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71" r:id="rId6"/>
    <p:sldId id="267" r:id="rId7"/>
    <p:sldId id="268" r:id="rId8"/>
    <p:sldId id="269" r:id="rId9"/>
    <p:sldId id="270" r:id="rId10"/>
    <p:sldId id="260" r:id="rId11"/>
    <p:sldId id="273" r:id="rId12"/>
    <p:sldId id="274" r:id="rId13"/>
    <p:sldId id="275" r:id="rId14"/>
    <p:sldId id="276" r:id="rId15"/>
    <p:sldId id="277" r:id="rId16"/>
    <p:sldId id="278" r:id="rId17"/>
    <p:sldId id="279" r:id="rId18"/>
    <p:sldId id="280" r:id="rId19"/>
    <p:sldId id="281" r:id="rId20"/>
    <p:sldId id="261" r:id="rId21"/>
    <p:sldId id="282" r:id="rId22"/>
    <p:sldId id="286" r:id="rId23"/>
    <p:sldId id="283" r:id="rId24"/>
    <p:sldId id="287" r:id="rId25"/>
    <p:sldId id="284" r:id="rId26"/>
    <p:sldId id="288" r:id="rId27"/>
    <p:sldId id="285" r:id="rId28"/>
    <p:sldId id="262" r:id="rId29"/>
    <p:sldId id="289" r:id="rId30"/>
    <p:sldId id="292" r:id="rId31"/>
    <p:sldId id="290" r:id="rId32"/>
    <p:sldId id="293" r:id="rId33"/>
    <p:sldId id="291" r:id="rId34"/>
    <p:sldId id="295" r:id="rId35"/>
    <p:sldId id="296" r:id="rId36"/>
    <p:sldId id="294" r:id="rId37"/>
    <p:sldId id="263" r:id="rId38"/>
    <p:sldId id="297" r:id="rId39"/>
    <p:sldId id="301" r:id="rId40"/>
    <p:sldId id="298" r:id="rId41"/>
    <p:sldId id="299" r:id="rId42"/>
    <p:sldId id="300" r:id="rId43"/>
    <p:sldId id="302" r:id="rId44"/>
    <p:sldId id="303" r:id="rId45"/>
    <p:sldId id="304" r:id="rId46"/>
    <p:sldId id="305" r:id="rId47"/>
    <p:sldId id="306" r:id="rId48"/>
    <p:sldId id="307" r:id="rId49"/>
    <p:sldId id="308" r:id="rId50"/>
    <p:sldId id="309" r:id="rId51"/>
    <p:sldId id="311" r:id="rId52"/>
    <p:sldId id="264" r:id="rId53"/>
    <p:sldId id="310" r:id="rId54"/>
    <p:sldId id="265" r:id="rId55"/>
    <p:sldId id="312" r:id="rId56"/>
    <p:sldId id="313" r:id="rId57"/>
    <p:sldId id="266" r:id="rId58"/>
    <p:sldId id="316" r:id="rId59"/>
    <p:sldId id="314" r:id="rId60"/>
    <p:sldId id="31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lson\Desktop\Documentos%20Tesis\CAPITULO%20VI%20PRUEBAS%20DE%20FUNCIONAMIENTO\2%20AN&#193;LISIS%20DE%20RESULTADOS\Pr180611%20A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elson\Desktop\Documentos%20Tesis\CAPITULO%20VI%20PRUEBAS%20DE%20FUNCIONAMIENTO\2%20AN&#193;LISIS%20DE%20RESULTADOS\Adoquin%201%202018%2006%2015%20C.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Compresión en Maderas</a:t>
            </a:r>
            <a:r>
              <a:rPr lang="es-EC" baseline="0"/>
              <a:t> 2</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5.2692038495188102E-2"/>
          <c:y val="0.19721055701370663"/>
          <c:w val="0.89019685039370078"/>
          <c:h val="0.77736111111111106"/>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'[Pr180611 A2.xlsx]lvtemporary_879945'!$A$1:$A$21200</c:f>
              <c:numCache>
                <c:formatCode>General</c:formatCode>
                <c:ptCount val="21200"/>
                <c:pt idx="0">
                  <c:v>8.9398730000000004</c:v>
                </c:pt>
                <c:pt idx="1">
                  <c:v>8.9397719999999996</c:v>
                </c:pt>
                <c:pt idx="2">
                  <c:v>8.9416670000000007</c:v>
                </c:pt>
                <c:pt idx="3">
                  <c:v>8.9427289999999999</c:v>
                </c:pt>
                <c:pt idx="4">
                  <c:v>8.9419400000000007</c:v>
                </c:pt>
                <c:pt idx="5">
                  <c:v>8.9416960000000003</c:v>
                </c:pt>
                <c:pt idx="6">
                  <c:v>8.9413079999999994</c:v>
                </c:pt>
                <c:pt idx="7">
                  <c:v>8.9392130000000005</c:v>
                </c:pt>
                <c:pt idx="8">
                  <c:v>8.9376770000000008</c:v>
                </c:pt>
                <c:pt idx="9">
                  <c:v>8.9382649999999995</c:v>
                </c:pt>
                <c:pt idx="10">
                  <c:v>8.9381789999999999</c:v>
                </c:pt>
                <c:pt idx="11">
                  <c:v>8.9373039999999992</c:v>
                </c:pt>
                <c:pt idx="12">
                  <c:v>8.9387530000000002</c:v>
                </c:pt>
                <c:pt idx="13">
                  <c:v>8.9394709999999993</c:v>
                </c:pt>
                <c:pt idx="14">
                  <c:v>8.9382940000000008</c:v>
                </c:pt>
                <c:pt idx="15">
                  <c:v>8.9375479999999996</c:v>
                </c:pt>
                <c:pt idx="16">
                  <c:v>8.9376909999999992</c:v>
                </c:pt>
                <c:pt idx="17">
                  <c:v>8.9358830000000005</c:v>
                </c:pt>
                <c:pt idx="18">
                  <c:v>8.9344760000000001</c:v>
                </c:pt>
                <c:pt idx="19">
                  <c:v>8.9353079999999991</c:v>
                </c:pt>
                <c:pt idx="20">
                  <c:v>8.9355670000000007</c:v>
                </c:pt>
                <c:pt idx="21">
                  <c:v>8.9350500000000004</c:v>
                </c:pt>
                <c:pt idx="22">
                  <c:v>8.9361979999999992</c:v>
                </c:pt>
                <c:pt idx="23">
                  <c:v>8.9363849999999996</c:v>
                </c:pt>
                <c:pt idx="24">
                  <c:v>8.9344619999999999</c:v>
                </c:pt>
                <c:pt idx="25">
                  <c:v>8.9325100000000006</c:v>
                </c:pt>
                <c:pt idx="26">
                  <c:v>8.9311319999999998</c:v>
                </c:pt>
                <c:pt idx="27">
                  <c:v>8.9277870000000004</c:v>
                </c:pt>
                <c:pt idx="28">
                  <c:v>8.9250310000000006</c:v>
                </c:pt>
                <c:pt idx="29">
                  <c:v>8.9245579999999993</c:v>
                </c:pt>
                <c:pt idx="30">
                  <c:v>8.9235240000000005</c:v>
                </c:pt>
                <c:pt idx="31">
                  <c:v>8.9220030000000001</c:v>
                </c:pt>
                <c:pt idx="32">
                  <c:v>8.9222610000000007</c:v>
                </c:pt>
                <c:pt idx="33">
                  <c:v>8.9221609999999991</c:v>
                </c:pt>
                <c:pt idx="34">
                  <c:v>8.9198210000000007</c:v>
                </c:pt>
                <c:pt idx="35">
                  <c:v>8.9182140000000008</c:v>
                </c:pt>
                <c:pt idx="36">
                  <c:v>8.9173519999999993</c:v>
                </c:pt>
                <c:pt idx="37">
                  <c:v>8.9148549999999993</c:v>
                </c:pt>
                <c:pt idx="38">
                  <c:v>8.9129749999999994</c:v>
                </c:pt>
                <c:pt idx="39">
                  <c:v>8.9130889999999994</c:v>
                </c:pt>
                <c:pt idx="40">
                  <c:v>8.9123289999999997</c:v>
                </c:pt>
                <c:pt idx="41">
                  <c:v>8.9114240000000002</c:v>
                </c:pt>
                <c:pt idx="42">
                  <c:v>8.9117689999999996</c:v>
                </c:pt>
                <c:pt idx="43">
                  <c:v>8.9100750000000009</c:v>
                </c:pt>
                <c:pt idx="44">
                  <c:v>8.907807</c:v>
                </c:pt>
                <c:pt idx="45">
                  <c:v>8.9073340000000005</c:v>
                </c:pt>
                <c:pt idx="46">
                  <c:v>8.9069749999999992</c:v>
                </c:pt>
                <c:pt idx="47">
                  <c:v>8.9059410000000003</c:v>
                </c:pt>
                <c:pt idx="48">
                  <c:v>8.9068170000000002</c:v>
                </c:pt>
                <c:pt idx="49">
                  <c:v>8.9083959999999998</c:v>
                </c:pt>
                <c:pt idx="50">
                  <c:v>8.9078499999999998</c:v>
                </c:pt>
                <c:pt idx="51">
                  <c:v>8.9069889999999994</c:v>
                </c:pt>
                <c:pt idx="52">
                  <c:v>8.9074629999999999</c:v>
                </c:pt>
                <c:pt idx="53">
                  <c:v>8.9056540000000002</c:v>
                </c:pt>
                <c:pt idx="54">
                  <c:v>8.9032289999999996</c:v>
                </c:pt>
                <c:pt idx="55">
                  <c:v>8.9026689999999995</c:v>
                </c:pt>
                <c:pt idx="56">
                  <c:v>8.9025250000000007</c:v>
                </c:pt>
                <c:pt idx="57">
                  <c:v>8.9014059999999997</c:v>
                </c:pt>
                <c:pt idx="58">
                  <c:v>8.9021950000000007</c:v>
                </c:pt>
                <c:pt idx="59">
                  <c:v>8.9036589999999993</c:v>
                </c:pt>
                <c:pt idx="60">
                  <c:v>8.9030419999999992</c:v>
                </c:pt>
                <c:pt idx="61">
                  <c:v>8.9019650000000006</c:v>
                </c:pt>
                <c:pt idx="62">
                  <c:v>8.9021380000000008</c:v>
                </c:pt>
                <c:pt idx="63">
                  <c:v>8.9004729999999999</c:v>
                </c:pt>
                <c:pt idx="64">
                  <c:v>8.8983340000000002</c:v>
                </c:pt>
                <c:pt idx="65">
                  <c:v>8.89832</c:v>
                </c:pt>
                <c:pt idx="66">
                  <c:v>8.8990369999999999</c:v>
                </c:pt>
                <c:pt idx="67">
                  <c:v>8.8987929999999995</c:v>
                </c:pt>
                <c:pt idx="68">
                  <c:v>8.900544</c:v>
                </c:pt>
                <c:pt idx="69">
                  <c:v>8.9030419999999992</c:v>
                </c:pt>
                <c:pt idx="70">
                  <c:v>8.9034580000000005</c:v>
                </c:pt>
                <c:pt idx="71">
                  <c:v>8.9036159999999995</c:v>
                </c:pt>
                <c:pt idx="72">
                  <c:v>8.9048069999999999</c:v>
                </c:pt>
                <c:pt idx="73">
                  <c:v>8.9042480000000008</c:v>
                </c:pt>
                <c:pt idx="74">
                  <c:v>8.902927</c:v>
                </c:pt>
                <c:pt idx="75">
                  <c:v>8.9039459999999995</c:v>
                </c:pt>
                <c:pt idx="76">
                  <c:v>8.9049650000000007</c:v>
                </c:pt>
                <c:pt idx="77">
                  <c:v>8.9051380000000009</c:v>
                </c:pt>
                <c:pt idx="78">
                  <c:v>8.9066880000000008</c:v>
                </c:pt>
                <c:pt idx="79">
                  <c:v>8.9090699999999998</c:v>
                </c:pt>
                <c:pt idx="80">
                  <c:v>8.9095010000000006</c:v>
                </c:pt>
                <c:pt idx="81">
                  <c:v>8.9098740000000003</c:v>
                </c:pt>
                <c:pt idx="82">
                  <c:v>8.910463</c:v>
                </c:pt>
                <c:pt idx="83">
                  <c:v>8.9096879999999992</c:v>
                </c:pt>
                <c:pt idx="84">
                  <c:v>8.9088840000000005</c:v>
                </c:pt>
                <c:pt idx="85">
                  <c:v>8.909357</c:v>
                </c:pt>
                <c:pt idx="86">
                  <c:v>8.9095870000000001</c:v>
                </c:pt>
                <c:pt idx="87">
                  <c:v>8.9092280000000006</c:v>
                </c:pt>
                <c:pt idx="88">
                  <c:v>8.9100459999999995</c:v>
                </c:pt>
                <c:pt idx="89">
                  <c:v>8.9107210000000006</c:v>
                </c:pt>
                <c:pt idx="90">
                  <c:v>8.9100889999999993</c:v>
                </c:pt>
                <c:pt idx="91">
                  <c:v>8.9098889999999997</c:v>
                </c:pt>
                <c:pt idx="92">
                  <c:v>8.9105629999999998</c:v>
                </c:pt>
                <c:pt idx="93">
                  <c:v>8.9098170000000003</c:v>
                </c:pt>
                <c:pt idx="94">
                  <c:v>8.9093429999999998</c:v>
                </c:pt>
                <c:pt idx="95">
                  <c:v>8.9101330000000001</c:v>
                </c:pt>
                <c:pt idx="96">
                  <c:v>8.9106780000000008</c:v>
                </c:pt>
                <c:pt idx="97">
                  <c:v>8.910577</c:v>
                </c:pt>
                <c:pt idx="98">
                  <c:v>8.9111370000000001</c:v>
                </c:pt>
                <c:pt idx="99">
                  <c:v>8.9117829999999998</c:v>
                </c:pt>
                <c:pt idx="100">
                  <c:v>8.9115970000000004</c:v>
                </c:pt>
                <c:pt idx="101">
                  <c:v>8.9117979999999992</c:v>
                </c:pt>
                <c:pt idx="102">
                  <c:v>8.9127449999999993</c:v>
                </c:pt>
                <c:pt idx="103">
                  <c:v>8.9127310000000008</c:v>
                </c:pt>
                <c:pt idx="104">
                  <c:v>8.9127740000000006</c:v>
                </c:pt>
                <c:pt idx="105">
                  <c:v>8.91418</c:v>
                </c:pt>
                <c:pt idx="106">
                  <c:v>8.9152280000000008</c:v>
                </c:pt>
                <c:pt idx="107">
                  <c:v>8.9154859999999996</c:v>
                </c:pt>
                <c:pt idx="108">
                  <c:v>8.9166059999999998</c:v>
                </c:pt>
                <c:pt idx="109">
                  <c:v>8.9177110000000006</c:v>
                </c:pt>
                <c:pt idx="110">
                  <c:v>8.9173240000000007</c:v>
                </c:pt>
                <c:pt idx="111">
                  <c:v>8.9172659999999997</c:v>
                </c:pt>
                <c:pt idx="112">
                  <c:v>8.9176540000000006</c:v>
                </c:pt>
                <c:pt idx="113">
                  <c:v>8.9170079999999992</c:v>
                </c:pt>
                <c:pt idx="114">
                  <c:v>8.9161900000000003</c:v>
                </c:pt>
                <c:pt idx="115">
                  <c:v>8.9165770000000002</c:v>
                </c:pt>
                <c:pt idx="116">
                  <c:v>8.9165489999999998</c:v>
                </c:pt>
                <c:pt idx="117">
                  <c:v>8.9160889999999995</c:v>
                </c:pt>
                <c:pt idx="118">
                  <c:v>8.9163619999999995</c:v>
                </c:pt>
                <c:pt idx="119">
                  <c:v>8.9170370000000005</c:v>
                </c:pt>
                <c:pt idx="120">
                  <c:v>8.9162180000000006</c:v>
                </c:pt>
                <c:pt idx="121">
                  <c:v>8.9157449999999994</c:v>
                </c:pt>
                <c:pt idx="122">
                  <c:v>8.9158019999999993</c:v>
                </c:pt>
                <c:pt idx="123">
                  <c:v>8.9155010000000008</c:v>
                </c:pt>
                <c:pt idx="124">
                  <c:v>8.9150559999999999</c:v>
                </c:pt>
                <c:pt idx="125">
                  <c:v>8.9162759999999999</c:v>
                </c:pt>
                <c:pt idx="126">
                  <c:v>8.9171800000000001</c:v>
                </c:pt>
                <c:pt idx="127">
                  <c:v>8.9176110000000008</c:v>
                </c:pt>
                <c:pt idx="128">
                  <c:v>8.9187159999999999</c:v>
                </c:pt>
                <c:pt idx="129">
                  <c:v>8.9200079999999993</c:v>
                </c:pt>
                <c:pt idx="130">
                  <c:v>8.9200649999999992</c:v>
                </c:pt>
                <c:pt idx="131">
                  <c:v>8.9205959999999997</c:v>
                </c:pt>
                <c:pt idx="132">
                  <c:v>8.9216870000000004</c:v>
                </c:pt>
                <c:pt idx="133">
                  <c:v>8.9221749999999993</c:v>
                </c:pt>
                <c:pt idx="134">
                  <c:v>8.9224910000000008</c:v>
                </c:pt>
                <c:pt idx="135">
                  <c:v>8.9238970000000002</c:v>
                </c:pt>
                <c:pt idx="136">
                  <c:v>8.9250889999999998</c:v>
                </c:pt>
                <c:pt idx="137">
                  <c:v>8.9255619999999993</c:v>
                </c:pt>
                <c:pt idx="138">
                  <c:v>8.9263089999999998</c:v>
                </c:pt>
                <c:pt idx="139">
                  <c:v>8.927759</c:v>
                </c:pt>
                <c:pt idx="140">
                  <c:v>8.9277440000000006</c:v>
                </c:pt>
                <c:pt idx="141">
                  <c:v>8.9277300000000004</c:v>
                </c:pt>
                <c:pt idx="142">
                  <c:v>8.9283330000000003</c:v>
                </c:pt>
                <c:pt idx="143">
                  <c:v>8.9284909999999993</c:v>
                </c:pt>
                <c:pt idx="144">
                  <c:v>8.927816</c:v>
                </c:pt>
                <c:pt idx="145">
                  <c:v>8.9285189999999997</c:v>
                </c:pt>
                <c:pt idx="146">
                  <c:v>8.9287919999999996</c:v>
                </c:pt>
                <c:pt idx="147">
                  <c:v>8.9283180000000009</c:v>
                </c:pt>
                <c:pt idx="148">
                  <c:v>8.9284040000000005</c:v>
                </c:pt>
                <c:pt idx="149">
                  <c:v>8.9289210000000008</c:v>
                </c:pt>
                <c:pt idx="150">
                  <c:v>8.9280460000000001</c:v>
                </c:pt>
                <c:pt idx="151">
                  <c:v>8.9276440000000008</c:v>
                </c:pt>
                <c:pt idx="152">
                  <c:v>8.9279600000000006</c:v>
                </c:pt>
                <c:pt idx="153">
                  <c:v>8.9281600000000001</c:v>
                </c:pt>
                <c:pt idx="154">
                  <c:v>8.9279740000000007</c:v>
                </c:pt>
                <c:pt idx="155">
                  <c:v>8.9292079999999991</c:v>
                </c:pt>
                <c:pt idx="156">
                  <c:v>8.9302989999999998</c:v>
                </c:pt>
                <c:pt idx="157">
                  <c:v>8.9306009999999993</c:v>
                </c:pt>
                <c:pt idx="158">
                  <c:v>8.9313179999999992</c:v>
                </c:pt>
                <c:pt idx="159">
                  <c:v>8.9324809999999992</c:v>
                </c:pt>
                <c:pt idx="160">
                  <c:v>8.9320219999999999</c:v>
                </c:pt>
                <c:pt idx="161">
                  <c:v>8.9318489999999997</c:v>
                </c:pt>
                <c:pt idx="162">
                  <c:v>8.9321649999999995</c:v>
                </c:pt>
                <c:pt idx="163">
                  <c:v>8.9320070000000005</c:v>
                </c:pt>
                <c:pt idx="164">
                  <c:v>8.9313330000000004</c:v>
                </c:pt>
                <c:pt idx="165">
                  <c:v>8.9319780000000009</c:v>
                </c:pt>
                <c:pt idx="166">
                  <c:v>8.9320500000000003</c:v>
                </c:pt>
                <c:pt idx="167">
                  <c:v>8.9315189999999998</c:v>
                </c:pt>
                <c:pt idx="168">
                  <c:v>8.9311600000000002</c:v>
                </c:pt>
                <c:pt idx="169">
                  <c:v>8.9310890000000001</c:v>
                </c:pt>
                <c:pt idx="170">
                  <c:v>8.9295380000000009</c:v>
                </c:pt>
                <c:pt idx="171">
                  <c:v>8.9282609999999991</c:v>
                </c:pt>
                <c:pt idx="172">
                  <c:v>8.927486</c:v>
                </c:pt>
                <c:pt idx="173">
                  <c:v>8.9264670000000006</c:v>
                </c:pt>
                <c:pt idx="174">
                  <c:v>8.9248159999999999</c:v>
                </c:pt>
                <c:pt idx="175">
                  <c:v>8.9246149999999993</c:v>
                </c:pt>
                <c:pt idx="176">
                  <c:v>8.9244289999999999</c:v>
                </c:pt>
                <c:pt idx="177">
                  <c:v>8.9234670000000005</c:v>
                </c:pt>
                <c:pt idx="178">
                  <c:v>8.9229500000000002</c:v>
                </c:pt>
                <c:pt idx="179">
                  <c:v>8.9232519999999997</c:v>
                </c:pt>
                <c:pt idx="180">
                  <c:v>8.9217879999999994</c:v>
                </c:pt>
                <c:pt idx="181">
                  <c:v>8.9207970000000003</c:v>
                </c:pt>
                <c:pt idx="182">
                  <c:v>8.9203949999999992</c:v>
                </c:pt>
                <c:pt idx="183">
                  <c:v>8.9196629999999999</c:v>
                </c:pt>
                <c:pt idx="184">
                  <c:v>8.9181989999999995</c:v>
                </c:pt>
                <c:pt idx="185">
                  <c:v>8.9186150000000008</c:v>
                </c:pt>
                <c:pt idx="186">
                  <c:v>8.9187879999999993</c:v>
                </c:pt>
                <c:pt idx="187">
                  <c:v>8.9182710000000007</c:v>
                </c:pt>
                <c:pt idx="188">
                  <c:v>8.9183280000000007</c:v>
                </c:pt>
                <c:pt idx="189">
                  <c:v>8.918946</c:v>
                </c:pt>
                <c:pt idx="190">
                  <c:v>8.918056</c:v>
                </c:pt>
                <c:pt idx="191">
                  <c:v>8.9173950000000008</c:v>
                </c:pt>
                <c:pt idx="192">
                  <c:v>8.9173380000000009</c:v>
                </c:pt>
                <c:pt idx="193">
                  <c:v>8.9168210000000006</c:v>
                </c:pt>
                <c:pt idx="194">
                  <c:v>8.9155149999999992</c:v>
                </c:pt>
                <c:pt idx="195">
                  <c:v>8.9158019999999993</c:v>
                </c:pt>
                <c:pt idx="196">
                  <c:v>8.9160170000000001</c:v>
                </c:pt>
                <c:pt idx="197">
                  <c:v>8.9154289999999996</c:v>
                </c:pt>
                <c:pt idx="198">
                  <c:v>8.9151849999999992</c:v>
                </c:pt>
                <c:pt idx="199">
                  <c:v>8.9155289999999994</c:v>
                </c:pt>
                <c:pt idx="200">
                  <c:v>8.9143810000000006</c:v>
                </c:pt>
                <c:pt idx="201">
                  <c:v>8.9136629999999997</c:v>
                </c:pt>
                <c:pt idx="202">
                  <c:v>8.9138640000000002</c:v>
                </c:pt>
                <c:pt idx="203">
                  <c:v>8.913907</c:v>
                </c:pt>
                <c:pt idx="204">
                  <c:v>8.9135340000000003</c:v>
                </c:pt>
                <c:pt idx="205">
                  <c:v>8.9145389999999995</c:v>
                </c:pt>
                <c:pt idx="206">
                  <c:v>8.9155440000000006</c:v>
                </c:pt>
                <c:pt idx="207">
                  <c:v>8.9157159999999998</c:v>
                </c:pt>
                <c:pt idx="208">
                  <c:v>8.9160889999999995</c:v>
                </c:pt>
                <c:pt idx="209">
                  <c:v>8.9170649999999991</c:v>
                </c:pt>
                <c:pt idx="210">
                  <c:v>8.9168070000000004</c:v>
                </c:pt>
                <c:pt idx="211">
                  <c:v>8.9170370000000005</c:v>
                </c:pt>
                <c:pt idx="212">
                  <c:v>8.9178689999999996</c:v>
                </c:pt>
                <c:pt idx="213">
                  <c:v>8.9184429999999999</c:v>
                </c:pt>
                <c:pt idx="214">
                  <c:v>8.9182849999999991</c:v>
                </c:pt>
                <c:pt idx="215">
                  <c:v>8.9194910000000007</c:v>
                </c:pt>
                <c:pt idx="216">
                  <c:v>8.9204530000000002</c:v>
                </c:pt>
                <c:pt idx="217">
                  <c:v>8.9204240000000006</c:v>
                </c:pt>
                <c:pt idx="218">
                  <c:v>8.9206679999999992</c:v>
                </c:pt>
                <c:pt idx="219">
                  <c:v>8.9214859999999998</c:v>
                </c:pt>
                <c:pt idx="220">
                  <c:v>8.9208549999999995</c:v>
                </c:pt>
                <c:pt idx="221">
                  <c:v>8.9206540000000007</c:v>
                </c:pt>
                <c:pt idx="222">
                  <c:v>8.9212129999999998</c:v>
                </c:pt>
                <c:pt idx="223">
                  <c:v>8.9215870000000006</c:v>
                </c:pt>
                <c:pt idx="224">
                  <c:v>8.9211559999999999</c:v>
                </c:pt>
                <c:pt idx="225">
                  <c:v>8.9222900000000003</c:v>
                </c:pt>
                <c:pt idx="226">
                  <c:v>8.9231800000000003</c:v>
                </c:pt>
                <c:pt idx="227">
                  <c:v>8.9231510000000007</c:v>
                </c:pt>
                <c:pt idx="228">
                  <c:v>8.9234380000000009</c:v>
                </c:pt>
                <c:pt idx="229">
                  <c:v>8.924213</c:v>
                </c:pt>
                <c:pt idx="230">
                  <c:v>8.9235530000000001</c:v>
                </c:pt>
                <c:pt idx="231">
                  <c:v>8.9230079999999994</c:v>
                </c:pt>
                <c:pt idx="232">
                  <c:v>8.9233809999999991</c:v>
                </c:pt>
                <c:pt idx="233">
                  <c:v>8.9235819999999997</c:v>
                </c:pt>
                <c:pt idx="234">
                  <c:v>8.9230079999999994</c:v>
                </c:pt>
                <c:pt idx="235">
                  <c:v>8.9237970000000004</c:v>
                </c:pt>
                <c:pt idx="236">
                  <c:v>8.9240410000000008</c:v>
                </c:pt>
                <c:pt idx="237">
                  <c:v>8.9232949999999995</c:v>
                </c:pt>
                <c:pt idx="238">
                  <c:v>8.9228640000000006</c:v>
                </c:pt>
                <c:pt idx="239">
                  <c:v>8.9233089999999997</c:v>
                </c:pt>
                <c:pt idx="240">
                  <c:v>8.9223759999999999</c:v>
                </c:pt>
                <c:pt idx="241">
                  <c:v>8.921443</c:v>
                </c:pt>
                <c:pt idx="242">
                  <c:v>8.9214570000000002</c:v>
                </c:pt>
                <c:pt idx="243">
                  <c:v>8.9208549999999995</c:v>
                </c:pt>
                <c:pt idx="244">
                  <c:v>8.9195049999999991</c:v>
                </c:pt>
                <c:pt idx="245">
                  <c:v>8.9194770000000005</c:v>
                </c:pt>
                <c:pt idx="246">
                  <c:v>8.9193189999999998</c:v>
                </c:pt>
                <c:pt idx="247">
                  <c:v>8.918056</c:v>
                </c:pt>
                <c:pt idx="248">
                  <c:v>8.9173380000000009</c:v>
                </c:pt>
                <c:pt idx="249">
                  <c:v>8.9173810000000007</c:v>
                </c:pt>
                <c:pt idx="250">
                  <c:v>8.9162180000000006</c:v>
                </c:pt>
                <c:pt idx="251">
                  <c:v>8.9154149999999994</c:v>
                </c:pt>
                <c:pt idx="252">
                  <c:v>8.9153000000000002</c:v>
                </c:pt>
                <c:pt idx="253">
                  <c:v>8.9153000000000002</c:v>
                </c:pt>
                <c:pt idx="254">
                  <c:v>8.9145249999999994</c:v>
                </c:pt>
                <c:pt idx="255">
                  <c:v>8.9152419999999992</c:v>
                </c:pt>
                <c:pt idx="256">
                  <c:v>8.9159170000000003</c:v>
                </c:pt>
                <c:pt idx="257">
                  <c:v>8.9157159999999998</c:v>
                </c:pt>
                <c:pt idx="258">
                  <c:v>8.9158449999999991</c:v>
                </c:pt>
                <c:pt idx="259">
                  <c:v>8.916836</c:v>
                </c:pt>
                <c:pt idx="260">
                  <c:v>8.9164910000000006</c:v>
                </c:pt>
                <c:pt idx="261">
                  <c:v>8.9161610000000007</c:v>
                </c:pt>
                <c:pt idx="262">
                  <c:v>8.9166489999999996</c:v>
                </c:pt>
                <c:pt idx="263">
                  <c:v>8.9167489999999994</c:v>
                </c:pt>
                <c:pt idx="264">
                  <c:v>8.9160170000000001</c:v>
                </c:pt>
                <c:pt idx="265">
                  <c:v>8.9168640000000003</c:v>
                </c:pt>
                <c:pt idx="266">
                  <c:v>8.9174380000000006</c:v>
                </c:pt>
                <c:pt idx="267">
                  <c:v>8.9168500000000002</c:v>
                </c:pt>
                <c:pt idx="268">
                  <c:v>8.9166629999999998</c:v>
                </c:pt>
                <c:pt idx="269">
                  <c:v>8.9172229999999999</c:v>
                </c:pt>
                <c:pt idx="270">
                  <c:v>8.9164619999999992</c:v>
                </c:pt>
                <c:pt idx="271">
                  <c:v>8.9157299999999999</c:v>
                </c:pt>
                <c:pt idx="272">
                  <c:v>8.9161750000000008</c:v>
                </c:pt>
                <c:pt idx="273">
                  <c:v>8.9161900000000003</c:v>
                </c:pt>
                <c:pt idx="274">
                  <c:v>8.9153000000000002</c:v>
                </c:pt>
                <c:pt idx="275">
                  <c:v>8.9160029999999999</c:v>
                </c:pt>
                <c:pt idx="276">
                  <c:v>8.9166779999999992</c:v>
                </c:pt>
                <c:pt idx="277">
                  <c:v>8.916563</c:v>
                </c:pt>
                <c:pt idx="278">
                  <c:v>8.9167640000000006</c:v>
                </c:pt>
                <c:pt idx="279">
                  <c:v>8.91784</c:v>
                </c:pt>
                <c:pt idx="280">
                  <c:v>8.9173380000000009</c:v>
                </c:pt>
                <c:pt idx="281">
                  <c:v>8.9169499999999999</c:v>
                </c:pt>
                <c:pt idx="282">
                  <c:v>8.918056</c:v>
                </c:pt>
                <c:pt idx="283">
                  <c:v>8.9186730000000001</c:v>
                </c:pt>
                <c:pt idx="284">
                  <c:v>8.9186730000000001</c:v>
                </c:pt>
                <c:pt idx="285">
                  <c:v>8.9201080000000008</c:v>
                </c:pt>
                <c:pt idx="286">
                  <c:v>8.921386</c:v>
                </c:pt>
                <c:pt idx="287">
                  <c:v>8.9214859999999998</c:v>
                </c:pt>
                <c:pt idx="288">
                  <c:v>8.9219740000000005</c:v>
                </c:pt>
                <c:pt idx="289">
                  <c:v>8.9231800000000003</c:v>
                </c:pt>
                <c:pt idx="290">
                  <c:v>8.922936</c:v>
                </c:pt>
                <c:pt idx="291">
                  <c:v>8.9225910000000006</c:v>
                </c:pt>
                <c:pt idx="292">
                  <c:v>8.9228780000000008</c:v>
                </c:pt>
                <c:pt idx="293">
                  <c:v>8.922936</c:v>
                </c:pt>
                <c:pt idx="294">
                  <c:v>8.9218019999999996</c:v>
                </c:pt>
                <c:pt idx="295">
                  <c:v>8.9220749999999995</c:v>
                </c:pt>
                <c:pt idx="296">
                  <c:v>8.9222180000000009</c:v>
                </c:pt>
                <c:pt idx="297">
                  <c:v>8.9212129999999998</c:v>
                </c:pt>
                <c:pt idx="298">
                  <c:v>8.9203810000000008</c:v>
                </c:pt>
                <c:pt idx="299">
                  <c:v>8.9203519999999994</c:v>
                </c:pt>
                <c:pt idx="300">
                  <c:v>8.9187449999999995</c:v>
                </c:pt>
                <c:pt idx="301">
                  <c:v>8.9172519999999995</c:v>
                </c:pt>
                <c:pt idx="302">
                  <c:v>8.9169649999999994</c:v>
                </c:pt>
                <c:pt idx="303">
                  <c:v>8.916563</c:v>
                </c:pt>
                <c:pt idx="304">
                  <c:v>8.9151559999999996</c:v>
                </c:pt>
                <c:pt idx="305">
                  <c:v>8.9154149999999994</c:v>
                </c:pt>
                <c:pt idx="306">
                  <c:v>8.9155289999999994</c:v>
                </c:pt>
                <c:pt idx="307">
                  <c:v>8.9147259999999999</c:v>
                </c:pt>
                <c:pt idx="308">
                  <c:v>8.9142949999999992</c:v>
                </c:pt>
                <c:pt idx="309">
                  <c:v>8.9145959999999995</c:v>
                </c:pt>
                <c:pt idx="310">
                  <c:v>8.9135340000000003</c:v>
                </c:pt>
                <c:pt idx="311">
                  <c:v>8.9124289999999995</c:v>
                </c:pt>
                <c:pt idx="312">
                  <c:v>8.9127449999999993</c:v>
                </c:pt>
                <c:pt idx="313">
                  <c:v>8.9125870000000003</c:v>
                </c:pt>
                <c:pt idx="314">
                  <c:v>8.9116680000000006</c:v>
                </c:pt>
                <c:pt idx="315">
                  <c:v>8.9121710000000007</c:v>
                </c:pt>
                <c:pt idx="316">
                  <c:v>8.9124870000000005</c:v>
                </c:pt>
                <c:pt idx="317">
                  <c:v>8.9115389999999994</c:v>
                </c:pt>
                <c:pt idx="318">
                  <c:v>8.9111659999999997</c:v>
                </c:pt>
                <c:pt idx="319">
                  <c:v>8.9117689999999996</c:v>
                </c:pt>
                <c:pt idx="320">
                  <c:v>8.9107350000000007</c:v>
                </c:pt>
                <c:pt idx="321">
                  <c:v>8.9097880000000007</c:v>
                </c:pt>
                <c:pt idx="322">
                  <c:v>8.9099749999999993</c:v>
                </c:pt>
                <c:pt idx="323">
                  <c:v>8.9094870000000004</c:v>
                </c:pt>
                <c:pt idx="324">
                  <c:v>8.9081659999999996</c:v>
                </c:pt>
                <c:pt idx="325">
                  <c:v>8.90808</c:v>
                </c:pt>
                <c:pt idx="326">
                  <c:v>8.9078219999999995</c:v>
                </c:pt>
                <c:pt idx="327">
                  <c:v>8.9062429999999999</c:v>
                </c:pt>
                <c:pt idx="328">
                  <c:v>8.9051810000000007</c:v>
                </c:pt>
                <c:pt idx="329">
                  <c:v>8.9048499999999997</c:v>
                </c:pt>
                <c:pt idx="330">
                  <c:v>8.9030850000000008</c:v>
                </c:pt>
                <c:pt idx="331">
                  <c:v>8.9015489999999993</c:v>
                </c:pt>
                <c:pt idx="332">
                  <c:v>8.9014489999999995</c:v>
                </c:pt>
                <c:pt idx="333">
                  <c:v>8.9013910000000003</c:v>
                </c:pt>
                <c:pt idx="334">
                  <c:v>8.9004580000000004</c:v>
                </c:pt>
                <c:pt idx="335">
                  <c:v>8.9011040000000001</c:v>
                </c:pt>
                <c:pt idx="336">
                  <c:v>8.901764</c:v>
                </c:pt>
                <c:pt idx="337">
                  <c:v>8.9011189999999996</c:v>
                </c:pt>
                <c:pt idx="338">
                  <c:v>8.900817</c:v>
                </c:pt>
                <c:pt idx="339">
                  <c:v>8.9016500000000001</c:v>
                </c:pt>
                <c:pt idx="340">
                  <c:v>8.9011469999999999</c:v>
                </c:pt>
                <c:pt idx="341">
                  <c:v>8.9008029999999998</c:v>
                </c:pt>
                <c:pt idx="342">
                  <c:v>8.9016640000000002</c:v>
                </c:pt>
                <c:pt idx="343">
                  <c:v>8.9021519999999992</c:v>
                </c:pt>
                <c:pt idx="344">
                  <c:v>8.9016640000000002</c:v>
                </c:pt>
                <c:pt idx="345">
                  <c:v>8.9029129999999999</c:v>
                </c:pt>
                <c:pt idx="346">
                  <c:v>8.9038310000000003</c:v>
                </c:pt>
                <c:pt idx="347">
                  <c:v>8.9034289999999991</c:v>
                </c:pt>
                <c:pt idx="348">
                  <c:v>8.9033289999999994</c:v>
                </c:pt>
                <c:pt idx="349">
                  <c:v>8.9039750000000009</c:v>
                </c:pt>
                <c:pt idx="350">
                  <c:v>8.9032719999999994</c:v>
                </c:pt>
                <c:pt idx="351">
                  <c:v>8.9024389999999993</c:v>
                </c:pt>
                <c:pt idx="352">
                  <c:v>8.9029849999999993</c:v>
                </c:pt>
                <c:pt idx="353">
                  <c:v>8.9028840000000002</c:v>
                </c:pt>
                <c:pt idx="354">
                  <c:v>8.9021950000000007</c:v>
                </c:pt>
                <c:pt idx="355">
                  <c:v>8.9028980000000004</c:v>
                </c:pt>
                <c:pt idx="356">
                  <c:v>8.9037170000000003</c:v>
                </c:pt>
                <c:pt idx="357">
                  <c:v>8.9033429999999996</c:v>
                </c:pt>
                <c:pt idx="358">
                  <c:v>8.9032429999999998</c:v>
                </c:pt>
                <c:pt idx="359">
                  <c:v>8.9036019999999994</c:v>
                </c:pt>
                <c:pt idx="360">
                  <c:v>8.9023669999999999</c:v>
                </c:pt>
                <c:pt idx="361">
                  <c:v>8.9012759999999993</c:v>
                </c:pt>
                <c:pt idx="362">
                  <c:v>8.9016070000000003</c:v>
                </c:pt>
                <c:pt idx="363">
                  <c:v>8.9015199999999997</c:v>
                </c:pt>
                <c:pt idx="364">
                  <c:v>8.9008599999999998</c:v>
                </c:pt>
                <c:pt idx="365">
                  <c:v>8.9016070000000003</c:v>
                </c:pt>
                <c:pt idx="366">
                  <c:v>8.9027980000000007</c:v>
                </c:pt>
                <c:pt idx="367">
                  <c:v>8.9027410000000007</c:v>
                </c:pt>
                <c:pt idx="368">
                  <c:v>8.9032429999999998</c:v>
                </c:pt>
                <c:pt idx="369">
                  <c:v>8.9043340000000004</c:v>
                </c:pt>
                <c:pt idx="370">
                  <c:v>8.9043340000000004</c:v>
                </c:pt>
                <c:pt idx="371">
                  <c:v>8.9043050000000008</c:v>
                </c:pt>
                <c:pt idx="372">
                  <c:v>8.9052670000000003</c:v>
                </c:pt>
                <c:pt idx="373">
                  <c:v>8.9057689999999994</c:v>
                </c:pt>
                <c:pt idx="374">
                  <c:v>8.9054099999999998</c:v>
                </c:pt>
                <c:pt idx="375">
                  <c:v>8.9063859999999995</c:v>
                </c:pt>
                <c:pt idx="376">
                  <c:v>8.9074919999999995</c:v>
                </c:pt>
                <c:pt idx="377">
                  <c:v>8.9072469999999999</c:v>
                </c:pt>
                <c:pt idx="378">
                  <c:v>8.9073049999999991</c:v>
                </c:pt>
                <c:pt idx="379">
                  <c:v>8.9077210000000004</c:v>
                </c:pt>
                <c:pt idx="380">
                  <c:v>8.9065589999999997</c:v>
                </c:pt>
                <c:pt idx="381">
                  <c:v>8.9052520000000008</c:v>
                </c:pt>
                <c:pt idx="382">
                  <c:v>8.9052950000000006</c:v>
                </c:pt>
                <c:pt idx="383">
                  <c:v>8.9053819999999995</c:v>
                </c:pt>
                <c:pt idx="384">
                  <c:v>8.9050659999999997</c:v>
                </c:pt>
                <c:pt idx="385">
                  <c:v>8.9059270000000001</c:v>
                </c:pt>
                <c:pt idx="386">
                  <c:v>8.9067159999999994</c:v>
                </c:pt>
                <c:pt idx="387">
                  <c:v>8.9062859999999997</c:v>
                </c:pt>
                <c:pt idx="388">
                  <c:v>8.9062999999999999</c:v>
                </c:pt>
                <c:pt idx="389">
                  <c:v>8.9065150000000006</c:v>
                </c:pt>
                <c:pt idx="390">
                  <c:v>8.9057399999999998</c:v>
                </c:pt>
                <c:pt idx="391">
                  <c:v>8.9049510000000005</c:v>
                </c:pt>
                <c:pt idx="392">
                  <c:v>8.9056540000000002</c:v>
                </c:pt>
                <c:pt idx="393">
                  <c:v>8.905913</c:v>
                </c:pt>
                <c:pt idx="394">
                  <c:v>8.9058840000000004</c:v>
                </c:pt>
                <c:pt idx="395">
                  <c:v>8.9067589999999992</c:v>
                </c:pt>
                <c:pt idx="396">
                  <c:v>8.9077929999999999</c:v>
                </c:pt>
                <c:pt idx="397">
                  <c:v>8.9073049999999991</c:v>
                </c:pt>
                <c:pt idx="398">
                  <c:v>8.9071899999999999</c:v>
                </c:pt>
                <c:pt idx="399">
                  <c:v>8.9078359999999996</c:v>
                </c:pt>
                <c:pt idx="400">
                  <c:v>8.9075199999999999</c:v>
                </c:pt>
                <c:pt idx="401">
                  <c:v>8.9073619999999991</c:v>
                </c:pt>
                <c:pt idx="402">
                  <c:v>8.9085819999999991</c:v>
                </c:pt>
                <c:pt idx="403">
                  <c:v>8.9095870000000001</c:v>
                </c:pt>
                <c:pt idx="404">
                  <c:v>8.9103770000000004</c:v>
                </c:pt>
                <c:pt idx="405">
                  <c:v>8.9118689999999994</c:v>
                </c:pt>
                <c:pt idx="406">
                  <c:v>8.9133479999999992</c:v>
                </c:pt>
                <c:pt idx="407">
                  <c:v>8.9131470000000004</c:v>
                </c:pt>
                <c:pt idx="408">
                  <c:v>8.9132040000000003</c:v>
                </c:pt>
                <c:pt idx="409">
                  <c:v>8.9136489999999995</c:v>
                </c:pt>
                <c:pt idx="410">
                  <c:v>8.9134189999999993</c:v>
                </c:pt>
                <c:pt idx="411">
                  <c:v>8.9130749999999992</c:v>
                </c:pt>
                <c:pt idx="412">
                  <c:v>8.9141370000000002</c:v>
                </c:pt>
                <c:pt idx="413">
                  <c:v>8.9154579999999992</c:v>
                </c:pt>
                <c:pt idx="414">
                  <c:v>8.9160889999999995</c:v>
                </c:pt>
                <c:pt idx="415">
                  <c:v>8.9173810000000007</c:v>
                </c:pt>
                <c:pt idx="416">
                  <c:v>8.9187019999999997</c:v>
                </c:pt>
                <c:pt idx="417">
                  <c:v>8.9184579999999993</c:v>
                </c:pt>
                <c:pt idx="418">
                  <c:v>8.9183280000000007</c:v>
                </c:pt>
                <c:pt idx="419">
                  <c:v>8.9190459999999998</c:v>
                </c:pt>
                <c:pt idx="420">
                  <c:v>8.9197640000000007</c:v>
                </c:pt>
                <c:pt idx="421">
                  <c:v>8.9205100000000002</c:v>
                </c:pt>
                <c:pt idx="422">
                  <c:v>8.9228070000000006</c:v>
                </c:pt>
                <c:pt idx="423">
                  <c:v>8.9249740000000006</c:v>
                </c:pt>
                <c:pt idx="424">
                  <c:v>8.9257349999999995</c:v>
                </c:pt>
                <c:pt idx="425">
                  <c:v>8.9265670000000004</c:v>
                </c:pt>
                <c:pt idx="426">
                  <c:v>8.9276289999999996</c:v>
                </c:pt>
                <c:pt idx="427">
                  <c:v>8.9271840000000005</c:v>
                </c:pt>
                <c:pt idx="428">
                  <c:v>8.9268830000000001</c:v>
                </c:pt>
                <c:pt idx="429">
                  <c:v>8.9271270000000005</c:v>
                </c:pt>
                <c:pt idx="430">
                  <c:v>8.9274710000000006</c:v>
                </c:pt>
                <c:pt idx="431">
                  <c:v>8.9275859999999998</c:v>
                </c:pt>
                <c:pt idx="432">
                  <c:v>8.9290219999999998</c:v>
                </c:pt>
                <c:pt idx="433">
                  <c:v>8.9304000000000006</c:v>
                </c:pt>
                <c:pt idx="434">
                  <c:v>8.9311319999999998</c:v>
                </c:pt>
                <c:pt idx="435">
                  <c:v>8.9319640000000007</c:v>
                </c:pt>
                <c:pt idx="436">
                  <c:v>8.9330409999999993</c:v>
                </c:pt>
                <c:pt idx="437">
                  <c:v>8.9324519999999996</c:v>
                </c:pt>
                <c:pt idx="438">
                  <c:v>8.9321079999999995</c:v>
                </c:pt>
                <c:pt idx="439">
                  <c:v>8.9322219999999994</c:v>
                </c:pt>
                <c:pt idx="440">
                  <c:v>8.9320930000000001</c:v>
                </c:pt>
                <c:pt idx="441">
                  <c:v>8.9316049999999994</c:v>
                </c:pt>
                <c:pt idx="442">
                  <c:v>8.9324519999999996</c:v>
                </c:pt>
                <c:pt idx="443">
                  <c:v>8.9332270000000005</c:v>
                </c:pt>
                <c:pt idx="444">
                  <c:v>8.9328249999999993</c:v>
                </c:pt>
                <c:pt idx="445">
                  <c:v>8.9322510000000008</c:v>
                </c:pt>
                <c:pt idx="446">
                  <c:v>8.9322800000000004</c:v>
                </c:pt>
                <c:pt idx="447">
                  <c:v>8.9309309999999993</c:v>
                </c:pt>
                <c:pt idx="448">
                  <c:v>8.9297679999999993</c:v>
                </c:pt>
                <c:pt idx="449">
                  <c:v>8.9294670000000007</c:v>
                </c:pt>
                <c:pt idx="450">
                  <c:v>8.9290929999999999</c:v>
                </c:pt>
                <c:pt idx="451">
                  <c:v>8.9283470000000005</c:v>
                </c:pt>
                <c:pt idx="452">
                  <c:v>8.9288059999999998</c:v>
                </c:pt>
                <c:pt idx="453">
                  <c:v>8.9291219999999996</c:v>
                </c:pt>
                <c:pt idx="454">
                  <c:v>8.9281749999999995</c:v>
                </c:pt>
                <c:pt idx="455">
                  <c:v>8.9276009999999992</c:v>
                </c:pt>
                <c:pt idx="456">
                  <c:v>8.9276870000000006</c:v>
                </c:pt>
                <c:pt idx="457">
                  <c:v>8.9264810000000008</c:v>
                </c:pt>
                <c:pt idx="458">
                  <c:v>8.9252749999999992</c:v>
                </c:pt>
                <c:pt idx="459">
                  <c:v>8.9252319999999994</c:v>
                </c:pt>
                <c:pt idx="460">
                  <c:v>8.9247589999999999</c:v>
                </c:pt>
                <c:pt idx="461">
                  <c:v>8.9232800000000001</c:v>
                </c:pt>
                <c:pt idx="462">
                  <c:v>8.9232230000000001</c:v>
                </c:pt>
                <c:pt idx="463">
                  <c:v>8.9229649999999996</c:v>
                </c:pt>
                <c:pt idx="464">
                  <c:v>8.9216010000000008</c:v>
                </c:pt>
                <c:pt idx="465">
                  <c:v>8.9208549999999995</c:v>
                </c:pt>
                <c:pt idx="466">
                  <c:v>8.9210410000000007</c:v>
                </c:pt>
                <c:pt idx="467">
                  <c:v>8.9197919999999993</c:v>
                </c:pt>
                <c:pt idx="468">
                  <c:v>8.9186730000000001</c:v>
                </c:pt>
                <c:pt idx="469">
                  <c:v>8.9186580000000006</c:v>
                </c:pt>
                <c:pt idx="470">
                  <c:v>8.9184140000000003</c:v>
                </c:pt>
                <c:pt idx="471">
                  <c:v>8.9171510000000005</c:v>
                </c:pt>
                <c:pt idx="472">
                  <c:v>8.9172370000000001</c:v>
                </c:pt>
                <c:pt idx="473">
                  <c:v>8.9172659999999997</c:v>
                </c:pt>
                <c:pt idx="474">
                  <c:v>8.9160609999999991</c:v>
                </c:pt>
                <c:pt idx="475">
                  <c:v>8.9152280000000008</c:v>
                </c:pt>
                <c:pt idx="476">
                  <c:v>8.9151419999999995</c:v>
                </c:pt>
                <c:pt idx="477">
                  <c:v>8.9137780000000006</c:v>
                </c:pt>
                <c:pt idx="478">
                  <c:v>8.9127449999999993</c:v>
                </c:pt>
                <c:pt idx="479">
                  <c:v>8.9127740000000006</c:v>
                </c:pt>
                <c:pt idx="480">
                  <c:v>8.9127740000000006</c:v>
                </c:pt>
                <c:pt idx="481">
                  <c:v>8.91174</c:v>
                </c:pt>
                <c:pt idx="482">
                  <c:v>8.9122140000000005</c:v>
                </c:pt>
                <c:pt idx="483">
                  <c:v>8.9126440000000002</c:v>
                </c:pt>
                <c:pt idx="484">
                  <c:v>8.9118410000000008</c:v>
                </c:pt>
                <c:pt idx="485">
                  <c:v>8.9114529999999998</c:v>
                </c:pt>
                <c:pt idx="486">
                  <c:v>8.9122280000000007</c:v>
                </c:pt>
                <c:pt idx="487">
                  <c:v>8.9115249999999993</c:v>
                </c:pt>
                <c:pt idx="488">
                  <c:v>8.9109219999999993</c:v>
                </c:pt>
                <c:pt idx="489">
                  <c:v>8.9116110000000006</c:v>
                </c:pt>
                <c:pt idx="490">
                  <c:v>8.9120559999999998</c:v>
                </c:pt>
                <c:pt idx="491">
                  <c:v>8.9117689999999996</c:v>
                </c:pt>
                <c:pt idx="492">
                  <c:v>8.9125730000000001</c:v>
                </c:pt>
                <c:pt idx="493">
                  <c:v>8.9134910000000005</c:v>
                </c:pt>
                <c:pt idx="494">
                  <c:v>8.9132040000000003</c:v>
                </c:pt>
                <c:pt idx="495">
                  <c:v>8.9131040000000006</c:v>
                </c:pt>
                <c:pt idx="496">
                  <c:v>8.9136629999999997</c:v>
                </c:pt>
                <c:pt idx="497">
                  <c:v>8.9127159999999996</c:v>
                </c:pt>
                <c:pt idx="498">
                  <c:v>8.9115540000000006</c:v>
                </c:pt>
                <c:pt idx="499">
                  <c:v>8.911683</c:v>
                </c:pt>
                <c:pt idx="500">
                  <c:v>8.9118980000000008</c:v>
                </c:pt>
                <c:pt idx="501">
                  <c:v>8.9114389999999997</c:v>
                </c:pt>
                <c:pt idx="502">
                  <c:v>8.9122570000000003</c:v>
                </c:pt>
                <c:pt idx="503">
                  <c:v>8.912903</c:v>
                </c:pt>
                <c:pt idx="504">
                  <c:v>8.9124429999999997</c:v>
                </c:pt>
                <c:pt idx="505">
                  <c:v>8.9121989999999993</c:v>
                </c:pt>
                <c:pt idx="506">
                  <c:v>8.9127019999999995</c:v>
                </c:pt>
                <c:pt idx="507">
                  <c:v>8.91174</c:v>
                </c:pt>
                <c:pt idx="508">
                  <c:v>8.9108219999999996</c:v>
                </c:pt>
                <c:pt idx="509">
                  <c:v>8.9111370000000001</c:v>
                </c:pt>
                <c:pt idx="510">
                  <c:v>8.9112380000000009</c:v>
                </c:pt>
                <c:pt idx="511">
                  <c:v>8.9106489999999994</c:v>
                </c:pt>
                <c:pt idx="512">
                  <c:v>8.9117540000000002</c:v>
                </c:pt>
                <c:pt idx="513">
                  <c:v>8.9128600000000002</c:v>
                </c:pt>
                <c:pt idx="514">
                  <c:v>8.9128740000000004</c:v>
                </c:pt>
                <c:pt idx="515">
                  <c:v>8.9132189999999998</c:v>
                </c:pt>
                <c:pt idx="516">
                  <c:v>8.9141080000000006</c:v>
                </c:pt>
                <c:pt idx="517">
                  <c:v>8.9138640000000002</c:v>
                </c:pt>
                <c:pt idx="518">
                  <c:v>8.9135059999999999</c:v>
                </c:pt>
                <c:pt idx="519">
                  <c:v>8.91418</c:v>
                </c:pt>
                <c:pt idx="520">
                  <c:v>8.9146249999999991</c:v>
                </c:pt>
                <c:pt idx="521">
                  <c:v>8.9143089999999994</c:v>
                </c:pt>
                <c:pt idx="522">
                  <c:v>8.9156300000000002</c:v>
                </c:pt>
                <c:pt idx="523">
                  <c:v>8.916893</c:v>
                </c:pt>
                <c:pt idx="524">
                  <c:v>8.9165770000000002</c:v>
                </c:pt>
                <c:pt idx="525">
                  <c:v>8.9165919999999996</c:v>
                </c:pt>
                <c:pt idx="526">
                  <c:v>8.9174100000000003</c:v>
                </c:pt>
                <c:pt idx="527">
                  <c:v>8.91662</c:v>
                </c:pt>
                <c:pt idx="528">
                  <c:v>8.9157589999999995</c:v>
                </c:pt>
                <c:pt idx="529">
                  <c:v>8.9162180000000006</c:v>
                </c:pt>
                <c:pt idx="530">
                  <c:v>8.9160459999999997</c:v>
                </c:pt>
                <c:pt idx="531">
                  <c:v>8.9152570000000004</c:v>
                </c:pt>
                <c:pt idx="532">
                  <c:v>8.9155440000000006</c:v>
                </c:pt>
                <c:pt idx="533">
                  <c:v>8.9160889999999995</c:v>
                </c:pt>
                <c:pt idx="534">
                  <c:v>8.9150989999999997</c:v>
                </c:pt>
                <c:pt idx="535">
                  <c:v>8.9144819999999996</c:v>
                </c:pt>
                <c:pt idx="536">
                  <c:v>8.9147259999999999</c:v>
                </c:pt>
                <c:pt idx="537">
                  <c:v>8.9137930000000001</c:v>
                </c:pt>
                <c:pt idx="538">
                  <c:v>8.9129310000000004</c:v>
                </c:pt>
                <c:pt idx="539">
                  <c:v>8.9137500000000003</c:v>
                </c:pt>
                <c:pt idx="540">
                  <c:v>8.9143670000000004</c:v>
                </c:pt>
                <c:pt idx="541">
                  <c:v>8.9136919999999993</c:v>
                </c:pt>
                <c:pt idx="542">
                  <c:v>8.9140800000000002</c:v>
                </c:pt>
                <c:pt idx="543">
                  <c:v>8.9150840000000002</c:v>
                </c:pt>
                <c:pt idx="544">
                  <c:v>8.9149270000000005</c:v>
                </c:pt>
                <c:pt idx="545">
                  <c:v>8.9149410000000007</c:v>
                </c:pt>
                <c:pt idx="546">
                  <c:v>8.9155440000000006</c:v>
                </c:pt>
                <c:pt idx="547">
                  <c:v>8.9150270000000003</c:v>
                </c:pt>
                <c:pt idx="548">
                  <c:v>8.9144389999999998</c:v>
                </c:pt>
                <c:pt idx="549">
                  <c:v>8.9152850000000008</c:v>
                </c:pt>
                <c:pt idx="550">
                  <c:v>8.9156300000000002</c:v>
                </c:pt>
                <c:pt idx="551">
                  <c:v>8.9152570000000004</c:v>
                </c:pt>
                <c:pt idx="552">
                  <c:v>8.9161040000000007</c:v>
                </c:pt>
                <c:pt idx="553">
                  <c:v>8.9167349999999992</c:v>
                </c:pt>
                <c:pt idx="554">
                  <c:v>8.9160170000000001</c:v>
                </c:pt>
                <c:pt idx="555">
                  <c:v>8.9154149999999994</c:v>
                </c:pt>
                <c:pt idx="556">
                  <c:v>8.9152710000000006</c:v>
                </c:pt>
                <c:pt idx="557">
                  <c:v>8.9143380000000008</c:v>
                </c:pt>
                <c:pt idx="558">
                  <c:v>8.9130889999999994</c:v>
                </c:pt>
                <c:pt idx="559">
                  <c:v>8.9132899999999999</c:v>
                </c:pt>
                <c:pt idx="560">
                  <c:v>8.9132470000000001</c:v>
                </c:pt>
                <c:pt idx="561">
                  <c:v>8.9125870000000003</c:v>
                </c:pt>
                <c:pt idx="562">
                  <c:v>8.9128880000000006</c:v>
                </c:pt>
                <c:pt idx="563">
                  <c:v>8.9130749999999992</c:v>
                </c:pt>
                <c:pt idx="564">
                  <c:v>8.9119550000000007</c:v>
                </c:pt>
                <c:pt idx="565">
                  <c:v>8.9115249999999993</c:v>
                </c:pt>
                <c:pt idx="566">
                  <c:v>8.9116540000000004</c:v>
                </c:pt>
                <c:pt idx="567">
                  <c:v>8.9108219999999996</c:v>
                </c:pt>
                <c:pt idx="568">
                  <c:v>8.9100750000000009</c:v>
                </c:pt>
                <c:pt idx="569">
                  <c:v>8.9106349999999992</c:v>
                </c:pt>
                <c:pt idx="570">
                  <c:v>8.9107640000000004</c:v>
                </c:pt>
                <c:pt idx="571">
                  <c:v>8.9104910000000004</c:v>
                </c:pt>
                <c:pt idx="572">
                  <c:v>8.9109510000000007</c:v>
                </c:pt>
                <c:pt idx="573">
                  <c:v>8.9115680000000008</c:v>
                </c:pt>
                <c:pt idx="574">
                  <c:v>8.9105629999999998</c:v>
                </c:pt>
                <c:pt idx="575">
                  <c:v>8.9101330000000001</c:v>
                </c:pt>
                <c:pt idx="576">
                  <c:v>8.9102759999999996</c:v>
                </c:pt>
                <c:pt idx="577">
                  <c:v>8.9098170000000003</c:v>
                </c:pt>
                <c:pt idx="578">
                  <c:v>8.9093859999999996</c:v>
                </c:pt>
                <c:pt idx="579">
                  <c:v>8.9102329999999998</c:v>
                </c:pt>
                <c:pt idx="580">
                  <c:v>8.91052</c:v>
                </c:pt>
                <c:pt idx="581">
                  <c:v>8.9102189999999997</c:v>
                </c:pt>
                <c:pt idx="582">
                  <c:v>8.9104480000000006</c:v>
                </c:pt>
                <c:pt idx="583">
                  <c:v>8.9108499999999999</c:v>
                </c:pt>
                <c:pt idx="584">
                  <c:v>8.9095010000000006</c:v>
                </c:pt>
                <c:pt idx="585">
                  <c:v>8.9082670000000004</c:v>
                </c:pt>
                <c:pt idx="586">
                  <c:v>8.9077070000000003</c:v>
                </c:pt>
                <c:pt idx="587">
                  <c:v>8.906917</c:v>
                </c:pt>
                <c:pt idx="588">
                  <c:v>8.9058840000000004</c:v>
                </c:pt>
                <c:pt idx="589">
                  <c:v>8.9063719999999993</c:v>
                </c:pt>
                <c:pt idx="590">
                  <c:v>8.9063859999999995</c:v>
                </c:pt>
                <c:pt idx="591">
                  <c:v>8.9064289999999993</c:v>
                </c:pt>
                <c:pt idx="592">
                  <c:v>8.9068740000000002</c:v>
                </c:pt>
                <c:pt idx="593">
                  <c:v>8.9073910000000005</c:v>
                </c:pt>
                <c:pt idx="594">
                  <c:v>8.9065729999999999</c:v>
                </c:pt>
                <c:pt idx="595">
                  <c:v>8.9060129999999997</c:v>
                </c:pt>
                <c:pt idx="596">
                  <c:v>8.9061570000000003</c:v>
                </c:pt>
                <c:pt idx="597">
                  <c:v>8.9062999999999999</c:v>
                </c:pt>
                <c:pt idx="598">
                  <c:v>8.9060129999999997</c:v>
                </c:pt>
                <c:pt idx="599">
                  <c:v>8.9073049999999991</c:v>
                </c:pt>
                <c:pt idx="600">
                  <c:v>8.908353</c:v>
                </c:pt>
                <c:pt idx="601">
                  <c:v>8.9089559999999999</c:v>
                </c:pt>
                <c:pt idx="602">
                  <c:v>8.9098600000000001</c:v>
                </c:pt>
                <c:pt idx="603">
                  <c:v>8.9110370000000003</c:v>
                </c:pt>
                <c:pt idx="604">
                  <c:v>8.9108219999999996</c:v>
                </c:pt>
                <c:pt idx="605">
                  <c:v>8.9108070000000001</c:v>
                </c:pt>
                <c:pt idx="606">
                  <c:v>8.9113100000000003</c:v>
                </c:pt>
                <c:pt idx="607">
                  <c:v>8.9115819999999992</c:v>
                </c:pt>
                <c:pt idx="608">
                  <c:v>8.9115819999999992</c:v>
                </c:pt>
                <c:pt idx="609">
                  <c:v>8.9129310000000004</c:v>
                </c:pt>
                <c:pt idx="610">
                  <c:v>8.9142089999999996</c:v>
                </c:pt>
                <c:pt idx="611">
                  <c:v>8.9150559999999999</c:v>
                </c:pt>
                <c:pt idx="612">
                  <c:v>8.9160749999999993</c:v>
                </c:pt>
                <c:pt idx="613">
                  <c:v>8.9173950000000008</c:v>
                </c:pt>
                <c:pt idx="614">
                  <c:v>8.9173380000000009</c:v>
                </c:pt>
                <c:pt idx="615">
                  <c:v>8.9177400000000002</c:v>
                </c:pt>
                <c:pt idx="616">
                  <c:v>8.9186870000000003</c:v>
                </c:pt>
                <c:pt idx="617">
                  <c:v>8.9193040000000003</c:v>
                </c:pt>
                <c:pt idx="618">
                  <c:v>8.9193189999999998</c:v>
                </c:pt>
                <c:pt idx="619">
                  <c:v>8.9203949999999992</c:v>
                </c:pt>
                <c:pt idx="620">
                  <c:v>8.9213280000000008</c:v>
                </c:pt>
                <c:pt idx="621">
                  <c:v>8.9217879999999994</c:v>
                </c:pt>
                <c:pt idx="622">
                  <c:v>8.9224770000000007</c:v>
                </c:pt>
                <c:pt idx="623">
                  <c:v>8.9240549999999992</c:v>
                </c:pt>
                <c:pt idx="624">
                  <c:v>8.9243279999999992</c:v>
                </c:pt>
                <c:pt idx="625">
                  <c:v>8.9246870000000005</c:v>
                </c:pt>
                <c:pt idx="626">
                  <c:v>8.9258640000000007</c:v>
                </c:pt>
                <c:pt idx="627">
                  <c:v>8.9267540000000007</c:v>
                </c:pt>
                <c:pt idx="628">
                  <c:v>8.9268689999999999</c:v>
                </c:pt>
                <c:pt idx="629">
                  <c:v>8.9284759999999999</c:v>
                </c:pt>
                <c:pt idx="630">
                  <c:v>8.9298970000000004</c:v>
                </c:pt>
                <c:pt idx="631">
                  <c:v>8.9306579999999993</c:v>
                </c:pt>
                <c:pt idx="632">
                  <c:v>8.9309879999999993</c:v>
                </c:pt>
                <c:pt idx="633">
                  <c:v>8.9320500000000003</c:v>
                </c:pt>
                <c:pt idx="634">
                  <c:v>8.9316770000000005</c:v>
                </c:pt>
                <c:pt idx="635">
                  <c:v>8.9314619999999998</c:v>
                </c:pt>
                <c:pt idx="636">
                  <c:v>8.9321649999999995</c:v>
                </c:pt>
                <c:pt idx="637">
                  <c:v>8.9325379999999992</c:v>
                </c:pt>
                <c:pt idx="638">
                  <c:v>8.9318919999999995</c:v>
                </c:pt>
                <c:pt idx="639">
                  <c:v>8.932639</c:v>
                </c:pt>
                <c:pt idx="640">
                  <c:v>8.9329979999999995</c:v>
                </c:pt>
                <c:pt idx="641">
                  <c:v>8.9324659999999998</c:v>
                </c:pt>
                <c:pt idx="642">
                  <c:v>8.9319780000000009</c:v>
                </c:pt>
                <c:pt idx="643">
                  <c:v>8.9320789999999999</c:v>
                </c:pt>
                <c:pt idx="644">
                  <c:v>8.9307440000000007</c:v>
                </c:pt>
                <c:pt idx="645">
                  <c:v>8.9297540000000009</c:v>
                </c:pt>
                <c:pt idx="646">
                  <c:v>8.9296100000000003</c:v>
                </c:pt>
                <c:pt idx="647">
                  <c:v>8.9291800000000006</c:v>
                </c:pt>
                <c:pt idx="648">
                  <c:v>8.9284040000000005</c:v>
                </c:pt>
                <c:pt idx="649">
                  <c:v>8.9289930000000002</c:v>
                </c:pt>
                <c:pt idx="650">
                  <c:v>8.9292230000000004</c:v>
                </c:pt>
                <c:pt idx="651">
                  <c:v>8.9285479999999993</c:v>
                </c:pt>
                <c:pt idx="652">
                  <c:v>8.9279600000000006</c:v>
                </c:pt>
                <c:pt idx="653">
                  <c:v>8.9283330000000003</c:v>
                </c:pt>
                <c:pt idx="654">
                  <c:v>8.9273570000000007</c:v>
                </c:pt>
                <c:pt idx="655">
                  <c:v>8.9267679999999991</c:v>
                </c:pt>
                <c:pt idx="656">
                  <c:v>8.9269829999999999</c:v>
                </c:pt>
                <c:pt idx="657">
                  <c:v>8.9269549999999995</c:v>
                </c:pt>
                <c:pt idx="658">
                  <c:v>8.9263379999999994</c:v>
                </c:pt>
                <c:pt idx="659">
                  <c:v>8.9270840000000007</c:v>
                </c:pt>
                <c:pt idx="660">
                  <c:v>8.927816</c:v>
                </c:pt>
                <c:pt idx="661">
                  <c:v>8.9276289999999996</c:v>
                </c:pt>
                <c:pt idx="662">
                  <c:v>8.9275579999999994</c:v>
                </c:pt>
                <c:pt idx="663">
                  <c:v>8.9281600000000001</c:v>
                </c:pt>
                <c:pt idx="664">
                  <c:v>8.9270549999999993</c:v>
                </c:pt>
                <c:pt idx="665">
                  <c:v>8.9261079999999993</c:v>
                </c:pt>
                <c:pt idx="666">
                  <c:v>8.926266</c:v>
                </c:pt>
                <c:pt idx="667">
                  <c:v>8.9261649999999992</c:v>
                </c:pt>
                <c:pt idx="668">
                  <c:v>8.9252470000000006</c:v>
                </c:pt>
                <c:pt idx="669">
                  <c:v>8.9257059999999999</c:v>
                </c:pt>
                <c:pt idx="670">
                  <c:v>8.9259070000000005</c:v>
                </c:pt>
                <c:pt idx="671">
                  <c:v>8.9250310000000006</c:v>
                </c:pt>
                <c:pt idx="672">
                  <c:v>8.9245719999999995</c:v>
                </c:pt>
                <c:pt idx="673">
                  <c:v>8.9252319999999994</c:v>
                </c:pt>
                <c:pt idx="674">
                  <c:v>8.9243419999999993</c:v>
                </c:pt>
                <c:pt idx="675">
                  <c:v>8.9238110000000006</c:v>
                </c:pt>
                <c:pt idx="676">
                  <c:v>8.9243570000000005</c:v>
                </c:pt>
                <c:pt idx="677">
                  <c:v>8.9243710000000007</c:v>
                </c:pt>
                <c:pt idx="678">
                  <c:v>8.92361</c:v>
                </c:pt>
                <c:pt idx="679">
                  <c:v>8.9242709999999992</c:v>
                </c:pt>
                <c:pt idx="680">
                  <c:v>8.9247010000000007</c:v>
                </c:pt>
                <c:pt idx="681">
                  <c:v>8.9243570000000005</c:v>
                </c:pt>
                <c:pt idx="682">
                  <c:v>8.9243570000000005</c:v>
                </c:pt>
                <c:pt idx="683">
                  <c:v>8.9253180000000008</c:v>
                </c:pt>
                <c:pt idx="684">
                  <c:v>8.925046</c:v>
                </c:pt>
                <c:pt idx="685">
                  <c:v>8.925046</c:v>
                </c:pt>
                <c:pt idx="686">
                  <c:v>8.9258059999999997</c:v>
                </c:pt>
                <c:pt idx="687">
                  <c:v>8.9262949999999996</c:v>
                </c:pt>
                <c:pt idx="688">
                  <c:v>8.9259930000000001</c:v>
                </c:pt>
                <c:pt idx="689">
                  <c:v>8.9261370000000007</c:v>
                </c:pt>
                <c:pt idx="690">
                  <c:v>8.9262080000000008</c:v>
                </c:pt>
                <c:pt idx="691">
                  <c:v>8.9255340000000007</c:v>
                </c:pt>
                <c:pt idx="692">
                  <c:v>8.9252179999999992</c:v>
                </c:pt>
                <c:pt idx="693">
                  <c:v>8.9258930000000003</c:v>
                </c:pt>
                <c:pt idx="694">
                  <c:v>8.9249880000000008</c:v>
                </c:pt>
                <c:pt idx="695">
                  <c:v>8.9242709999999992</c:v>
                </c:pt>
                <c:pt idx="696">
                  <c:v>8.9243860000000002</c:v>
                </c:pt>
                <c:pt idx="697">
                  <c:v>8.9242279999999994</c:v>
                </c:pt>
                <c:pt idx="698">
                  <c:v>8.9232089999999999</c:v>
                </c:pt>
                <c:pt idx="699">
                  <c:v>8.9234960000000001</c:v>
                </c:pt>
                <c:pt idx="700">
                  <c:v>8.9236970000000007</c:v>
                </c:pt>
                <c:pt idx="701">
                  <c:v>8.9228640000000006</c:v>
                </c:pt>
                <c:pt idx="702">
                  <c:v>8.9222040000000007</c:v>
                </c:pt>
                <c:pt idx="703">
                  <c:v>8.9224189999999997</c:v>
                </c:pt>
                <c:pt idx="704">
                  <c:v>8.9212279999999993</c:v>
                </c:pt>
                <c:pt idx="705">
                  <c:v>8.9204100000000004</c:v>
                </c:pt>
                <c:pt idx="706">
                  <c:v>8.9207540000000005</c:v>
                </c:pt>
                <c:pt idx="707">
                  <c:v>8.9208119999999997</c:v>
                </c:pt>
                <c:pt idx="708">
                  <c:v>8.9199789999999997</c:v>
                </c:pt>
                <c:pt idx="709">
                  <c:v>8.9206389999999995</c:v>
                </c:pt>
                <c:pt idx="710">
                  <c:v>8.9213140000000006</c:v>
                </c:pt>
                <c:pt idx="711">
                  <c:v>8.9209840000000007</c:v>
                </c:pt>
                <c:pt idx="712">
                  <c:v>8.9209259999999997</c:v>
                </c:pt>
                <c:pt idx="713">
                  <c:v>8.9215870000000006</c:v>
                </c:pt>
                <c:pt idx="714">
                  <c:v>8.9206679999999992</c:v>
                </c:pt>
                <c:pt idx="715">
                  <c:v>8.9198789999999999</c:v>
                </c:pt>
                <c:pt idx="716">
                  <c:v>8.9199649999999995</c:v>
                </c:pt>
                <c:pt idx="717">
                  <c:v>8.9195480000000007</c:v>
                </c:pt>
                <c:pt idx="718">
                  <c:v>8.9186010000000007</c:v>
                </c:pt>
                <c:pt idx="719">
                  <c:v>8.919276</c:v>
                </c:pt>
                <c:pt idx="720">
                  <c:v>8.9199219999999997</c:v>
                </c:pt>
                <c:pt idx="721">
                  <c:v>8.9195910000000005</c:v>
                </c:pt>
                <c:pt idx="722">
                  <c:v>8.9194479999999992</c:v>
                </c:pt>
                <c:pt idx="723">
                  <c:v>8.9202089999999998</c:v>
                </c:pt>
                <c:pt idx="724">
                  <c:v>8.9194189999999995</c:v>
                </c:pt>
                <c:pt idx="725">
                  <c:v>8.9188019999999995</c:v>
                </c:pt>
                <c:pt idx="726">
                  <c:v>8.9192330000000002</c:v>
                </c:pt>
                <c:pt idx="727">
                  <c:v>8.9194340000000008</c:v>
                </c:pt>
                <c:pt idx="728">
                  <c:v>8.9186300000000003</c:v>
                </c:pt>
                <c:pt idx="729">
                  <c:v>8.919276</c:v>
                </c:pt>
                <c:pt idx="730">
                  <c:v>8.9205670000000001</c:v>
                </c:pt>
                <c:pt idx="731">
                  <c:v>8.9205819999999996</c:v>
                </c:pt>
                <c:pt idx="732">
                  <c:v>8.9207680000000007</c:v>
                </c:pt>
                <c:pt idx="733">
                  <c:v>8.9218159999999997</c:v>
                </c:pt>
                <c:pt idx="734">
                  <c:v>8.9211270000000003</c:v>
                </c:pt>
                <c:pt idx="735">
                  <c:v>8.9205670000000001</c:v>
                </c:pt>
                <c:pt idx="736">
                  <c:v>8.9211270000000003</c:v>
                </c:pt>
                <c:pt idx="737">
                  <c:v>8.9211559999999999</c:v>
                </c:pt>
                <c:pt idx="738">
                  <c:v>8.9203089999999996</c:v>
                </c:pt>
                <c:pt idx="739">
                  <c:v>8.9208829999999999</c:v>
                </c:pt>
                <c:pt idx="740">
                  <c:v>8.9212559999999996</c:v>
                </c:pt>
                <c:pt idx="741">
                  <c:v>8.9204100000000004</c:v>
                </c:pt>
                <c:pt idx="742">
                  <c:v>8.9200649999999992</c:v>
                </c:pt>
                <c:pt idx="743">
                  <c:v>8.9208259999999999</c:v>
                </c:pt>
                <c:pt idx="744">
                  <c:v>8.9201370000000004</c:v>
                </c:pt>
                <c:pt idx="745">
                  <c:v>8.9195480000000007</c:v>
                </c:pt>
                <c:pt idx="746">
                  <c:v>8.9200649999999992</c:v>
                </c:pt>
                <c:pt idx="747">
                  <c:v>8.9200649999999992</c:v>
                </c:pt>
                <c:pt idx="748">
                  <c:v>8.9191470000000006</c:v>
                </c:pt>
                <c:pt idx="749">
                  <c:v>8.9197780000000009</c:v>
                </c:pt>
                <c:pt idx="750">
                  <c:v>8.9204380000000008</c:v>
                </c:pt>
                <c:pt idx="751">
                  <c:v>8.9197349999999993</c:v>
                </c:pt>
                <c:pt idx="752">
                  <c:v>8.9194189999999995</c:v>
                </c:pt>
                <c:pt idx="753">
                  <c:v>8.9201370000000004</c:v>
                </c:pt>
                <c:pt idx="754">
                  <c:v>8.9195340000000005</c:v>
                </c:pt>
                <c:pt idx="755">
                  <c:v>8.9189889999999998</c:v>
                </c:pt>
                <c:pt idx="756">
                  <c:v>8.9197209999999991</c:v>
                </c:pt>
                <c:pt idx="757">
                  <c:v>8.9200510000000008</c:v>
                </c:pt>
                <c:pt idx="758">
                  <c:v>8.9197209999999991</c:v>
                </c:pt>
                <c:pt idx="759">
                  <c:v>8.920553</c:v>
                </c:pt>
                <c:pt idx="760">
                  <c:v>8.9211559999999999</c:v>
                </c:pt>
                <c:pt idx="761">
                  <c:v>8.9207400000000003</c:v>
                </c:pt>
                <c:pt idx="762">
                  <c:v>8.9207249999999991</c:v>
                </c:pt>
                <c:pt idx="763">
                  <c:v>8.9216440000000006</c:v>
                </c:pt>
                <c:pt idx="764">
                  <c:v>8.9210700000000003</c:v>
                </c:pt>
                <c:pt idx="765">
                  <c:v>8.920496</c:v>
                </c:pt>
                <c:pt idx="766">
                  <c:v>8.9209840000000007</c:v>
                </c:pt>
                <c:pt idx="767">
                  <c:v>8.9210989999999999</c:v>
                </c:pt>
                <c:pt idx="768">
                  <c:v>8.9205100000000002</c:v>
                </c:pt>
                <c:pt idx="769">
                  <c:v>8.9215870000000006</c:v>
                </c:pt>
                <c:pt idx="770">
                  <c:v>8.922606</c:v>
                </c:pt>
                <c:pt idx="771">
                  <c:v>8.9220600000000001</c:v>
                </c:pt>
                <c:pt idx="772">
                  <c:v>8.9219449999999991</c:v>
                </c:pt>
                <c:pt idx="773">
                  <c:v>8.9227209999999992</c:v>
                </c:pt>
                <c:pt idx="774">
                  <c:v>8.9218589999999995</c:v>
                </c:pt>
                <c:pt idx="775">
                  <c:v>8.92117</c:v>
                </c:pt>
                <c:pt idx="776">
                  <c:v>8.9216580000000008</c:v>
                </c:pt>
                <c:pt idx="777">
                  <c:v>8.921773</c:v>
                </c:pt>
                <c:pt idx="778">
                  <c:v>8.9214140000000004</c:v>
                </c:pt>
                <c:pt idx="779">
                  <c:v>8.9223189999999999</c:v>
                </c:pt>
                <c:pt idx="780">
                  <c:v>8.9233229999999999</c:v>
                </c:pt>
                <c:pt idx="781">
                  <c:v>8.9232519999999997</c:v>
                </c:pt>
                <c:pt idx="782">
                  <c:v>8.9233949999999993</c:v>
                </c:pt>
                <c:pt idx="783">
                  <c:v>8.9241130000000002</c:v>
                </c:pt>
                <c:pt idx="784">
                  <c:v>8.9232949999999995</c:v>
                </c:pt>
                <c:pt idx="785">
                  <c:v>8.9224619999999994</c:v>
                </c:pt>
                <c:pt idx="786">
                  <c:v>8.9228640000000006</c:v>
                </c:pt>
                <c:pt idx="787">
                  <c:v>8.9229070000000004</c:v>
                </c:pt>
                <c:pt idx="788">
                  <c:v>8.9222470000000005</c:v>
                </c:pt>
                <c:pt idx="789">
                  <c:v>8.9228500000000004</c:v>
                </c:pt>
                <c:pt idx="790">
                  <c:v>8.9232949999999995</c:v>
                </c:pt>
                <c:pt idx="791">
                  <c:v>8.9222610000000007</c:v>
                </c:pt>
                <c:pt idx="792">
                  <c:v>8.921773</c:v>
                </c:pt>
                <c:pt idx="793">
                  <c:v>8.9218879999999992</c:v>
                </c:pt>
                <c:pt idx="794">
                  <c:v>8.920496</c:v>
                </c:pt>
                <c:pt idx="795">
                  <c:v>8.9188589999999994</c:v>
                </c:pt>
                <c:pt idx="796">
                  <c:v>8.9185870000000005</c:v>
                </c:pt>
                <c:pt idx="797">
                  <c:v>8.9179980000000008</c:v>
                </c:pt>
                <c:pt idx="798">
                  <c:v>8.9169929999999997</c:v>
                </c:pt>
                <c:pt idx="799">
                  <c:v>8.9171510000000005</c:v>
                </c:pt>
                <c:pt idx="800">
                  <c:v>8.9173240000000007</c:v>
                </c:pt>
                <c:pt idx="801">
                  <c:v>8.91629</c:v>
                </c:pt>
                <c:pt idx="802">
                  <c:v>8.9149840000000005</c:v>
                </c:pt>
                <c:pt idx="803">
                  <c:v>8.9139359999999996</c:v>
                </c:pt>
                <c:pt idx="804">
                  <c:v>8.9117979999999992</c:v>
                </c:pt>
                <c:pt idx="805">
                  <c:v>8.9095580000000005</c:v>
                </c:pt>
                <c:pt idx="806">
                  <c:v>8.9087829999999997</c:v>
                </c:pt>
                <c:pt idx="807">
                  <c:v>8.9079510000000006</c:v>
                </c:pt>
                <c:pt idx="808">
                  <c:v>8.9066729999999996</c:v>
                </c:pt>
                <c:pt idx="809">
                  <c:v>8.9061850000000007</c:v>
                </c:pt>
                <c:pt idx="810">
                  <c:v>8.9054959999999994</c:v>
                </c:pt>
                <c:pt idx="811">
                  <c:v>8.9034289999999991</c:v>
                </c:pt>
                <c:pt idx="812">
                  <c:v>8.9013910000000003</c:v>
                </c:pt>
                <c:pt idx="813">
                  <c:v>8.8998550000000005</c:v>
                </c:pt>
                <c:pt idx="814">
                  <c:v>8.8973870000000002</c:v>
                </c:pt>
                <c:pt idx="815">
                  <c:v>8.8952050000000007</c:v>
                </c:pt>
                <c:pt idx="816">
                  <c:v>8.8944869999999998</c:v>
                </c:pt>
                <c:pt idx="817">
                  <c:v>8.8938410000000001</c:v>
                </c:pt>
                <c:pt idx="818">
                  <c:v>8.8928650000000005</c:v>
                </c:pt>
                <c:pt idx="819">
                  <c:v>8.8926639999999999</c:v>
                </c:pt>
                <c:pt idx="820">
                  <c:v>8.8925780000000003</c:v>
                </c:pt>
                <c:pt idx="821">
                  <c:v>8.8909850000000006</c:v>
                </c:pt>
                <c:pt idx="822">
                  <c:v>8.8894210000000005</c:v>
                </c:pt>
                <c:pt idx="823">
                  <c:v>8.8888890000000007</c:v>
                </c:pt>
                <c:pt idx="824">
                  <c:v>8.8875259999999994</c:v>
                </c:pt>
                <c:pt idx="825">
                  <c:v>8.8863199999999996</c:v>
                </c:pt>
                <c:pt idx="826">
                  <c:v>8.8864350000000005</c:v>
                </c:pt>
                <c:pt idx="827">
                  <c:v>8.8867080000000005</c:v>
                </c:pt>
                <c:pt idx="828">
                  <c:v>8.8864920000000005</c:v>
                </c:pt>
                <c:pt idx="829">
                  <c:v>8.8870810000000002</c:v>
                </c:pt>
                <c:pt idx="830">
                  <c:v>8.8877699999999997</c:v>
                </c:pt>
                <c:pt idx="831">
                  <c:v>8.8871099999999998</c:v>
                </c:pt>
                <c:pt idx="832">
                  <c:v>8.8866359999999993</c:v>
                </c:pt>
                <c:pt idx="833">
                  <c:v>8.8866790000000009</c:v>
                </c:pt>
                <c:pt idx="834">
                  <c:v>8.8861340000000002</c:v>
                </c:pt>
                <c:pt idx="835">
                  <c:v>8.8858750000000004</c:v>
                </c:pt>
                <c:pt idx="836">
                  <c:v>8.8870380000000004</c:v>
                </c:pt>
                <c:pt idx="837">
                  <c:v>8.8881999999999994</c:v>
                </c:pt>
                <c:pt idx="838">
                  <c:v>8.8888029999999993</c:v>
                </c:pt>
                <c:pt idx="839">
                  <c:v>8.8896929999999994</c:v>
                </c:pt>
                <c:pt idx="840">
                  <c:v>8.8903970000000001</c:v>
                </c:pt>
                <c:pt idx="841">
                  <c:v>8.8897080000000006</c:v>
                </c:pt>
                <c:pt idx="842">
                  <c:v>8.8888890000000007</c:v>
                </c:pt>
                <c:pt idx="843">
                  <c:v>8.8893769999999996</c:v>
                </c:pt>
                <c:pt idx="844">
                  <c:v>8.8901240000000001</c:v>
                </c:pt>
                <c:pt idx="845">
                  <c:v>8.8906840000000003</c:v>
                </c:pt>
                <c:pt idx="846">
                  <c:v>8.8927940000000003</c:v>
                </c:pt>
                <c:pt idx="847">
                  <c:v>8.8947310000000002</c:v>
                </c:pt>
                <c:pt idx="848">
                  <c:v>8.8956210000000002</c:v>
                </c:pt>
                <c:pt idx="849">
                  <c:v>8.8964390000000009</c:v>
                </c:pt>
                <c:pt idx="850">
                  <c:v>8.8973870000000002</c:v>
                </c:pt>
                <c:pt idx="851">
                  <c:v>8.897157</c:v>
                </c:pt>
                <c:pt idx="852">
                  <c:v>8.8969559999999994</c:v>
                </c:pt>
                <c:pt idx="853">
                  <c:v>8.8982910000000004</c:v>
                </c:pt>
                <c:pt idx="854">
                  <c:v>8.8996399999999998</c:v>
                </c:pt>
                <c:pt idx="855">
                  <c:v>8.9007450000000006</c:v>
                </c:pt>
                <c:pt idx="856">
                  <c:v>8.9028550000000006</c:v>
                </c:pt>
                <c:pt idx="857">
                  <c:v>8.9048359999999995</c:v>
                </c:pt>
                <c:pt idx="858">
                  <c:v>8.9055250000000008</c:v>
                </c:pt>
                <c:pt idx="859">
                  <c:v>8.9059989999999996</c:v>
                </c:pt>
                <c:pt idx="860">
                  <c:v>8.9064440000000005</c:v>
                </c:pt>
                <c:pt idx="861">
                  <c:v>8.9057549999999992</c:v>
                </c:pt>
                <c:pt idx="862">
                  <c:v>8.9052670000000003</c:v>
                </c:pt>
                <c:pt idx="863">
                  <c:v>8.905913</c:v>
                </c:pt>
                <c:pt idx="864">
                  <c:v>8.9061280000000007</c:v>
                </c:pt>
                <c:pt idx="865">
                  <c:v>8.9063149999999993</c:v>
                </c:pt>
                <c:pt idx="866">
                  <c:v>8.9075059999999997</c:v>
                </c:pt>
                <c:pt idx="867">
                  <c:v>8.9087980000000009</c:v>
                </c:pt>
                <c:pt idx="868">
                  <c:v>8.9085970000000003</c:v>
                </c:pt>
                <c:pt idx="869">
                  <c:v>8.9083240000000004</c:v>
                </c:pt>
                <c:pt idx="870">
                  <c:v>8.90808</c:v>
                </c:pt>
                <c:pt idx="871">
                  <c:v>8.9066159999999996</c:v>
                </c:pt>
                <c:pt idx="872">
                  <c:v>8.9052670000000003</c:v>
                </c:pt>
                <c:pt idx="873">
                  <c:v>8.9050799999999999</c:v>
                </c:pt>
                <c:pt idx="874">
                  <c:v>8.9047499999999999</c:v>
                </c:pt>
                <c:pt idx="875">
                  <c:v>8.9041180000000004</c:v>
                </c:pt>
                <c:pt idx="876">
                  <c:v>8.9042480000000008</c:v>
                </c:pt>
                <c:pt idx="877">
                  <c:v>8.9046350000000007</c:v>
                </c:pt>
                <c:pt idx="878">
                  <c:v>8.9036880000000007</c:v>
                </c:pt>
                <c:pt idx="879">
                  <c:v>8.9026969999999999</c:v>
                </c:pt>
                <c:pt idx="880">
                  <c:v>8.9020949999999992</c:v>
                </c:pt>
                <c:pt idx="881">
                  <c:v>8.9008319999999994</c:v>
                </c:pt>
                <c:pt idx="882">
                  <c:v>8.8996399999999998</c:v>
                </c:pt>
                <c:pt idx="883">
                  <c:v>8.8998270000000002</c:v>
                </c:pt>
                <c:pt idx="884">
                  <c:v>8.8997119999999992</c:v>
                </c:pt>
                <c:pt idx="885">
                  <c:v>8.8989510000000003</c:v>
                </c:pt>
                <c:pt idx="886">
                  <c:v>8.8990369999999999</c:v>
                </c:pt>
                <c:pt idx="887">
                  <c:v>8.8990519999999993</c:v>
                </c:pt>
                <c:pt idx="888">
                  <c:v>8.8978750000000009</c:v>
                </c:pt>
                <c:pt idx="889">
                  <c:v>8.896827</c:v>
                </c:pt>
                <c:pt idx="890">
                  <c:v>8.8965110000000003</c:v>
                </c:pt>
                <c:pt idx="891">
                  <c:v>8.8959080000000004</c:v>
                </c:pt>
                <c:pt idx="892">
                  <c:v>8.8951329999999995</c:v>
                </c:pt>
                <c:pt idx="893">
                  <c:v>8.8958940000000002</c:v>
                </c:pt>
                <c:pt idx="894">
                  <c:v>8.8961520000000007</c:v>
                </c:pt>
                <c:pt idx="895">
                  <c:v>8.8957219999999992</c:v>
                </c:pt>
                <c:pt idx="896">
                  <c:v>8.8960659999999994</c:v>
                </c:pt>
                <c:pt idx="897">
                  <c:v>8.8967840000000002</c:v>
                </c:pt>
                <c:pt idx="898">
                  <c:v>8.8960519999999992</c:v>
                </c:pt>
                <c:pt idx="899">
                  <c:v>8.8956789999999994</c:v>
                </c:pt>
                <c:pt idx="900">
                  <c:v>8.895937</c:v>
                </c:pt>
                <c:pt idx="901">
                  <c:v>8.8959659999999996</c:v>
                </c:pt>
                <c:pt idx="902">
                  <c:v>8.8958220000000008</c:v>
                </c:pt>
                <c:pt idx="903">
                  <c:v>8.8969129999999996</c:v>
                </c:pt>
                <c:pt idx="904">
                  <c:v>8.8978889999999993</c:v>
                </c:pt>
                <c:pt idx="905">
                  <c:v>8.8982910000000004</c:v>
                </c:pt>
                <c:pt idx="906">
                  <c:v>8.8990089999999995</c:v>
                </c:pt>
                <c:pt idx="907">
                  <c:v>8.9000990000000009</c:v>
                </c:pt>
                <c:pt idx="908">
                  <c:v>8.8997980000000005</c:v>
                </c:pt>
                <c:pt idx="909">
                  <c:v>8.8998120000000007</c:v>
                </c:pt>
                <c:pt idx="910">
                  <c:v>8.900544</c:v>
                </c:pt>
                <c:pt idx="911">
                  <c:v>8.9008599999999998</c:v>
                </c:pt>
                <c:pt idx="912">
                  <c:v>8.9009889999999992</c:v>
                </c:pt>
                <c:pt idx="913">
                  <c:v>8.9025970000000001</c:v>
                </c:pt>
                <c:pt idx="914">
                  <c:v>8.9040040000000005</c:v>
                </c:pt>
                <c:pt idx="915">
                  <c:v>8.9048499999999997</c:v>
                </c:pt>
                <c:pt idx="916">
                  <c:v>8.9062999999999999</c:v>
                </c:pt>
                <c:pt idx="917">
                  <c:v>8.9081519999999994</c:v>
                </c:pt>
                <c:pt idx="918">
                  <c:v>8.9086540000000003</c:v>
                </c:pt>
                <c:pt idx="919">
                  <c:v>8.9094440000000006</c:v>
                </c:pt>
                <c:pt idx="920">
                  <c:v>8.9107070000000004</c:v>
                </c:pt>
                <c:pt idx="921">
                  <c:v>8.9115540000000006</c:v>
                </c:pt>
                <c:pt idx="922">
                  <c:v>8.9120989999999995</c:v>
                </c:pt>
                <c:pt idx="923">
                  <c:v>8.9141659999999998</c:v>
                </c:pt>
                <c:pt idx="924">
                  <c:v>8.9159740000000003</c:v>
                </c:pt>
                <c:pt idx="925">
                  <c:v>8.9171940000000003</c:v>
                </c:pt>
                <c:pt idx="926">
                  <c:v>8.9186440000000005</c:v>
                </c:pt>
                <c:pt idx="927">
                  <c:v>8.9206819999999993</c:v>
                </c:pt>
                <c:pt idx="928">
                  <c:v>8.9212129999999998</c:v>
                </c:pt>
                <c:pt idx="929">
                  <c:v>8.9218740000000007</c:v>
                </c:pt>
                <c:pt idx="930">
                  <c:v>8.9232089999999999</c:v>
                </c:pt>
                <c:pt idx="931">
                  <c:v>8.9240270000000006</c:v>
                </c:pt>
                <c:pt idx="932">
                  <c:v>8.9239689999999996</c:v>
                </c:pt>
                <c:pt idx="933">
                  <c:v>8.9252900000000004</c:v>
                </c:pt>
                <c:pt idx="934">
                  <c:v>8.9261079999999993</c:v>
                </c:pt>
                <c:pt idx="935">
                  <c:v>8.9263089999999998</c:v>
                </c:pt>
                <c:pt idx="936">
                  <c:v>8.9269549999999995</c:v>
                </c:pt>
                <c:pt idx="937">
                  <c:v>8.9279879999999991</c:v>
                </c:pt>
                <c:pt idx="938">
                  <c:v>8.9273419999999994</c:v>
                </c:pt>
                <c:pt idx="939">
                  <c:v>8.9270980000000009</c:v>
                </c:pt>
                <c:pt idx="940">
                  <c:v>8.9276009999999992</c:v>
                </c:pt>
                <c:pt idx="941">
                  <c:v>8.927759</c:v>
                </c:pt>
                <c:pt idx="942">
                  <c:v>8.9272270000000002</c:v>
                </c:pt>
                <c:pt idx="943">
                  <c:v>8.9279740000000007</c:v>
                </c:pt>
                <c:pt idx="944">
                  <c:v>8.9284909999999993</c:v>
                </c:pt>
                <c:pt idx="945">
                  <c:v>8.9281459999999999</c:v>
                </c:pt>
                <c:pt idx="946">
                  <c:v>8.9282319999999995</c:v>
                </c:pt>
                <c:pt idx="947">
                  <c:v>8.9290789999999998</c:v>
                </c:pt>
                <c:pt idx="948">
                  <c:v>8.9282749999999993</c:v>
                </c:pt>
                <c:pt idx="949">
                  <c:v>8.9275000000000002</c:v>
                </c:pt>
                <c:pt idx="950">
                  <c:v>8.9276440000000008</c:v>
                </c:pt>
                <c:pt idx="951">
                  <c:v>8.927486</c:v>
                </c:pt>
                <c:pt idx="952">
                  <c:v>8.9268830000000001</c:v>
                </c:pt>
                <c:pt idx="953">
                  <c:v>8.9277010000000008</c:v>
                </c:pt>
                <c:pt idx="954">
                  <c:v>8.9279449999999994</c:v>
                </c:pt>
                <c:pt idx="955">
                  <c:v>8.9273279999999993</c:v>
                </c:pt>
                <c:pt idx="956">
                  <c:v>8.9270980000000009</c:v>
                </c:pt>
                <c:pt idx="957">
                  <c:v>8.9272270000000002</c:v>
                </c:pt>
                <c:pt idx="958">
                  <c:v>8.9258349999999993</c:v>
                </c:pt>
                <c:pt idx="959">
                  <c:v>8.924213</c:v>
                </c:pt>
                <c:pt idx="960">
                  <c:v>8.9233809999999991</c:v>
                </c:pt>
                <c:pt idx="961">
                  <c:v>8.9224479999999993</c:v>
                </c:pt>
                <c:pt idx="962">
                  <c:v>8.9209119999999995</c:v>
                </c:pt>
                <c:pt idx="963">
                  <c:v>8.9206109999999992</c:v>
                </c:pt>
                <c:pt idx="964">
                  <c:v>8.9198350000000008</c:v>
                </c:pt>
                <c:pt idx="965">
                  <c:v>8.9183000000000003</c:v>
                </c:pt>
                <c:pt idx="966">
                  <c:v>8.9171370000000003</c:v>
                </c:pt>
                <c:pt idx="967">
                  <c:v>8.9167059999999996</c:v>
                </c:pt>
                <c:pt idx="968">
                  <c:v>8.9144819999999996</c:v>
                </c:pt>
                <c:pt idx="969">
                  <c:v>8.9126440000000002</c:v>
                </c:pt>
                <c:pt idx="970">
                  <c:v>8.9117689999999996</c:v>
                </c:pt>
                <c:pt idx="971">
                  <c:v>8.9106059999999996</c:v>
                </c:pt>
                <c:pt idx="972">
                  <c:v>8.9090129999999998</c:v>
                </c:pt>
                <c:pt idx="973">
                  <c:v>8.9089559999999999</c:v>
                </c:pt>
                <c:pt idx="974">
                  <c:v>8.9089840000000002</c:v>
                </c:pt>
                <c:pt idx="975">
                  <c:v>8.9082950000000007</c:v>
                </c:pt>
                <c:pt idx="976">
                  <c:v>8.9077789999999997</c:v>
                </c:pt>
                <c:pt idx="977">
                  <c:v>8.9079080000000008</c:v>
                </c:pt>
                <c:pt idx="978">
                  <c:v>8.9065300000000001</c:v>
                </c:pt>
                <c:pt idx="979">
                  <c:v>8.9053959999999996</c:v>
                </c:pt>
                <c:pt idx="980">
                  <c:v>8.9050940000000001</c:v>
                </c:pt>
                <c:pt idx="981">
                  <c:v>8.9043480000000006</c:v>
                </c:pt>
                <c:pt idx="982">
                  <c:v>8.9030850000000008</c:v>
                </c:pt>
                <c:pt idx="983">
                  <c:v>8.9032719999999994</c:v>
                </c:pt>
                <c:pt idx="984">
                  <c:v>8.9033719999999992</c:v>
                </c:pt>
                <c:pt idx="985">
                  <c:v>8.9025540000000003</c:v>
                </c:pt>
                <c:pt idx="986">
                  <c:v>8.9020519999999994</c:v>
                </c:pt>
                <c:pt idx="987">
                  <c:v>8.9024099999999997</c:v>
                </c:pt>
                <c:pt idx="988">
                  <c:v>8.9012329999999995</c:v>
                </c:pt>
                <c:pt idx="989">
                  <c:v>8.9001140000000003</c:v>
                </c:pt>
                <c:pt idx="990">
                  <c:v>8.9002289999999995</c:v>
                </c:pt>
                <c:pt idx="991">
                  <c:v>8.8996980000000008</c:v>
                </c:pt>
                <c:pt idx="992">
                  <c:v>8.8979750000000006</c:v>
                </c:pt>
                <c:pt idx="993">
                  <c:v>8.8976159999999993</c:v>
                </c:pt>
                <c:pt idx="994">
                  <c:v>8.8973150000000008</c:v>
                </c:pt>
                <c:pt idx="995">
                  <c:v>8.89621</c:v>
                </c:pt>
                <c:pt idx="996">
                  <c:v>8.8954780000000007</c:v>
                </c:pt>
                <c:pt idx="997">
                  <c:v>8.895607</c:v>
                </c:pt>
                <c:pt idx="998">
                  <c:v>8.894444</c:v>
                </c:pt>
                <c:pt idx="999">
                  <c:v>8.8933680000000006</c:v>
                </c:pt>
                <c:pt idx="1000">
                  <c:v>8.893554</c:v>
                </c:pt>
                <c:pt idx="1001">
                  <c:v>8.8935110000000002</c:v>
                </c:pt>
                <c:pt idx="1002">
                  <c:v>8.8924920000000007</c:v>
                </c:pt>
                <c:pt idx="1003">
                  <c:v>8.8928940000000001</c:v>
                </c:pt>
                <c:pt idx="1004">
                  <c:v>8.893224</c:v>
                </c:pt>
                <c:pt idx="1005">
                  <c:v>8.8927510000000005</c:v>
                </c:pt>
                <c:pt idx="1006">
                  <c:v>8.8924920000000007</c:v>
                </c:pt>
                <c:pt idx="1007">
                  <c:v>8.8931950000000004</c:v>
                </c:pt>
                <c:pt idx="1008">
                  <c:v>8.8922340000000002</c:v>
                </c:pt>
                <c:pt idx="1009">
                  <c:v>8.8913150000000005</c:v>
                </c:pt>
                <c:pt idx="1010">
                  <c:v>8.8912580000000005</c:v>
                </c:pt>
                <c:pt idx="1011">
                  <c:v>8.890784</c:v>
                </c:pt>
                <c:pt idx="1012">
                  <c:v>8.8892910000000001</c:v>
                </c:pt>
                <c:pt idx="1013">
                  <c:v>8.8888459999999991</c:v>
                </c:pt>
                <c:pt idx="1014">
                  <c:v>8.8883299999999998</c:v>
                </c:pt>
                <c:pt idx="1015">
                  <c:v>8.8865499999999997</c:v>
                </c:pt>
                <c:pt idx="1016">
                  <c:v>8.8848990000000008</c:v>
                </c:pt>
                <c:pt idx="1017">
                  <c:v>8.8846550000000004</c:v>
                </c:pt>
                <c:pt idx="1018">
                  <c:v>8.8829609999999999</c:v>
                </c:pt>
                <c:pt idx="1019">
                  <c:v>8.8813680000000002</c:v>
                </c:pt>
                <c:pt idx="1020">
                  <c:v>8.8809380000000004</c:v>
                </c:pt>
                <c:pt idx="1021">
                  <c:v>8.8802059999999994</c:v>
                </c:pt>
                <c:pt idx="1022">
                  <c:v>8.8781669999999995</c:v>
                </c:pt>
                <c:pt idx="1023">
                  <c:v>8.877364</c:v>
                </c:pt>
                <c:pt idx="1024">
                  <c:v>8.8765889999999992</c:v>
                </c:pt>
                <c:pt idx="1025">
                  <c:v>8.874708</c:v>
                </c:pt>
                <c:pt idx="1026">
                  <c:v>8.8732729999999993</c:v>
                </c:pt>
                <c:pt idx="1027">
                  <c:v>8.8731290000000005</c:v>
                </c:pt>
                <c:pt idx="1028">
                  <c:v>8.8713350000000002</c:v>
                </c:pt>
                <c:pt idx="1029">
                  <c:v>8.8694980000000001</c:v>
                </c:pt>
                <c:pt idx="1030">
                  <c:v>8.8690239999999996</c:v>
                </c:pt>
                <c:pt idx="1031">
                  <c:v>8.8680479999999999</c:v>
                </c:pt>
                <c:pt idx="1032">
                  <c:v>8.8663690000000006</c:v>
                </c:pt>
                <c:pt idx="1033">
                  <c:v>8.8669429999999991</c:v>
                </c:pt>
                <c:pt idx="1034">
                  <c:v>8.8675599999999992</c:v>
                </c:pt>
                <c:pt idx="1035">
                  <c:v>8.8666990000000006</c:v>
                </c:pt>
                <c:pt idx="1036">
                  <c:v>8.8662399999999995</c:v>
                </c:pt>
                <c:pt idx="1037">
                  <c:v>8.8672009999999997</c:v>
                </c:pt>
                <c:pt idx="1038">
                  <c:v>8.8663550000000004</c:v>
                </c:pt>
                <c:pt idx="1039">
                  <c:v>8.865335</c:v>
                </c:pt>
                <c:pt idx="1040">
                  <c:v>8.8658950000000001</c:v>
                </c:pt>
                <c:pt idx="1041">
                  <c:v>8.8659809999999997</c:v>
                </c:pt>
                <c:pt idx="1042">
                  <c:v>8.8648039999999995</c:v>
                </c:pt>
                <c:pt idx="1043">
                  <c:v>8.8653790000000008</c:v>
                </c:pt>
                <c:pt idx="1044">
                  <c:v>8.8661250000000003</c:v>
                </c:pt>
                <c:pt idx="1045">
                  <c:v>8.8657800000000009</c:v>
                </c:pt>
                <c:pt idx="1046">
                  <c:v>8.8656799999999993</c:v>
                </c:pt>
                <c:pt idx="1047">
                  <c:v>8.8670000000000009</c:v>
                </c:pt>
                <c:pt idx="1048">
                  <c:v>8.8660239999999995</c:v>
                </c:pt>
                <c:pt idx="1049">
                  <c:v>8.8648760000000006</c:v>
                </c:pt>
                <c:pt idx="1050">
                  <c:v>8.8655220000000003</c:v>
                </c:pt>
                <c:pt idx="1051">
                  <c:v>8.8658809999999999</c:v>
                </c:pt>
                <c:pt idx="1052">
                  <c:v>8.8649480000000001</c:v>
                </c:pt>
                <c:pt idx="1053">
                  <c:v>8.8660820000000005</c:v>
                </c:pt>
                <c:pt idx="1054">
                  <c:v>8.8677609999999998</c:v>
                </c:pt>
                <c:pt idx="1055">
                  <c:v>8.8680339999999998</c:v>
                </c:pt>
                <c:pt idx="1056">
                  <c:v>8.8686509999999998</c:v>
                </c:pt>
                <c:pt idx="1057">
                  <c:v>8.8709190000000007</c:v>
                </c:pt>
                <c:pt idx="1058">
                  <c:v>8.8707039999999999</c:v>
                </c:pt>
                <c:pt idx="1059">
                  <c:v>8.8698420000000002</c:v>
                </c:pt>
                <c:pt idx="1060">
                  <c:v>8.8704879999999999</c:v>
                </c:pt>
                <c:pt idx="1061">
                  <c:v>8.8710339999999999</c:v>
                </c:pt>
                <c:pt idx="1062">
                  <c:v>8.8703880000000002</c:v>
                </c:pt>
                <c:pt idx="1063">
                  <c:v>8.8722969999999997</c:v>
                </c:pt>
                <c:pt idx="1064">
                  <c:v>8.8745499999999993</c:v>
                </c:pt>
                <c:pt idx="1065">
                  <c:v>8.8751390000000008</c:v>
                </c:pt>
                <c:pt idx="1066">
                  <c:v>8.876201</c:v>
                </c:pt>
                <c:pt idx="1067">
                  <c:v>8.8786550000000002</c:v>
                </c:pt>
                <c:pt idx="1068">
                  <c:v>8.8785690000000006</c:v>
                </c:pt>
                <c:pt idx="1069">
                  <c:v>8.8781099999999995</c:v>
                </c:pt>
                <c:pt idx="1070">
                  <c:v>8.8792010000000001</c:v>
                </c:pt>
                <c:pt idx="1071">
                  <c:v>8.8799039999999998</c:v>
                </c:pt>
                <c:pt idx="1072">
                  <c:v>8.8793159999999993</c:v>
                </c:pt>
                <c:pt idx="1073">
                  <c:v>8.8806080000000005</c:v>
                </c:pt>
                <c:pt idx="1074">
                  <c:v>8.8816269999999999</c:v>
                </c:pt>
                <c:pt idx="1075">
                  <c:v>8.8808950000000006</c:v>
                </c:pt>
                <c:pt idx="1076">
                  <c:v>8.8808229999999995</c:v>
                </c:pt>
                <c:pt idx="1077">
                  <c:v>8.8820720000000009</c:v>
                </c:pt>
                <c:pt idx="1078">
                  <c:v>8.8807080000000003</c:v>
                </c:pt>
                <c:pt idx="1079">
                  <c:v>8.8792010000000001</c:v>
                </c:pt>
                <c:pt idx="1080">
                  <c:v>8.8796029999999995</c:v>
                </c:pt>
                <c:pt idx="1081">
                  <c:v>8.8792150000000003</c:v>
                </c:pt>
                <c:pt idx="1082">
                  <c:v>8.8777220000000003</c:v>
                </c:pt>
                <c:pt idx="1083">
                  <c:v>8.8782099999999993</c:v>
                </c:pt>
                <c:pt idx="1084">
                  <c:v>8.8787420000000008</c:v>
                </c:pt>
                <c:pt idx="1085">
                  <c:v>8.8774069999999998</c:v>
                </c:pt>
                <c:pt idx="1086">
                  <c:v>8.8762869999999996</c:v>
                </c:pt>
                <c:pt idx="1087">
                  <c:v>8.8768609999999999</c:v>
                </c:pt>
                <c:pt idx="1088">
                  <c:v>8.8750959999999992</c:v>
                </c:pt>
                <c:pt idx="1089">
                  <c:v>8.8738899999999994</c:v>
                </c:pt>
                <c:pt idx="1090">
                  <c:v>8.8751390000000008</c:v>
                </c:pt>
                <c:pt idx="1091">
                  <c:v>8.8757990000000007</c:v>
                </c:pt>
                <c:pt idx="1092">
                  <c:v>8.8753399999999996</c:v>
                </c:pt>
                <c:pt idx="1093">
                  <c:v>8.8771339999999999</c:v>
                </c:pt>
                <c:pt idx="1094">
                  <c:v>8.8789859999999994</c:v>
                </c:pt>
                <c:pt idx="1095">
                  <c:v>8.8787420000000008</c:v>
                </c:pt>
                <c:pt idx="1096">
                  <c:v>8.8790720000000007</c:v>
                </c:pt>
                <c:pt idx="1097">
                  <c:v>8.8806650000000005</c:v>
                </c:pt>
                <c:pt idx="1098">
                  <c:v>8.8797460000000008</c:v>
                </c:pt>
                <c:pt idx="1099">
                  <c:v>8.8791150000000005</c:v>
                </c:pt>
                <c:pt idx="1100">
                  <c:v>8.8812250000000006</c:v>
                </c:pt>
                <c:pt idx="1101">
                  <c:v>8.8830329999999993</c:v>
                </c:pt>
                <c:pt idx="1102">
                  <c:v>8.8832339999999999</c:v>
                </c:pt>
                <c:pt idx="1103">
                  <c:v>8.8854159999999993</c:v>
                </c:pt>
                <c:pt idx="1104">
                  <c:v>8.8872389999999992</c:v>
                </c:pt>
                <c:pt idx="1105">
                  <c:v>8.8871380000000002</c:v>
                </c:pt>
                <c:pt idx="1106">
                  <c:v>8.8876690000000007</c:v>
                </c:pt>
                <c:pt idx="1107">
                  <c:v>8.8892480000000003</c:v>
                </c:pt>
                <c:pt idx="1108">
                  <c:v>8.8880999999999997</c:v>
                </c:pt>
                <c:pt idx="1109">
                  <c:v>8.887454</c:v>
                </c:pt>
                <c:pt idx="1110">
                  <c:v>8.8890759999999993</c:v>
                </c:pt>
                <c:pt idx="1111">
                  <c:v>8.8904399999999999</c:v>
                </c:pt>
                <c:pt idx="1112">
                  <c:v>8.8905689999999993</c:v>
                </c:pt>
                <c:pt idx="1113">
                  <c:v>8.8929799999999997</c:v>
                </c:pt>
                <c:pt idx="1114">
                  <c:v>8.8951480000000007</c:v>
                </c:pt>
                <c:pt idx="1115">
                  <c:v>8.8954489999999993</c:v>
                </c:pt>
                <c:pt idx="1116">
                  <c:v>8.8965399999999999</c:v>
                </c:pt>
                <c:pt idx="1117">
                  <c:v>8.8986780000000003</c:v>
                </c:pt>
                <c:pt idx="1118">
                  <c:v>8.8987499999999997</c:v>
                </c:pt>
                <c:pt idx="1119">
                  <c:v>8.8993529999999996</c:v>
                </c:pt>
                <c:pt idx="1120">
                  <c:v>8.9021089999999994</c:v>
                </c:pt>
                <c:pt idx="1121">
                  <c:v>8.9043050000000008</c:v>
                </c:pt>
                <c:pt idx="1122">
                  <c:v>8.9054680000000008</c:v>
                </c:pt>
                <c:pt idx="1123">
                  <c:v>8.9085249999999991</c:v>
                </c:pt>
                <c:pt idx="1124">
                  <c:v>8.9118119999999994</c:v>
                </c:pt>
                <c:pt idx="1125">
                  <c:v>8.9134049999999991</c:v>
                </c:pt>
                <c:pt idx="1126">
                  <c:v>8.9156300000000002</c:v>
                </c:pt>
                <c:pt idx="1127">
                  <c:v>8.9191749999999992</c:v>
                </c:pt>
                <c:pt idx="1128">
                  <c:v>8.920166</c:v>
                </c:pt>
                <c:pt idx="1129">
                  <c:v>8.9211849999999995</c:v>
                </c:pt>
                <c:pt idx="1130">
                  <c:v>8.9238970000000002</c:v>
                </c:pt>
                <c:pt idx="1131">
                  <c:v>8.9258209999999991</c:v>
                </c:pt>
                <c:pt idx="1132">
                  <c:v>8.9267249999999994</c:v>
                </c:pt>
                <c:pt idx="1133">
                  <c:v>8.9293230000000001</c:v>
                </c:pt>
                <c:pt idx="1134">
                  <c:v>8.9321219999999997</c:v>
                </c:pt>
                <c:pt idx="1135">
                  <c:v>8.932696</c:v>
                </c:pt>
                <c:pt idx="1136">
                  <c:v>8.9338730000000002</c:v>
                </c:pt>
                <c:pt idx="1137">
                  <c:v>8.9357959999999999</c:v>
                </c:pt>
                <c:pt idx="1138">
                  <c:v>8.9358109999999993</c:v>
                </c:pt>
                <c:pt idx="1139">
                  <c:v>8.9359830000000002</c:v>
                </c:pt>
                <c:pt idx="1140">
                  <c:v>8.9381360000000001</c:v>
                </c:pt>
                <c:pt idx="1141">
                  <c:v>8.9393989999999999</c:v>
                </c:pt>
                <c:pt idx="1142">
                  <c:v>8.9394419999999997</c:v>
                </c:pt>
                <c:pt idx="1143">
                  <c:v>8.9414949999999997</c:v>
                </c:pt>
                <c:pt idx="1144">
                  <c:v>8.9438340000000007</c:v>
                </c:pt>
                <c:pt idx="1145">
                  <c:v>8.9442939999999993</c:v>
                </c:pt>
                <c:pt idx="1146">
                  <c:v>8.9451689999999999</c:v>
                </c:pt>
                <c:pt idx="1147">
                  <c:v>8.9468060000000005</c:v>
                </c:pt>
                <c:pt idx="1148">
                  <c:v>8.9467339999999993</c:v>
                </c:pt>
                <c:pt idx="1149">
                  <c:v>8.9471640000000008</c:v>
                </c:pt>
                <c:pt idx="1150">
                  <c:v>8.9494749999999996</c:v>
                </c:pt>
                <c:pt idx="1151">
                  <c:v>8.9510970000000007</c:v>
                </c:pt>
                <c:pt idx="1152">
                  <c:v>8.9518009999999997</c:v>
                </c:pt>
                <c:pt idx="1153">
                  <c:v>8.9541400000000007</c:v>
                </c:pt>
                <c:pt idx="1154">
                  <c:v>8.9563939999999995</c:v>
                </c:pt>
                <c:pt idx="1155">
                  <c:v>8.9570109999999996</c:v>
                </c:pt>
                <c:pt idx="1156">
                  <c:v>8.9581020000000002</c:v>
                </c:pt>
                <c:pt idx="1157">
                  <c:v>8.9597669999999994</c:v>
                </c:pt>
                <c:pt idx="1158">
                  <c:v>8.9598099999999992</c:v>
                </c:pt>
                <c:pt idx="1159">
                  <c:v>8.9594799999999992</c:v>
                </c:pt>
                <c:pt idx="1160">
                  <c:v>8.9607279999999996</c:v>
                </c:pt>
                <c:pt idx="1161">
                  <c:v>8.9612020000000001</c:v>
                </c:pt>
                <c:pt idx="1162">
                  <c:v>8.9607139999999994</c:v>
                </c:pt>
                <c:pt idx="1163">
                  <c:v>8.9616900000000008</c:v>
                </c:pt>
                <c:pt idx="1164">
                  <c:v>8.9629390000000004</c:v>
                </c:pt>
                <c:pt idx="1165">
                  <c:v>8.9620060000000006</c:v>
                </c:pt>
                <c:pt idx="1166">
                  <c:v>8.9612879999999997</c:v>
                </c:pt>
                <c:pt idx="1167">
                  <c:v>8.9614030000000007</c:v>
                </c:pt>
                <c:pt idx="1168">
                  <c:v>8.9597669999999994</c:v>
                </c:pt>
                <c:pt idx="1169">
                  <c:v>8.9580300000000008</c:v>
                </c:pt>
                <c:pt idx="1170">
                  <c:v>8.9582599999999992</c:v>
                </c:pt>
                <c:pt idx="1171">
                  <c:v>8.9577860000000005</c:v>
                </c:pt>
                <c:pt idx="1172">
                  <c:v>8.9562360000000005</c:v>
                </c:pt>
                <c:pt idx="1173">
                  <c:v>8.9557330000000004</c:v>
                </c:pt>
                <c:pt idx="1174">
                  <c:v>8.9558049999999998</c:v>
                </c:pt>
                <c:pt idx="1175">
                  <c:v>8.9536379999999998</c:v>
                </c:pt>
                <c:pt idx="1176">
                  <c:v>8.9522739999999992</c:v>
                </c:pt>
                <c:pt idx="1177">
                  <c:v>8.9519439999999992</c:v>
                </c:pt>
                <c:pt idx="1178">
                  <c:v>8.9507670000000008</c:v>
                </c:pt>
                <c:pt idx="1179">
                  <c:v>8.9493170000000006</c:v>
                </c:pt>
                <c:pt idx="1180">
                  <c:v>8.9497619999999998</c:v>
                </c:pt>
                <c:pt idx="1181">
                  <c:v>8.9495330000000006</c:v>
                </c:pt>
                <c:pt idx="1182">
                  <c:v>8.948442</c:v>
                </c:pt>
                <c:pt idx="1183">
                  <c:v>8.9483130000000006</c:v>
                </c:pt>
                <c:pt idx="1184">
                  <c:v>8.9483560000000004</c:v>
                </c:pt>
                <c:pt idx="1185">
                  <c:v>8.9458009999999994</c:v>
                </c:pt>
                <c:pt idx="1186">
                  <c:v>8.9435330000000004</c:v>
                </c:pt>
                <c:pt idx="1187">
                  <c:v>8.9421979999999994</c:v>
                </c:pt>
                <c:pt idx="1188">
                  <c:v>8.9401309999999992</c:v>
                </c:pt>
                <c:pt idx="1189">
                  <c:v>8.9377060000000004</c:v>
                </c:pt>
                <c:pt idx="1190">
                  <c:v>8.9370600000000007</c:v>
                </c:pt>
                <c:pt idx="1191">
                  <c:v>8.9358249999999995</c:v>
                </c:pt>
                <c:pt idx="1192">
                  <c:v>8.9336289999999998</c:v>
                </c:pt>
                <c:pt idx="1193">
                  <c:v>8.9318209999999993</c:v>
                </c:pt>
                <c:pt idx="1194">
                  <c:v>8.9307300000000005</c:v>
                </c:pt>
                <c:pt idx="1195">
                  <c:v>8.9276440000000008</c:v>
                </c:pt>
                <c:pt idx="1196">
                  <c:v>8.9248019999999997</c:v>
                </c:pt>
                <c:pt idx="1197">
                  <c:v>8.9228349999999992</c:v>
                </c:pt>
                <c:pt idx="1198">
                  <c:v>8.9204240000000006</c:v>
                </c:pt>
                <c:pt idx="1199">
                  <c:v>8.9171510000000005</c:v>
                </c:pt>
                <c:pt idx="1200">
                  <c:v>8.9161750000000008</c:v>
                </c:pt>
                <c:pt idx="1201">
                  <c:v>8.914453</c:v>
                </c:pt>
                <c:pt idx="1202">
                  <c:v>8.9103910000000006</c:v>
                </c:pt>
                <c:pt idx="1203">
                  <c:v>8.90686</c:v>
                </c:pt>
                <c:pt idx="1204">
                  <c:v>8.9039169999999999</c:v>
                </c:pt>
                <c:pt idx="1205">
                  <c:v>8.8984780000000008</c:v>
                </c:pt>
                <c:pt idx="1206">
                  <c:v>8.8937840000000001</c:v>
                </c:pt>
                <c:pt idx="1207">
                  <c:v>8.8918750000000006</c:v>
                </c:pt>
                <c:pt idx="1208">
                  <c:v>8.8892629999999997</c:v>
                </c:pt>
                <c:pt idx="1209">
                  <c:v>8.8867220000000007</c:v>
                </c:pt>
                <c:pt idx="1210">
                  <c:v>8.8865069999999999</c:v>
                </c:pt>
                <c:pt idx="1211">
                  <c:v>8.8853729999999995</c:v>
                </c:pt>
                <c:pt idx="1212">
                  <c:v>8.8823159999999994</c:v>
                </c:pt>
                <c:pt idx="1213">
                  <c:v>8.8797460000000008</c:v>
                </c:pt>
                <c:pt idx="1214">
                  <c:v>8.8776790000000005</c:v>
                </c:pt>
                <c:pt idx="1215">
                  <c:v>8.8731290000000005</c:v>
                </c:pt>
                <c:pt idx="1216">
                  <c:v>8.8694260000000007</c:v>
                </c:pt>
                <c:pt idx="1217">
                  <c:v>8.8676030000000008</c:v>
                </c:pt>
                <c:pt idx="1218">
                  <c:v>8.865005</c:v>
                </c:pt>
                <c:pt idx="1219">
                  <c:v>8.8617179999999998</c:v>
                </c:pt>
                <c:pt idx="1220">
                  <c:v>8.8608429999999991</c:v>
                </c:pt>
                <c:pt idx="1221">
                  <c:v>8.8592639999999996</c:v>
                </c:pt>
                <c:pt idx="1222">
                  <c:v>8.8556179999999998</c:v>
                </c:pt>
                <c:pt idx="1223">
                  <c:v>8.8525469999999995</c:v>
                </c:pt>
                <c:pt idx="1224">
                  <c:v>8.850365</c:v>
                </c:pt>
                <c:pt idx="1225">
                  <c:v>8.8460009999999993</c:v>
                </c:pt>
                <c:pt idx="1226">
                  <c:v>8.8430730000000004</c:v>
                </c:pt>
                <c:pt idx="1227">
                  <c:v>8.8428719999999998</c:v>
                </c:pt>
                <c:pt idx="1228">
                  <c:v>8.8421120000000002</c:v>
                </c:pt>
                <c:pt idx="1229">
                  <c:v>8.840662</c:v>
                </c:pt>
                <c:pt idx="1230">
                  <c:v>8.8416379999999997</c:v>
                </c:pt>
                <c:pt idx="1231">
                  <c:v>8.8420539999999992</c:v>
                </c:pt>
                <c:pt idx="1232">
                  <c:v>8.8402170000000009</c:v>
                </c:pt>
                <c:pt idx="1233">
                  <c:v>8.8389830000000007</c:v>
                </c:pt>
                <c:pt idx="1234">
                  <c:v>8.8387820000000001</c:v>
                </c:pt>
                <c:pt idx="1235">
                  <c:v>8.8359539999999992</c:v>
                </c:pt>
                <c:pt idx="1236">
                  <c:v>8.8340160000000001</c:v>
                </c:pt>
                <c:pt idx="1237">
                  <c:v>8.8346479999999996</c:v>
                </c:pt>
                <c:pt idx="1238">
                  <c:v>8.8350930000000005</c:v>
                </c:pt>
                <c:pt idx="1239">
                  <c:v>8.8345190000000002</c:v>
                </c:pt>
                <c:pt idx="1240">
                  <c:v>8.8371600000000008</c:v>
                </c:pt>
                <c:pt idx="1241">
                  <c:v>8.8390400000000007</c:v>
                </c:pt>
                <c:pt idx="1242">
                  <c:v>8.8393409999999992</c:v>
                </c:pt>
                <c:pt idx="1243">
                  <c:v>8.8434749999999998</c:v>
                </c:pt>
                <c:pt idx="1244">
                  <c:v>8.8485560000000003</c:v>
                </c:pt>
                <c:pt idx="1245">
                  <c:v>8.8514269999999993</c:v>
                </c:pt>
                <c:pt idx="1246">
                  <c:v>8.8557900000000007</c:v>
                </c:pt>
                <c:pt idx="1247">
                  <c:v>8.8621350000000003</c:v>
                </c:pt>
                <c:pt idx="1248">
                  <c:v>8.8646609999999999</c:v>
                </c:pt>
                <c:pt idx="1249">
                  <c:v>8.8665839999999996</c:v>
                </c:pt>
                <c:pt idx="1250">
                  <c:v>8.869885</c:v>
                </c:pt>
                <c:pt idx="1251">
                  <c:v>8.8721099999999993</c:v>
                </c:pt>
                <c:pt idx="1252">
                  <c:v>8.8733020000000007</c:v>
                </c:pt>
                <c:pt idx="1253">
                  <c:v>8.8774069999999998</c:v>
                </c:pt>
                <c:pt idx="1254">
                  <c:v>8.8825599999999998</c:v>
                </c:pt>
                <c:pt idx="1255">
                  <c:v>8.8858470000000001</c:v>
                </c:pt>
                <c:pt idx="1256">
                  <c:v>8.8901810000000001</c:v>
                </c:pt>
                <c:pt idx="1257">
                  <c:v>8.8961380000000005</c:v>
                </c:pt>
                <c:pt idx="1258">
                  <c:v>8.8993389999999994</c:v>
                </c:pt>
                <c:pt idx="1259">
                  <c:v>8.9020659999999996</c:v>
                </c:pt>
                <c:pt idx="1260">
                  <c:v>8.9068170000000002</c:v>
                </c:pt>
                <c:pt idx="1261">
                  <c:v>8.9104050000000008</c:v>
                </c:pt>
                <c:pt idx="1262">
                  <c:v>8.9124870000000005</c:v>
                </c:pt>
                <c:pt idx="1263">
                  <c:v>8.9177970000000002</c:v>
                </c:pt>
                <c:pt idx="1264">
                  <c:v>8.9235819999999997</c:v>
                </c:pt>
                <c:pt idx="1265">
                  <c:v>8.9272709999999993</c:v>
                </c:pt>
                <c:pt idx="1266">
                  <c:v>8.9320500000000003</c:v>
                </c:pt>
                <c:pt idx="1267">
                  <c:v>8.9380640000000007</c:v>
                </c:pt>
                <c:pt idx="1268">
                  <c:v>8.9406189999999999</c:v>
                </c:pt>
                <c:pt idx="1269">
                  <c:v>8.9425000000000008</c:v>
                </c:pt>
                <c:pt idx="1270">
                  <c:v>8.9461600000000008</c:v>
                </c:pt>
                <c:pt idx="1271">
                  <c:v>8.9485569999999992</c:v>
                </c:pt>
                <c:pt idx="1272">
                  <c:v>8.9491019999999999</c:v>
                </c:pt>
                <c:pt idx="1273">
                  <c:v>8.9526330000000005</c:v>
                </c:pt>
                <c:pt idx="1274">
                  <c:v>8.9569969999999994</c:v>
                </c:pt>
                <c:pt idx="1275">
                  <c:v>8.959695</c:v>
                </c:pt>
                <c:pt idx="1276">
                  <c:v>8.9635560000000005</c:v>
                </c:pt>
                <c:pt idx="1277">
                  <c:v>8.9689530000000008</c:v>
                </c:pt>
                <c:pt idx="1278">
                  <c:v>8.9709190000000003</c:v>
                </c:pt>
                <c:pt idx="1279">
                  <c:v>8.9715220000000002</c:v>
                </c:pt>
                <c:pt idx="1280">
                  <c:v>8.9741350000000004</c:v>
                </c:pt>
                <c:pt idx="1281">
                  <c:v>8.975168</c:v>
                </c:pt>
                <c:pt idx="1282">
                  <c:v>8.974005</c:v>
                </c:pt>
                <c:pt idx="1283">
                  <c:v>8.9757560000000005</c:v>
                </c:pt>
                <c:pt idx="1284">
                  <c:v>8.9769480000000001</c:v>
                </c:pt>
                <c:pt idx="1285">
                  <c:v>8.9761579999999999</c:v>
                </c:pt>
                <c:pt idx="1286">
                  <c:v>8.9760580000000001</c:v>
                </c:pt>
                <c:pt idx="1287">
                  <c:v>8.9781250000000004</c:v>
                </c:pt>
                <c:pt idx="1288">
                  <c:v>8.9770199999999996</c:v>
                </c:pt>
                <c:pt idx="1289">
                  <c:v>8.9761439999999997</c:v>
                </c:pt>
                <c:pt idx="1290">
                  <c:v>8.9769480000000001</c:v>
                </c:pt>
                <c:pt idx="1291">
                  <c:v>8.9774069999999995</c:v>
                </c:pt>
                <c:pt idx="1292">
                  <c:v>8.9762160000000009</c:v>
                </c:pt>
                <c:pt idx="1293">
                  <c:v>8.9772060000000007</c:v>
                </c:pt>
                <c:pt idx="1294">
                  <c:v>8.9780099999999994</c:v>
                </c:pt>
                <c:pt idx="1295">
                  <c:v>8.9770199999999996</c:v>
                </c:pt>
                <c:pt idx="1296">
                  <c:v>8.9769190000000005</c:v>
                </c:pt>
                <c:pt idx="1297">
                  <c:v>8.9786420000000007</c:v>
                </c:pt>
                <c:pt idx="1298">
                  <c:v>8.9776509999999998</c:v>
                </c:pt>
                <c:pt idx="1299">
                  <c:v>8.9768039999999996</c:v>
                </c:pt>
                <c:pt idx="1300">
                  <c:v>8.9774360000000009</c:v>
                </c:pt>
                <c:pt idx="1301">
                  <c:v>8.9772210000000001</c:v>
                </c:pt>
                <c:pt idx="1302">
                  <c:v>8.9753690000000006</c:v>
                </c:pt>
                <c:pt idx="1303">
                  <c:v>8.9761439999999997</c:v>
                </c:pt>
                <c:pt idx="1304">
                  <c:v>8.9764890000000008</c:v>
                </c:pt>
                <c:pt idx="1305">
                  <c:v>8.9755559999999992</c:v>
                </c:pt>
                <c:pt idx="1306">
                  <c:v>8.9754260000000006</c:v>
                </c:pt>
                <c:pt idx="1307">
                  <c:v>8.9767469999999996</c:v>
                </c:pt>
                <c:pt idx="1308">
                  <c:v>8.9757850000000001</c:v>
                </c:pt>
                <c:pt idx="1309">
                  <c:v>8.9752399999999994</c:v>
                </c:pt>
                <c:pt idx="1310">
                  <c:v>8.9765320000000006</c:v>
                </c:pt>
                <c:pt idx="1311">
                  <c:v>8.9774069999999995</c:v>
                </c:pt>
                <c:pt idx="1312">
                  <c:v>8.9769909999999999</c:v>
                </c:pt>
                <c:pt idx="1313">
                  <c:v>8.9794599999999996</c:v>
                </c:pt>
                <c:pt idx="1314">
                  <c:v>8.9819999999999993</c:v>
                </c:pt>
                <c:pt idx="1315">
                  <c:v>8.9829190000000008</c:v>
                </c:pt>
                <c:pt idx="1316">
                  <c:v>8.9842820000000003</c:v>
                </c:pt>
                <c:pt idx="1317">
                  <c:v>8.9870529999999995</c:v>
                </c:pt>
                <c:pt idx="1318">
                  <c:v>8.9870959999999993</c:v>
                </c:pt>
                <c:pt idx="1319">
                  <c:v>8.9876120000000004</c:v>
                </c:pt>
                <c:pt idx="1320">
                  <c:v>8.9905840000000001</c:v>
                </c:pt>
                <c:pt idx="1321">
                  <c:v>8.9930090000000007</c:v>
                </c:pt>
                <c:pt idx="1322">
                  <c:v>8.9941859999999991</c:v>
                </c:pt>
                <c:pt idx="1323">
                  <c:v>8.9990950000000005</c:v>
                </c:pt>
                <c:pt idx="1324">
                  <c:v>9.0038169999999997</c:v>
                </c:pt>
                <c:pt idx="1325">
                  <c:v>9.0065589999999993</c:v>
                </c:pt>
                <c:pt idx="1326">
                  <c:v>9.0103770000000001</c:v>
                </c:pt>
                <c:pt idx="1327">
                  <c:v>9.0161610000000003</c:v>
                </c:pt>
                <c:pt idx="1328">
                  <c:v>9.0175389999999993</c:v>
                </c:pt>
                <c:pt idx="1329">
                  <c:v>9.0194480000000006</c:v>
                </c:pt>
                <c:pt idx="1330">
                  <c:v>9.0241279999999993</c:v>
                </c:pt>
                <c:pt idx="1331">
                  <c:v>9.0284619999999993</c:v>
                </c:pt>
                <c:pt idx="1332">
                  <c:v>9.0312760000000001</c:v>
                </c:pt>
                <c:pt idx="1333">
                  <c:v>9.0372039999999991</c:v>
                </c:pt>
                <c:pt idx="1334">
                  <c:v>9.0430879999999991</c:v>
                </c:pt>
                <c:pt idx="1335">
                  <c:v>9.0468779999999995</c:v>
                </c:pt>
                <c:pt idx="1336">
                  <c:v>9.0508819999999996</c:v>
                </c:pt>
                <c:pt idx="1337">
                  <c:v>9.0563649999999996</c:v>
                </c:pt>
                <c:pt idx="1338">
                  <c:v>9.0585760000000004</c:v>
                </c:pt>
                <c:pt idx="1339">
                  <c:v>9.0610590000000002</c:v>
                </c:pt>
                <c:pt idx="1340">
                  <c:v>9.0656809999999997</c:v>
                </c:pt>
                <c:pt idx="1341">
                  <c:v>9.0699149999999999</c:v>
                </c:pt>
                <c:pt idx="1342">
                  <c:v>9.0728860000000005</c:v>
                </c:pt>
                <c:pt idx="1343">
                  <c:v>9.0787139999999997</c:v>
                </c:pt>
                <c:pt idx="1344">
                  <c:v>9.0842109999999998</c:v>
                </c:pt>
                <c:pt idx="1345">
                  <c:v>9.0874550000000003</c:v>
                </c:pt>
                <c:pt idx="1346">
                  <c:v>9.0910150000000005</c:v>
                </c:pt>
                <c:pt idx="1347">
                  <c:v>9.0962250000000004</c:v>
                </c:pt>
                <c:pt idx="1348">
                  <c:v>9.0988089999999993</c:v>
                </c:pt>
                <c:pt idx="1349">
                  <c:v>9.1011480000000002</c:v>
                </c:pt>
                <c:pt idx="1350">
                  <c:v>9.1053680000000004</c:v>
                </c:pt>
                <c:pt idx="1351">
                  <c:v>9.1088269999999998</c:v>
                </c:pt>
                <c:pt idx="1352">
                  <c:v>9.1108220000000006</c:v>
                </c:pt>
                <c:pt idx="1353">
                  <c:v>9.1153289999999991</c:v>
                </c:pt>
                <c:pt idx="1354">
                  <c:v>9.1194629999999997</c:v>
                </c:pt>
                <c:pt idx="1355">
                  <c:v>9.1214010000000005</c:v>
                </c:pt>
                <c:pt idx="1356">
                  <c:v>9.1236969999999999</c:v>
                </c:pt>
                <c:pt idx="1357">
                  <c:v>9.1273289999999996</c:v>
                </c:pt>
                <c:pt idx="1358">
                  <c:v>9.1287350000000007</c:v>
                </c:pt>
                <c:pt idx="1359">
                  <c:v>9.1307310000000008</c:v>
                </c:pt>
                <c:pt idx="1360">
                  <c:v>9.1349070000000001</c:v>
                </c:pt>
                <c:pt idx="1361">
                  <c:v>9.1382519999999996</c:v>
                </c:pt>
                <c:pt idx="1362">
                  <c:v>9.1404910000000008</c:v>
                </c:pt>
                <c:pt idx="1363">
                  <c:v>9.1451130000000003</c:v>
                </c:pt>
                <c:pt idx="1364">
                  <c:v>9.1490030000000004</c:v>
                </c:pt>
                <c:pt idx="1365">
                  <c:v>9.1508400000000005</c:v>
                </c:pt>
                <c:pt idx="1366">
                  <c:v>9.152533</c:v>
                </c:pt>
                <c:pt idx="1367">
                  <c:v>9.1551600000000004</c:v>
                </c:pt>
                <c:pt idx="1368">
                  <c:v>9.1552179999999996</c:v>
                </c:pt>
                <c:pt idx="1369">
                  <c:v>9.1566670000000006</c:v>
                </c:pt>
                <c:pt idx="1370">
                  <c:v>9.1606290000000001</c:v>
                </c:pt>
                <c:pt idx="1371">
                  <c:v>9.1636860000000002</c:v>
                </c:pt>
                <c:pt idx="1372">
                  <c:v>9.165222</c:v>
                </c:pt>
                <c:pt idx="1373">
                  <c:v>9.1690539999999991</c:v>
                </c:pt>
                <c:pt idx="1374">
                  <c:v>9.1725999999999992</c:v>
                </c:pt>
                <c:pt idx="1375">
                  <c:v>9.1740209999999998</c:v>
                </c:pt>
                <c:pt idx="1376">
                  <c:v>9.1761160000000004</c:v>
                </c:pt>
                <c:pt idx="1377">
                  <c:v>9.1806380000000001</c:v>
                </c:pt>
                <c:pt idx="1378">
                  <c:v>9.1826469999999993</c:v>
                </c:pt>
                <c:pt idx="1379">
                  <c:v>9.1845269999999992</c:v>
                </c:pt>
                <c:pt idx="1380">
                  <c:v>9.1884750000000004</c:v>
                </c:pt>
                <c:pt idx="1381">
                  <c:v>9.1917899999999992</c:v>
                </c:pt>
                <c:pt idx="1382">
                  <c:v>9.1934120000000004</c:v>
                </c:pt>
                <c:pt idx="1383">
                  <c:v>9.1969290000000008</c:v>
                </c:pt>
                <c:pt idx="1384">
                  <c:v>9.2006180000000004</c:v>
                </c:pt>
                <c:pt idx="1385">
                  <c:v>9.2021390000000007</c:v>
                </c:pt>
                <c:pt idx="1386">
                  <c:v>9.2038899999999995</c:v>
                </c:pt>
                <c:pt idx="1387">
                  <c:v>9.2070190000000007</c:v>
                </c:pt>
                <c:pt idx="1388">
                  <c:v>9.2077220000000004</c:v>
                </c:pt>
                <c:pt idx="1389">
                  <c:v>9.2082390000000007</c:v>
                </c:pt>
                <c:pt idx="1390">
                  <c:v>9.2111669999999997</c:v>
                </c:pt>
                <c:pt idx="1391">
                  <c:v>9.2140520000000006</c:v>
                </c:pt>
                <c:pt idx="1392">
                  <c:v>9.2159180000000003</c:v>
                </c:pt>
                <c:pt idx="1393">
                  <c:v>9.2194489999999991</c:v>
                </c:pt>
                <c:pt idx="1394">
                  <c:v>9.2230089999999993</c:v>
                </c:pt>
                <c:pt idx="1395">
                  <c:v>9.2244589999999995</c:v>
                </c:pt>
                <c:pt idx="1396">
                  <c:v>9.2261950000000006</c:v>
                </c:pt>
                <c:pt idx="1397">
                  <c:v>9.22898</c:v>
                </c:pt>
                <c:pt idx="1398">
                  <c:v>9.2297410000000006</c:v>
                </c:pt>
                <c:pt idx="1399">
                  <c:v>9.2298120000000008</c:v>
                </c:pt>
                <c:pt idx="1400">
                  <c:v>9.2314489999999996</c:v>
                </c:pt>
                <c:pt idx="1401">
                  <c:v>9.2325540000000004</c:v>
                </c:pt>
                <c:pt idx="1402">
                  <c:v>9.2324680000000008</c:v>
                </c:pt>
                <c:pt idx="1403">
                  <c:v>9.2338310000000003</c:v>
                </c:pt>
                <c:pt idx="1404">
                  <c:v>9.2350080000000005</c:v>
                </c:pt>
                <c:pt idx="1405">
                  <c:v>9.2341329999999999</c:v>
                </c:pt>
                <c:pt idx="1406">
                  <c:v>9.2331570000000003</c:v>
                </c:pt>
                <c:pt idx="1407">
                  <c:v>9.2334440000000004</c:v>
                </c:pt>
                <c:pt idx="1408">
                  <c:v>9.2320799999999998</c:v>
                </c:pt>
                <c:pt idx="1409">
                  <c:v>9.2306450000000009</c:v>
                </c:pt>
                <c:pt idx="1410">
                  <c:v>9.2307310000000005</c:v>
                </c:pt>
                <c:pt idx="1411">
                  <c:v>9.2296259999999997</c:v>
                </c:pt>
                <c:pt idx="1412">
                  <c:v>9.2275729999999996</c:v>
                </c:pt>
                <c:pt idx="1413">
                  <c:v>9.2269419999999993</c:v>
                </c:pt>
                <c:pt idx="1414">
                  <c:v>9.2264680000000006</c:v>
                </c:pt>
                <c:pt idx="1415">
                  <c:v>9.2235829999999996</c:v>
                </c:pt>
                <c:pt idx="1416">
                  <c:v>9.2214010000000002</c:v>
                </c:pt>
                <c:pt idx="1417">
                  <c:v>9.2200520000000008</c:v>
                </c:pt>
                <c:pt idx="1418">
                  <c:v>9.2156029999999998</c:v>
                </c:pt>
                <c:pt idx="1419">
                  <c:v>9.211354</c:v>
                </c:pt>
                <c:pt idx="1420">
                  <c:v>9.2106650000000005</c:v>
                </c:pt>
                <c:pt idx="1421">
                  <c:v>9.2094450000000005</c:v>
                </c:pt>
                <c:pt idx="1422">
                  <c:v>9.2075220000000009</c:v>
                </c:pt>
                <c:pt idx="1423">
                  <c:v>9.2079229999999992</c:v>
                </c:pt>
                <c:pt idx="1424">
                  <c:v>9.2087990000000008</c:v>
                </c:pt>
                <c:pt idx="1425">
                  <c:v>9.2068329999999996</c:v>
                </c:pt>
                <c:pt idx="1426">
                  <c:v>9.2056129999999996</c:v>
                </c:pt>
                <c:pt idx="1427">
                  <c:v>9.2063880000000005</c:v>
                </c:pt>
                <c:pt idx="1428">
                  <c:v>9.2053969999999996</c:v>
                </c:pt>
                <c:pt idx="1429">
                  <c:v>9.2043060000000008</c:v>
                </c:pt>
                <c:pt idx="1430">
                  <c:v>9.2062010000000001</c:v>
                </c:pt>
                <c:pt idx="1431">
                  <c:v>9.2074499999999997</c:v>
                </c:pt>
                <c:pt idx="1432">
                  <c:v>9.2073210000000003</c:v>
                </c:pt>
                <c:pt idx="1433">
                  <c:v>9.2081959999999992</c:v>
                </c:pt>
                <c:pt idx="1434">
                  <c:v>9.2104350000000004</c:v>
                </c:pt>
                <c:pt idx="1435">
                  <c:v>9.2099189999999993</c:v>
                </c:pt>
                <c:pt idx="1436">
                  <c:v>9.2098180000000003</c:v>
                </c:pt>
                <c:pt idx="1437">
                  <c:v>9.2110380000000003</c:v>
                </c:pt>
                <c:pt idx="1438">
                  <c:v>9.2109520000000007</c:v>
                </c:pt>
                <c:pt idx="1439">
                  <c:v>9.2097320000000007</c:v>
                </c:pt>
                <c:pt idx="1440">
                  <c:v>9.2116410000000002</c:v>
                </c:pt>
                <c:pt idx="1441">
                  <c:v>9.2131769999999999</c:v>
                </c:pt>
                <c:pt idx="1442">
                  <c:v>9.2134780000000003</c:v>
                </c:pt>
                <c:pt idx="1443">
                  <c:v>9.2146980000000003</c:v>
                </c:pt>
                <c:pt idx="1444">
                  <c:v>9.2172529999999995</c:v>
                </c:pt>
                <c:pt idx="1445">
                  <c:v>9.2172239999999999</c:v>
                </c:pt>
                <c:pt idx="1446">
                  <c:v>9.2171669999999999</c:v>
                </c:pt>
                <c:pt idx="1447">
                  <c:v>9.2185740000000003</c:v>
                </c:pt>
                <c:pt idx="1448">
                  <c:v>9.2192629999999998</c:v>
                </c:pt>
                <c:pt idx="1449">
                  <c:v>9.2184589999999993</c:v>
                </c:pt>
                <c:pt idx="1450">
                  <c:v>9.2198220000000006</c:v>
                </c:pt>
                <c:pt idx="1451">
                  <c:v>9.2212150000000008</c:v>
                </c:pt>
                <c:pt idx="1452">
                  <c:v>9.2215880000000006</c:v>
                </c:pt>
                <c:pt idx="1453">
                  <c:v>9.2223629999999996</c:v>
                </c:pt>
                <c:pt idx="1454">
                  <c:v>9.2249610000000004</c:v>
                </c:pt>
                <c:pt idx="1455">
                  <c:v>9.2250040000000002</c:v>
                </c:pt>
                <c:pt idx="1456">
                  <c:v>9.2243580000000005</c:v>
                </c:pt>
                <c:pt idx="1457">
                  <c:v>9.2241719999999994</c:v>
                </c:pt>
                <c:pt idx="1458">
                  <c:v>9.2231670000000001</c:v>
                </c:pt>
                <c:pt idx="1459">
                  <c:v>9.2199950000000008</c:v>
                </c:pt>
                <c:pt idx="1460">
                  <c:v>9.2186310000000002</c:v>
                </c:pt>
                <c:pt idx="1461">
                  <c:v>9.2163920000000008</c:v>
                </c:pt>
                <c:pt idx="1462">
                  <c:v>9.2124590000000008</c:v>
                </c:pt>
                <c:pt idx="1463">
                  <c:v>9.2086410000000001</c:v>
                </c:pt>
                <c:pt idx="1464">
                  <c:v>9.2067890000000006</c:v>
                </c:pt>
                <c:pt idx="1465">
                  <c:v>9.2021820000000005</c:v>
                </c:pt>
                <c:pt idx="1466">
                  <c:v>9.1969999999999992</c:v>
                </c:pt>
                <c:pt idx="1467">
                  <c:v>9.1924499999999991</c:v>
                </c:pt>
                <c:pt idx="1468">
                  <c:v>9.186178</c:v>
                </c:pt>
                <c:pt idx="1469">
                  <c:v>9.1780969999999993</c:v>
                </c:pt>
                <c:pt idx="1470">
                  <c:v>9.1718820000000001</c:v>
                </c:pt>
                <c:pt idx="1471">
                  <c:v>9.1645620000000001</c:v>
                </c:pt>
                <c:pt idx="1472">
                  <c:v>9.1559500000000007</c:v>
                </c:pt>
                <c:pt idx="1473">
                  <c:v>9.1480409999999992</c:v>
                </c:pt>
                <c:pt idx="1474">
                  <c:v>9.1420700000000004</c:v>
                </c:pt>
                <c:pt idx="1475">
                  <c:v>9.1321089999999998</c:v>
                </c:pt>
                <c:pt idx="1476">
                  <c:v>9.1225199999999997</c:v>
                </c:pt>
                <c:pt idx="1477">
                  <c:v>9.1144390000000008</c:v>
                </c:pt>
                <c:pt idx="1478">
                  <c:v>9.1056120000000007</c:v>
                </c:pt>
                <c:pt idx="1479">
                  <c:v>9.0954639999999998</c:v>
                </c:pt>
                <c:pt idx="1480">
                  <c:v>9.089321</c:v>
                </c:pt>
                <c:pt idx="1481">
                  <c:v>9.0827039999999997</c:v>
                </c:pt>
                <c:pt idx="1482">
                  <c:v>9.0747809999999998</c:v>
                </c:pt>
                <c:pt idx="1483">
                  <c:v>9.067475</c:v>
                </c:pt>
                <c:pt idx="1484">
                  <c:v>9.0618909999999993</c:v>
                </c:pt>
                <c:pt idx="1485">
                  <c:v>9.0516860000000001</c:v>
                </c:pt>
                <c:pt idx="1486">
                  <c:v>9.0418400000000005</c:v>
                </c:pt>
                <c:pt idx="1487">
                  <c:v>9.0337730000000001</c:v>
                </c:pt>
                <c:pt idx="1488">
                  <c:v>9.0253329999999998</c:v>
                </c:pt>
                <c:pt idx="1489">
                  <c:v>9.0144529999999996</c:v>
                </c:pt>
                <c:pt idx="1490">
                  <c:v>9.0076929999999997</c:v>
                </c:pt>
                <c:pt idx="1491">
                  <c:v>9.0007889999999993</c:v>
                </c:pt>
                <c:pt idx="1492">
                  <c:v>8.9920190000000009</c:v>
                </c:pt>
                <c:pt idx="1493">
                  <c:v>8.984038</c:v>
                </c:pt>
                <c:pt idx="1494">
                  <c:v>8.9783690000000007</c:v>
                </c:pt>
                <c:pt idx="1495">
                  <c:v>8.9683069999999994</c:v>
                </c:pt>
                <c:pt idx="1496">
                  <c:v>8.9581300000000006</c:v>
                </c:pt>
                <c:pt idx="1497">
                  <c:v>8.9517140000000008</c:v>
                </c:pt>
                <c:pt idx="1498">
                  <c:v>8.9453270000000007</c:v>
                </c:pt>
                <c:pt idx="1499">
                  <c:v>8.9376909999999992</c:v>
                </c:pt>
                <c:pt idx="1500">
                  <c:v>8.9371600000000004</c:v>
                </c:pt>
                <c:pt idx="1501">
                  <c:v>8.9371030000000005</c:v>
                </c:pt>
                <c:pt idx="1502">
                  <c:v>8.9344330000000003</c:v>
                </c:pt>
                <c:pt idx="1503">
                  <c:v>8.9333559999999999</c:v>
                </c:pt>
                <c:pt idx="1504">
                  <c:v>8.934806</c:v>
                </c:pt>
                <c:pt idx="1505">
                  <c:v>8.929926</c:v>
                </c:pt>
                <c:pt idx="1506">
                  <c:v>8.9257489999999997</c:v>
                </c:pt>
                <c:pt idx="1507">
                  <c:v>8.9253180000000008</c:v>
                </c:pt>
                <c:pt idx="1508">
                  <c:v>8.9249449999999992</c:v>
                </c:pt>
                <c:pt idx="1509">
                  <c:v>8.923826</c:v>
                </c:pt>
                <c:pt idx="1510">
                  <c:v>8.9279449999999994</c:v>
                </c:pt>
                <c:pt idx="1511">
                  <c:v>8.9323230000000002</c:v>
                </c:pt>
                <c:pt idx="1512">
                  <c:v>8.9355960000000003</c:v>
                </c:pt>
                <c:pt idx="1513">
                  <c:v>8.9398440000000008</c:v>
                </c:pt>
                <c:pt idx="1514">
                  <c:v>8.9455419999999997</c:v>
                </c:pt>
                <c:pt idx="1515">
                  <c:v>8.9471070000000008</c:v>
                </c:pt>
                <c:pt idx="1516">
                  <c:v>8.9493030000000005</c:v>
                </c:pt>
                <c:pt idx="1517">
                  <c:v>8.9537669999999991</c:v>
                </c:pt>
                <c:pt idx="1518">
                  <c:v>8.9575849999999999</c:v>
                </c:pt>
                <c:pt idx="1519">
                  <c:v>8.9602830000000004</c:v>
                </c:pt>
                <c:pt idx="1520">
                  <c:v>8.9669720000000002</c:v>
                </c:pt>
                <c:pt idx="1521">
                  <c:v>8.9730439999999998</c:v>
                </c:pt>
                <c:pt idx="1522">
                  <c:v>8.9770909999999997</c:v>
                </c:pt>
                <c:pt idx="1523">
                  <c:v>8.9822299999999995</c:v>
                </c:pt>
                <c:pt idx="1524">
                  <c:v>8.9885739999999998</c:v>
                </c:pt>
                <c:pt idx="1525">
                  <c:v>8.9914740000000002</c:v>
                </c:pt>
                <c:pt idx="1526">
                  <c:v>8.996397</c:v>
                </c:pt>
                <c:pt idx="1527">
                  <c:v>9.0041910000000005</c:v>
                </c:pt>
                <c:pt idx="1528">
                  <c:v>9.0115680000000005</c:v>
                </c:pt>
                <c:pt idx="1529">
                  <c:v>9.0178259999999995</c:v>
                </c:pt>
                <c:pt idx="1530">
                  <c:v>9.0300410000000007</c:v>
                </c:pt>
                <c:pt idx="1531">
                  <c:v>9.0412660000000002</c:v>
                </c:pt>
                <c:pt idx="1532">
                  <c:v>9.0507100000000005</c:v>
                </c:pt>
                <c:pt idx="1533">
                  <c:v>9.0613170000000007</c:v>
                </c:pt>
                <c:pt idx="1534">
                  <c:v>9.073245</c:v>
                </c:pt>
                <c:pt idx="1535">
                  <c:v>9.0808520000000001</c:v>
                </c:pt>
                <c:pt idx="1536">
                  <c:v>9.0896080000000001</c:v>
                </c:pt>
                <c:pt idx="1537">
                  <c:v>9.101191</c:v>
                </c:pt>
                <c:pt idx="1538">
                  <c:v>9.1110520000000008</c:v>
                </c:pt>
                <c:pt idx="1539">
                  <c:v>9.1195920000000008</c:v>
                </c:pt>
                <c:pt idx="1540">
                  <c:v>9.1315059999999999</c:v>
                </c:pt>
                <c:pt idx="1541">
                  <c:v>9.1406340000000004</c:v>
                </c:pt>
                <c:pt idx="1542">
                  <c:v>9.1472230000000003</c:v>
                </c:pt>
                <c:pt idx="1543">
                  <c:v>9.1559069999999991</c:v>
                </c:pt>
                <c:pt idx="1544">
                  <c:v>9.1657530000000005</c:v>
                </c:pt>
                <c:pt idx="1545">
                  <c:v>9.1707769999999993</c:v>
                </c:pt>
                <c:pt idx="1546">
                  <c:v>9.1784560000000006</c:v>
                </c:pt>
                <c:pt idx="1547">
                  <c:v>9.1881299999999992</c:v>
                </c:pt>
                <c:pt idx="1548">
                  <c:v>9.1960529999999991</c:v>
                </c:pt>
                <c:pt idx="1549">
                  <c:v>9.2020529999999994</c:v>
                </c:pt>
                <c:pt idx="1550">
                  <c:v>9.2114689999999992</c:v>
                </c:pt>
                <c:pt idx="1551">
                  <c:v>9.2193629999999995</c:v>
                </c:pt>
                <c:pt idx="1552">
                  <c:v>9.2254349999999992</c:v>
                </c:pt>
                <c:pt idx="1553">
                  <c:v>9.2319940000000003</c:v>
                </c:pt>
                <c:pt idx="1554">
                  <c:v>9.2399749999999994</c:v>
                </c:pt>
                <c:pt idx="1555">
                  <c:v>9.2446680000000008</c:v>
                </c:pt>
                <c:pt idx="1556">
                  <c:v>9.2503519999999995</c:v>
                </c:pt>
                <c:pt idx="1557">
                  <c:v>9.2588779999999993</c:v>
                </c:pt>
                <c:pt idx="1558">
                  <c:v>9.2663989999999998</c:v>
                </c:pt>
                <c:pt idx="1559">
                  <c:v>9.2724419999999999</c:v>
                </c:pt>
                <c:pt idx="1560">
                  <c:v>9.2809539999999995</c:v>
                </c:pt>
                <c:pt idx="1561">
                  <c:v>9.2884609999999999</c:v>
                </c:pt>
                <c:pt idx="1562">
                  <c:v>9.2935700000000008</c:v>
                </c:pt>
                <c:pt idx="1563">
                  <c:v>9.2995990000000006</c:v>
                </c:pt>
                <c:pt idx="1564">
                  <c:v>9.3070199999999996</c:v>
                </c:pt>
                <c:pt idx="1565">
                  <c:v>9.3121580000000002</c:v>
                </c:pt>
                <c:pt idx="1566">
                  <c:v>9.3180139999999998</c:v>
                </c:pt>
                <c:pt idx="1567">
                  <c:v>9.3255359999999996</c:v>
                </c:pt>
                <c:pt idx="1568">
                  <c:v>9.3315929999999998</c:v>
                </c:pt>
                <c:pt idx="1569">
                  <c:v>9.3360140000000005</c:v>
                </c:pt>
                <c:pt idx="1570">
                  <c:v>9.342473</c:v>
                </c:pt>
                <c:pt idx="1571">
                  <c:v>9.3467210000000005</c:v>
                </c:pt>
                <c:pt idx="1572">
                  <c:v>9.3492329999999999</c:v>
                </c:pt>
                <c:pt idx="1573">
                  <c:v>9.352506</c:v>
                </c:pt>
                <c:pt idx="1574">
                  <c:v>9.357386</c:v>
                </c:pt>
                <c:pt idx="1575">
                  <c:v>9.3593519999999994</c:v>
                </c:pt>
                <c:pt idx="1576">
                  <c:v>9.3619219999999999</c:v>
                </c:pt>
                <c:pt idx="1577">
                  <c:v>9.3667440000000006</c:v>
                </c:pt>
                <c:pt idx="1578">
                  <c:v>9.3704330000000002</c:v>
                </c:pt>
                <c:pt idx="1579">
                  <c:v>9.3723130000000001</c:v>
                </c:pt>
                <c:pt idx="1580">
                  <c:v>9.3766049999999996</c:v>
                </c:pt>
                <c:pt idx="1581">
                  <c:v>9.3802939999999992</c:v>
                </c:pt>
                <c:pt idx="1582">
                  <c:v>9.3820160000000001</c:v>
                </c:pt>
                <c:pt idx="1583">
                  <c:v>9.3845279999999995</c:v>
                </c:pt>
                <c:pt idx="1584">
                  <c:v>9.3888339999999992</c:v>
                </c:pt>
                <c:pt idx="1585">
                  <c:v>9.3902699999999992</c:v>
                </c:pt>
                <c:pt idx="1586">
                  <c:v>9.392868</c:v>
                </c:pt>
                <c:pt idx="1587">
                  <c:v>9.3971450000000001</c:v>
                </c:pt>
                <c:pt idx="1588">
                  <c:v>9.4000730000000008</c:v>
                </c:pt>
                <c:pt idx="1589">
                  <c:v>9.4011639999999996</c:v>
                </c:pt>
                <c:pt idx="1590">
                  <c:v>9.4055269999999993</c:v>
                </c:pt>
                <c:pt idx="1591">
                  <c:v>9.4091159999999991</c:v>
                </c:pt>
                <c:pt idx="1592">
                  <c:v>9.4102779999999999</c:v>
                </c:pt>
                <c:pt idx="1593">
                  <c:v>9.4117569999999997</c:v>
                </c:pt>
                <c:pt idx="1594">
                  <c:v>9.4154309999999999</c:v>
                </c:pt>
                <c:pt idx="1595">
                  <c:v>9.4160050000000002</c:v>
                </c:pt>
                <c:pt idx="1596">
                  <c:v>9.4167229999999993</c:v>
                </c:pt>
                <c:pt idx="1597">
                  <c:v>9.4194069999999996</c:v>
                </c:pt>
                <c:pt idx="1598">
                  <c:v>9.4208280000000002</c:v>
                </c:pt>
                <c:pt idx="1599">
                  <c:v>9.4210580000000004</c:v>
                </c:pt>
                <c:pt idx="1600">
                  <c:v>9.4240429999999993</c:v>
                </c:pt>
                <c:pt idx="1601">
                  <c:v>9.4264550000000007</c:v>
                </c:pt>
                <c:pt idx="1602">
                  <c:v>9.4269429999999996</c:v>
                </c:pt>
                <c:pt idx="1603">
                  <c:v>9.4286359999999991</c:v>
                </c:pt>
                <c:pt idx="1604">
                  <c:v>9.4318229999999996</c:v>
                </c:pt>
                <c:pt idx="1605">
                  <c:v>9.4320090000000008</c:v>
                </c:pt>
                <c:pt idx="1606">
                  <c:v>9.4326410000000003</c:v>
                </c:pt>
                <c:pt idx="1607">
                  <c:v>9.4356840000000002</c:v>
                </c:pt>
                <c:pt idx="1608">
                  <c:v>9.4374490000000009</c:v>
                </c:pt>
                <c:pt idx="1609">
                  <c:v>9.4378229999999999</c:v>
                </c:pt>
                <c:pt idx="1610">
                  <c:v>9.4409080000000003</c:v>
                </c:pt>
                <c:pt idx="1611">
                  <c:v>9.4437359999999995</c:v>
                </c:pt>
                <c:pt idx="1612">
                  <c:v>9.4446980000000007</c:v>
                </c:pt>
                <c:pt idx="1613">
                  <c:v>9.4464489999999994</c:v>
                </c:pt>
                <c:pt idx="1614">
                  <c:v>9.4496070000000003</c:v>
                </c:pt>
                <c:pt idx="1615">
                  <c:v>9.4495489999999993</c:v>
                </c:pt>
                <c:pt idx="1616">
                  <c:v>9.4507689999999993</c:v>
                </c:pt>
                <c:pt idx="1617">
                  <c:v>9.4550180000000008</c:v>
                </c:pt>
                <c:pt idx="1618">
                  <c:v>9.4578889999999998</c:v>
                </c:pt>
                <c:pt idx="1619">
                  <c:v>9.4591370000000001</c:v>
                </c:pt>
                <c:pt idx="1620">
                  <c:v>9.4635870000000004</c:v>
                </c:pt>
                <c:pt idx="1621">
                  <c:v>9.4677349999999993</c:v>
                </c:pt>
                <c:pt idx="1622">
                  <c:v>9.469773</c:v>
                </c:pt>
                <c:pt idx="1623">
                  <c:v>9.4732760000000003</c:v>
                </c:pt>
                <c:pt idx="1624">
                  <c:v>9.4790740000000007</c:v>
                </c:pt>
                <c:pt idx="1625">
                  <c:v>9.4810549999999996</c:v>
                </c:pt>
                <c:pt idx="1626">
                  <c:v>9.4837539999999994</c:v>
                </c:pt>
                <c:pt idx="1627">
                  <c:v>9.4893370000000008</c:v>
                </c:pt>
                <c:pt idx="1628">
                  <c:v>9.4940020000000001</c:v>
                </c:pt>
                <c:pt idx="1629">
                  <c:v>9.4978200000000008</c:v>
                </c:pt>
                <c:pt idx="1630">
                  <c:v>9.5054700000000008</c:v>
                </c:pt>
                <c:pt idx="1631">
                  <c:v>9.5121730000000007</c:v>
                </c:pt>
                <c:pt idx="1632">
                  <c:v>9.516451</c:v>
                </c:pt>
                <c:pt idx="1633">
                  <c:v>9.5220339999999997</c:v>
                </c:pt>
                <c:pt idx="1634">
                  <c:v>9.5297990000000006</c:v>
                </c:pt>
                <c:pt idx="1635">
                  <c:v>9.5338469999999997</c:v>
                </c:pt>
                <c:pt idx="1636">
                  <c:v>9.5388990000000007</c:v>
                </c:pt>
                <c:pt idx="1637">
                  <c:v>9.5475689999999993</c:v>
                </c:pt>
                <c:pt idx="1638">
                  <c:v>9.5554349999999992</c:v>
                </c:pt>
                <c:pt idx="1639">
                  <c:v>9.5619940000000003</c:v>
                </c:pt>
                <c:pt idx="1640">
                  <c:v>9.5707210000000007</c:v>
                </c:pt>
                <c:pt idx="1641">
                  <c:v>9.5786580000000008</c:v>
                </c:pt>
                <c:pt idx="1642">
                  <c:v>9.5854049999999997</c:v>
                </c:pt>
                <c:pt idx="1643">
                  <c:v>9.5931700000000006</c:v>
                </c:pt>
                <c:pt idx="1644">
                  <c:v>9.601782</c:v>
                </c:pt>
                <c:pt idx="1645">
                  <c:v>9.6079399999999993</c:v>
                </c:pt>
                <c:pt idx="1646">
                  <c:v>9.6149149999999999</c:v>
                </c:pt>
                <c:pt idx="1647">
                  <c:v>9.6231539999999995</c:v>
                </c:pt>
                <c:pt idx="1648">
                  <c:v>9.6293550000000003</c:v>
                </c:pt>
                <c:pt idx="1649">
                  <c:v>9.6344930000000009</c:v>
                </c:pt>
                <c:pt idx="1650">
                  <c:v>9.6416699999999995</c:v>
                </c:pt>
                <c:pt idx="1651">
                  <c:v>9.6479429999999997</c:v>
                </c:pt>
                <c:pt idx="1652">
                  <c:v>9.6526499999999995</c:v>
                </c:pt>
                <c:pt idx="1653">
                  <c:v>9.6582480000000004</c:v>
                </c:pt>
                <c:pt idx="1654">
                  <c:v>9.6653680000000008</c:v>
                </c:pt>
                <c:pt idx="1655">
                  <c:v>9.6700610000000005</c:v>
                </c:pt>
                <c:pt idx="1656">
                  <c:v>9.6755870000000002</c:v>
                </c:pt>
                <c:pt idx="1657">
                  <c:v>9.6819030000000001</c:v>
                </c:pt>
                <c:pt idx="1658">
                  <c:v>9.6870989999999999</c:v>
                </c:pt>
                <c:pt idx="1659">
                  <c:v>9.6914770000000008</c:v>
                </c:pt>
                <c:pt idx="1660">
                  <c:v>9.6986100000000004</c:v>
                </c:pt>
                <c:pt idx="1661">
                  <c:v>9.7051119999999997</c:v>
                </c:pt>
                <c:pt idx="1662">
                  <c:v>9.7100930000000005</c:v>
                </c:pt>
                <c:pt idx="1663">
                  <c:v>9.7159639999999996</c:v>
                </c:pt>
                <c:pt idx="1664">
                  <c:v>9.7227960000000007</c:v>
                </c:pt>
                <c:pt idx="1665">
                  <c:v>9.7264130000000009</c:v>
                </c:pt>
                <c:pt idx="1666">
                  <c:v>9.7306899999999992</c:v>
                </c:pt>
                <c:pt idx="1667">
                  <c:v>9.736345</c:v>
                </c:pt>
                <c:pt idx="1668">
                  <c:v>9.7404790000000006</c:v>
                </c:pt>
                <c:pt idx="1669">
                  <c:v>9.7435799999999997</c:v>
                </c:pt>
                <c:pt idx="1670">
                  <c:v>9.7488039999999998</c:v>
                </c:pt>
                <c:pt idx="1671">
                  <c:v>9.7527229999999996</c:v>
                </c:pt>
                <c:pt idx="1672">
                  <c:v>9.7554929999999995</c:v>
                </c:pt>
                <c:pt idx="1673">
                  <c:v>9.7595840000000003</c:v>
                </c:pt>
                <c:pt idx="1674">
                  <c:v>9.7646219999999992</c:v>
                </c:pt>
                <c:pt idx="1675">
                  <c:v>9.7667319999999993</c:v>
                </c:pt>
                <c:pt idx="1676">
                  <c:v>9.76999</c:v>
                </c:pt>
                <c:pt idx="1677">
                  <c:v>9.7745689999999996</c:v>
                </c:pt>
                <c:pt idx="1678">
                  <c:v>9.776923</c:v>
                </c:pt>
                <c:pt idx="1679">
                  <c:v>9.7781570000000002</c:v>
                </c:pt>
                <c:pt idx="1680">
                  <c:v>9.7815440000000002</c:v>
                </c:pt>
                <c:pt idx="1681">
                  <c:v>9.784573</c:v>
                </c:pt>
                <c:pt idx="1682">
                  <c:v>9.7865540000000006</c:v>
                </c:pt>
                <c:pt idx="1683">
                  <c:v>9.7891370000000002</c:v>
                </c:pt>
                <c:pt idx="1684">
                  <c:v>9.7925970000000007</c:v>
                </c:pt>
                <c:pt idx="1685">
                  <c:v>9.7943049999999996</c:v>
                </c:pt>
                <c:pt idx="1686">
                  <c:v>9.7961849999999995</c:v>
                </c:pt>
                <c:pt idx="1687">
                  <c:v>9.7990840000000006</c:v>
                </c:pt>
                <c:pt idx="1688">
                  <c:v>9.8013670000000008</c:v>
                </c:pt>
                <c:pt idx="1689">
                  <c:v>9.8033760000000001</c:v>
                </c:pt>
                <c:pt idx="1690">
                  <c:v>9.8081410000000009</c:v>
                </c:pt>
                <c:pt idx="1691">
                  <c:v>9.8129930000000005</c:v>
                </c:pt>
                <c:pt idx="1692">
                  <c:v>9.8168539999999993</c:v>
                </c:pt>
                <c:pt idx="1693">
                  <c:v>9.8220209999999994</c:v>
                </c:pt>
                <c:pt idx="1694">
                  <c:v>9.8282939999999996</c:v>
                </c:pt>
                <c:pt idx="1695">
                  <c:v>9.8317809999999994</c:v>
                </c:pt>
                <c:pt idx="1696">
                  <c:v>9.8357569999999992</c:v>
                </c:pt>
                <c:pt idx="1697">
                  <c:v>9.8413409999999999</c:v>
                </c:pt>
                <c:pt idx="1698">
                  <c:v>9.8466369999999994</c:v>
                </c:pt>
                <c:pt idx="1699">
                  <c:v>9.8502399999999994</c:v>
                </c:pt>
                <c:pt idx="1700">
                  <c:v>9.8561250000000005</c:v>
                </c:pt>
                <c:pt idx="1701">
                  <c:v>9.8613060000000008</c:v>
                </c:pt>
                <c:pt idx="1702">
                  <c:v>9.8647659999999995</c:v>
                </c:pt>
                <c:pt idx="1703">
                  <c:v>9.868957</c:v>
                </c:pt>
                <c:pt idx="1704">
                  <c:v>9.8743680000000005</c:v>
                </c:pt>
                <c:pt idx="1705">
                  <c:v>9.8772819999999992</c:v>
                </c:pt>
                <c:pt idx="1706">
                  <c:v>9.8810140000000004</c:v>
                </c:pt>
                <c:pt idx="1707">
                  <c:v>9.8864820000000009</c:v>
                </c:pt>
                <c:pt idx="1708">
                  <c:v>9.8911759999999997</c:v>
                </c:pt>
                <c:pt idx="1709">
                  <c:v>9.8947640000000003</c:v>
                </c:pt>
                <c:pt idx="1710">
                  <c:v>9.9004910000000006</c:v>
                </c:pt>
                <c:pt idx="1711">
                  <c:v>9.9058449999999993</c:v>
                </c:pt>
                <c:pt idx="1712">
                  <c:v>9.9096779999999995</c:v>
                </c:pt>
                <c:pt idx="1713">
                  <c:v>9.9139839999999992</c:v>
                </c:pt>
                <c:pt idx="1714">
                  <c:v>9.9191649999999996</c:v>
                </c:pt>
                <c:pt idx="1715">
                  <c:v>9.9224379999999996</c:v>
                </c:pt>
                <c:pt idx="1716">
                  <c:v>9.9263279999999998</c:v>
                </c:pt>
                <c:pt idx="1717">
                  <c:v>9.9314800000000005</c:v>
                </c:pt>
                <c:pt idx="1718">
                  <c:v>9.9356570000000008</c:v>
                </c:pt>
                <c:pt idx="1719">
                  <c:v>9.9389730000000007</c:v>
                </c:pt>
                <c:pt idx="1720">
                  <c:v>9.9442550000000001</c:v>
                </c:pt>
                <c:pt idx="1721">
                  <c:v>9.9492360000000009</c:v>
                </c:pt>
                <c:pt idx="1722">
                  <c:v>9.9527669999999997</c:v>
                </c:pt>
                <c:pt idx="1723">
                  <c:v>9.9564269999999997</c:v>
                </c:pt>
                <c:pt idx="1724">
                  <c:v>9.9613929999999993</c:v>
                </c:pt>
                <c:pt idx="1725">
                  <c:v>9.9642060000000008</c:v>
                </c:pt>
                <c:pt idx="1726">
                  <c:v>9.9669329999999992</c:v>
                </c:pt>
                <c:pt idx="1727">
                  <c:v>9.971527</c:v>
                </c:pt>
                <c:pt idx="1728">
                  <c:v>9.9759189999999993</c:v>
                </c:pt>
                <c:pt idx="1729">
                  <c:v>9.9790480000000006</c:v>
                </c:pt>
                <c:pt idx="1730">
                  <c:v>9.9837129999999998</c:v>
                </c:pt>
                <c:pt idx="1731">
                  <c:v>9.9877749999999992</c:v>
                </c:pt>
                <c:pt idx="1732">
                  <c:v>9.9901289999999996</c:v>
                </c:pt>
                <c:pt idx="1733">
                  <c:v>9.9926840000000006</c:v>
                </c:pt>
                <c:pt idx="1734">
                  <c:v>9.9955400000000001</c:v>
                </c:pt>
                <c:pt idx="1735">
                  <c:v>9.9961000000000002</c:v>
                </c:pt>
                <c:pt idx="1736">
                  <c:v>9.9966589999999993</c:v>
                </c:pt>
                <c:pt idx="1737">
                  <c:v>9.9982670000000002</c:v>
                </c:pt>
                <c:pt idx="1738">
                  <c:v>9.9990849999999991</c:v>
                </c:pt>
                <c:pt idx="1739">
                  <c:v>9.9982530000000001</c:v>
                </c:pt>
                <c:pt idx="1740">
                  <c:v>9.9996740000000006</c:v>
                </c:pt>
                <c:pt idx="1741">
                  <c:v>10.000591999999999</c:v>
                </c:pt>
                <c:pt idx="1742">
                  <c:v>9.9998459999999998</c:v>
                </c:pt>
                <c:pt idx="1743">
                  <c:v>9.9999029999999998</c:v>
                </c:pt>
                <c:pt idx="1744">
                  <c:v>10.000965000000001</c:v>
                </c:pt>
                <c:pt idx="1745">
                  <c:v>9.9996740000000006</c:v>
                </c:pt>
                <c:pt idx="1746">
                  <c:v>9.9985540000000004</c:v>
                </c:pt>
                <c:pt idx="1747">
                  <c:v>9.9986829999999998</c:v>
                </c:pt>
                <c:pt idx="1748">
                  <c:v>9.99831</c:v>
                </c:pt>
                <c:pt idx="1749">
                  <c:v>9.9967459999999999</c:v>
                </c:pt>
                <c:pt idx="1750">
                  <c:v>9.9973770000000002</c:v>
                </c:pt>
                <c:pt idx="1751">
                  <c:v>9.9976500000000001</c:v>
                </c:pt>
                <c:pt idx="1752">
                  <c:v>9.9964870000000001</c:v>
                </c:pt>
                <c:pt idx="1753">
                  <c:v>9.9959849999999992</c:v>
                </c:pt>
                <c:pt idx="1754">
                  <c:v>9.9968749999999993</c:v>
                </c:pt>
                <c:pt idx="1755">
                  <c:v>9.9958130000000001</c:v>
                </c:pt>
                <c:pt idx="1756">
                  <c:v>9.99465</c:v>
                </c:pt>
                <c:pt idx="1757">
                  <c:v>9.9948370000000004</c:v>
                </c:pt>
                <c:pt idx="1758">
                  <c:v>9.9943489999999997</c:v>
                </c:pt>
                <c:pt idx="1759">
                  <c:v>9.9928699999999999</c:v>
                </c:pt>
                <c:pt idx="1760">
                  <c:v>9.9933870000000002</c:v>
                </c:pt>
                <c:pt idx="1761">
                  <c:v>9.9939180000000007</c:v>
                </c:pt>
                <c:pt idx="1762">
                  <c:v>9.9929419999999993</c:v>
                </c:pt>
                <c:pt idx="1763">
                  <c:v>9.9926259999999996</c:v>
                </c:pt>
                <c:pt idx="1764">
                  <c:v>9.9940040000000003</c:v>
                </c:pt>
                <c:pt idx="1765">
                  <c:v>9.9927119999999992</c:v>
                </c:pt>
                <c:pt idx="1766">
                  <c:v>9.9917789999999993</c:v>
                </c:pt>
                <c:pt idx="1767">
                  <c:v>9.9925829999999998</c:v>
                </c:pt>
                <c:pt idx="1768">
                  <c:v>9.9923680000000008</c:v>
                </c:pt>
                <c:pt idx="1769">
                  <c:v>9.9905740000000005</c:v>
                </c:pt>
                <c:pt idx="1770">
                  <c:v>9.9911910000000006</c:v>
                </c:pt>
                <c:pt idx="1771">
                  <c:v>9.9920380000000009</c:v>
                </c:pt>
                <c:pt idx="1772">
                  <c:v>9.9909470000000002</c:v>
                </c:pt>
                <c:pt idx="1773">
                  <c:v>9.9904159999999997</c:v>
                </c:pt>
                <c:pt idx="1774">
                  <c:v>9.9915500000000002</c:v>
                </c:pt>
                <c:pt idx="1775">
                  <c:v>9.9903729999999999</c:v>
                </c:pt>
                <c:pt idx="1776">
                  <c:v>9.9892099999999999</c:v>
                </c:pt>
                <c:pt idx="1777">
                  <c:v>9.9905310000000007</c:v>
                </c:pt>
                <c:pt idx="1778">
                  <c:v>9.9919799999999999</c:v>
                </c:pt>
                <c:pt idx="1779">
                  <c:v>9.9916640000000001</c:v>
                </c:pt>
                <c:pt idx="1780">
                  <c:v>9.9938459999999996</c:v>
                </c:pt>
                <c:pt idx="1781">
                  <c:v>9.9959419999999994</c:v>
                </c:pt>
                <c:pt idx="1782">
                  <c:v>9.9962289999999996</c:v>
                </c:pt>
                <c:pt idx="1783">
                  <c:v>9.99742</c:v>
                </c:pt>
                <c:pt idx="1784">
                  <c:v>10.000162</c:v>
                </c:pt>
                <c:pt idx="1785">
                  <c:v>10.000334000000001</c:v>
                </c:pt>
                <c:pt idx="1786">
                  <c:v>10.000521000000001</c:v>
                </c:pt>
                <c:pt idx="1787">
                  <c:v>10.00253</c:v>
                </c:pt>
                <c:pt idx="1788">
                  <c:v>10.00431</c:v>
                </c:pt>
                <c:pt idx="1789">
                  <c:v>10.004066</c:v>
                </c:pt>
                <c:pt idx="1790">
                  <c:v>10.006219</c:v>
                </c:pt>
                <c:pt idx="1791">
                  <c:v>10.008271000000001</c:v>
                </c:pt>
                <c:pt idx="1792">
                  <c:v>10.008444000000001</c:v>
                </c:pt>
                <c:pt idx="1793">
                  <c:v>10.009074999999999</c:v>
                </c:pt>
                <c:pt idx="1794">
                  <c:v>10.011170999999999</c:v>
                </c:pt>
                <c:pt idx="1795">
                  <c:v>10.011314</c:v>
                </c:pt>
                <c:pt idx="1796">
                  <c:v>10.011372</c:v>
                </c:pt>
                <c:pt idx="1797">
                  <c:v>10.013567999999999</c:v>
                </c:pt>
                <c:pt idx="1798">
                  <c:v>10.015174999999999</c:v>
                </c:pt>
                <c:pt idx="1799">
                  <c:v>10.015592</c:v>
                </c:pt>
                <c:pt idx="1800">
                  <c:v>10.018261000000001</c:v>
                </c:pt>
                <c:pt idx="1801">
                  <c:v>10.021247000000001</c:v>
                </c:pt>
                <c:pt idx="1802">
                  <c:v>10.022079</c:v>
                </c:pt>
                <c:pt idx="1803">
                  <c:v>10.023127000000001</c:v>
                </c:pt>
                <c:pt idx="1804">
                  <c:v>10.025912</c:v>
                </c:pt>
                <c:pt idx="1805">
                  <c:v>10.02594</c:v>
                </c:pt>
                <c:pt idx="1806">
                  <c:v>10.02561</c:v>
                </c:pt>
                <c:pt idx="1807">
                  <c:v>10.027547999999999</c:v>
                </c:pt>
                <c:pt idx="1808">
                  <c:v>10.028810999999999</c:v>
                </c:pt>
                <c:pt idx="1809">
                  <c:v>10.028582</c:v>
                </c:pt>
                <c:pt idx="1810">
                  <c:v>10.030620000000001</c:v>
                </c:pt>
                <c:pt idx="1811">
                  <c:v>10.032945</c:v>
                </c:pt>
                <c:pt idx="1812">
                  <c:v>10.033232</c:v>
                </c:pt>
                <c:pt idx="1813">
                  <c:v>10.034280000000001</c:v>
                </c:pt>
                <c:pt idx="1814">
                  <c:v>10.036749</c:v>
                </c:pt>
                <c:pt idx="1815">
                  <c:v>10.036806</c:v>
                </c:pt>
                <c:pt idx="1816">
                  <c:v>10.037725</c:v>
                </c:pt>
                <c:pt idx="1817">
                  <c:v>10.041256000000001</c:v>
                </c:pt>
                <c:pt idx="1818">
                  <c:v>10.043968</c:v>
                </c:pt>
                <c:pt idx="1819">
                  <c:v>10.044943999999999</c:v>
                </c:pt>
                <c:pt idx="1820">
                  <c:v>10.049078</c:v>
                </c:pt>
                <c:pt idx="1821">
                  <c:v>10.053155</c:v>
                </c:pt>
                <c:pt idx="1822">
                  <c:v>10.055509000000001</c:v>
                </c:pt>
                <c:pt idx="1823">
                  <c:v>10.058882000000001</c:v>
                </c:pt>
                <c:pt idx="1824">
                  <c:v>10.063518</c:v>
                </c:pt>
                <c:pt idx="1825">
                  <c:v>10.065154</c:v>
                </c:pt>
                <c:pt idx="1826">
                  <c:v>10.067637</c:v>
                </c:pt>
                <c:pt idx="1827">
                  <c:v>10.072948</c:v>
                </c:pt>
                <c:pt idx="1828">
                  <c:v>10.077871</c:v>
                </c:pt>
                <c:pt idx="1829">
                  <c:v>10.081101</c:v>
                </c:pt>
                <c:pt idx="1830">
                  <c:v>10.087588999999999</c:v>
                </c:pt>
                <c:pt idx="1831">
                  <c:v>10.093631</c:v>
                </c:pt>
                <c:pt idx="1832">
                  <c:v>10.097521</c:v>
                </c:pt>
                <c:pt idx="1833">
                  <c:v>10.102473</c:v>
                </c:pt>
                <c:pt idx="1834">
                  <c:v>10.10876</c:v>
                </c:pt>
                <c:pt idx="1835">
                  <c:v>10.11252</c:v>
                </c:pt>
                <c:pt idx="1836">
                  <c:v>10.115477</c:v>
                </c:pt>
                <c:pt idx="1837">
                  <c:v>10.120616</c:v>
                </c:pt>
                <c:pt idx="1838">
                  <c:v>10.124893</c:v>
                </c:pt>
                <c:pt idx="1839">
                  <c:v>10.128295</c:v>
                </c:pt>
                <c:pt idx="1840">
                  <c:v>10.134065</c:v>
                </c:pt>
                <c:pt idx="1841">
                  <c:v>10.139735</c:v>
                </c:pt>
                <c:pt idx="1842">
                  <c:v>10.143007000000001</c:v>
                </c:pt>
                <c:pt idx="1843">
                  <c:v>10.147442</c:v>
                </c:pt>
                <c:pt idx="1844">
                  <c:v>10.153916000000001</c:v>
                </c:pt>
                <c:pt idx="1845">
                  <c:v>10.157059</c:v>
                </c:pt>
                <c:pt idx="1846">
                  <c:v>10.160892</c:v>
                </c:pt>
                <c:pt idx="1847">
                  <c:v>10.167852999999999</c:v>
                </c:pt>
                <c:pt idx="1848">
                  <c:v>10.173349999999999</c:v>
                </c:pt>
                <c:pt idx="1849">
                  <c:v>10.177054</c:v>
                </c:pt>
                <c:pt idx="1850">
                  <c:v>10.18357</c:v>
                </c:pt>
                <c:pt idx="1851">
                  <c:v>10.190632000000001</c:v>
                </c:pt>
                <c:pt idx="1852">
                  <c:v>10.194694</c:v>
                </c:pt>
                <c:pt idx="1853">
                  <c:v>10.199458999999999</c:v>
                </c:pt>
                <c:pt idx="1854">
                  <c:v>10.205918</c:v>
                </c:pt>
                <c:pt idx="1855">
                  <c:v>10.210338999999999</c:v>
                </c:pt>
                <c:pt idx="1856">
                  <c:v>10.214444</c:v>
                </c:pt>
                <c:pt idx="1857">
                  <c:v>10.219984999999999</c:v>
                </c:pt>
                <c:pt idx="1858">
                  <c:v>10.224477</c:v>
                </c:pt>
                <c:pt idx="1859">
                  <c:v>10.226917</c:v>
                </c:pt>
                <c:pt idx="1860">
                  <c:v>10.231280999999999</c:v>
                </c:pt>
                <c:pt idx="1861">
                  <c:v>10.235242</c:v>
                </c:pt>
                <c:pt idx="1862">
                  <c:v>10.236965</c:v>
                </c:pt>
                <c:pt idx="1863">
                  <c:v>10.239261000000001</c:v>
                </c:pt>
                <c:pt idx="1864">
                  <c:v>10.242692</c:v>
                </c:pt>
                <c:pt idx="1865">
                  <c:v>10.243883</c:v>
                </c:pt>
                <c:pt idx="1866">
                  <c:v>10.245347000000001</c:v>
                </c:pt>
                <c:pt idx="1867">
                  <c:v>10.248246999999999</c:v>
                </c:pt>
                <c:pt idx="1868">
                  <c:v>10.249537999999999</c:v>
                </c:pt>
                <c:pt idx="1869">
                  <c:v>10.249122</c:v>
                </c:pt>
                <c:pt idx="1870">
                  <c:v>10.250486</c:v>
                </c:pt>
                <c:pt idx="1871">
                  <c:v>10.251576999999999</c:v>
                </c:pt>
                <c:pt idx="1872">
                  <c:v>10.251132</c:v>
                </c:pt>
                <c:pt idx="1873">
                  <c:v>10.251462</c:v>
                </c:pt>
                <c:pt idx="1874">
                  <c:v>10.253012</c:v>
                </c:pt>
                <c:pt idx="1875">
                  <c:v>10.252624000000001</c:v>
                </c:pt>
                <c:pt idx="1876">
                  <c:v>10.252323000000001</c:v>
                </c:pt>
                <c:pt idx="1877">
                  <c:v>10.254203</c:v>
                </c:pt>
                <c:pt idx="1878">
                  <c:v>10.255380000000001</c:v>
                </c:pt>
                <c:pt idx="1879">
                  <c:v>10.254892</c:v>
                </c:pt>
                <c:pt idx="1880">
                  <c:v>10.255768</c:v>
                </c:pt>
                <c:pt idx="1881">
                  <c:v>10.256686</c:v>
                </c:pt>
                <c:pt idx="1882">
                  <c:v>10.255696</c:v>
                </c:pt>
                <c:pt idx="1883">
                  <c:v>10.255136</c:v>
                </c:pt>
                <c:pt idx="1884">
                  <c:v>10.255696</c:v>
                </c:pt>
                <c:pt idx="1885">
                  <c:v>10.253859</c:v>
                </c:pt>
                <c:pt idx="1886">
                  <c:v>10.252079</c:v>
                </c:pt>
                <c:pt idx="1887">
                  <c:v>10.251849</c:v>
                </c:pt>
                <c:pt idx="1888">
                  <c:v>10.250816</c:v>
                </c:pt>
                <c:pt idx="1889">
                  <c:v>10.248030999999999</c:v>
                </c:pt>
                <c:pt idx="1890">
                  <c:v>10.248275</c:v>
                </c:pt>
                <c:pt idx="1891">
                  <c:v>10.248863999999999</c:v>
                </c:pt>
                <c:pt idx="1892">
                  <c:v>10.246494999999999</c:v>
                </c:pt>
                <c:pt idx="1893">
                  <c:v>10.245161</c:v>
                </c:pt>
                <c:pt idx="1894">
                  <c:v>10.245763</c:v>
                </c:pt>
                <c:pt idx="1895">
                  <c:v>10.243625</c:v>
                </c:pt>
                <c:pt idx="1896">
                  <c:v>10.240797000000001</c:v>
                </c:pt>
                <c:pt idx="1897">
                  <c:v>10.240553</c:v>
                </c:pt>
                <c:pt idx="1898">
                  <c:v>10.239834999999999</c:v>
                </c:pt>
                <c:pt idx="1899">
                  <c:v>10.237568</c:v>
                </c:pt>
                <c:pt idx="1900">
                  <c:v>10.238185</c:v>
                </c:pt>
                <c:pt idx="1901">
                  <c:v>10.239663</c:v>
                </c:pt>
                <c:pt idx="1902">
                  <c:v>10.238557999999999</c:v>
                </c:pt>
                <c:pt idx="1903">
                  <c:v>10.238127</c:v>
                </c:pt>
                <c:pt idx="1904">
                  <c:v>10.239032</c:v>
                </c:pt>
                <c:pt idx="1905">
                  <c:v>10.237769</c:v>
                </c:pt>
                <c:pt idx="1906">
                  <c:v>10.236419</c:v>
                </c:pt>
                <c:pt idx="1907">
                  <c:v>10.237667999999999</c:v>
                </c:pt>
                <c:pt idx="1908">
                  <c:v>10.238472</c:v>
                </c:pt>
                <c:pt idx="1909">
                  <c:v>10.238327999999999</c:v>
                </c:pt>
                <c:pt idx="1910">
                  <c:v>10.240625</c:v>
                </c:pt>
                <c:pt idx="1911">
                  <c:v>10.243582</c:v>
                </c:pt>
                <c:pt idx="1912">
                  <c:v>10.244054999999999</c:v>
                </c:pt>
                <c:pt idx="1913">
                  <c:v>10.244802</c:v>
                </c:pt>
                <c:pt idx="1914">
                  <c:v>10.247113000000001</c:v>
                </c:pt>
                <c:pt idx="1915">
                  <c:v>10.246983</c:v>
                </c:pt>
                <c:pt idx="1916">
                  <c:v>10.246036</c:v>
                </c:pt>
                <c:pt idx="1917">
                  <c:v>10.247457000000001</c:v>
                </c:pt>
                <c:pt idx="1918">
                  <c:v>10.248605</c:v>
                </c:pt>
                <c:pt idx="1919">
                  <c:v>10.248317999999999</c:v>
                </c:pt>
                <c:pt idx="1920">
                  <c:v>10.250457000000001</c:v>
                </c:pt>
                <c:pt idx="1921">
                  <c:v>10.253428</c:v>
                </c:pt>
                <c:pt idx="1922">
                  <c:v>10.253787000000001</c:v>
                </c:pt>
                <c:pt idx="1923">
                  <c:v>10.254419</c:v>
                </c:pt>
                <c:pt idx="1924">
                  <c:v>10.256959</c:v>
                </c:pt>
                <c:pt idx="1925">
                  <c:v>10.257346999999999</c:v>
                </c:pt>
                <c:pt idx="1926">
                  <c:v>10.257203000000001</c:v>
                </c:pt>
                <c:pt idx="1927">
                  <c:v>10.260232</c:v>
                </c:pt>
                <c:pt idx="1928">
                  <c:v>10.262973000000001</c:v>
                </c:pt>
                <c:pt idx="1929">
                  <c:v>10.264179</c:v>
                </c:pt>
                <c:pt idx="1930">
                  <c:v>10.268471</c:v>
                </c:pt>
                <c:pt idx="1931">
                  <c:v>10.272546999999999</c:v>
                </c:pt>
                <c:pt idx="1932">
                  <c:v>10.273536999999999</c:v>
                </c:pt>
                <c:pt idx="1933">
                  <c:v>10.275748</c:v>
                </c:pt>
                <c:pt idx="1934">
                  <c:v>10.279522999999999</c:v>
                </c:pt>
                <c:pt idx="1935">
                  <c:v>10.280671</c:v>
                </c:pt>
                <c:pt idx="1936">
                  <c:v>10.282106000000001</c:v>
                </c:pt>
                <c:pt idx="1937">
                  <c:v>10.286569999999999</c:v>
                </c:pt>
                <c:pt idx="1938">
                  <c:v>10.290502999999999</c:v>
                </c:pt>
                <c:pt idx="1939">
                  <c:v>10.293733</c:v>
                </c:pt>
                <c:pt idx="1940">
                  <c:v>10.299201</c:v>
                </c:pt>
                <c:pt idx="1941">
                  <c:v>10.304727</c:v>
                </c:pt>
                <c:pt idx="1942">
                  <c:v>10.307325000000001</c:v>
                </c:pt>
                <c:pt idx="1943">
                  <c:v>10.311373</c:v>
                </c:pt>
                <c:pt idx="1944">
                  <c:v>10.316913</c:v>
                </c:pt>
                <c:pt idx="1945">
                  <c:v>10.32066</c:v>
                </c:pt>
                <c:pt idx="1946">
                  <c:v>10.324607</c:v>
                </c:pt>
                <c:pt idx="1947">
                  <c:v>10.331181000000001</c:v>
                </c:pt>
                <c:pt idx="1948">
                  <c:v>10.336707000000001</c:v>
                </c:pt>
                <c:pt idx="1949">
                  <c:v>10.341544000000001</c:v>
                </c:pt>
                <c:pt idx="1950">
                  <c:v>10.347873999999999</c:v>
                </c:pt>
                <c:pt idx="1951">
                  <c:v>10.354118</c:v>
                </c:pt>
                <c:pt idx="1952">
                  <c:v>10.358294000000001</c:v>
                </c:pt>
                <c:pt idx="1953">
                  <c:v>10.363246</c:v>
                </c:pt>
                <c:pt idx="1954">
                  <c:v>10.369289</c:v>
                </c:pt>
                <c:pt idx="1955">
                  <c:v>10.373179</c:v>
                </c:pt>
                <c:pt idx="1956">
                  <c:v>10.377629000000001</c:v>
                </c:pt>
                <c:pt idx="1957">
                  <c:v>10.385422</c:v>
                </c:pt>
                <c:pt idx="1958">
                  <c:v>10.392298</c:v>
                </c:pt>
                <c:pt idx="1959">
                  <c:v>10.398125</c:v>
                </c:pt>
                <c:pt idx="1960">
                  <c:v>10.405661</c:v>
                </c:pt>
                <c:pt idx="1961">
                  <c:v>10.413268</c:v>
                </c:pt>
                <c:pt idx="1962">
                  <c:v>10.418077</c:v>
                </c:pt>
                <c:pt idx="1963">
                  <c:v>10.423918</c:v>
                </c:pt>
                <c:pt idx="1964">
                  <c:v>10.430994999999999</c:v>
                </c:pt>
                <c:pt idx="1965">
                  <c:v>10.436406</c:v>
                </c:pt>
                <c:pt idx="1966">
                  <c:v>10.441731000000001</c:v>
                </c:pt>
                <c:pt idx="1967">
                  <c:v>10.449927000000001</c:v>
                </c:pt>
                <c:pt idx="1968">
                  <c:v>10.457160999999999</c:v>
                </c:pt>
                <c:pt idx="1969">
                  <c:v>10.463260999999999</c:v>
                </c:pt>
                <c:pt idx="1970">
                  <c:v>10.470668</c:v>
                </c:pt>
                <c:pt idx="1971">
                  <c:v>10.477786999999999</c:v>
                </c:pt>
                <c:pt idx="1972">
                  <c:v>10.482609999999999</c:v>
                </c:pt>
                <c:pt idx="1973">
                  <c:v>10.488379999999999</c:v>
                </c:pt>
                <c:pt idx="1974">
                  <c:v>10.494896000000001</c:v>
                </c:pt>
                <c:pt idx="1975">
                  <c:v>10.500078</c:v>
                </c:pt>
                <c:pt idx="1976">
                  <c:v>10.504685</c:v>
                </c:pt>
                <c:pt idx="1977">
                  <c:v>10.511575000000001</c:v>
                </c:pt>
                <c:pt idx="1978">
                  <c:v>10.517531999999999</c:v>
                </c:pt>
                <c:pt idx="1979">
                  <c:v>10.522195999999999</c:v>
                </c:pt>
                <c:pt idx="1980">
                  <c:v>10.527421</c:v>
                </c:pt>
                <c:pt idx="1981">
                  <c:v>10.532617</c:v>
                </c:pt>
                <c:pt idx="1982">
                  <c:v>10.535531000000001</c:v>
                </c:pt>
                <c:pt idx="1983">
                  <c:v>10.539349</c:v>
                </c:pt>
                <c:pt idx="1984">
                  <c:v>10.543654999999999</c:v>
                </c:pt>
                <c:pt idx="1985">
                  <c:v>10.546999</c:v>
                </c:pt>
                <c:pt idx="1986">
                  <c:v>10.550229</c:v>
                </c:pt>
                <c:pt idx="1987">
                  <c:v>10.555425</c:v>
                </c:pt>
                <c:pt idx="1988">
                  <c:v>10.559530000000001</c:v>
                </c:pt>
                <c:pt idx="1989">
                  <c:v>10.562787999999999</c:v>
                </c:pt>
                <c:pt idx="1990">
                  <c:v>10.566147000000001</c:v>
                </c:pt>
                <c:pt idx="1991">
                  <c:v>10.56995</c:v>
                </c:pt>
                <c:pt idx="1992">
                  <c:v>10.571643999999999</c:v>
                </c:pt>
                <c:pt idx="1993">
                  <c:v>10.573682</c:v>
                </c:pt>
                <c:pt idx="1994">
                  <c:v>10.576625</c:v>
                </c:pt>
                <c:pt idx="1995">
                  <c:v>10.579022</c:v>
                </c:pt>
                <c:pt idx="1996">
                  <c:v>10.581476</c:v>
                </c:pt>
                <c:pt idx="1997">
                  <c:v>10.585580999999999</c:v>
                </c:pt>
                <c:pt idx="1998">
                  <c:v>10.588366000000001</c:v>
                </c:pt>
                <c:pt idx="1999">
                  <c:v>10.590562</c:v>
                </c:pt>
                <c:pt idx="2000">
                  <c:v>10.593476000000001</c:v>
                </c:pt>
                <c:pt idx="2001">
                  <c:v>10.595700000000001</c:v>
                </c:pt>
                <c:pt idx="2002">
                  <c:v>10.594911</c:v>
                </c:pt>
                <c:pt idx="2003">
                  <c:v>10.595241</c:v>
                </c:pt>
                <c:pt idx="2004">
                  <c:v>10.596935</c:v>
                </c:pt>
                <c:pt idx="2005">
                  <c:v>10.598011</c:v>
                </c:pt>
                <c:pt idx="2006">
                  <c:v>10.599633000000001</c:v>
                </c:pt>
                <c:pt idx="2007">
                  <c:v>10.604399000000001</c:v>
                </c:pt>
                <c:pt idx="2008">
                  <c:v>10.607829000000001</c:v>
                </c:pt>
                <c:pt idx="2009">
                  <c:v>10.609579999999999</c:v>
                </c:pt>
                <c:pt idx="2010">
                  <c:v>10.611848</c:v>
                </c:pt>
                <c:pt idx="2011">
                  <c:v>10.613714</c:v>
                </c:pt>
                <c:pt idx="2012">
                  <c:v>10.612537</c:v>
                </c:pt>
                <c:pt idx="2013">
                  <c:v>10.612494</c:v>
                </c:pt>
                <c:pt idx="2014">
                  <c:v>10.614216000000001</c:v>
                </c:pt>
                <c:pt idx="2015">
                  <c:v>10.615436000000001</c:v>
                </c:pt>
                <c:pt idx="2016">
                  <c:v>10.616842999999999</c:v>
                </c:pt>
                <c:pt idx="2017">
                  <c:v>10.622742000000001</c:v>
                </c:pt>
                <c:pt idx="2018">
                  <c:v>10.627177</c:v>
                </c:pt>
                <c:pt idx="2019">
                  <c:v>10.629575000000001</c:v>
                </c:pt>
                <c:pt idx="2020">
                  <c:v>10.632546</c:v>
                </c:pt>
                <c:pt idx="2021">
                  <c:v>10.635128999999999</c:v>
                </c:pt>
                <c:pt idx="2022">
                  <c:v>10.634067</c:v>
                </c:pt>
                <c:pt idx="2023">
                  <c:v>10.633938000000001</c:v>
                </c:pt>
                <c:pt idx="2024">
                  <c:v>10.635373</c:v>
                </c:pt>
                <c:pt idx="2025">
                  <c:v>10.636177</c:v>
                </c:pt>
                <c:pt idx="2026">
                  <c:v>10.636922999999999</c:v>
                </c:pt>
                <c:pt idx="2027">
                  <c:v>10.640497</c:v>
                </c:pt>
                <c:pt idx="2028">
                  <c:v>10.642721999999999</c:v>
                </c:pt>
                <c:pt idx="2029">
                  <c:v>10.643469</c:v>
                </c:pt>
                <c:pt idx="2030">
                  <c:v>10.644818000000001</c:v>
                </c:pt>
                <c:pt idx="2031">
                  <c:v>10.646483</c:v>
                </c:pt>
                <c:pt idx="2032">
                  <c:v>10.645004</c:v>
                </c:pt>
                <c:pt idx="2033">
                  <c:v>10.64456</c:v>
                </c:pt>
                <c:pt idx="2034">
                  <c:v>10.645923</c:v>
                </c:pt>
                <c:pt idx="2035">
                  <c:v>10.646827</c:v>
                </c:pt>
                <c:pt idx="2036">
                  <c:v>10.647516</c:v>
                </c:pt>
                <c:pt idx="2037">
                  <c:v>10.651363</c:v>
                </c:pt>
                <c:pt idx="2038">
                  <c:v>10.654018000000001</c:v>
                </c:pt>
                <c:pt idx="2039">
                  <c:v>10.655009</c:v>
                </c:pt>
                <c:pt idx="2040">
                  <c:v>10.656157</c:v>
                </c:pt>
                <c:pt idx="2041">
                  <c:v>10.657219</c:v>
                </c:pt>
                <c:pt idx="2042">
                  <c:v>10.657234000000001</c:v>
                </c:pt>
                <c:pt idx="2043">
                  <c:v>10.66032</c:v>
                </c:pt>
                <c:pt idx="2044">
                  <c:v>10.664453</c:v>
                </c:pt>
                <c:pt idx="2045">
                  <c:v>10.666994000000001</c:v>
                </c:pt>
                <c:pt idx="2046">
                  <c:v>10.669347999999999</c:v>
                </c:pt>
                <c:pt idx="2047">
                  <c:v>10.672864000000001</c:v>
                </c:pt>
                <c:pt idx="2048">
                  <c:v>10.673152</c:v>
                </c:pt>
                <c:pt idx="2049">
                  <c:v>10.672305</c:v>
                </c:pt>
                <c:pt idx="2050">
                  <c:v>10.673109</c:v>
                </c:pt>
                <c:pt idx="2051">
                  <c:v>10.673840999999999</c:v>
                </c:pt>
                <c:pt idx="2052">
                  <c:v>10.672734999999999</c:v>
                </c:pt>
                <c:pt idx="2053">
                  <c:v>10.6744</c:v>
                </c:pt>
                <c:pt idx="2054">
                  <c:v>10.676769</c:v>
                </c:pt>
                <c:pt idx="2055">
                  <c:v>10.677227999999999</c:v>
                </c:pt>
                <c:pt idx="2056">
                  <c:v>10.677600999999999</c:v>
                </c:pt>
                <c:pt idx="2057">
                  <c:v>10.679724999999999</c:v>
                </c:pt>
                <c:pt idx="2058">
                  <c:v>10.677816</c:v>
                </c:pt>
                <c:pt idx="2059">
                  <c:v>10.675592</c:v>
                </c:pt>
                <c:pt idx="2060">
                  <c:v>10.675820999999999</c:v>
                </c:pt>
                <c:pt idx="2061">
                  <c:v>10.676223</c:v>
                </c:pt>
                <c:pt idx="2062">
                  <c:v>10.675477000000001</c:v>
                </c:pt>
                <c:pt idx="2063">
                  <c:v>10.678807000000001</c:v>
                </c:pt>
                <c:pt idx="2064">
                  <c:v>10.683199</c:v>
                </c:pt>
                <c:pt idx="2065">
                  <c:v>10.685696</c:v>
                </c:pt>
                <c:pt idx="2066">
                  <c:v>10.688523999999999</c:v>
                </c:pt>
                <c:pt idx="2067">
                  <c:v>10.692500000000001</c:v>
                </c:pt>
                <c:pt idx="2068">
                  <c:v>10.693376000000001</c:v>
                </c:pt>
                <c:pt idx="2069">
                  <c:v>10.693562</c:v>
                </c:pt>
                <c:pt idx="2070">
                  <c:v>10.695371</c:v>
                </c:pt>
                <c:pt idx="2071">
                  <c:v>10.697151</c:v>
                </c:pt>
                <c:pt idx="2072">
                  <c:v>10.697825</c:v>
                </c:pt>
                <c:pt idx="2073">
                  <c:v>10.701873000000001</c:v>
                </c:pt>
                <c:pt idx="2074">
                  <c:v>10.706723999999999</c:v>
                </c:pt>
                <c:pt idx="2075">
                  <c:v>10.709609</c:v>
                </c:pt>
                <c:pt idx="2076">
                  <c:v>10.712595</c:v>
                </c:pt>
                <c:pt idx="2077">
                  <c:v>10.716671</c:v>
                </c:pt>
                <c:pt idx="2078">
                  <c:v>10.717116000000001</c:v>
                </c:pt>
                <c:pt idx="2079">
                  <c:v>10.717029999999999</c:v>
                </c:pt>
                <c:pt idx="2080">
                  <c:v>10.718982</c:v>
                </c:pt>
                <c:pt idx="2081">
                  <c:v>10.720862</c:v>
                </c:pt>
                <c:pt idx="2082">
                  <c:v>10.721551</c:v>
                </c:pt>
                <c:pt idx="2083">
                  <c:v>10.724322000000001</c:v>
                </c:pt>
                <c:pt idx="2084">
                  <c:v>10.726604</c:v>
                </c:pt>
                <c:pt idx="2085">
                  <c:v>10.727335999999999</c:v>
                </c:pt>
                <c:pt idx="2086">
                  <c:v>10.728513</c:v>
                </c:pt>
                <c:pt idx="2087">
                  <c:v>10.731168</c:v>
                </c:pt>
                <c:pt idx="2088">
                  <c:v>10.731125</c:v>
                </c:pt>
                <c:pt idx="2089">
                  <c:v>10.731541</c:v>
                </c:pt>
                <c:pt idx="2090">
                  <c:v>10.733967</c:v>
                </c:pt>
                <c:pt idx="2091">
                  <c:v>10.735733</c:v>
                </c:pt>
                <c:pt idx="2092">
                  <c:v>10.736378</c:v>
                </c:pt>
                <c:pt idx="2093">
                  <c:v>10.740498000000001</c:v>
                </c:pt>
                <c:pt idx="2094">
                  <c:v>10.745048000000001</c:v>
                </c:pt>
                <c:pt idx="2095">
                  <c:v>10.748291999999999</c:v>
                </c:pt>
                <c:pt idx="2096">
                  <c:v>10.752124</c:v>
                </c:pt>
                <c:pt idx="2097">
                  <c:v>10.757693</c:v>
                </c:pt>
                <c:pt idx="2098">
                  <c:v>10.75999</c:v>
                </c:pt>
                <c:pt idx="2099">
                  <c:v>10.7621</c:v>
                </c:pt>
                <c:pt idx="2100">
                  <c:v>10.765243</c:v>
                </c:pt>
                <c:pt idx="2101">
                  <c:v>10.76754</c:v>
                </c:pt>
                <c:pt idx="2102">
                  <c:v>10.768272</c:v>
                </c:pt>
                <c:pt idx="2103">
                  <c:v>10.771946</c:v>
                </c:pt>
                <c:pt idx="2104">
                  <c:v>10.775133</c:v>
                </c:pt>
                <c:pt idx="2105">
                  <c:v>10.776324000000001</c:v>
                </c:pt>
                <c:pt idx="2106">
                  <c:v>10.77819</c:v>
                </c:pt>
                <c:pt idx="2107">
                  <c:v>10.78096</c:v>
                </c:pt>
                <c:pt idx="2108">
                  <c:v>10.781506</c:v>
                </c:pt>
                <c:pt idx="2109">
                  <c:v>10.782381000000001</c:v>
                </c:pt>
                <c:pt idx="2110">
                  <c:v>10.785151000000001</c:v>
                </c:pt>
                <c:pt idx="2111">
                  <c:v>10.787577000000001</c:v>
                </c:pt>
                <c:pt idx="2112">
                  <c:v>10.788769</c:v>
                </c:pt>
                <c:pt idx="2113">
                  <c:v>10.791869</c:v>
                </c:pt>
                <c:pt idx="2114">
                  <c:v>10.794193999999999</c:v>
                </c:pt>
                <c:pt idx="2115">
                  <c:v>10.794983999999999</c:v>
                </c:pt>
                <c:pt idx="2116">
                  <c:v>10.796189</c:v>
                </c:pt>
                <c:pt idx="2117">
                  <c:v>10.798400000000001</c:v>
                </c:pt>
                <c:pt idx="2118">
                  <c:v>10.798759</c:v>
                </c:pt>
                <c:pt idx="2119">
                  <c:v>10.799706</c:v>
                </c:pt>
                <c:pt idx="2120">
                  <c:v>10.802376000000001</c:v>
                </c:pt>
                <c:pt idx="2121">
                  <c:v>10.804414</c:v>
                </c:pt>
                <c:pt idx="2122">
                  <c:v>10.805892</c:v>
                </c:pt>
                <c:pt idx="2123">
                  <c:v>10.809452</c:v>
                </c:pt>
                <c:pt idx="2124">
                  <c:v>10.812709999999999</c:v>
                </c:pt>
                <c:pt idx="2125">
                  <c:v>10.814619</c:v>
                </c:pt>
                <c:pt idx="2126">
                  <c:v>10.817145</c:v>
                </c:pt>
                <c:pt idx="2127">
                  <c:v>10.820963000000001</c:v>
                </c:pt>
                <c:pt idx="2128">
                  <c:v>10.822513000000001</c:v>
                </c:pt>
                <c:pt idx="2129">
                  <c:v>10.825025</c:v>
                </c:pt>
                <c:pt idx="2130">
                  <c:v>10.829072999999999</c:v>
                </c:pt>
                <c:pt idx="2131">
                  <c:v>10.832475000000001</c:v>
                </c:pt>
                <c:pt idx="2132">
                  <c:v>10.834885999999999</c:v>
                </c:pt>
                <c:pt idx="2133">
                  <c:v>10.839867</c:v>
                </c:pt>
                <c:pt idx="2134">
                  <c:v>10.844245000000001</c:v>
                </c:pt>
                <c:pt idx="2135">
                  <c:v>10.846382999999999</c:v>
                </c:pt>
                <c:pt idx="2136">
                  <c:v>10.849254</c:v>
                </c:pt>
                <c:pt idx="2137">
                  <c:v>10.854148</c:v>
                </c:pt>
                <c:pt idx="2138">
                  <c:v>10.855812999999999</c:v>
                </c:pt>
                <c:pt idx="2139">
                  <c:v>10.857635999999999</c:v>
                </c:pt>
                <c:pt idx="2140">
                  <c:v>10.862072</c:v>
                </c:pt>
                <c:pt idx="2141">
                  <c:v>10.866191000000001</c:v>
                </c:pt>
                <c:pt idx="2142">
                  <c:v>10.868043</c:v>
                </c:pt>
                <c:pt idx="2143">
                  <c:v>10.872363</c:v>
                </c:pt>
                <c:pt idx="2144">
                  <c:v>10.876238000000001</c:v>
                </c:pt>
                <c:pt idx="2145">
                  <c:v>10.878133</c:v>
                </c:pt>
                <c:pt idx="2146">
                  <c:v>10.880701999999999</c:v>
                </c:pt>
                <c:pt idx="2147">
                  <c:v>10.885597000000001</c:v>
                </c:pt>
                <c:pt idx="2148">
                  <c:v>10.887907999999999</c:v>
                </c:pt>
                <c:pt idx="2149">
                  <c:v>10.890117999999999</c:v>
                </c:pt>
                <c:pt idx="2150">
                  <c:v>10.894064999999999</c:v>
                </c:pt>
                <c:pt idx="2151">
                  <c:v>10.897150999999999</c:v>
                </c:pt>
                <c:pt idx="2152">
                  <c:v>10.898802</c:v>
                </c:pt>
                <c:pt idx="2153">
                  <c:v>10.902563000000001</c:v>
                </c:pt>
                <c:pt idx="2154">
                  <c:v>10.906108</c:v>
                </c:pt>
                <c:pt idx="2155">
                  <c:v>10.908706</c:v>
                </c:pt>
                <c:pt idx="2156">
                  <c:v>10.911892</c:v>
                </c:pt>
                <c:pt idx="2157">
                  <c:v>10.916701</c:v>
                </c:pt>
                <c:pt idx="2158">
                  <c:v>10.919326999999999</c:v>
                </c:pt>
                <c:pt idx="2159">
                  <c:v>10.922055</c:v>
                </c:pt>
                <c:pt idx="2160">
                  <c:v>10.926259999999999</c:v>
                </c:pt>
                <c:pt idx="2161">
                  <c:v>10.929589999999999</c:v>
                </c:pt>
                <c:pt idx="2162">
                  <c:v>10.931628</c:v>
                </c:pt>
                <c:pt idx="2163">
                  <c:v>10.935389000000001</c:v>
                </c:pt>
                <c:pt idx="2164">
                  <c:v>10.939135</c:v>
                </c:pt>
                <c:pt idx="2165">
                  <c:v>10.941402999999999</c:v>
                </c:pt>
                <c:pt idx="2166">
                  <c:v>10.944345999999999</c:v>
                </c:pt>
                <c:pt idx="2167">
                  <c:v>10.948708999999999</c:v>
                </c:pt>
                <c:pt idx="2168">
                  <c:v>10.950775999999999</c:v>
                </c:pt>
                <c:pt idx="2169">
                  <c:v>10.953388</c:v>
                </c:pt>
                <c:pt idx="2170">
                  <c:v>10.957177</c:v>
                </c:pt>
                <c:pt idx="2171">
                  <c:v>10.960321</c:v>
                </c:pt>
                <c:pt idx="2172">
                  <c:v>10.9619</c:v>
                </c:pt>
                <c:pt idx="2173">
                  <c:v>10.965631999999999</c:v>
                </c:pt>
                <c:pt idx="2174">
                  <c:v>10.968745999999999</c:v>
                </c:pt>
                <c:pt idx="2175">
                  <c:v>10.969751</c:v>
                </c:pt>
                <c:pt idx="2176">
                  <c:v>10.971717999999999</c:v>
                </c:pt>
                <c:pt idx="2177">
                  <c:v>10.974359</c:v>
                </c:pt>
                <c:pt idx="2178">
                  <c:v>10.97344</c:v>
                </c:pt>
                <c:pt idx="2179">
                  <c:v>10.973655000000001</c:v>
                </c:pt>
                <c:pt idx="2180">
                  <c:v>10.976899</c:v>
                </c:pt>
                <c:pt idx="2181">
                  <c:v>10.979066</c:v>
                </c:pt>
                <c:pt idx="2182">
                  <c:v>10.980057</c:v>
                </c:pt>
                <c:pt idx="2183">
                  <c:v>10.985454000000001</c:v>
                </c:pt>
                <c:pt idx="2184">
                  <c:v>10.990907999999999</c:v>
                </c:pt>
                <c:pt idx="2185">
                  <c:v>10.993994000000001</c:v>
                </c:pt>
                <c:pt idx="2186">
                  <c:v>10.998056</c:v>
                </c:pt>
                <c:pt idx="2187">
                  <c:v>11.003898</c:v>
                </c:pt>
                <c:pt idx="2188">
                  <c:v>11.005520000000001</c:v>
                </c:pt>
                <c:pt idx="2189">
                  <c:v>11.008132</c:v>
                </c:pt>
                <c:pt idx="2190">
                  <c:v>11.013185</c:v>
                </c:pt>
                <c:pt idx="2191">
                  <c:v>11.017491</c:v>
                </c:pt>
                <c:pt idx="2192">
                  <c:v>11.020390000000001</c:v>
                </c:pt>
                <c:pt idx="2193">
                  <c:v>11.025701</c:v>
                </c:pt>
                <c:pt idx="2194">
                  <c:v>11.031313000000001</c:v>
                </c:pt>
                <c:pt idx="2195">
                  <c:v>11.035489999999999</c:v>
                </c:pt>
                <c:pt idx="2196">
                  <c:v>11.039638</c:v>
                </c:pt>
                <c:pt idx="2197">
                  <c:v>11.045279000000001</c:v>
                </c:pt>
                <c:pt idx="2198">
                  <c:v>11.048351</c:v>
                </c:pt>
                <c:pt idx="2199">
                  <c:v>11.051278999999999</c:v>
                </c:pt>
                <c:pt idx="2200">
                  <c:v>11.055929000000001</c:v>
                </c:pt>
                <c:pt idx="2201">
                  <c:v>11.060178000000001</c:v>
                </c:pt>
                <c:pt idx="2202">
                  <c:v>11.063005</c:v>
                </c:pt>
                <c:pt idx="2203">
                  <c:v>11.068173</c:v>
                </c:pt>
                <c:pt idx="2204">
                  <c:v>11.07311</c:v>
                </c:pt>
                <c:pt idx="2205">
                  <c:v>11.076024</c:v>
                </c:pt>
                <c:pt idx="2206">
                  <c:v>11.079568999999999</c:v>
                </c:pt>
                <c:pt idx="2207">
                  <c:v>11.084134000000001</c:v>
                </c:pt>
                <c:pt idx="2208">
                  <c:v>11.08643</c:v>
                </c:pt>
                <c:pt idx="2209">
                  <c:v>11.0891</c:v>
                </c:pt>
                <c:pt idx="2210">
                  <c:v>11.092789</c:v>
                </c:pt>
                <c:pt idx="2211">
                  <c:v>11.095803</c:v>
                </c:pt>
                <c:pt idx="2212">
                  <c:v>11.097497000000001</c:v>
                </c:pt>
                <c:pt idx="2213">
                  <c:v>11.101400999999999</c:v>
                </c:pt>
                <c:pt idx="2214">
                  <c:v>11.105290999999999</c:v>
                </c:pt>
                <c:pt idx="2215">
                  <c:v>11.107730999999999</c:v>
                </c:pt>
                <c:pt idx="2216">
                  <c:v>11.111003</c:v>
                </c:pt>
                <c:pt idx="2217">
                  <c:v>11.115769</c:v>
                </c:pt>
                <c:pt idx="2218">
                  <c:v>11.118539</c:v>
                </c:pt>
                <c:pt idx="2219">
                  <c:v>11.121625</c:v>
                </c:pt>
                <c:pt idx="2220">
                  <c:v>11.125845</c:v>
                </c:pt>
                <c:pt idx="2221">
                  <c:v>11.128873</c:v>
                </c:pt>
                <c:pt idx="2222">
                  <c:v>11.130668</c:v>
                </c:pt>
                <c:pt idx="2223">
                  <c:v>11.134556999999999</c:v>
                </c:pt>
                <c:pt idx="2224">
                  <c:v>11.137055</c:v>
                </c:pt>
                <c:pt idx="2225">
                  <c:v>11.137572</c:v>
                </c:pt>
                <c:pt idx="2226">
                  <c:v>11.138906</c:v>
                </c:pt>
                <c:pt idx="2227">
                  <c:v>11.141705</c:v>
                </c:pt>
                <c:pt idx="2228">
                  <c:v>11.142035</c:v>
                </c:pt>
                <c:pt idx="2229">
                  <c:v>11.143556999999999</c:v>
                </c:pt>
                <c:pt idx="2230">
                  <c:v>11.146557</c:v>
                </c:pt>
                <c:pt idx="2231">
                  <c:v>11.148552</c:v>
                </c:pt>
                <c:pt idx="2232">
                  <c:v>11.149082999999999</c:v>
                </c:pt>
                <c:pt idx="2233">
                  <c:v>11.151925</c:v>
                </c:pt>
                <c:pt idx="2234">
                  <c:v>11.15448</c:v>
                </c:pt>
                <c:pt idx="2235">
                  <c:v>11.154522999999999</c:v>
                </c:pt>
                <c:pt idx="2236">
                  <c:v>11.155269000000001</c:v>
                </c:pt>
                <c:pt idx="2237">
                  <c:v>11.158054</c:v>
                </c:pt>
                <c:pt idx="2238">
                  <c:v>11.157952999999999</c:v>
                </c:pt>
                <c:pt idx="2239">
                  <c:v>11.158097</c:v>
                </c:pt>
                <c:pt idx="2240">
                  <c:v>11.160709000000001</c:v>
                </c:pt>
                <c:pt idx="2241">
                  <c:v>11.162561</c:v>
                </c:pt>
                <c:pt idx="2242">
                  <c:v>11.162445999999999</c:v>
                </c:pt>
                <c:pt idx="2243">
                  <c:v>11.164842999999999</c:v>
                </c:pt>
                <c:pt idx="2244">
                  <c:v>11.167168</c:v>
                </c:pt>
                <c:pt idx="2245">
                  <c:v>11.167871999999999</c:v>
                </c:pt>
                <c:pt idx="2246">
                  <c:v>11.169392999999999</c:v>
                </c:pt>
                <c:pt idx="2247">
                  <c:v>11.172537</c:v>
                </c:pt>
                <c:pt idx="2248">
                  <c:v>11.173698999999999</c:v>
                </c:pt>
                <c:pt idx="2249">
                  <c:v>11.174201999999999</c:v>
                </c:pt>
                <c:pt idx="2250">
                  <c:v>11.176197</c:v>
                </c:pt>
                <c:pt idx="2251">
                  <c:v>11.177689000000001</c:v>
                </c:pt>
                <c:pt idx="2252">
                  <c:v>11.177661000000001</c:v>
                </c:pt>
                <c:pt idx="2253">
                  <c:v>11.179656</c:v>
                </c:pt>
                <c:pt idx="2254">
                  <c:v>11.181995000000001</c:v>
                </c:pt>
                <c:pt idx="2255">
                  <c:v>11.182024</c:v>
                </c:pt>
                <c:pt idx="2256">
                  <c:v>11.182755999999999</c:v>
                </c:pt>
                <c:pt idx="2257">
                  <c:v>11.185841999999999</c:v>
                </c:pt>
                <c:pt idx="2258">
                  <c:v>11.186</c:v>
                </c:pt>
                <c:pt idx="2259">
                  <c:v>11.185727</c:v>
                </c:pt>
                <c:pt idx="2260">
                  <c:v>11.18778</c:v>
                </c:pt>
                <c:pt idx="2261">
                  <c:v>11.189416</c:v>
                </c:pt>
                <c:pt idx="2262">
                  <c:v>11.18844</c:v>
                </c:pt>
                <c:pt idx="2263">
                  <c:v>11.189359</c:v>
                </c:pt>
                <c:pt idx="2264">
                  <c:v>11.190507</c:v>
                </c:pt>
                <c:pt idx="2265">
                  <c:v>11.189603</c:v>
                </c:pt>
                <c:pt idx="2266">
                  <c:v>11.189617</c:v>
                </c:pt>
                <c:pt idx="2267">
                  <c:v>11.191799</c:v>
                </c:pt>
                <c:pt idx="2268">
                  <c:v>11.191268000000001</c:v>
                </c:pt>
                <c:pt idx="2269">
                  <c:v>11.190721999999999</c:v>
                </c:pt>
                <c:pt idx="2270">
                  <c:v>11.191841999999999</c:v>
                </c:pt>
                <c:pt idx="2271">
                  <c:v>11.192258000000001</c:v>
                </c:pt>
                <c:pt idx="2272">
                  <c:v>11.191238999999999</c:v>
                </c:pt>
                <c:pt idx="2273">
                  <c:v>11.192545000000001</c:v>
                </c:pt>
                <c:pt idx="2274">
                  <c:v>11.193909</c:v>
                </c:pt>
                <c:pt idx="2275">
                  <c:v>11.193593</c:v>
                </c:pt>
                <c:pt idx="2276">
                  <c:v>11.194512</c:v>
                </c:pt>
                <c:pt idx="2277">
                  <c:v>11.196622</c:v>
                </c:pt>
                <c:pt idx="2278">
                  <c:v>11.196148000000001</c:v>
                </c:pt>
                <c:pt idx="2279">
                  <c:v>11.196764999999999</c:v>
                </c:pt>
                <c:pt idx="2280">
                  <c:v>11.199534999999999</c:v>
                </c:pt>
                <c:pt idx="2281">
                  <c:v>11.201401000000001</c:v>
                </c:pt>
                <c:pt idx="2282">
                  <c:v>11.202119</c:v>
                </c:pt>
                <c:pt idx="2283">
                  <c:v>11.205908000000001</c:v>
                </c:pt>
                <c:pt idx="2284">
                  <c:v>11.209339</c:v>
                </c:pt>
                <c:pt idx="2285">
                  <c:v>11.210630999999999</c:v>
                </c:pt>
                <c:pt idx="2286">
                  <c:v>11.212597000000001</c:v>
                </c:pt>
                <c:pt idx="2287">
                  <c:v>11.215984000000001</c:v>
                </c:pt>
                <c:pt idx="2288">
                  <c:v>11.21663</c:v>
                </c:pt>
                <c:pt idx="2289">
                  <c:v>11.217404999999999</c:v>
                </c:pt>
                <c:pt idx="2290">
                  <c:v>11.221252</c:v>
                </c:pt>
                <c:pt idx="2291">
                  <c:v>11.224710999999999</c:v>
                </c:pt>
                <c:pt idx="2292">
                  <c:v>11.227065</c:v>
                </c:pt>
                <c:pt idx="2293">
                  <c:v>11.232462</c:v>
                </c:pt>
                <c:pt idx="2294">
                  <c:v>11.237931</c:v>
                </c:pt>
                <c:pt idx="2295">
                  <c:v>11.240715</c:v>
                </c:pt>
                <c:pt idx="2296">
                  <c:v>11.244619999999999</c:v>
                </c:pt>
                <c:pt idx="2297">
                  <c:v>11.249542999999999</c:v>
                </c:pt>
                <c:pt idx="2298">
                  <c:v>11.250303000000001</c:v>
                </c:pt>
                <c:pt idx="2299">
                  <c:v>11.252112</c:v>
                </c:pt>
                <c:pt idx="2300">
                  <c:v>11.257394</c:v>
                </c:pt>
                <c:pt idx="2301">
                  <c:v>11.262029999999999</c:v>
                </c:pt>
                <c:pt idx="2302">
                  <c:v>11.264987</c:v>
                </c:pt>
                <c:pt idx="2303">
                  <c:v>11.272062999999999</c:v>
                </c:pt>
                <c:pt idx="2304">
                  <c:v>11.279498</c:v>
                </c:pt>
                <c:pt idx="2305">
                  <c:v>11.284264</c:v>
                </c:pt>
                <c:pt idx="2306">
                  <c:v>11.290278000000001</c:v>
                </c:pt>
                <c:pt idx="2307">
                  <c:v>11.297354</c:v>
                </c:pt>
                <c:pt idx="2308">
                  <c:v>11.301244000000001</c:v>
                </c:pt>
                <c:pt idx="2309">
                  <c:v>11.305607</c:v>
                </c:pt>
                <c:pt idx="2310">
                  <c:v>11.312080999999999</c:v>
                </c:pt>
                <c:pt idx="2311">
                  <c:v>11.317807999999999</c:v>
                </c:pt>
                <c:pt idx="2312">
                  <c:v>11.321897999999999</c:v>
                </c:pt>
                <c:pt idx="2313">
                  <c:v>11.328156999999999</c:v>
                </c:pt>
                <c:pt idx="2314">
                  <c:v>11.334616</c:v>
                </c:pt>
                <c:pt idx="2315">
                  <c:v>11.338907000000001</c:v>
                </c:pt>
                <c:pt idx="2316">
                  <c:v>11.343730000000001</c:v>
                </c:pt>
                <c:pt idx="2317">
                  <c:v>11.350261</c:v>
                </c:pt>
                <c:pt idx="2318">
                  <c:v>11.354581</c:v>
                </c:pt>
                <c:pt idx="2319">
                  <c:v>11.358283999999999</c:v>
                </c:pt>
                <c:pt idx="2320">
                  <c:v>11.363294</c:v>
                </c:pt>
                <c:pt idx="2321">
                  <c:v>11.367155</c:v>
                </c:pt>
                <c:pt idx="2322">
                  <c:v>11.368819999999999</c:v>
                </c:pt>
                <c:pt idx="2323">
                  <c:v>11.37215</c:v>
                </c:pt>
                <c:pt idx="2324">
                  <c:v>11.375222000000001</c:v>
                </c:pt>
                <c:pt idx="2325">
                  <c:v>11.376469999999999</c:v>
                </c:pt>
                <c:pt idx="2326">
                  <c:v>11.378178</c:v>
                </c:pt>
                <c:pt idx="2327">
                  <c:v>11.382239999999999</c:v>
                </c:pt>
                <c:pt idx="2328">
                  <c:v>11.384164</c:v>
                </c:pt>
                <c:pt idx="2329">
                  <c:v>11.385899999999999</c:v>
                </c:pt>
                <c:pt idx="2330">
                  <c:v>11.389274</c:v>
                </c:pt>
                <c:pt idx="2331">
                  <c:v>11.39157</c:v>
                </c:pt>
                <c:pt idx="2332">
                  <c:v>11.392087</c:v>
                </c:pt>
                <c:pt idx="2333">
                  <c:v>11.394641999999999</c:v>
                </c:pt>
                <c:pt idx="2334">
                  <c:v>11.396838000000001</c:v>
                </c:pt>
                <c:pt idx="2335">
                  <c:v>11.397125000000001</c:v>
                </c:pt>
                <c:pt idx="2336">
                  <c:v>11.398675000000001</c:v>
                </c:pt>
                <c:pt idx="2337">
                  <c:v>11.40179</c:v>
                </c:pt>
                <c:pt idx="2338">
                  <c:v>11.402938000000001</c:v>
                </c:pt>
                <c:pt idx="2339">
                  <c:v>11.404933</c:v>
                </c:pt>
                <c:pt idx="2340">
                  <c:v>11.407961999999999</c:v>
                </c:pt>
                <c:pt idx="2341">
                  <c:v>11.409181999999999</c:v>
                </c:pt>
                <c:pt idx="2342">
                  <c:v>11.408521</c:v>
                </c:pt>
                <c:pt idx="2343">
                  <c:v>11.410401999999999</c:v>
                </c:pt>
                <c:pt idx="2344">
                  <c:v>11.411866</c:v>
                </c:pt>
                <c:pt idx="2345">
                  <c:v>11.410919</c:v>
                </c:pt>
                <c:pt idx="2346">
                  <c:v>11.410689</c:v>
                </c:pt>
                <c:pt idx="2347">
                  <c:v>11.411951999999999</c:v>
                </c:pt>
                <c:pt idx="2348">
                  <c:v>11.410831999999999</c:v>
                </c:pt>
                <c:pt idx="2349">
                  <c:v>11.40967</c:v>
                </c:pt>
                <c:pt idx="2350">
                  <c:v>11.410258000000001</c:v>
                </c:pt>
                <c:pt idx="2351">
                  <c:v>11.409957</c:v>
                </c:pt>
                <c:pt idx="2352">
                  <c:v>11.408004999999999</c:v>
                </c:pt>
                <c:pt idx="2353">
                  <c:v>11.408378000000001</c:v>
                </c:pt>
                <c:pt idx="2354">
                  <c:v>11.409167</c:v>
                </c:pt>
                <c:pt idx="2355">
                  <c:v>11.40723</c:v>
                </c:pt>
                <c:pt idx="2356">
                  <c:v>11.40601</c:v>
                </c:pt>
                <c:pt idx="2357">
                  <c:v>11.406483</c:v>
                </c:pt>
                <c:pt idx="2358">
                  <c:v>11.403798999999999</c:v>
                </c:pt>
                <c:pt idx="2359">
                  <c:v>11.400957</c:v>
                </c:pt>
                <c:pt idx="2360">
                  <c:v>11.401244</c:v>
                </c:pt>
                <c:pt idx="2361">
                  <c:v>11.401071999999999</c:v>
                </c:pt>
                <c:pt idx="2362">
                  <c:v>11.399464</c:v>
                </c:pt>
                <c:pt idx="2363">
                  <c:v>11.401474</c:v>
                </c:pt>
                <c:pt idx="2364">
                  <c:v>11.405048000000001</c:v>
                </c:pt>
                <c:pt idx="2365">
                  <c:v>11.406281999999999</c:v>
                </c:pt>
                <c:pt idx="2366">
                  <c:v>11.408033</c:v>
                </c:pt>
                <c:pt idx="2367">
                  <c:v>11.412454</c:v>
                </c:pt>
                <c:pt idx="2368">
                  <c:v>11.412569</c:v>
                </c:pt>
                <c:pt idx="2369">
                  <c:v>11.412483</c:v>
                </c:pt>
                <c:pt idx="2370">
                  <c:v>11.415138000000001</c:v>
                </c:pt>
                <c:pt idx="2371">
                  <c:v>11.417579</c:v>
                </c:pt>
                <c:pt idx="2372">
                  <c:v>11.417866</c:v>
                </c:pt>
                <c:pt idx="2373">
                  <c:v>11.420665</c:v>
                </c:pt>
                <c:pt idx="2374">
                  <c:v>11.424066</c:v>
                </c:pt>
                <c:pt idx="2375">
                  <c:v>11.425071000000001</c:v>
                </c:pt>
                <c:pt idx="2376">
                  <c:v>11.426636</c:v>
                </c:pt>
                <c:pt idx="2377">
                  <c:v>11.429850999999999</c:v>
                </c:pt>
                <c:pt idx="2378">
                  <c:v>11.43041</c:v>
                </c:pt>
                <c:pt idx="2379">
                  <c:v>11.430396</c:v>
                </c:pt>
                <c:pt idx="2380">
                  <c:v>11.432822</c:v>
                </c:pt>
                <c:pt idx="2381">
                  <c:v>11.435333999999999</c:v>
                </c:pt>
                <c:pt idx="2382">
                  <c:v>11.436252</c:v>
                </c:pt>
                <c:pt idx="2383">
                  <c:v>11.439970000000001</c:v>
                </c:pt>
                <c:pt idx="2384">
                  <c:v>11.443673</c:v>
                </c:pt>
                <c:pt idx="2385">
                  <c:v>11.444362</c:v>
                </c:pt>
                <c:pt idx="2386">
                  <c:v>11.445940999999999</c:v>
                </c:pt>
                <c:pt idx="2387">
                  <c:v>11.449859</c:v>
                </c:pt>
                <c:pt idx="2388">
                  <c:v>11.450735</c:v>
                </c:pt>
                <c:pt idx="2389">
                  <c:v>11.451366999999999</c:v>
                </c:pt>
                <c:pt idx="2390">
                  <c:v>11.454969</c:v>
                </c:pt>
                <c:pt idx="2391">
                  <c:v>11.457955</c:v>
                </c:pt>
                <c:pt idx="2392">
                  <c:v>11.459175</c:v>
                </c:pt>
                <c:pt idx="2393">
                  <c:v>11.463293999999999</c:v>
                </c:pt>
                <c:pt idx="2394">
                  <c:v>11.468045</c:v>
                </c:pt>
                <c:pt idx="2395">
                  <c:v>11.470212999999999</c:v>
                </c:pt>
                <c:pt idx="2396">
                  <c:v>11.473656999999999</c:v>
                </c:pt>
                <c:pt idx="2397">
                  <c:v>11.478925</c:v>
                </c:pt>
                <c:pt idx="2398">
                  <c:v>11.481581</c:v>
                </c:pt>
                <c:pt idx="2399">
                  <c:v>11.484249999999999</c:v>
                </c:pt>
                <c:pt idx="2400">
                  <c:v>11.490365000000001</c:v>
                </c:pt>
                <c:pt idx="2401">
                  <c:v>11.494885999999999</c:v>
                </c:pt>
                <c:pt idx="2402">
                  <c:v>11.498245000000001</c:v>
                </c:pt>
                <c:pt idx="2403">
                  <c:v>11.506455000000001</c:v>
                </c:pt>
                <c:pt idx="2404">
                  <c:v>11.512254</c:v>
                </c:pt>
                <c:pt idx="2405">
                  <c:v>11.511651000000001</c:v>
                </c:pt>
                <c:pt idx="2406">
                  <c:v>11.511837999999999</c:v>
                </c:pt>
                <c:pt idx="2407">
                  <c:v>11.512857</c:v>
                </c:pt>
                <c:pt idx="2408">
                  <c:v>11.507975999999999</c:v>
                </c:pt>
                <c:pt idx="2409">
                  <c:v>11.505163</c:v>
                </c:pt>
                <c:pt idx="2410">
                  <c:v>11.505737</c:v>
                </c:pt>
                <c:pt idx="2411">
                  <c:v>11.50502</c:v>
                </c:pt>
                <c:pt idx="2412">
                  <c:v>11.503111000000001</c:v>
                </c:pt>
                <c:pt idx="2413">
                  <c:v>11.506283</c:v>
                </c:pt>
                <c:pt idx="2414">
                  <c:v>11.508335000000001</c:v>
                </c:pt>
                <c:pt idx="2415">
                  <c:v>11.505822999999999</c:v>
                </c:pt>
                <c:pt idx="2416">
                  <c:v>11.504647</c:v>
                </c:pt>
                <c:pt idx="2417">
                  <c:v>11.504374</c:v>
                </c:pt>
                <c:pt idx="2418">
                  <c:v>11.499307</c:v>
                </c:pt>
                <c:pt idx="2419">
                  <c:v>11.495317</c:v>
                </c:pt>
                <c:pt idx="2420">
                  <c:v>11.495704</c:v>
                </c:pt>
                <c:pt idx="2421">
                  <c:v>11.494743</c:v>
                </c:pt>
                <c:pt idx="2422">
                  <c:v>11.492459999999999</c:v>
                </c:pt>
                <c:pt idx="2423">
                  <c:v>11.494225999999999</c:v>
                </c:pt>
                <c:pt idx="2424">
                  <c:v>11.49457</c:v>
                </c:pt>
                <c:pt idx="2425">
                  <c:v>11.491498999999999</c:v>
                </c:pt>
                <c:pt idx="2426">
                  <c:v>11.490235999999999</c:v>
                </c:pt>
                <c:pt idx="2427">
                  <c:v>11.489891</c:v>
                </c:pt>
                <c:pt idx="2428">
                  <c:v>11.485327</c:v>
                </c:pt>
                <c:pt idx="2429">
                  <c:v>11.482255</c:v>
                </c:pt>
                <c:pt idx="2430">
                  <c:v>11.483446000000001</c:v>
                </c:pt>
                <c:pt idx="2431">
                  <c:v>11.483245999999999</c:v>
                </c:pt>
                <c:pt idx="2432">
                  <c:v>11.482456000000001</c:v>
                </c:pt>
                <c:pt idx="2433">
                  <c:v>11.485887</c:v>
                </c:pt>
                <c:pt idx="2434">
                  <c:v>11.487867</c:v>
                </c:pt>
                <c:pt idx="2435">
                  <c:v>11.486072999999999</c:v>
                </c:pt>
                <c:pt idx="2436">
                  <c:v>11.485442000000001</c:v>
                </c:pt>
                <c:pt idx="2437">
                  <c:v>11.485427</c:v>
                </c:pt>
                <c:pt idx="2438">
                  <c:v>11.481667</c:v>
                </c:pt>
                <c:pt idx="2439">
                  <c:v>11.478968</c:v>
                </c:pt>
                <c:pt idx="2440">
                  <c:v>11.47993</c:v>
                </c:pt>
                <c:pt idx="2441">
                  <c:v>11.477318</c:v>
                </c:pt>
                <c:pt idx="2442">
                  <c:v>11.474777</c:v>
                </c:pt>
                <c:pt idx="2443">
                  <c:v>11.474964</c:v>
                </c:pt>
                <c:pt idx="2444">
                  <c:v>11.469208</c:v>
                </c:pt>
                <c:pt idx="2445">
                  <c:v>11.463768</c:v>
                </c:pt>
                <c:pt idx="2446">
                  <c:v>11.464701</c:v>
                </c:pt>
                <c:pt idx="2447">
                  <c:v>11.466395</c:v>
                </c:pt>
                <c:pt idx="2448">
                  <c:v>11.466710000000001</c:v>
                </c:pt>
                <c:pt idx="2449">
                  <c:v>11.473112</c:v>
                </c:pt>
                <c:pt idx="2450">
                  <c:v>11.480619000000001</c:v>
                </c:pt>
                <c:pt idx="2451">
                  <c:v>11.485512999999999</c:v>
                </c:pt>
                <c:pt idx="2452">
                  <c:v>11.490408</c:v>
                </c:pt>
                <c:pt idx="2453">
                  <c:v>11.497082000000001</c:v>
                </c:pt>
                <c:pt idx="2454">
                  <c:v>11.498604</c:v>
                </c:pt>
                <c:pt idx="2455">
                  <c:v>11.499407</c:v>
                </c:pt>
                <c:pt idx="2456">
                  <c:v>11.504632000000001</c:v>
                </c:pt>
                <c:pt idx="2457">
                  <c:v>11.509771000000001</c:v>
                </c:pt>
                <c:pt idx="2458">
                  <c:v>11.513731999999999</c:v>
                </c:pt>
                <c:pt idx="2459">
                  <c:v>11.522947</c:v>
                </c:pt>
                <c:pt idx="2460">
                  <c:v>11.533009</c:v>
                </c:pt>
                <c:pt idx="2461">
                  <c:v>11.539137999999999</c:v>
                </c:pt>
                <c:pt idx="2462">
                  <c:v>11.545697000000001</c:v>
                </c:pt>
                <c:pt idx="2463">
                  <c:v>11.554366999999999</c:v>
                </c:pt>
                <c:pt idx="2464">
                  <c:v>11.559376</c:v>
                </c:pt>
                <c:pt idx="2465">
                  <c:v>11.564142</c:v>
                </c:pt>
                <c:pt idx="2466">
                  <c:v>11.572380000000001</c:v>
                </c:pt>
                <c:pt idx="2467">
                  <c:v>11.580361</c:v>
                </c:pt>
                <c:pt idx="2468">
                  <c:v>11.586777</c:v>
                </c:pt>
                <c:pt idx="2469">
                  <c:v>11.596925000000001</c:v>
                </c:pt>
                <c:pt idx="2470">
                  <c:v>11.607934</c:v>
                </c:pt>
                <c:pt idx="2471">
                  <c:v>11.615211</c:v>
                </c:pt>
                <c:pt idx="2472">
                  <c:v>11.622316</c:v>
                </c:pt>
                <c:pt idx="2473">
                  <c:v>11.630928000000001</c:v>
                </c:pt>
                <c:pt idx="2474">
                  <c:v>11.635794000000001</c:v>
                </c:pt>
                <c:pt idx="2475">
                  <c:v>11.640114000000001</c:v>
                </c:pt>
                <c:pt idx="2476">
                  <c:v>11.647679</c:v>
                </c:pt>
                <c:pt idx="2477">
                  <c:v>11.655457999999999</c:v>
                </c:pt>
                <c:pt idx="2478">
                  <c:v>11.661845</c:v>
                </c:pt>
                <c:pt idx="2479">
                  <c:v>11.671764</c:v>
                </c:pt>
                <c:pt idx="2480">
                  <c:v>11.682615</c:v>
                </c:pt>
                <c:pt idx="2481">
                  <c:v>11.690552</c:v>
                </c:pt>
                <c:pt idx="2482">
                  <c:v>11.700198</c:v>
                </c:pt>
                <c:pt idx="2483">
                  <c:v>11.711221</c:v>
                </c:pt>
                <c:pt idx="2484">
                  <c:v>11.718915000000001</c:v>
                </c:pt>
                <c:pt idx="2485">
                  <c:v>11.728631999999999</c:v>
                </c:pt>
                <c:pt idx="2486">
                  <c:v>11.739698000000001</c:v>
                </c:pt>
                <c:pt idx="2487">
                  <c:v>11.74877</c:v>
                </c:pt>
                <c:pt idx="2488">
                  <c:v>11.756435</c:v>
                </c:pt>
                <c:pt idx="2489">
                  <c:v>11.766525</c:v>
                </c:pt>
                <c:pt idx="2490">
                  <c:v>11.775150999999999</c:v>
                </c:pt>
                <c:pt idx="2491">
                  <c:v>11.781883000000001</c:v>
                </c:pt>
                <c:pt idx="2492">
                  <c:v>11.788226999999999</c:v>
                </c:pt>
                <c:pt idx="2493">
                  <c:v>11.795648</c:v>
                </c:pt>
                <c:pt idx="2494">
                  <c:v>11.801002</c:v>
                </c:pt>
                <c:pt idx="2495">
                  <c:v>11.807404</c:v>
                </c:pt>
                <c:pt idx="2496">
                  <c:v>11.815571</c:v>
                </c:pt>
                <c:pt idx="2497">
                  <c:v>11.822417</c:v>
                </c:pt>
                <c:pt idx="2498">
                  <c:v>11.828317</c:v>
                </c:pt>
                <c:pt idx="2499">
                  <c:v>11.835737</c:v>
                </c:pt>
                <c:pt idx="2500">
                  <c:v>11.841851999999999</c:v>
                </c:pt>
                <c:pt idx="2501">
                  <c:v>11.84666</c:v>
                </c:pt>
                <c:pt idx="2502">
                  <c:v>11.852359</c:v>
                </c:pt>
                <c:pt idx="2503">
                  <c:v>11.858933</c:v>
                </c:pt>
                <c:pt idx="2504">
                  <c:v>11.862779</c:v>
                </c:pt>
                <c:pt idx="2505">
                  <c:v>11.866827000000001</c:v>
                </c:pt>
                <c:pt idx="2506">
                  <c:v>11.871664000000001</c:v>
                </c:pt>
                <c:pt idx="2507">
                  <c:v>11.875339</c:v>
                </c:pt>
                <c:pt idx="2508">
                  <c:v>11.877779</c:v>
                </c:pt>
                <c:pt idx="2509">
                  <c:v>11.882199</c:v>
                </c:pt>
                <c:pt idx="2510">
                  <c:v>11.886533999999999</c:v>
                </c:pt>
                <c:pt idx="2511">
                  <c:v>11.889533999999999</c:v>
                </c:pt>
                <c:pt idx="2512">
                  <c:v>11.893481</c:v>
                </c:pt>
                <c:pt idx="2513">
                  <c:v>11.898763000000001</c:v>
                </c:pt>
                <c:pt idx="2514">
                  <c:v>11.901605</c:v>
                </c:pt>
                <c:pt idx="2515">
                  <c:v>11.904605</c:v>
                </c:pt>
                <c:pt idx="2516">
                  <c:v>11.908753000000001</c:v>
                </c:pt>
                <c:pt idx="2517">
                  <c:v>11.911925</c:v>
                </c:pt>
                <c:pt idx="2518">
                  <c:v>11.914007</c:v>
                </c:pt>
                <c:pt idx="2519">
                  <c:v>11.918169000000001</c:v>
                </c:pt>
                <c:pt idx="2520">
                  <c:v>11.921801</c:v>
                </c:pt>
                <c:pt idx="2521">
                  <c:v>11.923939000000001</c:v>
                </c:pt>
                <c:pt idx="2522">
                  <c:v>11.926666000000001</c:v>
                </c:pt>
                <c:pt idx="2523">
                  <c:v>11.930111</c:v>
                </c:pt>
                <c:pt idx="2524">
                  <c:v>11.93103</c:v>
                </c:pt>
                <c:pt idx="2525">
                  <c:v>11.932623</c:v>
                </c:pt>
                <c:pt idx="2526">
                  <c:v>11.935307</c:v>
                </c:pt>
                <c:pt idx="2527">
                  <c:v>11.937775999999999</c:v>
                </c:pt>
                <c:pt idx="2528">
                  <c:v>11.939097</c:v>
                </c:pt>
                <c:pt idx="2529">
                  <c:v>11.942527</c:v>
                </c:pt>
                <c:pt idx="2530">
                  <c:v>11.945111000000001</c:v>
                </c:pt>
                <c:pt idx="2531">
                  <c:v>11.946187</c:v>
                </c:pt>
                <c:pt idx="2532">
                  <c:v>11.948354</c:v>
                </c:pt>
                <c:pt idx="2533">
                  <c:v>11.95246</c:v>
                </c:pt>
                <c:pt idx="2534">
                  <c:v>11.954454999999999</c:v>
                </c:pt>
                <c:pt idx="2535">
                  <c:v>11.956291999999999</c:v>
                </c:pt>
                <c:pt idx="2536">
                  <c:v>11.959765000000001</c:v>
                </c:pt>
                <c:pt idx="2537">
                  <c:v>11.962493</c:v>
                </c:pt>
                <c:pt idx="2538">
                  <c:v>11.964028000000001</c:v>
                </c:pt>
                <c:pt idx="2539">
                  <c:v>11.967516</c:v>
                </c:pt>
                <c:pt idx="2540">
                  <c:v>11.970874999999999</c:v>
                </c:pt>
                <c:pt idx="2541">
                  <c:v>11.972942</c:v>
                </c:pt>
                <c:pt idx="2542">
                  <c:v>11.975626</c:v>
                </c:pt>
                <c:pt idx="2543">
                  <c:v>11.979588</c:v>
                </c:pt>
                <c:pt idx="2544">
                  <c:v>11.981037000000001</c:v>
                </c:pt>
                <c:pt idx="2545">
                  <c:v>11.983319</c:v>
                </c:pt>
                <c:pt idx="2546">
                  <c:v>11.987525</c:v>
                </c:pt>
                <c:pt idx="2547">
                  <c:v>11.991644000000001</c:v>
                </c:pt>
                <c:pt idx="2548">
                  <c:v>11.994802</c:v>
                </c:pt>
                <c:pt idx="2549">
                  <c:v>12.000586999999999</c:v>
                </c:pt>
                <c:pt idx="2550">
                  <c:v>12.006342</c:v>
                </c:pt>
                <c:pt idx="2551">
                  <c:v>12.009715</c:v>
                </c:pt>
                <c:pt idx="2552">
                  <c:v>12.013116999999999</c:v>
                </c:pt>
                <c:pt idx="2553">
                  <c:v>12.018012000000001</c:v>
                </c:pt>
                <c:pt idx="2554">
                  <c:v>12.020149999999999</c:v>
                </c:pt>
                <c:pt idx="2555">
                  <c:v>12.022361</c:v>
                </c:pt>
                <c:pt idx="2556">
                  <c:v>12.026479999999999</c:v>
                </c:pt>
                <c:pt idx="2557">
                  <c:v>12.030327</c:v>
                </c:pt>
                <c:pt idx="2558">
                  <c:v>12.032652000000001</c:v>
                </c:pt>
                <c:pt idx="2559">
                  <c:v>12.036872000000001</c:v>
                </c:pt>
                <c:pt idx="2560">
                  <c:v>12.041005999999999</c:v>
                </c:pt>
                <c:pt idx="2561">
                  <c:v>12.043761999999999</c:v>
                </c:pt>
                <c:pt idx="2562">
                  <c:v>12.047048999999999</c:v>
                </c:pt>
                <c:pt idx="2563">
                  <c:v>12.052087</c:v>
                </c:pt>
                <c:pt idx="2564">
                  <c:v>12.054785000000001</c:v>
                </c:pt>
                <c:pt idx="2565">
                  <c:v>12.05767</c:v>
                </c:pt>
                <c:pt idx="2566">
                  <c:v>12.06179</c:v>
                </c:pt>
                <c:pt idx="2567">
                  <c:v>12.065249</c:v>
                </c:pt>
                <c:pt idx="2568">
                  <c:v>12.065391999999999</c:v>
                </c:pt>
                <c:pt idx="2569">
                  <c:v>12.06733</c:v>
                </c:pt>
                <c:pt idx="2570">
                  <c:v>12.069224999999999</c:v>
                </c:pt>
                <c:pt idx="2571">
                  <c:v>12.069756</c:v>
                </c:pt>
                <c:pt idx="2572">
                  <c:v>12.070804000000001</c:v>
                </c:pt>
                <c:pt idx="2573">
                  <c:v>12.073115</c:v>
                </c:pt>
                <c:pt idx="2574">
                  <c:v>12.073257999999999</c:v>
                </c:pt>
                <c:pt idx="2575">
                  <c:v>12.073072</c:v>
                </c:pt>
                <c:pt idx="2576">
                  <c:v>12.074851000000001</c:v>
                </c:pt>
                <c:pt idx="2577">
                  <c:v>12.07577</c:v>
                </c:pt>
                <c:pt idx="2578">
                  <c:v>12.074306</c:v>
                </c:pt>
                <c:pt idx="2579">
                  <c:v>12.074693</c:v>
                </c:pt>
                <c:pt idx="2580">
                  <c:v>12.075296</c:v>
                </c:pt>
                <c:pt idx="2581">
                  <c:v>12.074306</c:v>
                </c:pt>
                <c:pt idx="2582">
                  <c:v>12.073387</c:v>
                </c:pt>
                <c:pt idx="2583">
                  <c:v>12.074363</c:v>
                </c:pt>
                <c:pt idx="2584">
                  <c:v>12.073373</c:v>
                </c:pt>
                <c:pt idx="2585">
                  <c:v>12.072009</c:v>
                </c:pt>
                <c:pt idx="2586">
                  <c:v>12.071478000000001</c:v>
                </c:pt>
                <c:pt idx="2587">
                  <c:v>12.07</c:v>
                </c:pt>
                <c:pt idx="2588">
                  <c:v>12.06611</c:v>
                </c:pt>
                <c:pt idx="2589">
                  <c:v>12.064114999999999</c:v>
                </c:pt>
                <c:pt idx="2590">
                  <c:v>12.062106</c:v>
                </c:pt>
                <c:pt idx="2591">
                  <c:v>12.057871</c:v>
                </c:pt>
                <c:pt idx="2592">
                  <c:v>12.054613</c:v>
                </c:pt>
                <c:pt idx="2593">
                  <c:v>12.053565000000001</c:v>
                </c:pt>
                <c:pt idx="2594">
                  <c:v>12.049403</c:v>
                </c:pt>
                <c:pt idx="2595">
                  <c:v>12.045125000000001</c:v>
                </c:pt>
                <c:pt idx="2596">
                  <c:v>12.043001</c:v>
                </c:pt>
                <c:pt idx="2597">
                  <c:v>12.039858000000001</c:v>
                </c:pt>
                <c:pt idx="2598">
                  <c:v>12.033844</c:v>
                </c:pt>
                <c:pt idx="2599">
                  <c:v>12.030455999999999</c:v>
                </c:pt>
                <c:pt idx="2600">
                  <c:v>12.027399000000001</c:v>
                </c:pt>
                <c:pt idx="2601">
                  <c:v>12.022031</c:v>
                </c:pt>
                <c:pt idx="2602">
                  <c:v>12.016705999999999</c:v>
                </c:pt>
                <c:pt idx="2603">
                  <c:v>12.013949999999999</c:v>
                </c:pt>
                <c:pt idx="2604">
                  <c:v>12.007676999999999</c:v>
                </c:pt>
                <c:pt idx="2605">
                  <c:v>12.000888</c:v>
                </c:pt>
                <c:pt idx="2606">
                  <c:v>11.996079999999999</c:v>
                </c:pt>
                <c:pt idx="2607">
                  <c:v>11.991013000000001</c:v>
                </c:pt>
                <c:pt idx="2608">
                  <c:v>11.983406</c:v>
                </c:pt>
                <c:pt idx="2609">
                  <c:v>11.979789</c:v>
                </c:pt>
                <c:pt idx="2610">
                  <c:v>11.976730999999999</c:v>
                </c:pt>
                <c:pt idx="2611">
                  <c:v>11.971306</c:v>
                </c:pt>
                <c:pt idx="2612">
                  <c:v>11.96621</c:v>
                </c:pt>
                <c:pt idx="2613">
                  <c:v>11.962721999999999</c:v>
                </c:pt>
                <c:pt idx="2614">
                  <c:v>11.955919</c:v>
                </c:pt>
                <c:pt idx="2615">
                  <c:v>11.948871</c:v>
                </c:pt>
                <c:pt idx="2616">
                  <c:v>11.944379</c:v>
                </c:pt>
                <c:pt idx="2617">
                  <c:v>11.939183</c:v>
                </c:pt>
                <c:pt idx="2618">
                  <c:v>11.932681000000001</c:v>
                </c:pt>
                <c:pt idx="2619">
                  <c:v>11.929995999999999</c:v>
                </c:pt>
                <c:pt idx="2620">
                  <c:v>11.927455999999999</c:v>
                </c:pt>
                <c:pt idx="2621">
                  <c:v>11.922245999999999</c:v>
                </c:pt>
                <c:pt idx="2622">
                  <c:v>11.917839000000001</c:v>
                </c:pt>
                <c:pt idx="2623">
                  <c:v>11.915642999999999</c:v>
                </c:pt>
                <c:pt idx="2624">
                  <c:v>11.909701</c:v>
                </c:pt>
                <c:pt idx="2625">
                  <c:v>11.903615</c:v>
                </c:pt>
                <c:pt idx="2626">
                  <c:v>11.900729999999999</c:v>
                </c:pt>
                <c:pt idx="2627">
                  <c:v>11.897873000000001</c:v>
                </c:pt>
                <c:pt idx="2628">
                  <c:v>11.893539000000001</c:v>
                </c:pt>
                <c:pt idx="2629">
                  <c:v>11.893209000000001</c:v>
                </c:pt>
                <c:pt idx="2630">
                  <c:v>11.892835</c:v>
                </c:pt>
                <c:pt idx="2631">
                  <c:v>11.889663000000001</c:v>
                </c:pt>
                <c:pt idx="2632">
                  <c:v>11.887740000000001</c:v>
                </c:pt>
                <c:pt idx="2633">
                  <c:v>11.887668</c:v>
                </c:pt>
                <c:pt idx="2634">
                  <c:v>11.884338</c:v>
                </c:pt>
                <c:pt idx="2635">
                  <c:v>11.882171</c:v>
                </c:pt>
                <c:pt idx="2636">
                  <c:v>11.883419999999999</c:v>
                </c:pt>
                <c:pt idx="2637">
                  <c:v>11.884080000000001</c:v>
                </c:pt>
                <c:pt idx="2638">
                  <c:v>11.883563000000001</c:v>
                </c:pt>
                <c:pt idx="2639">
                  <c:v>11.888328</c:v>
                </c:pt>
                <c:pt idx="2640">
                  <c:v>11.892979</c:v>
                </c:pt>
                <c:pt idx="2641">
                  <c:v>11.895003000000001</c:v>
                </c:pt>
                <c:pt idx="2642">
                  <c:v>11.898289999999999</c:v>
                </c:pt>
                <c:pt idx="2643">
                  <c:v>11.903701</c:v>
                </c:pt>
                <c:pt idx="2644">
                  <c:v>11.904548</c:v>
                </c:pt>
                <c:pt idx="2645">
                  <c:v>11.906572000000001</c:v>
                </c:pt>
                <c:pt idx="2646">
                  <c:v>11.912227</c:v>
                </c:pt>
                <c:pt idx="2647">
                  <c:v>11.917308</c:v>
                </c:pt>
                <c:pt idx="2648">
                  <c:v>11.920852999999999</c:v>
                </c:pt>
                <c:pt idx="2649">
                  <c:v>11.929523</c:v>
                </c:pt>
                <c:pt idx="2650">
                  <c:v>11.937891</c:v>
                </c:pt>
                <c:pt idx="2651">
                  <c:v>11.943374</c:v>
                </c:pt>
                <c:pt idx="2652">
                  <c:v>11.950378000000001</c:v>
                </c:pt>
                <c:pt idx="2653">
                  <c:v>11.959809</c:v>
                </c:pt>
                <c:pt idx="2654">
                  <c:v>11.966411000000001</c:v>
                </c:pt>
                <c:pt idx="2655">
                  <c:v>11.973990000000001</c:v>
                </c:pt>
                <c:pt idx="2656">
                  <c:v>11.984109</c:v>
                </c:pt>
                <c:pt idx="2657">
                  <c:v>11.993309</c:v>
                </c:pt>
                <c:pt idx="2658">
                  <c:v>12.001189</c:v>
                </c:pt>
                <c:pt idx="2659">
                  <c:v>12.011754</c:v>
                </c:pt>
                <c:pt idx="2660">
                  <c:v>12.021542999999999</c:v>
                </c:pt>
                <c:pt idx="2661">
                  <c:v>12.030068999999999</c:v>
                </c:pt>
                <c:pt idx="2662">
                  <c:v>12.040115999999999</c:v>
                </c:pt>
                <c:pt idx="2663">
                  <c:v>12.051513</c:v>
                </c:pt>
                <c:pt idx="2664">
                  <c:v>12.060024</c:v>
                </c:pt>
                <c:pt idx="2665">
                  <c:v>12.069597999999999</c:v>
                </c:pt>
                <c:pt idx="2666">
                  <c:v>12.081497000000001</c:v>
                </c:pt>
                <c:pt idx="2667">
                  <c:v>12.092119</c:v>
                </c:pt>
                <c:pt idx="2668">
                  <c:v>12.101176000000001</c:v>
                </c:pt>
                <c:pt idx="2669">
                  <c:v>12.113075</c:v>
                </c:pt>
                <c:pt idx="2670">
                  <c:v>12.123854</c:v>
                </c:pt>
                <c:pt idx="2671">
                  <c:v>12.132897</c:v>
                </c:pt>
                <c:pt idx="2672">
                  <c:v>12.143345999999999</c:v>
                </c:pt>
                <c:pt idx="2673">
                  <c:v>12.15513</c:v>
                </c:pt>
                <c:pt idx="2674">
                  <c:v>12.16413</c:v>
                </c:pt>
                <c:pt idx="2675">
                  <c:v>12.173804000000001</c:v>
                </c:pt>
                <c:pt idx="2676">
                  <c:v>12.184756</c:v>
                </c:pt>
                <c:pt idx="2677">
                  <c:v>12.194143</c:v>
                </c:pt>
                <c:pt idx="2678">
                  <c:v>12.201865</c:v>
                </c:pt>
                <c:pt idx="2679">
                  <c:v>12.212070000000001</c:v>
                </c:pt>
                <c:pt idx="2680">
                  <c:v>12.220352</c:v>
                </c:pt>
                <c:pt idx="2681">
                  <c:v>12.226668</c:v>
                </c:pt>
                <c:pt idx="2682">
                  <c:v>12.234146000000001</c:v>
                </c:pt>
                <c:pt idx="2683">
                  <c:v>12.242929999999999</c:v>
                </c:pt>
                <c:pt idx="2684">
                  <c:v>12.249375000000001</c:v>
                </c:pt>
                <c:pt idx="2685">
                  <c:v>12.257225999999999</c:v>
                </c:pt>
                <c:pt idx="2686">
                  <c:v>12.2669</c:v>
                </c:pt>
                <c:pt idx="2687">
                  <c:v>12.274851999999999</c:v>
                </c:pt>
                <c:pt idx="2688">
                  <c:v>12.281469</c:v>
                </c:pt>
                <c:pt idx="2689">
                  <c:v>12.290627000000001</c:v>
                </c:pt>
                <c:pt idx="2690">
                  <c:v>12.297961000000001</c:v>
                </c:pt>
                <c:pt idx="2691">
                  <c:v>12.303315</c:v>
                </c:pt>
                <c:pt idx="2692">
                  <c:v>12.310563999999999</c:v>
                </c:pt>
                <c:pt idx="2693">
                  <c:v>12.318745</c:v>
                </c:pt>
                <c:pt idx="2694">
                  <c:v>12.323496</c:v>
                </c:pt>
                <c:pt idx="2695">
                  <c:v>12.329051</c:v>
                </c:pt>
                <c:pt idx="2696">
                  <c:v>12.336499999999999</c:v>
                </c:pt>
                <c:pt idx="2697">
                  <c:v>12.34273</c:v>
                </c:pt>
                <c:pt idx="2698">
                  <c:v>12.347638999999999</c:v>
                </c:pt>
                <c:pt idx="2699">
                  <c:v>12.354672000000001</c:v>
                </c:pt>
                <c:pt idx="2700">
                  <c:v>12.361102000000001</c:v>
                </c:pt>
                <c:pt idx="2701">
                  <c:v>12.365767</c:v>
                </c:pt>
                <c:pt idx="2702">
                  <c:v>12.370101999999999</c:v>
                </c:pt>
                <c:pt idx="2703">
                  <c:v>12.375355000000001</c:v>
                </c:pt>
                <c:pt idx="2704">
                  <c:v>12.378183</c:v>
                </c:pt>
                <c:pt idx="2705">
                  <c:v>12.381297</c:v>
                </c:pt>
                <c:pt idx="2706">
                  <c:v>12.385961999999999</c:v>
                </c:pt>
                <c:pt idx="2707">
                  <c:v>12.38912</c:v>
                </c:pt>
                <c:pt idx="2708">
                  <c:v>12.390656</c:v>
                </c:pt>
                <c:pt idx="2709">
                  <c:v>12.394517</c:v>
                </c:pt>
                <c:pt idx="2710">
                  <c:v>12.397501999999999</c:v>
                </c:pt>
                <c:pt idx="2711">
                  <c:v>12.398766</c:v>
                </c:pt>
                <c:pt idx="2712">
                  <c:v>12.40066</c:v>
                </c:pt>
                <c:pt idx="2713">
                  <c:v>12.404033</c:v>
                </c:pt>
                <c:pt idx="2714">
                  <c:v>12.404937</c:v>
                </c:pt>
                <c:pt idx="2715">
                  <c:v>12.405942</c:v>
                </c:pt>
                <c:pt idx="2716">
                  <c:v>12.408467999999999</c:v>
                </c:pt>
                <c:pt idx="2717">
                  <c:v>12.410190999999999</c:v>
                </c:pt>
                <c:pt idx="2718">
                  <c:v>12.409732</c:v>
                </c:pt>
                <c:pt idx="2719">
                  <c:v>12.411410999999999</c:v>
                </c:pt>
                <c:pt idx="2720">
                  <c:v>12.413004000000001</c:v>
                </c:pt>
                <c:pt idx="2721">
                  <c:v>12.412960999999999</c:v>
                </c:pt>
                <c:pt idx="2722">
                  <c:v>12.413435</c:v>
                </c:pt>
                <c:pt idx="2723">
                  <c:v>12.416033000000001</c:v>
                </c:pt>
                <c:pt idx="2724">
                  <c:v>12.416176</c:v>
                </c:pt>
                <c:pt idx="2725">
                  <c:v>12.415687999999999</c:v>
                </c:pt>
                <c:pt idx="2726">
                  <c:v>12.416492</c:v>
                </c:pt>
                <c:pt idx="2727">
                  <c:v>12.416276999999999</c:v>
                </c:pt>
                <c:pt idx="2728">
                  <c:v>12.414080999999999</c:v>
                </c:pt>
                <c:pt idx="2729">
                  <c:v>12.413478</c:v>
                </c:pt>
                <c:pt idx="2730">
                  <c:v>12.412789</c:v>
                </c:pt>
                <c:pt idx="2731">
                  <c:v>12.410636</c:v>
                </c:pt>
                <c:pt idx="2732">
                  <c:v>12.409027999999999</c:v>
                </c:pt>
                <c:pt idx="2733">
                  <c:v>12.408310999999999</c:v>
                </c:pt>
                <c:pt idx="2734">
                  <c:v>12.405167</c:v>
                </c:pt>
                <c:pt idx="2735">
                  <c:v>12.402239</c:v>
                </c:pt>
                <c:pt idx="2736">
                  <c:v>12.400588000000001</c:v>
                </c:pt>
                <c:pt idx="2737">
                  <c:v>12.397689</c:v>
                </c:pt>
                <c:pt idx="2738">
                  <c:v>12.392866</c:v>
                </c:pt>
                <c:pt idx="2739">
                  <c:v>12.39011</c:v>
                </c:pt>
                <c:pt idx="2740">
                  <c:v>12.387784999999999</c:v>
                </c:pt>
                <c:pt idx="2741">
                  <c:v>12.383881000000001</c:v>
                </c:pt>
                <c:pt idx="2742">
                  <c:v>12.380436</c:v>
                </c:pt>
                <c:pt idx="2743">
                  <c:v>12.379087</c:v>
                </c:pt>
                <c:pt idx="2744">
                  <c:v>12.375541999999999</c:v>
                </c:pt>
                <c:pt idx="2745">
                  <c:v>12.37158</c:v>
                </c:pt>
                <c:pt idx="2746">
                  <c:v>12.36914</c:v>
                </c:pt>
                <c:pt idx="2747">
                  <c:v>12.365853</c:v>
                </c:pt>
                <c:pt idx="2748">
                  <c:v>12.360455999999999</c:v>
                </c:pt>
                <c:pt idx="2749">
                  <c:v>12.357428000000001</c:v>
                </c:pt>
                <c:pt idx="2750">
                  <c:v>12.354198</c:v>
                </c:pt>
                <c:pt idx="2751">
                  <c:v>12.349819999999999</c:v>
                </c:pt>
                <c:pt idx="2752">
                  <c:v>12.346002</c:v>
                </c:pt>
                <c:pt idx="2753">
                  <c:v>12.344452</c:v>
                </c:pt>
                <c:pt idx="2754">
                  <c:v>12.339601</c:v>
                </c:pt>
                <c:pt idx="2755">
                  <c:v>12.334261</c:v>
                </c:pt>
                <c:pt idx="2756">
                  <c:v>12.330874</c:v>
                </c:pt>
                <c:pt idx="2757">
                  <c:v>12.326855</c:v>
                </c:pt>
                <c:pt idx="2758">
                  <c:v>12.321070000000001</c:v>
                </c:pt>
                <c:pt idx="2759">
                  <c:v>12.318659</c:v>
                </c:pt>
                <c:pt idx="2760">
                  <c:v>12.316951</c:v>
                </c:pt>
                <c:pt idx="2761">
                  <c:v>12.312773999999999</c:v>
                </c:pt>
                <c:pt idx="2762">
                  <c:v>12.309430000000001</c:v>
                </c:pt>
                <c:pt idx="2763">
                  <c:v>12.308152</c:v>
                </c:pt>
                <c:pt idx="2764">
                  <c:v>12.303215</c:v>
                </c:pt>
                <c:pt idx="2765">
                  <c:v>12.298477999999999</c:v>
                </c:pt>
                <c:pt idx="2766">
                  <c:v>12.29654</c:v>
                </c:pt>
                <c:pt idx="2767">
                  <c:v>12.294373</c:v>
                </c:pt>
                <c:pt idx="2768">
                  <c:v>12.290281999999999</c:v>
                </c:pt>
                <c:pt idx="2769">
                  <c:v>12.289737000000001</c:v>
                </c:pt>
                <c:pt idx="2770">
                  <c:v>12.289664999999999</c:v>
                </c:pt>
                <c:pt idx="2771">
                  <c:v>12.286981000000001</c:v>
                </c:pt>
                <c:pt idx="2772">
                  <c:v>12.285</c:v>
                </c:pt>
                <c:pt idx="2773">
                  <c:v>12.285086</c:v>
                </c:pt>
                <c:pt idx="2774">
                  <c:v>12.282216</c:v>
                </c:pt>
                <c:pt idx="2775">
                  <c:v>12.279991000000001</c:v>
                </c:pt>
                <c:pt idx="2776">
                  <c:v>12.280507</c:v>
                </c:pt>
                <c:pt idx="2777">
                  <c:v>12.281153</c:v>
                </c:pt>
                <c:pt idx="2778">
                  <c:v>12.281181999999999</c:v>
                </c:pt>
                <c:pt idx="2779">
                  <c:v>12.284827999999999</c:v>
                </c:pt>
                <c:pt idx="2780">
                  <c:v>12.288129</c:v>
                </c:pt>
                <c:pt idx="2781">
                  <c:v>12.288774999999999</c:v>
                </c:pt>
                <c:pt idx="2782">
                  <c:v>12.290483</c:v>
                </c:pt>
                <c:pt idx="2783">
                  <c:v>12.294229</c:v>
                </c:pt>
                <c:pt idx="2784">
                  <c:v>12.295263</c:v>
                </c:pt>
                <c:pt idx="2785">
                  <c:v>12.297000000000001</c:v>
                </c:pt>
                <c:pt idx="2786">
                  <c:v>12.30198</c:v>
                </c:pt>
                <c:pt idx="2787">
                  <c:v>12.306659</c:v>
                </c:pt>
                <c:pt idx="2788">
                  <c:v>12.310477000000001</c:v>
                </c:pt>
                <c:pt idx="2789">
                  <c:v>12.318989</c:v>
                </c:pt>
                <c:pt idx="2790">
                  <c:v>12.327544</c:v>
                </c:pt>
                <c:pt idx="2791">
                  <c:v>12.334161</c:v>
                </c:pt>
                <c:pt idx="2792">
                  <c:v>12.341467</c:v>
                </c:pt>
                <c:pt idx="2793">
                  <c:v>12.350695999999999</c:v>
                </c:pt>
                <c:pt idx="2794">
                  <c:v>12.356078</c:v>
                </c:pt>
                <c:pt idx="2795">
                  <c:v>12.362882000000001</c:v>
                </c:pt>
                <c:pt idx="2796">
                  <c:v>12.373188000000001</c:v>
                </c:pt>
                <c:pt idx="2797">
                  <c:v>12.383092</c:v>
                </c:pt>
                <c:pt idx="2798">
                  <c:v>12.391991000000001</c:v>
                </c:pt>
                <c:pt idx="2799">
                  <c:v>12.404579</c:v>
                </c:pt>
                <c:pt idx="2800">
                  <c:v>12.416090000000001</c:v>
                </c:pt>
                <c:pt idx="2801">
                  <c:v>12.424500999999999</c:v>
                </c:pt>
                <c:pt idx="2802">
                  <c:v>12.434419</c:v>
                </c:pt>
                <c:pt idx="2803">
                  <c:v>12.445701</c:v>
                </c:pt>
                <c:pt idx="2804">
                  <c:v>12.454141</c:v>
                </c:pt>
                <c:pt idx="2805">
                  <c:v>12.463758</c:v>
                </c:pt>
                <c:pt idx="2806">
                  <c:v>12.475413</c:v>
                </c:pt>
                <c:pt idx="2807">
                  <c:v>12.485618000000001</c:v>
                </c:pt>
                <c:pt idx="2808">
                  <c:v>12.493971999999999</c:v>
                </c:pt>
                <c:pt idx="2809">
                  <c:v>12.505871000000001</c:v>
                </c:pt>
                <c:pt idx="2810">
                  <c:v>12.516995</c:v>
                </c:pt>
                <c:pt idx="2811">
                  <c:v>12.526081</c:v>
                </c:pt>
                <c:pt idx="2812">
                  <c:v>12.536759999999999</c:v>
                </c:pt>
                <c:pt idx="2813">
                  <c:v>12.548673000000001</c:v>
                </c:pt>
                <c:pt idx="2814">
                  <c:v>12.557342</c:v>
                </c:pt>
                <c:pt idx="2815">
                  <c:v>12.567145999999999</c:v>
                </c:pt>
                <c:pt idx="2816">
                  <c:v>12.578858</c:v>
                </c:pt>
                <c:pt idx="2817">
                  <c:v>12.588949</c:v>
                </c:pt>
                <c:pt idx="2818">
                  <c:v>12.596268999999999</c:v>
                </c:pt>
                <c:pt idx="2819">
                  <c:v>12.605468999999999</c:v>
                </c:pt>
                <c:pt idx="2820">
                  <c:v>12.613536</c:v>
                </c:pt>
                <c:pt idx="2821">
                  <c:v>12.619994999999999</c:v>
                </c:pt>
                <c:pt idx="2822">
                  <c:v>12.627674000000001</c:v>
                </c:pt>
                <c:pt idx="2823">
                  <c:v>12.636070999999999</c:v>
                </c:pt>
                <c:pt idx="2824">
                  <c:v>12.641654000000001</c:v>
                </c:pt>
                <c:pt idx="2825">
                  <c:v>12.647841</c:v>
                </c:pt>
                <c:pt idx="2826">
                  <c:v>12.655189999999999</c:v>
                </c:pt>
                <c:pt idx="2827">
                  <c:v>12.660816000000001</c:v>
                </c:pt>
                <c:pt idx="2828">
                  <c:v>12.664849999999999</c:v>
                </c:pt>
                <c:pt idx="2829">
                  <c:v>12.670705999999999</c:v>
                </c:pt>
                <c:pt idx="2830">
                  <c:v>12.674969000000001</c:v>
                </c:pt>
                <c:pt idx="2831">
                  <c:v>12.677251</c:v>
                </c:pt>
                <c:pt idx="2832">
                  <c:v>12.68038</c:v>
                </c:pt>
                <c:pt idx="2833">
                  <c:v>12.684543</c:v>
                </c:pt>
                <c:pt idx="2834">
                  <c:v>12.686135999999999</c:v>
                </c:pt>
                <c:pt idx="2835">
                  <c:v>12.689121</c:v>
                </c:pt>
                <c:pt idx="2836">
                  <c:v>12.693542000000001</c:v>
                </c:pt>
                <c:pt idx="2837">
                  <c:v>12.695997</c:v>
                </c:pt>
                <c:pt idx="2838">
                  <c:v>12.69693</c:v>
                </c:pt>
                <c:pt idx="2839">
                  <c:v>12.699814999999999</c:v>
                </c:pt>
                <c:pt idx="2840">
                  <c:v>12.701408000000001</c:v>
                </c:pt>
                <c:pt idx="2841">
                  <c:v>12.702642000000001</c:v>
                </c:pt>
                <c:pt idx="2842">
                  <c:v>12.705484</c:v>
                </c:pt>
                <c:pt idx="2843">
                  <c:v>12.709187</c:v>
                </c:pt>
                <c:pt idx="2844">
                  <c:v>12.710521999999999</c:v>
                </c:pt>
                <c:pt idx="2845">
                  <c:v>12.712446</c:v>
                </c:pt>
                <c:pt idx="2846">
                  <c:v>12.715589</c:v>
                </c:pt>
                <c:pt idx="2847">
                  <c:v>12.717784999999999</c:v>
                </c:pt>
                <c:pt idx="2848">
                  <c:v>12.719149</c:v>
                </c:pt>
                <c:pt idx="2849">
                  <c:v>12.723267999999999</c:v>
                </c:pt>
                <c:pt idx="2850">
                  <c:v>12.726526</c:v>
                </c:pt>
                <c:pt idx="2851">
                  <c:v>12.72789</c:v>
                </c:pt>
                <c:pt idx="2852">
                  <c:v>12.729986</c:v>
                </c:pt>
                <c:pt idx="2853">
                  <c:v>12.733344000000001</c:v>
                </c:pt>
                <c:pt idx="2854">
                  <c:v>12.734263</c:v>
                </c:pt>
                <c:pt idx="2855">
                  <c:v>12.735697999999999</c:v>
                </c:pt>
                <c:pt idx="2856">
                  <c:v>12.738325</c:v>
                </c:pt>
                <c:pt idx="2857">
                  <c:v>12.739587999999999</c:v>
                </c:pt>
                <c:pt idx="2858">
                  <c:v>12.739703</c:v>
                </c:pt>
                <c:pt idx="2859">
                  <c:v>12.742932</c:v>
                </c:pt>
                <c:pt idx="2860">
                  <c:v>12.745703000000001</c:v>
                </c:pt>
                <c:pt idx="2861">
                  <c:v>12.747237999999999</c:v>
                </c:pt>
                <c:pt idx="2862">
                  <c:v>12.749922</c:v>
                </c:pt>
                <c:pt idx="2863">
                  <c:v>12.753855</c:v>
                </c:pt>
                <c:pt idx="2864">
                  <c:v>12.755865</c:v>
                </c:pt>
                <c:pt idx="2865">
                  <c:v>12.758621</c:v>
                </c:pt>
                <c:pt idx="2866">
                  <c:v>12.762841</c:v>
                </c:pt>
                <c:pt idx="2867">
                  <c:v>12.766400000000001</c:v>
                </c:pt>
                <c:pt idx="2868">
                  <c:v>12.769012999999999</c:v>
                </c:pt>
                <c:pt idx="2869">
                  <c:v>12.774323000000001</c:v>
                </c:pt>
                <c:pt idx="2870">
                  <c:v>12.77929</c:v>
                </c:pt>
                <c:pt idx="2871">
                  <c:v>12.782921</c:v>
                </c:pt>
                <c:pt idx="2872">
                  <c:v>12.787557</c:v>
                </c:pt>
                <c:pt idx="2873">
                  <c:v>12.793399000000001</c:v>
                </c:pt>
                <c:pt idx="2874">
                  <c:v>12.797059000000001</c:v>
                </c:pt>
                <c:pt idx="2875">
                  <c:v>12.801078</c:v>
                </c:pt>
                <c:pt idx="2876">
                  <c:v>12.805973</c:v>
                </c:pt>
                <c:pt idx="2877">
                  <c:v>12.809862000000001</c:v>
                </c:pt>
                <c:pt idx="2878">
                  <c:v>12.812647</c:v>
                </c:pt>
                <c:pt idx="2879">
                  <c:v>12.817311999999999</c:v>
                </c:pt>
                <c:pt idx="2880">
                  <c:v>12.821388000000001</c:v>
                </c:pt>
                <c:pt idx="2881">
                  <c:v>12.824101000000001</c:v>
                </c:pt>
                <c:pt idx="2882">
                  <c:v>12.826556</c:v>
                </c:pt>
                <c:pt idx="2883">
                  <c:v>12.830086</c:v>
                </c:pt>
                <c:pt idx="2884">
                  <c:v>12.831522</c:v>
                </c:pt>
                <c:pt idx="2885">
                  <c:v>12.833416</c:v>
                </c:pt>
                <c:pt idx="2886">
                  <c:v>12.836402</c:v>
                </c:pt>
                <c:pt idx="2887">
                  <c:v>12.838569</c:v>
                </c:pt>
                <c:pt idx="2888">
                  <c:v>12.839689</c:v>
                </c:pt>
                <c:pt idx="2889">
                  <c:v>12.842917999999999</c:v>
                </c:pt>
                <c:pt idx="2890">
                  <c:v>12.845559</c:v>
                </c:pt>
                <c:pt idx="2891">
                  <c:v>12.846435</c:v>
                </c:pt>
                <c:pt idx="2892">
                  <c:v>12.848373</c:v>
                </c:pt>
                <c:pt idx="2893">
                  <c:v>12.851673999999999</c:v>
                </c:pt>
                <c:pt idx="2894">
                  <c:v>12.852219</c:v>
                </c:pt>
                <c:pt idx="2895">
                  <c:v>12.853510999999999</c:v>
                </c:pt>
                <c:pt idx="2896">
                  <c:v>12.856726</c:v>
                </c:pt>
                <c:pt idx="2897">
                  <c:v>12.859324000000001</c:v>
                </c:pt>
                <c:pt idx="2898">
                  <c:v>12.860918</c:v>
                </c:pt>
                <c:pt idx="2899">
                  <c:v>12.865266999999999</c:v>
                </c:pt>
                <c:pt idx="2900">
                  <c:v>12.869070000000001</c:v>
                </c:pt>
                <c:pt idx="2901">
                  <c:v>12.871568</c:v>
                </c:pt>
                <c:pt idx="2902">
                  <c:v>12.874696999999999</c:v>
                </c:pt>
                <c:pt idx="2903">
                  <c:v>12.878429000000001</c:v>
                </c:pt>
                <c:pt idx="2904">
                  <c:v>12.879619999999999</c:v>
                </c:pt>
                <c:pt idx="2905">
                  <c:v>12.881271</c:v>
                </c:pt>
                <c:pt idx="2906">
                  <c:v>12.883839999999999</c:v>
                </c:pt>
                <c:pt idx="2907">
                  <c:v>12.885605999999999</c:v>
                </c:pt>
                <c:pt idx="2908">
                  <c:v>12.886509999999999</c:v>
                </c:pt>
                <c:pt idx="2909">
                  <c:v>12.889452</c:v>
                </c:pt>
                <c:pt idx="2910">
                  <c:v>12.891519000000001</c:v>
                </c:pt>
                <c:pt idx="2911">
                  <c:v>12.892423000000001</c:v>
                </c:pt>
                <c:pt idx="2912">
                  <c:v>12.893916000000001</c:v>
                </c:pt>
                <c:pt idx="2913">
                  <c:v>12.896342000000001</c:v>
                </c:pt>
                <c:pt idx="2914">
                  <c:v>12.896686000000001</c:v>
                </c:pt>
                <c:pt idx="2915">
                  <c:v>12.897734</c:v>
                </c:pt>
                <c:pt idx="2916">
                  <c:v>12.900103</c:v>
                </c:pt>
                <c:pt idx="2917">
                  <c:v>12.901911</c:v>
                </c:pt>
                <c:pt idx="2918">
                  <c:v>12.902256</c:v>
                </c:pt>
                <c:pt idx="2919">
                  <c:v>12.904782000000001</c:v>
                </c:pt>
                <c:pt idx="2920">
                  <c:v>12.907235999999999</c:v>
                </c:pt>
                <c:pt idx="2921">
                  <c:v>12.9087</c:v>
                </c:pt>
                <c:pt idx="2922">
                  <c:v>12.911026</c:v>
                </c:pt>
                <c:pt idx="2923">
                  <c:v>12.914657</c:v>
                </c:pt>
                <c:pt idx="2924">
                  <c:v>12.916064</c:v>
                </c:pt>
                <c:pt idx="2925">
                  <c:v>12.918044</c:v>
                </c:pt>
                <c:pt idx="2926">
                  <c:v>12.921331</c:v>
                </c:pt>
                <c:pt idx="2927">
                  <c:v>12.924073</c:v>
                </c:pt>
                <c:pt idx="2928">
                  <c:v>12.925967</c:v>
                </c:pt>
                <c:pt idx="2929">
                  <c:v>12.929714000000001</c:v>
                </c:pt>
                <c:pt idx="2930">
                  <c:v>12.932929</c:v>
                </c:pt>
                <c:pt idx="2931">
                  <c:v>12.934867000000001</c:v>
                </c:pt>
                <c:pt idx="2932">
                  <c:v>12.937866</c:v>
                </c:pt>
                <c:pt idx="2933">
                  <c:v>12.941770999999999</c:v>
                </c:pt>
                <c:pt idx="2934">
                  <c:v>12.943637000000001</c:v>
                </c:pt>
                <c:pt idx="2935">
                  <c:v>12.946249</c:v>
                </c:pt>
                <c:pt idx="2936">
                  <c:v>12.949923</c:v>
                </c:pt>
                <c:pt idx="2937">
                  <c:v>12.952823</c:v>
                </c:pt>
                <c:pt idx="2938">
                  <c:v>12.954416</c:v>
                </c:pt>
                <c:pt idx="2939">
                  <c:v>12.958119</c:v>
                </c:pt>
                <c:pt idx="2940">
                  <c:v>12.960775</c:v>
                </c:pt>
                <c:pt idx="2941">
                  <c:v>12.962325</c:v>
                </c:pt>
                <c:pt idx="2942">
                  <c:v>12.964577999999999</c:v>
                </c:pt>
                <c:pt idx="2943">
                  <c:v>12.968066</c:v>
                </c:pt>
                <c:pt idx="2944">
                  <c:v>12.969773999999999</c:v>
                </c:pt>
                <c:pt idx="2945">
                  <c:v>12.972358</c:v>
                </c:pt>
                <c:pt idx="2946">
                  <c:v>12.975846000000001</c:v>
                </c:pt>
                <c:pt idx="2947">
                  <c:v>12.978759</c:v>
                </c:pt>
                <c:pt idx="2948">
                  <c:v>12.980554</c:v>
                </c:pt>
                <c:pt idx="2949">
                  <c:v>12.984085</c:v>
                </c:pt>
                <c:pt idx="2950">
                  <c:v>12.987056000000001</c:v>
                </c:pt>
                <c:pt idx="2951">
                  <c:v>12.989036</c:v>
                </c:pt>
                <c:pt idx="2952">
                  <c:v>12.991591</c:v>
                </c:pt>
                <c:pt idx="2953">
                  <c:v>12.99518</c:v>
                </c:pt>
                <c:pt idx="2954">
                  <c:v>12.996572</c:v>
                </c:pt>
                <c:pt idx="2955">
                  <c:v>12.998237</c:v>
                </c:pt>
                <c:pt idx="2956">
                  <c:v>13.000719999999999</c:v>
                </c:pt>
                <c:pt idx="2957">
                  <c:v>13.002242000000001</c:v>
                </c:pt>
                <c:pt idx="2958">
                  <c:v>13.002356000000001</c:v>
                </c:pt>
                <c:pt idx="2959">
                  <c:v>13.005356000000001</c:v>
                </c:pt>
                <c:pt idx="2960">
                  <c:v>13.008098</c:v>
                </c:pt>
                <c:pt idx="2961">
                  <c:v>13.009217</c:v>
                </c:pt>
                <c:pt idx="2962">
                  <c:v>13.010911</c:v>
                </c:pt>
                <c:pt idx="2963">
                  <c:v>13.013767</c:v>
                </c:pt>
                <c:pt idx="2964">
                  <c:v>13.014485000000001</c:v>
                </c:pt>
                <c:pt idx="2965">
                  <c:v>13.015275000000001</c:v>
                </c:pt>
                <c:pt idx="2966">
                  <c:v>13.016911</c:v>
                </c:pt>
                <c:pt idx="2967">
                  <c:v>13.017858</c:v>
                </c:pt>
                <c:pt idx="2968">
                  <c:v>13.017442000000001</c:v>
                </c:pt>
                <c:pt idx="2969">
                  <c:v>13.018905999999999</c:v>
                </c:pt>
                <c:pt idx="2970">
                  <c:v>13.02004</c:v>
                </c:pt>
                <c:pt idx="2971">
                  <c:v>13.019795999999999</c:v>
                </c:pt>
                <c:pt idx="2972">
                  <c:v>13.020441999999999</c:v>
                </c:pt>
                <c:pt idx="2973">
                  <c:v>13.022179</c:v>
                </c:pt>
                <c:pt idx="2974">
                  <c:v>13.021848</c:v>
                </c:pt>
                <c:pt idx="2975">
                  <c:v>13.021418000000001</c:v>
                </c:pt>
                <c:pt idx="2976">
                  <c:v>13.021978000000001</c:v>
                </c:pt>
                <c:pt idx="2977">
                  <c:v>13.021991999999999</c:v>
                </c:pt>
                <c:pt idx="2978">
                  <c:v>13.02027</c:v>
                </c:pt>
                <c:pt idx="2979">
                  <c:v>13.021001999999999</c:v>
                </c:pt>
                <c:pt idx="2980">
                  <c:v>13.021288999999999</c:v>
                </c:pt>
                <c:pt idx="2981">
                  <c:v>13.020413</c:v>
                </c:pt>
                <c:pt idx="2982">
                  <c:v>13.019997</c:v>
                </c:pt>
                <c:pt idx="2983">
                  <c:v>13.021102000000001</c:v>
                </c:pt>
                <c:pt idx="2984">
                  <c:v>13.019408</c:v>
                </c:pt>
                <c:pt idx="2985">
                  <c:v>13.017844</c:v>
                </c:pt>
                <c:pt idx="2986">
                  <c:v>13.017111999999999</c:v>
                </c:pt>
                <c:pt idx="2987">
                  <c:v>13.015992000000001</c:v>
                </c:pt>
                <c:pt idx="2988">
                  <c:v>13.013595</c:v>
                </c:pt>
                <c:pt idx="2989">
                  <c:v>13.013251</c:v>
                </c:pt>
                <c:pt idx="2990">
                  <c:v>13.012848999999999</c:v>
                </c:pt>
                <c:pt idx="2991">
                  <c:v>13.011198</c:v>
                </c:pt>
                <c:pt idx="2992">
                  <c:v>13.009935</c:v>
                </c:pt>
                <c:pt idx="2993">
                  <c:v>13.009993</c:v>
                </c:pt>
                <c:pt idx="2994">
                  <c:v>13.007752999999999</c:v>
                </c:pt>
                <c:pt idx="2995">
                  <c:v>13.006188999999999</c:v>
                </c:pt>
                <c:pt idx="2996">
                  <c:v>13.005915999999999</c:v>
                </c:pt>
                <c:pt idx="2997">
                  <c:v>13.005041</c:v>
                </c:pt>
                <c:pt idx="2998">
                  <c:v>13.002974</c:v>
                </c:pt>
                <c:pt idx="2999">
                  <c:v>13.003821</c:v>
                </c:pt>
                <c:pt idx="3000">
                  <c:v>13.003821</c:v>
                </c:pt>
                <c:pt idx="3001">
                  <c:v>13.002428</c:v>
                </c:pt>
                <c:pt idx="3002">
                  <c:v>13.002012000000001</c:v>
                </c:pt>
                <c:pt idx="3003">
                  <c:v>13.002931</c:v>
                </c:pt>
                <c:pt idx="3004">
                  <c:v>13.001092999999999</c:v>
                </c:pt>
                <c:pt idx="3005">
                  <c:v>12.999672</c:v>
                </c:pt>
                <c:pt idx="3006">
                  <c:v>13.000074</c:v>
                </c:pt>
                <c:pt idx="3007">
                  <c:v>13.000318</c:v>
                </c:pt>
                <c:pt idx="3008">
                  <c:v>12.999199000000001</c:v>
                </c:pt>
                <c:pt idx="3009">
                  <c:v>13.000921</c:v>
                </c:pt>
                <c:pt idx="3010">
                  <c:v>13.002687</c:v>
                </c:pt>
                <c:pt idx="3011">
                  <c:v>13.003132000000001</c:v>
                </c:pt>
                <c:pt idx="3012">
                  <c:v>13.004409000000001</c:v>
                </c:pt>
                <c:pt idx="3013">
                  <c:v>13.006634</c:v>
                </c:pt>
                <c:pt idx="3014">
                  <c:v>13.00639</c:v>
                </c:pt>
                <c:pt idx="3015">
                  <c:v>13.006705999999999</c:v>
                </c:pt>
                <c:pt idx="3016">
                  <c:v>13.008729000000001</c:v>
                </c:pt>
                <c:pt idx="3017">
                  <c:v>13.010495000000001</c:v>
                </c:pt>
                <c:pt idx="3018">
                  <c:v>13.010897</c:v>
                </c:pt>
                <c:pt idx="3019">
                  <c:v>13.014212000000001</c:v>
                </c:pt>
                <c:pt idx="3020">
                  <c:v>13.016968</c:v>
                </c:pt>
                <c:pt idx="3021">
                  <c:v>13.018533</c:v>
                </c:pt>
                <c:pt idx="3022">
                  <c:v>13.02103</c:v>
                </c:pt>
                <c:pt idx="3023">
                  <c:v>13.024675999999999</c:v>
                </c:pt>
                <c:pt idx="3024">
                  <c:v>13.025264999999999</c:v>
                </c:pt>
                <c:pt idx="3025">
                  <c:v>13.027016</c:v>
                </c:pt>
                <c:pt idx="3026">
                  <c:v>13.030474999999999</c:v>
                </c:pt>
                <c:pt idx="3027">
                  <c:v>13.033676</c:v>
                </c:pt>
                <c:pt idx="3028">
                  <c:v>13.035628000000001</c:v>
                </c:pt>
                <c:pt idx="3029">
                  <c:v>13.040393</c:v>
                </c:pt>
                <c:pt idx="3030">
                  <c:v>13.044943</c:v>
                </c:pt>
                <c:pt idx="3031">
                  <c:v>13.047727999999999</c:v>
                </c:pt>
                <c:pt idx="3032">
                  <c:v>13.051474000000001</c:v>
                </c:pt>
                <c:pt idx="3033">
                  <c:v>13.056153</c:v>
                </c:pt>
                <c:pt idx="3034">
                  <c:v>13.058420999999999</c:v>
                </c:pt>
                <c:pt idx="3035">
                  <c:v>13.061407000000001</c:v>
                </c:pt>
                <c:pt idx="3036">
                  <c:v>13.065497000000001</c:v>
                </c:pt>
                <c:pt idx="3037">
                  <c:v>13.069114000000001</c:v>
                </c:pt>
                <c:pt idx="3038">
                  <c:v>13.071669</c:v>
                </c:pt>
                <c:pt idx="3039">
                  <c:v>13.077368</c:v>
                </c:pt>
                <c:pt idx="3040">
                  <c:v>13.082348</c:v>
                </c:pt>
                <c:pt idx="3041">
                  <c:v>13.085894</c:v>
                </c:pt>
                <c:pt idx="3042">
                  <c:v>13.089826</c:v>
                </c:pt>
                <c:pt idx="3043">
                  <c:v>13.095209000000001</c:v>
                </c:pt>
                <c:pt idx="3044">
                  <c:v>13.097749</c:v>
                </c:pt>
                <c:pt idx="3045">
                  <c:v>13.101194</c:v>
                </c:pt>
                <c:pt idx="3046">
                  <c:v>13.106045999999999</c:v>
                </c:pt>
                <c:pt idx="3047">
                  <c:v>13.109878</c:v>
                </c:pt>
                <c:pt idx="3048">
                  <c:v>13.112017</c:v>
                </c:pt>
                <c:pt idx="3049">
                  <c:v>13.116811</c:v>
                </c:pt>
                <c:pt idx="3050">
                  <c:v>13.120701</c:v>
                </c:pt>
                <c:pt idx="3051">
                  <c:v>13.122825000000001</c:v>
                </c:pt>
                <c:pt idx="3052">
                  <c:v>13.12571</c:v>
                </c:pt>
                <c:pt idx="3053">
                  <c:v>13.129742999999999</c:v>
                </c:pt>
                <c:pt idx="3054">
                  <c:v>13.13138</c:v>
                </c:pt>
                <c:pt idx="3055">
                  <c:v>13.133231</c:v>
                </c:pt>
                <c:pt idx="3056">
                  <c:v>13.136101999999999</c:v>
                </c:pt>
                <c:pt idx="3057">
                  <c:v>13.138241000000001</c:v>
                </c:pt>
                <c:pt idx="3058">
                  <c:v>13.138928999999999</c:v>
                </c:pt>
                <c:pt idx="3059">
                  <c:v>13.142303</c:v>
                </c:pt>
                <c:pt idx="3060">
                  <c:v>13.144901000000001</c:v>
                </c:pt>
                <c:pt idx="3061">
                  <c:v>13.146134999999999</c:v>
                </c:pt>
                <c:pt idx="3062">
                  <c:v>13.147971999999999</c:v>
                </c:pt>
                <c:pt idx="3063">
                  <c:v>13.150957999999999</c:v>
                </c:pt>
                <c:pt idx="3064">
                  <c:v>13.151631999999999</c:v>
                </c:pt>
                <c:pt idx="3065">
                  <c:v>13.153025</c:v>
                </c:pt>
                <c:pt idx="3066">
                  <c:v>13.155407</c:v>
                </c:pt>
                <c:pt idx="3067">
                  <c:v>13.156771000000001</c:v>
                </c:pt>
                <c:pt idx="3068">
                  <c:v>13.156685</c:v>
                </c:pt>
                <c:pt idx="3069">
                  <c:v>13.159139</c:v>
                </c:pt>
                <c:pt idx="3070">
                  <c:v>13.160474000000001</c:v>
                </c:pt>
                <c:pt idx="3071">
                  <c:v>13.160431000000001</c:v>
                </c:pt>
                <c:pt idx="3072">
                  <c:v>13.161464</c:v>
                </c:pt>
                <c:pt idx="3073">
                  <c:v>13.163474000000001</c:v>
                </c:pt>
                <c:pt idx="3074">
                  <c:v>13.163603</c:v>
                </c:pt>
                <c:pt idx="3075">
                  <c:v>13.164249</c:v>
                </c:pt>
                <c:pt idx="3076">
                  <c:v>13.165971000000001</c:v>
                </c:pt>
                <c:pt idx="3077">
                  <c:v>13.167234000000001</c:v>
                </c:pt>
                <c:pt idx="3078">
                  <c:v>13.166847000000001</c:v>
                </c:pt>
                <c:pt idx="3079">
                  <c:v>13.169043</c:v>
                </c:pt>
                <c:pt idx="3080">
                  <c:v>13.170206</c:v>
                </c:pt>
                <c:pt idx="3081">
                  <c:v>13.169860999999999</c:v>
                </c:pt>
                <c:pt idx="3082">
                  <c:v>13.170477999999999</c:v>
                </c:pt>
                <c:pt idx="3083">
                  <c:v>13.173119</c:v>
                </c:pt>
                <c:pt idx="3084">
                  <c:v>13.172631000000001</c:v>
                </c:pt>
                <c:pt idx="3085">
                  <c:v>13.173005</c:v>
                </c:pt>
                <c:pt idx="3086">
                  <c:v>13.174683999999999</c:v>
                </c:pt>
                <c:pt idx="3087">
                  <c:v>13.175445</c:v>
                </c:pt>
                <c:pt idx="3088">
                  <c:v>13.174697999999999</c:v>
                </c:pt>
                <c:pt idx="3089">
                  <c:v>13.176837000000001</c:v>
                </c:pt>
                <c:pt idx="3090">
                  <c:v>13.178243999999999</c:v>
                </c:pt>
                <c:pt idx="3091">
                  <c:v>13.178545</c:v>
                </c:pt>
                <c:pt idx="3092">
                  <c:v>13.179708</c:v>
                </c:pt>
                <c:pt idx="3093">
                  <c:v>13.182162</c:v>
                </c:pt>
                <c:pt idx="3094">
                  <c:v>13.182003999999999</c:v>
                </c:pt>
                <c:pt idx="3095">
                  <c:v>13.182090000000001</c:v>
                </c:pt>
                <c:pt idx="3096">
                  <c:v>13.184157000000001</c:v>
                </c:pt>
                <c:pt idx="3097">
                  <c:v>13.185578</c:v>
                </c:pt>
                <c:pt idx="3098">
                  <c:v>13.185377000000001</c:v>
                </c:pt>
                <c:pt idx="3099">
                  <c:v>13.187746000000001</c:v>
                </c:pt>
                <c:pt idx="3100">
                  <c:v>13.189323999999999</c:v>
                </c:pt>
                <c:pt idx="3101">
                  <c:v>13.189496999999999</c:v>
                </c:pt>
                <c:pt idx="3102">
                  <c:v>13.190013</c:v>
                </c:pt>
                <c:pt idx="3103">
                  <c:v>13.191879</c:v>
                </c:pt>
                <c:pt idx="3104">
                  <c:v>13.191018</c:v>
                </c:pt>
                <c:pt idx="3105">
                  <c:v>13.191535</c:v>
                </c:pt>
                <c:pt idx="3106">
                  <c:v>13.193759999999999</c:v>
                </c:pt>
                <c:pt idx="3107">
                  <c:v>13.195109</c:v>
                </c:pt>
                <c:pt idx="3108">
                  <c:v>13.195323999999999</c:v>
                </c:pt>
                <c:pt idx="3109">
                  <c:v>13.197965</c:v>
                </c:pt>
                <c:pt idx="3110">
                  <c:v>13.199745</c:v>
                </c:pt>
                <c:pt idx="3111">
                  <c:v>13.200664</c:v>
                </c:pt>
                <c:pt idx="3112">
                  <c:v>13.202372</c:v>
                </c:pt>
                <c:pt idx="3113">
                  <c:v>13.204984</c:v>
                </c:pt>
                <c:pt idx="3114">
                  <c:v>13.205199</c:v>
                </c:pt>
                <c:pt idx="3115">
                  <c:v>13.205959999999999</c:v>
                </c:pt>
                <c:pt idx="3116">
                  <c:v>13.207869000000001</c:v>
                </c:pt>
                <c:pt idx="3117">
                  <c:v>13.209147</c:v>
                </c:pt>
                <c:pt idx="3118">
                  <c:v>13.208816000000001</c:v>
                </c:pt>
                <c:pt idx="3119">
                  <c:v>13.211544</c:v>
                </c:pt>
                <c:pt idx="3120">
                  <c:v>13.213524</c:v>
                </c:pt>
                <c:pt idx="3121">
                  <c:v>13.214314</c:v>
                </c:pt>
                <c:pt idx="3122">
                  <c:v>13.215979000000001</c:v>
                </c:pt>
                <c:pt idx="3123">
                  <c:v>13.218735000000001</c:v>
                </c:pt>
                <c:pt idx="3124">
                  <c:v>13.218175</c:v>
                </c:pt>
                <c:pt idx="3125">
                  <c:v>13.218548</c:v>
                </c:pt>
                <c:pt idx="3126">
                  <c:v>13.220357</c:v>
                </c:pt>
                <c:pt idx="3127">
                  <c:v>13.22139</c:v>
                </c:pt>
                <c:pt idx="3128">
                  <c:v>13.221907</c:v>
                </c:pt>
                <c:pt idx="3129">
                  <c:v>13.22584</c:v>
                </c:pt>
                <c:pt idx="3130">
                  <c:v>13.228926</c:v>
                </c:pt>
                <c:pt idx="3131">
                  <c:v>13.23072</c:v>
                </c:pt>
                <c:pt idx="3132">
                  <c:v>13.233088</c:v>
                </c:pt>
                <c:pt idx="3133">
                  <c:v>13.236533</c:v>
                </c:pt>
                <c:pt idx="3134">
                  <c:v>13.237494999999999</c:v>
                </c:pt>
                <c:pt idx="3135">
                  <c:v>13.239345999999999</c:v>
                </c:pt>
                <c:pt idx="3136">
                  <c:v>13.24315</c:v>
                </c:pt>
                <c:pt idx="3137">
                  <c:v>13.24615</c:v>
                </c:pt>
                <c:pt idx="3138">
                  <c:v>13.248346</c:v>
                </c:pt>
                <c:pt idx="3139">
                  <c:v>13.254044</c:v>
                </c:pt>
                <c:pt idx="3140">
                  <c:v>13.258996</c:v>
                </c:pt>
                <c:pt idx="3141">
                  <c:v>13.262929</c:v>
                </c:pt>
                <c:pt idx="3142">
                  <c:v>13.267766</c:v>
                </c:pt>
                <c:pt idx="3143">
                  <c:v>13.274554999999999</c:v>
                </c:pt>
                <c:pt idx="3144">
                  <c:v>13.278876</c:v>
                </c:pt>
                <c:pt idx="3145">
                  <c:v>13.284027999999999</c:v>
                </c:pt>
                <c:pt idx="3146">
                  <c:v>13.288995</c:v>
                </c:pt>
                <c:pt idx="3147">
                  <c:v>13.293013999999999</c:v>
                </c:pt>
                <c:pt idx="3148">
                  <c:v>13.296430000000001</c:v>
                </c:pt>
                <c:pt idx="3149">
                  <c:v>13.302486999999999</c:v>
                </c:pt>
                <c:pt idx="3150">
                  <c:v>13.308085</c:v>
                </c:pt>
                <c:pt idx="3151">
                  <c:v>13.312965</c:v>
                </c:pt>
                <c:pt idx="3152">
                  <c:v>13.318519999999999</c:v>
                </c:pt>
                <c:pt idx="3153">
                  <c:v>13.325094</c:v>
                </c:pt>
                <c:pt idx="3154">
                  <c:v>13.329772999999999</c:v>
                </c:pt>
                <c:pt idx="3155">
                  <c:v>13.335198</c:v>
                </c:pt>
                <c:pt idx="3156">
                  <c:v>13.341543</c:v>
                </c:pt>
                <c:pt idx="3157">
                  <c:v>13.347184</c:v>
                </c:pt>
                <c:pt idx="3158">
                  <c:v>13.351848</c:v>
                </c:pt>
                <c:pt idx="3159">
                  <c:v>13.359513</c:v>
                </c:pt>
                <c:pt idx="3160">
                  <c:v>13.365857</c:v>
                </c:pt>
                <c:pt idx="3161">
                  <c:v>13.37101</c:v>
                </c:pt>
                <c:pt idx="3162">
                  <c:v>13.376709</c:v>
                </c:pt>
                <c:pt idx="3163">
                  <c:v>13.383713</c:v>
                </c:pt>
                <c:pt idx="3164">
                  <c:v>13.388263</c:v>
                </c:pt>
                <c:pt idx="3165">
                  <c:v>13.393846999999999</c:v>
                </c:pt>
                <c:pt idx="3166">
                  <c:v>13.400751</c:v>
                </c:pt>
                <c:pt idx="3167">
                  <c:v>13.406650000000001</c:v>
                </c:pt>
                <c:pt idx="3168">
                  <c:v>13.411358</c:v>
                </c:pt>
                <c:pt idx="3169">
                  <c:v>13.417372</c:v>
                </c:pt>
                <c:pt idx="3170">
                  <c:v>13.42231</c:v>
                </c:pt>
                <c:pt idx="3171">
                  <c:v>13.425955</c:v>
                </c:pt>
                <c:pt idx="3172">
                  <c:v>13.430289999999999</c:v>
                </c:pt>
                <c:pt idx="3173">
                  <c:v>13.436204</c:v>
                </c:pt>
                <c:pt idx="3174">
                  <c:v>13.439849000000001</c:v>
                </c:pt>
                <c:pt idx="3175">
                  <c:v>13.44417</c:v>
                </c:pt>
                <c:pt idx="3176">
                  <c:v>13.449495000000001</c:v>
                </c:pt>
                <c:pt idx="3177">
                  <c:v>13.453455999999999</c:v>
                </c:pt>
                <c:pt idx="3178">
                  <c:v>13.455581</c:v>
                </c:pt>
                <c:pt idx="3179">
                  <c:v>13.459728999999999</c:v>
                </c:pt>
                <c:pt idx="3180">
                  <c:v>13.462298000000001</c:v>
                </c:pt>
                <c:pt idx="3181">
                  <c:v>13.463633</c:v>
                </c:pt>
                <c:pt idx="3182">
                  <c:v>13.465327</c:v>
                </c:pt>
                <c:pt idx="3183">
                  <c:v>13.468456</c:v>
                </c:pt>
                <c:pt idx="3184">
                  <c:v>13.4688</c:v>
                </c:pt>
                <c:pt idx="3185">
                  <c:v>13.469676</c:v>
                </c:pt>
                <c:pt idx="3186">
                  <c:v>13.471786</c:v>
                </c:pt>
                <c:pt idx="3187">
                  <c:v>13.473896</c:v>
                </c:pt>
                <c:pt idx="3188">
                  <c:v>13.475101</c:v>
                </c:pt>
                <c:pt idx="3189">
                  <c:v>13.478301999999999</c:v>
                </c:pt>
                <c:pt idx="3190">
                  <c:v>13.480454999999999</c:v>
                </c:pt>
                <c:pt idx="3191">
                  <c:v>13.481317000000001</c:v>
                </c:pt>
                <c:pt idx="3192">
                  <c:v>13.482278000000001</c:v>
                </c:pt>
                <c:pt idx="3193">
                  <c:v>13.484114999999999</c:v>
                </c:pt>
                <c:pt idx="3194">
                  <c:v>13.483814000000001</c:v>
                </c:pt>
                <c:pt idx="3195">
                  <c:v>13.483814000000001</c:v>
                </c:pt>
                <c:pt idx="3196">
                  <c:v>13.484833</c:v>
                </c:pt>
                <c:pt idx="3197">
                  <c:v>13.485637000000001</c:v>
                </c:pt>
                <c:pt idx="3198">
                  <c:v>13.485996</c:v>
                </c:pt>
                <c:pt idx="3199">
                  <c:v>13.488709</c:v>
                </c:pt>
                <c:pt idx="3200">
                  <c:v>13.489914000000001</c:v>
                </c:pt>
                <c:pt idx="3201">
                  <c:v>13.489914000000001</c:v>
                </c:pt>
                <c:pt idx="3202">
                  <c:v>13.490546</c:v>
                </c:pt>
                <c:pt idx="3203">
                  <c:v>13.491664999999999</c:v>
                </c:pt>
                <c:pt idx="3204">
                  <c:v>13.490244000000001</c:v>
                </c:pt>
                <c:pt idx="3205">
                  <c:v>13.490173</c:v>
                </c:pt>
                <c:pt idx="3206">
                  <c:v>13.492297000000001</c:v>
                </c:pt>
                <c:pt idx="3207">
                  <c:v>13.49389</c:v>
                </c:pt>
                <c:pt idx="3208">
                  <c:v>13.495555</c:v>
                </c:pt>
                <c:pt idx="3209">
                  <c:v>13.499976</c:v>
                </c:pt>
                <c:pt idx="3210">
                  <c:v>13.504023999999999</c:v>
                </c:pt>
                <c:pt idx="3211">
                  <c:v>13.505990000000001</c:v>
                </c:pt>
                <c:pt idx="3212">
                  <c:v>13.508933000000001</c:v>
                </c:pt>
                <c:pt idx="3213">
                  <c:v>13.512563999999999</c:v>
                </c:pt>
                <c:pt idx="3214">
                  <c:v>13.513081</c:v>
                </c:pt>
                <c:pt idx="3215">
                  <c:v>13.514861</c:v>
                </c:pt>
                <c:pt idx="3216">
                  <c:v>13.518463000000001</c:v>
                </c:pt>
                <c:pt idx="3217">
                  <c:v>13.521606999999999</c:v>
                </c:pt>
                <c:pt idx="3218">
                  <c:v>13.524879</c:v>
                </c:pt>
                <c:pt idx="3219">
                  <c:v>13.531409999999999</c:v>
                </c:pt>
                <c:pt idx="3220">
                  <c:v>13.536764</c:v>
                </c:pt>
                <c:pt idx="3221">
                  <c:v>13.540236999999999</c:v>
                </c:pt>
                <c:pt idx="3222">
                  <c:v>13.544601</c:v>
                </c:pt>
                <c:pt idx="3223">
                  <c:v>13.549696000000001</c:v>
                </c:pt>
                <c:pt idx="3224">
                  <c:v>13.551762999999999</c:v>
                </c:pt>
                <c:pt idx="3225">
                  <c:v>13.555179000000001</c:v>
                </c:pt>
                <c:pt idx="3226">
                  <c:v>13.56115</c:v>
                </c:pt>
                <c:pt idx="3227">
                  <c:v>13.566388999999999</c:v>
                </c:pt>
                <c:pt idx="3228">
                  <c:v>13.570838999999999</c:v>
                </c:pt>
                <c:pt idx="3229">
                  <c:v>13.577083</c:v>
                </c:pt>
                <c:pt idx="3230">
                  <c:v>13.582034999999999</c:v>
                </c:pt>
                <c:pt idx="3231">
                  <c:v>13.585106</c:v>
                </c:pt>
                <c:pt idx="3232">
                  <c:v>13.588867</c:v>
                </c:pt>
                <c:pt idx="3233">
                  <c:v>13.593316</c:v>
                </c:pt>
                <c:pt idx="3234">
                  <c:v>13.595397999999999</c:v>
                </c:pt>
                <c:pt idx="3235">
                  <c:v>13.598326</c:v>
                </c:pt>
                <c:pt idx="3236">
                  <c:v>13.603493</c:v>
                </c:pt>
                <c:pt idx="3237">
                  <c:v>13.607970999999999</c:v>
                </c:pt>
                <c:pt idx="3238">
                  <c:v>13.611287000000001</c:v>
                </c:pt>
                <c:pt idx="3239">
                  <c:v>13.615765</c:v>
                </c:pt>
                <c:pt idx="3240">
                  <c:v>13.618722</c:v>
                </c:pt>
                <c:pt idx="3241">
                  <c:v>13.620215</c:v>
                </c:pt>
                <c:pt idx="3242">
                  <c:v>13.623817000000001</c:v>
                </c:pt>
                <c:pt idx="3243">
                  <c:v>13.627922999999999</c:v>
                </c:pt>
                <c:pt idx="3244">
                  <c:v>13.630922</c:v>
                </c:pt>
                <c:pt idx="3245">
                  <c:v>13.634755</c:v>
                </c:pt>
                <c:pt idx="3246">
                  <c:v>13.640008</c:v>
                </c:pt>
                <c:pt idx="3247">
                  <c:v>13.642563000000001</c:v>
                </c:pt>
                <c:pt idx="3248">
                  <c:v>13.644113000000001</c:v>
                </c:pt>
                <c:pt idx="3249">
                  <c:v>13.646037</c:v>
                </c:pt>
                <c:pt idx="3250">
                  <c:v>13.646179999999999</c:v>
                </c:pt>
                <c:pt idx="3251">
                  <c:v>13.644629999999999</c:v>
                </c:pt>
                <c:pt idx="3252">
                  <c:v>13.645289999999999</c:v>
                </c:pt>
                <c:pt idx="3253">
                  <c:v>13.646165999999999</c:v>
                </c:pt>
                <c:pt idx="3254">
                  <c:v>13.645936000000001</c:v>
                </c:pt>
                <c:pt idx="3255">
                  <c:v>13.647055999999999</c:v>
                </c:pt>
                <c:pt idx="3256">
                  <c:v>13.649352</c:v>
                </c:pt>
                <c:pt idx="3257">
                  <c:v>13.649179999999999</c:v>
                </c:pt>
                <c:pt idx="3258">
                  <c:v>13.648462</c:v>
                </c:pt>
                <c:pt idx="3259">
                  <c:v>13.648419000000001</c:v>
                </c:pt>
                <c:pt idx="3260">
                  <c:v>13.646697</c:v>
                </c:pt>
                <c:pt idx="3261">
                  <c:v>13.643682999999999</c:v>
                </c:pt>
                <c:pt idx="3262">
                  <c:v>13.643195</c:v>
                </c:pt>
                <c:pt idx="3263">
                  <c:v>13.643367</c:v>
                </c:pt>
                <c:pt idx="3264">
                  <c:v>13.642232999999999</c:v>
                </c:pt>
                <c:pt idx="3265">
                  <c:v>13.642362</c:v>
                </c:pt>
                <c:pt idx="3266">
                  <c:v>13.643525</c:v>
                </c:pt>
                <c:pt idx="3267">
                  <c:v>13.641185</c:v>
                </c:pt>
                <c:pt idx="3268">
                  <c:v>13.638171</c:v>
                </c:pt>
                <c:pt idx="3269">
                  <c:v>13.636736000000001</c:v>
                </c:pt>
                <c:pt idx="3270">
                  <c:v>13.634525</c:v>
                </c:pt>
                <c:pt idx="3271">
                  <c:v>13.630951</c:v>
                </c:pt>
                <c:pt idx="3272">
                  <c:v>13.630089999999999</c:v>
                </c:pt>
                <c:pt idx="3273">
                  <c:v>13.629688</c:v>
                </c:pt>
                <c:pt idx="3274">
                  <c:v>13.628425</c:v>
                </c:pt>
                <c:pt idx="3275">
                  <c:v>13.628755</c:v>
                </c:pt>
                <c:pt idx="3276">
                  <c:v>13.630592</c:v>
                </c:pt>
                <c:pt idx="3277">
                  <c:v>13.629301</c:v>
                </c:pt>
                <c:pt idx="3278">
                  <c:v>13.628052</c:v>
                </c:pt>
                <c:pt idx="3279">
                  <c:v>13.628411</c:v>
                </c:pt>
                <c:pt idx="3280">
                  <c:v>13.628439</c:v>
                </c:pt>
                <c:pt idx="3281">
                  <c:v>13.627046999999999</c:v>
                </c:pt>
                <c:pt idx="3282">
                  <c:v>13.628425</c:v>
                </c:pt>
                <c:pt idx="3283">
                  <c:v>13.629114</c:v>
                </c:pt>
                <c:pt idx="3284">
                  <c:v>13.628712</c:v>
                </c:pt>
                <c:pt idx="3285">
                  <c:v>13.628913000000001</c:v>
                </c:pt>
                <c:pt idx="3286">
                  <c:v>13.631052</c:v>
                </c:pt>
                <c:pt idx="3287">
                  <c:v>13.630262</c:v>
                </c:pt>
                <c:pt idx="3288">
                  <c:v>13.629903000000001</c:v>
                </c:pt>
                <c:pt idx="3289">
                  <c:v>13.631052</c:v>
                </c:pt>
                <c:pt idx="3290">
                  <c:v>13.631741</c:v>
                </c:pt>
                <c:pt idx="3291">
                  <c:v>13.631166</c:v>
                </c:pt>
                <c:pt idx="3292">
                  <c:v>13.633348</c:v>
                </c:pt>
                <c:pt idx="3293">
                  <c:v>13.635242999999999</c:v>
                </c:pt>
                <c:pt idx="3294">
                  <c:v>13.636104</c:v>
                </c:pt>
                <c:pt idx="3295">
                  <c:v>13.637224</c:v>
                </c:pt>
                <c:pt idx="3296">
                  <c:v>13.640511</c:v>
                </c:pt>
                <c:pt idx="3297">
                  <c:v>13.641056000000001</c:v>
                </c:pt>
                <c:pt idx="3298">
                  <c:v>13.642232999999999</c:v>
                </c:pt>
                <c:pt idx="3299">
                  <c:v>13.644372000000001</c:v>
                </c:pt>
                <c:pt idx="3300">
                  <c:v>13.646137</c:v>
                </c:pt>
                <c:pt idx="3301">
                  <c:v>13.646137</c:v>
                </c:pt>
                <c:pt idx="3302">
                  <c:v>13.648879000000001</c:v>
                </c:pt>
                <c:pt idx="3303">
                  <c:v>13.651319000000001</c:v>
                </c:pt>
                <c:pt idx="3304">
                  <c:v>13.651892999999999</c:v>
                </c:pt>
                <c:pt idx="3305">
                  <c:v>13.653112999999999</c:v>
                </c:pt>
                <c:pt idx="3306">
                  <c:v>13.656472000000001</c:v>
                </c:pt>
                <c:pt idx="3307">
                  <c:v>13.657491</c:v>
                </c:pt>
                <c:pt idx="3308">
                  <c:v>13.659113</c:v>
                </c:pt>
                <c:pt idx="3309">
                  <c:v>13.662055000000001</c:v>
                </c:pt>
                <c:pt idx="3310">
                  <c:v>13.66428</c:v>
                </c:pt>
                <c:pt idx="3311">
                  <c:v>13.665155</c:v>
                </c:pt>
                <c:pt idx="3312">
                  <c:v>13.66916</c:v>
                </c:pt>
                <c:pt idx="3313">
                  <c:v>13.67239</c:v>
                </c:pt>
                <c:pt idx="3314">
                  <c:v>13.67427</c:v>
                </c:pt>
                <c:pt idx="3315">
                  <c:v>13.676208000000001</c:v>
                </c:pt>
                <c:pt idx="3316">
                  <c:v>13.679236</c:v>
                </c:pt>
                <c:pt idx="3317">
                  <c:v>13.679337</c:v>
                </c:pt>
                <c:pt idx="3318">
                  <c:v>13.680026</c:v>
                </c:pt>
                <c:pt idx="3319">
                  <c:v>13.68103</c:v>
                </c:pt>
                <c:pt idx="3320">
                  <c:v>13.681388999999999</c:v>
                </c:pt>
                <c:pt idx="3321">
                  <c:v>13.679925000000001</c:v>
                </c:pt>
                <c:pt idx="3322">
                  <c:v>13.681891999999999</c:v>
                </c:pt>
                <c:pt idx="3323">
                  <c:v>13.68314</c:v>
                </c:pt>
                <c:pt idx="3324">
                  <c:v>13.683427</c:v>
                </c:pt>
                <c:pt idx="3325">
                  <c:v>13.683958000000001</c:v>
                </c:pt>
                <c:pt idx="3326">
                  <c:v>13.68604</c:v>
                </c:pt>
                <c:pt idx="3327">
                  <c:v>13.684977999999999</c:v>
                </c:pt>
                <c:pt idx="3328">
                  <c:v>13.685222</c:v>
                </c:pt>
                <c:pt idx="3329">
                  <c:v>13.686628000000001</c:v>
                </c:pt>
                <c:pt idx="3330">
                  <c:v>13.687461000000001</c:v>
                </c:pt>
                <c:pt idx="3331">
                  <c:v>13.687144999999999</c:v>
                </c:pt>
                <c:pt idx="3332">
                  <c:v>13.689958000000001</c:v>
                </c:pt>
                <c:pt idx="3333">
                  <c:v>13.692197</c:v>
                </c:pt>
                <c:pt idx="3334">
                  <c:v>13.693187999999999</c:v>
                </c:pt>
                <c:pt idx="3335">
                  <c:v>13.694508000000001</c:v>
                </c:pt>
                <c:pt idx="3336">
                  <c:v>13.698024999999999</c:v>
                </c:pt>
                <c:pt idx="3337">
                  <c:v>13.697494000000001</c:v>
                </c:pt>
                <c:pt idx="3338">
                  <c:v>13.697565000000001</c:v>
                </c:pt>
                <c:pt idx="3339">
                  <c:v>13.698814</c:v>
                </c:pt>
                <c:pt idx="3340">
                  <c:v>13.699503</c:v>
                </c:pt>
                <c:pt idx="3341">
                  <c:v>13.6989</c:v>
                </c:pt>
                <c:pt idx="3342">
                  <c:v>13.702087000000001</c:v>
                </c:pt>
                <c:pt idx="3343">
                  <c:v>13.704527000000001</c:v>
                </c:pt>
                <c:pt idx="3344">
                  <c:v>13.705704000000001</c:v>
                </c:pt>
                <c:pt idx="3345">
                  <c:v>13.708302</c:v>
                </c:pt>
                <c:pt idx="3346">
                  <c:v>13.712350000000001</c:v>
                </c:pt>
                <c:pt idx="3347">
                  <c:v>13.712923999999999</c:v>
                </c:pt>
                <c:pt idx="3348">
                  <c:v>13.714187000000001</c:v>
                </c:pt>
                <c:pt idx="3349">
                  <c:v>13.717703</c:v>
                </c:pt>
                <c:pt idx="3350">
                  <c:v>13.720818</c:v>
                </c:pt>
                <c:pt idx="3351">
                  <c:v>13.722426</c:v>
                </c:pt>
                <c:pt idx="3352">
                  <c:v>13.726818</c:v>
                </c:pt>
                <c:pt idx="3353">
                  <c:v>13.730219999999999</c:v>
                </c:pt>
                <c:pt idx="3354">
                  <c:v>13.732645</c:v>
                </c:pt>
                <c:pt idx="3355">
                  <c:v>13.736076000000001</c:v>
                </c:pt>
                <c:pt idx="3356">
                  <c:v>13.741243000000001</c:v>
                </c:pt>
                <c:pt idx="3357">
                  <c:v>13.744013000000001</c:v>
                </c:pt>
                <c:pt idx="3358">
                  <c:v>13.747873999999999</c:v>
                </c:pt>
                <c:pt idx="3359">
                  <c:v>13.753386000000001</c:v>
                </c:pt>
                <c:pt idx="3360">
                  <c:v>13.758654</c:v>
                </c:pt>
                <c:pt idx="3361">
                  <c:v>13.762816000000001</c:v>
                </c:pt>
                <c:pt idx="3362">
                  <c:v>13.770194</c:v>
                </c:pt>
                <c:pt idx="3363">
                  <c:v>13.776222000000001</c:v>
                </c:pt>
                <c:pt idx="3364">
                  <c:v>13.781131</c:v>
                </c:pt>
                <c:pt idx="3365">
                  <c:v>13.786916</c:v>
                </c:pt>
                <c:pt idx="3366">
                  <c:v>13.794279</c:v>
                </c:pt>
                <c:pt idx="3367">
                  <c:v>13.798641999999999</c:v>
                </c:pt>
                <c:pt idx="3368">
                  <c:v>13.804283</c:v>
                </c:pt>
                <c:pt idx="3369">
                  <c:v>13.810312</c:v>
                </c:pt>
                <c:pt idx="3370">
                  <c:v>13.815723</c:v>
                </c:pt>
                <c:pt idx="3371">
                  <c:v>13.819900000000001</c:v>
                </c:pt>
                <c:pt idx="3372">
                  <c:v>13.82699</c:v>
                </c:pt>
                <c:pt idx="3373">
                  <c:v>13.833190999999999</c:v>
                </c:pt>
                <c:pt idx="3374">
                  <c:v>13.837956999999999</c:v>
                </c:pt>
                <c:pt idx="3375">
                  <c:v>13.843712</c:v>
                </c:pt>
                <c:pt idx="3376">
                  <c:v>13.851176000000001</c:v>
                </c:pt>
                <c:pt idx="3377">
                  <c:v>13.854779000000001</c:v>
                </c:pt>
                <c:pt idx="3378">
                  <c:v>13.860276000000001</c:v>
                </c:pt>
                <c:pt idx="3379">
                  <c:v>13.867654</c:v>
                </c:pt>
                <c:pt idx="3380">
                  <c:v>13.874357</c:v>
                </c:pt>
                <c:pt idx="3381">
                  <c:v>13.88007</c:v>
                </c:pt>
                <c:pt idx="3382">
                  <c:v>13.88828</c:v>
                </c:pt>
                <c:pt idx="3383">
                  <c:v>13.89494</c:v>
                </c:pt>
                <c:pt idx="3384">
                  <c:v>13.900394</c:v>
                </c:pt>
                <c:pt idx="3385">
                  <c:v>13.907154</c:v>
                </c:pt>
                <c:pt idx="3386">
                  <c:v>13.91459</c:v>
                </c:pt>
                <c:pt idx="3387">
                  <c:v>13.91924</c:v>
                </c:pt>
                <c:pt idx="3388">
                  <c:v>13.924737</c:v>
                </c:pt>
                <c:pt idx="3389">
                  <c:v>13.931311000000001</c:v>
                </c:pt>
                <c:pt idx="3390">
                  <c:v>13.936593</c:v>
                </c:pt>
                <c:pt idx="3391">
                  <c:v>13.940727000000001</c:v>
                </c:pt>
                <c:pt idx="3392">
                  <c:v>13.947789</c:v>
                </c:pt>
                <c:pt idx="3393">
                  <c:v>13.953673999999999</c:v>
                </c:pt>
                <c:pt idx="3394">
                  <c:v>13.958468</c:v>
                </c:pt>
                <c:pt idx="3395">
                  <c:v>13.964181</c:v>
                </c:pt>
                <c:pt idx="3396">
                  <c:v>13.970898</c:v>
                </c:pt>
                <c:pt idx="3397">
                  <c:v>13.975002999999999</c:v>
                </c:pt>
                <c:pt idx="3398">
                  <c:v>13.979452999999999</c:v>
                </c:pt>
                <c:pt idx="3399">
                  <c:v>13.985309000000001</c:v>
                </c:pt>
                <c:pt idx="3400">
                  <c:v>13.990519000000001</c:v>
                </c:pt>
                <c:pt idx="3401">
                  <c:v>13.994868</c:v>
                </c:pt>
                <c:pt idx="3402">
                  <c:v>14.001471</c:v>
                </c:pt>
                <c:pt idx="3403">
                  <c:v>14.006739</c:v>
                </c:pt>
                <c:pt idx="3404">
                  <c:v>14.010585000000001</c:v>
                </c:pt>
                <c:pt idx="3405">
                  <c:v>14.015021000000001</c:v>
                </c:pt>
                <c:pt idx="3406">
                  <c:v>14.019987</c:v>
                </c:pt>
                <c:pt idx="3407">
                  <c:v>14.022829</c:v>
                </c:pt>
                <c:pt idx="3408">
                  <c:v>14.026847999999999</c:v>
                </c:pt>
                <c:pt idx="3409">
                  <c:v>14.031915</c:v>
                </c:pt>
                <c:pt idx="3410">
                  <c:v>14.036550999999999</c:v>
                </c:pt>
                <c:pt idx="3411">
                  <c:v>14.04034</c:v>
                </c:pt>
                <c:pt idx="3412">
                  <c:v>14.046627000000001</c:v>
                </c:pt>
                <c:pt idx="3413">
                  <c:v>14.051880000000001</c:v>
                </c:pt>
                <c:pt idx="3414">
                  <c:v>14.055655</c:v>
                </c:pt>
                <c:pt idx="3415">
                  <c:v>14.060276999999999</c:v>
                </c:pt>
                <c:pt idx="3416">
                  <c:v>14.065875</c:v>
                </c:pt>
                <c:pt idx="3417">
                  <c:v>14.068789000000001</c:v>
                </c:pt>
                <c:pt idx="3418">
                  <c:v>14.073238</c:v>
                </c:pt>
                <c:pt idx="3419">
                  <c:v>14.078764</c:v>
                </c:pt>
                <c:pt idx="3420">
                  <c:v>14.083314</c:v>
                </c:pt>
                <c:pt idx="3421">
                  <c:v>14.086945999999999</c:v>
                </c:pt>
                <c:pt idx="3422">
                  <c:v>14.092815999999999</c:v>
                </c:pt>
                <c:pt idx="3423">
                  <c:v>14.097826</c:v>
                </c:pt>
                <c:pt idx="3424">
                  <c:v>14.101801</c:v>
                </c:pt>
                <c:pt idx="3425">
                  <c:v>14.106438000000001</c:v>
                </c:pt>
                <c:pt idx="3426">
                  <c:v>14.110844</c:v>
                </c:pt>
                <c:pt idx="3427">
                  <c:v>14.113054999999999</c:v>
                </c:pt>
                <c:pt idx="3428">
                  <c:v>14.116212000000001</c:v>
                </c:pt>
                <c:pt idx="3429">
                  <c:v>14.121207</c:v>
                </c:pt>
                <c:pt idx="3430">
                  <c:v>14.125513</c:v>
                </c:pt>
                <c:pt idx="3431">
                  <c:v>14.128485</c:v>
                </c:pt>
                <c:pt idx="3432">
                  <c:v>14.133336</c:v>
                </c:pt>
                <c:pt idx="3433">
                  <c:v>14.137053999999999</c:v>
                </c:pt>
                <c:pt idx="3434">
                  <c:v>14.139336</c:v>
                </c:pt>
                <c:pt idx="3435">
                  <c:v>14.141991000000001</c:v>
                </c:pt>
                <c:pt idx="3436">
                  <c:v>14.145522</c:v>
                </c:pt>
                <c:pt idx="3437">
                  <c:v>14.146584000000001</c:v>
                </c:pt>
                <c:pt idx="3438">
                  <c:v>14.148292</c:v>
                </c:pt>
                <c:pt idx="3439">
                  <c:v>14.151664999999999</c:v>
                </c:pt>
                <c:pt idx="3440">
                  <c:v>14.153948</c:v>
                </c:pt>
                <c:pt idx="3441">
                  <c:v>14.154507000000001</c:v>
                </c:pt>
                <c:pt idx="3442">
                  <c:v>14.15699</c:v>
                </c:pt>
                <c:pt idx="3443">
                  <c:v>14.158612</c:v>
                </c:pt>
                <c:pt idx="3444">
                  <c:v>14.158885</c:v>
                </c:pt>
                <c:pt idx="3445">
                  <c:v>14.160564000000001</c:v>
                </c:pt>
                <c:pt idx="3446">
                  <c:v>14.163306</c:v>
                </c:pt>
                <c:pt idx="3447">
                  <c:v>14.163952</c:v>
                </c:pt>
                <c:pt idx="3448">
                  <c:v>14.164740999999999</c:v>
                </c:pt>
                <c:pt idx="3449">
                  <c:v>14.167166999999999</c:v>
                </c:pt>
                <c:pt idx="3450">
                  <c:v>14.168386999999999</c:v>
                </c:pt>
                <c:pt idx="3451">
                  <c:v>14.168157000000001</c:v>
                </c:pt>
                <c:pt idx="3452">
                  <c:v>14.169822</c:v>
                </c:pt>
                <c:pt idx="3453">
                  <c:v>14.170425</c:v>
                </c:pt>
                <c:pt idx="3454">
                  <c:v>14.168960999999999</c:v>
                </c:pt>
                <c:pt idx="3455">
                  <c:v>14.168329999999999</c:v>
                </c:pt>
                <c:pt idx="3456">
                  <c:v>14.169090000000001</c:v>
                </c:pt>
                <c:pt idx="3457">
                  <c:v>14.167296</c:v>
                </c:pt>
                <c:pt idx="3458">
                  <c:v>14.166091</c:v>
                </c:pt>
                <c:pt idx="3459">
                  <c:v>14.166464</c:v>
                </c:pt>
                <c:pt idx="3460">
                  <c:v>14.165229</c:v>
                </c:pt>
                <c:pt idx="3461">
                  <c:v>14.162559999999999</c:v>
                </c:pt>
                <c:pt idx="3462">
                  <c:v>14.161785</c:v>
                </c:pt>
                <c:pt idx="3463">
                  <c:v>14.160450000000001</c:v>
                </c:pt>
                <c:pt idx="3464">
                  <c:v>14.157378</c:v>
                </c:pt>
                <c:pt idx="3465">
                  <c:v>14.155037999999999</c:v>
                </c:pt>
                <c:pt idx="3466">
                  <c:v>14.153833000000001</c:v>
                </c:pt>
                <c:pt idx="3467">
                  <c:v>14.151005</c:v>
                </c:pt>
                <c:pt idx="3468">
                  <c:v>14.148766</c:v>
                </c:pt>
                <c:pt idx="3469">
                  <c:v>14.148047999999999</c:v>
                </c:pt>
                <c:pt idx="3470">
                  <c:v>14.145651000000001</c:v>
                </c:pt>
                <c:pt idx="3471">
                  <c:v>14.142077</c:v>
                </c:pt>
                <c:pt idx="3472">
                  <c:v>14.140915</c:v>
                </c:pt>
                <c:pt idx="3473">
                  <c:v>14.139293</c:v>
                </c:pt>
                <c:pt idx="3474">
                  <c:v>14.136164000000001</c:v>
                </c:pt>
                <c:pt idx="3475">
                  <c:v>14.134857</c:v>
                </c:pt>
                <c:pt idx="3476">
                  <c:v>14.134814</c:v>
                </c:pt>
                <c:pt idx="3477">
                  <c:v>14.132303</c:v>
                </c:pt>
                <c:pt idx="3478">
                  <c:v>14.130953</c:v>
                </c:pt>
                <c:pt idx="3479">
                  <c:v>14.131584999999999</c:v>
                </c:pt>
                <c:pt idx="3480">
                  <c:v>14.13058</c:v>
                </c:pt>
                <c:pt idx="3481">
                  <c:v>14.128513</c:v>
                </c:pt>
                <c:pt idx="3482">
                  <c:v>14.129417999999999</c:v>
                </c:pt>
                <c:pt idx="3483">
                  <c:v>14.129489</c:v>
                </c:pt>
                <c:pt idx="3484">
                  <c:v>14.127953</c:v>
                </c:pt>
                <c:pt idx="3485">
                  <c:v>14.127867</c:v>
                </c:pt>
                <c:pt idx="3486">
                  <c:v>14.128641999999999</c:v>
                </c:pt>
                <c:pt idx="3487">
                  <c:v>14.126791000000001</c:v>
                </c:pt>
                <c:pt idx="3488">
                  <c:v>14.125714</c:v>
                </c:pt>
                <c:pt idx="3489">
                  <c:v>14.127064000000001</c:v>
                </c:pt>
                <c:pt idx="3490">
                  <c:v>14.125829</c:v>
                </c:pt>
                <c:pt idx="3491">
                  <c:v>14.122973</c:v>
                </c:pt>
                <c:pt idx="3492">
                  <c:v>14.122901000000001</c:v>
                </c:pt>
                <c:pt idx="3493">
                  <c:v>14.122356</c:v>
                </c:pt>
                <c:pt idx="3494">
                  <c:v>14.119814999999999</c:v>
                </c:pt>
                <c:pt idx="3495">
                  <c:v>14.119858000000001</c:v>
                </c:pt>
                <c:pt idx="3496">
                  <c:v>14.121651999999999</c:v>
                </c:pt>
                <c:pt idx="3497">
                  <c:v>14.120289</c:v>
                </c:pt>
                <c:pt idx="3498">
                  <c:v>14.119643</c:v>
                </c:pt>
                <c:pt idx="3499">
                  <c:v>14.121824999999999</c:v>
                </c:pt>
                <c:pt idx="3500">
                  <c:v>14.121624000000001</c:v>
                </c:pt>
                <c:pt idx="3501">
                  <c:v>14.120331999999999</c:v>
                </c:pt>
                <c:pt idx="3502">
                  <c:v>14.121321999999999</c:v>
                </c:pt>
                <c:pt idx="3503">
                  <c:v>14.121724</c:v>
                </c:pt>
                <c:pt idx="3504">
                  <c:v>14.119571000000001</c:v>
                </c:pt>
                <c:pt idx="3505">
                  <c:v>14.119657</c:v>
                </c:pt>
                <c:pt idx="3506">
                  <c:v>14.121308000000001</c:v>
                </c:pt>
                <c:pt idx="3507">
                  <c:v>14.120388999999999</c:v>
                </c:pt>
                <c:pt idx="3508">
                  <c:v>14.119786</c:v>
                </c:pt>
                <c:pt idx="3509">
                  <c:v>14.121509</c:v>
                </c:pt>
                <c:pt idx="3510">
                  <c:v>14.121509</c:v>
                </c:pt>
                <c:pt idx="3511">
                  <c:v>14.12059</c:v>
                </c:pt>
                <c:pt idx="3512">
                  <c:v>14.122183</c:v>
                </c:pt>
                <c:pt idx="3513">
                  <c:v>14.123274</c:v>
                </c:pt>
                <c:pt idx="3514">
                  <c:v>14.12214</c:v>
                </c:pt>
                <c:pt idx="3515">
                  <c:v>14.12293</c:v>
                </c:pt>
                <c:pt idx="3516">
                  <c:v>14.124207</c:v>
                </c:pt>
                <c:pt idx="3517">
                  <c:v>14.123087999999999</c:v>
                </c:pt>
                <c:pt idx="3518">
                  <c:v>14.122743</c:v>
                </c:pt>
                <c:pt idx="3519">
                  <c:v>14.12392</c:v>
                </c:pt>
                <c:pt idx="3520">
                  <c:v>14.122585000000001</c:v>
                </c:pt>
                <c:pt idx="3521">
                  <c:v>14.120906</c:v>
                </c:pt>
                <c:pt idx="3522">
                  <c:v>14.121651999999999</c:v>
                </c:pt>
                <c:pt idx="3523">
                  <c:v>14.12138</c:v>
                </c:pt>
                <c:pt idx="3524">
                  <c:v>14.119729</c:v>
                </c:pt>
                <c:pt idx="3525">
                  <c:v>14.120374999999999</c:v>
                </c:pt>
                <c:pt idx="3526">
                  <c:v>14.121981999999999</c:v>
                </c:pt>
                <c:pt idx="3527">
                  <c:v>14.121164</c:v>
                </c:pt>
                <c:pt idx="3528">
                  <c:v>14.121881999999999</c:v>
                </c:pt>
                <c:pt idx="3529">
                  <c:v>14.124681000000001</c:v>
                </c:pt>
                <c:pt idx="3530">
                  <c:v>14.124609</c:v>
                </c:pt>
                <c:pt idx="3531">
                  <c:v>14.125399</c:v>
                </c:pt>
                <c:pt idx="3532">
                  <c:v>14.130322</c:v>
                </c:pt>
                <c:pt idx="3533">
                  <c:v>14.134829</c:v>
                </c:pt>
                <c:pt idx="3534">
                  <c:v>14.137627999999999</c:v>
                </c:pt>
                <c:pt idx="3535">
                  <c:v>14.143484000000001</c:v>
                </c:pt>
                <c:pt idx="3536">
                  <c:v>14.149354000000001</c:v>
                </c:pt>
                <c:pt idx="3537">
                  <c:v>14.151751000000001</c:v>
                </c:pt>
                <c:pt idx="3538">
                  <c:v>14.155613000000001</c:v>
                </c:pt>
                <c:pt idx="3539">
                  <c:v>14.161828</c:v>
                </c:pt>
                <c:pt idx="3540">
                  <c:v>14.164483000000001</c:v>
                </c:pt>
                <c:pt idx="3541">
                  <c:v>14.167569</c:v>
                </c:pt>
                <c:pt idx="3542">
                  <c:v>14.174486999999999</c:v>
                </c:pt>
                <c:pt idx="3543">
                  <c:v>14.181319999999999</c:v>
                </c:pt>
                <c:pt idx="3544">
                  <c:v>14.186602000000001</c:v>
                </c:pt>
                <c:pt idx="3545">
                  <c:v>14.195328999999999</c:v>
                </c:pt>
                <c:pt idx="3546">
                  <c:v>14.20417</c:v>
                </c:pt>
                <c:pt idx="3547">
                  <c:v>14.209955000000001</c:v>
                </c:pt>
                <c:pt idx="3548">
                  <c:v>14.21693</c:v>
                </c:pt>
                <c:pt idx="3549">
                  <c:v>14.22672</c:v>
                </c:pt>
                <c:pt idx="3550">
                  <c:v>14.233494</c:v>
                </c:pt>
                <c:pt idx="3551">
                  <c:v>14.239666</c:v>
                </c:pt>
                <c:pt idx="3552">
                  <c:v>14.248723</c:v>
                </c:pt>
                <c:pt idx="3553">
                  <c:v>14.256847</c:v>
                </c:pt>
                <c:pt idx="3554">
                  <c:v>14.263090999999999</c:v>
                </c:pt>
                <c:pt idx="3555">
                  <c:v>14.272335</c:v>
                </c:pt>
                <c:pt idx="3556">
                  <c:v>14.282081</c:v>
                </c:pt>
                <c:pt idx="3557">
                  <c:v>14.289401</c:v>
                </c:pt>
                <c:pt idx="3558">
                  <c:v>14.297539</c:v>
                </c:pt>
                <c:pt idx="3559">
                  <c:v>14.307759000000001</c:v>
                </c:pt>
                <c:pt idx="3560">
                  <c:v>14.315409000000001</c:v>
                </c:pt>
                <c:pt idx="3561">
                  <c:v>14.32306</c:v>
                </c:pt>
                <c:pt idx="3562">
                  <c:v>14.332561999999999</c:v>
                </c:pt>
                <c:pt idx="3563">
                  <c:v>14.341231000000001</c:v>
                </c:pt>
                <c:pt idx="3564">
                  <c:v>14.347804999999999</c:v>
                </c:pt>
                <c:pt idx="3565">
                  <c:v>14.356403</c:v>
                </c:pt>
                <c:pt idx="3566">
                  <c:v>14.365330999999999</c:v>
                </c:pt>
                <c:pt idx="3567">
                  <c:v>14.371689</c:v>
                </c:pt>
                <c:pt idx="3568">
                  <c:v>14.378852</c:v>
                </c:pt>
                <c:pt idx="3569">
                  <c:v>14.387306000000001</c:v>
                </c:pt>
                <c:pt idx="3570">
                  <c:v>14.393306000000001</c:v>
                </c:pt>
                <c:pt idx="3571">
                  <c:v>14.399305</c:v>
                </c:pt>
                <c:pt idx="3572">
                  <c:v>14.406366999999999</c:v>
                </c:pt>
                <c:pt idx="3573">
                  <c:v>14.411549000000001</c:v>
                </c:pt>
                <c:pt idx="3574">
                  <c:v>14.414562999999999</c:v>
                </c:pt>
                <c:pt idx="3575">
                  <c:v>14.419328</c:v>
                </c:pt>
                <c:pt idx="3576">
                  <c:v>14.423992999999999</c:v>
                </c:pt>
                <c:pt idx="3577">
                  <c:v>14.426577</c:v>
                </c:pt>
                <c:pt idx="3578">
                  <c:v>14.430567</c:v>
                </c:pt>
                <c:pt idx="3579">
                  <c:v>14.435978</c:v>
                </c:pt>
                <c:pt idx="3580">
                  <c:v>14.438648000000001</c:v>
                </c:pt>
                <c:pt idx="3581">
                  <c:v>14.441246</c:v>
                </c:pt>
                <c:pt idx="3582">
                  <c:v>14.445409</c:v>
                </c:pt>
                <c:pt idx="3583">
                  <c:v>14.447604999999999</c:v>
                </c:pt>
                <c:pt idx="3584">
                  <c:v>14.447604999999999</c:v>
                </c:pt>
                <c:pt idx="3585">
                  <c:v>14.4496</c:v>
                </c:pt>
                <c:pt idx="3586">
                  <c:v>14.451078000000001</c:v>
                </c:pt>
                <c:pt idx="3587">
                  <c:v>14.450576</c:v>
                </c:pt>
                <c:pt idx="3588">
                  <c:v>14.450934999999999</c:v>
                </c:pt>
                <c:pt idx="3589">
                  <c:v>14.452987</c:v>
                </c:pt>
                <c:pt idx="3590">
                  <c:v>14.451638000000001</c:v>
                </c:pt>
                <c:pt idx="3591">
                  <c:v>14.450144999999999</c:v>
                </c:pt>
                <c:pt idx="3592">
                  <c:v>14.451021000000001</c:v>
                </c:pt>
                <c:pt idx="3593">
                  <c:v>14.450704999999999</c:v>
                </c:pt>
                <c:pt idx="3594">
                  <c:v>14.447948999999999</c:v>
                </c:pt>
                <c:pt idx="3595">
                  <c:v>14.447217</c:v>
                </c:pt>
                <c:pt idx="3596">
                  <c:v>14.446586</c:v>
                </c:pt>
                <c:pt idx="3597">
                  <c:v>14.443227</c:v>
                </c:pt>
                <c:pt idx="3598">
                  <c:v>14.4405</c:v>
                </c:pt>
                <c:pt idx="3599">
                  <c:v>14.440457</c:v>
                </c:pt>
                <c:pt idx="3600">
                  <c:v>14.436194</c:v>
                </c:pt>
                <c:pt idx="3601">
                  <c:v>14.432993</c:v>
                </c:pt>
                <c:pt idx="3602">
                  <c:v>14.432907</c:v>
                </c:pt>
                <c:pt idx="3603">
                  <c:v>14.431844999999999</c:v>
                </c:pt>
                <c:pt idx="3604">
                  <c:v>14.429907</c:v>
                </c:pt>
                <c:pt idx="3605">
                  <c:v>14.43262</c:v>
                </c:pt>
                <c:pt idx="3606">
                  <c:v>14.4345</c:v>
                </c:pt>
                <c:pt idx="3607">
                  <c:v>14.431959000000001</c:v>
                </c:pt>
                <c:pt idx="3608">
                  <c:v>14.430467</c:v>
                </c:pt>
                <c:pt idx="3609">
                  <c:v>14.429376</c:v>
                </c:pt>
                <c:pt idx="3610">
                  <c:v>14.423548</c:v>
                </c:pt>
                <c:pt idx="3611">
                  <c:v>14.418151</c:v>
                </c:pt>
                <c:pt idx="3612">
                  <c:v>14.41597</c:v>
                </c:pt>
                <c:pt idx="3613">
                  <c:v>14.412826000000001</c:v>
                </c:pt>
                <c:pt idx="3614">
                  <c:v>14.409065999999999</c:v>
                </c:pt>
                <c:pt idx="3615">
                  <c:v>14.409224</c:v>
                </c:pt>
                <c:pt idx="3616">
                  <c:v>14.408822000000001</c:v>
                </c:pt>
                <c:pt idx="3617">
                  <c:v>14.404645</c:v>
                </c:pt>
                <c:pt idx="3618">
                  <c:v>14.401486999999999</c:v>
                </c:pt>
                <c:pt idx="3619">
                  <c:v>14.398631</c:v>
                </c:pt>
                <c:pt idx="3620">
                  <c:v>14.391712</c:v>
                </c:pt>
                <c:pt idx="3621">
                  <c:v>14.385526</c:v>
                </c:pt>
                <c:pt idx="3622">
                  <c:v>14.382956999999999</c:v>
                </c:pt>
                <c:pt idx="3623">
                  <c:v>14.379512</c:v>
                </c:pt>
                <c:pt idx="3624">
                  <c:v>14.376096</c:v>
                </c:pt>
                <c:pt idx="3625">
                  <c:v>14.376598</c:v>
                </c:pt>
                <c:pt idx="3626">
                  <c:v>14.376110000000001</c:v>
                </c:pt>
                <c:pt idx="3627">
                  <c:v>14.372420999999999</c:v>
                </c:pt>
                <c:pt idx="3628">
                  <c:v>14.369551</c:v>
                </c:pt>
                <c:pt idx="3629">
                  <c:v>14.367713</c:v>
                </c:pt>
                <c:pt idx="3630">
                  <c:v>14.36157</c:v>
                </c:pt>
                <c:pt idx="3631">
                  <c:v>14.357120999999999</c:v>
                </c:pt>
                <c:pt idx="3632">
                  <c:v>14.356331000000001</c:v>
                </c:pt>
                <c:pt idx="3633">
                  <c:v>14.354336</c:v>
                </c:pt>
                <c:pt idx="3634">
                  <c:v>14.351853</c:v>
                </c:pt>
                <c:pt idx="3635">
                  <c:v>14.354867</c:v>
                </c:pt>
                <c:pt idx="3636">
                  <c:v>14.357479</c:v>
                </c:pt>
                <c:pt idx="3637">
                  <c:v>14.356560999999999</c:v>
                </c:pt>
                <c:pt idx="3638">
                  <c:v>14.357220999999999</c:v>
                </c:pt>
                <c:pt idx="3639">
                  <c:v>14.359101000000001</c:v>
                </c:pt>
                <c:pt idx="3640">
                  <c:v>14.355297999999999</c:v>
                </c:pt>
                <c:pt idx="3641">
                  <c:v>14.355585</c:v>
                </c:pt>
                <c:pt idx="3642">
                  <c:v>14.356977000000001</c:v>
                </c:pt>
                <c:pt idx="3643">
                  <c:v>14.355255</c:v>
                </c:pt>
                <c:pt idx="3644">
                  <c:v>14.353991000000001</c:v>
                </c:pt>
                <c:pt idx="3645">
                  <c:v>14.354810000000001</c:v>
                </c:pt>
                <c:pt idx="3646">
                  <c:v>14.35102</c:v>
                </c:pt>
                <c:pt idx="3647">
                  <c:v>14.346254999999999</c:v>
                </c:pt>
                <c:pt idx="3648">
                  <c:v>14.346212</c:v>
                </c:pt>
                <c:pt idx="3649">
                  <c:v>14.346714</c:v>
                </c:pt>
                <c:pt idx="3650">
                  <c:v>14.346155</c:v>
                </c:pt>
                <c:pt idx="3651">
                  <c:v>14.351364999999999</c:v>
                </c:pt>
                <c:pt idx="3652">
                  <c:v>14.358154000000001</c:v>
                </c:pt>
                <c:pt idx="3653">
                  <c:v>14.361958</c:v>
                </c:pt>
                <c:pt idx="3654">
                  <c:v>14.366364000000001</c:v>
                </c:pt>
                <c:pt idx="3655">
                  <c:v>14.372479</c:v>
                </c:pt>
                <c:pt idx="3656">
                  <c:v>14.374962</c:v>
                </c:pt>
                <c:pt idx="3657">
                  <c:v>14.377043</c:v>
                </c:pt>
                <c:pt idx="3658">
                  <c:v>14.382914</c:v>
                </c:pt>
                <c:pt idx="3659">
                  <c:v>14.388971</c:v>
                </c:pt>
                <c:pt idx="3660">
                  <c:v>14.393966000000001</c:v>
                </c:pt>
                <c:pt idx="3661">
                  <c:v>14.403554</c:v>
                </c:pt>
                <c:pt idx="3662">
                  <c:v>14.414405</c:v>
                </c:pt>
                <c:pt idx="3663">
                  <c:v>14.422212999999999</c:v>
                </c:pt>
                <c:pt idx="3664">
                  <c:v>14.430223</c:v>
                </c:pt>
                <c:pt idx="3665">
                  <c:v>14.439265000000001</c:v>
                </c:pt>
                <c:pt idx="3666">
                  <c:v>14.444345999999999</c:v>
                </c:pt>
                <c:pt idx="3667">
                  <c:v>14.448796</c:v>
                </c:pt>
                <c:pt idx="3668">
                  <c:v>14.456747999999999</c:v>
                </c:pt>
                <c:pt idx="3669">
                  <c:v>14.465001000000001</c:v>
                </c:pt>
                <c:pt idx="3670">
                  <c:v>14.471947999999999</c:v>
                </c:pt>
                <c:pt idx="3671">
                  <c:v>14.483200999999999</c:v>
                </c:pt>
                <c:pt idx="3672">
                  <c:v>14.494783999999999</c:v>
                </c:pt>
                <c:pt idx="3673">
                  <c:v>14.502995</c:v>
                </c:pt>
                <c:pt idx="3674">
                  <c:v>14.511334</c:v>
                </c:pt>
                <c:pt idx="3675">
                  <c:v>14.521252</c:v>
                </c:pt>
                <c:pt idx="3676">
                  <c:v>14.526348</c:v>
                </c:pt>
                <c:pt idx="3677">
                  <c:v>14.530338</c:v>
                </c:pt>
                <c:pt idx="3678">
                  <c:v>14.537615000000001</c:v>
                </c:pt>
                <c:pt idx="3679">
                  <c:v>14.544878000000001</c:v>
                </c:pt>
                <c:pt idx="3680">
                  <c:v>14.550461</c:v>
                </c:pt>
                <c:pt idx="3681">
                  <c:v>14.56114</c:v>
                </c:pt>
                <c:pt idx="3682">
                  <c:v>14.571001000000001</c:v>
                </c:pt>
                <c:pt idx="3683">
                  <c:v>14.579167999999999</c:v>
                </c:pt>
                <c:pt idx="3684">
                  <c:v>14.588627000000001</c:v>
                </c:pt>
                <c:pt idx="3685">
                  <c:v>14.599206000000001</c:v>
                </c:pt>
                <c:pt idx="3686">
                  <c:v>14.606741</c:v>
                </c:pt>
                <c:pt idx="3687">
                  <c:v>14.615309999999999</c:v>
                </c:pt>
                <c:pt idx="3688">
                  <c:v>14.625916999999999</c:v>
                </c:pt>
                <c:pt idx="3689">
                  <c:v>14.634817</c:v>
                </c:pt>
                <c:pt idx="3690">
                  <c:v>14.641921999999999</c:v>
                </c:pt>
                <c:pt idx="3691">
                  <c:v>14.651351999999999</c:v>
                </c:pt>
                <c:pt idx="3692">
                  <c:v>14.658973</c:v>
                </c:pt>
                <c:pt idx="3693">
                  <c:v>14.664714999999999</c:v>
                </c:pt>
                <c:pt idx="3694">
                  <c:v>14.671863</c:v>
                </c:pt>
                <c:pt idx="3695">
                  <c:v>14.679872</c:v>
                </c:pt>
                <c:pt idx="3696">
                  <c:v>14.685411999999999</c:v>
                </c:pt>
                <c:pt idx="3697">
                  <c:v>14.691068</c:v>
                </c:pt>
                <c:pt idx="3698">
                  <c:v>14.697685</c:v>
                </c:pt>
                <c:pt idx="3699">
                  <c:v>14.702852</c:v>
                </c:pt>
                <c:pt idx="3700">
                  <c:v>14.705550000000001</c:v>
                </c:pt>
                <c:pt idx="3701">
                  <c:v>14.710373000000001</c:v>
                </c:pt>
                <c:pt idx="3702">
                  <c:v>14.714276999999999</c:v>
                </c:pt>
                <c:pt idx="3703">
                  <c:v>14.716244</c:v>
                </c:pt>
                <c:pt idx="3704">
                  <c:v>14.718842</c:v>
                </c:pt>
                <c:pt idx="3705">
                  <c:v>14.723463000000001</c:v>
                </c:pt>
                <c:pt idx="3706">
                  <c:v>14.725415999999999</c:v>
                </c:pt>
                <c:pt idx="3707">
                  <c:v>14.727669000000001</c:v>
                </c:pt>
                <c:pt idx="3708">
                  <c:v>14.731214</c:v>
                </c:pt>
                <c:pt idx="3709">
                  <c:v>14.732764</c:v>
                </c:pt>
                <c:pt idx="3710">
                  <c:v>14.731387</c:v>
                </c:pt>
                <c:pt idx="3711">
                  <c:v>14.731602000000001</c:v>
                </c:pt>
                <c:pt idx="3712">
                  <c:v>14.731185999999999</c:v>
                </c:pt>
                <c:pt idx="3713">
                  <c:v>14.729449000000001</c:v>
                </c:pt>
                <c:pt idx="3714">
                  <c:v>14.728903000000001</c:v>
                </c:pt>
                <c:pt idx="3715">
                  <c:v>14.729894</c:v>
                </c:pt>
                <c:pt idx="3716">
                  <c:v>14.728372</c:v>
                </c:pt>
                <c:pt idx="3717">
                  <c:v>14.727325</c:v>
                </c:pt>
                <c:pt idx="3718">
                  <c:v>14.727855999999999</c:v>
                </c:pt>
                <c:pt idx="3719">
                  <c:v>14.727124</c:v>
                </c:pt>
                <c:pt idx="3720">
                  <c:v>14.724755</c:v>
                </c:pt>
                <c:pt idx="3721">
                  <c:v>14.724497</c:v>
                </c:pt>
                <c:pt idx="3722">
                  <c:v>14.723119000000001</c:v>
                </c:pt>
                <c:pt idx="3723">
                  <c:v>14.720464</c:v>
                </c:pt>
                <c:pt idx="3724">
                  <c:v>14.718453999999999</c:v>
                </c:pt>
                <c:pt idx="3725">
                  <c:v>14.717378</c:v>
                </c:pt>
                <c:pt idx="3726">
                  <c:v>14.713531</c:v>
                </c:pt>
                <c:pt idx="3727">
                  <c:v>14.710516999999999</c:v>
                </c:pt>
                <c:pt idx="3728">
                  <c:v>14.708793999999999</c:v>
                </c:pt>
                <c:pt idx="3729">
                  <c:v>14.705866</c:v>
                </c:pt>
                <c:pt idx="3730">
                  <c:v>14.702005</c:v>
                </c:pt>
                <c:pt idx="3731">
                  <c:v>14.701000000000001</c:v>
                </c:pt>
                <c:pt idx="3732">
                  <c:v>14.69922</c:v>
                </c:pt>
                <c:pt idx="3733">
                  <c:v>14.696334999999999</c:v>
                </c:pt>
                <c:pt idx="3734">
                  <c:v>14.694167999999999</c:v>
                </c:pt>
                <c:pt idx="3735">
                  <c:v>14.692130000000001</c:v>
                </c:pt>
                <c:pt idx="3736">
                  <c:v>14.687867000000001</c:v>
                </c:pt>
                <c:pt idx="3737">
                  <c:v>14.684207000000001</c:v>
                </c:pt>
                <c:pt idx="3738">
                  <c:v>14.682283</c:v>
                </c:pt>
                <c:pt idx="3739">
                  <c:v>14.679857999999999</c:v>
                </c:pt>
                <c:pt idx="3740">
                  <c:v>14.676871999999999</c:v>
                </c:pt>
                <c:pt idx="3741">
                  <c:v>14.678322</c:v>
                </c:pt>
                <c:pt idx="3742">
                  <c:v>14.679284000000001</c:v>
                </c:pt>
                <c:pt idx="3743">
                  <c:v>14.678421999999999</c:v>
                </c:pt>
                <c:pt idx="3744">
                  <c:v>14.678680999999999</c:v>
                </c:pt>
                <c:pt idx="3745">
                  <c:v>14.680432</c:v>
                </c:pt>
                <c:pt idx="3746">
                  <c:v>14.677619</c:v>
                </c:pt>
                <c:pt idx="3747">
                  <c:v>14.675954000000001</c:v>
                </c:pt>
                <c:pt idx="3748">
                  <c:v>14.676614000000001</c:v>
                </c:pt>
                <c:pt idx="3749">
                  <c:v>14.677288000000001</c:v>
                </c:pt>
                <c:pt idx="3750">
                  <c:v>14.678178000000001</c:v>
                </c:pt>
                <c:pt idx="3751">
                  <c:v>14.684507999999999</c:v>
                </c:pt>
                <c:pt idx="3752">
                  <c:v>14.690852</c:v>
                </c:pt>
                <c:pt idx="3753">
                  <c:v>14.695330999999999</c:v>
                </c:pt>
                <c:pt idx="3754">
                  <c:v>14.700656</c:v>
                </c:pt>
                <c:pt idx="3755">
                  <c:v>14.706956999999999</c:v>
                </c:pt>
                <c:pt idx="3756">
                  <c:v>14.710086</c:v>
                </c:pt>
                <c:pt idx="3757">
                  <c:v>14.713861</c:v>
                </c:pt>
                <c:pt idx="3758">
                  <c:v>14.719659999999999</c:v>
                </c:pt>
                <c:pt idx="3759">
                  <c:v>14.724698</c:v>
                </c:pt>
                <c:pt idx="3760">
                  <c:v>14.728645</c:v>
                </c:pt>
                <c:pt idx="3761">
                  <c:v>14.735621</c:v>
                </c:pt>
                <c:pt idx="3762">
                  <c:v>14.741994</c:v>
                </c:pt>
                <c:pt idx="3763">
                  <c:v>14.747218</c:v>
                </c:pt>
                <c:pt idx="3764">
                  <c:v>14.753031999999999</c:v>
                </c:pt>
                <c:pt idx="3765">
                  <c:v>14.760035999999999</c:v>
                </c:pt>
                <c:pt idx="3766">
                  <c:v>14.764557</c:v>
                </c:pt>
                <c:pt idx="3767">
                  <c:v>14.769926</c:v>
                </c:pt>
                <c:pt idx="3768">
                  <c:v>14.776743</c:v>
                </c:pt>
                <c:pt idx="3769">
                  <c:v>14.782844000000001</c:v>
                </c:pt>
                <c:pt idx="3770">
                  <c:v>14.788054000000001</c:v>
                </c:pt>
                <c:pt idx="3771">
                  <c:v>14.79546</c:v>
                </c:pt>
                <c:pt idx="3772">
                  <c:v>14.801933999999999</c:v>
                </c:pt>
                <c:pt idx="3773">
                  <c:v>14.807288</c:v>
                </c:pt>
                <c:pt idx="3774">
                  <c:v>14.813172</c:v>
                </c:pt>
                <c:pt idx="3775">
                  <c:v>14.819903999999999</c:v>
                </c:pt>
                <c:pt idx="3776">
                  <c:v>14.824885</c:v>
                </c:pt>
                <c:pt idx="3777">
                  <c:v>14.830325</c:v>
                </c:pt>
                <c:pt idx="3778">
                  <c:v>14.836869999999999</c:v>
                </c:pt>
                <c:pt idx="3779">
                  <c:v>14.842639999999999</c:v>
                </c:pt>
                <c:pt idx="3780">
                  <c:v>14.84742</c:v>
                </c:pt>
                <c:pt idx="3781">
                  <c:v>14.853994</c:v>
                </c:pt>
                <c:pt idx="3782">
                  <c:v>14.85896</c:v>
                </c:pt>
                <c:pt idx="3783">
                  <c:v>14.862764</c:v>
                </c:pt>
                <c:pt idx="3784">
                  <c:v>14.867443</c:v>
                </c:pt>
                <c:pt idx="3785">
                  <c:v>14.873127</c:v>
                </c:pt>
                <c:pt idx="3786">
                  <c:v>14.876557</c:v>
                </c:pt>
                <c:pt idx="3787">
                  <c:v>14.882111999999999</c:v>
                </c:pt>
                <c:pt idx="3788">
                  <c:v>14.888729</c:v>
                </c:pt>
                <c:pt idx="3789">
                  <c:v>14.894112</c:v>
                </c:pt>
                <c:pt idx="3790">
                  <c:v>14.897944000000001</c:v>
                </c:pt>
                <c:pt idx="3791">
                  <c:v>14.903354999999999</c:v>
                </c:pt>
                <c:pt idx="3792">
                  <c:v>14.906484000000001</c:v>
                </c:pt>
                <c:pt idx="3793">
                  <c:v>14.90812</c:v>
                </c:pt>
                <c:pt idx="3794">
                  <c:v>14.910833</c:v>
                </c:pt>
                <c:pt idx="3795">
                  <c:v>14.914479</c:v>
                </c:pt>
                <c:pt idx="3796">
                  <c:v>14.915813999999999</c:v>
                </c:pt>
                <c:pt idx="3797">
                  <c:v>14.918369</c:v>
                </c:pt>
                <c:pt idx="3798">
                  <c:v>14.922273000000001</c:v>
                </c:pt>
                <c:pt idx="3799">
                  <c:v>14.924943000000001</c:v>
                </c:pt>
                <c:pt idx="3800">
                  <c:v>14.926406999999999</c:v>
                </c:pt>
                <c:pt idx="3801">
                  <c:v>14.930311</c:v>
                </c:pt>
                <c:pt idx="3802">
                  <c:v>14.933123999999999</c:v>
                </c:pt>
                <c:pt idx="3803">
                  <c:v>14.934732</c:v>
                </c:pt>
                <c:pt idx="3804">
                  <c:v>14.936985</c:v>
                </c:pt>
                <c:pt idx="3805">
                  <c:v>14.940386999999999</c:v>
                </c:pt>
                <c:pt idx="3806">
                  <c:v>14.941406000000001</c:v>
                </c:pt>
                <c:pt idx="3807">
                  <c:v>14.943401</c:v>
                </c:pt>
                <c:pt idx="3808">
                  <c:v>14.946832000000001</c:v>
                </c:pt>
                <c:pt idx="3809">
                  <c:v>14.949358</c:v>
                </c:pt>
                <c:pt idx="3810">
                  <c:v>14.950979999999999</c:v>
                </c:pt>
                <c:pt idx="3811">
                  <c:v>14.954554</c:v>
                </c:pt>
                <c:pt idx="3812">
                  <c:v>14.957295</c:v>
                </c:pt>
                <c:pt idx="3813">
                  <c:v>14.957841</c:v>
                </c:pt>
                <c:pt idx="3814">
                  <c:v>14.958917</c:v>
                </c:pt>
                <c:pt idx="3815">
                  <c:v>14.961243</c:v>
                </c:pt>
                <c:pt idx="3816">
                  <c:v>14.961903</c:v>
                </c:pt>
                <c:pt idx="3817">
                  <c:v>14.962994</c:v>
                </c:pt>
                <c:pt idx="3818">
                  <c:v>14.965548999999999</c:v>
                </c:pt>
                <c:pt idx="3819">
                  <c:v>14.967271</c:v>
                </c:pt>
                <c:pt idx="3820">
                  <c:v>14.967242000000001</c:v>
                </c:pt>
                <c:pt idx="3821">
                  <c:v>14.968878999999999</c:v>
                </c:pt>
                <c:pt idx="3822">
                  <c:v>14.969912000000001</c:v>
                </c:pt>
                <c:pt idx="3823">
                  <c:v>14.969094</c:v>
                </c:pt>
                <c:pt idx="3824">
                  <c:v>14.968563</c:v>
                </c:pt>
                <c:pt idx="3825">
                  <c:v>14.969453</c:v>
                </c:pt>
                <c:pt idx="3826">
                  <c:v>14.96796</c:v>
                </c:pt>
                <c:pt idx="3827">
                  <c:v>14.96641</c:v>
                </c:pt>
                <c:pt idx="3828">
                  <c:v>14.966208999999999</c:v>
                </c:pt>
                <c:pt idx="3829">
                  <c:v>14.964945999999999</c:v>
                </c:pt>
                <c:pt idx="3830">
                  <c:v>14.962061</c:v>
                </c:pt>
                <c:pt idx="3831">
                  <c:v>14.960841</c:v>
                </c:pt>
                <c:pt idx="3832">
                  <c:v>14.959018</c:v>
                </c:pt>
                <c:pt idx="3833">
                  <c:v>14.955257</c:v>
                </c:pt>
                <c:pt idx="3834">
                  <c:v>14.952157</c:v>
                </c:pt>
                <c:pt idx="3835">
                  <c:v>14.950262</c:v>
                </c:pt>
                <c:pt idx="3836">
                  <c:v>14.946186000000001</c:v>
                </c:pt>
                <c:pt idx="3837">
                  <c:v>14.942769999999999</c:v>
                </c:pt>
                <c:pt idx="3838">
                  <c:v>14.940674</c:v>
                </c:pt>
                <c:pt idx="3839">
                  <c:v>14.937430000000001</c:v>
                </c:pt>
                <c:pt idx="3840">
                  <c:v>14.932923000000001</c:v>
                </c:pt>
                <c:pt idx="3841">
                  <c:v>14.930683999999999</c:v>
                </c:pt>
                <c:pt idx="3842">
                  <c:v>14.927956999999999</c:v>
                </c:pt>
                <c:pt idx="3843">
                  <c:v>14.923048</c:v>
                </c:pt>
                <c:pt idx="3844">
                  <c:v>14.919157999999999</c:v>
                </c:pt>
                <c:pt idx="3845">
                  <c:v>14.916288</c:v>
                </c:pt>
                <c:pt idx="3846">
                  <c:v>14.911049</c:v>
                </c:pt>
                <c:pt idx="3847">
                  <c:v>14.906440999999999</c:v>
                </c:pt>
                <c:pt idx="3848">
                  <c:v>14.903427000000001</c:v>
                </c:pt>
                <c:pt idx="3849">
                  <c:v>14.898790999999999</c:v>
                </c:pt>
                <c:pt idx="3850">
                  <c:v>14.892633</c:v>
                </c:pt>
                <c:pt idx="3851">
                  <c:v>14.888284000000001</c:v>
                </c:pt>
                <c:pt idx="3852">
                  <c:v>14.88339</c:v>
                </c:pt>
                <c:pt idx="3853">
                  <c:v>14.876628999999999</c:v>
                </c:pt>
                <c:pt idx="3854">
                  <c:v>14.872408999999999</c:v>
                </c:pt>
                <c:pt idx="3855">
                  <c:v>14.869596</c:v>
                </c:pt>
                <c:pt idx="3856">
                  <c:v>14.864141999999999</c:v>
                </c:pt>
                <c:pt idx="3857">
                  <c:v>14.858171</c:v>
                </c:pt>
                <c:pt idx="3858">
                  <c:v>14.854509999999999</c:v>
                </c:pt>
                <c:pt idx="3859">
                  <c:v>14.849157</c:v>
                </c:pt>
                <c:pt idx="3860">
                  <c:v>14.842999000000001</c:v>
                </c:pt>
                <c:pt idx="3861">
                  <c:v>14.840272000000001</c:v>
                </c:pt>
                <c:pt idx="3862">
                  <c:v>14.837329</c:v>
                </c:pt>
                <c:pt idx="3863">
                  <c:v>14.832349000000001</c:v>
                </c:pt>
                <c:pt idx="3864">
                  <c:v>14.829319999999999</c:v>
                </c:pt>
                <c:pt idx="3865">
                  <c:v>14.828014</c:v>
                </c:pt>
                <c:pt idx="3866">
                  <c:v>14.823779999999999</c:v>
                </c:pt>
                <c:pt idx="3867">
                  <c:v>14.820463999999999</c:v>
                </c:pt>
                <c:pt idx="3868">
                  <c:v>14.820220000000001</c:v>
                </c:pt>
                <c:pt idx="3869">
                  <c:v>14.817837000000001</c:v>
                </c:pt>
                <c:pt idx="3870">
                  <c:v>14.814693999999999</c:v>
                </c:pt>
                <c:pt idx="3871">
                  <c:v>14.814651</c:v>
                </c:pt>
                <c:pt idx="3872">
                  <c:v>14.814393000000001</c:v>
                </c:pt>
                <c:pt idx="3873">
                  <c:v>14.812196</c:v>
                </c:pt>
                <c:pt idx="3874">
                  <c:v>14.812613000000001</c:v>
                </c:pt>
                <c:pt idx="3875">
                  <c:v>14.814235</c:v>
                </c:pt>
                <c:pt idx="3876">
                  <c:v>14.813086</c:v>
                </c:pt>
                <c:pt idx="3877">
                  <c:v>14.812771</c:v>
                </c:pt>
                <c:pt idx="3878">
                  <c:v>14.814723000000001</c:v>
                </c:pt>
                <c:pt idx="3879">
                  <c:v>14.814809</c:v>
                </c:pt>
                <c:pt idx="3880">
                  <c:v>14.814363999999999</c:v>
                </c:pt>
                <c:pt idx="3881">
                  <c:v>14.816962</c:v>
                </c:pt>
                <c:pt idx="3882">
                  <c:v>14.818828</c:v>
                </c:pt>
                <c:pt idx="3883">
                  <c:v>14.818325</c:v>
                </c:pt>
                <c:pt idx="3884">
                  <c:v>14.820809000000001</c:v>
                </c:pt>
                <c:pt idx="3885">
                  <c:v>14.824052</c:v>
                </c:pt>
                <c:pt idx="3886">
                  <c:v>14.824783999999999</c:v>
                </c:pt>
                <c:pt idx="3887">
                  <c:v>14.826650000000001</c:v>
                </c:pt>
                <c:pt idx="3888">
                  <c:v>14.830727</c:v>
                </c:pt>
                <c:pt idx="3889">
                  <c:v>14.832708</c:v>
                </c:pt>
                <c:pt idx="3890">
                  <c:v>14.834486999999999</c:v>
                </c:pt>
                <c:pt idx="3891">
                  <c:v>14.839497</c:v>
                </c:pt>
                <c:pt idx="3892">
                  <c:v>14.844147</c:v>
                </c:pt>
                <c:pt idx="3893">
                  <c:v>14.847075</c:v>
                </c:pt>
                <c:pt idx="3894">
                  <c:v>14.85253</c:v>
                </c:pt>
                <c:pt idx="3895">
                  <c:v>14.858271</c:v>
                </c:pt>
                <c:pt idx="3896">
                  <c:v>14.861257</c:v>
                </c:pt>
                <c:pt idx="3897">
                  <c:v>14.865462000000001</c:v>
                </c:pt>
                <c:pt idx="3898">
                  <c:v>14.873284999999999</c:v>
                </c:pt>
                <c:pt idx="3899">
                  <c:v>14.878466</c:v>
                </c:pt>
                <c:pt idx="3900">
                  <c:v>14.883806</c:v>
                </c:pt>
                <c:pt idx="3901">
                  <c:v>14.891499</c:v>
                </c:pt>
                <c:pt idx="3902">
                  <c:v>14.897815</c:v>
                </c:pt>
                <c:pt idx="3903">
                  <c:v>14.902134999999999</c:v>
                </c:pt>
                <c:pt idx="3904">
                  <c:v>14.909167999999999</c:v>
                </c:pt>
                <c:pt idx="3905">
                  <c:v>14.916661</c:v>
                </c:pt>
                <c:pt idx="3906">
                  <c:v>14.921253999999999</c:v>
                </c:pt>
                <c:pt idx="3907">
                  <c:v>14.927412</c:v>
                </c:pt>
                <c:pt idx="3908">
                  <c:v>14.935335</c:v>
                </c:pt>
                <c:pt idx="3909">
                  <c:v>14.939956</c:v>
                </c:pt>
                <c:pt idx="3910">
                  <c:v>14.944607</c:v>
                </c:pt>
                <c:pt idx="3911">
                  <c:v>14.951784</c:v>
                </c:pt>
                <c:pt idx="3912">
                  <c:v>14.95787</c:v>
                </c:pt>
                <c:pt idx="3913">
                  <c:v>14.962548999999999</c:v>
                </c:pt>
                <c:pt idx="3914">
                  <c:v>14.969525000000001</c:v>
                </c:pt>
                <c:pt idx="3915">
                  <c:v>14.976542999999999</c:v>
                </c:pt>
                <c:pt idx="3916">
                  <c:v>14.981351999999999</c:v>
                </c:pt>
                <c:pt idx="3917">
                  <c:v>14.98728</c:v>
                </c:pt>
                <c:pt idx="3918">
                  <c:v>14.994814999999999</c:v>
                </c:pt>
                <c:pt idx="3919">
                  <c:v>14.999694999999999</c:v>
                </c:pt>
                <c:pt idx="3920">
                  <c:v>15.004059</c:v>
                </c:pt>
                <c:pt idx="3921">
                  <c:v>15.010202</c:v>
                </c:pt>
                <c:pt idx="3922">
                  <c:v>15.014867000000001</c:v>
                </c:pt>
                <c:pt idx="3923">
                  <c:v>15.017522</c:v>
                </c:pt>
                <c:pt idx="3924">
                  <c:v>15.022790000000001</c:v>
                </c:pt>
                <c:pt idx="3925">
                  <c:v>15.027929</c:v>
                </c:pt>
                <c:pt idx="3926">
                  <c:v>15.030900000000001</c:v>
                </c:pt>
                <c:pt idx="3927">
                  <c:v>15.035292</c:v>
                </c:pt>
                <c:pt idx="3928">
                  <c:v>15.041091</c:v>
                </c:pt>
                <c:pt idx="3929">
                  <c:v>15.044191</c:v>
                </c:pt>
                <c:pt idx="3930">
                  <c:v>15.046889999999999</c:v>
                </c:pt>
                <c:pt idx="3931">
                  <c:v>15.051382</c:v>
                </c:pt>
                <c:pt idx="3932">
                  <c:v>15.054252999999999</c:v>
                </c:pt>
                <c:pt idx="3933">
                  <c:v>15.055114</c:v>
                </c:pt>
                <c:pt idx="3934">
                  <c:v>15.058157</c:v>
                </c:pt>
                <c:pt idx="3935">
                  <c:v>15.061056000000001</c:v>
                </c:pt>
                <c:pt idx="3936">
                  <c:v>15.061802999999999</c:v>
                </c:pt>
                <c:pt idx="3937">
                  <c:v>15.063669000000001</c:v>
                </c:pt>
                <c:pt idx="3938">
                  <c:v>15.066913</c:v>
                </c:pt>
                <c:pt idx="3939">
                  <c:v>15.066827</c:v>
                </c:pt>
                <c:pt idx="3940">
                  <c:v>15.066654</c:v>
                </c:pt>
                <c:pt idx="3941">
                  <c:v>15.067831</c:v>
                </c:pt>
                <c:pt idx="3942">
                  <c:v>15.067917</c:v>
                </c:pt>
                <c:pt idx="3943">
                  <c:v>15.066252</c:v>
                </c:pt>
                <c:pt idx="3944">
                  <c:v>15.067071</c:v>
                </c:pt>
                <c:pt idx="3945">
                  <c:v>15.067788</c:v>
                </c:pt>
                <c:pt idx="3946">
                  <c:v>15.066409999999999</c:v>
                </c:pt>
                <c:pt idx="3947">
                  <c:v>15.066382000000001</c:v>
                </c:pt>
                <c:pt idx="3948">
                  <c:v>15.067629999999999</c:v>
                </c:pt>
                <c:pt idx="3949">
                  <c:v>15.066181</c:v>
                </c:pt>
                <c:pt idx="3950">
                  <c:v>15.06509</c:v>
                </c:pt>
                <c:pt idx="3951">
                  <c:v>15.065865000000001</c:v>
                </c:pt>
                <c:pt idx="3952">
                  <c:v>15.065291</c:v>
                </c:pt>
                <c:pt idx="3953">
                  <c:v>15.062865</c:v>
                </c:pt>
                <c:pt idx="3954">
                  <c:v>15.061961</c:v>
                </c:pt>
                <c:pt idx="3955">
                  <c:v>15.061171</c:v>
                </c:pt>
                <c:pt idx="3956">
                  <c:v>15.058057</c:v>
                </c:pt>
                <c:pt idx="3957">
                  <c:v>15.055602</c:v>
                </c:pt>
                <c:pt idx="3958">
                  <c:v>15.054985</c:v>
                </c:pt>
                <c:pt idx="3959">
                  <c:v>15.051712</c:v>
                </c:pt>
                <c:pt idx="3960">
                  <c:v>15.048196000000001</c:v>
                </c:pt>
                <c:pt idx="3961">
                  <c:v>15.047464</c:v>
                </c:pt>
                <c:pt idx="3962">
                  <c:v>15.046028</c:v>
                </c:pt>
                <c:pt idx="3963">
                  <c:v>15.043244</c:v>
                </c:pt>
                <c:pt idx="3964">
                  <c:v>15.043329999999999</c:v>
                </c:pt>
                <c:pt idx="3965">
                  <c:v>15.043373000000001</c:v>
                </c:pt>
                <c:pt idx="3966">
                  <c:v>15.041105</c:v>
                </c:pt>
                <c:pt idx="3967">
                  <c:v>15.039942999999999</c:v>
                </c:pt>
                <c:pt idx="3968">
                  <c:v>15.039986000000001</c:v>
                </c:pt>
                <c:pt idx="3969">
                  <c:v>15.037703</c:v>
                </c:pt>
                <c:pt idx="3970">
                  <c:v>15.035837000000001</c:v>
                </c:pt>
                <c:pt idx="3971">
                  <c:v>15.036296999999999</c:v>
                </c:pt>
                <c:pt idx="3972">
                  <c:v>15.035952</c:v>
                </c:pt>
                <c:pt idx="3973">
                  <c:v>15.035076999999999</c:v>
                </c:pt>
                <c:pt idx="3974">
                  <c:v>15.036871</c:v>
                </c:pt>
                <c:pt idx="3975">
                  <c:v>15.038766000000001</c:v>
                </c:pt>
                <c:pt idx="3976">
                  <c:v>15.038852</c:v>
                </c:pt>
                <c:pt idx="3977">
                  <c:v>15.039871</c:v>
                </c:pt>
                <c:pt idx="3978">
                  <c:v>15.042196000000001</c:v>
                </c:pt>
                <c:pt idx="3979">
                  <c:v>15.042268</c:v>
                </c:pt>
                <c:pt idx="3980">
                  <c:v>15.042598</c:v>
                </c:pt>
                <c:pt idx="3981">
                  <c:v>15.045095</c:v>
                </c:pt>
                <c:pt idx="3982">
                  <c:v>15.047392</c:v>
                </c:pt>
                <c:pt idx="3983">
                  <c:v>15.048569000000001</c:v>
                </c:pt>
                <c:pt idx="3984">
                  <c:v>15.052358</c:v>
                </c:pt>
                <c:pt idx="3985">
                  <c:v>15.055875</c:v>
                </c:pt>
                <c:pt idx="3986">
                  <c:v>15.057339000000001</c:v>
                </c:pt>
                <c:pt idx="3987">
                  <c:v>15.059749999999999</c:v>
                </c:pt>
                <c:pt idx="3988">
                  <c:v>15.063267</c:v>
                </c:pt>
                <c:pt idx="3989">
                  <c:v>15.064458</c:v>
                </c:pt>
                <c:pt idx="3990">
                  <c:v>15.066166000000001</c:v>
                </c:pt>
                <c:pt idx="3991">
                  <c:v>15.069769000000001</c:v>
                </c:pt>
                <c:pt idx="3992">
                  <c:v>15.072711</c:v>
                </c:pt>
                <c:pt idx="3993">
                  <c:v>15.074721</c:v>
                </c:pt>
                <c:pt idx="3994">
                  <c:v>15.079442999999999</c:v>
                </c:pt>
                <c:pt idx="3995">
                  <c:v>15.084308999999999</c:v>
                </c:pt>
                <c:pt idx="3996">
                  <c:v>15.087266</c:v>
                </c:pt>
                <c:pt idx="3997">
                  <c:v>15.091443</c:v>
                </c:pt>
                <c:pt idx="3998">
                  <c:v>15.097227</c:v>
                </c:pt>
                <c:pt idx="3999">
                  <c:v>15.100543</c:v>
                </c:pt>
                <c:pt idx="4000">
                  <c:v>15.105093</c:v>
                </c:pt>
                <c:pt idx="4001">
                  <c:v>15.112456</c:v>
                </c:pt>
                <c:pt idx="4002">
                  <c:v>15.118614000000001</c:v>
                </c:pt>
                <c:pt idx="4003">
                  <c:v>15.123666</c:v>
                </c:pt>
                <c:pt idx="4004">
                  <c:v>15.130929</c:v>
                </c:pt>
                <c:pt idx="4005">
                  <c:v>15.137373999999999</c:v>
                </c:pt>
                <c:pt idx="4006">
                  <c:v>15.141507000000001</c:v>
                </c:pt>
                <c:pt idx="4007">
                  <c:v>15.146919</c:v>
                </c:pt>
                <c:pt idx="4008">
                  <c:v>15.153320000000001</c:v>
                </c:pt>
                <c:pt idx="4009">
                  <c:v>15.157469000000001</c:v>
                </c:pt>
                <c:pt idx="4010">
                  <c:v>15.162362999999999</c:v>
                </c:pt>
                <c:pt idx="4011">
                  <c:v>15.169339000000001</c:v>
                </c:pt>
                <c:pt idx="4012">
                  <c:v>15.175295</c:v>
                </c:pt>
                <c:pt idx="4013">
                  <c:v>15.180104</c:v>
                </c:pt>
                <c:pt idx="4014">
                  <c:v>15.185831</c:v>
                </c:pt>
                <c:pt idx="4015">
                  <c:v>15.190783</c:v>
                </c:pt>
                <c:pt idx="4016">
                  <c:v>15.19295</c:v>
                </c:pt>
                <c:pt idx="4017">
                  <c:v>15.195936</c:v>
                </c:pt>
                <c:pt idx="4018">
                  <c:v>15.199954999999999</c:v>
                </c:pt>
                <c:pt idx="4019">
                  <c:v>15.201979</c:v>
                </c:pt>
                <c:pt idx="4020">
                  <c:v>15.204548000000001</c:v>
                </c:pt>
                <c:pt idx="4021">
                  <c:v>15.209256</c:v>
                </c:pt>
                <c:pt idx="4022">
                  <c:v>15.212887</c:v>
                </c:pt>
                <c:pt idx="4023">
                  <c:v>15.214796</c:v>
                </c:pt>
                <c:pt idx="4024">
                  <c:v>15.218341000000001</c:v>
                </c:pt>
                <c:pt idx="4025">
                  <c:v>15.221083</c:v>
                </c:pt>
                <c:pt idx="4026">
                  <c:v>15.221643</c:v>
                </c:pt>
                <c:pt idx="4027">
                  <c:v>15.223265</c:v>
                </c:pt>
                <c:pt idx="4028">
                  <c:v>15.225863</c:v>
                </c:pt>
                <c:pt idx="4029">
                  <c:v>15.226421999999999</c:v>
                </c:pt>
                <c:pt idx="4030">
                  <c:v>15.2277</c:v>
                </c:pt>
                <c:pt idx="4031">
                  <c:v>15.23113</c:v>
                </c:pt>
                <c:pt idx="4032">
                  <c:v>15.233613999999999</c:v>
                </c:pt>
                <c:pt idx="4033">
                  <c:v>15.235078</c:v>
                </c:pt>
                <c:pt idx="4034">
                  <c:v>15.238250000000001</c:v>
                </c:pt>
                <c:pt idx="4035">
                  <c:v>15.240330999999999</c:v>
                </c:pt>
                <c:pt idx="4036">
                  <c:v>15.240288</c:v>
                </c:pt>
                <c:pt idx="4037">
                  <c:v>15.241206</c:v>
                </c:pt>
                <c:pt idx="4038">
                  <c:v>15.243058</c:v>
                </c:pt>
                <c:pt idx="4039">
                  <c:v>15.242813999999999</c:v>
                </c:pt>
                <c:pt idx="4040">
                  <c:v>15.243187000000001</c:v>
                </c:pt>
                <c:pt idx="4041">
                  <c:v>15.244623000000001</c:v>
                </c:pt>
                <c:pt idx="4042">
                  <c:v>15.243747000000001</c:v>
                </c:pt>
                <c:pt idx="4043">
                  <c:v>15.241823999999999</c:v>
                </c:pt>
                <c:pt idx="4044">
                  <c:v>15.241623000000001</c:v>
                </c:pt>
                <c:pt idx="4045">
                  <c:v>15.240690000000001</c:v>
                </c:pt>
                <c:pt idx="4046">
                  <c:v>15.238307000000001</c:v>
                </c:pt>
                <c:pt idx="4047">
                  <c:v>15.237890999999999</c:v>
                </c:pt>
                <c:pt idx="4048">
                  <c:v>15.238350000000001</c:v>
                </c:pt>
                <c:pt idx="4049">
                  <c:v>15.237000999999999</c:v>
                </c:pt>
                <c:pt idx="4050">
                  <c:v>15.236412</c:v>
                </c:pt>
                <c:pt idx="4051">
                  <c:v>15.237000999999999</c:v>
                </c:pt>
                <c:pt idx="4052">
                  <c:v>15.235566</c:v>
                </c:pt>
                <c:pt idx="4053">
                  <c:v>15.233326</c:v>
                </c:pt>
                <c:pt idx="4054">
                  <c:v>15.233169</c:v>
                </c:pt>
                <c:pt idx="4055">
                  <c:v>15.23291</c:v>
                </c:pt>
                <c:pt idx="4056">
                  <c:v>15.231116</c:v>
                </c:pt>
                <c:pt idx="4057">
                  <c:v>15.231949</c:v>
                </c:pt>
                <c:pt idx="4058">
                  <c:v>15.233642</c:v>
                </c:pt>
                <c:pt idx="4059">
                  <c:v>15.233499</c:v>
                </c:pt>
                <c:pt idx="4060">
                  <c:v>15.23413</c:v>
                </c:pt>
                <c:pt idx="4061">
                  <c:v>15.236340999999999</c:v>
                </c:pt>
                <c:pt idx="4062">
                  <c:v>15.236527000000001</c:v>
                </c:pt>
                <c:pt idx="4063">
                  <c:v>15.235939</c:v>
                </c:pt>
                <c:pt idx="4064">
                  <c:v>15.237446</c:v>
                </c:pt>
                <c:pt idx="4065">
                  <c:v>15.238436</c:v>
                </c:pt>
                <c:pt idx="4066">
                  <c:v>15.238034000000001</c:v>
                </c:pt>
                <c:pt idx="4067">
                  <c:v>15.239699</c:v>
                </c:pt>
                <c:pt idx="4068">
                  <c:v>15.241895</c:v>
                </c:pt>
                <c:pt idx="4069">
                  <c:v>15.242312</c:v>
                </c:pt>
                <c:pt idx="4070">
                  <c:v>15.243703999999999</c:v>
                </c:pt>
                <c:pt idx="4071">
                  <c:v>15.246402</c:v>
                </c:pt>
                <c:pt idx="4072">
                  <c:v>15.246746999999999</c:v>
                </c:pt>
                <c:pt idx="4073">
                  <c:v>15.246200999999999</c:v>
                </c:pt>
                <c:pt idx="4074">
                  <c:v>15.247090999999999</c:v>
                </c:pt>
                <c:pt idx="4075">
                  <c:v>15.247192</c:v>
                </c:pt>
                <c:pt idx="4076">
                  <c:v>15.246173000000001</c:v>
                </c:pt>
                <c:pt idx="4077">
                  <c:v>15.247350000000001</c:v>
                </c:pt>
                <c:pt idx="4078">
                  <c:v>15.249345</c:v>
                </c:pt>
                <c:pt idx="4079">
                  <c:v>15.249546</c:v>
                </c:pt>
                <c:pt idx="4080">
                  <c:v>15.250321</c:v>
                </c:pt>
                <c:pt idx="4081">
                  <c:v>15.252459999999999</c:v>
                </c:pt>
                <c:pt idx="4082">
                  <c:v>15.252890000000001</c:v>
                </c:pt>
                <c:pt idx="4083">
                  <c:v>15.253378</c:v>
                </c:pt>
                <c:pt idx="4084">
                  <c:v>15.255330000000001</c:v>
                </c:pt>
                <c:pt idx="4085">
                  <c:v>15.256579</c:v>
                </c:pt>
                <c:pt idx="4086">
                  <c:v>15.256506999999999</c:v>
                </c:pt>
                <c:pt idx="4087">
                  <c:v>15.258100000000001</c:v>
                </c:pt>
                <c:pt idx="4088">
                  <c:v>15.259880000000001</c:v>
                </c:pt>
                <c:pt idx="4089">
                  <c:v>15.259880000000001</c:v>
                </c:pt>
                <c:pt idx="4090">
                  <c:v>15.260469000000001</c:v>
                </c:pt>
                <c:pt idx="4091">
                  <c:v>15.262378</c:v>
                </c:pt>
                <c:pt idx="4092">
                  <c:v>15.262679</c:v>
                </c:pt>
                <c:pt idx="4093">
                  <c:v>15.262794</c:v>
                </c:pt>
                <c:pt idx="4094">
                  <c:v>15.264343999999999</c:v>
                </c:pt>
                <c:pt idx="4095">
                  <c:v>15.264673999999999</c:v>
                </c:pt>
                <c:pt idx="4096">
                  <c:v>15.263684</c:v>
                </c:pt>
                <c:pt idx="4097">
                  <c:v>15.264545</c:v>
                </c:pt>
                <c:pt idx="4098">
                  <c:v>15.265319999999999</c:v>
                </c:pt>
                <c:pt idx="4099">
                  <c:v>15.264703000000001</c:v>
                </c:pt>
                <c:pt idx="4100">
                  <c:v>15.264832</c:v>
                </c:pt>
                <c:pt idx="4101">
                  <c:v>15.266124</c:v>
                </c:pt>
                <c:pt idx="4102">
                  <c:v>15.265751</c:v>
                </c:pt>
                <c:pt idx="4103">
                  <c:v>15.265335</c:v>
                </c:pt>
                <c:pt idx="4104">
                  <c:v>15.266555</c:v>
                </c:pt>
                <c:pt idx="4105">
                  <c:v>15.266885</c:v>
                </c:pt>
                <c:pt idx="4106">
                  <c:v>15.266196000000001</c:v>
                </c:pt>
                <c:pt idx="4107">
                  <c:v>15.267344</c:v>
                </c:pt>
                <c:pt idx="4108">
                  <c:v>15.268521</c:v>
                </c:pt>
                <c:pt idx="4109">
                  <c:v>15.268363000000001</c:v>
                </c:pt>
                <c:pt idx="4110">
                  <c:v>15.268794</c:v>
                </c:pt>
                <c:pt idx="4111">
                  <c:v>15.270156999999999</c:v>
                </c:pt>
                <c:pt idx="4112">
                  <c:v>15.269612</c:v>
                </c:pt>
                <c:pt idx="4113">
                  <c:v>15.269339</c:v>
                </c:pt>
                <c:pt idx="4114">
                  <c:v>15.270645</c:v>
                </c:pt>
                <c:pt idx="4115">
                  <c:v>15.271449</c:v>
                </c:pt>
                <c:pt idx="4116">
                  <c:v>15.271362999999999</c:v>
                </c:pt>
                <c:pt idx="4117">
                  <c:v>15.272956000000001</c:v>
                </c:pt>
                <c:pt idx="4118">
                  <c:v>15.274535</c:v>
                </c:pt>
                <c:pt idx="4119">
                  <c:v>15.274492</c:v>
                </c:pt>
                <c:pt idx="4120">
                  <c:v>15.275124</c:v>
                </c:pt>
                <c:pt idx="4121">
                  <c:v>15.277119000000001</c:v>
                </c:pt>
                <c:pt idx="4122">
                  <c:v>15.277191</c:v>
                </c:pt>
                <c:pt idx="4123">
                  <c:v>15.276975</c:v>
                </c:pt>
                <c:pt idx="4124">
                  <c:v>15.277765</c:v>
                </c:pt>
                <c:pt idx="4125">
                  <c:v>15.278195</c:v>
                </c:pt>
                <c:pt idx="4126">
                  <c:v>15.277148</c:v>
                </c:pt>
                <c:pt idx="4127">
                  <c:v>15.277894</c:v>
                </c:pt>
                <c:pt idx="4128">
                  <c:v>15.278912999999999</c:v>
                </c:pt>
                <c:pt idx="4129">
                  <c:v>15.278352999999999</c:v>
                </c:pt>
                <c:pt idx="4130">
                  <c:v>15.278238</c:v>
                </c:pt>
                <c:pt idx="4131">
                  <c:v>15.279588</c:v>
                </c:pt>
                <c:pt idx="4132">
                  <c:v>15.2791</c:v>
                </c:pt>
                <c:pt idx="4133">
                  <c:v>15.278439000000001</c:v>
                </c:pt>
                <c:pt idx="4134">
                  <c:v>15.279358</c:v>
                </c:pt>
                <c:pt idx="4135">
                  <c:v>15.279688</c:v>
                </c:pt>
                <c:pt idx="4136">
                  <c:v>15.279329000000001</c:v>
                </c:pt>
                <c:pt idx="4137">
                  <c:v>15.280808</c:v>
                </c:pt>
                <c:pt idx="4138">
                  <c:v>15.282185999999999</c:v>
                </c:pt>
                <c:pt idx="4139">
                  <c:v>15.282272000000001</c:v>
                </c:pt>
                <c:pt idx="4140">
                  <c:v>15.282902999999999</c:v>
                </c:pt>
                <c:pt idx="4141">
                  <c:v>15.284496000000001</c:v>
                </c:pt>
                <c:pt idx="4142">
                  <c:v>15.284324</c:v>
                </c:pt>
                <c:pt idx="4143">
                  <c:v>15.284122999999999</c:v>
                </c:pt>
                <c:pt idx="4144">
                  <c:v>15.285458</c:v>
                </c:pt>
                <c:pt idx="4145">
                  <c:v>15.285961</c:v>
                </c:pt>
                <c:pt idx="4146">
                  <c:v>15.285817</c:v>
                </c:pt>
                <c:pt idx="4147">
                  <c:v>15.287238</c:v>
                </c:pt>
                <c:pt idx="4148">
                  <c:v>15.288401</c:v>
                </c:pt>
                <c:pt idx="4149">
                  <c:v>15.2882</c:v>
                </c:pt>
                <c:pt idx="4150">
                  <c:v>15.288745</c:v>
                </c:pt>
                <c:pt idx="4151">
                  <c:v>15.290395999999999</c:v>
                </c:pt>
                <c:pt idx="4152">
                  <c:v>15.290108999999999</c:v>
                </c:pt>
                <c:pt idx="4153">
                  <c:v>15.290381</c:v>
                </c:pt>
                <c:pt idx="4154">
                  <c:v>15.291945999999999</c:v>
                </c:pt>
                <c:pt idx="4155">
                  <c:v>15.292865000000001</c:v>
                </c:pt>
                <c:pt idx="4156">
                  <c:v>15.292908000000001</c:v>
                </c:pt>
                <c:pt idx="4157">
                  <c:v>15.294644</c:v>
                </c:pt>
                <c:pt idx="4158">
                  <c:v>15.296252000000001</c:v>
                </c:pt>
                <c:pt idx="4159">
                  <c:v>15.296481999999999</c:v>
                </c:pt>
                <c:pt idx="4160">
                  <c:v>15.297242000000001</c:v>
                </c:pt>
                <c:pt idx="4161">
                  <c:v>15.298965000000001</c:v>
                </c:pt>
                <c:pt idx="4162">
                  <c:v>15.298807</c:v>
                </c:pt>
                <c:pt idx="4163">
                  <c:v>15.299094</c:v>
                </c:pt>
                <c:pt idx="4164">
                  <c:v>15.30152</c:v>
                </c:pt>
                <c:pt idx="4165">
                  <c:v>15.304003</c:v>
                </c:pt>
                <c:pt idx="4166">
                  <c:v>15.305338000000001</c:v>
                </c:pt>
                <c:pt idx="4167">
                  <c:v>15.309256</c:v>
                </c:pt>
                <c:pt idx="4168">
                  <c:v>15.313132</c:v>
                </c:pt>
                <c:pt idx="4169">
                  <c:v>15.31527</c:v>
                </c:pt>
                <c:pt idx="4170">
                  <c:v>15.318256</c:v>
                </c:pt>
                <c:pt idx="4171">
                  <c:v>15.322590999999999</c:v>
                </c:pt>
                <c:pt idx="4172">
                  <c:v>15.324787000000001</c:v>
                </c:pt>
                <c:pt idx="4173">
                  <c:v>15.327356</c:v>
                </c:pt>
                <c:pt idx="4174">
                  <c:v>15.331676</c:v>
                </c:pt>
                <c:pt idx="4175">
                  <c:v>15.335350999999999</c:v>
                </c:pt>
                <c:pt idx="4176">
                  <c:v>15.338207000000001</c:v>
                </c:pt>
                <c:pt idx="4177">
                  <c:v>15.342727999999999</c:v>
                </c:pt>
                <c:pt idx="4178">
                  <c:v>15.346890999999999</c:v>
                </c:pt>
                <c:pt idx="4179">
                  <c:v>15.349833</c:v>
                </c:pt>
                <c:pt idx="4180">
                  <c:v>15.353206</c:v>
                </c:pt>
                <c:pt idx="4181">
                  <c:v>15.357267999999999</c:v>
                </c:pt>
                <c:pt idx="4182">
                  <c:v>15.359650999999999</c:v>
                </c:pt>
                <c:pt idx="4183">
                  <c:v>15.362149</c:v>
                </c:pt>
                <c:pt idx="4184">
                  <c:v>15.365837000000001</c:v>
                </c:pt>
                <c:pt idx="4185">
                  <c:v>15.368550000000001</c:v>
                </c:pt>
                <c:pt idx="4186">
                  <c:v>15.370072</c:v>
                </c:pt>
                <c:pt idx="4187">
                  <c:v>15.372726999999999</c:v>
                </c:pt>
                <c:pt idx="4188">
                  <c:v>15.375138</c:v>
                </c:pt>
                <c:pt idx="4189">
                  <c:v>15.376258</c:v>
                </c:pt>
                <c:pt idx="4190">
                  <c:v>15.377779</c:v>
                </c:pt>
                <c:pt idx="4191">
                  <c:v>15.380679000000001</c:v>
                </c:pt>
                <c:pt idx="4192">
                  <c:v>15.381798</c:v>
                </c:pt>
                <c:pt idx="4193">
                  <c:v>15.383319999999999</c:v>
                </c:pt>
                <c:pt idx="4194">
                  <c:v>15.385588</c:v>
                </c:pt>
                <c:pt idx="4195">
                  <c:v>15.386979999999999</c:v>
                </c:pt>
                <c:pt idx="4196">
                  <c:v>15.386922999999999</c:v>
                </c:pt>
                <c:pt idx="4197">
                  <c:v>15.388028</c:v>
                </c:pt>
                <c:pt idx="4198">
                  <c:v>15.388889000000001</c:v>
                </c:pt>
                <c:pt idx="4199">
                  <c:v>15.388688</c:v>
                </c:pt>
                <c:pt idx="4200">
                  <c:v>15.388946000000001</c:v>
                </c:pt>
                <c:pt idx="4201">
                  <c:v>15.390482</c:v>
                </c:pt>
                <c:pt idx="4202">
                  <c:v>15.390238</c:v>
                </c:pt>
                <c:pt idx="4203">
                  <c:v>15.389951</c:v>
                </c:pt>
                <c:pt idx="4204">
                  <c:v>15.390568</c:v>
                </c:pt>
                <c:pt idx="4205">
                  <c:v>15.389965999999999</c:v>
                </c:pt>
                <c:pt idx="4206">
                  <c:v>15.387869999999999</c:v>
                </c:pt>
                <c:pt idx="4207">
                  <c:v>15.387238</c:v>
                </c:pt>
                <c:pt idx="4208">
                  <c:v>15.385717</c:v>
                </c:pt>
                <c:pt idx="4209">
                  <c:v>15.382832000000001</c:v>
                </c:pt>
                <c:pt idx="4210">
                  <c:v>15.380736000000001</c:v>
                </c:pt>
                <c:pt idx="4211">
                  <c:v>15.379473000000001</c:v>
                </c:pt>
                <c:pt idx="4212">
                  <c:v>15.376746000000001</c:v>
                </c:pt>
                <c:pt idx="4213">
                  <c:v>15.374234</c:v>
                </c:pt>
                <c:pt idx="4214">
                  <c:v>15.372382999999999</c:v>
                </c:pt>
                <c:pt idx="4215">
                  <c:v>15.369626999999999</c:v>
                </c:pt>
                <c:pt idx="4216">
                  <c:v>15.365479000000001</c:v>
                </c:pt>
                <c:pt idx="4217">
                  <c:v>15.362450000000001</c:v>
                </c:pt>
                <c:pt idx="4218">
                  <c:v>15.358905</c:v>
                </c:pt>
                <c:pt idx="4219">
                  <c:v>15.354240000000001</c:v>
                </c:pt>
                <c:pt idx="4220">
                  <c:v>15.35012</c:v>
                </c:pt>
                <c:pt idx="4221">
                  <c:v>15.347250000000001</c:v>
                </c:pt>
                <c:pt idx="4222">
                  <c:v>15.342987000000001</c:v>
                </c:pt>
                <c:pt idx="4223">
                  <c:v>15.339024999999999</c:v>
                </c:pt>
                <c:pt idx="4224">
                  <c:v>15.336155</c:v>
                </c:pt>
                <c:pt idx="4225">
                  <c:v>15.332609</c:v>
                </c:pt>
                <c:pt idx="4226">
                  <c:v>15.32803</c:v>
                </c:pt>
                <c:pt idx="4227">
                  <c:v>15.325661999999999</c:v>
                </c:pt>
                <c:pt idx="4228">
                  <c:v>15.323351000000001</c:v>
                </c:pt>
                <c:pt idx="4229">
                  <c:v>15.319877999999999</c:v>
                </c:pt>
                <c:pt idx="4230">
                  <c:v>15.317366</c:v>
                </c:pt>
                <c:pt idx="4231">
                  <c:v>15.316261000000001</c:v>
                </c:pt>
                <c:pt idx="4232">
                  <c:v>15.31227</c:v>
                </c:pt>
                <c:pt idx="4233">
                  <c:v>15.308581999999999</c:v>
                </c:pt>
                <c:pt idx="4234">
                  <c:v>15.306328000000001</c:v>
                </c:pt>
                <c:pt idx="4235">
                  <c:v>15.303673</c:v>
                </c:pt>
                <c:pt idx="4236">
                  <c:v>15.300127</c:v>
                </c:pt>
                <c:pt idx="4237">
                  <c:v>15.299194</c:v>
                </c:pt>
                <c:pt idx="4238">
                  <c:v>15.298821</c:v>
                </c:pt>
                <c:pt idx="4239">
                  <c:v>15.296855000000001</c:v>
                </c:pt>
                <c:pt idx="4240">
                  <c:v>15.295045999999999</c:v>
                </c:pt>
                <c:pt idx="4241">
                  <c:v>15.294831</c:v>
                </c:pt>
                <c:pt idx="4242">
                  <c:v>15.292247</c:v>
                </c:pt>
                <c:pt idx="4243">
                  <c:v>15.289621</c:v>
                </c:pt>
                <c:pt idx="4244">
                  <c:v>15.288385999999999</c:v>
                </c:pt>
                <c:pt idx="4245">
                  <c:v>15.286535000000001</c:v>
                </c:pt>
                <c:pt idx="4246">
                  <c:v>15.283047</c:v>
                </c:pt>
                <c:pt idx="4247">
                  <c:v>15.281396000000001</c:v>
                </c:pt>
                <c:pt idx="4248">
                  <c:v>15.279875000000001</c:v>
                </c:pt>
                <c:pt idx="4249">
                  <c:v>15.277405999999999</c:v>
                </c:pt>
                <c:pt idx="4250">
                  <c:v>15.275468</c:v>
                </c:pt>
                <c:pt idx="4251">
                  <c:v>15.274894</c:v>
                </c:pt>
                <c:pt idx="4252">
                  <c:v>15.272167</c:v>
                </c:pt>
                <c:pt idx="4253">
                  <c:v>15.269067</c:v>
                </c:pt>
                <c:pt idx="4254">
                  <c:v>15.267201</c:v>
                </c:pt>
                <c:pt idx="4255">
                  <c:v>15.265262999999999</c:v>
                </c:pt>
                <c:pt idx="4256">
                  <c:v>15.261933000000001</c:v>
                </c:pt>
                <c:pt idx="4257">
                  <c:v>15.260626999999999</c:v>
                </c:pt>
                <c:pt idx="4258">
                  <c:v>15.259478</c:v>
                </c:pt>
                <c:pt idx="4259">
                  <c:v>15.257325</c:v>
                </c:pt>
                <c:pt idx="4260">
                  <c:v>15.255747</c:v>
                </c:pt>
                <c:pt idx="4261">
                  <c:v>15.255589000000001</c:v>
                </c:pt>
                <c:pt idx="4262">
                  <c:v>15.252833000000001</c:v>
                </c:pt>
                <c:pt idx="4263">
                  <c:v>15.249675</c:v>
                </c:pt>
                <c:pt idx="4264">
                  <c:v>15.247350000000001</c:v>
                </c:pt>
                <c:pt idx="4265">
                  <c:v>15.244379</c:v>
                </c:pt>
                <c:pt idx="4266">
                  <c:v>15.239398</c:v>
                </c:pt>
                <c:pt idx="4267">
                  <c:v>15.236527000000001</c:v>
                </c:pt>
                <c:pt idx="4268">
                  <c:v>15.233110999999999</c:v>
                </c:pt>
                <c:pt idx="4269">
                  <c:v>15.228202</c:v>
                </c:pt>
                <c:pt idx="4270">
                  <c:v>15.223466</c:v>
                </c:pt>
                <c:pt idx="4271">
                  <c:v>15.220222</c:v>
                </c:pt>
                <c:pt idx="4272">
                  <c:v>15.214897000000001</c:v>
                </c:pt>
                <c:pt idx="4273">
                  <c:v>15.209787</c:v>
                </c:pt>
                <c:pt idx="4274">
                  <c:v>15.205724999999999</c:v>
                </c:pt>
                <c:pt idx="4275">
                  <c:v>15.2005</c:v>
                </c:pt>
                <c:pt idx="4276">
                  <c:v>15.193051000000001</c:v>
                </c:pt>
                <c:pt idx="4277">
                  <c:v>15.187481999999999</c:v>
                </c:pt>
                <c:pt idx="4278">
                  <c:v>15.181725999999999</c:v>
                </c:pt>
                <c:pt idx="4279">
                  <c:v>15.173487</c:v>
                </c:pt>
                <c:pt idx="4280">
                  <c:v>15.166167</c:v>
                </c:pt>
                <c:pt idx="4281">
                  <c:v>15.160956000000001</c:v>
                </c:pt>
                <c:pt idx="4282">
                  <c:v>15.152602999999999</c:v>
                </c:pt>
                <c:pt idx="4283">
                  <c:v>15.144837000000001</c:v>
                </c:pt>
                <c:pt idx="4284">
                  <c:v>15.139182</c:v>
                </c:pt>
                <c:pt idx="4285">
                  <c:v>15.133125</c:v>
                </c:pt>
                <c:pt idx="4286">
                  <c:v>15.125733</c:v>
                </c:pt>
                <c:pt idx="4287">
                  <c:v>15.121556</c:v>
                </c:pt>
                <c:pt idx="4288">
                  <c:v>15.11725</c:v>
                </c:pt>
                <c:pt idx="4289">
                  <c:v>15.111694999999999</c:v>
                </c:pt>
                <c:pt idx="4290">
                  <c:v>15.106657</c:v>
                </c:pt>
                <c:pt idx="4291">
                  <c:v>15.103184000000001</c:v>
                </c:pt>
                <c:pt idx="4292">
                  <c:v>15.096696</c:v>
                </c:pt>
                <c:pt idx="4293">
                  <c:v>15.091068999999999</c:v>
                </c:pt>
                <c:pt idx="4294">
                  <c:v>15.087035999999999</c:v>
                </c:pt>
                <c:pt idx="4295">
                  <c:v>15.0824</c:v>
                </c:pt>
                <c:pt idx="4296">
                  <c:v>15.075711</c:v>
                </c:pt>
                <c:pt idx="4297">
                  <c:v>15.071735</c:v>
                </c:pt>
                <c:pt idx="4298">
                  <c:v>15.067602000000001</c:v>
                </c:pt>
                <c:pt idx="4299">
                  <c:v>15.06209</c:v>
                </c:pt>
                <c:pt idx="4300">
                  <c:v>15.057396000000001</c:v>
                </c:pt>
                <c:pt idx="4301">
                  <c:v>15.054152</c:v>
                </c:pt>
                <c:pt idx="4302">
                  <c:v>15.047923000000001</c:v>
                </c:pt>
                <c:pt idx="4303">
                  <c:v>15.042756000000001</c:v>
                </c:pt>
                <c:pt idx="4304">
                  <c:v>15.039928</c:v>
                </c:pt>
                <c:pt idx="4305">
                  <c:v>15.036871</c:v>
                </c:pt>
                <c:pt idx="4306">
                  <c:v>15.032866</c:v>
                </c:pt>
                <c:pt idx="4307">
                  <c:v>15.032938</c:v>
                </c:pt>
                <c:pt idx="4308">
                  <c:v>15.032838</c:v>
                </c:pt>
                <c:pt idx="4309">
                  <c:v>15.031402</c:v>
                </c:pt>
                <c:pt idx="4310">
                  <c:v>15.031273000000001</c:v>
                </c:pt>
                <c:pt idx="4311">
                  <c:v>15.033268</c:v>
                </c:pt>
                <c:pt idx="4312">
                  <c:v>15.031760999999999</c:v>
                </c:pt>
                <c:pt idx="4313">
                  <c:v>15.030742</c:v>
                </c:pt>
                <c:pt idx="4314">
                  <c:v>15.032622</c:v>
                </c:pt>
                <c:pt idx="4315">
                  <c:v>15.034388</c:v>
                </c:pt>
                <c:pt idx="4316">
                  <c:v>15.035536</c:v>
                </c:pt>
                <c:pt idx="4317">
                  <c:v>15.041019</c:v>
                </c:pt>
                <c:pt idx="4318">
                  <c:v>15.046545</c:v>
                </c:pt>
                <c:pt idx="4319">
                  <c:v>15.049689000000001</c:v>
                </c:pt>
                <c:pt idx="4320">
                  <c:v>15.054684</c:v>
                </c:pt>
                <c:pt idx="4321">
                  <c:v>15.061042</c:v>
                </c:pt>
                <c:pt idx="4322">
                  <c:v>15.064028</c:v>
                </c:pt>
                <c:pt idx="4323">
                  <c:v>15.068477</c:v>
                </c:pt>
                <c:pt idx="4324">
                  <c:v>15.074649000000001</c:v>
                </c:pt>
                <c:pt idx="4325">
                  <c:v>15.07973</c:v>
                </c:pt>
                <c:pt idx="4326">
                  <c:v>15.083261</c:v>
                </c:pt>
                <c:pt idx="4327">
                  <c:v>15.089778000000001</c:v>
                </c:pt>
                <c:pt idx="4328">
                  <c:v>15.095347</c:v>
                </c:pt>
                <c:pt idx="4329">
                  <c:v>15.099638000000001</c:v>
                </c:pt>
                <c:pt idx="4330">
                  <c:v>15.104331999999999</c:v>
                </c:pt>
                <c:pt idx="4331">
                  <c:v>15.110447000000001</c:v>
                </c:pt>
                <c:pt idx="4332">
                  <c:v>15.113647</c:v>
                </c:pt>
                <c:pt idx="4333">
                  <c:v>15.117882</c:v>
                </c:pt>
                <c:pt idx="4334">
                  <c:v>15.123250000000001</c:v>
                </c:pt>
                <c:pt idx="4335">
                  <c:v>15.127857000000001</c:v>
                </c:pt>
                <c:pt idx="4336">
                  <c:v>15.130929</c:v>
                </c:pt>
                <c:pt idx="4337">
                  <c:v>15.137503000000001</c:v>
                </c:pt>
                <c:pt idx="4338">
                  <c:v>15.143172</c:v>
                </c:pt>
                <c:pt idx="4339">
                  <c:v>15.147493000000001</c:v>
                </c:pt>
                <c:pt idx="4340">
                  <c:v>15.152689000000001</c:v>
                </c:pt>
                <c:pt idx="4341">
                  <c:v>15.159019000000001</c:v>
                </c:pt>
                <c:pt idx="4342">
                  <c:v>15.16255</c:v>
                </c:pt>
                <c:pt idx="4343">
                  <c:v>15.167415</c:v>
                </c:pt>
                <c:pt idx="4344">
                  <c:v>15.173745</c:v>
                </c:pt>
                <c:pt idx="4345">
                  <c:v>15.178927</c:v>
                </c:pt>
                <c:pt idx="4346">
                  <c:v>15.183104</c:v>
                </c:pt>
                <c:pt idx="4347">
                  <c:v>15.18995</c:v>
                </c:pt>
                <c:pt idx="4348">
                  <c:v>15.195131999999999</c:v>
                </c:pt>
                <c:pt idx="4349">
                  <c:v>15.198791999999999</c:v>
                </c:pt>
                <c:pt idx="4350">
                  <c:v>15.203586</c:v>
                </c:pt>
                <c:pt idx="4351">
                  <c:v>15.208954</c:v>
                </c:pt>
                <c:pt idx="4352">
                  <c:v>15.211581000000001</c:v>
                </c:pt>
                <c:pt idx="4353">
                  <c:v>15.215614</c:v>
                </c:pt>
                <c:pt idx="4354">
                  <c:v>15.221069</c:v>
                </c:pt>
                <c:pt idx="4355">
                  <c:v>15.224686</c:v>
                </c:pt>
                <c:pt idx="4356">
                  <c:v>15.227040000000001</c:v>
                </c:pt>
                <c:pt idx="4357">
                  <c:v>15.231647000000001</c:v>
                </c:pt>
                <c:pt idx="4358">
                  <c:v>15.234560999999999</c:v>
                </c:pt>
                <c:pt idx="4359">
                  <c:v>15.235594000000001</c:v>
                </c:pt>
                <c:pt idx="4360">
                  <c:v>15.238077000000001</c:v>
                </c:pt>
                <c:pt idx="4361">
                  <c:v>15.241277999999999</c:v>
                </c:pt>
                <c:pt idx="4362">
                  <c:v>15.242167999999999</c:v>
                </c:pt>
                <c:pt idx="4363">
                  <c:v>15.244278</c:v>
                </c:pt>
                <c:pt idx="4364">
                  <c:v>15.247737000000001</c:v>
                </c:pt>
                <c:pt idx="4365">
                  <c:v>15.250306999999999</c:v>
                </c:pt>
                <c:pt idx="4366">
                  <c:v>15.252086</c:v>
                </c:pt>
                <c:pt idx="4367">
                  <c:v>15.256779999999999</c:v>
                </c:pt>
                <c:pt idx="4368">
                  <c:v>15.260354</c:v>
                </c:pt>
                <c:pt idx="4369">
                  <c:v>15.262435</c:v>
                </c:pt>
                <c:pt idx="4370">
                  <c:v>15.265219999999999</c:v>
                </c:pt>
                <c:pt idx="4371">
                  <c:v>15.269052</c:v>
                </c:pt>
                <c:pt idx="4372">
                  <c:v>15.27033</c:v>
                </c:pt>
                <c:pt idx="4373">
                  <c:v>15.272971</c:v>
                </c:pt>
                <c:pt idx="4374">
                  <c:v>15.277937</c:v>
                </c:pt>
                <c:pt idx="4375">
                  <c:v>15.282242999999999</c:v>
                </c:pt>
                <c:pt idx="4376">
                  <c:v>15.285558999999999</c:v>
                </c:pt>
                <c:pt idx="4377">
                  <c:v>15.292089000000001</c:v>
                </c:pt>
                <c:pt idx="4378">
                  <c:v>15.29763</c:v>
                </c:pt>
                <c:pt idx="4379">
                  <c:v>15.301748999999999</c:v>
                </c:pt>
                <c:pt idx="4380">
                  <c:v>15.306931000000001</c:v>
                </c:pt>
                <c:pt idx="4381">
                  <c:v>15.312988000000001</c:v>
                </c:pt>
                <c:pt idx="4382">
                  <c:v>15.316993</c:v>
                </c:pt>
                <c:pt idx="4383">
                  <c:v>15.322303</c:v>
                </c:pt>
                <c:pt idx="4384">
                  <c:v>15.32915</c:v>
                </c:pt>
                <c:pt idx="4385">
                  <c:v>15.334804999999999</c:v>
                </c:pt>
                <c:pt idx="4386">
                  <c:v>15.339542</c:v>
                </c:pt>
                <c:pt idx="4387">
                  <c:v>15.346101000000001</c:v>
                </c:pt>
                <c:pt idx="4388">
                  <c:v>15.351426999999999</c:v>
                </c:pt>
                <c:pt idx="4389">
                  <c:v>15.355416999999999</c:v>
                </c:pt>
                <c:pt idx="4390">
                  <c:v>15.360353999999999</c:v>
                </c:pt>
                <c:pt idx="4391">
                  <c:v>15.365880000000001</c:v>
                </c:pt>
                <c:pt idx="4392">
                  <c:v>15.369512</c:v>
                </c:pt>
                <c:pt idx="4393">
                  <c:v>15.373861</c:v>
                </c:pt>
                <c:pt idx="4394">
                  <c:v>15.380046999999999</c:v>
                </c:pt>
                <c:pt idx="4395">
                  <c:v>15.384712</c:v>
                </c:pt>
                <c:pt idx="4396">
                  <c:v>15.388946000000001</c:v>
                </c:pt>
                <c:pt idx="4397">
                  <c:v>15.395075</c:v>
                </c:pt>
                <c:pt idx="4398">
                  <c:v>15.400085000000001</c:v>
                </c:pt>
                <c:pt idx="4399">
                  <c:v>15.403759000000001</c:v>
                </c:pt>
                <c:pt idx="4400">
                  <c:v>15.408984</c:v>
                </c:pt>
                <c:pt idx="4401">
                  <c:v>15.414021999999999</c:v>
                </c:pt>
                <c:pt idx="4402">
                  <c:v>15.415902000000001</c:v>
                </c:pt>
                <c:pt idx="4403">
                  <c:v>15.418716</c:v>
                </c:pt>
                <c:pt idx="4404">
                  <c:v>15.423178999999999</c:v>
                </c:pt>
                <c:pt idx="4405">
                  <c:v>15.425848999999999</c:v>
                </c:pt>
                <c:pt idx="4406">
                  <c:v>15.428131</c:v>
                </c:pt>
                <c:pt idx="4407">
                  <c:v>15.433211999999999</c:v>
                </c:pt>
                <c:pt idx="4408">
                  <c:v>15.436629</c:v>
                </c:pt>
                <c:pt idx="4409">
                  <c:v>15.438364999999999</c:v>
                </c:pt>
                <c:pt idx="4410">
                  <c:v>15.441437000000001</c:v>
                </c:pt>
                <c:pt idx="4411">
                  <c:v>15.444379</c:v>
                </c:pt>
                <c:pt idx="4412">
                  <c:v>15.444623</c:v>
                </c:pt>
                <c:pt idx="4413">
                  <c:v>15.446044000000001</c:v>
                </c:pt>
                <c:pt idx="4414">
                  <c:v>15.448772</c:v>
                </c:pt>
                <c:pt idx="4415">
                  <c:v>15.449230999999999</c:v>
                </c:pt>
                <c:pt idx="4416">
                  <c:v>15.449460999999999</c:v>
                </c:pt>
                <c:pt idx="4417">
                  <c:v>15.452833999999999</c:v>
                </c:pt>
                <c:pt idx="4418">
                  <c:v>15.454456</c:v>
                </c:pt>
                <c:pt idx="4419">
                  <c:v>15.453925</c:v>
                </c:pt>
                <c:pt idx="4420">
                  <c:v>15.455043999999999</c:v>
                </c:pt>
                <c:pt idx="4421">
                  <c:v>15.456206999999999</c:v>
                </c:pt>
                <c:pt idx="4422">
                  <c:v>15.454427000000001</c:v>
                </c:pt>
                <c:pt idx="4423">
                  <c:v>15.45302</c:v>
                </c:pt>
                <c:pt idx="4424">
                  <c:v>15.452819</c:v>
                </c:pt>
                <c:pt idx="4425">
                  <c:v>15.450523</c:v>
                </c:pt>
                <c:pt idx="4426">
                  <c:v>15.447982</c:v>
                </c:pt>
                <c:pt idx="4427">
                  <c:v>15.448297999999999</c:v>
                </c:pt>
                <c:pt idx="4428">
                  <c:v>15.447796</c:v>
                </c:pt>
                <c:pt idx="4429">
                  <c:v>15.445786</c:v>
                </c:pt>
                <c:pt idx="4430">
                  <c:v>15.445657000000001</c:v>
                </c:pt>
                <c:pt idx="4431">
                  <c:v>15.445427</c:v>
                </c:pt>
                <c:pt idx="4432">
                  <c:v>15.442327000000001</c:v>
                </c:pt>
                <c:pt idx="4433">
                  <c:v>15.440389</c:v>
                </c:pt>
                <c:pt idx="4434">
                  <c:v>15.439901000000001</c:v>
                </c:pt>
                <c:pt idx="4435">
                  <c:v>15.436858000000001</c:v>
                </c:pt>
                <c:pt idx="4436">
                  <c:v>15.434317999999999</c:v>
                </c:pt>
                <c:pt idx="4437">
                  <c:v>15.434217</c:v>
                </c:pt>
                <c:pt idx="4438">
                  <c:v>15.433083</c:v>
                </c:pt>
                <c:pt idx="4439">
                  <c:v>15.430787</c:v>
                </c:pt>
                <c:pt idx="4440">
                  <c:v>15.43017</c:v>
                </c:pt>
                <c:pt idx="4441">
                  <c:v>15.429194000000001</c:v>
                </c:pt>
                <c:pt idx="4442">
                  <c:v>15.427514</c:v>
                </c:pt>
                <c:pt idx="4443">
                  <c:v>15.428978000000001</c:v>
                </c:pt>
                <c:pt idx="4444">
                  <c:v>15.431289</c:v>
                </c:pt>
                <c:pt idx="4445">
                  <c:v>15.43149</c:v>
                </c:pt>
                <c:pt idx="4446">
                  <c:v>15.432409</c:v>
                </c:pt>
                <c:pt idx="4447">
                  <c:v>15.434906</c:v>
                </c:pt>
                <c:pt idx="4448">
                  <c:v>15.434203</c:v>
                </c:pt>
                <c:pt idx="4449">
                  <c:v>15.432767999999999</c:v>
                </c:pt>
                <c:pt idx="4450">
                  <c:v>15.433457000000001</c:v>
                </c:pt>
                <c:pt idx="4451">
                  <c:v>15.43393</c:v>
                </c:pt>
                <c:pt idx="4452">
                  <c:v>15.433184000000001</c:v>
                </c:pt>
                <c:pt idx="4453">
                  <c:v>15.435250999999999</c:v>
                </c:pt>
                <c:pt idx="4454">
                  <c:v>15.438093</c:v>
                </c:pt>
                <c:pt idx="4455">
                  <c:v>15.438910999999999</c:v>
                </c:pt>
                <c:pt idx="4456">
                  <c:v>15.440360999999999</c:v>
                </c:pt>
                <c:pt idx="4457">
                  <c:v>15.443274000000001</c:v>
                </c:pt>
                <c:pt idx="4458">
                  <c:v>15.443016</c:v>
                </c:pt>
                <c:pt idx="4459">
                  <c:v>15.442097</c:v>
                </c:pt>
                <c:pt idx="4460">
                  <c:v>15.443619</c:v>
                </c:pt>
                <c:pt idx="4461">
                  <c:v>15.444509</c:v>
                </c:pt>
                <c:pt idx="4462">
                  <c:v>15.443561000000001</c:v>
                </c:pt>
                <c:pt idx="4463">
                  <c:v>15.445643</c:v>
                </c:pt>
                <c:pt idx="4464">
                  <c:v>15.449001000000001</c:v>
                </c:pt>
                <c:pt idx="4465">
                  <c:v>15.450393999999999</c:v>
                </c:pt>
                <c:pt idx="4466">
                  <c:v>15.452647000000001</c:v>
                </c:pt>
                <c:pt idx="4467">
                  <c:v>15.456493999999999</c:v>
                </c:pt>
                <c:pt idx="4468">
                  <c:v>15.457326</c:v>
                </c:pt>
                <c:pt idx="4469">
                  <c:v>15.457426999999999</c:v>
                </c:pt>
                <c:pt idx="4470">
                  <c:v>15.459593999999999</c:v>
                </c:pt>
                <c:pt idx="4471">
                  <c:v>15.460642</c:v>
                </c:pt>
                <c:pt idx="4472">
                  <c:v>15.460628</c:v>
                </c:pt>
                <c:pt idx="4473">
                  <c:v>15.463570000000001</c:v>
                </c:pt>
                <c:pt idx="4474">
                  <c:v>15.466742</c:v>
                </c:pt>
                <c:pt idx="4475">
                  <c:v>15.468090999999999</c:v>
                </c:pt>
                <c:pt idx="4476">
                  <c:v>15.470530999999999</c:v>
                </c:pt>
                <c:pt idx="4477">
                  <c:v>15.474263000000001</c:v>
                </c:pt>
                <c:pt idx="4478">
                  <c:v>15.475225</c:v>
                </c:pt>
                <c:pt idx="4479">
                  <c:v>15.475699000000001</c:v>
                </c:pt>
                <c:pt idx="4480">
                  <c:v>15.478123999999999</c:v>
                </c:pt>
                <c:pt idx="4481">
                  <c:v>15.479818</c:v>
                </c:pt>
                <c:pt idx="4482">
                  <c:v>15.480306000000001</c:v>
                </c:pt>
                <c:pt idx="4483">
                  <c:v>15.482272999999999</c:v>
                </c:pt>
                <c:pt idx="4484">
                  <c:v>15.483866000000001</c:v>
                </c:pt>
                <c:pt idx="4485">
                  <c:v>15.484109999999999</c:v>
                </c:pt>
                <c:pt idx="4486">
                  <c:v>15.485129000000001</c:v>
                </c:pt>
                <c:pt idx="4487">
                  <c:v>15.487067</c:v>
                </c:pt>
                <c:pt idx="4488">
                  <c:v>15.486966000000001</c:v>
                </c:pt>
                <c:pt idx="4489">
                  <c:v>15.487755999999999</c:v>
                </c:pt>
                <c:pt idx="4490">
                  <c:v>15.490511</c:v>
                </c:pt>
                <c:pt idx="4491">
                  <c:v>15.492521</c:v>
                </c:pt>
                <c:pt idx="4492">
                  <c:v>15.493454</c:v>
                </c:pt>
                <c:pt idx="4493">
                  <c:v>15.496869999999999</c:v>
                </c:pt>
                <c:pt idx="4494">
                  <c:v>15.499755</c:v>
                </c:pt>
                <c:pt idx="4495">
                  <c:v>15.50132</c:v>
                </c:pt>
                <c:pt idx="4496">
                  <c:v>15.503932000000001</c:v>
                </c:pt>
                <c:pt idx="4497">
                  <c:v>15.507291</c:v>
                </c:pt>
                <c:pt idx="4498">
                  <c:v>15.508224</c:v>
                </c:pt>
                <c:pt idx="4499">
                  <c:v>15.509759000000001</c:v>
                </c:pt>
                <c:pt idx="4500">
                  <c:v>15.513032000000001</c:v>
                </c:pt>
                <c:pt idx="4501">
                  <c:v>15.515573</c:v>
                </c:pt>
                <c:pt idx="4502">
                  <c:v>15.517295000000001</c:v>
                </c:pt>
                <c:pt idx="4503">
                  <c:v>15.52163</c:v>
                </c:pt>
                <c:pt idx="4504">
                  <c:v>15.525475999999999</c:v>
                </c:pt>
                <c:pt idx="4505">
                  <c:v>15.527543</c:v>
                </c:pt>
                <c:pt idx="4506">
                  <c:v>15.530816</c:v>
                </c:pt>
                <c:pt idx="4507">
                  <c:v>15.534907</c:v>
                </c:pt>
                <c:pt idx="4508">
                  <c:v>15.536902</c:v>
                </c:pt>
                <c:pt idx="4509">
                  <c:v>15.539414000000001</c:v>
                </c:pt>
                <c:pt idx="4510">
                  <c:v>15.543433</c:v>
                </c:pt>
                <c:pt idx="4511">
                  <c:v>15.546504000000001</c:v>
                </c:pt>
                <c:pt idx="4512">
                  <c:v>15.549117000000001</c:v>
                </c:pt>
                <c:pt idx="4513">
                  <c:v>15.553566</c:v>
                </c:pt>
                <c:pt idx="4514">
                  <c:v>15.557657000000001</c:v>
                </c:pt>
                <c:pt idx="4515">
                  <c:v>15.5608</c:v>
                </c:pt>
                <c:pt idx="4516">
                  <c:v>15.564575</c:v>
                </c:pt>
                <c:pt idx="4517">
                  <c:v>15.569497999999999</c:v>
                </c:pt>
                <c:pt idx="4518">
                  <c:v>15.572312</c:v>
                </c:pt>
                <c:pt idx="4519">
                  <c:v>15.575498</c:v>
                </c:pt>
                <c:pt idx="4520">
                  <c:v>15.579819000000001</c:v>
                </c:pt>
                <c:pt idx="4521">
                  <c:v>15.583076999999999</c:v>
                </c:pt>
                <c:pt idx="4522">
                  <c:v>15.585243999999999</c:v>
                </c:pt>
                <c:pt idx="4523">
                  <c:v>15.589407</c:v>
                </c:pt>
                <c:pt idx="4524">
                  <c:v>15.593483000000001</c:v>
                </c:pt>
                <c:pt idx="4525">
                  <c:v>15.595722</c:v>
                </c:pt>
                <c:pt idx="4526">
                  <c:v>15.598333999999999</c:v>
                </c:pt>
                <c:pt idx="4527">
                  <c:v>15.601894</c:v>
                </c:pt>
                <c:pt idx="4528">
                  <c:v>15.603559000000001</c:v>
                </c:pt>
                <c:pt idx="4529">
                  <c:v>15.605138</c:v>
                </c:pt>
                <c:pt idx="4530">
                  <c:v>15.60732</c:v>
                </c:pt>
                <c:pt idx="4531">
                  <c:v>15.608224</c:v>
                </c:pt>
                <c:pt idx="4532">
                  <c:v>15.608195</c:v>
                </c:pt>
                <c:pt idx="4533">
                  <c:v>15.609817</c:v>
                </c:pt>
                <c:pt idx="4534">
                  <c:v>15.610692999999999</c:v>
                </c:pt>
                <c:pt idx="4535">
                  <c:v>15.610363</c:v>
                </c:pt>
                <c:pt idx="4536">
                  <c:v>15.610535</c:v>
                </c:pt>
                <c:pt idx="4537">
                  <c:v>15.611352999999999</c:v>
                </c:pt>
                <c:pt idx="4538">
                  <c:v>15.610405999999999</c:v>
                </c:pt>
                <c:pt idx="4539">
                  <c:v>15.610277</c:v>
                </c:pt>
                <c:pt idx="4540">
                  <c:v>15.610922</c:v>
                </c:pt>
                <c:pt idx="4541">
                  <c:v>15.610635</c:v>
                </c:pt>
                <c:pt idx="4542">
                  <c:v>15.608999000000001</c:v>
                </c:pt>
                <c:pt idx="4543">
                  <c:v>15.608955999999999</c:v>
                </c:pt>
                <c:pt idx="4544">
                  <c:v>15.608095</c:v>
                </c:pt>
                <c:pt idx="4545">
                  <c:v>15.606215000000001</c:v>
                </c:pt>
                <c:pt idx="4546">
                  <c:v>15.605655</c:v>
                </c:pt>
                <c:pt idx="4547">
                  <c:v>15.605439000000001</c:v>
                </c:pt>
                <c:pt idx="4548">
                  <c:v>15.603631</c:v>
                </c:pt>
                <c:pt idx="4549">
                  <c:v>15.602038</c:v>
                </c:pt>
                <c:pt idx="4550">
                  <c:v>15.601621</c:v>
                </c:pt>
                <c:pt idx="4551">
                  <c:v>15.600258</c:v>
                </c:pt>
                <c:pt idx="4552">
                  <c:v>15.598119000000001</c:v>
                </c:pt>
                <c:pt idx="4553">
                  <c:v>15.597588</c:v>
                </c:pt>
                <c:pt idx="4554">
                  <c:v>15.596655</c:v>
                </c:pt>
                <c:pt idx="4555">
                  <c:v>15.594416000000001</c:v>
                </c:pt>
                <c:pt idx="4556">
                  <c:v>15.592665</c:v>
                </c:pt>
                <c:pt idx="4557">
                  <c:v>15.592464</c:v>
                </c:pt>
                <c:pt idx="4558">
                  <c:v>15.589966</c:v>
                </c:pt>
                <c:pt idx="4559">
                  <c:v>15.587555</c:v>
                </c:pt>
                <c:pt idx="4560">
                  <c:v>15.586306</c:v>
                </c:pt>
                <c:pt idx="4561">
                  <c:v>15.584469</c:v>
                </c:pt>
                <c:pt idx="4562">
                  <c:v>15.581353999999999</c:v>
                </c:pt>
                <c:pt idx="4563">
                  <c:v>15.580292</c:v>
                </c:pt>
                <c:pt idx="4564">
                  <c:v>15.578613000000001</c:v>
                </c:pt>
                <c:pt idx="4565">
                  <c:v>15.575627000000001</c:v>
                </c:pt>
                <c:pt idx="4566">
                  <c:v>15.574350000000001</c:v>
                </c:pt>
                <c:pt idx="4567">
                  <c:v>15.574306999999999</c:v>
                </c:pt>
                <c:pt idx="4568">
                  <c:v>15.572498</c:v>
                </c:pt>
                <c:pt idx="4569">
                  <c:v>15.571092</c:v>
                </c:pt>
                <c:pt idx="4570">
                  <c:v>15.570919</c:v>
                </c:pt>
                <c:pt idx="4571">
                  <c:v>15.570489</c:v>
                </c:pt>
                <c:pt idx="4572">
                  <c:v>15.569497999999999</c:v>
                </c:pt>
                <c:pt idx="4573">
                  <c:v>15.570387999999999</c:v>
                </c:pt>
                <c:pt idx="4574">
                  <c:v>15.571033999999999</c:v>
                </c:pt>
                <c:pt idx="4575">
                  <c:v>15.570862</c:v>
                </c:pt>
                <c:pt idx="4576">
                  <c:v>15.57145</c:v>
                </c:pt>
                <c:pt idx="4577">
                  <c:v>15.573159</c:v>
                </c:pt>
                <c:pt idx="4578">
                  <c:v>15.572827999999999</c:v>
                </c:pt>
                <c:pt idx="4579">
                  <c:v>15.573130000000001</c:v>
                </c:pt>
                <c:pt idx="4580">
                  <c:v>15.574120000000001</c:v>
                </c:pt>
                <c:pt idx="4581">
                  <c:v>15.574881</c:v>
                </c:pt>
                <c:pt idx="4582">
                  <c:v>15.574020000000001</c:v>
                </c:pt>
                <c:pt idx="4583">
                  <c:v>15.575196999999999</c:v>
                </c:pt>
                <c:pt idx="4584">
                  <c:v>15.576273</c:v>
                </c:pt>
                <c:pt idx="4585">
                  <c:v>15.576273</c:v>
                </c:pt>
                <c:pt idx="4586">
                  <c:v>15.576546</c:v>
                </c:pt>
                <c:pt idx="4587">
                  <c:v>15.577436000000001</c:v>
                </c:pt>
                <c:pt idx="4588">
                  <c:v>15.576503000000001</c:v>
                </c:pt>
                <c:pt idx="4589">
                  <c:v>15.575383</c:v>
                </c:pt>
                <c:pt idx="4590">
                  <c:v>15.575369</c:v>
                </c:pt>
                <c:pt idx="4591">
                  <c:v>15.574479</c:v>
                </c:pt>
                <c:pt idx="4592">
                  <c:v>15.571379</c:v>
                </c:pt>
                <c:pt idx="4593">
                  <c:v>15.570029999999999</c:v>
                </c:pt>
                <c:pt idx="4594">
                  <c:v>15.569096999999999</c:v>
                </c:pt>
                <c:pt idx="4595">
                  <c:v>15.566872</c:v>
                </c:pt>
                <c:pt idx="4596">
                  <c:v>15.565365</c:v>
                </c:pt>
                <c:pt idx="4597">
                  <c:v>15.565493999999999</c:v>
                </c:pt>
                <c:pt idx="4598">
                  <c:v>15.562637</c:v>
                </c:pt>
                <c:pt idx="4599">
                  <c:v>15.560097000000001</c:v>
                </c:pt>
                <c:pt idx="4600">
                  <c:v>15.558847999999999</c:v>
                </c:pt>
                <c:pt idx="4601">
                  <c:v>15.557010999999999</c:v>
                </c:pt>
                <c:pt idx="4602">
                  <c:v>15.552992</c:v>
                </c:pt>
                <c:pt idx="4603">
                  <c:v>15.551240999999999</c:v>
                </c:pt>
                <c:pt idx="4604">
                  <c:v>15.549360999999999</c:v>
                </c:pt>
                <c:pt idx="4605">
                  <c:v>15.546217</c:v>
                </c:pt>
                <c:pt idx="4606">
                  <c:v>15.543275</c:v>
                </c:pt>
                <c:pt idx="4607">
                  <c:v>15.541079</c:v>
                </c:pt>
                <c:pt idx="4608">
                  <c:v>15.536341999999999</c:v>
                </c:pt>
                <c:pt idx="4609">
                  <c:v>15.530931000000001</c:v>
                </c:pt>
                <c:pt idx="4610">
                  <c:v>15.526653</c:v>
                </c:pt>
                <c:pt idx="4611">
                  <c:v>15.521831000000001</c:v>
                </c:pt>
                <c:pt idx="4612">
                  <c:v>15.514525000000001</c:v>
                </c:pt>
                <c:pt idx="4613">
                  <c:v>15.508525000000001</c:v>
                </c:pt>
                <c:pt idx="4614">
                  <c:v>15.501765000000001</c:v>
                </c:pt>
                <c:pt idx="4615">
                  <c:v>15.492822</c:v>
                </c:pt>
                <c:pt idx="4616">
                  <c:v>15.483579000000001</c:v>
                </c:pt>
                <c:pt idx="4617">
                  <c:v>15.476000000000001</c:v>
                </c:pt>
                <c:pt idx="4618">
                  <c:v>15.465795</c:v>
                </c:pt>
                <c:pt idx="4619">
                  <c:v>15.455546</c:v>
                </c:pt>
                <c:pt idx="4620">
                  <c:v>15.447063999999999</c:v>
                </c:pt>
                <c:pt idx="4621">
                  <c:v>15.437834000000001</c:v>
                </c:pt>
                <c:pt idx="4622">
                  <c:v>15.42595</c:v>
                </c:pt>
                <c:pt idx="4623">
                  <c:v>15.417165000000001</c:v>
                </c:pt>
                <c:pt idx="4624">
                  <c:v>15.408137</c:v>
                </c:pt>
                <c:pt idx="4625">
                  <c:v>15.396682999999999</c:v>
                </c:pt>
                <c:pt idx="4626">
                  <c:v>15.385802999999999</c:v>
                </c:pt>
                <c:pt idx="4627">
                  <c:v>15.376989999999999</c:v>
                </c:pt>
                <c:pt idx="4628">
                  <c:v>15.365133999999999</c:v>
                </c:pt>
                <c:pt idx="4629">
                  <c:v>15.353422</c:v>
                </c:pt>
                <c:pt idx="4630">
                  <c:v>15.344594000000001</c:v>
                </c:pt>
                <c:pt idx="4631">
                  <c:v>15.33492</c:v>
                </c:pt>
                <c:pt idx="4632">
                  <c:v>15.322877999999999</c:v>
                </c:pt>
                <c:pt idx="4633">
                  <c:v>15.31517</c:v>
                </c:pt>
                <c:pt idx="4634">
                  <c:v>15.306801999999999</c:v>
                </c:pt>
                <c:pt idx="4635">
                  <c:v>15.293941</c:v>
                </c:pt>
                <c:pt idx="4636">
                  <c:v>15.282157</c:v>
                </c:pt>
                <c:pt idx="4637">
                  <c:v>15.271995</c:v>
                </c:pt>
                <c:pt idx="4638">
                  <c:v>15.258172</c:v>
                </c:pt>
                <c:pt idx="4639">
                  <c:v>15.244996</c:v>
                </c:pt>
                <c:pt idx="4640">
                  <c:v>15.234690000000001</c:v>
                </c:pt>
                <c:pt idx="4641">
                  <c:v>15.223537</c:v>
                </c:pt>
                <c:pt idx="4642">
                  <c:v>15.210547999999999</c:v>
                </c:pt>
                <c:pt idx="4643">
                  <c:v>15.201892000000001</c:v>
                </c:pt>
                <c:pt idx="4644">
                  <c:v>15.19318</c:v>
                </c:pt>
                <c:pt idx="4645">
                  <c:v>15.180994</c:v>
                </c:pt>
                <c:pt idx="4646">
                  <c:v>15.170028</c:v>
                </c:pt>
                <c:pt idx="4647">
                  <c:v>15.161545</c:v>
                </c:pt>
                <c:pt idx="4648">
                  <c:v>15.149976000000001</c:v>
                </c:pt>
                <c:pt idx="4649">
                  <c:v>15.139771</c:v>
                </c:pt>
                <c:pt idx="4650">
                  <c:v>15.133900000000001</c:v>
                </c:pt>
                <c:pt idx="4651">
                  <c:v>15.127039</c:v>
                </c:pt>
                <c:pt idx="4652">
                  <c:v>15.118584999999999</c:v>
                </c:pt>
                <c:pt idx="4653">
                  <c:v>15.114710000000001</c:v>
                </c:pt>
                <c:pt idx="4654">
                  <c:v>15.110791000000001</c:v>
                </c:pt>
                <c:pt idx="4655">
                  <c:v>15.104461000000001</c:v>
                </c:pt>
                <c:pt idx="4656">
                  <c:v>15.100815000000001</c:v>
                </c:pt>
                <c:pt idx="4657">
                  <c:v>15.099983</c:v>
                </c:pt>
                <c:pt idx="4658">
                  <c:v>15.095447</c:v>
                </c:pt>
                <c:pt idx="4659">
                  <c:v>15.092261000000001</c:v>
                </c:pt>
                <c:pt idx="4660">
                  <c:v>15.092978</c:v>
                </c:pt>
                <c:pt idx="4661">
                  <c:v>15.090869</c:v>
                </c:pt>
                <c:pt idx="4662">
                  <c:v>15.087251</c:v>
                </c:pt>
                <c:pt idx="4663">
                  <c:v>15.088601000000001</c:v>
                </c:pt>
                <c:pt idx="4664">
                  <c:v>15.089031</c:v>
                </c:pt>
                <c:pt idx="4665">
                  <c:v>15.086634</c:v>
                </c:pt>
                <c:pt idx="4666">
                  <c:v>15.086993</c:v>
                </c:pt>
                <c:pt idx="4667">
                  <c:v>15.089347</c:v>
                </c:pt>
                <c:pt idx="4668">
                  <c:v>15.088255999999999</c:v>
                </c:pt>
                <c:pt idx="4669">
                  <c:v>15.088988000000001</c:v>
                </c:pt>
                <c:pt idx="4670">
                  <c:v>15.093667</c:v>
                </c:pt>
                <c:pt idx="4671">
                  <c:v>15.095074</c:v>
                </c:pt>
                <c:pt idx="4672">
                  <c:v>15.095217999999999</c:v>
                </c:pt>
                <c:pt idx="4673">
                  <c:v>15.100241</c:v>
                </c:pt>
                <c:pt idx="4674">
                  <c:v>15.103686</c:v>
                </c:pt>
                <c:pt idx="4675">
                  <c:v>15.105007000000001</c:v>
                </c:pt>
                <c:pt idx="4676">
                  <c:v>15.111364999999999</c:v>
                </c:pt>
                <c:pt idx="4677">
                  <c:v>15.118973</c:v>
                </c:pt>
                <c:pt idx="4678">
                  <c:v>15.123006</c:v>
                </c:pt>
                <c:pt idx="4679">
                  <c:v>15.129020000000001</c:v>
                </c:pt>
                <c:pt idx="4680">
                  <c:v>15.138465</c:v>
                </c:pt>
                <c:pt idx="4681">
                  <c:v>15.144665</c:v>
                </c:pt>
                <c:pt idx="4682">
                  <c:v>15.149775</c:v>
                </c:pt>
                <c:pt idx="4683">
                  <c:v>15.158617</c:v>
                </c:pt>
                <c:pt idx="4684">
                  <c:v>15.165749999999999</c:v>
                </c:pt>
                <c:pt idx="4685">
                  <c:v>15.170185999999999</c:v>
                </c:pt>
                <c:pt idx="4686">
                  <c:v>15.179027</c:v>
                </c:pt>
                <c:pt idx="4687">
                  <c:v>15.189003</c:v>
                </c:pt>
                <c:pt idx="4688">
                  <c:v>15.195145999999999</c:v>
                </c:pt>
                <c:pt idx="4689">
                  <c:v>15.20294</c:v>
                </c:pt>
                <c:pt idx="4690">
                  <c:v>15.212771999999999</c:v>
                </c:pt>
                <c:pt idx="4691">
                  <c:v>15.218327</c:v>
                </c:pt>
                <c:pt idx="4692">
                  <c:v>15.223394000000001</c:v>
                </c:pt>
                <c:pt idx="4693">
                  <c:v>15.23235</c:v>
                </c:pt>
                <c:pt idx="4694">
                  <c:v>15.239727999999999</c:v>
                </c:pt>
                <c:pt idx="4695">
                  <c:v>15.245182</c:v>
                </c:pt>
                <c:pt idx="4696">
                  <c:v>15.254469</c:v>
                </c:pt>
                <c:pt idx="4697">
                  <c:v>15.264143000000001</c:v>
                </c:pt>
                <c:pt idx="4698">
                  <c:v>15.269741</c:v>
                </c:pt>
                <c:pt idx="4699">
                  <c:v>15.27732</c:v>
                </c:pt>
                <c:pt idx="4700">
                  <c:v>15.287138000000001</c:v>
                </c:pt>
                <c:pt idx="4701">
                  <c:v>15.292892999999999</c:v>
                </c:pt>
                <c:pt idx="4702">
                  <c:v>15.299037</c:v>
                </c:pt>
                <c:pt idx="4703">
                  <c:v>15.309357</c:v>
                </c:pt>
                <c:pt idx="4704">
                  <c:v>15.317639</c:v>
                </c:pt>
                <c:pt idx="4705">
                  <c:v>15.323179</c:v>
                </c:pt>
                <c:pt idx="4706">
                  <c:v>15.332380000000001</c:v>
                </c:pt>
                <c:pt idx="4707">
                  <c:v>15.341824000000001</c:v>
                </c:pt>
                <c:pt idx="4708">
                  <c:v>15.347867000000001</c:v>
                </c:pt>
                <c:pt idx="4709">
                  <c:v>15.354742</c:v>
                </c:pt>
                <c:pt idx="4710">
                  <c:v>15.364015</c:v>
                </c:pt>
                <c:pt idx="4711">
                  <c:v>15.368608</c:v>
                </c:pt>
                <c:pt idx="4712">
                  <c:v>15.373359000000001</c:v>
                </c:pt>
                <c:pt idx="4713">
                  <c:v>15.381812999999999</c:v>
                </c:pt>
                <c:pt idx="4714">
                  <c:v>15.388702</c:v>
                </c:pt>
                <c:pt idx="4715">
                  <c:v>15.393338999999999</c:v>
                </c:pt>
                <c:pt idx="4716">
                  <c:v>15.401391</c:v>
                </c:pt>
                <c:pt idx="4717">
                  <c:v>15.408754</c:v>
                </c:pt>
                <c:pt idx="4718">
                  <c:v>15.413031999999999</c:v>
                </c:pt>
                <c:pt idx="4719">
                  <c:v>15.419131999999999</c:v>
                </c:pt>
                <c:pt idx="4720">
                  <c:v>15.427341999999999</c:v>
                </c:pt>
                <c:pt idx="4721">
                  <c:v>15.431576</c:v>
                </c:pt>
                <c:pt idx="4722">
                  <c:v>15.435753</c:v>
                </c:pt>
                <c:pt idx="4723">
                  <c:v>15.443432</c:v>
                </c:pt>
                <c:pt idx="4724">
                  <c:v>15.449617999999999</c:v>
                </c:pt>
                <c:pt idx="4725">
                  <c:v>15.453507999999999</c:v>
                </c:pt>
                <c:pt idx="4726">
                  <c:v>15.460756999999999</c:v>
                </c:pt>
                <c:pt idx="4727">
                  <c:v>15.467374</c:v>
                </c:pt>
                <c:pt idx="4728">
                  <c:v>15.471321</c:v>
                </c:pt>
                <c:pt idx="4729">
                  <c:v>15.476946999999999</c:v>
                </c:pt>
                <c:pt idx="4730">
                  <c:v>15.484512</c:v>
                </c:pt>
                <c:pt idx="4731">
                  <c:v>15.488689000000001</c:v>
                </c:pt>
                <c:pt idx="4732">
                  <c:v>15.493167</c:v>
                </c:pt>
                <c:pt idx="4733">
                  <c:v>15.499639999999999</c:v>
                </c:pt>
                <c:pt idx="4734">
                  <c:v>15.503975000000001</c:v>
                </c:pt>
                <c:pt idx="4735">
                  <c:v>15.505955999999999</c:v>
                </c:pt>
                <c:pt idx="4736">
                  <c:v>15.510463</c:v>
                </c:pt>
                <c:pt idx="4737">
                  <c:v>15.514338</c:v>
                </c:pt>
                <c:pt idx="4738">
                  <c:v>15.515501</c:v>
                </c:pt>
                <c:pt idx="4739">
                  <c:v>15.518544</c:v>
                </c:pt>
                <c:pt idx="4740">
                  <c:v>15.522921999999999</c:v>
                </c:pt>
                <c:pt idx="4741">
                  <c:v>15.524141999999999</c:v>
                </c:pt>
                <c:pt idx="4742">
                  <c:v>15.526021999999999</c:v>
                </c:pt>
                <c:pt idx="4743">
                  <c:v>15.530341999999999</c:v>
                </c:pt>
                <c:pt idx="4744">
                  <c:v>15.532438000000001</c:v>
                </c:pt>
                <c:pt idx="4745">
                  <c:v>15.53317</c:v>
                </c:pt>
                <c:pt idx="4746">
                  <c:v>15.537978000000001</c:v>
                </c:pt>
                <c:pt idx="4747">
                  <c:v>15.542299</c:v>
                </c:pt>
                <c:pt idx="4748">
                  <c:v>15.544437</c:v>
                </c:pt>
                <c:pt idx="4749">
                  <c:v>15.548327</c:v>
                </c:pt>
                <c:pt idx="4750">
                  <c:v>15.55447</c:v>
                </c:pt>
                <c:pt idx="4751">
                  <c:v>15.557154000000001</c:v>
                </c:pt>
                <c:pt idx="4752">
                  <c:v>15.560972</c:v>
                </c:pt>
                <c:pt idx="4753">
                  <c:v>15.567432</c:v>
                </c:pt>
                <c:pt idx="4754">
                  <c:v>15.572082</c:v>
                </c:pt>
                <c:pt idx="4755">
                  <c:v>15.575010000000001</c:v>
                </c:pt>
                <c:pt idx="4756">
                  <c:v>15.581239999999999</c:v>
                </c:pt>
                <c:pt idx="4757">
                  <c:v>15.586895</c:v>
                </c:pt>
                <c:pt idx="4758">
                  <c:v>15.589909</c:v>
                </c:pt>
                <c:pt idx="4759">
                  <c:v>15.594631</c:v>
                </c:pt>
                <c:pt idx="4760">
                  <c:v>15.600818</c:v>
                </c:pt>
                <c:pt idx="4761">
                  <c:v>15.603731</c:v>
                </c:pt>
                <c:pt idx="4762">
                  <c:v>15.607492000000001</c:v>
                </c:pt>
                <c:pt idx="4763">
                  <c:v>15.614122999999999</c:v>
                </c:pt>
                <c:pt idx="4764">
                  <c:v>15.618774</c:v>
                </c:pt>
                <c:pt idx="4765">
                  <c:v>15.622032000000001</c:v>
                </c:pt>
                <c:pt idx="4766">
                  <c:v>15.628764</c:v>
                </c:pt>
                <c:pt idx="4767">
                  <c:v>15.634433</c:v>
                </c:pt>
                <c:pt idx="4768">
                  <c:v>15.637835000000001</c:v>
                </c:pt>
                <c:pt idx="4769">
                  <c:v>15.642457</c:v>
                </c:pt>
                <c:pt idx="4770">
                  <c:v>15.648457000000001</c:v>
                </c:pt>
                <c:pt idx="4771">
                  <c:v>15.651241000000001</c:v>
                </c:pt>
                <c:pt idx="4772">
                  <c:v>15.655360999999999</c:v>
                </c:pt>
                <c:pt idx="4773">
                  <c:v>15.662121000000001</c:v>
                </c:pt>
                <c:pt idx="4774">
                  <c:v>15.667992</c:v>
                </c:pt>
                <c:pt idx="4775">
                  <c:v>15.673044000000001</c:v>
                </c:pt>
                <c:pt idx="4776">
                  <c:v>15.681326</c:v>
                </c:pt>
                <c:pt idx="4777">
                  <c:v>15.689177000000001</c:v>
                </c:pt>
                <c:pt idx="4778">
                  <c:v>15.695176999999999</c:v>
                </c:pt>
                <c:pt idx="4779">
                  <c:v>15.702669999999999</c:v>
                </c:pt>
                <c:pt idx="4780">
                  <c:v>15.711252999999999</c:v>
                </c:pt>
                <c:pt idx="4781">
                  <c:v>15.717597</c:v>
                </c:pt>
                <c:pt idx="4782">
                  <c:v>15.724243</c:v>
                </c:pt>
                <c:pt idx="4783">
                  <c:v>15.732424</c:v>
                </c:pt>
                <c:pt idx="4784">
                  <c:v>15.739485999999999</c:v>
                </c:pt>
                <c:pt idx="4785">
                  <c:v>15.745658000000001</c:v>
                </c:pt>
                <c:pt idx="4786">
                  <c:v>15.753738999999999</c:v>
                </c:pt>
                <c:pt idx="4787">
                  <c:v>15.760427999999999</c:v>
                </c:pt>
                <c:pt idx="4788">
                  <c:v>15.765452</c:v>
                </c:pt>
                <c:pt idx="4789">
                  <c:v>15.771307999999999</c:v>
                </c:pt>
                <c:pt idx="4790">
                  <c:v>15.778111000000001</c:v>
                </c:pt>
                <c:pt idx="4791">
                  <c:v>15.782273999999999</c:v>
                </c:pt>
                <c:pt idx="4792">
                  <c:v>15.786823999999999</c:v>
                </c:pt>
                <c:pt idx="4793">
                  <c:v>15.792709</c:v>
                </c:pt>
                <c:pt idx="4794">
                  <c:v>15.797345</c:v>
                </c:pt>
                <c:pt idx="4795">
                  <c:v>15.800675</c:v>
                </c:pt>
                <c:pt idx="4796">
                  <c:v>15.805842</c:v>
                </c:pt>
                <c:pt idx="4797">
                  <c:v>15.810435</c:v>
                </c:pt>
                <c:pt idx="4798">
                  <c:v>15.813276999999999</c:v>
                </c:pt>
                <c:pt idx="4799">
                  <c:v>15.817641</c:v>
                </c:pt>
                <c:pt idx="4800">
                  <c:v>15.822075999999999</c:v>
                </c:pt>
                <c:pt idx="4801">
                  <c:v>15.822736000000001</c:v>
                </c:pt>
                <c:pt idx="4802">
                  <c:v>15.824242999999999</c:v>
                </c:pt>
                <c:pt idx="4803">
                  <c:v>15.82799</c:v>
                </c:pt>
                <c:pt idx="4804">
                  <c:v>15.830056000000001</c:v>
                </c:pt>
                <c:pt idx="4805">
                  <c:v>15.831621</c:v>
                </c:pt>
                <c:pt idx="4806">
                  <c:v>15.83686</c:v>
                </c:pt>
                <c:pt idx="4807">
                  <c:v>15.840448</c:v>
                </c:pt>
                <c:pt idx="4808">
                  <c:v>15.841841000000001</c:v>
                </c:pt>
                <c:pt idx="4809">
                  <c:v>15.843965000000001</c:v>
                </c:pt>
                <c:pt idx="4810">
                  <c:v>15.846104</c:v>
                </c:pt>
                <c:pt idx="4811">
                  <c:v>15.844381</c:v>
                </c:pt>
                <c:pt idx="4812">
                  <c:v>15.84418</c:v>
                </c:pt>
                <c:pt idx="4813">
                  <c:v>15.845501000000001</c:v>
                </c:pt>
                <c:pt idx="4814">
                  <c:v>15.845171000000001</c:v>
                </c:pt>
                <c:pt idx="4815">
                  <c:v>15.844726</c:v>
                </c:pt>
                <c:pt idx="4816">
                  <c:v>15.847308999999999</c:v>
                </c:pt>
                <c:pt idx="4817">
                  <c:v>15.848515000000001</c:v>
                </c:pt>
                <c:pt idx="4818">
                  <c:v>15.84741</c:v>
                </c:pt>
                <c:pt idx="4819">
                  <c:v>15.846965000000001</c:v>
                </c:pt>
                <c:pt idx="4820">
                  <c:v>15.846218</c:v>
                </c:pt>
                <c:pt idx="4821">
                  <c:v>15.842214</c:v>
                </c:pt>
                <c:pt idx="4822">
                  <c:v>15.838984</c:v>
                </c:pt>
                <c:pt idx="4823">
                  <c:v>15.838137</c:v>
                </c:pt>
                <c:pt idx="4824">
                  <c:v>15.836328999999999</c:v>
                </c:pt>
                <c:pt idx="4825">
                  <c:v>15.833874</c:v>
                </c:pt>
                <c:pt idx="4826">
                  <c:v>15.834218999999999</c:v>
                </c:pt>
                <c:pt idx="4827">
                  <c:v>15.833587</c:v>
                </c:pt>
                <c:pt idx="4828">
                  <c:v>15.831132999999999</c:v>
                </c:pt>
                <c:pt idx="4829">
                  <c:v>15.829253</c:v>
                </c:pt>
                <c:pt idx="4830">
                  <c:v>15.827602000000001</c:v>
                </c:pt>
                <c:pt idx="4831">
                  <c:v>15.822349000000001</c:v>
                </c:pt>
                <c:pt idx="4832">
                  <c:v>15.818129000000001</c:v>
                </c:pt>
                <c:pt idx="4833">
                  <c:v>15.816319999999999</c:v>
                </c:pt>
                <c:pt idx="4834">
                  <c:v>15.813822999999999</c:v>
                </c:pt>
                <c:pt idx="4835">
                  <c:v>15.810836999999999</c:v>
                </c:pt>
                <c:pt idx="4836">
                  <c:v>15.810909000000001</c:v>
                </c:pt>
                <c:pt idx="4837">
                  <c:v>15.809904</c:v>
                </c:pt>
                <c:pt idx="4838">
                  <c:v>15.806229999999999</c:v>
                </c:pt>
                <c:pt idx="4839">
                  <c:v>15.803388</c:v>
                </c:pt>
                <c:pt idx="4840">
                  <c:v>15.800732</c:v>
                </c:pt>
                <c:pt idx="4841">
                  <c:v>15.796685</c:v>
                </c:pt>
                <c:pt idx="4842">
                  <c:v>15.796569999999999</c:v>
                </c:pt>
                <c:pt idx="4843">
                  <c:v>15.797489000000001</c:v>
                </c:pt>
                <c:pt idx="4844">
                  <c:v>15.795895</c:v>
                </c:pt>
                <c:pt idx="4845">
                  <c:v>15.794173000000001</c:v>
                </c:pt>
                <c:pt idx="4846">
                  <c:v>15.794202</c:v>
                </c:pt>
                <c:pt idx="4847">
                  <c:v>15.789709</c:v>
                </c:pt>
                <c:pt idx="4848">
                  <c:v>15.784713999999999</c:v>
                </c:pt>
                <c:pt idx="4849">
                  <c:v>15.782660999999999</c:v>
                </c:pt>
                <c:pt idx="4850">
                  <c:v>15.781283</c:v>
                </c:pt>
                <c:pt idx="4851">
                  <c:v>15.7788</c:v>
                </c:pt>
                <c:pt idx="4852">
                  <c:v>15.780551000000001</c:v>
                </c:pt>
                <c:pt idx="4853">
                  <c:v>15.782719</c:v>
                </c:pt>
                <c:pt idx="4854">
                  <c:v>15.782603999999999</c:v>
                </c:pt>
                <c:pt idx="4855">
                  <c:v>15.782791</c:v>
                </c:pt>
                <c:pt idx="4856">
                  <c:v>15.783810000000001</c:v>
                </c:pt>
                <c:pt idx="4857">
                  <c:v>15.781226</c:v>
                </c:pt>
                <c:pt idx="4858">
                  <c:v>15.777723999999999</c:v>
                </c:pt>
                <c:pt idx="4859">
                  <c:v>15.776833999999999</c:v>
                </c:pt>
                <c:pt idx="4860">
                  <c:v>15.776059</c:v>
                </c:pt>
                <c:pt idx="4861">
                  <c:v>15.774164000000001</c:v>
                </c:pt>
                <c:pt idx="4862">
                  <c:v>15.775887000000001</c:v>
                </c:pt>
                <c:pt idx="4863">
                  <c:v>15.778354999999999</c:v>
                </c:pt>
                <c:pt idx="4864">
                  <c:v>15.778370000000001</c:v>
                </c:pt>
                <c:pt idx="4865">
                  <c:v>15.778513</c:v>
                </c:pt>
                <c:pt idx="4866">
                  <c:v>15.780207000000001</c:v>
                </c:pt>
                <c:pt idx="4867">
                  <c:v>15.778670999999999</c:v>
                </c:pt>
                <c:pt idx="4868">
                  <c:v>15.776475</c:v>
                </c:pt>
                <c:pt idx="4869">
                  <c:v>15.776389</c:v>
                </c:pt>
                <c:pt idx="4870">
                  <c:v>15.77636</c:v>
                </c:pt>
                <c:pt idx="4871">
                  <c:v>15.774967999999999</c:v>
                </c:pt>
                <c:pt idx="4872">
                  <c:v>15.777236</c:v>
                </c:pt>
                <c:pt idx="4873">
                  <c:v>15.780135</c:v>
                </c:pt>
                <c:pt idx="4874">
                  <c:v>15.780681</c:v>
                </c:pt>
                <c:pt idx="4875">
                  <c:v>15.78124</c:v>
                </c:pt>
                <c:pt idx="4876">
                  <c:v>15.783393</c:v>
                </c:pt>
                <c:pt idx="4877">
                  <c:v>15.78246</c:v>
                </c:pt>
                <c:pt idx="4878">
                  <c:v>15.781010999999999</c:v>
                </c:pt>
                <c:pt idx="4879">
                  <c:v>15.782044000000001</c:v>
                </c:pt>
                <c:pt idx="4880">
                  <c:v>15.782947999999999</c:v>
                </c:pt>
                <c:pt idx="4881">
                  <c:v>15.782044000000001</c:v>
                </c:pt>
                <c:pt idx="4882">
                  <c:v>15.783307000000001</c:v>
                </c:pt>
                <c:pt idx="4883">
                  <c:v>15.783379</c:v>
                </c:pt>
                <c:pt idx="4884">
                  <c:v>15.782260000000001</c:v>
                </c:pt>
                <c:pt idx="4885">
                  <c:v>15.782159</c:v>
                </c:pt>
                <c:pt idx="4886">
                  <c:v>15.783623</c:v>
                </c:pt>
                <c:pt idx="4887">
                  <c:v>15.782690000000001</c:v>
                </c:pt>
                <c:pt idx="4888">
                  <c:v>15.783220999999999</c:v>
                </c:pt>
                <c:pt idx="4889">
                  <c:v>15.784901</c:v>
                </c:pt>
                <c:pt idx="4890">
                  <c:v>15.785403000000001</c:v>
                </c:pt>
                <c:pt idx="4891">
                  <c:v>15.784312</c:v>
                </c:pt>
                <c:pt idx="4892">
                  <c:v>15.785561</c:v>
                </c:pt>
                <c:pt idx="4893">
                  <c:v>15.785833999999999</c:v>
                </c:pt>
                <c:pt idx="4894">
                  <c:v>15.784800000000001</c:v>
                </c:pt>
                <c:pt idx="4895">
                  <c:v>15.784770999999999</c:v>
                </c:pt>
                <c:pt idx="4896">
                  <c:v>15.785947999999999</c:v>
                </c:pt>
                <c:pt idx="4897">
                  <c:v>15.785015</c:v>
                </c:pt>
                <c:pt idx="4898">
                  <c:v>15.785043999999999</c:v>
                </c:pt>
                <c:pt idx="4899">
                  <c:v>15.786967000000001</c:v>
                </c:pt>
                <c:pt idx="4900">
                  <c:v>15.7879</c:v>
                </c:pt>
                <c:pt idx="4901">
                  <c:v>15.787800000000001</c:v>
                </c:pt>
                <c:pt idx="4902">
                  <c:v>15.790139999999999</c:v>
                </c:pt>
                <c:pt idx="4903">
                  <c:v>15.791473999999999</c:v>
                </c:pt>
                <c:pt idx="4904">
                  <c:v>15.791589</c:v>
                </c:pt>
                <c:pt idx="4905">
                  <c:v>15.792923999999999</c:v>
                </c:pt>
                <c:pt idx="4906">
                  <c:v>15.795650999999999</c:v>
                </c:pt>
                <c:pt idx="4907">
                  <c:v>15.796053000000001</c:v>
                </c:pt>
                <c:pt idx="4908">
                  <c:v>15.797101</c:v>
                </c:pt>
                <c:pt idx="4909">
                  <c:v>15.799656000000001</c:v>
                </c:pt>
                <c:pt idx="4910">
                  <c:v>15.801163000000001</c:v>
                </c:pt>
                <c:pt idx="4911">
                  <c:v>15.801938</c:v>
                </c:pt>
                <c:pt idx="4912">
                  <c:v>15.805125</c:v>
                </c:pt>
                <c:pt idx="4913">
                  <c:v>15.807679</c:v>
                </c:pt>
                <c:pt idx="4914">
                  <c:v>15.809215</c:v>
                </c:pt>
                <c:pt idx="4915">
                  <c:v>15.811496999999999</c:v>
                </c:pt>
                <c:pt idx="4916">
                  <c:v>15.814698</c:v>
                </c:pt>
                <c:pt idx="4917">
                  <c:v>15.815402000000001</c:v>
                </c:pt>
                <c:pt idx="4918">
                  <c:v>15.817138</c:v>
                </c:pt>
                <c:pt idx="4919">
                  <c:v>15.820669000000001</c:v>
                </c:pt>
                <c:pt idx="4920">
                  <c:v>15.823639999999999</c:v>
                </c:pt>
                <c:pt idx="4921">
                  <c:v>15.826167</c:v>
                </c:pt>
                <c:pt idx="4922">
                  <c:v>15.83198</c:v>
                </c:pt>
                <c:pt idx="4923">
                  <c:v>15.837377</c:v>
                </c:pt>
                <c:pt idx="4924">
                  <c:v>15.841998999999999</c:v>
                </c:pt>
                <c:pt idx="4925">
                  <c:v>15.847166</c:v>
                </c:pt>
                <c:pt idx="4926">
                  <c:v>15.853351999999999</c:v>
                </c:pt>
                <c:pt idx="4927">
                  <c:v>15.85717</c:v>
                </c:pt>
                <c:pt idx="4928">
                  <c:v>15.86172</c:v>
                </c:pt>
                <c:pt idx="4929">
                  <c:v>15.867361000000001</c:v>
                </c:pt>
                <c:pt idx="4930">
                  <c:v>15.872457000000001</c:v>
                </c:pt>
                <c:pt idx="4931">
                  <c:v>15.876647999999999</c:v>
                </c:pt>
                <c:pt idx="4932">
                  <c:v>15.883609</c:v>
                </c:pt>
                <c:pt idx="4933">
                  <c:v>15.889681</c:v>
                </c:pt>
                <c:pt idx="4934">
                  <c:v>15.894590000000001</c:v>
                </c:pt>
                <c:pt idx="4935">
                  <c:v>15.900274</c:v>
                </c:pt>
                <c:pt idx="4936">
                  <c:v>15.906760999999999</c:v>
                </c:pt>
                <c:pt idx="4937">
                  <c:v>15.910493000000001</c:v>
                </c:pt>
                <c:pt idx="4938">
                  <c:v>15.914999999999999</c:v>
                </c:pt>
                <c:pt idx="4939">
                  <c:v>15.920541</c:v>
                </c:pt>
                <c:pt idx="4940">
                  <c:v>15.924746000000001</c:v>
                </c:pt>
                <c:pt idx="4941">
                  <c:v>15.928435</c:v>
                </c:pt>
                <c:pt idx="4942">
                  <c:v>15.934248</c:v>
                </c:pt>
                <c:pt idx="4943">
                  <c:v>15.939301</c:v>
                </c:pt>
                <c:pt idx="4944">
                  <c:v>15.943391</c:v>
                </c:pt>
                <c:pt idx="4945">
                  <c:v>15.948271</c:v>
                </c:pt>
                <c:pt idx="4946">
                  <c:v>15.953798000000001</c:v>
                </c:pt>
                <c:pt idx="4947">
                  <c:v>15.956654</c:v>
                </c:pt>
                <c:pt idx="4948">
                  <c:v>15.960241999999999</c:v>
                </c:pt>
                <c:pt idx="4949">
                  <c:v>15.965524</c:v>
                </c:pt>
                <c:pt idx="4950">
                  <c:v>15.97006</c:v>
                </c:pt>
                <c:pt idx="4951">
                  <c:v>15.973993</c:v>
                </c:pt>
                <c:pt idx="4952">
                  <c:v>15.979619</c:v>
                </c:pt>
                <c:pt idx="4953">
                  <c:v>15.984586</c:v>
                </c:pt>
                <c:pt idx="4954">
                  <c:v>15.988174000000001</c:v>
                </c:pt>
                <c:pt idx="4955">
                  <c:v>15.992407999999999</c:v>
                </c:pt>
                <c:pt idx="4956">
                  <c:v>15.997906</c:v>
                </c:pt>
                <c:pt idx="4957">
                  <c:v>16.001293</c:v>
                </c:pt>
                <c:pt idx="4958">
                  <c:v>16.005369000000002</c:v>
                </c:pt>
                <c:pt idx="4959">
                  <c:v>16.010207000000001</c:v>
                </c:pt>
                <c:pt idx="4960">
                  <c:v>16.013981000000001</c:v>
                </c:pt>
                <c:pt idx="4961">
                  <c:v>16.016479</c:v>
                </c:pt>
                <c:pt idx="4962">
                  <c:v>16.020354000000001</c:v>
                </c:pt>
                <c:pt idx="4963">
                  <c:v>16.022736999999999</c:v>
                </c:pt>
                <c:pt idx="4964">
                  <c:v>16.023828000000002</c:v>
                </c:pt>
                <c:pt idx="4965">
                  <c:v>16.025421000000001</c:v>
                </c:pt>
                <c:pt idx="4966">
                  <c:v>16.027861000000001</c:v>
                </c:pt>
                <c:pt idx="4967">
                  <c:v>16.028019</c:v>
                </c:pt>
                <c:pt idx="4968">
                  <c:v>16.028922999999999</c:v>
                </c:pt>
                <c:pt idx="4969">
                  <c:v>16.031091</c:v>
                </c:pt>
                <c:pt idx="4970">
                  <c:v>16.032468999999999</c:v>
                </c:pt>
                <c:pt idx="4971">
                  <c:v>16.032899</c:v>
                </c:pt>
                <c:pt idx="4972">
                  <c:v>16.035181999999999</c:v>
                </c:pt>
                <c:pt idx="4973">
                  <c:v>16.036200999999998</c:v>
                </c:pt>
                <c:pt idx="4974">
                  <c:v>16.035985</c:v>
                </c:pt>
                <c:pt idx="4975">
                  <c:v>16.036272</c:v>
                </c:pt>
                <c:pt idx="4976">
                  <c:v>16.037492</c:v>
                </c:pt>
                <c:pt idx="4977">
                  <c:v>16.036961000000002</c:v>
                </c:pt>
                <c:pt idx="4978">
                  <c:v>16.037649999999999</c:v>
                </c:pt>
                <c:pt idx="4979">
                  <c:v>16.039904</c:v>
                </c:pt>
                <c:pt idx="4980">
                  <c:v>16.041740999999998</c:v>
                </c:pt>
                <c:pt idx="4981">
                  <c:v>16.042947000000002</c:v>
                </c:pt>
                <c:pt idx="4982">
                  <c:v>16.045314999999999</c:v>
                </c:pt>
                <c:pt idx="4983">
                  <c:v>16.046880000000002</c:v>
                </c:pt>
                <c:pt idx="4984">
                  <c:v>16.046837</c:v>
                </c:pt>
                <c:pt idx="4985">
                  <c:v>16.047497</c:v>
                </c:pt>
                <c:pt idx="4986">
                  <c:v>16.049075999999999</c:v>
                </c:pt>
                <c:pt idx="4987">
                  <c:v>16.048659000000001</c:v>
                </c:pt>
                <c:pt idx="4988">
                  <c:v>16.049219000000001</c:v>
                </c:pt>
                <c:pt idx="4989">
                  <c:v>16.05153</c:v>
                </c:pt>
                <c:pt idx="4990">
                  <c:v>16.05219</c:v>
                </c:pt>
                <c:pt idx="4991">
                  <c:v>16.051731</c:v>
                </c:pt>
                <c:pt idx="4992">
                  <c:v>16.053138000000001</c:v>
                </c:pt>
                <c:pt idx="4993">
                  <c:v>16.053999000000001</c:v>
                </c:pt>
                <c:pt idx="4994">
                  <c:v>16.053094999999999</c:v>
                </c:pt>
                <c:pt idx="4995">
                  <c:v>16.053583</c:v>
                </c:pt>
                <c:pt idx="4996">
                  <c:v>16.054803</c:v>
                </c:pt>
                <c:pt idx="4997">
                  <c:v>16.053754999999999</c:v>
                </c:pt>
                <c:pt idx="4998">
                  <c:v>16.053583</c:v>
                </c:pt>
                <c:pt idx="4999">
                  <c:v>16.054960999999999</c:v>
                </c:pt>
                <c:pt idx="5000">
                  <c:v>16.055205000000001</c:v>
                </c:pt>
                <c:pt idx="5001">
                  <c:v>16.054414999999999</c:v>
                </c:pt>
                <c:pt idx="5002">
                  <c:v>16.05575</c:v>
                </c:pt>
                <c:pt idx="5003">
                  <c:v>16.056395999999999</c:v>
                </c:pt>
                <c:pt idx="5004">
                  <c:v>16.055548999999999</c:v>
                </c:pt>
                <c:pt idx="5005">
                  <c:v>16.055937</c:v>
                </c:pt>
                <c:pt idx="5006">
                  <c:v>16.057157</c:v>
                </c:pt>
                <c:pt idx="5007">
                  <c:v>16.056511</c:v>
                </c:pt>
                <c:pt idx="5008">
                  <c:v>16.056640000000002</c:v>
                </c:pt>
                <c:pt idx="5009">
                  <c:v>16.057960000000001</c:v>
                </c:pt>
                <c:pt idx="5010">
                  <c:v>16.057773999999998</c:v>
                </c:pt>
                <c:pt idx="5011">
                  <c:v>16.056683</c:v>
                </c:pt>
                <c:pt idx="5012">
                  <c:v>16.057860000000002</c:v>
                </c:pt>
                <c:pt idx="5013">
                  <c:v>16.058377</c:v>
                </c:pt>
                <c:pt idx="5014">
                  <c:v>16.057458</c:v>
                </c:pt>
                <c:pt idx="5015">
                  <c:v>16.057731</c:v>
                </c:pt>
                <c:pt idx="5016">
                  <c:v>16.058951</c:v>
                </c:pt>
                <c:pt idx="5017">
                  <c:v>16.058361999999999</c:v>
                </c:pt>
                <c:pt idx="5018">
                  <c:v>16.058275999999999</c:v>
                </c:pt>
                <c:pt idx="5019">
                  <c:v>16.059754999999999</c:v>
                </c:pt>
                <c:pt idx="5020">
                  <c:v>16.059294999999999</c:v>
                </c:pt>
                <c:pt idx="5021">
                  <c:v>16.057227999999999</c:v>
                </c:pt>
                <c:pt idx="5022">
                  <c:v>16.057200000000002</c:v>
                </c:pt>
                <c:pt idx="5023">
                  <c:v>16.056754999999999</c:v>
                </c:pt>
                <c:pt idx="5024">
                  <c:v>16.054773999999998</c:v>
                </c:pt>
                <c:pt idx="5025">
                  <c:v>16.054817</c:v>
                </c:pt>
                <c:pt idx="5026">
                  <c:v>16.05565</c:v>
                </c:pt>
                <c:pt idx="5027">
                  <c:v>16.054200000000002</c:v>
                </c:pt>
                <c:pt idx="5028">
                  <c:v>16.053640000000001</c:v>
                </c:pt>
                <c:pt idx="5029">
                  <c:v>16.054803</c:v>
                </c:pt>
                <c:pt idx="5030">
                  <c:v>16.053754999999999</c:v>
                </c:pt>
                <c:pt idx="5031">
                  <c:v>16.052420000000001</c:v>
                </c:pt>
                <c:pt idx="5032">
                  <c:v>16.053152000000001</c:v>
                </c:pt>
                <c:pt idx="5033">
                  <c:v>16.053108999999999</c:v>
                </c:pt>
                <c:pt idx="5034">
                  <c:v>16.051473000000001</c:v>
                </c:pt>
                <c:pt idx="5035">
                  <c:v>16.051803</c:v>
                </c:pt>
                <c:pt idx="5036">
                  <c:v>16.052434000000002</c:v>
                </c:pt>
                <c:pt idx="5037">
                  <c:v>16.05097</c:v>
                </c:pt>
                <c:pt idx="5038">
                  <c:v>16.050467999999999</c:v>
                </c:pt>
                <c:pt idx="5039">
                  <c:v>16.051601999999999</c:v>
                </c:pt>
                <c:pt idx="5040">
                  <c:v>16.050827000000002</c:v>
                </c:pt>
                <c:pt idx="5041">
                  <c:v>16.049363</c:v>
                </c:pt>
                <c:pt idx="5042">
                  <c:v>16.050008999999999</c:v>
                </c:pt>
                <c:pt idx="5043">
                  <c:v>16.049807999999999</c:v>
                </c:pt>
                <c:pt idx="5044">
                  <c:v>16.048300999999999</c:v>
                </c:pt>
                <c:pt idx="5045">
                  <c:v>16.049060999999998</c:v>
                </c:pt>
                <c:pt idx="5046">
                  <c:v>16.050022999999999</c:v>
                </c:pt>
                <c:pt idx="5047">
                  <c:v>16.049189999999999</c:v>
                </c:pt>
                <c:pt idx="5048">
                  <c:v>16.049233999999998</c:v>
                </c:pt>
                <c:pt idx="5049">
                  <c:v>16.050784</c:v>
                </c:pt>
                <c:pt idx="5050">
                  <c:v>16.050754999999999</c:v>
                </c:pt>
                <c:pt idx="5051">
                  <c:v>16.050439000000001</c:v>
                </c:pt>
                <c:pt idx="5052">
                  <c:v>16.052363</c:v>
                </c:pt>
                <c:pt idx="5053">
                  <c:v>16.052592000000001</c:v>
                </c:pt>
                <c:pt idx="5054">
                  <c:v>16.051344</c:v>
                </c:pt>
                <c:pt idx="5055">
                  <c:v>16.052060999999998</c:v>
                </c:pt>
                <c:pt idx="5056">
                  <c:v>16.053682999999999</c:v>
                </c:pt>
                <c:pt idx="5057">
                  <c:v>16.05341</c:v>
                </c:pt>
                <c:pt idx="5058">
                  <c:v>16.053611</c:v>
                </c:pt>
                <c:pt idx="5059">
                  <c:v>16.055578000000001</c:v>
                </c:pt>
                <c:pt idx="5060">
                  <c:v>16.055175999999999</c:v>
                </c:pt>
                <c:pt idx="5061">
                  <c:v>16.054659000000001</c:v>
                </c:pt>
                <c:pt idx="5062">
                  <c:v>16.056626000000001</c:v>
                </c:pt>
                <c:pt idx="5063">
                  <c:v>16.057486999999998</c:v>
                </c:pt>
                <c:pt idx="5064">
                  <c:v>16.056668999999999</c:v>
                </c:pt>
                <c:pt idx="5065">
                  <c:v>16.058160999999998</c:v>
                </c:pt>
                <c:pt idx="5066">
                  <c:v>16.059826000000001</c:v>
                </c:pt>
                <c:pt idx="5067">
                  <c:v>16.059396</c:v>
                </c:pt>
                <c:pt idx="5068">
                  <c:v>16.05997</c:v>
                </c:pt>
                <c:pt idx="5069">
                  <c:v>16.062080000000002</c:v>
                </c:pt>
                <c:pt idx="5070">
                  <c:v>16.061606000000001</c:v>
                </c:pt>
                <c:pt idx="5071">
                  <c:v>16.060544</c:v>
                </c:pt>
                <c:pt idx="5072">
                  <c:v>16.061319000000001</c:v>
                </c:pt>
                <c:pt idx="5073">
                  <c:v>16.061176</c:v>
                </c:pt>
                <c:pt idx="5074">
                  <c:v>16.059280999999999</c:v>
                </c:pt>
                <c:pt idx="5075">
                  <c:v>16.05941</c:v>
                </c:pt>
                <c:pt idx="5076">
                  <c:v>16.060027000000002</c:v>
                </c:pt>
                <c:pt idx="5077">
                  <c:v>16.058678</c:v>
                </c:pt>
                <c:pt idx="5078">
                  <c:v>16.058447999999999</c:v>
                </c:pt>
                <c:pt idx="5079">
                  <c:v>16.059854999999999</c:v>
                </c:pt>
                <c:pt idx="5080">
                  <c:v>16.058807000000002</c:v>
                </c:pt>
                <c:pt idx="5081">
                  <c:v>16.057500999999998</c:v>
                </c:pt>
                <c:pt idx="5082">
                  <c:v>16.058305000000001</c:v>
                </c:pt>
                <c:pt idx="5083">
                  <c:v>16.058291000000001</c:v>
                </c:pt>
                <c:pt idx="5084">
                  <c:v>16.056495999999999</c:v>
                </c:pt>
                <c:pt idx="5085">
                  <c:v>16.056754999999999</c:v>
                </c:pt>
                <c:pt idx="5086">
                  <c:v>16.056884</c:v>
                </c:pt>
                <c:pt idx="5087">
                  <c:v>16.055434000000002</c:v>
                </c:pt>
                <c:pt idx="5088">
                  <c:v>16.054659000000001</c:v>
                </c:pt>
                <c:pt idx="5089">
                  <c:v>16.055261999999999</c:v>
                </c:pt>
                <c:pt idx="5090">
                  <c:v>16.053611</c:v>
                </c:pt>
                <c:pt idx="5091">
                  <c:v>16.051400999999998</c:v>
                </c:pt>
                <c:pt idx="5092">
                  <c:v>16.05087</c:v>
                </c:pt>
                <c:pt idx="5093">
                  <c:v>16.049334000000002</c:v>
                </c:pt>
                <c:pt idx="5094">
                  <c:v>16.04665</c:v>
                </c:pt>
                <c:pt idx="5095">
                  <c:v>16.045947000000002</c:v>
                </c:pt>
                <c:pt idx="5096">
                  <c:v>16.045631</c:v>
                </c:pt>
                <c:pt idx="5097">
                  <c:v>16.043075999999999</c:v>
                </c:pt>
                <c:pt idx="5098">
                  <c:v>16.041195999999999</c:v>
                </c:pt>
                <c:pt idx="5099">
                  <c:v>16.041094999999999</c:v>
                </c:pt>
                <c:pt idx="5100">
                  <c:v>16.038582999999999</c:v>
                </c:pt>
                <c:pt idx="5101">
                  <c:v>16.036042999999999</c:v>
                </c:pt>
                <c:pt idx="5102">
                  <c:v>16.035311</c:v>
                </c:pt>
                <c:pt idx="5103">
                  <c:v>16.033602999999999</c:v>
                </c:pt>
                <c:pt idx="5104">
                  <c:v>16.030631</c:v>
                </c:pt>
                <c:pt idx="5105">
                  <c:v>16.030258</c:v>
                </c:pt>
                <c:pt idx="5106">
                  <c:v>16.029568999999999</c:v>
                </c:pt>
                <c:pt idx="5107">
                  <c:v>16.026841999999998</c:v>
                </c:pt>
                <c:pt idx="5108">
                  <c:v>16.025176999999999</c:v>
                </c:pt>
                <c:pt idx="5109">
                  <c:v>16.025034000000002</c:v>
                </c:pt>
                <c:pt idx="5110">
                  <c:v>16.022248999999999</c:v>
                </c:pt>
                <c:pt idx="5111">
                  <c:v>16.020067000000001</c:v>
                </c:pt>
                <c:pt idx="5112">
                  <c:v>16.020828000000002</c:v>
                </c:pt>
                <c:pt idx="5113">
                  <c:v>16.020641000000001</c:v>
                </c:pt>
                <c:pt idx="5114">
                  <c:v>16.019321000000001</c:v>
                </c:pt>
                <c:pt idx="5115">
                  <c:v>16.020871</c:v>
                </c:pt>
                <c:pt idx="5116">
                  <c:v>16.022507000000001</c:v>
                </c:pt>
                <c:pt idx="5117">
                  <c:v>16.021747000000001</c:v>
                </c:pt>
                <c:pt idx="5118">
                  <c:v>16.021919</c:v>
                </c:pt>
                <c:pt idx="5119">
                  <c:v>16.023382999999999</c:v>
                </c:pt>
                <c:pt idx="5120">
                  <c:v>16.021718</c:v>
                </c:pt>
                <c:pt idx="5121">
                  <c:v>16.020368999999999</c:v>
                </c:pt>
                <c:pt idx="5122">
                  <c:v>16.021417</c:v>
                </c:pt>
                <c:pt idx="5123">
                  <c:v>16.021847000000001</c:v>
                </c:pt>
                <c:pt idx="5124">
                  <c:v>16.020841999999998</c:v>
                </c:pt>
                <c:pt idx="5125">
                  <c:v>16.023125</c:v>
                </c:pt>
                <c:pt idx="5126">
                  <c:v>16.025292</c:v>
                </c:pt>
                <c:pt idx="5127">
                  <c:v>16.025680000000001</c:v>
                </c:pt>
                <c:pt idx="5128">
                  <c:v>16.026914000000001</c:v>
                </c:pt>
                <c:pt idx="5129">
                  <c:v>16.029526000000001</c:v>
                </c:pt>
                <c:pt idx="5130">
                  <c:v>16.029986000000001</c:v>
                </c:pt>
                <c:pt idx="5131">
                  <c:v>16.030947000000001</c:v>
                </c:pt>
                <c:pt idx="5132">
                  <c:v>16.034392</c:v>
                </c:pt>
                <c:pt idx="5133">
                  <c:v>16.037147999999998</c:v>
                </c:pt>
                <c:pt idx="5134">
                  <c:v>16.038381999999999</c:v>
                </c:pt>
                <c:pt idx="5135">
                  <c:v>16.042459000000001</c:v>
                </c:pt>
                <c:pt idx="5136">
                  <c:v>16.046564</c:v>
                </c:pt>
                <c:pt idx="5137">
                  <c:v>16.048631</c:v>
                </c:pt>
                <c:pt idx="5138">
                  <c:v>16.051787999999998</c:v>
                </c:pt>
                <c:pt idx="5139">
                  <c:v>16.056381999999999</c:v>
                </c:pt>
                <c:pt idx="5140">
                  <c:v>16.058592000000001</c:v>
                </c:pt>
                <c:pt idx="5141">
                  <c:v>16.061247000000002</c:v>
                </c:pt>
                <c:pt idx="5142">
                  <c:v>16.066127999999999</c:v>
                </c:pt>
                <c:pt idx="5143">
                  <c:v>16.07029</c:v>
                </c:pt>
                <c:pt idx="5144">
                  <c:v>16.07329</c:v>
                </c:pt>
                <c:pt idx="5145">
                  <c:v>16.078786999999998</c:v>
                </c:pt>
                <c:pt idx="5146">
                  <c:v>16.083867999999999</c:v>
                </c:pt>
                <c:pt idx="5147">
                  <c:v>16.087184000000001</c:v>
                </c:pt>
                <c:pt idx="5148">
                  <c:v>16.091390000000001</c:v>
                </c:pt>
                <c:pt idx="5149">
                  <c:v>16.096800999999999</c:v>
                </c:pt>
                <c:pt idx="5150">
                  <c:v>16.099657000000001</c:v>
                </c:pt>
                <c:pt idx="5151">
                  <c:v>16.103317000000001</c:v>
                </c:pt>
                <c:pt idx="5152">
                  <c:v>16.108370000000001</c:v>
                </c:pt>
                <c:pt idx="5153">
                  <c:v>16.111915</c:v>
                </c:pt>
                <c:pt idx="5154">
                  <c:v>16.114685000000001</c:v>
                </c:pt>
                <c:pt idx="5155">
                  <c:v>16.119537000000001</c:v>
                </c:pt>
                <c:pt idx="5156">
                  <c:v>16.123570000000001</c:v>
                </c:pt>
                <c:pt idx="5157">
                  <c:v>16.125881</c:v>
                </c:pt>
                <c:pt idx="5158">
                  <c:v>16.129397999999998</c:v>
                </c:pt>
                <c:pt idx="5159">
                  <c:v>16.134249000000001</c:v>
                </c:pt>
                <c:pt idx="5160">
                  <c:v>16.136946999999999</c:v>
                </c:pt>
                <c:pt idx="5161">
                  <c:v>16.140879999999999</c:v>
                </c:pt>
                <c:pt idx="5162">
                  <c:v>16.146477999999998</c:v>
                </c:pt>
                <c:pt idx="5163">
                  <c:v>16.150884999999999</c:v>
                </c:pt>
                <c:pt idx="5164">
                  <c:v>16.153942000000001</c:v>
                </c:pt>
                <c:pt idx="5165">
                  <c:v>16.159151999999999</c:v>
                </c:pt>
                <c:pt idx="5166">
                  <c:v>16.163070999999999</c:v>
                </c:pt>
                <c:pt idx="5167">
                  <c:v>16.165510999999999</c:v>
                </c:pt>
                <c:pt idx="5168">
                  <c:v>16.168783000000001</c:v>
                </c:pt>
                <c:pt idx="5169">
                  <c:v>16.173061000000001</c:v>
                </c:pt>
                <c:pt idx="5170">
                  <c:v>16.175329000000001</c:v>
                </c:pt>
                <c:pt idx="5171">
                  <c:v>16.177883000000001</c:v>
                </c:pt>
                <c:pt idx="5172">
                  <c:v>16.181601000000001</c:v>
                </c:pt>
                <c:pt idx="5173">
                  <c:v>16.183983999999999</c:v>
                </c:pt>
                <c:pt idx="5174">
                  <c:v>16.185448000000001</c:v>
                </c:pt>
                <c:pt idx="5175">
                  <c:v>16.189250999999999</c:v>
                </c:pt>
                <c:pt idx="5176">
                  <c:v>16.192236999999999</c:v>
                </c:pt>
                <c:pt idx="5177">
                  <c:v>16.193615000000001</c:v>
                </c:pt>
                <c:pt idx="5178">
                  <c:v>16.195753</c:v>
                </c:pt>
                <c:pt idx="5179">
                  <c:v>16.199026</c:v>
                </c:pt>
                <c:pt idx="5180">
                  <c:v>16.200289000000001</c:v>
                </c:pt>
                <c:pt idx="5181">
                  <c:v>16.201681000000001</c:v>
                </c:pt>
                <c:pt idx="5182">
                  <c:v>16.204149999999998</c:v>
                </c:pt>
                <c:pt idx="5183">
                  <c:v>16.205484999999999</c:v>
                </c:pt>
                <c:pt idx="5184">
                  <c:v>16.205442000000001</c:v>
                </c:pt>
                <c:pt idx="5185">
                  <c:v>16.207364999999999</c:v>
                </c:pt>
                <c:pt idx="5186">
                  <c:v>16.208528000000001</c:v>
                </c:pt>
                <c:pt idx="5187">
                  <c:v>16.208212</c:v>
                </c:pt>
                <c:pt idx="5188">
                  <c:v>16.209088000000001</c:v>
                </c:pt>
                <c:pt idx="5189">
                  <c:v>16.211485</c:v>
                </c:pt>
                <c:pt idx="5190">
                  <c:v>16.211786</c:v>
                </c:pt>
                <c:pt idx="5191">
                  <c:v>16.212619</c:v>
                </c:pt>
                <c:pt idx="5192">
                  <c:v>16.214383999999999</c:v>
                </c:pt>
                <c:pt idx="5193">
                  <c:v>16.215316999999999</c:v>
                </c:pt>
                <c:pt idx="5194">
                  <c:v>16.215059</c:v>
                </c:pt>
                <c:pt idx="5195">
                  <c:v>16.216163999999999</c:v>
                </c:pt>
                <c:pt idx="5196">
                  <c:v>16.216909999999999</c:v>
                </c:pt>
                <c:pt idx="5197">
                  <c:v>16.216450999999999</c:v>
                </c:pt>
                <c:pt idx="5198">
                  <c:v>16.216925</c:v>
                </c:pt>
                <c:pt idx="5199">
                  <c:v>16.218603999999999</c:v>
                </c:pt>
                <c:pt idx="5200">
                  <c:v>16.217182999999999</c:v>
                </c:pt>
                <c:pt idx="5201">
                  <c:v>16.216595000000002</c:v>
                </c:pt>
                <c:pt idx="5202">
                  <c:v>16.217542000000002</c:v>
                </c:pt>
                <c:pt idx="5203">
                  <c:v>16.217542000000002</c:v>
                </c:pt>
                <c:pt idx="5204">
                  <c:v>16.217182999999999</c:v>
                </c:pt>
                <c:pt idx="5205">
                  <c:v>16.219709000000002</c:v>
                </c:pt>
                <c:pt idx="5206">
                  <c:v>16.221302999999999</c:v>
                </c:pt>
                <c:pt idx="5207">
                  <c:v>16.221302999999999</c:v>
                </c:pt>
                <c:pt idx="5208">
                  <c:v>16.221992</c:v>
                </c:pt>
                <c:pt idx="5209">
                  <c:v>16.222939</c:v>
                </c:pt>
                <c:pt idx="5210">
                  <c:v>16.220929000000002</c:v>
                </c:pt>
                <c:pt idx="5211">
                  <c:v>16.219738</c:v>
                </c:pt>
                <c:pt idx="5212">
                  <c:v>16.220312</c:v>
                </c:pt>
                <c:pt idx="5213">
                  <c:v>16.220571</c:v>
                </c:pt>
                <c:pt idx="5214">
                  <c:v>16.220972</c:v>
                </c:pt>
                <c:pt idx="5215">
                  <c:v>16.223915000000002</c:v>
                </c:pt>
                <c:pt idx="5216">
                  <c:v>16.225752</c:v>
                </c:pt>
                <c:pt idx="5217">
                  <c:v>16.226039</c:v>
                </c:pt>
                <c:pt idx="5218">
                  <c:v>16.227201999999998</c:v>
                </c:pt>
                <c:pt idx="5219">
                  <c:v>16.228652</c:v>
                </c:pt>
                <c:pt idx="5220">
                  <c:v>16.226814000000001</c:v>
                </c:pt>
                <c:pt idx="5221">
                  <c:v>16.225738</c:v>
                </c:pt>
                <c:pt idx="5222">
                  <c:v>16.226872</c:v>
                </c:pt>
                <c:pt idx="5223">
                  <c:v>16.227588999999998</c:v>
                </c:pt>
                <c:pt idx="5224">
                  <c:v>16.228379</c:v>
                </c:pt>
                <c:pt idx="5225">
                  <c:v>16.232240000000001</c:v>
                </c:pt>
                <c:pt idx="5226">
                  <c:v>16.235168000000002</c:v>
                </c:pt>
                <c:pt idx="5227">
                  <c:v>16.236546000000001</c:v>
                </c:pt>
                <c:pt idx="5228">
                  <c:v>16.238785</c:v>
                </c:pt>
                <c:pt idx="5229">
                  <c:v>16.241067000000001</c:v>
                </c:pt>
                <c:pt idx="5230">
                  <c:v>16.239674999999998</c:v>
                </c:pt>
                <c:pt idx="5231">
                  <c:v>16.239431</c:v>
                </c:pt>
                <c:pt idx="5232">
                  <c:v>16.241153000000001</c:v>
                </c:pt>
                <c:pt idx="5233">
                  <c:v>16.242588999999999</c:v>
                </c:pt>
                <c:pt idx="5234">
                  <c:v>16.243880999999998</c:v>
                </c:pt>
                <c:pt idx="5235">
                  <c:v>16.248459</c:v>
                </c:pt>
                <c:pt idx="5236">
                  <c:v>16.252392</c:v>
                </c:pt>
                <c:pt idx="5237">
                  <c:v>16.254459000000001</c:v>
                </c:pt>
                <c:pt idx="5238">
                  <c:v>16.257287000000002</c:v>
                </c:pt>
                <c:pt idx="5239">
                  <c:v>16.259941999999999</c:v>
                </c:pt>
                <c:pt idx="5240">
                  <c:v>16.259094999999999</c:v>
                </c:pt>
                <c:pt idx="5241">
                  <c:v>16.261147999999999</c:v>
                </c:pt>
                <c:pt idx="5242">
                  <c:v>16.263888999999999</c:v>
                </c:pt>
                <c:pt idx="5243">
                  <c:v>16.264749999999999</c:v>
                </c:pt>
                <c:pt idx="5244">
                  <c:v>16.265712000000001</c:v>
                </c:pt>
                <c:pt idx="5245">
                  <c:v>16.268037</c:v>
                </c:pt>
                <c:pt idx="5246">
                  <c:v>16.267434999999999</c:v>
                </c:pt>
                <c:pt idx="5247">
                  <c:v>16.266071</c:v>
                </c:pt>
                <c:pt idx="5248">
                  <c:v>16.266242999999999</c:v>
                </c:pt>
                <c:pt idx="5249">
                  <c:v>16.266487000000001</c:v>
                </c:pt>
                <c:pt idx="5250">
                  <c:v>16.265295999999999</c:v>
                </c:pt>
                <c:pt idx="5251">
                  <c:v>16.267061000000002</c:v>
                </c:pt>
                <c:pt idx="5252">
                  <c:v>16.269386999999998</c:v>
                </c:pt>
                <c:pt idx="5253">
                  <c:v>16.270060999999998</c:v>
                </c:pt>
                <c:pt idx="5254">
                  <c:v>16.270147000000001</c:v>
                </c:pt>
                <c:pt idx="5255">
                  <c:v>16.271180999999999</c:v>
                </c:pt>
                <c:pt idx="5256">
                  <c:v>16.269444</c:v>
                </c:pt>
                <c:pt idx="5257">
                  <c:v>16.267205000000001</c:v>
                </c:pt>
                <c:pt idx="5258">
                  <c:v>16.266228999999999</c:v>
                </c:pt>
                <c:pt idx="5259">
                  <c:v>16.264994999999999</c:v>
                </c:pt>
                <c:pt idx="5260">
                  <c:v>16.262295999999999</c:v>
                </c:pt>
                <c:pt idx="5261">
                  <c:v>16.262784</c:v>
                </c:pt>
                <c:pt idx="5262">
                  <c:v>16.263932</c:v>
                </c:pt>
                <c:pt idx="5263">
                  <c:v>16.263057</c:v>
                </c:pt>
                <c:pt idx="5264">
                  <c:v>16.262138</c:v>
                </c:pt>
                <c:pt idx="5265">
                  <c:v>16.261966000000001</c:v>
                </c:pt>
                <c:pt idx="5266">
                  <c:v>16.258937</c:v>
                </c:pt>
                <c:pt idx="5267">
                  <c:v>16.255362999999999</c:v>
                </c:pt>
                <c:pt idx="5268">
                  <c:v>16.253784</c:v>
                </c:pt>
                <c:pt idx="5269">
                  <c:v>16.252005</c:v>
                </c:pt>
                <c:pt idx="5270">
                  <c:v>16.248804</c:v>
                </c:pt>
                <c:pt idx="5271">
                  <c:v>16.248718</c:v>
                </c:pt>
                <c:pt idx="5272">
                  <c:v>16.248804</c:v>
                </c:pt>
                <c:pt idx="5273">
                  <c:v>16.247153000000001</c:v>
                </c:pt>
                <c:pt idx="5274">
                  <c:v>16.245128999999999</c:v>
                </c:pt>
                <c:pt idx="5275">
                  <c:v>16.244526</c:v>
                </c:pt>
                <c:pt idx="5276">
                  <c:v>16.240852</c:v>
                </c:pt>
                <c:pt idx="5277">
                  <c:v>16.236789999999999</c:v>
                </c:pt>
                <c:pt idx="5278">
                  <c:v>16.234535999999999</c:v>
                </c:pt>
                <c:pt idx="5279">
                  <c:v>16.232168000000001</c:v>
                </c:pt>
                <c:pt idx="5280">
                  <c:v>16.228795000000002</c:v>
                </c:pt>
                <c:pt idx="5281">
                  <c:v>16.228967000000001</c:v>
                </c:pt>
                <c:pt idx="5282">
                  <c:v>16.228580000000001</c:v>
                </c:pt>
                <c:pt idx="5283">
                  <c:v>16.227029999999999</c:v>
                </c:pt>
                <c:pt idx="5284">
                  <c:v>16.226312</c:v>
                </c:pt>
                <c:pt idx="5285">
                  <c:v>16.226569999999999</c:v>
                </c:pt>
                <c:pt idx="5286">
                  <c:v>16.224733000000001</c:v>
                </c:pt>
                <c:pt idx="5287">
                  <c:v>16.223268999999998</c:v>
                </c:pt>
                <c:pt idx="5288">
                  <c:v>16.223341000000001</c:v>
                </c:pt>
                <c:pt idx="5289">
                  <c:v>16.223886</c:v>
                </c:pt>
                <c:pt idx="5290">
                  <c:v>16.223126000000001</c:v>
                </c:pt>
                <c:pt idx="5291">
                  <c:v>16.224834000000001</c:v>
                </c:pt>
                <c:pt idx="5292">
                  <c:v>16.226140000000001</c:v>
                </c:pt>
                <c:pt idx="5293">
                  <c:v>16.226298</c:v>
                </c:pt>
                <c:pt idx="5294">
                  <c:v>16.226944</c:v>
                </c:pt>
                <c:pt idx="5295">
                  <c:v>16.229196999999999</c:v>
                </c:pt>
                <c:pt idx="5296">
                  <c:v>16.229282999999999</c:v>
                </c:pt>
                <c:pt idx="5297">
                  <c:v>16.229714000000001</c:v>
                </c:pt>
                <c:pt idx="5298">
                  <c:v>16.231221000000001</c:v>
                </c:pt>
                <c:pt idx="5299">
                  <c:v>16.232527000000001</c:v>
                </c:pt>
                <c:pt idx="5300">
                  <c:v>16.233115999999999</c:v>
                </c:pt>
                <c:pt idx="5301">
                  <c:v>16.236502999999999</c:v>
                </c:pt>
                <c:pt idx="5302">
                  <c:v>16.239087000000001</c:v>
                </c:pt>
                <c:pt idx="5303">
                  <c:v>16.240637</c:v>
                </c:pt>
                <c:pt idx="5304">
                  <c:v>16.243005</c:v>
                </c:pt>
                <c:pt idx="5305">
                  <c:v>16.246262999999999</c:v>
                </c:pt>
                <c:pt idx="5306">
                  <c:v>16.247512</c:v>
                </c:pt>
                <c:pt idx="5307">
                  <c:v>16.249162999999999</c:v>
                </c:pt>
                <c:pt idx="5308">
                  <c:v>16.252005</c:v>
                </c:pt>
                <c:pt idx="5309">
                  <c:v>16.253411</c:v>
                </c:pt>
                <c:pt idx="5310">
                  <c:v>16.253267999999998</c:v>
                </c:pt>
                <c:pt idx="5311">
                  <c:v>16.255521000000002</c:v>
                </c:pt>
                <c:pt idx="5312">
                  <c:v>16.257646000000001</c:v>
                </c:pt>
                <c:pt idx="5313">
                  <c:v>16.258564</c:v>
                </c:pt>
                <c:pt idx="5314">
                  <c:v>16.25977</c:v>
                </c:pt>
                <c:pt idx="5315">
                  <c:v>16.262440000000002</c:v>
                </c:pt>
                <c:pt idx="5316">
                  <c:v>16.262626000000001</c:v>
                </c:pt>
                <c:pt idx="5317">
                  <c:v>16.263228999999999</c:v>
                </c:pt>
                <c:pt idx="5318">
                  <c:v>16.264534999999999</c:v>
                </c:pt>
                <c:pt idx="5319">
                  <c:v>16.265124</c:v>
                </c:pt>
                <c:pt idx="5320">
                  <c:v>16.264520999999998</c:v>
                </c:pt>
                <c:pt idx="5321">
                  <c:v>16.266100000000002</c:v>
                </c:pt>
                <c:pt idx="5322">
                  <c:v>16.266631</c:v>
                </c:pt>
                <c:pt idx="5323">
                  <c:v>16.266372</c:v>
                </c:pt>
                <c:pt idx="5324">
                  <c:v>16.266559000000001</c:v>
                </c:pt>
                <c:pt idx="5325">
                  <c:v>16.267779000000001</c:v>
                </c:pt>
                <c:pt idx="5326">
                  <c:v>16.266802999999999</c:v>
                </c:pt>
                <c:pt idx="5327">
                  <c:v>16.266400999999998</c:v>
                </c:pt>
                <c:pt idx="5328">
                  <c:v>16.267392000000001</c:v>
                </c:pt>
                <c:pt idx="5329">
                  <c:v>16.267462999999999</c:v>
                </c:pt>
                <c:pt idx="5330">
                  <c:v>16.265066000000001</c:v>
                </c:pt>
                <c:pt idx="5331">
                  <c:v>16.265295999999999</c:v>
                </c:pt>
                <c:pt idx="5332">
                  <c:v>16.264564</c:v>
                </c:pt>
                <c:pt idx="5333">
                  <c:v>16.262885000000001</c:v>
                </c:pt>
                <c:pt idx="5334">
                  <c:v>16.261994999999999</c:v>
                </c:pt>
                <c:pt idx="5335">
                  <c:v>16.262094999999999</c:v>
                </c:pt>
                <c:pt idx="5336">
                  <c:v>16.259899000000001</c:v>
                </c:pt>
                <c:pt idx="5337">
                  <c:v>16.258649999999999</c:v>
                </c:pt>
                <c:pt idx="5338">
                  <c:v>16.258994999999999</c:v>
                </c:pt>
                <c:pt idx="5339">
                  <c:v>16.259052000000001</c:v>
                </c:pt>
                <c:pt idx="5340">
                  <c:v>16.258247999999998</c:v>
                </c:pt>
                <c:pt idx="5341">
                  <c:v>16.259381999999999</c:v>
                </c:pt>
                <c:pt idx="5342">
                  <c:v>16.259153000000001</c:v>
                </c:pt>
                <c:pt idx="5343">
                  <c:v>16.258205</c:v>
                </c:pt>
                <c:pt idx="5344">
                  <c:v>16.257631</c:v>
                </c:pt>
                <c:pt idx="5345">
                  <c:v>16.257760000000001</c:v>
                </c:pt>
                <c:pt idx="5346">
                  <c:v>16.255980999999998</c:v>
                </c:pt>
                <c:pt idx="5347">
                  <c:v>16.255105</c:v>
                </c:pt>
                <c:pt idx="5348">
                  <c:v>16.255521000000002</c:v>
                </c:pt>
                <c:pt idx="5349">
                  <c:v>16.255177</c:v>
                </c:pt>
                <c:pt idx="5350">
                  <c:v>16.254128999999999</c:v>
                </c:pt>
                <c:pt idx="5351">
                  <c:v>16.256540000000001</c:v>
                </c:pt>
                <c:pt idx="5352">
                  <c:v>16.258147999999998</c:v>
                </c:pt>
                <c:pt idx="5353">
                  <c:v>16.258177</c:v>
                </c:pt>
                <c:pt idx="5354">
                  <c:v>16.259181000000002</c:v>
                </c:pt>
                <c:pt idx="5355">
                  <c:v>16.261880000000001</c:v>
                </c:pt>
                <c:pt idx="5356">
                  <c:v>16.261851</c:v>
                </c:pt>
                <c:pt idx="5357">
                  <c:v>16.262582999999999</c:v>
                </c:pt>
                <c:pt idx="5358">
                  <c:v>16.264851</c:v>
                </c:pt>
                <c:pt idx="5359">
                  <c:v>16.267047000000002</c:v>
                </c:pt>
                <c:pt idx="5360">
                  <c:v>16.267893999999998</c:v>
                </c:pt>
                <c:pt idx="5361">
                  <c:v>16.271108999999999</c:v>
                </c:pt>
                <c:pt idx="5362">
                  <c:v>16.27375</c:v>
                </c:pt>
                <c:pt idx="5363">
                  <c:v>16.275272000000001</c:v>
                </c:pt>
                <c:pt idx="5364">
                  <c:v>16.277080000000002</c:v>
                </c:pt>
                <c:pt idx="5365">
                  <c:v>16.280495999999999</c:v>
                </c:pt>
                <c:pt idx="5366">
                  <c:v>16.281472000000001</c:v>
                </c:pt>
                <c:pt idx="5367">
                  <c:v>16.282879000000001</c:v>
                </c:pt>
                <c:pt idx="5368">
                  <c:v>16.285606000000001</c:v>
                </c:pt>
                <c:pt idx="5369">
                  <c:v>16.287343</c:v>
                </c:pt>
                <c:pt idx="5370">
                  <c:v>16.288060000000002</c:v>
                </c:pt>
                <c:pt idx="5371">
                  <c:v>16.291304</c:v>
                </c:pt>
                <c:pt idx="5372">
                  <c:v>16.293386000000002</c:v>
                </c:pt>
                <c:pt idx="5373">
                  <c:v>16.294060000000002</c:v>
                </c:pt>
                <c:pt idx="5374">
                  <c:v>16.294906999999998</c:v>
                </c:pt>
                <c:pt idx="5375">
                  <c:v>16.296901999999999</c:v>
                </c:pt>
                <c:pt idx="5376">
                  <c:v>16.296845000000001</c:v>
                </c:pt>
                <c:pt idx="5377">
                  <c:v>16.297146000000001</c:v>
                </c:pt>
                <c:pt idx="5378">
                  <c:v>16.298839999999998</c:v>
                </c:pt>
                <c:pt idx="5379">
                  <c:v>16.299271000000001</c:v>
                </c:pt>
                <c:pt idx="5380">
                  <c:v>16.297964</c:v>
                </c:pt>
                <c:pt idx="5381">
                  <c:v>16.298293999999999</c:v>
                </c:pt>
                <c:pt idx="5382">
                  <c:v>16.298036</c:v>
                </c:pt>
                <c:pt idx="5383">
                  <c:v>16.296558000000001</c:v>
                </c:pt>
                <c:pt idx="5384">
                  <c:v>16.295338000000001</c:v>
                </c:pt>
                <c:pt idx="5385">
                  <c:v>16.295596</c:v>
                </c:pt>
                <c:pt idx="5386">
                  <c:v>16.294132000000001</c:v>
                </c:pt>
                <c:pt idx="5387">
                  <c:v>16.293012000000001</c:v>
                </c:pt>
                <c:pt idx="5388">
                  <c:v>16.293271000000001</c:v>
                </c:pt>
                <c:pt idx="5389">
                  <c:v>16.292553000000002</c:v>
                </c:pt>
                <c:pt idx="5390">
                  <c:v>16.290973999999999</c:v>
                </c:pt>
                <c:pt idx="5391">
                  <c:v>16.291806999999999</c:v>
                </c:pt>
                <c:pt idx="5392">
                  <c:v>16.291146000000001</c:v>
                </c:pt>
                <c:pt idx="5393">
                  <c:v>16.288820999999999</c:v>
                </c:pt>
                <c:pt idx="5394">
                  <c:v>16.287544</c:v>
                </c:pt>
                <c:pt idx="5395">
                  <c:v>16.287414999999999</c:v>
                </c:pt>
                <c:pt idx="5396">
                  <c:v>16.284313999999998</c:v>
                </c:pt>
                <c:pt idx="5397">
                  <c:v>16.282305000000001</c:v>
                </c:pt>
                <c:pt idx="5398">
                  <c:v>16.282233000000002</c:v>
                </c:pt>
                <c:pt idx="5399">
                  <c:v>16.280653999999998</c:v>
                </c:pt>
                <c:pt idx="5400">
                  <c:v>16.277495999999999</c:v>
                </c:pt>
                <c:pt idx="5401">
                  <c:v>16.277224</c:v>
                </c:pt>
                <c:pt idx="5402">
                  <c:v>16.276160999999998</c:v>
                </c:pt>
                <c:pt idx="5403">
                  <c:v>16.273233000000001</c:v>
                </c:pt>
                <c:pt idx="5404">
                  <c:v>16.271654000000002</c:v>
                </c:pt>
                <c:pt idx="5405">
                  <c:v>16.271497</c:v>
                </c:pt>
                <c:pt idx="5406">
                  <c:v>16.268597</c:v>
                </c:pt>
                <c:pt idx="5407">
                  <c:v>16.266717</c:v>
                </c:pt>
                <c:pt idx="5408">
                  <c:v>16.267392000000001</c:v>
                </c:pt>
                <c:pt idx="5409">
                  <c:v>16.266515999999999</c:v>
                </c:pt>
                <c:pt idx="5410">
                  <c:v>16.264865</c:v>
                </c:pt>
                <c:pt idx="5411">
                  <c:v>16.265654999999999</c:v>
                </c:pt>
                <c:pt idx="5412">
                  <c:v>16.266071</c:v>
                </c:pt>
                <c:pt idx="5413">
                  <c:v>16.264994999999999</c:v>
                </c:pt>
                <c:pt idx="5414">
                  <c:v>16.265841000000002</c:v>
                </c:pt>
                <c:pt idx="5415">
                  <c:v>16.268180999999998</c:v>
                </c:pt>
                <c:pt idx="5416">
                  <c:v>16.267462999999999</c:v>
                </c:pt>
                <c:pt idx="5417">
                  <c:v>16.267377</c:v>
                </c:pt>
                <c:pt idx="5418">
                  <c:v>16.269631</c:v>
                </c:pt>
                <c:pt idx="5419">
                  <c:v>16.269860000000001</c:v>
                </c:pt>
                <c:pt idx="5420">
                  <c:v>16.269100000000002</c:v>
                </c:pt>
                <c:pt idx="5421">
                  <c:v>16.27131</c:v>
                </c:pt>
                <c:pt idx="5422">
                  <c:v>16.273004</c:v>
                </c:pt>
                <c:pt idx="5423">
                  <c:v>16.27253</c:v>
                </c:pt>
                <c:pt idx="5424">
                  <c:v>16.273980000000002</c:v>
                </c:pt>
                <c:pt idx="5425">
                  <c:v>16.277007999999999</c:v>
                </c:pt>
                <c:pt idx="5426">
                  <c:v>16.277166000000001</c:v>
                </c:pt>
                <c:pt idx="5427">
                  <c:v>16.277597</c:v>
                </c:pt>
                <c:pt idx="5428">
                  <c:v>16.280224</c:v>
                </c:pt>
                <c:pt idx="5429">
                  <c:v>16.281041999999999</c:v>
                </c:pt>
                <c:pt idx="5430">
                  <c:v>16.281141999999999</c:v>
                </c:pt>
                <c:pt idx="5431">
                  <c:v>16.283539000000001</c:v>
                </c:pt>
                <c:pt idx="5432">
                  <c:v>16.285074999999999</c:v>
                </c:pt>
                <c:pt idx="5433">
                  <c:v>16.285003</c:v>
                </c:pt>
                <c:pt idx="5434">
                  <c:v>16.287241999999999</c:v>
                </c:pt>
                <c:pt idx="5435">
                  <c:v>16.290299999999998</c:v>
                </c:pt>
                <c:pt idx="5436">
                  <c:v>16.291074999999999</c:v>
                </c:pt>
                <c:pt idx="5437">
                  <c:v>16.29307</c:v>
                </c:pt>
                <c:pt idx="5438">
                  <c:v>16.296873000000001</c:v>
                </c:pt>
                <c:pt idx="5439">
                  <c:v>16.298251</c:v>
                </c:pt>
                <c:pt idx="5440">
                  <c:v>16.299600999999999</c:v>
                </c:pt>
                <c:pt idx="5441">
                  <c:v>16.303605000000001</c:v>
                </c:pt>
                <c:pt idx="5442">
                  <c:v>16.306633999999999</c:v>
                </c:pt>
                <c:pt idx="5443">
                  <c:v>16.307969</c:v>
                </c:pt>
                <c:pt idx="5444">
                  <c:v>16.311543</c:v>
                </c:pt>
                <c:pt idx="5445">
                  <c:v>16.315662</c:v>
                </c:pt>
                <c:pt idx="5446">
                  <c:v>16.317312999999999</c:v>
                </c:pt>
                <c:pt idx="5447">
                  <c:v>16.319967999999999</c:v>
                </c:pt>
                <c:pt idx="5448">
                  <c:v>16.324058999999998</c:v>
                </c:pt>
                <c:pt idx="5449">
                  <c:v>16.325465999999999</c:v>
                </c:pt>
                <c:pt idx="5450">
                  <c:v>16.326699999999999</c:v>
                </c:pt>
                <c:pt idx="5451">
                  <c:v>16.330359999999999</c:v>
                </c:pt>
                <c:pt idx="5452">
                  <c:v>16.333130000000001</c:v>
                </c:pt>
                <c:pt idx="5453">
                  <c:v>16.334164000000001</c:v>
                </c:pt>
                <c:pt idx="5454">
                  <c:v>16.337436</c:v>
                </c:pt>
                <c:pt idx="5455">
                  <c:v>16.340824000000001</c:v>
                </c:pt>
                <c:pt idx="5456">
                  <c:v>16.341728</c:v>
                </c:pt>
                <c:pt idx="5457">
                  <c:v>16.344498000000002</c:v>
                </c:pt>
                <c:pt idx="5458">
                  <c:v>16.349291999999998</c:v>
                </c:pt>
                <c:pt idx="5459">
                  <c:v>16.351302</c:v>
                </c:pt>
                <c:pt idx="5460">
                  <c:v>16.353397000000001</c:v>
                </c:pt>
                <c:pt idx="5461">
                  <c:v>16.358364000000002</c:v>
                </c:pt>
                <c:pt idx="5462">
                  <c:v>16.362024000000002</c:v>
                </c:pt>
                <c:pt idx="5463">
                  <c:v>16.364048</c:v>
                </c:pt>
                <c:pt idx="5464">
                  <c:v>16.369043000000001</c:v>
                </c:pt>
                <c:pt idx="5465">
                  <c:v>16.374195</c:v>
                </c:pt>
                <c:pt idx="5466">
                  <c:v>16.376822000000001</c:v>
                </c:pt>
                <c:pt idx="5467">
                  <c:v>16.380927</c:v>
                </c:pt>
                <c:pt idx="5468">
                  <c:v>16.387027</c:v>
                </c:pt>
                <c:pt idx="5469">
                  <c:v>16.390557999999999</c:v>
                </c:pt>
                <c:pt idx="5470">
                  <c:v>16.394089000000001</c:v>
                </c:pt>
                <c:pt idx="5471">
                  <c:v>16.399571999999999</c:v>
                </c:pt>
                <c:pt idx="5472">
                  <c:v>16.403849999999998</c:v>
                </c:pt>
                <c:pt idx="5473">
                  <c:v>16.406807000000001</c:v>
                </c:pt>
                <c:pt idx="5474">
                  <c:v>16.411845</c:v>
                </c:pt>
                <c:pt idx="5475">
                  <c:v>16.416709999999998</c:v>
                </c:pt>
                <c:pt idx="5476">
                  <c:v>16.419695999999998</c:v>
                </c:pt>
                <c:pt idx="5477">
                  <c:v>16.423614000000001</c:v>
                </c:pt>
                <c:pt idx="5478">
                  <c:v>16.428795999999998</c:v>
                </c:pt>
                <c:pt idx="5479">
                  <c:v>16.431809999999999</c:v>
                </c:pt>
                <c:pt idx="5480">
                  <c:v>16.435198</c:v>
                </c:pt>
                <c:pt idx="5481">
                  <c:v>16.439906000000001</c:v>
                </c:pt>
                <c:pt idx="5482">
                  <c:v>16.443622999999999</c:v>
                </c:pt>
                <c:pt idx="5483">
                  <c:v>16.445934000000001</c:v>
                </c:pt>
                <c:pt idx="5484">
                  <c:v>16.450613000000001</c:v>
                </c:pt>
                <c:pt idx="5485">
                  <c:v>16.455048000000001</c:v>
                </c:pt>
                <c:pt idx="5486">
                  <c:v>16.457704</c:v>
                </c:pt>
                <c:pt idx="5487">
                  <c:v>16.461349999999999</c:v>
                </c:pt>
                <c:pt idx="5488">
                  <c:v>16.466345</c:v>
                </c:pt>
                <c:pt idx="5489">
                  <c:v>16.469415999999999</c:v>
                </c:pt>
                <c:pt idx="5490">
                  <c:v>16.472631</c:v>
                </c:pt>
                <c:pt idx="5491">
                  <c:v>16.477554999999999</c:v>
                </c:pt>
                <c:pt idx="5492">
                  <c:v>16.481258</c:v>
                </c:pt>
                <c:pt idx="5493">
                  <c:v>16.483511</c:v>
                </c:pt>
                <c:pt idx="5494">
                  <c:v>16.488175999999999</c:v>
                </c:pt>
                <c:pt idx="5495">
                  <c:v>16.492266999999998</c:v>
                </c:pt>
                <c:pt idx="5496">
                  <c:v>16.494678</c:v>
                </c:pt>
                <c:pt idx="5497">
                  <c:v>16.498294999999999</c:v>
                </c:pt>
                <c:pt idx="5498">
                  <c:v>16.502859999999998</c:v>
                </c:pt>
                <c:pt idx="5499">
                  <c:v>16.504797</c:v>
                </c:pt>
                <c:pt idx="5500">
                  <c:v>16.507324000000001</c:v>
                </c:pt>
                <c:pt idx="5501">
                  <c:v>16.511558000000001</c:v>
                </c:pt>
                <c:pt idx="5502">
                  <c:v>16.514413999999999</c:v>
                </c:pt>
                <c:pt idx="5503">
                  <c:v>16.516223</c:v>
                </c:pt>
                <c:pt idx="5504">
                  <c:v>16.520371000000001</c:v>
                </c:pt>
                <c:pt idx="5505">
                  <c:v>16.523816</c:v>
                </c:pt>
                <c:pt idx="5506">
                  <c:v>16.525423</c:v>
                </c:pt>
                <c:pt idx="5507">
                  <c:v>16.528079000000002</c:v>
                </c:pt>
                <c:pt idx="5508">
                  <c:v>16.531939999999999</c:v>
                </c:pt>
                <c:pt idx="5509">
                  <c:v>16.533562</c:v>
                </c:pt>
                <c:pt idx="5510">
                  <c:v>16.535485000000001</c:v>
                </c:pt>
                <c:pt idx="5511">
                  <c:v>16.538729</c:v>
                </c:pt>
                <c:pt idx="5512">
                  <c:v>16.541270000000001</c:v>
                </c:pt>
                <c:pt idx="5513">
                  <c:v>16.542618999999998</c:v>
                </c:pt>
                <c:pt idx="5514">
                  <c:v>16.545833999999999</c:v>
                </c:pt>
                <c:pt idx="5515">
                  <c:v>16.549019999999999</c:v>
                </c:pt>
                <c:pt idx="5516">
                  <c:v>16.550426999999999</c:v>
                </c:pt>
                <c:pt idx="5517">
                  <c:v>16.552508</c:v>
                </c:pt>
                <c:pt idx="5518">
                  <c:v>16.555609</c:v>
                </c:pt>
                <c:pt idx="5519">
                  <c:v>16.556829</c:v>
                </c:pt>
                <c:pt idx="5520">
                  <c:v>16.557977000000001</c:v>
                </c:pt>
                <c:pt idx="5521">
                  <c:v>16.560431000000001</c:v>
                </c:pt>
                <c:pt idx="5522">
                  <c:v>16.562339999999999</c:v>
                </c:pt>
                <c:pt idx="5523">
                  <c:v>16.562813999999999</c:v>
                </c:pt>
                <c:pt idx="5524">
                  <c:v>16.564881</c:v>
                </c:pt>
                <c:pt idx="5525">
                  <c:v>16.566675</c:v>
                </c:pt>
                <c:pt idx="5526">
                  <c:v>16.567063000000001</c:v>
                </c:pt>
                <c:pt idx="5527">
                  <c:v>16.568024000000001</c:v>
                </c:pt>
                <c:pt idx="5528">
                  <c:v>16.570191999999999</c:v>
                </c:pt>
                <c:pt idx="5529">
                  <c:v>16.570291999999998</c:v>
                </c:pt>
                <c:pt idx="5530">
                  <c:v>16.570392999999999</c:v>
                </c:pt>
                <c:pt idx="5531">
                  <c:v>16.571828</c:v>
                </c:pt>
                <c:pt idx="5532">
                  <c:v>16.572573999999999</c:v>
                </c:pt>
                <c:pt idx="5533">
                  <c:v>16.572057999999998</c:v>
                </c:pt>
                <c:pt idx="5534">
                  <c:v>16.573364000000002</c:v>
                </c:pt>
                <c:pt idx="5535">
                  <c:v>16.574152999999999</c:v>
                </c:pt>
                <c:pt idx="5536">
                  <c:v>16.574168</c:v>
                </c:pt>
                <c:pt idx="5537">
                  <c:v>16.574798999999999</c:v>
                </c:pt>
                <c:pt idx="5538">
                  <c:v>16.576349</c:v>
                </c:pt>
                <c:pt idx="5539">
                  <c:v>16.576091000000002</c:v>
                </c:pt>
                <c:pt idx="5540">
                  <c:v>16.57612</c:v>
                </c:pt>
                <c:pt idx="5541">
                  <c:v>16.577238999999999</c:v>
                </c:pt>
                <c:pt idx="5542">
                  <c:v>16.577397000000001</c:v>
                </c:pt>
                <c:pt idx="5543">
                  <c:v>16.576321</c:v>
                </c:pt>
                <c:pt idx="5544">
                  <c:v>16.576967</c:v>
                </c:pt>
                <c:pt idx="5545">
                  <c:v>16.577224999999999</c:v>
                </c:pt>
                <c:pt idx="5546">
                  <c:v>16.576177000000001</c:v>
                </c:pt>
                <c:pt idx="5547">
                  <c:v>16.575946999999999</c:v>
                </c:pt>
                <c:pt idx="5548">
                  <c:v>16.576765999999999</c:v>
                </c:pt>
                <c:pt idx="5549">
                  <c:v>16.575330000000001</c:v>
                </c:pt>
                <c:pt idx="5550">
                  <c:v>16.573937999999998</c:v>
                </c:pt>
                <c:pt idx="5551">
                  <c:v>16.574052999999999</c:v>
                </c:pt>
                <c:pt idx="5552">
                  <c:v>16.573637000000002</c:v>
                </c:pt>
                <c:pt idx="5553">
                  <c:v>16.571770999999998</c:v>
                </c:pt>
                <c:pt idx="5554">
                  <c:v>16.571885000000002</c:v>
                </c:pt>
                <c:pt idx="5555">
                  <c:v>16.571728</c:v>
                </c:pt>
                <c:pt idx="5556">
                  <c:v>16.570149000000001</c:v>
                </c:pt>
                <c:pt idx="5557">
                  <c:v>16.569388</c:v>
                </c:pt>
                <c:pt idx="5558">
                  <c:v>16.57002</c:v>
                </c:pt>
                <c:pt idx="5559">
                  <c:v>16.568784999999998</c:v>
                </c:pt>
                <c:pt idx="5560">
                  <c:v>16.567693999999999</c:v>
                </c:pt>
                <c:pt idx="5561">
                  <c:v>16.568311000000001</c:v>
                </c:pt>
                <c:pt idx="5562">
                  <c:v>16.568225000000002</c:v>
                </c:pt>
                <c:pt idx="5563">
                  <c:v>16.566645999999999</c:v>
                </c:pt>
                <c:pt idx="5564">
                  <c:v>16.567063000000001</c:v>
                </c:pt>
                <c:pt idx="5565">
                  <c:v>16.567578999999999</c:v>
                </c:pt>
                <c:pt idx="5566">
                  <c:v>16.566473999999999</c:v>
                </c:pt>
                <c:pt idx="5567">
                  <c:v>16.566044000000002</c:v>
                </c:pt>
                <c:pt idx="5568">
                  <c:v>16.567048</c:v>
                </c:pt>
                <c:pt idx="5569">
                  <c:v>16.566201</c:v>
                </c:pt>
                <c:pt idx="5570">
                  <c:v>16.565626999999999</c:v>
                </c:pt>
                <c:pt idx="5571">
                  <c:v>16.566201</c:v>
                </c:pt>
                <c:pt idx="5572">
                  <c:v>16.566331000000002</c:v>
                </c:pt>
                <c:pt idx="5573">
                  <c:v>16.565082</c:v>
                </c:pt>
                <c:pt idx="5574">
                  <c:v>16.565885999999999</c:v>
                </c:pt>
                <c:pt idx="5575">
                  <c:v>16.566661</c:v>
                </c:pt>
                <c:pt idx="5576">
                  <c:v>16.566015</c:v>
                </c:pt>
                <c:pt idx="5577">
                  <c:v>16.565612999999999</c:v>
                </c:pt>
                <c:pt idx="5578">
                  <c:v>16.566473999999999</c:v>
                </c:pt>
                <c:pt idx="5579">
                  <c:v>16.565626999999999</c:v>
                </c:pt>
                <c:pt idx="5580">
                  <c:v>16.564924000000001</c:v>
                </c:pt>
                <c:pt idx="5581">
                  <c:v>16.565728</c:v>
                </c:pt>
                <c:pt idx="5582">
                  <c:v>16.566144000000001</c:v>
                </c:pt>
                <c:pt idx="5583">
                  <c:v>16.565684999999998</c:v>
                </c:pt>
                <c:pt idx="5584">
                  <c:v>16.566846999999999</c:v>
                </c:pt>
                <c:pt idx="5585">
                  <c:v>16.567795</c:v>
                </c:pt>
                <c:pt idx="5586">
                  <c:v>16.567492999999999</c:v>
                </c:pt>
                <c:pt idx="5587">
                  <c:v>16.567881</c:v>
                </c:pt>
                <c:pt idx="5588">
                  <c:v>16.569230000000001</c:v>
                </c:pt>
                <c:pt idx="5589">
                  <c:v>16.568798999999999</c:v>
                </c:pt>
                <c:pt idx="5590">
                  <c:v>16.568913999999999</c:v>
                </c:pt>
                <c:pt idx="5591">
                  <c:v>16.570694</c:v>
                </c:pt>
                <c:pt idx="5592">
                  <c:v>16.571698999999999</c:v>
                </c:pt>
                <c:pt idx="5593">
                  <c:v>16.571698999999999</c:v>
                </c:pt>
                <c:pt idx="5594">
                  <c:v>16.573765999999999</c:v>
                </c:pt>
                <c:pt idx="5595">
                  <c:v>16.575717999999998</c:v>
                </c:pt>
                <c:pt idx="5596">
                  <c:v>16.576436000000001</c:v>
                </c:pt>
                <c:pt idx="5597">
                  <c:v>16.577784999999999</c:v>
                </c:pt>
                <c:pt idx="5598">
                  <c:v>16.580354</c:v>
                </c:pt>
                <c:pt idx="5599">
                  <c:v>16.580812999999999</c:v>
                </c:pt>
                <c:pt idx="5600">
                  <c:v>16.582263000000001</c:v>
                </c:pt>
                <c:pt idx="5601">
                  <c:v>16.585937000000001</c:v>
                </c:pt>
                <c:pt idx="5602">
                  <c:v>16.588636000000001</c:v>
                </c:pt>
                <c:pt idx="5603">
                  <c:v>16.590976000000001</c:v>
                </c:pt>
                <c:pt idx="5604">
                  <c:v>16.595697999999999</c:v>
                </c:pt>
                <c:pt idx="5605">
                  <c:v>16.599501</c:v>
                </c:pt>
                <c:pt idx="5606">
                  <c:v>16.601554</c:v>
                </c:pt>
                <c:pt idx="5607">
                  <c:v>16.604554</c:v>
                </c:pt>
                <c:pt idx="5608">
                  <c:v>16.608128000000001</c:v>
                </c:pt>
                <c:pt idx="5609">
                  <c:v>16.609577999999999</c:v>
                </c:pt>
                <c:pt idx="5610">
                  <c:v>16.611830999999999</c:v>
                </c:pt>
                <c:pt idx="5611">
                  <c:v>16.616409999999998</c:v>
                </c:pt>
                <c:pt idx="5612">
                  <c:v>16.620902000000001</c:v>
                </c:pt>
                <c:pt idx="5613">
                  <c:v>16.624791999999999</c:v>
                </c:pt>
                <c:pt idx="5614">
                  <c:v>16.630792</c:v>
                </c:pt>
                <c:pt idx="5615">
                  <c:v>16.635815999999998</c:v>
                </c:pt>
                <c:pt idx="5616">
                  <c:v>16.6386</c:v>
                </c:pt>
                <c:pt idx="5617">
                  <c:v>16.642188999999998</c:v>
                </c:pt>
                <c:pt idx="5618">
                  <c:v>16.646350999999999</c:v>
                </c:pt>
                <c:pt idx="5619">
                  <c:v>16.648547000000001</c:v>
                </c:pt>
                <c:pt idx="5620">
                  <c:v>16.651633</c:v>
                </c:pt>
                <c:pt idx="5621">
                  <c:v>16.656571</c:v>
                </c:pt>
                <c:pt idx="5622">
                  <c:v>16.660920000000001</c:v>
                </c:pt>
                <c:pt idx="5623">
                  <c:v>16.664708999999998</c:v>
                </c:pt>
                <c:pt idx="5624">
                  <c:v>16.670148999999999</c:v>
                </c:pt>
                <c:pt idx="5625">
                  <c:v>16.675388000000002</c:v>
                </c:pt>
                <c:pt idx="5626">
                  <c:v>16.678661000000002</c:v>
                </c:pt>
                <c:pt idx="5627">
                  <c:v>16.682551</c:v>
                </c:pt>
                <c:pt idx="5628">
                  <c:v>16.686841999999999</c:v>
                </c:pt>
                <c:pt idx="5629">
                  <c:v>16.689397</c:v>
                </c:pt>
                <c:pt idx="5630">
                  <c:v>16.692698</c:v>
                </c:pt>
                <c:pt idx="5631">
                  <c:v>16.697980000000001</c:v>
                </c:pt>
                <c:pt idx="5632">
                  <c:v>16.702373000000001</c:v>
                </c:pt>
                <c:pt idx="5633">
                  <c:v>16.706392000000001</c:v>
                </c:pt>
                <c:pt idx="5634">
                  <c:v>16.712060999999999</c:v>
                </c:pt>
                <c:pt idx="5635">
                  <c:v>16.716712000000001</c:v>
                </c:pt>
                <c:pt idx="5636">
                  <c:v>16.719280999999999</c:v>
                </c:pt>
                <c:pt idx="5637">
                  <c:v>16.722481999999999</c:v>
                </c:pt>
                <c:pt idx="5638">
                  <c:v>16.726056</c:v>
                </c:pt>
                <c:pt idx="5639">
                  <c:v>16.727634999999999</c:v>
                </c:pt>
                <c:pt idx="5640">
                  <c:v>16.730032000000001</c:v>
                </c:pt>
                <c:pt idx="5641">
                  <c:v>16.733319000000002</c:v>
                </c:pt>
                <c:pt idx="5642">
                  <c:v>16.734193999999999</c:v>
                </c:pt>
                <c:pt idx="5643">
                  <c:v>16.734582</c:v>
                </c:pt>
                <c:pt idx="5644">
                  <c:v>16.735529</c:v>
                </c:pt>
                <c:pt idx="5645">
                  <c:v>16.735429</c:v>
                </c:pt>
                <c:pt idx="5646">
                  <c:v>16.734323</c:v>
                </c:pt>
                <c:pt idx="5647">
                  <c:v>16.73461</c:v>
                </c:pt>
                <c:pt idx="5648">
                  <c:v>16.73507</c:v>
                </c:pt>
                <c:pt idx="5649">
                  <c:v>16.734596</c:v>
                </c:pt>
                <c:pt idx="5650">
                  <c:v>16.734984000000001</c:v>
                </c:pt>
                <c:pt idx="5651">
                  <c:v>16.736218000000001</c:v>
                </c:pt>
                <c:pt idx="5652">
                  <c:v>16.734826000000002</c:v>
                </c:pt>
                <c:pt idx="5653">
                  <c:v>16.73273</c:v>
                </c:pt>
                <c:pt idx="5654">
                  <c:v>16.731725000000001</c:v>
                </c:pt>
                <c:pt idx="5655">
                  <c:v>16.729773000000002</c:v>
                </c:pt>
                <c:pt idx="5656">
                  <c:v>16.726673000000002</c:v>
                </c:pt>
                <c:pt idx="5657">
                  <c:v>16.725812000000001</c:v>
                </c:pt>
                <c:pt idx="5658">
                  <c:v>16.725352000000001</c:v>
                </c:pt>
                <c:pt idx="5659">
                  <c:v>16.723659000000001</c:v>
                </c:pt>
                <c:pt idx="5660">
                  <c:v>16.722753999999998</c:v>
                </c:pt>
                <c:pt idx="5661">
                  <c:v>16.72251</c:v>
                </c:pt>
                <c:pt idx="5662">
                  <c:v>16.720300000000002</c:v>
                </c:pt>
                <c:pt idx="5663">
                  <c:v>16.717400999999999</c:v>
                </c:pt>
                <c:pt idx="5664">
                  <c:v>16.715406000000002</c:v>
                </c:pt>
                <c:pt idx="5665">
                  <c:v>16.712606999999998</c:v>
                </c:pt>
                <c:pt idx="5666">
                  <c:v>16.708444</c:v>
                </c:pt>
                <c:pt idx="5667">
                  <c:v>16.706363</c:v>
                </c:pt>
                <c:pt idx="5668">
                  <c:v>16.704568999999999</c:v>
                </c:pt>
                <c:pt idx="5669">
                  <c:v>16.701899000000001</c:v>
                </c:pt>
                <c:pt idx="5670">
                  <c:v>16.700019000000001</c:v>
                </c:pt>
                <c:pt idx="5671">
                  <c:v>16.699027999999998</c:v>
                </c:pt>
                <c:pt idx="5672">
                  <c:v>16.695654999999999</c:v>
                </c:pt>
                <c:pt idx="5673">
                  <c:v>16.691780000000001</c:v>
                </c:pt>
                <c:pt idx="5674">
                  <c:v>16.688808999999999</c:v>
                </c:pt>
                <c:pt idx="5675">
                  <c:v>16.685206000000001</c:v>
                </c:pt>
                <c:pt idx="5676">
                  <c:v>16.680755999999999</c:v>
                </c:pt>
                <c:pt idx="5677">
                  <c:v>16.678331</c:v>
                </c:pt>
                <c:pt idx="5678">
                  <c:v>16.676134999999999</c:v>
                </c:pt>
                <c:pt idx="5679">
                  <c:v>16.672647000000001</c:v>
                </c:pt>
                <c:pt idx="5680">
                  <c:v>16.670020000000001</c:v>
                </c:pt>
                <c:pt idx="5681">
                  <c:v>16.668671</c:v>
                </c:pt>
                <c:pt idx="5682">
                  <c:v>16.665513000000001</c:v>
                </c:pt>
                <c:pt idx="5683">
                  <c:v>16.662901000000002</c:v>
                </c:pt>
                <c:pt idx="5684">
                  <c:v>16.661909999999999</c:v>
                </c:pt>
                <c:pt idx="5685">
                  <c:v>16.660488999999998</c:v>
                </c:pt>
                <c:pt idx="5686">
                  <c:v>16.657489000000002</c:v>
                </c:pt>
                <c:pt idx="5687">
                  <c:v>16.656628000000001</c:v>
                </c:pt>
                <c:pt idx="5688">
                  <c:v>16.655667000000001</c:v>
                </c:pt>
                <c:pt idx="5689">
                  <c:v>16.653369999999999</c:v>
                </c:pt>
                <c:pt idx="5690">
                  <c:v>16.651475000000001</c:v>
                </c:pt>
                <c:pt idx="5691">
                  <c:v>16.650815000000001</c:v>
                </c:pt>
                <c:pt idx="5692">
                  <c:v>16.648302999999999</c:v>
                </c:pt>
                <c:pt idx="5693">
                  <c:v>16.646436999999999</c:v>
                </c:pt>
                <c:pt idx="5694">
                  <c:v>16.646336999999999</c:v>
                </c:pt>
                <c:pt idx="5695">
                  <c:v>16.645144999999999</c:v>
                </c:pt>
                <c:pt idx="5696">
                  <c:v>16.642862999999998</c:v>
                </c:pt>
                <c:pt idx="5697">
                  <c:v>16.642806</c:v>
                </c:pt>
                <c:pt idx="5698">
                  <c:v>16.642403999999999</c:v>
                </c:pt>
                <c:pt idx="5699">
                  <c:v>16.640179</c:v>
                </c:pt>
                <c:pt idx="5700">
                  <c:v>16.639130999999999</c:v>
                </c:pt>
                <c:pt idx="5701">
                  <c:v>16.639317999999999</c:v>
                </c:pt>
                <c:pt idx="5702">
                  <c:v>16.637739</c:v>
                </c:pt>
                <c:pt idx="5703">
                  <c:v>16.636505</c:v>
                </c:pt>
                <c:pt idx="5704">
                  <c:v>16.636921000000001</c:v>
                </c:pt>
                <c:pt idx="5705">
                  <c:v>16.636403999999999</c:v>
                </c:pt>
                <c:pt idx="5706">
                  <c:v>16.634696000000002</c:v>
                </c:pt>
                <c:pt idx="5707">
                  <c:v>16.634910999999999</c:v>
                </c:pt>
                <c:pt idx="5708">
                  <c:v>16.634910999999999</c:v>
                </c:pt>
                <c:pt idx="5709">
                  <c:v>16.633419</c:v>
                </c:pt>
                <c:pt idx="5710">
                  <c:v>16.632701000000001</c:v>
                </c:pt>
                <c:pt idx="5711">
                  <c:v>16.633389999999999</c:v>
                </c:pt>
                <c:pt idx="5712">
                  <c:v>16.632384999999999</c:v>
                </c:pt>
                <c:pt idx="5713">
                  <c:v>16.63184</c:v>
                </c:pt>
                <c:pt idx="5714">
                  <c:v>16.632988000000001</c:v>
                </c:pt>
                <c:pt idx="5715">
                  <c:v>16.633189000000002</c:v>
                </c:pt>
                <c:pt idx="5716">
                  <c:v>16.632199</c:v>
                </c:pt>
                <c:pt idx="5717">
                  <c:v>16.63316</c:v>
                </c:pt>
                <c:pt idx="5718">
                  <c:v>16.633706</c:v>
                </c:pt>
                <c:pt idx="5719">
                  <c:v>16.632829999999998</c:v>
                </c:pt>
                <c:pt idx="5720">
                  <c:v>16.633447</c:v>
                </c:pt>
                <c:pt idx="5721">
                  <c:v>16.635155000000001</c:v>
                </c:pt>
                <c:pt idx="5722">
                  <c:v>16.634553</c:v>
                </c:pt>
                <c:pt idx="5723">
                  <c:v>16.63428</c:v>
                </c:pt>
                <c:pt idx="5724">
                  <c:v>16.635586</c:v>
                </c:pt>
                <c:pt idx="5725">
                  <c:v>16.635097999999999</c:v>
                </c:pt>
                <c:pt idx="5726">
                  <c:v>16.634035999999998</c:v>
                </c:pt>
                <c:pt idx="5727">
                  <c:v>16.636044999999999</c:v>
                </c:pt>
                <c:pt idx="5728">
                  <c:v>16.637352</c:v>
                </c:pt>
                <c:pt idx="5729">
                  <c:v>16.63738</c:v>
                </c:pt>
                <c:pt idx="5730">
                  <c:v>16.639202999999998</c:v>
                </c:pt>
                <c:pt idx="5731">
                  <c:v>16.642002000000002</c:v>
                </c:pt>
                <c:pt idx="5732">
                  <c:v>16.642347000000001</c:v>
                </c:pt>
                <c:pt idx="5733">
                  <c:v>16.643322999999999</c:v>
                </c:pt>
                <c:pt idx="5734">
                  <c:v>16.645862999999999</c:v>
                </c:pt>
                <c:pt idx="5735">
                  <c:v>16.646093</c:v>
                </c:pt>
                <c:pt idx="5736">
                  <c:v>16.646121000000001</c:v>
                </c:pt>
                <c:pt idx="5737">
                  <c:v>16.648417999999999</c:v>
                </c:pt>
                <c:pt idx="5738">
                  <c:v>16.649868000000001</c:v>
                </c:pt>
                <c:pt idx="5739">
                  <c:v>16.649723999999999</c:v>
                </c:pt>
                <c:pt idx="5740">
                  <c:v>16.651876999999999</c:v>
                </c:pt>
                <c:pt idx="5741">
                  <c:v>16.654876999999999</c:v>
                </c:pt>
                <c:pt idx="5742">
                  <c:v>16.655681000000001</c:v>
                </c:pt>
                <c:pt idx="5743">
                  <c:v>16.657332</c:v>
                </c:pt>
                <c:pt idx="5744">
                  <c:v>16.660488999999998</c:v>
                </c:pt>
                <c:pt idx="5745">
                  <c:v>16.661738</c:v>
                </c:pt>
                <c:pt idx="5746">
                  <c:v>16.662483999999999</c:v>
                </c:pt>
                <c:pt idx="5747">
                  <c:v>16.665671</c:v>
                </c:pt>
                <c:pt idx="5748">
                  <c:v>16.668341000000002</c:v>
                </c:pt>
                <c:pt idx="5749">
                  <c:v>16.669015000000002</c:v>
                </c:pt>
                <c:pt idx="5750">
                  <c:v>16.671814000000001</c:v>
                </c:pt>
                <c:pt idx="5751">
                  <c:v>16.675460000000001</c:v>
                </c:pt>
                <c:pt idx="5752">
                  <c:v>16.676234999999998</c:v>
                </c:pt>
                <c:pt idx="5753">
                  <c:v>16.677468999999999</c:v>
                </c:pt>
                <c:pt idx="5754">
                  <c:v>16.680598</c:v>
                </c:pt>
                <c:pt idx="5755">
                  <c:v>16.681889999999999</c:v>
                </c:pt>
                <c:pt idx="5756">
                  <c:v>16.682393000000001</c:v>
                </c:pt>
                <c:pt idx="5757">
                  <c:v>16.684818</c:v>
                </c:pt>
                <c:pt idx="5758">
                  <c:v>16.686641000000002</c:v>
                </c:pt>
                <c:pt idx="5759">
                  <c:v>16.686727000000001</c:v>
                </c:pt>
                <c:pt idx="5760">
                  <c:v>16.688780000000001</c:v>
                </c:pt>
                <c:pt idx="5761">
                  <c:v>16.691292000000001</c:v>
                </c:pt>
                <c:pt idx="5762">
                  <c:v>16.691693999999998</c:v>
                </c:pt>
                <c:pt idx="5763">
                  <c:v>16.693086000000001</c:v>
                </c:pt>
                <c:pt idx="5764">
                  <c:v>16.696373000000001</c:v>
                </c:pt>
                <c:pt idx="5765">
                  <c:v>16.697579000000001</c:v>
                </c:pt>
                <c:pt idx="5766">
                  <c:v>16.698784</c:v>
                </c:pt>
                <c:pt idx="5767">
                  <c:v>16.701913000000001</c:v>
                </c:pt>
                <c:pt idx="5768">
                  <c:v>16.703233999999998</c:v>
                </c:pt>
                <c:pt idx="5769">
                  <c:v>16.703075999999999</c:v>
                </c:pt>
                <c:pt idx="5770">
                  <c:v>16.704612000000001</c:v>
                </c:pt>
                <c:pt idx="5771">
                  <c:v>16.706420000000001</c:v>
                </c:pt>
                <c:pt idx="5772">
                  <c:v>16.706520999999999</c:v>
                </c:pt>
                <c:pt idx="5773">
                  <c:v>16.707712000000001</c:v>
                </c:pt>
                <c:pt idx="5774">
                  <c:v>16.710597</c:v>
                </c:pt>
                <c:pt idx="5775">
                  <c:v>16.711601999999999</c:v>
                </c:pt>
                <c:pt idx="5776">
                  <c:v>16.712807999999999</c:v>
                </c:pt>
                <c:pt idx="5777">
                  <c:v>16.715433999999998</c:v>
                </c:pt>
                <c:pt idx="5778">
                  <c:v>16.717113999999999</c:v>
                </c:pt>
                <c:pt idx="5779">
                  <c:v>16.717444</c:v>
                </c:pt>
                <c:pt idx="5780">
                  <c:v>16.719712000000001</c:v>
                </c:pt>
                <c:pt idx="5781">
                  <c:v>16.721806999999998</c:v>
                </c:pt>
                <c:pt idx="5782">
                  <c:v>16.721648999999999</c:v>
                </c:pt>
                <c:pt idx="5783">
                  <c:v>16.72241</c:v>
                </c:pt>
                <c:pt idx="5784">
                  <c:v>16.724477</c:v>
                </c:pt>
                <c:pt idx="5785">
                  <c:v>16.724533999999998</c:v>
                </c:pt>
                <c:pt idx="5786">
                  <c:v>16.724806999999998</c:v>
                </c:pt>
                <c:pt idx="5787">
                  <c:v>16.727160999999999</c:v>
                </c:pt>
                <c:pt idx="5788">
                  <c:v>16.72851</c:v>
                </c:pt>
                <c:pt idx="5789">
                  <c:v>16.728539000000001</c:v>
                </c:pt>
                <c:pt idx="5790">
                  <c:v>16.731309</c:v>
                </c:pt>
                <c:pt idx="5791">
                  <c:v>16.733864000000001</c:v>
                </c:pt>
                <c:pt idx="5792">
                  <c:v>16.734380999999999</c:v>
                </c:pt>
                <c:pt idx="5793">
                  <c:v>16.736362</c:v>
                </c:pt>
                <c:pt idx="5794">
                  <c:v>16.740036</c:v>
                </c:pt>
                <c:pt idx="5795">
                  <c:v>16.74117</c:v>
                </c:pt>
                <c:pt idx="5796">
                  <c:v>16.742175</c:v>
                </c:pt>
                <c:pt idx="5797">
                  <c:v>16.745749</c:v>
                </c:pt>
                <c:pt idx="5798">
                  <c:v>16.748819999999998</c:v>
                </c:pt>
                <c:pt idx="5799">
                  <c:v>16.750457000000001</c:v>
                </c:pt>
                <c:pt idx="5800">
                  <c:v>16.754691000000001</c:v>
                </c:pt>
                <c:pt idx="5801">
                  <c:v>16.758882</c:v>
                </c:pt>
                <c:pt idx="5802">
                  <c:v>16.761049</c:v>
                </c:pt>
                <c:pt idx="5803">
                  <c:v>16.764078000000001</c:v>
                </c:pt>
                <c:pt idx="5804">
                  <c:v>16.768255</c:v>
                </c:pt>
                <c:pt idx="5805">
                  <c:v>16.770164000000001</c:v>
                </c:pt>
                <c:pt idx="5806">
                  <c:v>16.772158999999998</c:v>
                </c:pt>
                <c:pt idx="5807">
                  <c:v>16.775776</c:v>
                </c:pt>
                <c:pt idx="5808">
                  <c:v>16.778403000000001</c:v>
                </c:pt>
                <c:pt idx="5809">
                  <c:v>16.780584999999999</c:v>
                </c:pt>
                <c:pt idx="5810">
                  <c:v>16.784761</c:v>
                </c:pt>
                <c:pt idx="5811">
                  <c:v>16.789197000000001</c:v>
                </c:pt>
                <c:pt idx="5812">
                  <c:v>16.791723000000001</c:v>
                </c:pt>
                <c:pt idx="5813">
                  <c:v>16.794765999999999</c:v>
                </c:pt>
                <c:pt idx="5814">
                  <c:v>16.798999999999999</c:v>
                </c:pt>
                <c:pt idx="5815">
                  <c:v>16.801152999999999</c:v>
                </c:pt>
                <c:pt idx="5816">
                  <c:v>16.80322</c:v>
                </c:pt>
                <c:pt idx="5817">
                  <c:v>16.806664999999999</c:v>
                </c:pt>
                <c:pt idx="5818">
                  <c:v>16.809521</c:v>
                </c:pt>
                <c:pt idx="5819">
                  <c:v>16.810984999999999</c:v>
                </c:pt>
                <c:pt idx="5820">
                  <c:v>16.814572999999999</c:v>
                </c:pt>
                <c:pt idx="5821">
                  <c:v>16.818218999999999</c:v>
                </c:pt>
                <c:pt idx="5822">
                  <c:v>16.820387</c:v>
                </c:pt>
                <c:pt idx="5823">
                  <c:v>16.823516000000001</c:v>
                </c:pt>
                <c:pt idx="5824">
                  <c:v>16.827721</c:v>
                </c:pt>
                <c:pt idx="5825">
                  <c:v>16.82996</c:v>
                </c:pt>
                <c:pt idx="5826">
                  <c:v>16.832386</c:v>
                </c:pt>
                <c:pt idx="5827">
                  <c:v>16.836189999999998</c:v>
                </c:pt>
                <c:pt idx="5828">
                  <c:v>16.838946</c:v>
                </c:pt>
                <c:pt idx="5829">
                  <c:v>16.840596000000001</c:v>
                </c:pt>
                <c:pt idx="5830">
                  <c:v>16.843912</c:v>
                </c:pt>
                <c:pt idx="5831">
                  <c:v>16.846567</c:v>
                </c:pt>
                <c:pt idx="5832">
                  <c:v>16.847859</c:v>
                </c:pt>
                <c:pt idx="5833">
                  <c:v>16.849810999999999</c:v>
                </c:pt>
                <c:pt idx="5834">
                  <c:v>16.852739</c:v>
                </c:pt>
                <c:pt idx="5835">
                  <c:v>16.8536</c:v>
                </c:pt>
                <c:pt idx="5836">
                  <c:v>16.854863999999999</c:v>
                </c:pt>
                <c:pt idx="5837">
                  <c:v>16.857748999999998</c:v>
                </c:pt>
                <c:pt idx="5838">
                  <c:v>16.859112</c:v>
                </c:pt>
                <c:pt idx="5839">
                  <c:v>16.859213</c:v>
                </c:pt>
                <c:pt idx="5840">
                  <c:v>16.861135999999998</c:v>
                </c:pt>
                <c:pt idx="5841">
                  <c:v>16.862672</c:v>
                </c:pt>
                <c:pt idx="5842">
                  <c:v>16.862901999999998</c:v>
                </c:pt>
                <c:pt idx="5843">
                  <c:v>16.864121999999998</c:v>
                </c:pt>
                <c:pt idx="5844">
                  <c:v>16.866633</c:v>
                </c:pt>
                <c:pt idx="5845">
                  <c:v>16.867294000000001</c:v>
                </c:pt>
                <c:pt idx="5846">
                  <c:v>16.867996999999999</c:v>
                </c:pt>
                <c:pt idx="5847">
                  <c:v>16.870394000000001</c:v>
                </c:pt>
                <c:pt idx="5848">
                  <c:v>16.872001999999998</c:v>
                </c:pt>
                <c:pt idx="5849">
                  <c:v>16.872274000000001</c:v>
                </c:pt>
                <c:pt idx="5850">
                  <c:v>16.874168999999998</c:v>
                </c:pt>
                <c:pt idx="5851">
                  <c:v>16.875603999999999</c:v>
                </c:pt>
                <c:pt idx="5852">
                  <c:v>16.875288999999999</c:v>
                </c:pt>
                <c:pt idx="5853">
                  <c:v>16.875647000000001</c:v>
                </c:pt>
                <c:pt idx="5854">
                  <c:v>16.877441999999999</c:v>
                </c:pt>
                <c:pt idx="5855">
                  <c:v>16.877441999999999</c:v>
                </c:pt>
                <c:pt idx="5856">
                  <c:v>16.877327000000001</c:v>
                </c:pt>
                <c:pt idx="5857">
                  <c:v>16.878661999999998</c:v>
                </c:pt>
                <c:pt idx="5858">
                  <c:v>16.879580000000001</c:v>
                </c:pt>
                <c:pt idx="5859">
                  <c:v>16.879193000000001</c:v>
                </c:pt>
                <c:pt idx="5860">
                  <c:v>16.880814999999998</c:v>
                </c:pt>
                <c:pt idx="5861">
                  <c:v>16.881905</c:v>
                </c:pt>
                <c:pt idx="5862">
                  <c:v>16.881316999999999</c:v>
                </c:pt>
                <c:pt idx="5863">
                  <c:v>16.881159</c:v>
                </c:pt>
                <c:pt idx="5864">
                  <c:v>16.882249999999999</c:v>
                </c:pt>
                <c:pt idx="5865">
                  <c:v>16.881504</c:v>
                </c:pt>
                <c:pt idx="5866">
                  <c:v>16.880571</c:v>
                </c:pt>
                <c:pt idx="5867">
                  <c:v>16.880915000000002</c:v>
                </c:pt>
                <c:pt idx="5868">
                  <c:v>16.880499</c:v>
                </c:pt>
                <c:pt idx="5869">
                  <c:v>16.878719</c:v>
                </c:pt>
                <c:pt idx="5870">
                  <c:v>16.878689999999999</c:v>
                </c:pt>
                <c:pt idx="5871">
                  <c:v>16.879048999999998</c:v>
                </c:pt>
                <c:pt idx="5872">
                  <c:v>16.878131</c:v>
                </c:pt>
                <c:pt idx="5873">
                  <c:v>16.877656999999999</c:v>
                </c:pt>
                <c:pt idx="5874">
                  <c:v>16.878547000000001</c:v>
                </c:pt>
                <c:pt idx="5875">
                  <c:v>16.877742999999999</c:v>
                </c:pt>
                <c:pt idx="5876">
                  <c:v>16.877096999999999</c:v>
                </c:pt>
                <c:pt idx="5877">
                  <c:v>16.878029999999999</c:v>
                </c:pt>
                <c:pt idx="5878">
                  <c:v>16.878402999999999</c:v>
                </c:pt>
                <c:pt idx="5879">
                  <c:v>16.878101999999998</c:v>
                </c:pt>
                <c:pt idx="5880">
                  <c:v>16.879436999999999</c:v>
                </c:pt>
                <c:pt idx="5881">
                  <c:v>16.880599</c:v>
                </c:pt>
                <c:pt idx="5882">
                  <c:v>16.880398</c:v>
                </c:pt>
                <c:pt idx="5883">
                  <c:v>16.880685</c:v>
                </c:pt>
                <c:pt idx="5884">
                  <c:v>16.881976999999999</c:v>
                </c:pt>
                <c:pt idx="5885">
                  <c:v>16.881474999999998</c:v>
                </c:pt>
                <c:pt idx="5886">
                  <c:v>16.881330999999999</c:v>
                </c:pt>
                <c:pt idx="5887">
                  <c:v>16.882809999999999</c:v>
                </c:pt>
                <c:pt idx="5888">
                  <c:v>16.883298</c:v>
                </c:pt>
                <c:pt idx="5889">
                  <c:v>16.882823999999999</c:v>
                </c:pt>
                <c:pt idx="5890">
                  <c:v>16.884518</c:v>
                </c:pt>
                <c:pt idx="5891">
                  <c:v>16.886011</c:v>
                </c:pt>
                <c:pt idx="5892">
                  <c:v>16.886569999999999</c:v>
                </c:pt>
                <c:pt idx="5893">
                  <c:v>16.887588999999998</c:v>
                </c:pt>
                <c:pt idx="5894">
                  <c:v>16.890001000000002</c:v>
                </c:pt>
                <c:pt idx="5895">
                  <c:v>16.890201999999999</c:v>
                </c:pt>
                <c:pt idx="5896">
                  <c:v>16.890173000000001</c:v>
                </c:pt>
                <c:pt idx="5897">
                  <c:v>16.891881000000001</c:v>
                </c:pt>
                <c:pt idx="5898">
                  <c:v>16.892958</c:v>
                </c:pt>
                <c:pt idx="5899">
                  <c:v>16.892398</c:v>
                </c:pt>
                <c:pt idx="5900">
                  <c:v>16.893546000000001</c:v>
                </c:pt>
                <c:pt idx="5901">
                  <c:v>16.894967000000001</c:v>
                </c:pt>
                <c:pt idx="5902">
                  <c:v>16.895398</c:v>
                </c:pt>
                <c:pt idx="5903">
                  <c:v>16.896546000000001</c:v>
                </c:pt>
                <c:pt idx="5904">
                  <c:v>16.899502999999999</c:v>
                </c:pt>
                <c:pt idx="5905">
                  <c:v>16.900192000000001</c:v>
                </c:pt>
                <c:pt idx="5906">
                  <c:v>16.900838</c:v>
                </c:pt>
                <c:pt idx="5907">
                  <c:v>16.903220000000001</c:v>
                </c:pt>
                <c:pt idx="5908">
                  <c:v>16.90523</c:v>
                </c:pt>
                <c:pt idx="5909">
                  <c:v>16.905718</c:v>
                </c:pt>
                <c:pt idx="5910">
                  <c:v>16.908258</c:v>
                </c:pt>
                <c:pt idx="5911">
                  <c:v>16.910698</c:v>
                </c:pt>
                <c:pt idx="5912">
                  <c:v>16.910941999999999</c:v>
                </c:pt>
                <c:pt idx="5913">
                  <c:v>16.911660000000001</c:v>
                </c:pt>
                <c:pt idx="5914">
                  <c:v>16.914042999999999</c:v>
                </c:pt>
                <c:pt idx="5915">
                  <c:v>16.914344</c:v>
                </c:pt>
                <c:pt idx="5916">
                  <c:v>16.914228999999999</c:v>
                </c:pt>
                <c:pt idx="5917">
                  <c:v>16.915075999999999</c:v>
                </c:pt>
                <c:pt idx="5918">
                  <c:v>16.914975999999999</c:v>
                </c:pt>
                <c:pt idx="5919">
                  <c:v>16.912966000000001</c:v>
                </c:pt>
                <c:pt idx="5920">
                  <c:v>16.91255</c:v>
                </c:pt>
                <c:pt idx="5921">
                  <c:v>16.912248999999999</c:v>
                </c:pt>
                <c:pt idx="5922">
                  <c:v>16.910512000000001</c:v>
                </c:pt>
                <c:pt idx="5923">
                  <c:v>16.909134000000002</c:v>
                </c:pt>
                <c:pt idx="5924">
                  <c:v>16.908904</c:v>
                </c:pt>
                <c:pt idx="5925">
                  <c:v>16.906593000000001</c:v>
                </c:pt>
                <c:pt idx="5926">
                  <c:v>16.903822999999999</c:v>
                </c:pt>
                <c:pt idx="5927">
                  <c:v>16.902086000000001</c:v>
                </c:pt>
                <c:pt idx="5928">
                  <c:v>16.899674999999998</c:v>
                </c:pt>
                <c:pt idx="5929">
                  <c:v>16.895771</c:v>
                </c:pt>
                <c:pt idx="5930">
                  <c:v>16.893431</c:v>
                </c:pt>
                <c:pt idx="5931">
                  <c:v>16.891134999999998</c:v>
                </c:pt>
                <c:pt idx="5932">
                  <c:v>16.887301999999998</c:v>
                </c:pt>
                <c:pt idx="5933">
                  <c:v>16.883585</c:v>
                </c:pt>
                <c:pt idx="5934">
                  <c:v>16.881661000000001</c:v>
                </c:pt>
                <c:pt idx="5935">
                  <c:v>16.877369999999999</c:v>
                </c:pt>
                <c:pt idx="5936">
                  <c:v>16.873135999999999</c:v>
                </c:pt>
                <c:pt idx="5937">
                  <c:v>16.870795999999999</c:v>
                </c:pt>
                <c:pt idx="5938">
                  <c:v>16.867394000000001</c:v>
                </c:pt>
                <c:pt idx="5939">
                  <c:v>16.862642999999998</c:v>
                </c:pt>
                <c:pt idx="5940">
                  <c:v>16.860461000000001</c:v>
                </c:pt>
                <c:pt idx="5941">
                  <c:v>16.858725</c:v>
                </c:pt>
                <c:pt idx="5942">
                  <c:v>16.854806</c:v>
                </c:pt>
                <c:pt idx="5943">
                  <c:v>16.85106</c:v>
                </c:pt>
                <c:pt idx="5944">
                  <c:v>16.849136999999999</c:v>
                </c:pt>
                <c:pt idx="5945">
                  <c:v>16.8445</c:v>
                </c:pt>
                <c:pt idx="5946">
                  <c:v>16.839635000000001</c:v>
                </c:pt>
                <c:pt idx="5947">
                  <c:v>16.836434000000001</c:v>
                </c:pt>
                <c:pt idx="5948">
                  <c:v>16.832659</c:v>
                </c:pt>
                <c:pt idx="5949">
                  <c:v>16.827047</c:v>
                </c:pt>
                <c:pt idx="5950">
                  <c:v>16.824334</c:v>
                </c:pt>
                <c:pt idx="5951">
                  <c:v>16.821778999999999</c:v>
                </c:pt>
                <c:pt idx="5952">
                  <c:v>16.817301</c:v>
                </c:pt>
                <c:pt idx="5953">
                  <c:v>16.813770000000002</c:v>
                </c:pt>
                <c:pt idx="5954">
                  <c:v>16.811688</c:v>
                </c:pt>
                <c:pt idx="5955">
                  <c:v>16.806808</c:v>
                </c:pt>
                <c:pt idx="5956">
                  <c:v>16.801798999999999</c:v>
                </c:pt>
                <c:pt idx="5957">
                  <c:v>16.798756000000001</c:v>
                </c:pt>
                <c:pt idx="5958">
                  <c:v>16.795584000000002</c:v>
                </c:pt>
                <c:pt idx="5959">
                  <c:v>16.790818999999999</c:v>
                </c:pt>
                <c:pt idx="5960">
                  <c:v>16.789010000000001</c:v>
                </c:pt>
                <c:pt idx="5961">
                  <c:v>16.787057999999998</c:v>
                </c:pt>
                <c:pt idx="5962">
                  <c:v>16.783325999999999</c:v>
                </c:pt>
                <c:pt idx="5963">
                  <c:v>16.780411999999998</c:v>
                </c:pt>
                <c:pt idx="5964">
                  <c:v>16.778746999999999</c:v>
                </c:pt>
                <c:pt idx="5965">
                  <c:v>16.775015</c:v>
                </c:pt>
                <c:pt idx="5966">
                  <c:v>16.771757000000001</c:v>
                </c:pt>
                <c:pt idx="5967">
                  <c:v>16.770523000000001</c:v>
                </c:pt>
                <c:pt idx="5968">
                  <c:v>16.768799999999999</c:v>
                </c:pt>
                <c:pt idx="5969">
                  <c:v>16.765872000000002</c:v>
                </c:pt>
                <c:pt idx="5970">
                  <c:v>16.765900999999999</c:v>
                </c:pt>
                <c:pt idx="5971">
                  <c:v>16.765799999999999</c:v>
                </c:pt>
                <c:pt idx="5972">
                  <c:v>16.763618999999998</c:v>
                </c:pt>
                <c:pt idx="5973">
                  <c:v>16.762225999999998</c:v>
                </c:pt>
                <c:pt idx="5974">
                  <c:v>16.762613999999999</c:v>
                </c:pt>
                <c:pt idx="5975">
                  <c:v>16.760259999999999</c:v>
                </c:pt>
                <c:pt idx="5976">
                  <c:v>16.758609</c:v>
                </c:pt>
                <c:pt idx="5977">
                  <c:v>16.758953999999999</c:v>
                </c:pt>
                <c:pt idx="5978">
                  <c:v>16.758509</c:v>
                </c:pt>
                <c:pt idx="5979">
                  <c:v>16.756986999999999</c:v>
                </c:pt>
                <c:pt idx="5980">
                  <c:v>16.757849</c:v>
                </c:pt>
                <c:pt idx="5981">
                  <c:v>16.758509</c:v>
                </c:pt>
                <c:pt idx="5982">
                  <c:v>16.757275</c:v>
                </c:pt>
                <c:pt idx="5983">
                  <c:v>16.756944000000001</c:v>
                </c:pt>
                <c:pt idx="5984">
                  <c:v>16.758738999999998</c:v>
                </c:pt>
                <c:pt idx="5985">
                  <c:v>16.757259999999999</c:v>
                </c:pt>
                <c:pt idx="5986">
                  <c:v>16.755839000000002</c:v>
                </c:pt>
                <c:pt idx="5987">
                  <c:v>16.757002</c:v>
                </c:pt>
                <c:pt idx="5988">
                  <c:v>16.757691000000001</c:v>
                </c:pt>
                <c:pt idx="5989">
                  <c:v>16.756543000000001</c:v>
                </c:pt>
                <c:pt idx="5990">
                  <c:v>16.758222</c:v>
                </c:pt>
                <c:pt idx="5991">
                  <c:v>16.759155</c:v>
                </c:pt>
                <c:pt idx="5992">
                  <c:v>16.758178999999998</c:v>
                </c:pt>
                <c:pt idx="5993">
                  <c:v>16.758595</c:v>
                </c:pt>
                <c:pt idx="5994">
                  <c:v>16.760361</c:v>
                </c:pt>
                <c:pt idx="5995">
                  <c:v>16.759685999999999</c:v>
                </c:pt>
                <c:pt idx="5996">
                  <c:v>16.759485000000002</c:v>
                </c:pt>
                <c:pt idx="5997">
                  <c:v>16.761565999999998</c:v>
                </c:pt>
                <c:pt idx="5998">
                  <c:v>16.763188</c:v>
                </c:pt>
                <c:pt idx="5999">
                  <c:v>16.763560999999999</c:v>
                </c:pt>
                <c:pt idx="6000">
                  <c:v>16.768211999999998</c:v>
                </c:pt>
                <c:pt idx="6001">
                  <c:v>16.771484000000001</c:v>
                </c:pt>
                <c:pt idx="6002">
                  <c:v>16.772963000000001</c:v>
                </c:pt>
                <c:pt idx="6003">
                  <c:v>16.775646999999999</c:v>
                </c:pt>
                <c:pt idx="6004">
                  <c:v>16.778475</c:v>
                </c:pt>
                <c:pt idx="6005">
                  <c:v>16.778231000000002</c:v>
                </c:pt>
                <c:pt idx="6006">
                  <c:v>16.778919999999999</c:v>
                </c:pt>
                <c:pt idx="6007">
                  <c:v>16.781244999999998</c:v>
                </c:pt>
                <c:pt idx="6008">
                  <c:v>16.782292999999999</c:v>
                </c:pt>
                <c:pt idx="6009">
                  <c:v>16.783182</c:v>
                </c:pt>
                <c:pt idx="6010">
                  <c:v>16.787216000000001</c:v>
                </c:pt>
                <c:pt idx="6011">
                  <c:v>16.789756000000001</c:v>
                </c:pt>
                <c:pt idx="6012">
                  <c:v>16.790631999999999</c:v>
                </c:pt>
                <c:pt idx="6013">
                  <c:v>16.793101</c:v>
                </c:pt>
                <c:pt idx="6014">
                  <c:v>16.795756000000001</c:v>
                </c:pt>
                <c:pt idx="6015">
                  <c:v>16.794823000000001</c:v>
                </c:pt>
                <c:pt idx="6016">
                  <c:v>16.795311000000002</c:v>
                </c:pt>
                <c:pt idx="6017">
                  <c:v>16.797694</c:v>
                </c:pt>
                <c:pt idx="6018">
                  <c:v>16.798670000000001</c:v>
                </c:pt>
                <c:pt idx="6019">
                  <c:v>16.799430999999998</c:v>
                </c:pt>
                <c:pt idx="6020">
                  <c:v>16.803737000000002</c:v>
                </c:pt>
                <c:pt idx="6021">
                  <c:v>16.807539999999999</c:v>
                </c:pt>
                <c:pt idx="6022">
                  <c:v>16.809162000000001</c:v>
                </c:pt>
                <c:pt idx="6023">
                  <c:v>16.812176000000001</c:v>
                </c:pt>
                <c:pt idx="6024">
                  <c:v>16.815521</c:v>
                </c:pt>
                <c:pt idx="6025">
                  <c:v>16.814789000000001</c:v>
                </c:pt>
                <c:pt idx="6026">
                  <c:v>16.816037999999999</c:v>
                </c:pt>
                <c:pt idx="6027">
                  <c:v>16.820056000000001</c:v>
                </c:pt>
                <c:pt idx="6028">
                  <c:v>16.822367</c:v>
                </c:pt>
                <c:pt idx="6029">
                  <c:v>16.824406</c:v>
                </c:pt>
                <c:pt idx="6030">
                  <c:v>16.830779</c:v>
                </c:pt>
                <c:pt idx="6031">
                  <c:v>16.836203999999999</c:v>
                </c:pt>
                <c:pt idx="6032">
                  <c:v>16.839849999999998</c:v>
                </c:pt>
                <c:pt idx="6033">
                  <c:v>16.845103000000002</c:v>
                </c:pt>
                <c:pt idx="6034">
                  <c:v>16.850227</c:v>
                </c:pt>
                <c:pt idx="6035">
                  <c:v>16.851921000000001</c:v>
                </c:pt>
                <c:pt idx="6036">
                  <c:v>16.854877999999999</c:v>
                </c:pt>
                <c:pt idx="6037">
                  <c:v>16.859902000000002</c:v>
                </c:pt>
                <c:pt idx="6038">
                  <c:v>16.863232</c:v>
                </c:pt>
                <c:pt idx="6039">
                  <c:v>16.866116999999999</c:v>
                </c:pt>
                <c:pt idx="6040">
                  <c:v>16.872001999999998</c:v>
                </c:pt>
                <c:pt idx="6041">
                  <c:v>16.874168999999998</c:v>
                </c:pt>
                <c:pt idx="6042">
                  <c:v>16.876048999999998</c:v>
                </c:pt>
                <c:pt idx="6043">
                  <c:v>16.880068000000001</c:v>
                </c:pt>
                <c:pt idx="6044">
                  <c:v>16.883656999999999</c:v>
                </c:pt>
                <c:pt idx="6045">
                  <c:v>16.886111</c:v>
                </c:pt>
                <c:pt idx="6046">
                  <c:v>16.891909999999999</c:v>
                </c:pt>
                <c:pt idx="6047">
                  <c:v>16.898181999999998</c:v>
                </c:pt>
                <c:pt idx="6048">
                  <c:v>16.902417</c:v>
                </c:pt>
                <c:pt idx="6049">
                  <c:v>16.907440000000001</c:v>
                </c:pt>
                <c:pt idx="6050">
                  <c:v>16.913784</c:v>
                </c:pt>
                <c:pt idx="6051">
                  <c:v>16.917086000000001</c:v>
                </c:pt>
                <c:pt idx="6052">
                  <c:v>16.920373000000001</c:v>
                </c:pt>
                <c:pt idx="6053">
                  <c:v>16.925856</c:v>
                </c:pt>
                <c:pt idx="6054">
                  <c:v>16.930119000000001</c:v>
                </c:pt>
                <c:pt idx="6055">
                  <c:v>16.933520000000001</c:v>
                </c:pt>
                <c:pt idx="6056">
                  <c:v>16.940194999999999</c:v>
                </c:pt>
                <c:pt idx="6057">
                  <c:v>16.947257</c:v>
                </c:pt>
                <c:pt idx="6058">
                  <c:v>16.951346999999998</c:v>
                </c:pt>
                <c:pt idx="6059">
                  <c:v>16.956357000000001</c:v>
                </c:pt>
                <c:pt idx="6060">
                  <c:v>16.962557</c:v>
                </c:pt>
                <c:pt idx="6061">
                  <c:v>16.965513999999999</c:v>
                </c:pt>
                <c:pt idx="6062">
                  <c:v>16.96705</c:v>
                </c:pt>
                <c:pt idx="6063">
                  <c:v>16.970867999999999</c:v>
                </c:pt>
                <c:pt idx="6064">
                  <c:v>16.973580999999999</c:v>
                </c:pt>
                <c:pt idx="6065">
                  <c:v>16.975145000000001</c:v>
                </c:pt>
                <c:pt idx="6066">
                  <c:v>16.980069</c:v>
                </c:pt>
                <c:pt idx="6067">
                  <c:v>16.984705000000002</c:v>
                </c:pt>
                <c:pt idx="6068">
                  <c:v>16.986528</c:v>
                </c:pt>
                <c:pt idx="6069">
                  <c:v>16.989284000000001</c:v>
                </c:pt>
                <c:pt idx="6070">
                  <c:v>16.993188</c:v>
                </c:pt>
                <c:pt idx="6071">
                  <c:v>16.993303000000001</c:v>
                </c:pt>
                <c:pt idx="6072">
                  <c:v>16.992815</c:v>
                </c:pt>
                <c:pt idx="6073">
                  <c:v>16.994551000000001</c:v>
                </c:pt>
                <c:pt idx="6074">
                  <c:v>16.995111000000001</c:v>
                </c:pt>
                <c:pt idx="6075">
                  <c:v>16.994306999999999</c:v>
                </c:pt>
                <c:pt idx="6076">
                  <c:v>16.996704000000001</c:v>
                </c:pt>
                <c:pt idx="6077">
                  <c:v>16.999489000000001</c:v>
                </c:pt>
                <c:pt idx="6078">
                  <c:v>17.000019999999999</c:v>
                </c:pt>
                <c:pt idx="6079">
                  <c:v>17.001742</c:v>
                </c:pt>
                <c:pt idx="6080">
                  <c:v>17.004612999999999</c:v>
                </c:pt>
                <c:pt idx="6081">
                  <c:v>17.004684999999998</c:v>
                </c:pt>
                <c:pt idx="6082">
                  <c:v>17.005559999999999</c:v>
                </c:pt>
                <c:pt idx="6083">
                  <c:v>17.007957000000001</c:v>
                </c:pt>
                <c:pt idx="6084">
                  <c:v>17.008818999999999</c:v>
                </c:pt>
                <c:pt idx="6085">
                  <c:v>17.008589000000001</c:v>
                </c:pt>
                <c:pt idx="6086">
                  <c:v>17.010441</c:v>
                </c:pt>
                <c:pt idx="6087">
                  <c:v>17.01146</c:v>
                </c:pt>
                <c:pt idx="6088">
                  <c:v>17.010369000000001</c:v>
                </c:pt>
                <c:pt idx="6089">
                  <c:v>17.011201</c:v>
                </c:pt>
                <c:pt idx="6090">
                  <c:v>17.012795000000001</c:v>
                </c:pt>
                <c:pt idx="6091">
                  <c:v>17.012177000000001</c:v>
                </c:pt>
                <c:pt idx="6092">
                  <c:v>17.012407</c:v>
                </c:pt>
                <c:pt idx="6093">
                  <c:v>17.013798999999999</c:v>
                </c:pt>
                <c:pt idx="6094">
                  <c:v>17.013369000000001</c:v>
                </c:pt>
                <c:pt idx="6095">
                  <c:v>17.012594</c:v>
                </c:pt>
                <c:pt idx="6096">
                  <c:v>17.013268</c:v>
                </c:pt>
                <c:pt idx="6097">
                  <c:v>17.013196000000001</c:v>
                </c:pt>
                <c:pt idx="6098">
                  <c:v>17.011057999999998</c:v>
                </c:pt>
                <c:pt idx="6099">
                  <c:v>17.011474</c:v>
                </c:pt>
                <c:pt idx="6100">
                  <c:v>17.012364000000002</c:v>
                </c:pt>
                <c:pt idx="6101">
                  <c:v>17.011085999999999</c:v>
                </c:pt>
                <c:pt idx="6102">
                  <c:v>17.010383000000001</c:v>
                </c:pt>
                <c:pt idx="6103">
                  <c:v>17.011832999999999</c:v>
                </c:pt>
                <c:pt idx="6104">
                  <c:v>17.011531000000002</c:v>
                </c:pt>
                <c:pt idx="6105">
                  <c:v>17.010626999999999</c:v>
                </c:pt>
                <c:pt idx="6106">
                  <c:v>17.011717999999998</c:v>
                </c:pt>
                <c:pt idx="6107">
                  <c:v>17.011948</c:v>
                </c:pt>
                <c:pt idx="6108">
                  <c:v>17.010511999999999</c:v>
                </c:pt>
                <c:pt idx="6109">
                  <c:v>17.010943000000001</c:v>
                </c:pt>
                <c:pt idx="6110">
                  <c:v>17.012163000000001</c:v>
                </c:pt>
                <c:pt idx="6111">
                  <c:v>17.011101</c:v>
                </c:pt>
                <c:pt idx="6112">
                  <c:v>17.010641</c:v>
                </c:pt>
                <c:pt idx="6113">
                  <c:v>17.012291999999999</c:v>
                </c:pt>
                <c:pt idx="6114">
                  <c:v>17.012018999999999</c:v>
                </c:pt>
                <c:pt idx="6115">
                  <c:v>17.010455</c:v>
                </c:pt>
                <c:pt idx="6116">
                  <c:v>17.011216000000001</c:v>
                </c:pt>
                <c:pt idx="6117">
                  <c:v>17.011417000000002</c:v>
                </c:pt>
                <c:pt idx="6118">
                  <c:v>17.009335</c:v>
                </c:pt>
                <c:pt idx="6119">
                  <c:v>17.008790000000001</c:v>
                </c:pt>
                <c:pt idx="6120">
                  <c:v>17.008832999999999</c:v>
                </c:pt>
                <c:pt idx="6121">
                  <c:v>17.006623000000001</c:v>
                </c:pt>
                <c:pt idx="6122">
                  <c:v>17.004269000000001</c:v>
                </c:pt>
                <c:pt idx="6123">
                  <c:v>17.003895</c:v>
                </c:pt>
                <c:pt idx="6124">
                  <c:v>17.001297000000001</c:v>
                </c:pt>
                <c:pt idx="6125">
                  <c:v>16.997709</c:v>
                </c:pt>
                <c:pt idx="6126">
                  <c:v>16.996331000000001</c:v>
                </c:pt>
                <c:pt idx="6127">
                  <c:v>16.994164000000001</c:v>
                </c:pt>
                <c:pt idx="6128">
                  <c:v>16.989657000000001</c:v>
                </c:pt>
                <c:pt idx="6129">
                  <c:v>16.987905999999999</c:v>
                </c:pt>
                <c:pt idx="6130">
                  <c:v>16.986628</c:v>
                </c:pt>
                <c:pt idx="6131">
                  <c:v>16.983039999999999</c:v>
                </c:pt>
                <c:pt idx="6132">
                  <c:v>16.979680999999999</c:v>
                </c:pt>
                <c:pt idx="6133">
                  <c:v>16.977944000000001</c:v>
                </c:pt>
                <c:pt idx="6134">
                  <c:v>16.973967999999999</c:v>
                </c:pt>
                <c:pt idx="6135">
                  <c:v>16.968858999999998</c:v>
                </c:pt>
                <c:pt idx="6136">
                  <c:v>16.965916</c:v>
                </c:pt>
                <c:pt idx="6137">
                  <c:v>16.962513999999999</c:v>
                </c:pt>
                <c:pt idx="6138">
                  <c:v>16.956744</c:v>
                </c:pt>
                <c:pt idx="6139">
                  <c:v>16.953744</c:v>
                </c:pt>
                <c:pt idx="6140">
                  <c:v>16.951046000000002</c:v>
                </c:pt>
                <c:pt idx="6141">
                  <c:v>16.945906999999998</c:v>
                </c:pt>
                <c:pt idx="6142">
                  <c:v>16.941286000000002</c:v>
                </c:pt>
                <c:pt idx="6143">
                  <c:v>16.938759000000001</c:v>
                </c:pt>
                <c:pt idx="6144">
                  <c:v>16.933678</c:v>
                </c:pt>
                <c:pt idx="6145">
                  <c:v>16.927047000000002</c:v>
                </c:pt>
                <c:pt idx="6146">
                  <c:v>16.922698</c:v>
                </c:pt>
                <c:pt idx="6147">
                  <c:v>16.917631</c:v>
                </c:pt>
                <c:pt idx="6148">
                  <c:v>16.909621999999999</c:v>
                </c:pt>
                <c:pt idx="6149">
                  <c:v>16.904297</c:v>
                </c:pt>
                <c:pt idx="6150">
                  <c:v>16.900234999999999</c:v>
                </c:pt>
                <c:pt idx="6151">
                  <c:v>16.893360000000001</c:v>
                </c:pt>
                <c:pt idx="6152">
                  <c:v>16.886628000000002</c:v>
                </c:pt>
                <c:pt idx="6153">
                  <c:v>16.883168999999999</c:v>
                </c:pt>
                <c:pt idx="6154">
                  <c:v>16.876048999999998</c:v>
                </c:pt>
                <c:pt idx="6155">
                  <c:v>16.866648000000001</c:v>
                </c:pt>
                <c:pt idx="6156">
                  <c:v>16.860317999999999</c:v>
                </c:pt>
                <c:pt idx="6157">
                  <c:v>16.853313</c:v>
                </c:pt>
                <c:pt idx="6158">
                  <c:v>16.842893</c:v>
                </c:pt>
                <c:pt idx="6159">
                  <c:v>16.8354</c:v>
                </c:pt>
                <c:pt idx="6160">
                  <c:v>16.829501</c:v>
                </c:pt>
                <c:pt idx="6161">
                  <c:v>16.820573</c:v>
                </c:pt>
                <c:pt idx="6162">
                  <c:v>16.812435000000001</c:v>
                </c:pt>
                <c:pt idx="6163">
                  <c:v>16.807928</c:v>
                </c:pt>
                <c:pt idx="6164">
                  <c:v>16.800104999999999</c:v>
                </c:pt>
                <c:pt idx="6165">
                  <c:v>16.791219999999999</c:v>
                </c:pt>
                <c:pt idx="6166">
                  <c:v>16.784718000000002</c:v>
                </c:pt>
                <c:pt idx="6167">
                  <c:v>16.777656</c:v>
                </c:pt>
                <c:pt idx="6168">
                  <c:v>16.767796000000001</c:v>
                </c:pt>
                <c:pt idx="6169">
                  <c:v>16.761178999999998</c:v>
                </c:pt>
                <c:pt idx="6170">
                  <c:v>16.755236</c:v>
                </c:pt>
                <c:pt idx="6171">
                  <c:v>16.746122</c:v>
                </c:pt>
                <c:pt idx="6172">
                  <c:v>16.737625000000001</c:v>
                </c:pt>
                <c:pt idx="6173">
                  <c:v>16.732126999999998</c:v>
                </c:pt>
                <c:pt idx="6174">
                  <c:v>16.723616</c:v>
                </c:pt>
                <c:pt idx="6175">
                  <c:v>16.71453</c:v>
                </c:pt>
                <c:pt idx="6176">
                  <c:v>16.709018</c:v>
                </c:pt>
                <c:pt idx="6177">
                  <c:v>16.702529999999999</c:v>
                </c:pt>
                <c:pt idx="6178">
                  <c:v>16.693429999999999</c:v>
                </c:pt>
                <c:pt idx="6179">
                  <c:v>16.687660000000001</c:v>
                </c:pt>
                <c:pt idx="6180">
                  <c:v>16.682148999999999</c:v>
                </c:pt>
                <c:pt idx="6181">
                  <c:v>16.673967000000001</c:v>
                </c:pt>
                <c:pt idx="6182">
                  <c:v>16.667048999999999</c:v>
                </c:pt>
                <c:pt idx="6183">
                  <c:v>16.662700000000001</c:v>
                </c:pt>
                <c:pt idx="6184">
                  <c:v>16.655092</c:v>
                </c:pt>
                <c:pt idx="6185">
                  <c:v>16.647227000000001</c:v>
                </c:pt>
                <c:pt idx="6186">
                  <c:v>16.643609999999999</c:v>
                </c:pt>
                <c:pt idx="6187">
                  <c:v>16.639146</c:v>
                </c:pt>
                <c:pt idx="6188">
                  <c:v>16.632169999999999</c:v>
                </c:pt>
                <c:pt idx="6189">
                  <c:v>16.630375999999998</c:v>
                </c:pt>
                <c:pt idx="6190">
                  <c:v>16.629027000000001</c:v>
                </c:pt>
                <c:pt idx="6191">
                  <c:v>16.623543999999999</c:v>
                </c:pt>
                <c:pt idx="6192">
                  <c:v>16.619481</c:v>
                </c:pt>
                <c:pt idx="6193">
                  <c:v>16.618821000000001</c:v>
                </c:pt>
                <c:pt idx="6194">
                  <c:v>16.613166</c:v>
                </c:pt>
                <c:pt idx="6195">
                  <c:v>16.608286</c:v>
                </c:pt>
                <c:pt idx="6196">
                  <c:v>16.609535000000001</c:v>
                </c:pt>
                <c:pt idx="6197">
                  <c:v>16.610050999999999</c:v>
                </c:pt>
                <c:pt idx="6198">
                  <c:v>16.608457999999999</c:v>
                </c:pt>
                <c:pt idx="6199">
                  <c:v>16.612362000000001</c:v>
                </c:pt>
                <c:pt idx="6200">
                  <c:v>16.616826</c:v>
                </c:pt>
                <c:pt idx="6201">
                  <c:v>16.617471999999999</c:v>
                </c:pt>
                <c:pt idx="6202">
                  <c:v>16.620041000000001</c:v>
                </c:pt>
                <c:pt idx="6203">
                  <c:v>16.624979</c:v>
                </c:pt>
                <c:pt idx="6204">
                  <c:v>16.625351999999999</c:v>
                </c:pt>
                <c:pt idx="6205">
                  <c:v>16.626586</c:v>
                </c:pt>
                <c:pt idx="6206">
                  <c:v>16.632313</c:v>
                </c:pt>
                <c:pt idx="6207">
                  <c:v>16.637910999999999</c:v>
                </c:pt>
                <c:pt idx="6208">
                  <c:v>16.641586</c:v>
                </c:pt>
                <c:pt idx="6209">
                  <c:v>16.649910999999999</c:v>
                </c:pt>
                <c:pt idx="6210">
                  <c:v>16.658163999999999</c:v>
                </c:pt>
                <c:pt idx="6211">
                  <c:v>16.662872</c:v>
                </c:pt>
                <c:pt idx="6212">
                  <c:v>16.669159000000001</c:v>
                </c:pt>
                <c:pt idx="6213">
                  <c:v>16.678044</c:v>
                </c:pt>
                <c:pt idx="6214">
                  <c:v>16.683024</c:v>
                </c:pt>
                <c:pt idx="6215">
                  <c:v>16.688565000000001</c:v>
                </c:pt>
                <c:pt idx="6216">
                  <c:v>16.697780000000002</c:v>
                </c:pt>
                <c:pt idx="6217">
                  <c:v>16.705731</c:v>
                </c:pt>
                <c:pt idx="6218">
                  <c:v>16.711745000000001</c:v>
                </c:pt>
                <c:pt idx="6219">
                  <c:v>16.721734999999999</c:v>
                </c:pt>
                <c:pt idx="6220">
                  <c:v>16.731898000000001</c:v>
                </c:pt>
                <c:pt idx="6221">
                  <c:v>16.738772999999998</c:v>
                </c:pt>
                <c:pt idx="6222">
                  <c:v>16.746883</c:v>
                </c:pt>
                <c:pt idx="6223">
                  <c:v>16.757117000000001</c:v>
                </c:pt>
                <c:pt idx="6224">
                  <c:v>16.763991999999998</c:v>
                </c:pt>
                <c:pt idx="6225">
                  <c:v>16.771384000000001</c:v>
                </c:pt>
                <c:pt idx="6226">
                  <c:v>16.782005999999999</c:v>
                </c:pt>
                <c:pt idx="6227">
                  <c:v>16.791119999999999</c:v>
                </c:pt>
                <c:pt idx="6228">
                  <c:v>16.798166999999999</c:v>
                </c:pt>
                <c:pt idx="6229">
                  <c:v>16.809349000000001</c:v>
                </c:pt>
                <c:pt idx="6230">
                  <c:v>16.819524999999999</c:v>
                </c:pt>
                <c:pt idx="6231">
                  <c:v>16.826702000000001</c:v>
                </c:pt>
                <c:pt idx="6232">
                  <c:v>16.836089000000001</c:v>
                </c:pt>
                <c:pt idx="6233">
                  <c:v>16.847314000000001</c:v>
                </c:pt>
                <c:pt idx="6234">
                  <c:v>16.854548000000001</c:v>
                </c:pt>
                <c:pt idx="6235">
                  <c:v>16.862701000000001</c:v>
                </c:pt>
                <c:pt idx="6236">
                  <c:v>16.873494000000001</c:v>
                </c:pt>
                <c:pt idx="6237">
                  <c:v>16.881675999999999</c:v>
                </c:pt>
                <c:pt idx="6238">
                  <c:v>16.887661000000001</c:v>
                </c:pt>
                <c:pt idx="6239">
                  <c:v>16.896718</c:v>
                </c:pt>
                <c:pt idx="6240">
                  <c:v>16.904512</c:v>
                </c:pt>
                <c:pt idx="6241">
                  <c:v>16.909378</c:v>
                </c:pt>
                <c:pt idx="6242">
                  <c:v>16.915320000000001</c:v>
                </c:pt>
                <c:pt idx="6243">
                  <c:v>16.922740999999998</c:v>
                </c:pt>
                <c:pt idx="6244">
                  <c:v>16.927119000000001</c:v>
                </c:pt>
                <c:pt idx="6245">
                  <c:v>16.932171</c:v>
                </c:pt>
                <c:pt idx="6246">
                  <c:v>16.938903</c:v>
                </c:pt>
                <c:pt idx="6247">
                  <c:v>16.943308999999999</c:v>
                </c:pt>
                <c:pt idx="6248">
                  <c:v>16.945391000000001</c:v>
                </c:pt>
                <c:pt idx="6249">
                  <c:v>16.950156</c:v>
                </c:pt>
                <c:pt idx="6250">
                  <c:v>16.953773000000002</c:v>
                </c:pt>
                <c:pt idx="6251">
                  <c:v>16.954749</c:v>
                </c:pt>
                <c:pt idx="6252">
                  <c:v>16.957491000000001</c:v>
                </c:pt>
                <c:pt idx="6253">
                  <c:v>16.962313000000002</c:v>
                </c:pt>
                <c:pt idx="6254">
                  <c:v>16.963633999999999</c:v>
                </c:pt>
                <c:pt idx="6255">
                  <c:v>16.965184000000001</c:v>
                </c:pt>
                <c:pt idx="6256">
                  <c:v>16.968858999999998</c:v>
                </c:pt>
                <c:pt idx="6257">
                  <c:v>16.970911000000001</c:v>
                </c:pt>
                <c:pt idx="6258">
                  <c:v>16.970897000000001</c:v>
                </c:pt>
                <c:pt idx="6259">
                  <c:v>16.974212000000001</c:v>
                </c:pt>
                <c:pt idx="6260">
                  <c:v>16.977240999999999</c:v>
                </c:pt>
                <c:pt idx="6261">
                  <c:v>16.977585999999999</c:v>
                </c:pt>
                <c:pt idx="6262">
                  <c:v>16.979351000000001</c:v>
                </c:pt>
                <c:pt idx="6263">
                  <c:v>16.983025000000001</c:v>
                </c:pt>
                <c:pt idx="6264">
                  <c:v>16.982911000000001</c:v>
                </c:pt>
                <c:pt idx="6265">
                  <c:v>16.982766999999999</c:v>
                </c:pt>
                <c:pt idx="6266">
                  <c:v>16.984819999999999</c:v>
                </c:pt>
                <c:pt idx="6267">
                  <c:v>16.985178000000001</c:v>
                </c:pt>
                <c:pt idx="6268">
                  <c:v>16.983384000000001</c:v>
                </c:pt>
                <c:pt idx="6269">
                  <c:v>16.984963</c:v>
                </c:pt>
                <c:pt idx="6270">
                  <c:v>16.985796000000001</c:v>
                </c:pt>
                <c:pt idx="6271">
                  <c:v>16.983829</c:v>
                </c:pt>
                <c:pt idx="6272">
                  <c:v>16.983183</c:v>
                </c:pt>
                <c:pt idx="6273">
                  <c:v>16.983758000000002</c:v>
                </c:pt>
                <c:pt idx="6274">
                  <c:v>16.981389</c:v>
                </c:pt>
                <c:pt idx="6275">
                  <c:v>16.979495</c:v>
                </c:pt>
                <c:pt idx="6276">
                  <c:v>16.980097000000001</c:v>
                </c:pt>
                <c:pt idx="6277">
                  <c:v>16.979407999999999</c:v>
                </c:pt>
                <c:pt idx="6278">
                  <c:v>16.976752999999999</c:v>
                </c:pt>
                <c:pt idx="6279">
                  <c:v>16.977370000000001</c:v>
                </c:pt>
                <c:pt idx="6280">
                  <c:v>16.977643</c:v>
                </c:pt>
                <c:pt idx="6281">
                  <c:v>16.975490000000001</c:v>
                </c:pt>
                <c:pt idx="6282">
                  <c:v>16.974471000000001</c:v>
                </c:pt>
                <c:pt idx="6283">
                  <c:v>16.975777000000001</c:v>
                </c:pt>
                <c:pt idx="6284">
                  <c:v>16.974412999999998</c:v>
                </c:pt>
                <c:pt idx="6285">
                  <c:v>16.972763</c:v>
                </c:pt>
                <c:pt idx="6286">
                  <c:v>16.973738999999998</c:v>
                </c:pt>
                <c:pt idx="6287">
                  <c:v>16.974240999999999</c:v>
                </c:pt>
                <c:pt idx="6288">
                  <c:v>16.973423</c:v>
                </c:pt>
                <c:pt idx="6289">
                  <c:v>16.975632999999998</c:v>
                </c:pt>
                <c:pt idx="6290">
                  <c:v>16.977872999999999</c:v>
                </c:pt>
                <c:pt idx="6291">
                  <c:v>16.978058999999998</c:v>
                </c:pt>
                <c:pt idx="6292">
                  <c:v>16.979495</c:v>
                </c:pt>
                <c:pt idx="6293">
                  <c:v>16.982551999999998</c:v>
                </c:pt>
                <c:pt idx="6294">
                  <c:v>16.982451000000001</c:v>
                </c:pt>
                <c:pt idx="6295">
                  <c:v>16.982838999999998</c:v>
                </c:pt>
                <c:pt idx="6296">
                  <c:v>16.986211999999998</c:v>
                </c:pt>
                <c:pt idx="6297">
                  <c:v>16.988896</c:v>
                </c:pt>
                <c:pt idx="6298">
                  <c:v>16.989729000000001</c:v>
                </c:pt>
                <c:pt idx="6299">
                  <c:v>16.993317000000001</c:v>
                </c:pt>
                <c:pt idx="6300">
                  <c:v>16.996158999999999</c:v>
                </c:pt>
                <c:pt idx="6301">
                  <c:v>16.996475</c:v>
                </c:pt>
                <c:pt idx="6302">
                  <c:v>16.997966999999999</c:v>
                </c:pt>
                <c:pt idx="6303">
                  <c:v>17.001785000000002</c:v>
                </c:pt>
                <c:pt idx="6304">
                  <c:v>17.002359999999999</c:v>
                </c:pt>
                <c:pt idx="6305">
                  <c:v>17.004138999999999</c:v>
                </c:pt>
                <c:pt idx="6306">
                  <c:v>17.008904999999999</c:v>
                </c:pt>
                <c:pt idx="6307">
                  <c:v>17.012795000000001</c:v>
                </c:pt>
                <c:pt idx="6308">
                  <c:v>17.015407</c:v>
                </c:pt>
                <c:pt idx="6309">
                  <c:v>17.021148</c:v>
                </c:pt>
                <c:pt idx="6310">
                  <c:v>17.026257999999999</c:v>
                </c:pt>
                <c:pt idx="6311">
                  <c:v>17.029043000000001</c:v>
                </c:pt>
                <c:pt idx="6312">
                  <c:v>17.032903999999998</c:v>
                </c:pt>
                <c:pt idx="6313">
                  <c:v>17.038301000000001</c:v>
                </c:pt>
                <c:pt idx="6314">
                  <c:v>17.041530000000002</c:v>
                </c:pt>
                <c:pt idx="6315">
                  <c:v>17.045047</c:v>
                </c:pt>
                <c:pt idx="6316">
                  <c:v>17.051003000000001</c:v>
                </c:pt>
                <c:pt idx="6317">
                  <c:v>17.056170999999999</c:v>
                </c:pt>
                <c:pt idx="6318">
                  <c:v>17.059788000000001</c:v>
                </c:pt>
                <c:pt idx="6319">
                  <c:v>17.066203999999999</c:v>
                </c:pt>
                <c:pt idx="6320">
                  <c:v>17.071601000000001</c:v>
                </c:pt>
                <c:pt idx="6321">
                  <c:v>17.075202999999998</c:v>
                </c:pt>
                <c:pt idx="6322">
                  <c:v>17.080012</c:v>
                </c:pt>
                <c:pt idx="6323">
                  <c:v>17.086227000000001</c:v>
                </c:pt>
                <c:pt idx="6324">
                  <c:v>17.089672</c:v>
                </c:pt>
                <c:pt idx="6325">
                  <c:v>17.092915000000001</c:v>
                </c:pt>
                <c:pt idx="6326">
                  <c:v>17.098814999999998</c:v>
                </c:pt>
                <c:pt idx="6327">
                  <c:v>17.103451</c:v>
                </c:pt>
                <c:pt idx="6328">
                  <c:v>17.106421999999998</c:v>
                </c:pt>
                <c:pt idx="6329">
                  <c:v>17.111905</c:v>
                </c:pt>
                <c:pt idx="6330">
                  <c:v>17.116800000000001</c:v>
                </c:pt>
                <c:pt idx="6331">
                  <c:v>17.119541000000002</c:v>
                </c:pt>
                <c:pt idx="6332">
                  <c:v>17.123259000000001</c:v>
                </c:pt>
                <c:pt idx="6333">
                  <c:v>17.128367999999998</c:v>
                </c:pt>
                <c:pt idx="6334">
                  <c:v>17.130493000000001</c:v>
                </c:pt>
                <c:pt idx="6335">
                  <c:v>17.132961999999999</c:v>
                </c:pt>
                <c:pt idx="6336">
                  <c:v>17.137512000000001</c:v>
                </c:pt>
                <c:pt idx="6337">
                  <c:v>17.140740999999998</c:v>
                </c:pt>
                <c:pt idx="6338">
                  <c:v>17.142277</c:v>
                </c:pt>
                <c:pt idx="6339">
                  <c:v>17.146712000000001</c:v>
                </c:pt>
                <c:pt idx="6340">
                  <c:v>17.151119000000001</c:v>
                </c:pt>
                <c:pt idx="6341">
                  <c:v>17.153860000000002</c:v>
                </c:pt>
                <c:pt idx="6342">
                  <c:v>17.158037</c:v>
                </c:pt>
                <c:pt idx="6343">
                  <c:v>17.163447999999999</c:v>
                </c:pt>
                <c:pt idx="6344">
                  <c:v>17.16553</c:v>
                </c:pt>
                <c:pt idx="6345">
                  <c:v>17.168514999999999</c:v>
                </c:pt>
                <c:pt idx="6346">
                  <c:v>17.173193999999999</c:v>
                </c:pt>
                <c:pt idx="6347">
                  <c:v>17.176207999999999</c:v>
                </c:pt>
                <c:pt idx="6348">
                  <c:v>17.177902</c:v>
                </c:pt>
                <c:pt idx="6349">
                  <c:v>17.181978999999998</c:v>
                </c:pt>
                <c:pt idx="6350">
                  <c:v>17.185237000000001</c:v>
                </c:pt>
                <c:pt idx="6351">
                  <c:v>17.186700999999999</c:v>
                </c:pt>
                <c:pt idx="6352">
                  <c:v>17.189226999999999</c:v>
                </c:pt>
                <c:pt idx="6353">
                  <c:v>17.193390000000001</c:v>
                </c:pt>
                <c:pt idx="6354">
                  <c:v>17.195212000000001</c:v>
                </c:pt>
                <c:pt idx="6355">
                  <c:v>17.197365000000001</c:v>
                </c:pt>
                <c:pt idx="6356">
                  <c:v>17.201528</c:v>
                </c:pt>
                <c:pt idx="6357">
                  <c:v>17.204628</c:v>
                </c:pt>
                <c:pt idx="6358">
                  <c:v>17.206278999999999</c:v>
                </c:pt>
                <c:pt idx="6359">
                  <c:v>17.210384000000001</c:v>
                </c:pt>
                <c:pt idx="6360">
                  <c:v>17.214044000000001</c:v>
                </c:pt>
                <c:pt idx="6361">
                  <c:v>17.216570000000001</c:v>
                </c:pt>
                <c:pt idx="6362">
                  <c:v>17.219857000000001</c:v>
                </c:pt>
                <c:pt idx="6363">
                  <c:v>17.224149000000001</c:v>
                </c:pt>
                <c:pt idx="6364">
                  <c:v>17.226087</c:v>
                </c:pt>
                <c:pt idx="6365">
                  <c:v>17.228584000000001</c:v>
                </c:pt>
                <c:pt idx="6366">
                  <c:v>17.233436000000001</c:v>
                </c:pt>
                <c:pt idx="6367">
                  <c:v>17.237168</c:v>
                </c:pt>
                <c:pt idx="6368">
                  <c:v>17.239678999999999</c:v>
                </c:pt>
                <c:pt idx="6369">
                  <c:v>17.244358999999999</c:v>
                </c:pt>
                <c:pt idx="6370">
                  <c:v>17.248636000000001</c:v>
                </c:pt>
                <c:pt idx="6371">
                  <c:v>17.251363000000001</c:v>
                </c:pt>
                <c:pt idx="6372">
                  <c:v>17.254950999999998</c:v>
                </c:pt>
                <c:pt idx="6373">
                  <c:v>17.259774</c:v>
                </c:pt>
                <c:pt idx="6374">
                  <c:v>17.262429999999998</c:v>
                </c:pt>
                <c:pt idx="6375">
                  <c:v>17.266003999999999</c:v>
                </c:pt>
                <c:pt idx="6376">
                  <c:v>17.271529999999998</c:v>
                </c:pt>
                <c:pt idx="6377">
                  <c:v>17.276022000000001</c:v>
                </c:pt>
                <c:pt idx="6378">
                  <c:v>17.279064999999999</c:v>
                </c:pt>
                <c:pt idx="6379">
                  <c:v>17.284448000000001</c:v>
                </c:pt>
                <c:pt idx="6380">
                  <c:v>17.289141000000001</c:v>
                </c:pt>
                <c:pt idx="6381">
                  <c:v>17.291754000000001</c:v>
                </c:pt>
                <c:pt idx="6382">
                  <c:v>17.295097999999999</c:v>
                </c:pt>
                <c:pt idx="6383">
                  <c:v>17.299289000000002</c:v>
                </c:pt>
                <c:pt idx="6384">
                  <c:v>17.301197999999999</c:v>
                </c:pt>
                <c:pt idx="6385">
                  <c:v>17.303753</c:v>
                </c:pt>
                <c:pt idx="6386">
                  <c:v>17.307801000000001</c:v>
                </c:pt>
                <c:pt idx="6387">
                  <c:v>17.310714999999998</c:v>
                </c:pt>
                <c:pt idx="6388">
                  <c:v>17.312652</c:v>
                </c:pt>
                <c:pt idx="6389">
                  <c:v>17.316427000000001</c:v>
                </c:pt>
                <c:pt idx="6390">
                  <c:v>17.319814999999998</c:v>
                </c:pt>
                <c:pt idx="6391">
                  <c:v>17.322111</c:v>
                </c:pt>
                <c:pt idx="6392">
                  <c:v>17.325081999999998</c:v>
                </c:pt>
                <c:pt idx="6393">
                  <c:v>17.329345</c:v>
                </c:pt>
                <c:pt idx="6394">
                  <c:v>17.331182999999999</c:v>
                </c:pt>
                <c:pt idx="6395">
                  <c:v>17.333148999999999</c:v>
                </c:pt>
                <c:pt idx="6396">
                  <c:v>17.336479000000001</c:v>
                </c:pt>
                <c:pt idx="6397">
                  <c:v>17.338718</c:v>
                </c:pt>
                <c:pt idx="6398">
                  <c:v>17.339766000000001</c:v>
                </c:pt>
                <c:pt idx="6399">
                  <c:v>17.342838</c:v>
                </c:pt>
                <c:pt idx="6400">
                  <c:v>17.344889999999999</c:v>
                </c:pt>
                <c:pt idx="6401">
                  <c:v>17.344833000000001</c:v>
                </c:pt>
                <c:pt idx="6402">
                  <c:v>17.345479000000001</c:v>
                </c:pt>
                <c:pt idx="6403">
                  <c:v>17.346239000000001</c:v>
                </c:pt>
                <c:pt idx="6404">
                  <c:v>17.344158</c:v>
                </c:pt>
                <c:pt idx="6405">
                  <c:v>17.343139000000001</c:v>
                </c:pt>
                <c:pt idx="6406">
                  <c:v>17.343684</c:v>
                </c:pt>
                <c:pt idx="6407">
                  <c:v>17.343109999999999</c:v>
                </c:pt>
                <c:pt idx="6408">
                  <c:v>17.342248999999999</c:v>
                </c:pt>
                <c:pt idx="6409">
                  <c:v>17.344329999999999</c:v>
                </c:pt>
                <c:pt idx="6410">
                  <c:v>17.34545</c:v>
                </c:pt>
                <c:pt idx="6411">
                  <c:v>17.344546000000001</c:v>
                </c:pt>
                <c:pt idx="6412">
                  <c:v>17.34423</c:v>
                </c:pt>
                <c:pt idx="6413">
                  <c:v>17.344058</c:v>
                </c:pt>
                <c:pt idx="6414">
                  <c:v>17.340669999999999</c:v>
                </c:pt>
                <c:pt idx="6415">
                  <c:v>17.338215999999999</c:v>
                </c:pt>
                <c:pt idx="6416">
                  <c:v>17.337312000000001</c:v>
                </c:pt>
                <c:pt idx="6417">
                  <c:v>17.335345</c:v>
                </c:pt>
                <c:pt idx="6418">
                  <c:v>17.333293000000001</c:v>
                </c:pt>
                <c:pt idx="6419">
                  <c:v>17.334312000000001</c:v>
                </c:pt>
                <c:pt idx="6420">
                  <c:v>17.334081999999999</c:v>
                </c:pt>
                <c:pt idx="6421">
                  <c:v>17.332014999999998</c:v>
                </c:pt>
                <c:pt idx="6422">
                  <c:v>17.331095999999999</c:v>
                </c:pt>
                <c:pt idx="6423">
                  <c:v>17.330479</c:v>
                </c:pt>
                <c:pt idx="6424">
                  <c:v>17.326661000000001</c:v>
                </c:pt>
                <c:pt idx="6425">
                  <c:v>17.324048999999999</c:v>
                </c:pt>
                <c:pt idx="6426">
                  <c:v>17.323532</c:v>
                </c:pt>
                <c:pt idx="6427">
                  <c:v>17.321853000000001</c:v>
                </c:pt>
                <c:pt idx="6428">
                  <c:v>17.320129999999999</c:v>
                </c:pt>
                <c:pt idx="6429">
                  <c:v>17.321408000000002</c:v>
                </c:pt>
                <c:pt idx="6430">
                  <c:v>17.322096999999999</c:v>
                </c:pt>
                <c:pt idx="6431">
                  <c:v>17.320747999999998</c:v>
                </c:pt>
                <c:pt idx="6432">
                  <c:v>17.319642000000002</c:v>
                </c:pt>
                <c:pt idx="6433">
                  <c:v>17.318809999999999</c:v>
                </c:pt>
                <c:pt idx="6434">
                  <c:v>17.314776999999999</c:v>
                </c:pt>
                <c:pt idx="6435">
                  <c:v>17.312063999999999</c:v>
                </c:pt>
                <c:pt idx="6436">
                  <c:v>17.311316999999999</c:v>
                </c:pt>
                <c:pt idx="6437">
                  <c:v>17.309723999999999</c:v>
                </c:pt>
                <c:pt idx="6438">
                  <c:v>17.308029999999999</c:v>
                </c:pt>
                <c:pt idx="6439">
                  <c:v>17.308992</c:v>
                </c:pt>
                <c:pt idx="6440">
                  <c:v>17.309049999999999</c:v>
                </c:pt>
                <c:pt idx="6441">
                  <c:v>17.308533000000001</c:v>
                </c:pt>
                <c:pt idx="6442">
                  <c:v>17.309652</c:v>
                </c:pt>
                <c:pt idx="6443">
                  <c:v>17.310369999999999</c:v>
                </c:pt>
                <c:pt idx="6444">
                  <c:v>17.310255000000002</c:v>
                </c:pt>
                <c:pt idx="6445">
                  <c:v>17.312825</c:v>
                </c:pt>
                <c:pt idx="6446">
                  <c:v>17.316040000000001</c:v>
                </c:pt>
                <c:pt idx="6447">
                  <c:v>17.317719</c:v>
                </c:pt>
                <c:pt idx="6448">
                  <c:v>17.319499</c:v>
                </c:pt>
                <c:pt idx="6449">
                  <c:v>17.322369999999999</c:v>
                </c:pt>
                <c:pt idx="6450">
                  <c:v>17.322571</c:v>
                </c:pt>
                <c:pt idx="6451">
                  <c:v>17.322096999999999</c:v>
                </c:pt>
                <c:pt idx="6452">
                  <c:v>17.322958</c:v>
                </c:pt>
                <c:pt idx="6453">
                  <c:v>17.323719000000001</c:v>
                </c:pt>
                <c:pt idx="6454">
                  <c:v>17.322756999999999</c:v>
                </c:pt>
                <c:pt idx="6455">
                  <c:v>17.324636999999999</c:v>
                </c:pt>
                <c:pt idx="6456">
                  <c:v>17.327062999999999</c:v>
                </c:pt>
                <c:pt idx="6457">
                  <c:v>17.328211</c:v>
                </c:pt>
                <c:pt idx="6458">
                  <c:v>17.329245</c:v>
                </c:pt>
                <c:pt idx="6459">
                  <c:v>17.331427000000001</c:v>
                </c:pt>
                <c:pt idx="6460">
                  <c:v>17.330838</c:v>
                </c:pt>
                <c:pt idx="6461">
                  <c:v>17.329704</c:v>
                </c:pt>
                <c:pt idx="6462">
                  <c:v>17.330076999999999</c:v>
                </c:pt>
                <c:pt idx="6463">
                  <c:v>17.329919</c:v>
                </c:pt>
                <c:pt idx="6464">
                  <c:v>17.328469999999999</c:v>
                </c:pt>
                <c:pt idx="6465">
                  <c:v>17.329833000000001</c:v>
                </c:pt>
                <c:pt idx="6466">
                  <c:v>17.331454999999998</c:v>
                </c:pt>
                <c:pt idx="6467">
                  <c:v>17.331168000000002</c:v>
                </c:pt>
                <c:pt idx="6468">
                  <c:v>17.331197</c:v>
                </c:pt>
                <c:pt idx="6469">
                  <c:v>17.332001000000002</c:v>
                </c:pt>
                <c:pt idx="6470">
                  <c:v>17.329948000000002</c:v>
                </c:pt>
                <c:pt idx="6471">
                  <c:v>17.327020000000001</c:v>
                </c:pt>
                <c:pt idx="6472">
                  <c:v>17.325771</c:v>
                </c:pt>
                <c:pt idx="6473">
                  <c:v>17.324636999999999</c:v>
                </c:pt>
                <c:pt idx="6474">
                  <c:v>17.322527000000001</c:v>
                </c:pt>
                <c:pt idx="6475">
                  <c:v>17.323460000000001</c:v>
                </c:pt>
                <c:pt idx="6476">
                  <c:v>17.324407999999998</c:v>
                </c:pt>
                <c:pt idx="6477">
                  <c:v>17.323791</c:v>
                </c:pt>
                <c:pt idx="6478">
                  <c:v>17.323346000000001</c:v>
                </c:pt>
                <c:pt idx="6479">
                  <c:v>17.323891</c:v>
                </c:pt>
                <c:pt idx="6480">
                  <c:v>17.321752</c:v>
                </c:pt>
                <c:pt idx="6481">
                  <c:v>17.319096999999999</c:v>
                </c:pt>
                <c:pt idx="6482">
                  <c:v>17.317216999999999</c:v>
                </c:pt>
                <c:pt idx="6483">
                  <c:v>17.315193000000001</c:v>
                </c:pt>
                <c:pt idx="6484">
                  <c:v>17.312767000000001</c:v>
                </c:pt>
                <c:pt idx="6485">
                  <c:v>17.311748000000001</c:v>
                </c:pt>
                <c:pt idx="6486">
                  <c:v>17.310383999999999</c:v>
                </c:pt>
                <c:pt idx="6487">
                  <c:v>17.307815000000002</c:v>
                </c:pt>
                <c:pt idx="6488">
                  <c:v>17.305862999999999</c:v>
                </c:pt>
                <c:pt idx="6489">
                  <c:v>17.304628999999998</c:v>
                </c:pt>
                <c:pt idx="6490">
                  <c:v>17.301485</c:v>
                </c:pt>
                <c:pt idx="6491">
                  <c:v>17.298815999999999</c:v>
                </c:pt>
                <c:pt idx="6492">
                  <c:v>17.297695999999998</c:v>
                </c:pt>
                <c:pt idx="6493">
                  <c:v>17.296776999999999</c:v>
                </c:pt>
                <c:pt idx="6494">
                  <c:v>17.2956</c:v>
                </c:pt>
                <c:pt idx="6495">
                  <c:v>17.297940000000001</c:v>
                </c:pt>
                <c:pt idx="6496">
                  <c:v>17.300208000000001</c:v>
                </c:pt>
                <c:pt idx="6497">
                  <c:v>17.301327000000001</c:v>
                </c:pt>
                <c:pt idx="6498">
                  <c:v>17.302690999999999</c:v>
                </c:pt>
                <c:pt idx="6499">
                  <c:v>17.305188000000001</c:v>
                </c:pt>
                <c:pt idx="6500">
                  <c:v>17.305318</c:v>
                </c:pt>
                <c:pt idx="6501">
                  <c:v>17.306121000000001</c:v>
                </c:pt>
                <c:pt idx="6502">
                  <c:v>17.308461000000001</c:v>
                </c:pt>
                <c:pt idx="6503">
                  <c:v>17.310714999999998</c:v>
                </c:pt>
                <c:pt idx="6504">
                  <c:v>17.312709999999999</c:v>
                </c:pt>
                <c:pt idx="6505">
                  <c:v>17.317043999999999</c:v>
                </c:pt>
                <c:pt idx="6506">
                  <c:v>17.321164</c:v>
                </c:pt>
                <c:pt idx="6507">
                  <c:v>17.324379</c:v>
                </c:pt>
                <c:pt idx="6508">
                  <c:v>17.328240000000001</c:v>
                </c:pt>
                <c:pt idx="6509">
                  <c:v>17.332919</c:v>
                </c:pt>
                <c:pt idx="6510">
                  <c:v>17.336321000000002</c:v>
                </c:pt>
                <c:pt idx="6511">
                  <c:v>17.340211</c:v>
                </c:pt>
                <c:pt idx="6512">
                  <c:v>17.345364</c:v>
                </c:pt>
                <c:pt idx="6513">
                  <c:v>17.350387000000001</c:v>
                </c:pt>
                <c:pt idx="6514">
                  <c:v>17.354649999999999</c:v>
                </c:pt>
                <c:pt idx="6515">
                  <c:v>17.360893999999998</c:v>
                </c:pt>
                <c:pt idx="6516">
                  <c:v>17.366392000000001</c:v>
                </c:pt>
                <c:pt idx="6517">
                  <c:v>17.371486999999998</c:v>
                </c:pt>
                <c:pt idx="6518">
                  <c:v>17.377056</c:v>
                </c:pt>
                <c:pt idx="6519">
                  <c:v>17.383400000000002</c:v>
                </c:pt>
                <c:pt idx="6520">
                  <c:v>17.388151000000001</c:v>
                </c:pt>
                <c:pt idx="6521">
                  <c:v>17.393735</c:v>
                </c:pt>
                <c:pt idx="6522">
                  <c:v>17.400323</c:v>
                </c:pt>
                <c:pt idx="6523">
                  <c:v>17.406610000000001</c:v>
                </c:pt>
                <c:pt idx="6524">
                  <c:v>17.411892000000002</c:v>
                </c:pt>
                <c:pt idx="6525">
                  <c:v>17.418437000000001</c:v>
                </c:pt>
                <c:pt idx="6526">
                  <c:v>17.424752999999999</c:v>
                </c:pt>
                <c:pt idx="6527">
                  <c:v>17.430078000000002</c:v>
                </c:pt>
                <c:pt idx="6528">
                  <c:v>17.436033999999999</c:v>
                </c:pt>
                <c:pt idx="6529">
                  <c:v>17.442851999999998</c:v>
                </c:pt>
                <c:pt idx="6530">
                  <c:v>17.448063000000001</c:v>
                </c:pt>
                <c:pt idx="6531">
                  <c:v>17.453790000000001</c:v>
                </c:pt>
                <c:pt idx="6532">
                  <c:v>17.46022</c:v>
                </c:pt>
                <c:pt idx="6533">
                  <c:v>17.46576</c:v>
                </c:pt>
                <c:pt idx="6534">
                  <c:v>17.469708000000001</c:v>
                </c:pt>
                <c:pt idx="6535">
                  <c:v>17.474947</c:v>
                </c:pt>
                <c:pt idx="6536">
                  <c:v>17.478793</c:v>
                </c:pt>
                <c:pt idx="6537">
                  <c:v>17.481591999999999</c:v>
                </c:pt>
                <c:pt idx="6538">
                  <c:v>17.485151999999999</c:v>
                </c:pt>
                <c:pt idx="6539">
                  <c:v>17.489573</c:v>
                </c:pt>
                <c:pt idx="6540">
                  <c:v>17.492286</c:v>
                </c:pt>
                <c:pt idx="6541">
                  <c:v>17.495729999999998</c:v>
                </c:pt>
                <c:pt idx="6542">
                  <c:v>17.499721000000001</c:v>
                </c:pt>
                <c:pt idx="6543">
                  <c:v>17.502922000000002</c:v>
                </c:pt>
                <c:pt idx="6544">
                  <c:v>17.504874000000001</c:v>
                </c:pt>
                <c:pt idx="6545">
                  <c:v>17.508146</c:v>
                </c:pt>
                <c:pt idx="6546">
                  <c:v>17.510428000000001</c:v>
                </c:pt>
                <c:pt idx="6547">
                  <c:v>17.511863999999999</c:v>
                </c:pt>
                <c:pt idx="6548">
                  <c:v>17.513643999999999</c:v>
                </c:pt>
                <c:pt idx="6549">
                  <c:v>17.516269999999999</c:v>
                </c:pt>
                <c:pt idx="6550">
                  <c:v>17.517088000000001</c:v>
                </c:pt>
                <c:pt idx="6551">
                  <c:v>17.518093</c:v>
                </c:pt>
                <c:pt idx="6552">
                  <c:v>17.520088000000001</c:v>
                </c:pt>
                <c:pt idx="6553">
                  <c:v>17.521236999999999</c:v>
                </c:pt>
                <c:pt idx="6554">
                  <c:v>17.521079</c:v>
                </c:pt>
                <c:pt idx="6555">
                  <c:v>17.522542999999999</c:v>
                </c:pt>
                <c:pt idx="6556">
                  <c:v>17.523318</c:v>
                </c:pt>
                <c:pt idx="6557">
                  <c:v>17.523489999999999</c:v>
                </c:pt>
                <c:pt idx="6558">
                  <c:v>17.523690999999999</c:v>
                </c:pt>
                <c:pt idx="6559">
                  <c:v>17.524653000000001</c:v>
                </c:pt>
                <c:pt idx="6560">
                  <c:v>17.523848999999998</c:v>
                </c:pt>
                <c:pt idx="6561">
                  <c:v>17.523174000000001</c:v>
                </c:pt>
                <c:pt idx="6562">
                  <c:v>17.522915999999999</c:v>
                </c:pt>
                <c:pt idx="6563">
                  <c:v>17.521968999999999</c:v>
                </c:pt>
                <c:pt idx="6564">
                  <c:v>17.520232</c:v>
                </c:pt>
                <c:pt idx="6565">
                  <c:v>17.520146</c:v>
                </c:pt>
                <c:pt idx="6566">
                  <c:v>17.519772</c:v>
                </c:pt>
                <c:pt idx="6567">
                  <c:v>17.518595000000001</c:v>
                </c:pt>
                <c:pt idx="6568">
                  <c:v>17.517878</c:v>
                </c:pt>
                <c:pt idx="6569">
                  <c:v>17.518151</c:v>
                </c:pt>
                <c:pt idx="6570">
                  <c:v>17.516442000000001</c:v>
                </c:pt>
                <c:pt idx="6571">
                  <c:v>17.515208000000001</c:v>
                </c:pt>
                <c:pt idx="6572">
                  <c:v>17.514878</c:v>
                </c:pt>
                <c:pt idx="6573">
                  <c:v>17.514261000000001</c:v>
                </c:pt>
                <c:pt idx="6574">
                  <c:v>17.512796999999999</c:v>
                </c:pt>
                <c:pt idx="6575">
                  <c:v>17.513743999999999</c:v>
                </c:pt>
                <c:pt idx="6576">
                  <c:v>17.514246</c:v>
                </c:pt>
                <c:pt idx="6577">
                  <c:v>17.513902000000002</c:v>
                </c:pt>
                <c:pt idx="6578">
                  <c:v>17.513801000000001</c:v>
                </c:pt>
                <c:pt idx="6579">
                  <c:v>17.513930999999999</c:v>
                </c:pt>
                <c:pt idx="6580">
                  <c:v>17.512093</c:v>
                </c:pt>
                <c:pt idx="6581">
                  <c:v>17.510672</c:v>
                </c:pt>
                <c:pt idx="6582">
                  <c:v>17.510199</c:v>
                </c:pt>
                <c:pt idx="6583">
                  <c:v>17.509467000000001</c:v>
                </c:pt>
                <c:pt idx="6584">
                  <c:v>17.507586</c:v>
                </c:pt>
                <c:pt idx="6585">
                  <c:v>17.507586</c:v>
                </c:pt>
                <c:pt idx="6586">
                  <c:v>17.507356999999999</c:v>
                </c:pt>
                <c:pt idx="6587">
                  <c:v>17.506696000000002</c:v>
                </c:pt>
                <c:pt idx="6588">
                  <c:v>17.506409000000001</c:v>
                </c:pt>
                <c:pt idx="6589">
                  <c:v>17.507428999999998</c:v>
                </c:pt>
                <c:pt idx="6590">
                  <c:v>17.506639</c:v>
                </c:pt>
                <c:pt idx="6591">
                  <c:v>17.506481000000001</c:v>
                </c:pt>
                <c:pt idx="6592">
                  <c:v>17.507083999999999</c:v>
                </c:pt>
                <c:pt idx="6593">
                  <c:v>17.507012</c:v>
                </c:pt>
                <c:pt idx="6594">
                  <c:v>17.506653</c:v>
                </c:pt>
                <c:pt idx="6595">
                  <c:v>17.508289999999999</c:v>
                </c:pt>
                <c:pt idx="6596">
                  <c:v>17.509509999999999</c:v>
                </c:pt>
                <c:pt idx="6597">
                  <c:v>17.509912</c:v>
                </c:pt>
                <c:pt idx="6598">
                  <c:v>17.510558</c:v>
                </c:pt>
                <c:pt idx="6599">
                  <c:v>17.512165</c:v>
                </c:pt>
                <c:pt idx="6600">
                  <c:v>17.512222999999999</c:v>
                </c:pt>
                <c:pt idx="6601">
                  <c:v>17.512840000000001</c:v>
                </c:pt>
                <c:pt idx="6602">
                  <c:v>17.514605</c:v>
                </c:pt>
                <c:pt idx="6603">
                  <c:v>17.516055000000001</c:v>
                </c:pt>
                <c:pt idx="6604">
                  <c:v>17.516959</c:v>
                </c:pt>
                <c:pt idx="6605">
                  <c:v>17.519572</c:v>
                </c:pt>
                <c:pt idx="6606">
                  <c:v>17.521623999999999</c:v>
                </c:pt>
                <c:pt idx="6607">
                  <c:v>17.523116999999999</c:v>
                </c:pt>
                <c:pt idx="6608">
                  <c:v>17.524896999999999</c:v>
                </c:pt>
                <c:pt idx="6609">
                  <c:v>17.527494999999998</c:v>
                </c:pt>
                <c:pt idx="6610">
                  <c:v>17.528126</c:v>
                </c:pt>
                <c:pt idx="6611">
                  <c:v>17.529547000000001</c:v>
                </c:pt>
                <c:pt idx="6612">
                  <c:v>17.531585</c:v>
                </c:pt>
                <c:pt idx="6613">
                  <c:v>17.533235999999999</c:v>
                </c:pt>
                <c:pt idx="6614">
                  <c:v>17.533608999999998</c:v>
                </c:pt>
                <c:pt idx="6615">
                  <c:v>17.535689999999999</c:v>
                </c:pt>
                <c:pt idx="6616">
                  <c:v>17.536909999999999</c:v>
                </c:pt>
                <c:pt idx="6617">
                  <c:v>17.537284</c:v>
                </c:pt>
                <c:pt idx="6618">
                  <c:v>17.538159</c:v>
                </c:pt>
                <c:pt idx="6619">
                  <c:v>17.539953000000001</c:v>
                </c:pt>
                <c:pt idx="6620">
                  <c:v>17.540555999999999</c:v>
                </c:pt>
                <c:pt idx="6621">
                  <c:v>17.541891</c:v>
                </c:pt>
                <c:pt idx="6622">
                  <c:v>17.543828999999999</c:v>
                </c:pt>
                <c:pt idx="6623">
                  <c:v>17.545321999999999</c:v>
                </c:pt>
                <c:pt idx="6624">
                  <c:v>17.545881000000001</c:v>
                </c:pt>
                <c:pt idx="6625">
                  <c:v>17.548636999999999</c:v>
                </c:pt>
                <c:pt idx="6626">
                  <c:v>17.550861999999999</c:v>
                </c:pt>
                <c:pt idx="6627">
                  <c:v>17.552226000000001</c:v>
                </c:pt>
                <c:pt idx="6628">
                  <c:v>17.553661000000002</c:v>
                </c:pt>
                <c:pt idx="6629">
                  <c:v>17.555857</c:v>
                </c:pt>
                <c:pt idx="6630">
                  <c:v>17.555986000000001</c:v>
                </c:pt>
                <c:pt idx="6631">
                  <c:v>17.556602999999999</c:v>
                </c:pt>
                <c:pt idx="6632">
                  <c:v>17.557736999999999</c:v>
                </c:pt>
                <c:pt idx="6633">
                  <c:v>17.55857</c:v>
                </c:pt>
                <c:pt idx="6634">
                  <c:v>17.558627000000001</c:v>
                </c:pt>
                <c:pt idx="6635">
                  <c:v>17.560047999999998</c:v>
                </c:pt>
                <c:pt idx="6636">
                  <c:v>17.560651</c:v>
                </c:pt>
                <c:pt idx="6637">
                  <c:v>17.560579000000001</c:v>
                </c:pt>
                <c:pt idx="6638">
                  <c:v>17.560752000000001</c:v>
                </c:pt>
                <c:pt idx="6639">
                  <c:v>17.561741999999999</c:v>
                </c:pt>
                <c:pt idx="6640">
                  <c:v>17.561053000000001</c:v>
                </c:pt>
                <c:pt idx="6641">
                  <c:v>17.560521999999999</c:v>
                </c:pt>
                <c:pt idx="6642">
                  <c:v>17.560880999999998</c:v>
                </c:pt>
                <c:pt idx="6643">
                  <c:v>17.560507999999999</c:v>
                </c:pt>
                <c:pt idx="6644">
                  <c:v>17.559273000000001</c:v>
                </c:pt>
                <c:pt idx="6645">
                  <c:v>17.559445</c:v>
                </c:pt>
                <c:pt idx="6646">
                  <c:v>17.558942999999999</c:v>
                </c:pt>
                <c:pt idx="6647">
                  <c:v>17.557894999999998</c:v>
                </c:pt>
                <c:pt idx="6648">
                  <c:v>17.557048000000002</c:v>
                </c:pt>
                <c:pt idx="6649">
                  <c:v>17.557248999999999</c:v>
                </c:pt>
                <c:pt idx="6650">
                  <c:v>17.555886000000001</c:v>
                </c:pt>
                <c:pt idx="6651">
                  <c:v>17.554995999999999</c:v>
                </c:pt>
                <c:pt idx="6652">
                  <c:v>17.554694000000001</c:v>
                </c:pt>
                <c:pt idx="6653">
                  <c:v>17.554148999999999</c:v>
                </c:pt>
                <c:pt idx="6654">
                  <c:v>17.552584</c:v>
                </c:pt>
                <c:pt idx="6655">
                  <c:v>17.553431</c:v>
                </c:pt>
                <c:pt idx="6656">
                  <c:v>17.553833000000001</c:v>
                </c:pt>
                <c:pt idx="6657">
                  <c:v>17.553502999999999</c:v>
                </c:pt>
                <c:pt idx="6658">
                  <c:v>17.553934000000002</c:v>
                </c:pt>
                <c:pt idx="6659">
                  <c:v>17.554924</c:v>
                </c:pt>
                <c:pt idx="6660">
                  <c:v>17.554206000000001</c:v>
                </c:pt>
                <c:pt idx="6661">
                  <c:v>17.553934000000002</c:v>
                </c:pt>
                <c:pt idx="6662">
                  <c:v>17.554551</c:v>
                </c:pt>
                <c:pt idx="6663">
                  <c:v>17.554953000000001</c:v>
                </c:pt>
                <c:pt idx="6664">
                  <c:v>17.554580000000001</c:v>
                </c:pt>
                <c:pt idx="6665">
                  <c:v>17.556058</c:v>
                </c:pt>
                <c:pt idx="6666">
                  <c:v>17.556804</c:v>
                </c:pt>
                <c:pt idx="6667">
                  <c:v>17.556674999999998</c:v>
                </c:pt>
                <c:pt idx="6668">
                  <c:v>17.556819000000001</c:v>
                </c:pt>
                <c:pt idx="6669">
                  <c:v>17.558067000000001</c:v>
                </c:pt>
                <c:pt idx="6670">
                  <c:v>17.557594000000002</c:v>
                </c:pt>
                <c:pt idx="6671">
                  <c:v>17.557607999999998</c:v>
                </c:pt>
                <c:pt idx="6672">
                  <c:v>17.558111</c:v>
                </c:pt>
                <c:pt idx="6673">
                  <c:v>17.558541000000002</c:v>
                </c:pt>
                <c:pt idx="6674">
                  <c:v>17.557637</c:v>
                </c:pt>
                <c:pt idx="6675">
                  <c:v>17.558454999999999</c:v>
                </c:pt>
                <c:pt idx="6676">
                  <c:v>17.558685000000001</c:v>
                </c:pt>
                <c:pt idx="6677">
                  <c:v>17.558282999999999</c:v>
                </c:pt>
                <c:pt idx="6678">
                  <c:v>17.558024</c:v>
                </c:pt>
                <c:pt idx="6679">
                  <c:v>17.559042999999999</c:v>
                </c:pt>
                <c:pt idx="6680">
                  <c:v>17.558655999999999</c:v>
                </c:pt>
                <c:pt idx="6681">
                  <c:v>17.55857</c:v>
                </c:pt>
                <c:pt idx="6682">
                  <c:v>17.559359000000001</c:v>
                </c:pt>
                <c:pt idx="6683">
                  <c:v>17.559301999999999</c:v>
                </c:pt>
                <c:pt idx="6684">
                  <c:v>17.558211</c:v>
                </c:pt>
                <c:pt idx="6685">
                  <c:v>17.558814000000002</c:v>
                </c:pt>
                <c:pt idx="6686">
                  <c:v>17.559187000000001</c:v>
                </c:pt>
                <c:pt idx="6687">
                  <c:v>17.558599000000001</c:v>
                </c:pt>
                <c:pt idx="6688">
                  <c:v>17.558139000000001</c:v>
                </c:pt>
                <c:pt idx="6689">
                  <c:v>17.558827999999998</c:v>
                </c:pt>
                <c:pt idx="6690">
                  <c:v>17.557535999999999</c:v>
                </c:pt>
                <c:pt idx="6691">
                  <c:v>17.556345</c:v>
                </c:pt>
                <c:pt idx="6692">
                  <c:v>17.555900000000001</c:v>
                </c:pt>
                <c:pt idx="6693">
                  <c:v>17.555081999999999</c:v>
                </c:pt>
                <c:pt idx="6694">
                  <c:v>17.553345</c:v>
                </c:pt>
                <c:pt idx="6695">
                  <c:v>17.553345</c:v>
                </c:pt>
                <c:pt idx="6696">
                  <c:v>17.552527000000001</c:v>
                </c:pt>
                <c:pt idx="6697">
                  <c:v>17.550805</c:v>
                </c:pt>
                <c:pt idx="6698">
                  <c:v>17.549498</c:v>
                </c:pt>
                <c:pt idx="6699">
                  <c:v>17.548708999999999</c:v>
                </c:pt>
                <c:pt idx="6700">
                  <c:v>17.546455999999999</c:v>
                </c:pt>
                <c:pt idx="6701">
                  <c:v>17.544561000000002</c:v>
                </c:pt>
                <c:pt idx="6702">
                  <c:v>17.543354999999998</c:v>
                </c:pt>
                <c:pt idx="6703">
                  <c:v>17.541474999999998</c:v>
                </c:pt>
                <c:pt idx="6704">
                  <c:v>17.538446</c:v>
                </c:pt>
                <c:pt idx="6705">
                  <c:v>17.536925</c:v>
                </c:pt>
                <c:pt idx="6706">
                  <c:v>17.534728999999999</c:v>
                </c:pt>
                <c:pt idx="6707">
                  <c:v>17.531686000000001</c:v>
                </c:pt>
                <c:pt idx="6708">
                  <c:v>17.529302999999999</c:v>
                </c:pt>
                <c:pt idx="6709">
                  <c:v>17.528054000000001</c:v>
                </c:pt>
                <c:pt idx="6710">
                  <c:v>17.524637999999999</c:v>
                </c:pt>
                <c:pt idx="6711">
                  <c:v>17.521637999999999</c:v>
                </c:pt>
                <c:pt idx="6712">
                  <c:v>17.519658</c:v>
                </c:pt>
                <c:pt idx="6713">
                  <c:v>17.517648000000001</c:v>
                </c:pt>
                <c:pt idx="6714">
                  <c:v>17.514074000000001</c:v>
                </c:pt>
                <c:pt idx="6715">
                  <c:v>17.51294</c:v>
                </c:pt>
                <c:pt idx="6716">
                  <c:v>17.511403999999999</c:v>
                </c:pt>
                <c:pt idx="6717">
                  <c:v>17.509266</c:v>
                </c:pt>
                <c:pt idx="6718">
                  <c:v>17.507657999999999</c:v>
                </c:pt>
                <c:pt idx="6719">
                  <c:v>17.507773</c:v>
                </c:pt>
                <c:pt idx="6720">
                  <c:v>17.505590999999999</c:v>
                </c:pt>
                <c:pt idx="6721">
                  <c:v>17.503222999999998</c:v>
                </c:pt>
                <c:pt idx="6722">
                  <c:v>17.501788000000001</c:v>
                </c:pt>
                <c:pt idx="6723">
                  <c:v>17.499807000000001</c:v>
                </c:pt>
                <c:pt idx="6724">
                  <c:v>17.496979</c:v>
                </c:pt>
                <c:pt idx="6725">
                  <c:v>17.496549000000002</c:v>
                </c:pt>
                <c:pt idx="6726">
                  <c:v>17.495816999999999</c:v>
                </c:pt>
                <c:pt idx="6727">
                  <c:v>17.493865</c:v>
                </c:pt>
                <c:pt idx="6728">
                  <c:v>17.492673</c:v>
                </c:pt>
                <c:pt idx="6729">
                  <c:v>17.492788000000001</c:v>
                </c:pt>
                <c:pt idx="6730">
                  <c:v>17.490506</c:v>
                </c:pt>
                <c:pt idx="6731">
                  <c:v>17.488669000000002</c:v>
                </c:pt>
                <c:pt idx="6732">
                  <c:v>17.487879</c:v>
                </c:pt>
                <c:pt idx="6733">
                  <c:v>17.486816999999999</c:v>
                </c:pt>
                <c:pt idx="6734">
                  <c:v>17.484635000000001</c:v>
                </c:pt>
                <c:pt idx="6735">
                  <c:v>17.484075000000001</c:v>
                </c:pt>
                <c:pt idx="6736">
                  <c:v>17.483156999999999</c:v>
                </c:pt>
                <c:pt idx="6737">
                  <c:v>17.481521000000001</c:v>
                </c:pt>
                <c:pt idx="6738">
                  <c:v>17.480415000000001</c:v>
                </c:pt>
                <c:pt idx="6739">
                  <c:v>17.480343999999999</c:v>
                </c:pt>
                <c:pt idx="6740">
                  <c:v>17.47832</c:v>
                </c:pt>
                <c:pt idx="6741">
                  <c:v>17.476510999999999</c:v>
                </c:pt>
                <c:pt idx="6742">
                  <c:v>17.475693</c:v>
                </c:pt>
                <c:pt idx="6743">
                  <c:v>17.474401</c:v>
                </c:pt>
                <c:pt idx="6744">
                  <c:v>17.472076000000001</c:v>
                </c:pt>
                <c:pt idx="6745">
                  <c:v>17.472003999999998</c:v>
                </c:pt>
                <c:pt idx="6746">
                  <c:v>17.471717000000002</c:v>
                </c:pt>
                <c:pt idx="6747">
                  <c:v>17.470641000000001</c:v>
                </c:pt>
                <c:pt idx="6748">
                  <c:v>17.469965999999999</c:v>
                </c:pt>
                <c:pt idx="6749">
                  <c:v>17.470224000000002</c:v>
                </c:pt>
                <c:pt idx="6750">
                  <c:v>17.468215000000001</c:v>
                </c:pt>
                <c:pt idx="6751">
                  <c:v>17.467051999999999</c:v>
                </c:pt>
                <c:pt idx="6752">
                  <c:v>17.466981000000001</c:v>
                </c:pt>
                <c:pt idx="6753">
                  <c:v>17.466277000000002</c:v>
                </c:pt>
                <c:pt idx="6754">
                  <c:v>17.464798999999999</c:v>
                </c:pt>
                <c:pt idx="6755">
                  <c:v>17.466277000000002</c:v>
                </c:pt>
                <c:pt idx="6756">
                  <c:v>17.467051999999999</c:v>
                </c:pt>
                <c:pt idx="6757">
                  <c:v>17.466981000000001</c:v>
                </c:pt>
                <c:pt idx="6758">
                  <c:v>17.467354</c:v>
                </c:pt>
                <c:pt idx="6759">
                  <c:v>17.46876</c:v>
                </c:pt>
                <c:pt idx="6760">
                  <c:v>17.467354</c:v>
                </c:pt>
                <c:pt idx="6761">
                  <c:v>17.466850999999998</c:v>
                </c:pt>
                <c:pt idx="6762">
                  <c:v>17.467942000000001</c:v>
                </c:pt>
                <c:pt idx="6763">
                  <c:v>17.468789000000001</c:v>
                </c:pt>
                <c:pt idx="6764">
                  <c:v>17.46922</c:v>
                </c:pt>
                <c:pt idx="6765">
                  <c:v>17.472148000000001</c:v>
                </c:pt>
                <c:pt idx="6766">
                  <c:v>17.474357999999999</c:v>
                </c:pt>
                <c:pt idx="6767">
                  <c:v>17.475707</c:v>
                </c:pt>
                <c:pt idx="6768">
                  <c:v>17.477975000000001</c:v>
                </c:pt>
                <c:pt idx="6769">
                  <c:v>17.481276999999999</c:v>
                </c:pt>
                <c:pt idx="6770">
                  <c:v>17.482223999999999</c:v>
                </c:pt>
                <c:pt idx="6771">
                  <c:v>17.484248000000001</c:v>
                </c:pt>
                <c:pt idx="6772">
                  <c:v>17.487463000000002</c:v>
                </c:pt>
                <c:pt idx="6773">
                  <c:v>17.49042</c:v>
                </c:pt>
                <c:pt idx="6774">
                  <c:v>17.492629999999998</c:v>
                </c:pt>
                <c:pt idx="6775">
                  <c:v>17.497122999999998</c:v>
                </c:pt>
                <c:pt idx="6776">
                  <c:v>17.501342999999999</c:v>
                </c:pt>
                <c:pt idx="6777">
                  <c:v>17.504587000000001</c:v>
                </c:pt>
                <c:pt idx="6778">
                  <c:v>17.508074000000001</c:v>
                </c:pt>
                <c:pt idx="6779">
                  <c:v>17.512609999999999</c:v>
                </c:pt>
                <c:pt idx="6780">
                  <c:v>17.515007000000001</c:v>
                </c:pt>
                <c:pt idx="6781">
                  <c:v>17.518194000000001</c:v>
                </c:pt>
                <c:pt idx="6782">
                  <c:v>17.522313</c:v>
                </c:pt>
                <c:pt idx="6783">
                  <c:v>17.525742999999999</c:v>
                </c:pt>
                <c:pt idx="6784">
                  <c:v>17.528126</c:v>
                </c:pt>
                <c:pt idx="6785">
                  <c:v>17.532647999999998</c:v>
                </c:pt>
                <c:pt idx="6786">
                  <c:v>17.536608999999999</c:v>
                </c:pt>
                <c:pt idx="6787">
                  <c:v>17.539365</c:v>
                </c:pt>
                <c:pt idx="6788">
                  <c:v>17.542666000000001</c:v>
                </c:pt>
                <c:pt idx="6789">
                  <c:v>17.547231</c:v>
                </c:pt>
                <c:pt idx="6790">
                  <c:v>17.549627999999998</c:v>
                </c:pt>
                <c:pt idx="6791">
                  <c:v>17.552727999999998</c:v>
                </c:pt>
                <c:pt idx="6792">
                  <c:v>17.556733000000001</c:v>
                </c:pt>
                <c:pt idx="6793">
                  <c:v>17.560106000000001</c:v>
                </c:pt>
                <c:pt idx="6794">
                  <c:v>17.562315999999999</c:v>
                </c:pt>
                <c:pt idx="6795">
                  <c:v>17.566005000000001</c:v>
                </c:pt>
                <c:pt idx="6796">
                  <c:v>17.568445000000001</c:v>
                </c:pt>
                <c:pt idx="6797">
                  <c:v>17.569994999999999</c:v>
                </c:pt>
                <c:pt idx="6798">
                  <c:v>17.571847000000002</c:v>
                </c:pt>
                <c:pt idx="6799">
                  <c:v>17.574646000000001</c:v>
                </c:pt>
                <c:pt idx="6800">
                  <c:v>17.574515999999999</c:v>
                </c:pt>
                <c:pt idx="6801">
                  <c:v>17.575420999999999</c:v>
                </c:pt>
                <c:pt idx="6802">
                  <c:v>17.577172000000001</c:v>
                </c:pt>
                <c:pt idx="6803">
                  <c:v>17.57687</c:v>
                </c:pt>
                <c:pt idx="6804">
                  <c:v>17.576411</c:v>
                </c:pt>
                <c:pt idx="6805">
                  <c:v>17.578291</c:v>
                </c:pt>
                <c:pt idx="6806">
                  <c:v>17.578751</c:v>
                </c:pt>
                <c:pt idx="6807">
                  <c:v>17.578061999999999</c:v>
                </c:pt>
                <c:pt idx="6808">
                  <c:v>17.578564</c:v>
                </c:pt>
                <c:pt idx="6809">
                  <c:v>17.578866000000001</c:v>
                </c:pt>
                <c:pt idx="6810">
                  <c:v>17.576138</c:v>
                </c:pt>
                <c:pt idx="6811">
                  <c:v>17.574573999999998</c:v>
                </c:pt>
                <c:pt idx="6812">
                  <c:v>17.573540000000001</c:v>
                </c:pt>
                <c:pt idx="6813">
                  <c:v>17.570871</c:v>
                </c:pt>
                <c:pt idx="6814">
                  <c:v>17.568100999999999</c:v>
                </c:pt>
                <c:pt idx="6815">
                  <c:v>17.567713000000001</c:v>
                </c:pt>
                <c:pt idx="6816">
                  <c:v>17.565975999999999</c:v>
                </c:pt>
                <c:pt idx="6817">
                  <c:v>17.563047999999998</c:v>
                </c:pt>
                <c:pt idx="6818">
                  <c:v>17.561771</c:v>
                </c:pt>
                <c:pt idx="6819">
                  <c:v>17.560565</c:v>
                </c:pt>
                <c:pt idx="6820">
                  <c:v>17.556345</c:v>
                </c:pt>
                <c:pt idx="6821">
                  <c:v>17.553259000000001</c:v>
                </c:pt>
                <c:pt idx="6822">
                  <c:v>17.550934000000002</c:v>
                </c:pt>
                <c:pt idx="6823">
                  <c:v>17.547432000000001</c:v>
                </c:pt>
                <c:pt idx="6824">
                  <c:v>17.544416999999999</c:v>
                </c:pt>
                <c:pt idx="6825">
                  <c:v>17.544604</c:v>
                </c:pt>
                <c:pt idx="6826">
                  <c:v>17.544129999999999</c:v>
                </c:pt>
                <c:pt idx="6827">
                  <c:v>17.542164</c:v>
                </c:pt>
                <c:pt idx="6828">
                  <c:v>17.542178</c:v>
                </c:pt>
                <c:pt idx="6829">
                  <c:v>17.542092</c:v>
                </c:pt>
                <c:pt idx="6830">
                  <c:v>17.539006000000001</c:v>
                </c:pt>
                <c:pt idx="6831">
                  <c:v>17.536939</c:v>
                </c:pt>
                <c:pt idx="6832">
                  <c:v>17.536121000000001</c:v>
                </c:pt>
                <c:pt idx="6833">
                  <c:v>17.533566</c:v>
                </c:pt>
                <c:pt idx="6834">
                  <c:v>17.531068999999999</c:v>
                </c:pt>
                <c:pt idx="6835">
                  <c:v>17.531901000000001</c:v>
                </c:pt>
                <c:pt idx="6836">
                  <c:v>17.531973000000001</c:v>
                </c:pt>
                <c:pt idx="6837">
                  <c:v>17.531154999999998</c:v>
                </c:pt>
                <c:pt idx="6838">
                  <c:v>17.532001999999999</c:v>
                </c:pt>
                <c:pt idx="6839">
                  <c:v>17.532934999999998</c:v>
                </c:pt>
                <c:pt idx="6840">
                  <c:v>17.530925</c:v>
                </c:pt>
                <c:pt idx="6841">
                  <c:v>17.531614000000001</c:v>
                </c:pt>
                <c:pt idx="6842">
                  <c:v>17.532705</c:v>
                </c:pt>
                <c:pt idx="6843">
                  <c:v>17.531959000000001</c:v>
                </c:pt>
                <c:pt idx="6844">
                  <c:v>17.533695000000002</c:v>
                </c:pt>
                <c:pt idx="6845">
                  <c:v>17.536307999999998</c:v>
                </c:pt>
                <c:pt idx="6846">
                  <c:v>17.536365</c:v>
                </c:pt>
                <c:pt idx="6847">
                  <c:v>17.536379</c:v>
                </c:pt>
                <c:pt idx="6848">
                  <c:v>17.538418</c:v>
                </c:pt>
                <c:pt idx="6849">
                  <c:v>17.538488999999998</c:v>
                </c:pt>
                <c:pt idx="6850">
                  <c:v>17.537671</c:v>
                </c:pt>
                <c:pt idx="6851">
                  <c:v>17.539694999999998</c:v>
                </c:pt>
                <c:pt idx="6852">
                  <c:v>17.541834000000001</c:v>
                </c:pt>
                <c:pt idx="6853">
                  <c:v>17.542536999999999</c:v>
                </c:pt>
                <c:pt idx="6854">
                  <c:v>17.545321999999999</c:v>
                </c:pt>
                <c:pt idx="6855">
                  <c:v>17.549053000000001</c:v>
                </c:pt>
                <c:pt idx="6856">
                  <c:v>17.549856999999999</c:v>
                </c:pt>
                <c:pt idx="6857">
                  <c:v>17.550775999999999</c:v>
                </c:pt>
                <c:pt idx="6858">
                  <c:v>17.553819000000001</c:v>
                </c:pt>
                <c:pt idx="6859">
                  <c:v>17.554465</c:v>
                </c:pt>
                <c:pt idx="6860">
                  <c:v>17.554092000000001</c:v>
                </c:pt>
                <c:pt idx="6861">
                  <c:v>17.55669</c:v>
                </c:pt>
                <c:pt idx="6862">
                  <c:v>17.559373999999998</c:v>
                </c:pt>
                <c:pt idx="6863">
                  <c:v>17.560665</c:v>
                </c:pt>
                <c:pt idx="6864">
                  <c:v>17.563822999999999</c:v>
                </c:pt>
                <c:pt idx="6865">
                  <c:v>17.56767</c:v>
                </c:pt>
                <c:pt idx="6866">
                  <c:v>17.568660000000001</c:v>
                </c:pt>
                <c:pt idx="6867">
                  <c:v>17.568989999999999</c:v>
                </c:pt>
                <c:pt idx="6868">
                  <c:v>17.571531</c:v>
                </c:pt>
                <c:pt idx="6869">
                  <c:v>17.571560000000002</c:v>
                </c:pt>
                <c:pt idx="6870">
                  <c:v>17.570885000000001</c:v>
                </c:pt>
                <c:pt idx="6871">
                  <c:v>17.572651</c:v>
                </c:pt>
                <c:pt idx="6872">
                  <c:v>17.574717</c:v>
                </c:pt>
                <c:pt idx="6873">
                  <c:v>17.574818</c:v>
                </c:pt>
                <c:pt idx="6874">
                  <c:v>17.577200999999999</c:v>
                </c:pt>
                <c:pt idx="6875">
                  <c:v>17.580444</c:v>
                </c:pt>
                <c:pt idx="6876">
                  <c:v>17.580214999999999</c:v>
                </c:pt>
                <c:pt idx="6877">
                  <c:v>17.579813000000001</c:v>
                </c:pt>
                <c:pt idx="6878">
                  <c:v>17.581434999999999</c:v>
                </c:pt>
                <c:pt idx="6879">
                  <c:v>17.580587999999999</c:v>
                </c:pt>
                <c:pt idx="6880">
                  <c:v>17.578793999999998</c:v>
                </c:pt>
                <c:pt idx="6881">
                  <c:v>17.580258000000001</c:v>
                </c:pt>
                <c:pt idx="6882">
                  <c:v>17.581033000000001</c:v>
                </c:pt>
                <c:pt idx="6883">
                  <c:v>17.580358</c:v>
                </c:pt>
                <c:pt idx="6884">
                  <c:v>17.582066000000001</c:v>
                </c:pt>
                <c:pt idx="6885">
                  <c:v>17.583386999999998</c:v>
                </c:pt>
                <c:pt idx="6886">
                  <c:v>17.582941999999999</c:v>
                </c:pt>
                <c:pt idx="6887">
                  <c:v>17.583272000000001</c:v>
                </c:pt>
                <c:pt idx="6888">
                  <c:v>17.584721999999999</c:v>
                </c:pt>
                <c:pt idx="6889">
                  <c:v>17.583773999999998</c:v>
                </c:pt>
                <c:pt idx="6890">
                  <c:v>17.583243</c:v>
                </c:pt>
                <c:pt idx="6891">
                  <c:v>17.584492000000001</c:v>
                </c:pt>
                <c:pt idx="6892">
                  <c:v>17.585281999999999</c:v>
                </c:pt>
                <c:pt idx="6893">
                  <c:v>17.58465</c:v>
                </c:pt>
                <c:pt idx="6894">
                  <c:v>17.586143</c:v>
                </c:pt>
                <c:pt idx="6895">
                  <c:v>17.587492000000001</c:v>
                </c:pt>
                <c:pt idx="6896">
                  <c:v>17.586615999999999</c:v>
                </c:pt>
                <c:pt idx="6897">
                  <c:v>17.587261999999999</c:v>
                </c:pt>
                <c:pt idx="6898">
                  <c:v>17.589414999999999</c:v>
                </c:pt>
                <c:pt idx="6899">
                  <c:v>17.588999000000001</c:v>
                </c:pt>
                <c:pt idx="6900">
                  <c:v>17.589300999999999</c:v>
                </c:pt>
                <c:pt idx="6901">
                  <c:v>17.591539999999998</c:v>
                </c:pt>
                <c:pt idx="6902">
                  <c:v>17.592889</c:v>
                </c:pt>
                <c:pt idx="6903">
                  <c:v>17.593060999999999</c:v>
                </c:pt>
                <c:pt idx="6904">
                  <c:v>17.595257</c:v>
                </c:pt>
                <c:pt idx="6905">
                  <c:v>17.597152000000001</c:v>
                </c:pt>
                <c:pt idx="6906">
                  <c:v>17.597007999999999</c:v>
                </c:pt>
                <c:pt idx="6907">
                  <c:v>17.597238000000001</c:v>
                </c:pt>
                <c:pt idx="6908">
                  <c:v>17.599146999999999</c:v>
                </c:pt>
                <c:pt idx="6909">
                  <c:v>17.598687999999999</c:v>
                </c:pt>
                <c:pt idx="6910">
                  <c:v>17.598687999999999</c:v>
                </c:pt>
                <c:pt idx="6911">
                  <c:v>17.600180000000002</c:v>
                </c:pt>
                <c:pt idx="6912">
                  <c:v>17.601343</c:v>
                </c:pt>
                <c:pt idx="6913">
                  <c:v>17.601213999999999</c:v>
                </c:pt>
                <c:pt idx="6914">
                  <c:v>17.60331</c:v>
                </c:pt>
                <c:pt idx="6915">
                  <c:v>17.605146999999999</c:v>
                </c:pt>
                <c:pt idx="6916">
                  <c:v>17.605104000000001</c:v>
                </c:pt>
                <c:pt idx="6917">
                  <c:v>17.606553000000002</c:v>
                </c:pt>
                <c:pt idx="6918">
                  <c:v>17.609480999999999</c:v>
                </c:pt>
                <c:pt idx="6919">
                  <c:v>17.609697000000001</c:v>
                </c:pt>
                <c:pt idx="6920">
                  <c:v>17.610458000000001</c:v>
                </c:pt>
                <c:pt idx="6921">
                  <c:v>17.613054999999999</c:v>
                </c:pt>
                <c:pt idx="6922">
                  <c:v>17.613917000000001</c:v>
                </c:pt>
                <c:pt idx="6923">
                  <c:v>17.613227999999999</c:v>
                </c:pt>
                <c:pt idx="6924">
                  <c:v>17.615022</c:v>
                </c:pt>
                <c:pt idx="6925">
                  <c:v>17.616256</c:v>
                </c:pt>
                <c:pt idx="6926">
                  <c:v>17.615811000000001</c:v>
                </c:pt>
                <c:pt idx="6927">
                  <c:v>17.616242</c:v>
                </c:pt>
                <c:pt idx="6928">
                  <c:v>17.618107999999999</c:v>
                </c:pt>
                <c:pt idx="6929">
                  <c:v>17.61805</c:v>
                </c:pt>
                <c:pt idx="6930">
                  <c:v>17.617878000000001</c:v>
                </c:pt>
                <c:pt idx="6931">
                  <c:v>17.619271000000001</c:v>
                </c:pt>
                <c:pt idx="6932">
                  <c:v>17.619959000000001</c:v>
                </c:pt>
                <c:pt idx="6933">
                  <c:v>17.618480999999999</c:v>
                </c:pt>
                <c:pt idx="6934">
                  <c:v>17.619572000000002</c:v>
                </c:pt>
                <c:pt idx="6935">
                  <c:v>17.620591000000001</c:v>
                </c:pt>
                <c:pt idx="6936">
                  <c:v>17.619730000000001</c:v>
                </c:pt>
                <c:pt idx="6937">
                  <c:v>17.619987999999999</c:v>
                </c:pt>
                <c:pt idx="6938">
                  <c:v>17.621237000000001</c:v>
                </c:pt>
                <c:pt idx="6939">
                  <c:v>17.619816</c:v>
                </c:pt>
                <c:pt idx="6940">
                  <c:v>17.618739000000001</c:v>
                </c:pt>
                <c:pt idx="6941">
                  <c:v>17.618853999999999</c:v>
                </c:pt>
                <c:pt idx="6942">
                  <c:v>17.618352000000002</c:v>
                </c:pt>
                <c:pt idx="6943">
                  <c:v>17.616429</c:v>
                </c:pt>
                <c:pt idx="6944">
                  <c:v>17.616600999999999</c:v>
                </c:pt>
                <c:pt idx="6945">
                  <c:v>17.61673</c:v>
                </c:pt>
                <c:pt idx="6946">
                  <c:v>17.615309</c:v>
                </c:pt>
                <c:pt idx="6947">
                  <c:v>17.61495</c:v>
                </c:pt>
                <c:pt idx="6948">
                  <c:v>17.616529</c:v>
                </c:pt>
                <c:pt idx="6949">
                  <c:v>17.615496</c:v>
                </c:pt>
                <c:pt idx="6950">
                  <c:v>17.614362</c:v>
                </c:pt>
                <c:pt idx="6951">
                  <c:v>17.614649</c:v>
                </c:pt>
                <c:pt idx="6952">
                  <c:v>17.614605999999998</c:v>
                </c:pt>
                <c:pt idx="6953">
                  <c:v>17.612926000000002</c:v>
                </c:pt>
                <c:pt idx="6954">
                  <c:v>17.613142</c:v>
                </c:pt>
                <c:pt idx="6955">
                  <c:v>17.613429</c:v>
                </c:pt>
                <c:pt idx="6956">
                  <c:v>17.611936</c:v>
                </c:pt>
                <c:pt idx="6957">
                  <c:v>17.611190000000001</c:v>
                </c:pt>
                <c:pt idx="6958">
                  <c:v>17.612065000000001</c:v>
                </c:pt>
                <c:pt idx="6959">
                  <c:v>17.610257000000001</c:v>
                </c:pt>
                <c:pt idx="6960">
                  <c:v>17.608174999999999</c:v>
                </c:pt>
                <c:pt idx="6961">
                  <c:v>17.607558000000001</c:v>
                </c:pt>
                <c:pt idx="6962">
                  <c:v>17.606294999999999</c:v>
                </c:pt>
                <c:pt idx="6963">
                  <c:v>17.603424</c:v>
                </c:pt>
                <c:pt idx="6964">
                  <c:v>17.602778000000001</c:v>
                </c:pt>
                <c:pt idx="6965">
                  <c:v>17.601959999999998</c:v>
                </c:pt>
                <c:pt idx="6966">
                  <c:v>17.599720999999999</c:v>
                </c:pt>
                <c:pt idx="6967">
                  <c:v>17.59797</c:v>
                </c:pt>
                <c:pt idx="6968">
                  <c:v>17.597712000000001</c:v>
                </c:pt>
                <c:pt idx="6969">
                  <c:v>17.594553999999999</c:v>
                </c:pt>
                <c:pt idx="6970">
                  <c:v>17.590564000000001</c:v>
                </c:pt>
                <c:pt idx="6971">
                  <c:v>17.588654999999999</c:v>
                </c:pt>
                <c:pt idx="6972">
                  <c:v>17.586071</c:v>
                </c:pt>
                <c:pt idx="6973">
                  <c:v>17.581607000000002</c:v>
                </c:pt>
                <c:pt idx="6974">
                  <c:v>17.579999999999998</c:v>
                </c:pt>
                <c:pt idx="6975">
                  <c:v>17.578392000000001</c:v>
                </c:pt>
                <c:pt idx="6976">
                  <c:v>17.574703</c:v>
                </c:pt>
                <c:pt idx="6977">
                  <c:v>17.57133</c:v>
                </c:pt>
                <c:pt idx="6978">
                  <c:v>17.569894999999999</c:v>
                </c:pt>
                <c:pt idx="6979">
                  <c:v>17.566120000000002</c:v>
                </c:pt>
                <c:pt idx="6980">
                  <c:v>17.561669999999999</c:v>
                </c:pt>
                <c:pt idx="6981">
                  <c:v>17.559532000000001</c:v>
                </c:pt>
                <c:pt idx="6982">
                  <c:v>17.557005</c:v>
                </c:pt>
                <c:pt idx="6983">
                  <c:v>17.552254000000001</c:v>
                </c:pt>
                <c:pt idx="6984">
                  <c:v>17.549942999999999</c:v>
                </c:pt>
                <c:pt idx="6985">
                  <c:v>17.547833000000001</c:v>
                </c:pt>
                <c:pt idx="6986">
                  <c:v>17.543599</c:v>
                </c:pt>
                <c:pt idx="6987">
                  <c:v>17.539839000000001</c:v>
                </c:pt>
                <c:pt idx="6988">
                  <c:v>17.537915000000002</c:v>
                </c:pt>
                <c:pt idx="6989">
                  <c:v>17.533064</c:v>
                </c:pt>
                <c:pt idx="6990">
                  <c:v>17.527940000000001</c:v>
                </c:pt>
                <c:pt idx="6991">
                  <c:v>17.524795999999998</c:v>
                </c:pt>
                <c:pt idx="6992">
                  <c:v>17.521250999999999</c:v>
                </c:pt>
                <c:pt idx="6993">
                  <c:v>17.515422999999998</c:v>
                </c:pt>
                <c:pt idx="6994">
                  <c:v>17.511748999999998</c:v>
                </c:pt>
                <c:pt idx="6995">
                  <c:v>17.508490999999999</c:v>
                </c:pt>
                <c:pt idx="6996">
                  <c:v>17.503036000000002</c:v>
                </c:pt>
                <c:pt idx="6997">
                  <c:v>17.498069999999998</c:v>
                </c:pt>
                <c:pt idx="6998">
                  <c:v>17.495099</c:v>
                </c:pt>
                <c:pt idx="6999">
                  <c:v>17.488610999999999</c:v>
                </c:pt>
                <c:pt idx="7000">
                  <c:v>17.481922000000001</c:v>
                </c:pt>
                <c:pt idx="7001">
                  <c:v>17.478248000000001</c:v>
                </c:pt>
                <c:pt idx="7002">
                  <c:v>17.473841</c:v>
                </c:pt>
                <c:pt idx="7003">
                  <c:v>17.467410999999998</c:v>
                </c:pt>
                <c:pt idx="7004">
                  <c:v>17.464611999999999</c:v>
                </c:pt>
                <c:pt idx="7005">
                  <c:v>17.462358999999999</c:v>
                </c:pt>
                <c:pt idx="7006">
                  <c:v>17.457592999999999</c:v>
                </c:pt>
                <c:pt idx="7007">
                  <c:v>17.453517000000002</c:v>
                </c:pt>
                <c:pt idx="7008">
                  <c:v>17.451951999999999</c:v>
                </c:pt>
                <c:pt idx="7009">
                  <c:v>17.447288</c:v>
                </c:pt>
                <c:pt idx="7010">
                  <c:v>17.442765999999999</c:v>
                </c:pt>
                <c:pt idx="7011">
                  <c:v>17.441517000000001</c:v>
                </c:pt>
                <c:pt idx="7012">
                  <c:v>17.439537000000001</c:v>
                </c:pt>
                <c:pt idx="7013">
                  <c:v>17.435258999999999</c:v>
                </c:pt>
                <c:pt idx="7014">
                  <c:v>17.434426999999999</c:v>
                </c:pt>
                <c:pt idx="7015">
                  <c:v>17.433852999999999</c:v>
                </c:pt>
                <c:pt idx="7016">
                  <c:v>17.430465000000002</c:v>
                </c:pt>
                <c:pt idx="7017">
                  <c:v>17.427796000000001</c:v>
                </c:pt>
                <c:pt idx="7018">
                  <c:v>17.428083000000001</c:v>
                </c:pt>
                <c:pt idx="7019">
                  <c:v>17.424796000000001</c:v>
                </c:pt>
                <c:pt idx="7020">
                  <c:v>17.420935</c:v>
                </c:pt>
                <c:pt idx="7021">
                  <c:v>17.420718999999998</c:v>
                </c:pt>
                <c:pt idx="7022">
                  <c:v>17.418293999999999</c:v>
                </c:pt>
                <c:pt idx="7023">
                  <c:v>17.413685999999998</c:v>
                </c:pt>
                <c:pt idx="7024">
                  <c:v>17.412610000000001</c:v>
                </c:pt>
                <c:pt idx="7025">
                  <c:v>17.411677000000001</c:v>
                </c:pt>
                <c:pt idx="7026">
                  <c:v>17.407816</c:v>
                </c:pt>
                <c:pt idx="7027">
                  <c:v>17.404714999999999</c:v>
                </c:pt>
                <c:pt idx="7028">
                  <c:v>17.403753999999999</c:v>
                </c:pt>
                <c:pt idx="7029">
                  <c:v>17.399017000000001</c:v>
                </c:pt>
                <c:pt idx="7030">
                  <c:v>17.394051000000001</c:v>
                </c:pt>
                <c:pt idx="7031">
                  <c:v>17.391869</c:v>
                </c:pt>
                <c:pt idx="7032">
                  <c:v>17.389213999999999</c:v>
                </c:pt>
                <c:pt idx="7033">
                  <c:v>17.38419</c:v>
                </c:pt>
                <c:pt idx="7034">
                  <c:v>17.382294999999999</c:v>
                </c:pt>
                <c:pt idx="7035">
                  <c:v>17.381276</c:v>
                </c:pt>
                <c:pt idx="7036">
                  <c:v>17.377831</c:v>
                </c:pt>
                <c:pt idx="7037">
                  <c:v>17.375291000000001</c:v>
                </c:pt>
                <c:pt idx="7038">
                  <c:v>17.375319000000001</c:v>
                </c:pt>
                <c:pt idx="7039">
                  <c:v>17.372018000000001</c:v>
                </c:pt>
                <c:pt idx="7040">
                  <c:v>17.369277</c:v>
                </c:pt>
                <c:pt idx="7041">
                  <c:v>17.369779000000001</c:v>
                </c:pt>
                <c:pt idx="7042">
                  <c:v>17.369033000000002</c:v>
                </c:pt>
                <c:pt idx="7043">
                  <c:v>17.366333999999998</c:v>
                </c:pt>
                <c:pt idx="7044">
                  <c:v>17.366693000000001</c:v>
                </c:pt>
                <c:pt idx="7045">
                  <c:v>17.366980000000002</c:v>
                </c:pt>
                <c:pt idx="7046">
                  <c:v>17.364568999999999</c:v>
                </c:pt>
                <c:pt idx="7047">
                  <c:v>17.363233999999999</c:v>
                </c:pt>
                <c:pt idx="7048">
                  <c:v>17.363807999999999</c:v>
                </c:pt>
                <c:pt idx="7049">
                  <c:v>17.360233999999998</c:v>
                </c:pt>
                <c:pt idx="7050">
                  <c:v>17.356717</c:v>
                </c:pt>
                <c:pt idx="7051">
                  <c:v>17.356258</c:v>
                </c:pt>
                <c:pt idx="7052">
                  <c:v>17.354793999999998</c:v>
                </c:pt>
                <c:pt idx="7053">
                  <c:v>17.350947000000001</c:v>
                </c:pt>
                <c:pt idx="7054">
                  <c:v>17.351206000000001</c:v>
                </c:pt>
                <c:pt idx="7055">
                  <c:v>17.350760999999999</c:v>
                </c:pt>
                <c:pt idx="7056">
                  <c:v>17.347287000000001</c:v>
                </c:pt>
                <c:pt idx="7057">
                  <c:v>17.345147999999998</c:v>
                </c:pt>
                <c:pt idx="7058">
                  <c:v>17.345479000000001</c:v>
                </c:pt>
                <c:pt idx="7059">
                  <c:v>17.341861999999999</c:v>
                </c:pt>
                <c:pt idx="7060">
                  <c:v>17.338546000000001</c:v>
                </c:pt>
                <c:pt idx="7061">
                  <c:v>17.338546000000001</c:v>
                </c:pt>
                <c:pt idx="7062">
                  <c:v>17.337009999999999</c:v>
                </c:pt>
                <c:pt idx="7063">
                  <c:v>17.334382999999999</c:v>
                </c:pt>
                <c:pt idx="7064">
                  <c:v>17.335245</c:v>
                </c:pt>
                <c:pt idx="7065">
                  <c:v>17.336178</c:v>
                </c:pt>
                <c:pt idx="7066">
                  <c:v>17.334484</c:v>
                </c:pt>
                <c:pt idx="7067">
                  <c:v>17.334067999999998</c:v>
                </c:pt>
                <c:pt idx="7068">
                  <c:v>17.336264</c:v>
                </c:pt>
                <c:pt idx="7069">
                  <c:v>17.335144</c:v>
                </c:pt>
                <c:pt idx="7070">
                  <c:v>17.334714000000002</c:v>
                </c:pt>
                <c:pt idx="7071">
                  <c:v>17.337512</c:v>
                </c:pt>
                <c:pt idx="7072">
                  <c:v>17.339621999999999</c:v>
                </c:pt>
                <c:pt idx="7073">
                  <c:v>17.339077</c:v>
                </c:pt>
                <c:pt idx="7074">
                  <c:v>17.342981000000002</c:v>
                </c:pt>
                <c:pt idx="7075">
                  <c:v>17.347501999999999</c:v>
                </c:pt>
                <c:pt idx="7076">
                  <c:v>17.348822999999999</c:v>
                </c:pt>
                <c:pt idx="7077">
                  <c:v>17.35089</c:v>
                </c:pt>
                <c:pt idx="7078">
                  <c:v>17.355799000000001</c:v>
                </c:pt>
                <c:pt idx="7079">
                  <c:v>17.356660000000002</c:v>
                </c:pt>
                <c:pt idx="7080">
                  <c:v>17.357464</c:v>
                </c:pt>
                <c:pt idx="7081">
                  <c:v>17.360721999999999</c:v>
                </c:pt>
                <c:pt idx="7082">
                  <c:v>17.362459000000001</c:v>
                </c:pt>
                <c:pt idx="7083">
                  <c:v>17.36177</c:v>
                </c:pt>
                <c:pt idx="7084">
                  <c:v>17.364798</c:v>
                </c:pt>
                <c:pt idx="7085">
                  <c:v>17.368458</c:v>
                </c:pt>
                <c:pt idx="7086">
                  <c:v>17.368631000000001</c:v>
                </c:pt>
                <c:pt idx="7087">
                  <c:v>17.369434999999999</c:v>
                </c:pt>
                <c:pt idx="7088">
                  <c:v>17.373152000000001</c:v>
                </c:pt>
                <c:pt idx="7089">
                  <c:v>17.373726000000001</c:v>
                </c:pt>
                <c:pt idx="7090">
                  <c:v>17.374243</c:v>
                </c:pt>
                <c:pt idx="7091">
                  <c:v>17.378018000000001</c:v>
                </c:pt>
                <c:pt idx="7092">
                  <c:v>17.380257</c:v>
                </c:pt>
                <c:pt idx="7093">
                  <c:v>17.379194999999999</c:v>
                </c:pt>
                <c:pt idx="7094">
                  <c:v>17.382294999999999</c:v>
                </c:pt>
                <c:pt idx="7095">
                  <c:v>17.384951000000001</c:v>
                </c:pt>
                <c:pt idx="7096">
                  <c:v>17.385195</c:v>
                </c:pt>
                <c:pt idx="7097">
                  <c:v>17.386686999999998</c:v>
                </c:pt>
                <c:pt idx="7098">
                  <c:v>17.390792000000001</c:v>
                </c:pt>
                <c:pt idx="7099">
                  <c:v>17.391151000000001</c:v>
                </c:pt>
                <c:pt idx="7100">
                  <c:v>17.391295</c:v>
                </c:pt>
                <c:pt idx="7101">
                  <c:v>17.394466999999999</c:v>
                </c:pt>
                <c:pt idx="7102">
                  <c:v>17.396189</c:v>
                </c:pt>
                <c:pt idx="7103">
                  <c:v>17.39583</c:v>
                </c:pt>
                <c:pt idx="7104">
                  <c:v>17.398872999999998</c:v>
                </c:pt>
                <c:pt idx="7105">
                  <c:v>17.402218000000001</c:v>
                </c:pt>
                <c:pt idx="7106">
                  <c:v>17.402619999999999</c:v>
                </c:pt>
                <c:pt idx="7107">
                  <c:v>17.403897000000001</c:v>
                </c:pt>
                <c:pt idx="7108">
                  <c:v>17.407959000000002</c:v>
                </c:pt>
                <c:pt idx="7109">
                  <c:v>17.407758000000001</c:v>
                </c:pt>
                <c:pt idx="7110">
                  <c:v>17.407256</c:v>
                </c:pt>
                <c:pt idx="7111">
                  <c:v>17.409423</c:v>
                </c:pt>
                <c:pt idx="7112">
                  <c:v>17.410240999999999</c:v>
                </c:pt>
                <c:pt idx="7113">
                  <c:v>17.408145999999999</c:v>
                </c:pt>
                <c:pt idx="7114">
                  <c:v>17.410155</c:v>
                </c:pt>
                <c:pt idx="7115">
                  <c:v>17.410629</c:v>
                </c:pt>
                <c:pt idx="7116">
                  <c:v>17.407585999999998</c:v>
                </c:pt>
                <c:pt idx="7117">
                  <c:v>17.405763</c:v>
                </c:pt>
                <c:pt idx="7118">
                  <c:v>17.406580999999999</c:v>
                </c:pt>
                <c:pt idx="7119">
                  <c:v>17.402432999999998</c:v>
                </c:pt>
                <c:pt idx="7120">
                  <c:v>17.398658000000001</c:v>
                </c:pt>
                <c:pt idx="7121">
                  <c:v>17.398199000000002</c:v>
                </c:pt>
                <c:pt idx="7122">
                  <c:v>17.396820999999999</c:v>
                </c:pt>
                <c:pt idx="7123">
                  <c:v>17.393477000000001</c:v>
                </c:pt>
                <c:pt idx="7124">
                  <c:v>17.394338000000001</c:v>
                </c:pt>
                <c:pt idx="7125">
                  <c:v>17.394767999999999</c:v>
                </c:pt>
                <c:pt idx="7126">
                  <c:v>17.391783</c:v>
                </c:pt>
                <c:pt idx="7127">
                  <c:v>17.390734999999999</c:v>
                </c:pt>
                <c:pt idx="7128">
                  <c:v>17.392931000000001</c:v>
                </c:pt>
                <c:pt idx="7129">
                  <c:v>17.390591000000001</c:v>
                </c:pt>
                <c:pt idx="7130">
                  <c:v>17.387965000000001</c:v>
                </c:pt>
                <c:pt idx="7131">
                  <c:v>17.389887999999999</c:v>
                </c:pt>
                <c:pt idx="7132">
                  <c:v>17.390678000000001</c:v>
                </c:pt>
                <c:pt idx="7133">
                  <c:v>17.389213999999999</c:v>
                </c:pt>
                <c:pt idx="7134">
                  <c:v>17.392873999999999</c:v>
                </c:pt>
                <c:pt idx="7135">
                  <c:v>17.396089</c:v>
                </c:pt>
                <c:pt idx="7136">
                  <c:v>17.395945000000001</c:v>
                </c:pt>
                <c:pt idx="7137">
                  <c:v>17.396792000000001</c:v>
                </c:pt>
                <c:pt idx="7138">
                  <c:v>17.400279999999999</c:v>
                </c:pt>
                <c:pt idx="7139">
                  <c:v>17.399260999999999</c:v>
                </c:pt>
                <c:pt idx="7140">
                  <c:v>17.398084000000001</c:v>
                </c:pt>
                <c:pt idx="7141">
                  <c:v>17.400366000000002</c:v>
                </c:pt>
                <c:pt idx="7142">
                  <c:v>17.401313999999999</c:v>
                </c:pt>
                <c:pt idx="7143">
                  <c:v>17.400193999999999</c:v>
                </c:pt>
                <c:pt idx="7144">
                  <c:v>17.402633999999999</c:v>
                </c:pt>
                <c:pt idx="7145">
                  <c:v>17.404945000000001</c:v>
                </c:pt>
                <c:pt idx="7146">
                  <c:v>17.403711000000001</c:v>
                </c:pt>
                <c:pt idx="7147">
                  <c:v>17.402992999999999</c:v>
                </c:pt>
                <c:pt idx="7148">
                  <c:v>17.404872999999998</c:v>
                </c:pt>
                <c:pt idx="7149">
                  <c:v>17.402749</c:v>
                </c:pt>
                <c:pt idx="7150">
                  <c:v>17.401285000000001</c:v>
                </c:pt>
                <c:pt idx="7151">
                  <c:v>17.403309</c:v>
                </c:pt>
                <c:pt idx="7152">
                  <c:v>17.404084000000001</c:v>
                </c:pt>
                <c:pt idx="7153">
                  <c:v>17.402633999999999</c:v>
                </c:pt>
                <c:pt idx="7154">
                  <c:v>17.405892000000001</c:v>
                </c:pt>
                <c:pt idx="7155">
                  <c:v>17.408892000000002</c:v>
                </c:pt>
                <c:pt idx="7156">
                  <c:v>17.409580999999999</c:v>
                </c:pt>
                <c:pt idx="7157">
                  <c:v>17.411189</c:v>
                </c:pt>
                <c:pt idx="7158">
                  <c:v>17.415092999999999</c:v>
                </c:pt>
                <c:pt idx="7159">
                  <c:v>17.414733999999999</c:v>
                </c:pt>
                <c:pt idx="7160">
                  <c:v>17.414978000000001</c:v>
                </c:pt>
                <c:pt idx="7161">
                  <c:v>17.418365000000001</c:v>
                </c:pt>
                <c:pt idx="7162">
                  <c:v>17.420532999999999</c:v>
                </c:pt>
                <c:pt idx="7163">
                  <c:v>17.420072999999999</c:v>
                </c:pt>
                <c:pt idx="7164">
                  <c:v>17.422858000000002</c:v>
                </c:pt>
                <c:pt idx="7165">
                  <c:v>17.425470000000001</c:v>
                </c:pt>
                <c:pt idx="7166">
                  <c:v>17.425284000000001</c:v>
                </c:pt>
                <c:pt idx="7167">
                  <c:v>17.426245000000002</c:v>
                </c:pt>
                <c:pt idx="7168">
                  <c:v>17.429389</c:v>
                </c:pt>
                <c:pt idx="7169">
                  <c:v>17.427824000000001</c:v>
                </c:pt>
                <c:pt idx="7170">
                  <c:v>17.426145000000002</c:v>
                </c:pt>
                <c:pt idx="7171">
                  <c:v>17.427709</c:v>
                </c:pt>
                <c:pt idx="7172">
                  <c:v>17.426949</c:v>
                </c:pt>
                <c:pt idx="7173">
                  <c:v>17.423058999999999</c:v>
                </c:pt>
                <c:pt idx="7174">
                  <c:v>17.423088</c:v>
                </c:pt>
                <c:pt idx="7175">
                  <c:v>17.422139999999999</c:v>
                </c:pt>
                <c:pt idx="7176">
                  <c:v>17.418208</c:v>
                </c:pt>
                <c:pt idx="7177">
                  <c:v>17.415796</c:v>
                </c:pt>
                <c:pt idx="7178">
                  <c:v>17.416370000000001</c:v>
                </c:pt>
                <c:pt idx="7179">
                  <c:v>17.412967999999999</c:v>
                </c:pt>
                <c:pt idx="7180">
                  <c:v>17.409925999999999</c:v>
                </c:pt>
                <c:pt idx="7181">
                  <c:v>17.410571000000001</c:v>
                </c:pt>
                <c:pt idx="7182">
                  <c:v>17.409811000000001</c:v>
                </c:pt>
                <c:pt idx="7183">
                  <c:v>17.406452000000002</c:v>
                </c:pt>
                <c:pt idx="7184">
                  <c:v>17.406580999999999</c:v>
                </c:pt>
                <c:pt idx="7185">
                  <c:v>17.406867999999999</c:v>
                </c:pt>
                <c:pt idx="7186">
                  <c:v>17.404226999999999</c:v>
                </c:pt>
                <c:pt idx="7187">
                  <c:v>17.402835</c:v>
                </c:pt>
                <c:pt idx="7188">
                  <c:v>17.404485999999999</c:v>
                </c:pt>
                <c:pt idx="7189">
                  <c:v>17.401931000000001</c:v>
                </c:pt>
                <c:pt idx="7190">
                  <c:v>17.399189</c:v>
                </c:pt>
                <c:pt idx="7191">
                  <c:v>17.399189</c:v>
                </c:pt>
                <c:pt idx="7192">
                  <c:v>17.397883</c:v>
                </c:pt>
                <c:pt idx="7193">
                  <c:v>17.394295</c:v>
                </c:pt>
                <c:pt idx="7194">
                  <c:v>17.394539000000002</c:v>
                </c:pt>
                <c:pt idx="7195">
                  <c:v>17.393720999999999</c:v>
                </c:pt>
                <c:pt idx="7196">
                  <c:v>17.389945999999998</c:v>
                </c:pt>
                <c:pt idx="7197">
                  <c:v>17.387276</c:v>
                </c:pt>
                <c:pt idx="7198">
                  <c:v>17.387806999999999</c:v>
                </c:pt>
                <c:pt idx="7199">
                  <c:v>17.384606000000002</c:v>
                </c:pt>
                <c:pt idx="7200">
                  <c:v>17.38353</c:v>
                </c:pt>
                <c:pt idx="7201">
                  <c:v>17.386686999999998</c:v>
                </c:pt>
                <c:pt idx="7202">
                  <c:v>17.387936</c:v>
                </c:pt>
                <c:pt idx="7203">
                  <c:v>17.388553000000002</c:v>
                </c:pt>
                <c:pt idx="7204">
                  <c:v>17.395242</c:v>
                </c:pt>
                <c:pt idx="7205">
                  <c:v>17.400552999999999</c:v>
                </c:pt>
                <c:pt idx="7206">
                  <c:v>17.401457000000001</c:v>
                </c:pt>
                <c:pt idx="7207">
                  <c:v>17.403652999999998</c:v>
                </c:pt>
                <c:pt idx="7208">
                  <c:v>17.406682</c:v>
                </c:pt>
                <c:pt idx="7209">
                  <c:v>17.403939999999999</c:v>
                </c:pt>
                <c:pt idx="7210">
                  <c:v>17.403782</c:v>
                </c:pt>
                <c:pt idx="7211">
                  <c:v>17.408677000000001</c:v>
                </c:pt>
                <c:pt idx="7212">
                  <c:v>17.412106999999999</c:v>
                </c:pt>
                <c:pt idx="7213">
                  <c:v>17.414992000000002</c:v>
                </c:pt>
                <c:pt idx="7214">
                  <c:v>17.424121</c:v>
                </c:pt>
                <c:pt idx="7215">
                  <c:v>17.431713999999999</c:v>
                </c:pt>
                <c:pt idx="7216">
                  <c:v>17.435862</c:v>
                </c:pt>
                <c:pt idx="7217">
                  <c:v>17.441617999999998</c:v>
                </c:pt>
                <c:pt idx="7218">
                  <c:v>17.447932999999999</c:v>
                </c:pt>
                <c:pt idx="7219">
                  <c:v>17.448594</c:v>
                </c:pt>
                <c:pt idx="7220">
                  <c:v>17.451105999999999</c:v>
                </c:pt>
                <c:pt idx="7221">
                  <c:v>17.458037999999998</c:v>
                </c:pt>
                <c:pt idx="7222">
                  <c:v>17.463162000000001</c:v>
                </c:pt>
                <c:pt idx="7223">
                  <c:v>17.468157000000001</c:v>
                </c:pt>
                <c:pt idx="7224">
                  <c:v>17.478778999999999</c:v>
                </c:pt>
                <c:pt idx="7225">
                  <c:v>17.487864999999999</c:v>
                </c:pt>
                <c:pt idx="7226">
                  <c:v>17.49286</c:v>
                </c:pt>
                <c:pt idx="7227">
                  <c:v>17.499692</c:v>
                </c:pt>
                <c:pt idx="7228">
                  <c:v>17.507242000000002</c:v>
                </c:pt>
                <c:pt idx="7229">
                  <c:v>17.509094000000001</c:v>
                </c:pt>
                <c:pt idx="7230">
                  <c:v>17.513255999999998</c:v>
                </c:pt>
                <c:pt idx="7231">
                  <c:v>17.521695999999999</c:v>
                </c:pt>
                <c:pt idx="7232">
                  <c:v>17.528959</c:v>
                </c:pt>
                <c:pt idx="7233">
                  <c:v>17.535302999999999</c:v>
                </c:pt>
                <c:pt idx="7234">
                  <c:v>17.547087000000001</c:v>
                </c:pt>
                <c:pt idx="7235">
                  <c:v>17.557162999999999</c:v>
                </c:pt>
                <c:pt idx="7236">
                  <c:v>17.563880999999999</c:v>
                </c:pt>
                <c:pt idx="7237">
                  <c:v>17.572119000000001</c:v>
                </c:pt>
                <c:pt idx="7238">
                  <c:v>17.581320000000002</c:v>
                </c:pt>
                <c:pt idx="7239">
                  <c:v>17.584951</c:v>
                </c:pt>
                <c:pt idx="7240">
                  <c:v>17.590391</c:v>
                </c:pt>
                <c:pt idx="7241">
                  <c:v>17.596534999999999</c:v>
                </c:pt>
                <c:pt idx="7242">
                  <c:v>17.599405000000001</c:v>
                </c:pt>
                <c:pt idx="7243">
                  <c:v>17.602865000000001</c:v>
                </c:pt>
                <c:pt idx="7244">
                  <c:v>17.607616</c:v>
                </c:pt>
                <c:pt idx="7245">
                  <c:v>17.606812000000001</c:v>
                </c:pt>
                <c:pt idx="7246">
                  <c:v>17.605463</c:v>
                </c:pt>
                <c:pt idx="7247">
                  <c:v>17.607716</c:v>
                </c:pt>
                <c:pt idx="7248">
                  <c:v>17.610327999999999</c:v>
                </c:pt>
                <c:pt idx="7249">
                  <c:v>17.610887999999999</c:v>
                </c:pt>
                <c:pt idx="7250">
                  <c:v>17.616859000000002</c:v>
                </c:pt>
                <c:pt idx="7251">
                  <c:v>17.622858999999998</c:v>
                </c:pt>
                <c:pt idx="7252">
                  <c:v>17.625154999999999</c:v>
                </c:pt>
                <c:pt idx="7253">
                  <c:v>17.627409</c:v>
                </c:pt>
                <c:pt idx="7254">
                  <c:v>17.631685999999998</c:v>
                </c:pt>
                <c:pt idx="7255">
                  <c:v>17.630738999999998</c:v>
                </c:pt>
                <c:pt idx="7256">
                  <c:v>17.629103000000001</c:v>
                </c:pt>
                <c:pt idx="7257">
                  <c:v>17.630279999999999</c:v>
                </c:pt>
                <c:pt idx="7258">
                  <c:v>17.631212999999999</c:v>
                </c:pt>
                <c:pt idx="7259">
                  <c:v>17.630811000000001</c:v>
                </c:pt>
                <c:pt idx="7260">
                  <c:v>17.634412999999999</c:v>
                </c:pt>
                <c:pt idx="7261">
                  <c:v>17.638590000000001</c:v>
                </c:pt>
                <c:pt idx="7262">
                  <c:v>17.639308</c:v>
                </c:pt>
                <c:pt idx="7263">
                  <c:v>17.639925000000002</c:v>
                </c:pt>
                <c:pt idx="7264">
                  <c:v>17.641576000000001</c:v>
                </c:pt>
                <c:pt idx="7265">
                  <c:v>17.638676</c:v>
                </c:pt>
                <c:pt idx="7266">
                  <c:v>17.634815</c:v>
                </c:pt>
                <c:pt idx="7267">
                  <c:v>17.633811000000001</c:v>
                </c:pt>
                <c:pt idx="7268">
                  <c:v>17.632346999999999</c:v>
                </c:pt>
                <c:pt idx="7269">
                  <c:v>17.629073999999999</c:v>
                </c:pt>
                <c:pt idx="7270">
                  <c:v>17.630811000000001</c:v>
                </c:pt>
                <c:pt idx="7271">
                  <c:v>17.633208</c:v>
                </c:pt>
                <c:pt idx="7272">
                  <c:v>17.632476</c:v>
                </c:pt>
                <c:pt idx="7273">
                  <c:v>17.631543000000001</c:v>
                </c:pt>
                <c:pt idx="7274">
                  <c:v>17.632849</c:v>
                </c:pt>
                <c:pt idx="7275">
                  <c:v>17.629275</c:v>
                </c:pt>
                <c:pt idx="7276">
                  <c:v>17.624939999999999</c:v>
                </c:pt>
                <c:pt idx="7277">
                  <c:v>17.623418999999998</c:v>
                </c:pt>
                <c:pt idx="7278">
                  <c:v>17.621911999999998</c:v>
                </c:pt>
                <c:pt idx="7279">
                  <c:v>17.618380999999999</c:v>
                </c:pt>
                <c:pt idx="7280">
                  <c:v>17.619371000000001</c:v>
                </c:pt>
                <c:pt idx="7281">
                  <c:v>17.621092999999998</c:v>
                </c:pt>
                <c:pt idx="7282">
                  <c:v>17.621395</c:v>
                </c:pt>
                <c:pt idx="7283">
                  <c:v>17.622601</c:v>
                </c:pt>
                <c:pt idx="7284">
                  <c:v>17.624953999999999</c:v>
                </c:pt>
                <c:pt idx="7285">
                  <c:v>17.624969</c:v>
                </c:pt>
                <c:pt idx="7286">
                  <c:v>17.626159999999999</c:v>
                </c:pt>
                <c:pt idx="7287">
                  <c:v>17.628543000000001</c:v>
                </c:pt>
                <c:pt idx="7288">
                  <c:v>17.629705000000001</c:v>
                </c:pt>
                <c:pt idx="7289">
                  <c:v>17.629087999999999</c:v>
                </c:pt>
                <c:pt idx="7290">
                  <c:v>17.631643</c:v>
                </c:pt>
                <c:pt idx="7291">
                  <c:v>17.632905999999998</c:v>
                </c:pt>
                <c:pt idx="7292">
                  <c:v>17.633006999999999</c:v>
                </c:pt>
                <c:pt idx="7293">
                  <c:v>17.633853999999999</c:v>
                </c:pt>
                <c:pt idx="7294">
                  <c:v>17.636150000000001</c:v>
                </c:pt>
                <c:pt idx="7295">
                  <c:v>17.635259999999999</c:v>
                </c:pt>
                <c:pt idx="7296">
                  <c:v>17.634944000000001</c:v>
                </c:pt>
                <c:pt idx="7297">
                  <c:v>17.635691000000001</c:v>
                </c:pt>
                <c:pt idx="7298">
                  <c:v>17.635605000000002</c:v>
                </c:pt>
                <c:pt idx="7299">
                  <c:v>17.634184000000001</c:v>
                </c:pt>
                <c:pt idx="7300">
                  <c:v>17.635088</c:v>
                </c:pt>
                <c:pt idx="7301">
                  <c:v>17.635763000000001</c:v>
                </c:pt>
                <c:pt idx="7302">
                  <c:v>17.634972999999999</c:v>
                </c:pt>
                <c:pt idx="7303">
                  <c:v>17.635058999999998</c:v>
                </c:pt>
                <c:pt idx="7304">
                  <c:v>17.636509</c:v>
                </c:pt>
                <c:pt idx="7305">
                  <c:v>17.635662</c:v>
                </c:pt>
                <c:pt idx="7306">
                  <c:v>17.635605000000002</c:v>
                </c:pt>
                <c:pt idx="7307">
                  <c:v>17.637471000000001</c:v>
                </c:pt>
                <c:pt idx="7308">
                  <c:v>17.638805999999999</c:v>
                </c:pt>
                <c:pt idx="7309">
                  <c:v>17.638819999999999</c:v>
                </c:pt>
                <c:pt idx="7310">
                  <c:v>17.641978000000002</c:v>
                </c:pt>
                <c:pt idx="7311">
                  <c:v>17.644044999999998</c:v>
                </c:pt>
                <c:pt idx="7312">
                  <c:v>17.644375</c:v>
                </c:pt>
                <c:pt idx="7313">
                  <c:v>17.645551999999999</c:v>
                </c:pt>
                <c:pt idx="7314">
                  <c:v>17.647919999999999</c:v>
                </c:pt>
                <c:pt idx="7315">
                  <c:v>17.647202</c:v>
                </c:pt>
                <c:pt idx="7316">
                  <c:v>17.647518000000002</c:v>
                </c:pt>
                <c:pt idx="7317">
                  <c:v>17.649125999999999</c:v>
                </c:pt>
                <c:pt idx="7318">
                  <c:v>17.649958000000002</c:v>
                </c:pt>
                <c:pt idx="7319">
                  <c:v>17.649111000000001</c:v>
                </c:pt>
                <c:pt idx="7320">
                  <c:v>17.651135</c:v>
                </c:pt>
                <c:pt idx="7321">
                  <c:v>17.652426999999999</c:v>
                </c:pt>
                <c:pt idx="7322">
                  <c:v>17.652370000000001</c:v>
                </c:pt>
                <c:pt idx="7323">
                  <c:v>17.652971999999998</c:v>
                </c:pt>
                <c:pt idx="7324">
                  <c:v>17.654737999999998</c:v>
                </c:pt>
                <c:pt idx="7325">
                  <c:v>17.653862</c:v>
                </c:pt>
                <c:pt idx="7326">
                  <c:v>17.653403000000001</c:v>
                </c:pt>
                <c:pt idx="7327">
                  <c:v>17.654408</c:v>
                </c:pt>
                <c:pt idx="7328">
                  <c:v>17.654637000000001</c:v>
                </c:pt>
                <c:pt idx="7329">
                  <c:v>17.653919999999999</c:v>
                </c:pt>
                <c:pt idx="7330">
                  <c:v>17.656359999999999</c:v>
                </c:pt>
                <c:pt idx="7331">
                  <c:v>17.657824000000002</c:v>
                </c:pt>
                <c:pt idx="7332">
                  <c:v>17.658183000000001</c:v>
                </c:pt>
                <c:pt idx="7333">
                  <c:v>17.659459999999999</c:v>
                </c:pt>
                <c:pt idx="7334">
                  <c:v>17.662001</c:v>
                </c:pt>
                <c:pt idx="7335">
                  <c:v>17.661612999999999</c:v>
                </c:pt>
                <c:pt idx="7336">
                  <c:v>17.662216000000001</c:v>
                </c:pt>
                <c:pt idx="7337">
                  <c:v>17.664914</c:v>
                </c:pt>
                <c:pt idx="7338">
                  <c:v>17.666881</c:v>
                </c:pt>
                <c:pt idx="7339">
                  <c:v>17.668087</c:v>
                </c:pt>
                <c:pt idx="7340">
                  <c:v>17.672307</c:v>
                </c:pt>
                <c:pt idx="7341">
                  <c:v>17.675951999999999</c:v>
                </c:pt>
                <c:pt idx="7342">
                  <c:v>17.678249000000001</c:v>
                </c:pt>
                <c:pt idx="7343">
                  <c:v>17.681493</c:v>
                </c:pt>
                <c:pt idx="7344">
                  <c:v>17.685669999999998</c:v>
                </c:pt>
                <c:pt idx="7345">
                  <c:v>17.687377999999999</c:v>
                </c:pt>
                <c:pt idx="7346">
                  <c:v>17.689789000000001</c:v>
                </c:pt>
                <c:pt idx="7347">
                  <c:v>17.693391999999999</c:v>
                </c:pt>
                <c:pt idx="7348">
                  <c:v>17.695644999999999</c:v>
                </c:pt>
                <c:pt idx="7349">
                  <c:v>17.696736000000001</c:v>
                </c:pt>
                <c:pt idx="7350">
                  <c:v>17.700669000000001</c:v>
                </c:pt>
                <c:pt idx="7351">
                  <c:v>17.703626</c:v>
                </c:pt>
                <c:pt idx="7352">
                  <c:v>17.705492</c:v>
                </c:pt>
                <c:pt idx="7353">
                  <c:v>17.708262000000001</c:v>
                </c:pt>
                <c:pt idx="7354">
                  <c:v>17.711879</c:v>
                </c:pt>
                <c:pt idx="7355">
                  <c:v>17.713228000000001</c:v>
                </c:pt>
                <c:pt idx="7356">
                  <c:v>17.715769000000002</c:v>
                </c:pt>
                <c:pt idx="7357">
                  <c:v>17.719571999999999</c:v>
                </c:pt>
                <c:pt idx="7358">
                  <c:v>17.722816000000002</c:v>
                </c:pt>
                <c:pt idx="7359">
                  <c:v>17.724854000000001</c:v>
                </c:pt>
                <c:pt idx="7360">
                  <c:v>17.729863999999999</c:v>
                </c:pt>
                <c:pt idx="7361">
                  <c:v>17.734012</c:v>
                </c:pt>
                <c:pt idx="7362">
                  <c:v>17.736753</c:v>
                </c:pt>
                <c:pt idx="7363">
                  <c:v>17.740055000000002</c:v>
                </c:pt>
                <c:pt idx="7364">
                  <c:v>17.744475999999999</c:v>
                </c:pt>
                <c:pt idx="7365">
                  <c:v>17.746227000000001</c:v>
                </c:pt>
                <c:pt idx="7366">
                  <c:v>17.748538</c:v>
                </c:pt>
                <c:pt idx="7367">
                  <c:v>17.752541999999998</c:v>
                </c:pt>
                <c:pt idx="7368">
                  <c:v>17.755714000000001</c:v>
                </c:pt>
                <c:pt idx="7369">
                  <c:v>17.758096999999999</c:v>
                </c:pt>
                <c:pt idx="7370">
                  <c:v>17.763034999999999</c:v>
                </c:pt>
                <c:pt idx="7371">
                  <c:v>17.767140000000001</c:v>
                </c:pt>
                <c:pt idx="7372">
                  <c:v>17.769939000000001</c:v>
                </c:pt>
                <c:pt idx="7373">
                  <c:v>17.773440999999998</c:v>
                </c:pt>
                <c:pt idx="7374">
                  <c:v>17.777947999999999</c:v>
                </c:pt>
                <c:pt idx="7375">
                  <c:v>17.780201000000002</c:v>
                </c:pt>
                <c:pt idx="7376">
                  <c:v>17.783345000000001</c:v>
                </c:pt>
                <c:pt idx="7377">
                  <c:v>17.787866000000001</c:v>
                </c:pt>
                <c:pt idx="7378">
                  <c:v>17.791253000000001</c:v>
                </c:pt>
                <c:pt idx="7379">
                  <c:v>17.79411</c:v>
                </c:pt>
                <c:pt idx="7380">
                  <c:v>17.798976</c:v>
                </c:pt>
                <c:pt idx="7381">
                  <c:v>17.802679000000001</c:v>
                </c:pt>
                <c:pt idx="7382">
                  <c:v>17.805291</c:v>
                </c:pt>
                <c:pt idx="7383">
                  <c:v>17.809094999999999</c:v>
                </c:pt>
                <c:pt idx="7384">
                  <c:v>17.813601999999999</c:v>
                </c:pt>
                <c:pt idx="7385">
                  <c:v>17.816171000000001</c:v>
                </c:pt>
                <c:pt idx="7386">
                  <c:v>17.819286000000002</c:v>
                </c:pt>
                <c:pt idx="7387">
                  <c:v>17.823563</c:v>
                </c:pt>
                <c:pt idx="7388">
                  <c:v>17.827195</c:v>
                </c:pt>
                <c:pt idx="7389">
                  <c:v>17.830324000000001</c:v>
                </c:pt>
                <c:pt idx="7390">
                  <c:v>17.835834999999999</c:v>
                </c:pt>
                <c:pt idx="7391">
                  <c:v>17.840226999999999</c:v>
                </c:pt>
                <c:pt idx="7392">
                  <c:v>17.843543</c:v>
                </c:pt>
                <c:pt idx="7393">
                  <c:v>17.847562</c:v>
                </c:pt>
                <c:pt idx="7394">
                  <c:v>17.852599999999999</c:v>
                </c:pt>
                <c:pt idx="7395">
                  <c:v>17.855557000000001</c:v>
                </c:pt>
                <c:pt idx="7396">
                  <c:v>17.858872999999999</c:v>
                </c:pt>
                <c:pt idx="7397">
                  <c:v>17.862576000000001</c:v>
                </c:pt>
                <c:pt idx="7398">
                  <c:v>17.865662</c:v>
                </c:pt>
                <c:pt idx="7399">
                  <c:v>17.867657000000001</c:v>
                </c:pt>
                <c:pt idx="7400">
                  <c:v>17.872207</c:v>
                </c:pt>
                <c:pt idx="7401">
                  <c:v>17.875968</c:v>
                </c:pt>
                <c:pt idx="7402">
                  <c:v>17.878665999999999</c:v>
                </c:pt>
                <c:pt idx="7403">
                  <c:v>17.882110999999998</c:v>
                </c:pt>
                <c:pt idx="7404">
                  <c:v>17.886589000000001</c:v>
                </c:pt>
                <c:pt idx="7405">
                  <c:v>17.888943000000001</c:v>
                </c:pt>
                <c:pt idx="7406">
                  <c:v>17.892444999999999</c:v>
                </c:pt>
                <c:pt idx="7407">
                  <c:v>17.897168000000001</c:v>
                </c:pt>
                <c:pt idx="7408">
                  <c:v>17.901071999999999</c:v>
                </c:pt>
                <c:pt idx="7409">
                  <c:v>17.903942000000001</c:v>
                </c:pt>
                <c:pt idx="7410">
                  <c:v>17.908535000000001</c:v>
                </c:pt>
                <c:pt idx="7411">
                  <c:v>17.912267</c:v>
                </c:pt>
                <c:pt idx="7412">
                  <c:v>17.914607</c:v>
                </c:pt>
                <c:pt idx="7413">
                  <c:v>17.917736000000001</c:v>
                </c:pt>
                <c:pt idx="7414">
                  <c:v>17.921769000000001</c:v>
                </c:pt>
                <c:pt idx="7415">
                  <c:v>17.923190000000002</c:v>
                </c:pt>
                <c:pt idx="7416">
                  <c:v>17.925128000000001</c:v>
                </c:pt>
                <c:pt idx="7417">
                  <c:v>17.928329000000002</c:v>
                </c:pt>
                <c:pt idx="7418">
                  <c:v>17.930453</c:v>
                </c:pt>
                <c:pt idx="7419">
                  <c:v>17.931487000000001</c:v>
                </c:pt>
                <c:pt idx="7420">
                  <c:v>17.933696999999999</c:v>
                </c:pt>
                <c:pt idx="7421">
                  <c:v>17.935175000000001</c:v>
                </c:pt>
                <c:pt idx="7422">
                  <c:v>17.935749999999999</c:v>
                </c:pt>
                <c:pt idx="7423">
                  <c:v>17.93684</c:v>
                </c:pt>
                <c:pt idx="7424">
                  <c:v>17.937802000000001</c:v>
                </c:pt>
                <c:pt idx="7425">
                  <c:v>17.936726</c:v>
                </c:pt>
                <c:pt idx="7426">
                  <c:v>17.936094000000001</c:v>
                </c:pt>
                <c:pt idx="7427">
                  <c:v>17.936796999999999</c:v>
                </c:pt>
                <c:pt idx="7428">
                  <c:v>17.93674</c:v>
                </c:pt>
                <c:pt idx="7429">
                  <c:v>17.935362000000001</c:v>
                </c:pt>
                <c:pt idx="7430">
                  <c:v>17.935964999999999</c:v>
                </c:pt>
                <c:pt idx="7431">
                  <c:v>17.935663000000002</c:v>
                </c:pt>
                <c:pt idx="7432">
                  <c:v>17.934716000000002</c:v>
                </c:pt>
                <c:pt idx="7433">
                  <c:v>17.934199</c:v>
                </c:pt>
                <c:pt idx="7434">
                  <c:v>17.934256999999999</c:v>
                </c:pt>
                <c:pt idx="7435">
                  <c:v>17.932147000000001</c:v>
                </c:pt>
                <c:pt idx="7436">
                  <c:v>17.930654000000001</c:v>
                </c:pt>
                <c:pt idx="7437">
                  <c:v>17.930524999999999</c:v>
                </c:pt>
                <c:pt idx="7438">
                  <c:v>17.930554000000001</c:v>
                </c:pt>
                <c:pt idx="7439">
                  <c:v>17.92942</c:v>
                </c:pt>
                <c:pt idx="7440">
                  <c:v>17.93018</c:v>
                </c:pt>
                <c:pt idx="7441">
                  <c:v>17.930251999999999</c:v>
                </c:pt>
                <c:pt idx="7442">
                  <c:v>17.929189999999998</c:v>
                </c:pt>
                <c:pt idx="7443">
                  <c:v>17.928644999999999</c:v>
                </c:pt>
                <c:pt idx="7444">
                  <c:v>17.929103999999999</c:v>
                </c:pt>
                <c:pt idx="7445">
                  <c:v>17.927295000000001</c:v>
                </c:pt>
                <c:pt idx="7446">
                  <c:v>17.925989000000001</c:v>
                </c:pt>
                <c:pt idx="7447">
                  <c:v>17.925443999999999</c:v>
                </c:pt>
                <c:pt idx="7448">
                  <c:v>17.924323999999999</c:v>
                </c:pt>
                <c:pt idx="7449">
                  <c:v>17.921827</c:v>
                </c:pt>
                <c:pt idx="7450">
                  <c:v>17.921353</c:v>
                </c:pt>
                <c:pt idx="7451">
                  <c:v>17.920693</c:v>
                </c:pt>
                <c:pt idx="7452">
                  <c:v>17.918869999999998</c:v>
                </c:pt>
                <c:pt idx="7453">
                  <c:v>17.917950999999999</c:v>
                </c:pt>
                <c:pt idx="7454">
                  <c:v>17.917966</c:v>
                </c:pt>
                <c:pt idx="7455">
                  <c:v>17.915797999999999</c:v>
                </c:pt>
                <c:pt idx="7456">
                  <c:v>17.914722000000001</c:v>
                </c:pt>
                <c:pt idx="7457">
                  <c:v>17.914577999999999</c:v>
                </c:pt>
                <c:pt idx="7458">
                  <c:v>17.913716999999998</c:v>
                </c:pt>
                <c:pt idx="7459">
                  <c:v>17.91244</c:v>
                </c:pt>
                <c:pt idx="7460">
                  <c:v>17.913373</c:v>
                </c:pt>
                <c:pt idx="7461">
                  <c:v>17.914435000000001</c:v>
                </c:pt>
                <c:pt idx="7462">
                  <c:v>17.914563999999999</c:v>
                </c:pt>
                <c:pt idx="7463">
                  <c:v>17.915368000000001</c:v>
                </c:pt>
                <c:pt idx="7464">
                  <c:v>17.916803000000002</c:v>
                </c:pt>
                <c:pt idx="7465">
                  <c:v>17.916803000000002</c:v>
                </c:pt>
                <c:pt idx="7466">
                  <c:v>17.917505999999999</c:v>
                </c:pt>
                <c:pt idx="7467">
                  <c:v>17.919128000000001</c:v>
                </c:pt>
                <c:pt idx="7468">
                  <c:v>17.91986</c:v>
                </c:pt>
                <c:pt idx="7469">
                  <c:v>17.919573</c:v>
                </c:pt>
                <c:pt idx="7470">
                  <c:v>17.921755000000001</c:v>
                </c:pt>
                <c:pt idx="7471">
                  <c:v>17.923276000000001</c:v>
                </c:pt>
                <c:pt idx="7472">
                  <c:v>17.923894000000001</c:v>
                </c:pt>
                <c:pt idx="7473">
                  <c:v>17.924927</c:v>
                </c:pt>
                <c:pt idx="7474">
                  <c:v>17.927036999999999</c:v>
                </c:pt>
                <c:pt idx="7475">
                  <c:v>17.927969999999998</c:v>
                </c:pt>
                <c:pt idx="7476">
                  <c:v>17.929490999999999</c:v>
                </c:pt>
                <c:pt idx="7477">
                  <c:v>17.931816999999999</c:v>
                </c:pt>
                <c:pt idx="7478">
                  <c:v>17.933624999999999</c:v>
                </c:pt>
                <c:pt idx="7479">
                  <c:v>17.933841000000001</c:v>
                </c:pt>
                <c:pt idx="7480">
                  <c:v>17.936209000000002</c:v>
                </c:pt>
                <c:pt idx="7481">
                  <c:v>17.938189999999999</c:v>
                </c:pt>
                <c:pt idx="7482">
                  <c:v>17.938949999999998</c:v>
                </c:pt>
                <c:pt idx="7483">
                  <c:v>17.940256999999999</c:v>
                </c:pt>
                <c:pt idx="7484">
                  <c:v>17.942437999999999</c:v>
                </c:pt>
                <c:pt idx="7485">
                  <c:v>17.942582000000002</c:v>
                </c:pt>
                <c:pt idx="7486">
                  <c:v>17.943601000000001</c:v>
                </c:pt>
                <c:pt idx="7487">
                  <c:v>17.945495999999999</c:v>
                </c:pt>
                <c:pt idx="7488">
                  <c:v>17.946829999999999</c:v>
                </c:pt>
                <c:pt idx="7489">
                  <c:v>17.947175000000001</c:v>
                </c:pt>
                <c:pt idx="7490">
                  <c:v>17.950189000000002</c:v>
                </c:pt>
                <c:pt idx="7491">
                  <c:v>17.952514000000001</c:v>
                </c:pt>
                <c:pt idx="7492">
                  <c:v>17.953403999999999</c:v>
                </c:pt>
                <c:pt idx="7493">
                  <c:v>17.954926</c:v>
                </c:pt>
                <c:pt idx="7494">
                  <c:v>17.956848999999998</c:v>
                </c:pt>
                <c:pt idx="7495">
                  <c:v>17.956706000000001</c:v>
                </c:pt>
                <c:pt idx="7496">
                  <c:v>17.957194000000001</c:v>
                </c:pt>
                <c:pt idx="7497">
                  <c:v>17.958556999999999</c:v>
                </c:pt>
                <c:pt idx="7498">
                  <c:v>17.959489999999999</c:v>
                </c:pt>
                <c:pt idx="7499">
                  <c:v>17.959261000000001</c:v>
                </c:pt>
                <c:pt idx="7500">
                  <c:v>17.960725</c:v>
                </c:pt>
                <c:pt idx="7501">
                  <c:v>17.961628999999999</c:v>
                </c:pt>
                <c:pt idx="7502">
                  <c:v>17.961355999999999</c:v>
                </c:pt>
                <c:pt idx="7503">
                  <c:v>17.961570999999999</c:v>
                </c:pt>
                <c:pt idx="7504">
                  <c:v>17.962489999999999</c:v>
                </c:pt>
                <c:pt idx="7505">
                  <c:v>17.961772</c:v>
                </c:pt>
                <c:pt idx="7506">
                  <c:v>17.961471</c:v>
                </c:pt>
                <c:pt idx="7507">
                  <c:v>17.962130999999999</c:v>
                </c:pt>
                <c:pt idx="7508">
                  <c:v>17.962375000000002</c:v>
                </c:pt>
                <c:pt idx="7509">
                  <c:v>17.961859</c:v>
                </c:pt>
                <c:pt idx="7510">
                  <c:v>17.963538</c:v>
                </c:pt>
                <c:pt idx="7511">
                  <c:v>17.964485</c:v>
                </c:pt>
                <c:pt idx="7512">
                  <c:v>17.964269999999999</c:v>
                </c:pt>
                <c:pt idx="7513">
                  <c:v>17.964700000000001</c:v>
                </c:pt>
                <c:pt idx="7514">
                  <c:v>17.965935000000002</c:v>
                </c:pt>
                <c:pt idx="7515">
                  <c:v>17.965116999999999</c:v>
                </c:pt>
                <c:pt idx="7516">
                  <c:v>17.963982999999999</c:v>
                </c:pt>
                <c:pt idx="7517">
                  <c:v>17.963882000000002</c:v>
                </c:pt>
                <c:pt idx="7518">
                  <c:v>17.963495000000002</c:v>
                </c:pt>
                <c:pt idx="7519">
                  <c:v>17.961945</c:v>
                </c:pt>
                <c:pt idx="7520">
                  <c:v>17.962834999999998</c:v>
                </c:pt>
                <c:pt idx="7521">
                  <c:v>17.963149999999999</c:v>
                </c:pt>
                <c:pt idx="7522">
                  <c:v>17.962475999999999</c:v>
                </c:pt>
                <c:pt idx="7523">
                  <c:v>17.962288999999998</c:v>
                </c:pt>
                <c:pt idx="7524">
                  <c:v>17.962935000000002</c:v>
                </c:pt>
                <c:pt idx="7525">
                  <c:v>17.961815000000001</c:v>
                </c:pt>
                <c:pt idx="7526">
                  <c:v>17.961355999999999</c:v>
                </c:pt>
                <c:pt idx="7527">
                  <c:v>17.961801000000001</c:v>
                </c:pt>
                <c:pt idx="7528">
                  <c:v>17.961873000000001</c:v>
                </c:pt>
                <c:pt idx="7529">
                  <c:v>17.961126</c:v>
                </c:pt>
                <c:pt idx="7530">
                  <c:v>17.962302999999999</c:v>
                </c:pt>
                <c:pt idx="7531">
                  <c:v>17.962533000000001</c:v>
                </c:pt>
                <c:pt idx="7532">
                  <c:v>17.962031</c:v>
                </c:pt>
                <c:pt idx="7533">
                  <c:v>17.962389999999999</c:v>
                </c:pt>
                <c:pt idx="7534">
                  <c:v>17.963681000000001</c:v>
                </c:pt>
                <c:pt idx="7535">
                  <c:v>17.963394000000001</c:v>
                </c:pt>
                <c:pt idx="7536">
                  <c:v>17.963811</c:v>
                </c:pt>
                <c:pt idx="7537">
                  <c:v>17.965216999999999</c:v>
                </c:pt>
                <c:pt idx="7538">
                  <c:v>17.965935000000002</c:v>
                </c:pt>
                <c:pt idx="7539">
                  <c:v>17.965762999999999</c:v>
                </c:pt>
                <c:pt idx="7540">
                  <c:v>17.967728999999999</c:v>
                </c:pt>
                <c:pt idx="7541">
                  <c:v>17.969149999999999</c:v>
                </c:pt>
                <c:pt idx="7542">
                  <c:v>17.969595000000002</c:v>
                </c:pt>
                <c:pt idx="7543">
                  <c:v>17.970585</c:v>
                </c:pt>
                <c:pt idx="7544">
                  <c:v>17.972436999999999</c:v>
                </c:pt>
                <c:pt idx="7545">
                  <c:v>17.972552</c:v>
                </c:pt>
                <c:pt idx="7546">
                  <c:v>17.973212</c:v>
                </c:pt>
                <c:pt idx="7547">
                  <c:v>17.975107000000001</c:v>
                </c:pt>
                <c:pt idx="7548">
                  <c:v>17.976485</c:v>
                </c:pt>
                <c:pt idx="7549">
                  <c:v>17.976915000000002</c:v>
                </c:pt>
                <c:pt idx="7550">
                  <c:v>17.979226000000001</c:v>
                </c:pt>
                <c:pt idx="7551">
                  <c:v>17.980747999999998</c:v>
                </c:pt>
                <c:pt idx="7552">
                  <c:v>17.981335999999999</c:v>
                </c:pt>
                <c:pt idx="7553">
                  <c:v>17.982671</c:v>
                </c:pt>
                <c:pt idx="7554">
                  <c:v>17.984724</c:v>
                </c:pt>
                <c:pt idx="7555">
                  <c:v>17.985140000000001</c:v>
                </c:pt>
                <c:pt idx="7556">
                  <c:v>17.985958</c:v>
                </c:pt>
                <c:pt idx="7557">
                  <c:v>17.988254000000001</c:v>
                </c:pt>
                <c:pt idx="7558">
                  <c:v>17.990020000000001</c:v>
                </c:pt>
                <c:pt idx="7559">
                  <c:v>17.990824</c:v>
                </c:pt>
                <c:pt idx="7560">
                  <c:v>17.993708999999999</c:v>
                </c:pt>
                <c:pt idx="7561">
                  <c:v>17.995847000000001</c:v>
                </c:pt>
                <c:pt idx="7562">
                  <c:v>17.996794999999999</c:v>
                </c:pt>
                <c:pt idx="7563">
                  <c:v>17.998460000000001</c:v>
                </c:pt>
                <c:pt idx="7564">
                  <c:v>18.001144</c:v>
                </c:pt>
                <c:pt idx="7565">
                  <c:v>18.001947999999999</c:v>
                </c:pt>
                <c:pt idx="7566">
                  <c:v>18.003181999999999</c:v>
                </c:pt>
                <c:pt idx="7567">
                  <c:v>18.005248999999999</c:v>
                </c:pt>
                <c:pt idx="7568">
                  <c:v>18.006598</c:v>
                </c:pt>
                <c:pt idx="7569">
                  <c:v>18.007042999999999</c:v>
                </c:pt>
                <c:pt idx="7570">
                  <c:v>18.009211000000001</c:v>
                </c:pt>
                <c:pt idx="7571">
                  <c:v>18.010947000000002</c:v>
                </c:pt>
                <c:pt idx="7572">
                  <c:v>18.011880000000001</c:v>
                </c:pt>
                <c:pt idx="7573">
                  <c:v>18.013273000000002</c:v>
                </c:pt>
                <c:pt idx="7574">
                  <c:v>18.015526000000001</c:v>
                </c:pt>
                <c:pt idx="7575">
                  <c:v>18.016071</c:v>
                </c:pt>
                <c:pt idx="7576">
                  <c:v>18.016904</c:v>
                </c:pt>
                <c:pt idx="7577">
                  <c:v>18.018439999999998</c:v>
                </c:pt>
                <c:pt idx="7578">
                  <c:v>18.019501999999999</c:v>
                </c:pt>
                <c:pt idx="7579">
                  <c:v>18.019732000000001</c:v>
                </c:pt>
                <c:pt idx="7580">
                  <c:v>18.021698000000001</c:v>
                </c:pt>
                <c:pt idx="7581">
                  <c:v>18.023319999999998</c:v>
                </c:pt>
                <c:pt idx="7582">
                  <c:v>18.024080999999999</c:v>
                </c:pt>
                <c:pt idx="7583">
                  <c:v>18.025243</c:v>
                </c:pt>
                <c:pt idx="7584">
                  <c:v>18.027238000000001</c:v>
                </c:pt>
                <c:pt idx="7585">
                  <c:v>18.027712000000001</c:v>
                </c:pt>
                <c:pt idx="7586">
                  <c:v>18.028229</c:v>
                </c:pt>
                <c:pt idx="7587">
                  <c:v>18.029119000000001</c:v>
                </c:pt>
                <c:pt idx="7588">
                  <c:v>18.029363</c:v>
                </c:pt>
                <c:pt idx="7589">
                  <c:v>18.028473000000002</c:v>
                </c:pt>
                <c:pt idx="7590">
                  <c:v>18.029534999999999</c:v>
                </c:pt>
                <c:pt idx="7591">
                  <c:v>18.03031</c:v>
                </c:pt>
                <c:pt idx="7592">
                  <c:v>18.030453999999999</c:v>
                </c:pt>
                <c:pt idx="7593">
                  <c:v>18.031013000000002</c:v>
                </c:pt>
                <c:pt idx="7594">
                  <c:v>18.032377</c:v>
                </c:pt>
                <c:pt idx="7595">
                  <c:v>18.032060999999999</c:v>
                </c:pt>
                <c:pt idx="7596">
                  <c:v>18.031745000000001</c:v>
                </c:pt>
                <c:pt idx="7597">
                  <c:v>18.032592000000001</c:v>
                </c:pt>
                <c:pt idx="7598">
                  <c:v>18.032520999999999</c:v>
                </c:pt>
                <c:pt idx="7599">
                  <c:v>18.031344000000001</c:v>
                </c:pt>
                <c:pt idx="7600">
                  <c:v>18.032377</c:v>
                </c:pt>
                <c:pt idx="7601">
                  <c:v>18.032276</c:v>
                </c:pt>
                <c:pt idx="7602">
                  <c:v>18.031229</c:v>
                </c:pt>
                <c:pt idx="7603">
                  <c:v>18.031918000000001</c:v>
                </c:pt>
                <c:pt idx="7604">
                  <c:v>18.032018000000001</c:v>
                </c:pt>
                <c:pt idx="7605">
                  <c:v>18.029793000000002</c:v>
                </c:pt>
                <c:pt idx="7606">
                  <c:v>18.028631000000001</c:v>
                </c:pt>
                <c:pt idx="7607">
                  <c:v>18.028400999999999</c:v>
                </c:pt>
                <c:pt idx="7608">
                  <c:v>18.026548999999999</c:v>
                </c:pt>
                <c:pt idx="7609">
                  <c:v>18.025057</c:v>
                </c:pt>
                <c:pt idx="7610">
                  <c:v>18.025874999999999</c:v>
                </c:pt>
                <c:pt idx="7611">
                  <c:v>18.025860999999999</c:v>
                </c:pt>
                <c:pt idx="7612">
                  <c:v>18.024712000000001</c:v>
                </c:pt>
                <c:pt idx="7613">
                  <c:v>18.024913000000002</c:v>
                </c:pt>
                <c:pt idx="7614">
                  <c:v>18.024985000000001</c:v>
                </c:pt>
                <c:pt idx="7615">
                  <c:v>18.022832000000001</c:v>
                </c:pt>
                <c:pt idx="7616">
                  <c:v>18.021453999999999</c:v>
                </c:pt>
                <c:pt idx="7617">
                  <c:v>18.021180999999999</c:v>
                </c:pt>
                <c:pt idx="7618">
                  <c:v>18.019445000000001</c:v>
                </c:pt>
                <c:pt idx="7619">
                  <c:v>18.017607000000002</c:v>
                </c:pt>
                <c:pt idx="7620">
                  <c:v>18.01811</c:v>
                </c:pt>
                <c:pt idx="7621">
                  <c:v>18.017952000000001</c:v>
                </c:pt>
                <c:pt idx="7622">
                  <c:v>18.016573999999999</c:v>
                </c:pt>
                <c:pt idx="7623">
                  <c:v>18.016387000000002</c:v>
                </c:pt>
                <c:pt idx="7624">
                  <c:v>18.016172000000001</c:v>
                </c:pt>
                <c:pt idx="7625">
                  <c:v>18.013545000000001</c:v>
                </c:pt>
                <c:pt idx="7626">
                  <c:v>18.011593000000001</c:v>
                </c:pt>
                <c:pt idx="7627">
                  <c:v>18.011033000000001</c:v>
                </c:pt>
                <c:pt idx="7628">
                  <c:v>18.00977</c:v>
                </c:pt>
                <c:pt idx="7629">
                  <c:v>18.008320999999999</c:v>
                </c:pt>
                <c:pt idx="7630">
                  <c:v>18.009498000000001</c:v>
                </c:pt>
                <c:pt idx="7631">
                  <c:v>18.009684</c:v>
                </c:pt>
                <c:pt idx="7632">
                  <c:v>18.00855</c:v>
                </c:pt>
                <c:pt idx="7633">
                  <c:v>18.008808999999999</c:v>
                </c:pt>
                <c:pt idx="7634">
                  <c:v>18.009124</c:v>
                </c:pt>
                <c:pt idx="7635">
                  <c:v>18.007258</c:v>
                </c:pt>
                <c:pt idx="7636">
                  <c:v>18.006239000000001</c:v>
                </c:pt>
                <c:pt idx="7637">
                  <c:v>18.006598</c:v>
                </c:pt>
                <c:pt idx="7638">
                  <c:v>18.005479000000001</c:v>
                </c:pt>
                <c:pt idx="7639">
                  <c:v>18.004847000000002</c:v>
                </c:pt>
                <c:pt idx="7640">
                  <c:v>18.006813000000001</c:v>
                </c:pt>
                <c:pt idx="7641">
                  <c:v>18.007086000000001</c:v>
                </c:pt>
                <c:pt idx="7642">
                  <c:v>18.007517</c:v>
                </c:pt>
                <c:pt idx="7643">
                  <c:v>18.009411</c:v>
                </c:pt>
                <c:pt idx="7644">
                  <c:v>18.009167000000001</c:v>
                </c:pt>
                <c:pt idx="7645">
                  <c:v>18.00901</c:v>
                </c:pt>
                <c:pt idx="7646">
                  <c:v>18.010904</c:v>
                </c:pt>
                <c:pt idx="7647">
                  <c:v>18.012713000000002</c:v>
                </c:pt>
                <c:pt idx="7648">
                  <c:v>18.01333</c:v>
                </c:pt>
                <c:pt idx="7649">
                  <c:v>18.016314999999999</c:v>
                </c:pt>
                <c:pt idx="7650">
                  <c:v>18.019416</c:v>
                </c:pt>
                <c:pt idx="7651">
                  <c:v>18.020735999999999</c:v>
                </c:pt>
                <c:pt idx="7652">
                  <c:v>18.022113999999998</c:v>
                </c:pt>
                <c:pt idx="7653">
                  <c:v>18.025200000000002</c:v>
                </c:pt>
                <c:pt idx="7654">
                  <c:v>18.026291000000001</c:v>
                </c:pt>
                <c:pt idx="7655">
                  <c:v>18.027094999999999</c:v>
                </c:pt>
                <c:pt idx="7656">
                  <c:v>18.029765000000001</c:v>
                </c:pt>
                <c:pt idx="7657">
                  <c:v>18.032463</c:v>
                </c:pt>
                <c:pt idx="7658">
                  <c:v>18.034099000000001</c:v>
                </c:pt>
                <c:pt idx="7659">
                  <c:v>18.038032000000001</c:v>
                </c:pt>
                <c:pt idx="7660">
                  <c:v>18.042639999999999</c:v>
                </c:pt>
                <c:pt idx="7661">
                  <c:v>18.045826000000002</c:v>
                </c:pt>
                <c:pt idx="7662">
                  <c:v>18.048783</c:v>
                </c:pt>
                <c:pt idx="7663">
                  <c:v>18.053103</c:v>
                </c:pt>
                <c:pt idx="7664">
                  <c:v>18.055686999999999</c:v>
                </c:pt>
                <c:pt idx="7665">
                  <c:v>18.058070000000001</c:v>
                </c:pt>
                <c:pt idx="7666">
                  <c:v>18.062735</c:v>
                </c:pt>
                <c:pt idx="7667">
                  <c:v>18.067385000000002</c:v>
                </c:pt>
                <c:pt idx="7668">
                  <c:v>18.070658000000002</c:v>
                </c:pt>
                <c:pt idx="7669">
                  <c:v>18.075738999999999</c:v>
                </c:pt>
                <c:pt idx="7670">
                  <c:v>18.081638000000002</c:v>
                </c:pt>
                <c:pt idx="7671">
                  <c:v>18.085599999999999</c:v>
                </c:pt>
                <c:pt idx="7672">
                  <c:v>18.089504000000002</c:v>
                </c:pt>
                <c:pt idx="7673">
                  <c:v>18.094814</c:v>
                </c:pt>
                <c:pt idx="7674">
                  <c:v>18.098030000000001</c:v>
                </c:pt>
                <c:pt idx="7675">
                  <c:v>18.100971999999999</c:v>
                </c:pt>
                <c:pt idx="7676">
                  <c:v>18.105594</c:v>
                </c:pt>
                <c:pt idx="7677">
                  <c:v>18.110187</c:v>
                </c:pt>
                <c:pt idx="7678">
                  <c:v>18.113372999999999</c:v>
                </c:pt>
                <c:pt idx="7679">
                  <c:v>18.118469000000001</c:v>
                </c:pt>
                <c:pt idx="7680">
                  <c:v>18.123850999999998</c:v>
                </c:pt>
                <c:pt idx="7681">
                  <c:v>18.127268000000001</c:v>
                </c:pt>
                <c:pt idx="7682">
                  <c:v>18.131070999999999</c:v>
                </c:pt>
                <c:pt idx="7683">
                  <c:v>18.135649999999998</c:v>
                </c:pt>
                <c:pt idx="7684">
                  <c:v>18.138563999999999</c:v>
                </c:pt>
                <c:pt idx="7685">
                  <c:v>18.142323999999999</c:v>
                </c:pt>
                <c:pt idx="7686">
                  <c:v>18.146774000000001</c:v>
                </c:pt>
                <c:pt idx="7687">
                  <c:v>18.150462999999998</c:v>
                </c:pt>
                <c:pt idx="7688">
                  <c:v>18.153490999999999</c:v>
                </c:pt>
                <c:pt idx="7689">
                  <c:v>18.158069999999999</c:v>
                </c:pt>
                <c:pt idx="7690">
                  <c:v>18.161759</c:v>
                </c:pt>
                <c:pt idx="7691">
                  <c:v>18.164743999999999</c:v>
                </c:pt>
                <c:pt idx="7692">
                  <c:v>18.167960000000001</c:v>
                </c:pt>
                <c:pt idx="7693">
                  <c:v>18.171821000000001</c:v>
                </c:pt>
                <c:pt idx="7694">
                  <c:v>18.173873</c:v>
                </c:pt>
                <c:pt idx="7695">
                  <c:v>18.176686</c:v>
                </c:pt>
                <c:pt idx="7696">
                  <c:v>18.180288999999998</c:v>
                </c:pt>
                <c:pt idx="7697">
                  <c:v>18.183102000000002</c:v>
                </c:pt>
                <c:pt idx="7698">
                  <c:v>18.185082999999999</c:v>
                </c:pt>
                <c:pt idx="7699">
                  <c:v>18.188369999999999</c:v>
                </c:pt>
                <c:pt idx="7700">
                  <c:v>18.190895999999999</c:v>
                </c:pt>
                <c:pt idx="7701">
                  <c:v>18.192447000000001</c:v>
                </c:pt>
                <c:pt idx="7702">
                  <c:v>18.193652</c:v>
                </c:pt>
                <c:pt idx="7703">
                  <c:v>18.195402999999999</c:v>
                </c:pt>
                <c:pt idx="7704">
                  <c:v>18.195647000000001</c:v>
                </c:pt>
                <c:pt idx="7705">
                  <c:v>18.196638</c:v>
                </c:pt>
                <c:pt idx="7706">
                  <c:v>18.198346000000001</c:v>
                </c:pt>
                <c:pt idx="7707">
                  <c:v>18.199421999999998</c:v>
                </c:pt>
                <c:pt idx="7708">
                  <c:v>18.199767000000001</c:v>
                </c:pt>
                <c:pt idx="7709">
                  <c:v>18.201847999999998</c:v>
                </c:pt>
                <c:pt idx="7710">
                  <c:v>18.203154000000001</c:v>
                </c:pt>
                <c:pt idx="7711">
                  <c:v>18.203384</c:v>
                </c:pt>
                <c:pt idx="7712">
                  <c:v>18.204231</c:v>
                </c:pt>
                <c:pt idx="7713">
                  <c:v>18.205924</c:v>
                </c:pt>
                <c:pt idx="7714">
                  <c:v>18.206240000000001</c:v>
                </c:pt>
                <c:pt idx="7715">
                  <c:v>18.207360000000001</c:v>
                </c:pt>
                <c:pt idx="7716">
                  <c:v>18.209039000000001</c:v>
                </c:pt>
                <c:pt idx="7717">
                  <c:v>18.210301999999999</c:v>
                </c:pt>
                <c:pt idx="7718">
                  <c:v>18.211106000000001</c:v>
                </c:pt>
                <c:pt idx="7719">
                  <c:v>18.213460000000001</c:v>
                </c:pt>
                <c:pt idx="7720">
                  <c:v>18.215081999999999</c:v>
                </c:pt>
                <c:pt idx="7721">
                  <c:v>18.215641999999999</c:v>
                </c:pt>
                <c:pt idx="7722">
                  <c:v>18.216761000000002</c:v>
                </c:pt>
                <c:pt idx="7723">
                  <c:v>18.218613000000001</c:v>
                </c:pt>
                <c:pt idx="7724">
                  <c:v>18.218799000000001</c:v>
                </c:pt>
                <c:pt idx="7725">
                  <c:v>18.219287999999999</c:v>
                </c:pt>
                <c:pt idx="7726">
                  <c:v>18.220334999999999</c:v>
                </c:pt>
                <c:pt idx="7727">
                  <c:v>18.220924</c:v>
                </c:pt>
                <c:pt idx="7728">
                  <c:v>18.220996</c:v>
                </c:pt>
                <c:pt idx="7729">
                  <c:v>18.222574000000002</c:v>
                </c:pt>
                <c:pt idx="7730">
                  <c:v>18.223507000000001</c:v>
                </c:pt>
                <c:pt idx="7731">
                  <c:v>18.223693999999998</c:v>
                </c:pt>
                <c:pt idx="7732">
                  <c:v>18.224368999999999</c:v>
                </c:pt>
                <c:pt idx="7733">
                  <c:v>18.225904</c:v>
                </c:pt>
                <c:pt idx="7734">
                  <c:v>18.225975999999999</c:v>
                </c:pt>
                <c:pt idx="7735">
                  <c:v>18.226334999999999</c:v>
                </c:pt>
                <c:pt idx="7736">
                  <c:v>18.227383</c:v>
                </c:pt>
                <c:pt idx="7737">
                  <c:v>18.228144</c:v>
                </c:pt>
                <c:pt idx="7738">
                  <c:v>18.228401999999999</c:v>
                </c:pt>
                <c:pt idx="7739">
                  <c:v>18.230225000000001</c:v>
                </c:pt>
                <c:pt idx="7740">
                  <c:v>18.231631</c:v>
                </c:pt>
                <c:pt idx="7741">
                  <c:v>18.232206000000001</c:v>
                </c:pt>
                <c:pt idx="7742">
                  <c:v>18.23311</c:v>
                </c:pt>
                <c:pt idx="7743">
                  <c:v>18.235061999999999</c:v>
                </c:pt>
                <c:pt idx="7744">
                  <c:v>18.236008999999999</c:v>
                </c:pt>
                <c:pt idx="7745">
                  <c:v>18.237416</c:v>
                </c:pt>
                <c:pt idx="7746">
                  <c:v>18.239425000000001</c:v>
                </c:pt>
                <c:pt idx="7747">
                  <c:v>18.241046999999998</c:v>
                </c:pt>
                <c:pt idx="7748">
                  <c:v>18.241736</c:v>
                </c:pt>
                <c:pt idx="7749">
                  <c:v>18.243932000000001</c:v>
                </c:pt>
                <c:pt idx="7750">
                  <c:v>18.245497</c:v>
                </c:pt>
                <c:pt idx="7751">
                  <c:v>18.246372000000001</c:v>
                </c:pt>
                <c:pt idx="7752">
                  <c:v>18.247736</c:v>
                </c:pt>
                <c:pt idx="7753">
                  <c:v>18.249545000000001</c:v>
                </c:pt>
                <c:pt idx="7754">
                  <c:v>18.249745999999998</c:v>
                </c:pt>
                <c:pt idx="7755">
                  <c:v>18.250162</c:v>
                </c:pt>
                <c:pt idx="7756">
                  <c:v>18.251009</c:v>
                </c:pt>
                <c:pt idx="7757">
                  <c:v>18.251567999999999</c:v>
                </c:pt>
                <c:pt idx="7758">
                  <c:v>18.251467999999999</c:v>
                </c:pt>
                <c:pt idx="7759">
                  <c:v>18.25243</c:v>
                </c:pt>
                <c:pt idx="7760">
                  <c:v>18.252932000000001</c:v>
                </c:pt>
                <c:pt idx="7761">
                  <c:v>18.252731000000001</c:v>
                </c:pt>
                <c:pt idx="7762">
                  <c:v>18.252960999999999</c:v>
                </c:pt>
                <c:pt idx="7763">
                  <c:v>18.253736</c:v>
                </c:pt>
                <c:pt idx="7764">
                  <c:v>18.252960999999999</c:v>
                </c:pt>
                <c:pt idx="7765">
                  <c:v>18.252616</c:v>
                </c:pt>
                <c:pt idx="7766">
                  <c:v>18.252960999999999</c:v>
                </c:pt>
                <c:pt idx="7767">
                  <c:v>18.252932000000001</c:v>
                </c:pt>
                <c:pt idx="7768">
                  <c:v>18.252143</c:v>
                </c:pt>
                <c:pt idx="7769">
                  <c:v>18.252831</c:v>
                </c:pt>
                <c:pt idx="7770">
                  <c:v>18.253032000000001</c:v>
                </c:pt>
                <c:pt idx="7771">
                  <c:v>18.252645000000001</c:v>
                </c:pt>
                <c:pt idx="7772">
                  <c:v>18.252701999999999</c:v>
                </c:pt>
                <c:pt idx="7773">
                  <c:v>18.25319</c:v>
                </c:pt>
                <c:pt idx="7774">
                  <c:v>18.252343</c:v>
                </c:pt>
                <c:pt idx="7775">
                  <c:v>18.251798000000001</c:v>
                </c:pt>
                <c:pt idx="7776">
                  <c:v>18.251985000000001</c:v>
                </c:pt>
                <c:pt idx="7777">
                  <c:v>18.251798000000001</c:v>
                </c:pt>
                <c:pt idx="7778">
                  <c:v>18.25065</c:v>
                </c:pt>
                <c:pt idx="7779">
                  <c:v>18.250851000000001</c:v>
                </c:pt>
                <c:pt idx="7780">
                  <c:v>18.250606999999999</c:v>
                </c:pt>
                <c:pt idx="7781">
                  <c:v>18.249645000000001</c:v>
                </c:pt>
                <c:pt idx="7782">
                  <c:v>18.249127999999999</c:v>
                </c:pt>
                <c:pt idx="7783">
                  <c:v>18.249458000000001</c:v>
                </c:pt>
                <c:pt idx="7784">
                  <c:v>18.248280999999999</c:v>
                </c:pt>
                <c:pt idx="7785">
                  <c:v>18.247247999999999</c:v>
                </c:pt>
                <c:pt idx="7786">
                  <c:v>18.246874999999999</c:v>
                </c:pt>
                <c:pt idx="7787">
                  <c:v>18.245941999999999</c:v>
                </c:pt>
                <c:pt idx="7788">
                  <c:v>18.244191000000001</c:v>
                </c:pt>
                <c:pt idx="7789">
                  <c:v>18.244018000000001</c:v>
                </c:pt>
                <c:pt idx="7790">
                  <c:v>18.243416</c:v>
                </c:pt>
                <c:pt idx="7791">
                  <c:v>18.242094999999999</c:v>
                </c:pt>
                <c:pt idx="7792">
                  <c:v>18.241133000000001</c:v>
                </c:pt>
                <c:pt idx="7793">
                  <c:v>18.240673999999999</c:v>
                </c:pt>
                <c:pt idx="7794">
                  <c:v>18.238837</c:v>
                </c:pt>
                <c:pt idx="7795">
                  <c:v>18.237473000000001</c:v>
                </c:pt>
                <c:pt idx="7796">
                  <c:v>18.236957</c:v>
                </c:pt>
                <c:pt idx="7797">
                  <c:v>18.236281999999999</c:v>
                </c:pt>
                <c:pt idx="7798">
                  <c:v>18.23499</c:v>
                </c:pt>
                <c:pt idx="7799">
                  <c:v>18.235075999999999</c:v>
                </c:pt>
                <c:pt idx="7800">
                  <c:v>18.234846999999998</c:v>
                </c:pt>
                <c:pt idx="7801">
                  <c:v>18.233841999999999</c:v>
                </c:pt>
                <c:pt idx="7802">
                  <c:v>18.233295999999999</c:v>
                </c:pt>
                <c:pt idx="7803">
                  <c:v>18.233468999999999</c:v>
                </c:pt>
                <c:pt idx="7804">
                  <c:v>18.232292000000001</c:v>
                </c:pt>
                <c:pt idx="7805">
                  <c:v>18.231646000000001</c:v>
                </c:pt>
                <c:pt idx="7806">
                  <c:v>18.231860999999999</c:v>
                </c:pt>
                <c:pt idx="7807">
                  <c:v>18.231860999999999</c:v>
                </c:pt>
                <c:pt idx="7808">
                  <c:v>18.231359000000001</c:v>
                </c:pt>
                <c:pt idx="7809">
                  <c:v>18.232478</c:v>
                </c:pt>
                <c:pt idx="7810">
                  <c:v>18.233066999999998</c:v>
                </c:pt>
                <c:pt idx="7811">
                  <c:v>18.232852000000001</c:v>
                </c:pt>
                <c:pt idx="7812">
                  <c:v>18.233167000000002</c:v>
                </c:pt>
                <c:pt idx="7813">
                  <c:v>18.233927999999999</c:v>
                </c:pt>
                <c:pt idx="7814">
                  <c:v>18.233526000000001</c:v>
                </c:pt>
                <c:pt idx="7815">
                  <c:v>18.233383</c:v>
                </c:pt>
                <c:pt idx="7816">
                  <c:v>18.233957</c:v>
                </c:pt>
                <c:pt idx="7817">
                  <c:v>18.234214999999999</c:v>
                </c:pt>
                <c:pt idx="7818">
                  <c:v>18.233540000000001</c:v>
                </c:pt>
                <c:pt idx="7819">
                  <c:v>18.234316</c:v>
                </c:pt>
                <c:pt idx="7820">
                  <c:v>18.234874999999999</c:v>
                </c:pt>
                <c:pt idx="7821">
                  <c:v>18.234631</c:v>
                </c:pt>
                <c:pt idx="7822">
                  <c:v>18.234874999999999</c:v>
                </c:pt>
                <c:pt idx="7823">
                  <c:v>18.235893999999998</c:v>
                </c:pt>
                <c:pt idx="7824">
                  <c:v>18.235263</c:v>
                </c:pt>
                <c:pt idx="7825">
                  <c:v>18.234960999999998</c:v>
                </c:pt>
                <c:pt idx="7826">
                  <c:v>18.235205000000001</c:v>
                </c:pt>
                <c:pt idx="7827">
                  <c:v>18.234846999999998</c:v>
                </c:pt>
                <c:pt idx="7828">
                  <c:v>18.233453999999998</c:v>
                </c:pt>
                <c:pt idx="7829">
                  <c:v>18.233383</c:v>
                </c:pt>
                <c:pt idx="7830">
                  <c:v>18.233066999999998</c:v>
                </c:pt>
                <c:pt idx="7831">
                  <c:v>18.232047999999999</c:v>
                </c:pt>
                <c:pt idx="7832">
                  <c:v>18.231415999999999</c:v>
                </c:pt>
                <c:pt idx="7833">
                  <c:v>18.231587999999999</c:v>
                </c:pt>
                <c:pt idx="7834">
                  <c:v>18.230684</c:v>
                </c:pt>
                <c:pt idx="7835">
                  <c:v>18.229621999999999</c:v>
                </c:pt>
                <c:pt idx="7836">
                  <c:v>18.229147999999999</c:v>
                </c:pt>
                <c:pt idx="7837">
                  <c:v>18.228128999999999</c:v>
                </c:pt>
                <c:pt idx="7838">
                  <c:v>18.225961999999999</c:v>
                </c:pt>
                <c:pt idx="7839">
                  <c:v>18.225058000000001</c:v>
                </c:pt>
                <c:pt idx="7840">
                  <c:v>18.223952000000001</c:v>
                </c:pt>
                <c:pt idx="7841">
                  <c:v>18.222259000000001</c:v>
                </c:pt>
                <c:pt idx="7842">
                  <c:v>18.221109999999999</c:v>
                </c:pt>
                <c:pt idx="7843">
                  <c:v>18.220737</c:v>
                </c:pt>
                <c:pt idx="7844">
                  <c:v>18.219187000000002</c:v>
                </c:pt>
                <c:pt idx="7845">
                  <c:v>18.217737</c:v>
                </c:pt>
                <c:pt idx="7846">
                  <c:v>18.216919000000001</c:v>
                </c:pt>
                <c:pt idx="7847">
                  <c:v>18.215498</c:v>
                </c:pt>
                <c:pt idx="7848">
                  <c:v>18.213187000000001</c:v>
                </c:pt>
                <c:pt idx="7849">
                  <c:v>18.211953000000001</c:v>
                </c:pt>
                <c:pt idx="7850">
                  <c:v>18.210287999999998</c:v>
                </c:pt>
                <c:pt idx="7851">
                  <c:v>18.207962999999999</c:v>
                </c:pt>
                <c:pt idx="7852">
                  <c:v>18.206226000000001</c:v>
                </c:pt>
                <c:pt idx="7853">
                  <c:v>18.205078</c:v>
                </c:pt>
                <c:pt idx="7854">
                  <c:v>18.202781000000002</c:v>
                </c:pt>
                <c:pt idx="7855">
                  <c:v>18.200513000000001</c:v>
                </c:pt>
                <c:pt idx="7856">
                  <c:v>18.198862999999999</c:v>
                </c:pt>
                <c:pt idx="7857">
                  <c:v>18.196997</c:v>
                </c:pt>
                <c:pt idx="7858">
                  <c:v>18.194355999999999</c:v>
                </c:pt>
                <c:pt idx="7859">
                  <c:v>18.193335999999999</c:v>
                </c:pt>
                <c:pt idx="7860">
                  <c:v>18.192288999999999</c:v>
                </c:pt>
                <c:pt idx="7861">
                  <c:v>18.190365</c:v>
                </c:pt>
                <c:pt idx="7862">
                  <c:v>18.189029999999999</c:v>
                </c:pt>
                <c:pt idx="7863">
                  <c:v>18.188455999999999</c:v>
                </c:pt>
                <c:pt idx="7864">
                  <c:v>18.186174000000001</c:v>
                </c:pt>
                <c:pt idx="7865">
                  <c:v>18.184235999999999</c:v>
                </c:pt>
                <c:pt idx="7866">
                  <c:v>18.183232</c:v>
                </c:pt>
                <c:pt idx="7867">
                  <c:v>18.182026</c:v>
                </c:pt>
                <c:pt idx="7868">
                  <c:v>18.180102999999999</c:v>
                </c:pt>
                <c:pt idx="7869">
                  <c:v>18.180461000000001</c:v>
                </c:pt>
                <c:pt idx="7870">
                  <c:v>18.180906</c:v>
                </c:pt>
                <c:pt idx="7871">
                  <c:v>18.180260000000001</c:v>
                </c:pt>
                <c:pt idx="7872">
                  <c:v>18.179901999999998</c:v>
                </c:pt>
                <c:pt idx="7873">
                  <c:v>18.180447000000001</c:v>
                </c:pt>
                <c:pt idx="7874">
                  <c:v>18.179227000000001</c:v>
                </c:pt>
                <c:pt idx="7875">
                  <c:v>18.177748999999999</c:v>
                </c:pt>
                <c:pt idx="7876">
                  <c:v>18.178007000000001</c:v>
                </c:pt>
                <c:pt idx="7877">
                  <c:v>18.178021000000001</c:v>
                </c:pt>
                <c:pt idx="7878">
                  <c:v>18.177146</c:v>
                </c:pt>
                <c:pt idx="7879">
                  <c:v>18.178350999999999</c:v>
                </c:pt>
                <c:pt idx="7880">
                  <c:v>18.179299</c:v>
                </c:pt>
                <c:pt idx="7881">
                  <c:v>18.179269999999999</c:v>
                </c:pt>
                <c:pt idx="7882">
                  <c:v>18.179500000000001</c:v>
                </c:pt>
                <c:pt idx="7883">
                  <c:v>18.180548000000002</c:v>
                </c:pt>
                <c:pt idx="7884">
                  <c:v>18.179959</c:v>
                </c:pt>
                <c:pt idx="7885">
                  <c:v>18.179269999999999</c:v>
                </c:pt>
                <c:pt idx="7886">
                  <c:v>18.179701000000001</c:v>
                </c:pt>
                <c:pt idx="7887">
                  <c:v>18.179743999999999</c:v>
                </c:pt>
                <c:pt idx="7888">
                  <c:v>18.178910999999999</c:v>
                </c:pt>
                <c:pt idx="7889">
                  <c:v>18.179787000000001</c:v>
                </c:pt>
                <c:pt idx="7890">
                  <c:v>18.180705</c:v>
                </c:pt>
                <c:pt idx="7891">
                  <c:v>18.180375000000002</c:v>
                </c:pt>
                <c:pt idx="7892">
                  <c:v>18.180361000000001</c:v>
                </c:pt>
                <c:pt idx="7893">
                  <c:v>18.181193</c:v>
                </c:pt>
                <c:pt idx="7894">
                  <c:v>18.180389999999999</c:v>
                </c:pt>
                <c:pt idx="7895">
                  <c:v>18.180160000000001</c:v>
                </c:pt>
                <c:pt idx="7896">
                  <c:v>18.181007000000001</c:v>
                </c:pt>
                <c:pt idx="7897">
                  <c:v>18.181422999999999</c:v>
                </c:pt>
                <c:pt idx="7898">
                  <c:v>18.180461000000001</c:v>
                </c:pt>
                <c:pt idx="7899">
                  <c:v>18.181149999999999</c:v>
                </c:pt>
                <c:pt idx="7900">
                  <c:v>18.181725</c:v>
                </c:pt>
                <c:pt idx="7901">
                  <c:v>18.180978</c:v>
                </c:pt>
                <c:pt idx="7902">
                  <c:v>18.180662000000002</c:v>
                </c:pt>
                <c:pt idx="7903">
                  <c:v>18.181265</c:v>
                </c:pt>
                <c:pt idx="7904">
                  <c:v>18.180015999999998</c:v>
                </c:pt>
                <c:pt idx="7905">
                  <c:v>18.178982999999999</c:v>
                </c:pt>
                <c:pt idx="7906">
                  <c:v>18.178940000000001</c:v>
                </c:pt>
                <c:pt idx="7907">
                  <c:v>18.178294000000001</c:v>
                </c:pt>
                <c:pt idx="7908">
                  <c:v>18.176600000000001</c:v>
                </c:pt>
                <c:pt idx="7909">
                  <c:v>18.176859</c:v>
                </c:pt>
                <c:pt idx="7910">
                  <c:v>18.176672</c:v>
                </c:pt>
                <c:pt idx="7911">
                  <c:v>18.175035999999999</c:v>
                </c:pt>
                <c:pt idx="7912">
                  <c:v>18.174030999999999</c:v>
                </c:pt>
                <c:pt idx="7913">
                  <c:v>18.174202999999999</c:v>
                </c:pt>
                <c:pt idx="7914">
                  <c:v>18.172695999999998</c:v>
                </c:pt>
                <c:pt idx="7915">
                  <c:v>18.171548000000001</c:v>
                </c:pt>
                <c:pt idx="7916">
                  <c:v>18.172065</c:v>
                </c:pt>
                <c:pt idx="7917">
                  <c:v>18.171863999999999</c:v>
                </c:pt>
                <c:pt idx="7918">
                  <c:v>18.170787000000001</c:v>
                </c:pt>
                <c:pt idx="7919">
                  <c:v>18.171762999999999</c:v>
                </c:pt>
                <c:pt idx="7920">
                  <c:v>18.172322999999999</c:v>
                </c:pt>
                <c:pt idx="7921">
                  <c:v>18.171706</c:v>
                </c:pt>
                <c:pt idx="7922">
                  <c:v>18.171247000000001</c:v>
                </c:pt>
                <c:pt idx="7923">
                  <c:v>18.171907000000001</c:v>
                </c:pt>
                <c:pt idx="7924">
                  <c:v>18.170743999999999</c:v>
                </c:pt>
                <c:pt idx="7925">
                  <c:v>18.169725</c:v>
                </c:pt>
                <c:pt idx="7926">
                  <c:v>18.170026</c:v>
                </c:pt>
                <c:pt idx="7927">
                  <c:v>18.169739</c:v>
                </c:pt>
                <c:pt idx="7928">
                  <c:v>18.168347000000001</c:v>
                </c:pt>
                <c:pt idx="7929">
                  <c:v>18.168877999999999</c:v>
                </c:pt>
                <c:pt idx="7930">
                  <c:v>18.169065</c:v>
                </c:pt>
                <c:pt idx="7931">
                  <c:v>18.167974000000001</c:v>
                </c:pt>
                <c:pt idx="7932">
                  <c:v>18.167930999999999</c:v>
                </c:pt>
                <c:pt idx="7933">
                  <c:v>18.169094000000001</c:v>
                </c:pt>
                <c:pt idx="7934">
                  <c:v>18.168060000000001</c:v>
                </c:pt>
                <c:pt idx="7935">
                  <c:v>18.167027000000001</c:v>
                </c:pt>
                <c:pt idx="7936">
                  <c:v>18.166051</c:v>
                </c:pt>
                <c:pt idx="7937">
                  <c:v>18.164657999999999</c:v>
                </c:pt>
                <c:pt idx="7938">
                  <c:v>18.162275999999999</c:v>
                </c:pt>
                <c:pt idx="7939">
                  <c:v>18.162405</c:v>
                </c:pt>
                <c:pt idx="7940">
                  <c:v>18.162389999999998</c:v>
                </c:pt>
                <c:pt idx="7941">
                  <c:v>18.160983999999999</c:v>
                </c:pt>
                <c:pt idx="7942">
                  <c:v>18.160437999999999</c:v>
                </c:pt>
                <c:pt idx="7943">
                  <c:v>18.161169999999998</c:v>
                </c:pt>
                <c:pt idx="7944">
                  <c:v>18.159706</c:v>
                </c:pt>
                <c:pt idx="7945">
                  <c:v>18.158214000000001</c:v>
                </c:pt>
                <c:pt idx="7946">
                  <c:v>18.157997999999999</c:v>
                </c:pt>
                <c:pt idx="7947">
                  <c:v>18.157482000000002</c:v>
                </c:pt>
                <c:pt idx="7948">
                  <c:v>18.155774000000001</c:v>
                </c:pt>
                <c:pt idx="7949">
                  <c:v>18.156217999999999</c:v>
                </c:pt>
                <c:pt idx="7950">
                  <c:v>18.156275999999998</c:v>
                </c:pt>
                <c:pt idx="7951">
                  <c:v>18.154869000000001</c:v>
                </c:pt>
                <c:pt idx="7952">
                  <c:v>18.154209000000002</c:v>
                </c:pt>
                <c:pt idx="7953">
                  <c:v>18.154654000000001</c:v>
                </c:pt>
                <c:pt idx="7954">
                  <c:v>18.153032</c:v>
                </c:pt>
                <c:pt idx="7955">
                  <c:v>18.151453</c:v>
                </c:pt>
                <c:pt idx="7956">
                  <c:v>18.151008000000001</c:v>
                </c:pt>
                <c:pt idx="7957">
                  <c:v>18.1493</c:v>
                </c:pt>
                <c:pt idx="7958">
                  <c:v>18.146084999999999</c:v>
                </c:pt>
                <c:pt idx="7959">
                  <c:v>18.144376999999999</c:v>
                </c:pt>
                <c:pt idx="7960">
                  <c:v>18.142410000000002</c:v>
                </c:pt>
                <c:pt idx="7961">
                  <c:v>18.139323999999998</c:v>
                </c:pt>
                <c:pt idx="7962">
                  <c:v>18.13786</c:v>
                </c:pt>
                <c:pt idx="7963">
                  <c:v>18.138234000000001</c:v>
                </c:pt>
                <c:pt idx="7964">
                  <c:v>18.136496999999999</c:v>
                </c:pt>
                <c:pt idx="7965">
                  <c:v>18.134947</c:v>
                </c:pt>
                <c:pt idx="7966">
                  <c:v>18.134846</c:v>
                </c:pt>
                <c:pt idx="7967">
                  <c:v>18.134215000000001</c:v>
                </c:pt>
                <c:pt idx="7968">
                  <c:v>18.132750999999999</c:v>
                </c:pt>
                <c:pt idx="7969">
                  <c:v>18.133482999999998</c:v>
                </c:pt>
                <c:pt idx="7970">
                  <c:v>18.133870000000002</c:v>
                </c:pt>
                <c:pt idx="7971">
                  <c:v>18.133065999999999</c:v>
                </c:pt>
                <c:pt idx="7972">
                  <c:v>18.132908</c:v>
                </c:pt>
                <c:pt idx="7973">
                  <c:v>18.133884999999999</c:v>
                </c:pt>
                <c:pt idx="7974">
                  <c:v>18.132363000000002</c:v>
                </c:pt>
                <c:pt idx="7975">
                  <c:v>18.131516000000001</c:v>
                </c:pt>
                <c:pt idx="7976">
                  <c:v>18.132435000000001</c:v>
                </c:pt>
                <c:pt idx="7977">
                  <c:v>18.133510999999999</c:v>
                </c:pt>
                <c:pt idx="7978">
                  <c:v>18.133526</c:v>
                </c:pt>
                <c:pt idx="7979">
                  <c:v>18.135794000000001</c:v>
                </c:pt>
                <c:pt idx="7980">
                  <c:v>18.137573</c:v>
                </c:pt>
                <c:pt idx="7981">
                  <c:v>18.137816999999998</c:v>
                </c:pt>
                <c:pt idx="7982">
                  <c:v>18.138922999999998</c:v>
                </c:pt>
                <c:pt idx="7983">
                  <c:v>18.141089999999998</c:v>
                </c:pt>
                <c:pt idx="7984">
                  <c:v>18.140674000000001</c:v>
                </c:pt>
                <c:pt idx="7985">
                  <c:v>18.140371999999999</c:v>
                </c:pt>
                <c:pt idx="7986">
                  <c:v>18.142253</c:v>
                </c:pt>
                <c:pt idx="7987">
                  <c:v>18.143457999999999</c:v>
                </c:pt>
                <c:pt idx="7988">
                  <c:v>18.143429999999999</c:v>
                </c:pt>
                <c:pt idx="7989">
                  <c:v>18.146372</c:v>
                </c:pt>
                <c:pt idx="7990">
                  <c:v>18.148955999999998</c:v>
                </c:pt>
                <c:pt idx="7991">
                  <c:v>18.150117999999999</c:v>
                </c:pt>
                <c:pt idx="7992">
                  <c:v>18.152113</c:v>
                </c:pt>
                <c:pt idx="7993">
                  <c:v>18.155415000000001</c:v>
                </c:pt>
                <c:pt idx="7994">
                  <c:v>18.156189999999999</c:v>
                </c:pt>
                <c:pt idx="7995">
                  <c:v>18.157166</c:v>
                </c:pt>
                <c:pt idx="7996">
                  <c:v>18.159520000000001</c:v>
                </c:pt>
                <c:pt idx="7997">
                  <c:v>18.161314000000001</c:v>
                </c:pt>
                <c:pt idx="7998">
                  <c:v>18.162462000000001</c:v>
                </c:pt>
                <c:pt idx="7999">
                  <c:v>18.166409000000002</c:v>
                </c:pt>
                <c:pt idx="8000">
                  <c:v>18.168806</c:v>
                </c:pt>
                <c:pt idx="8001">
                  <c:v>18.169609999999999</c:v>
                </c:pt>
                <c:pt idx="8002">
                  <c:v>18.171993000000001</c:v>
                </c:pt>
                <c:pt idx="8003">
                  <c:v>18.172912</c:v>
                </c:pt>
                <c:pt idx="8004">
                  <c:v>18.170915999999998</c:v>
                </c:pt>
                <c:pt idx="8005">
                  <c:v>18.171247000000001</c:v>
                </c:pt>
                <c:pt idx="8006">
                  <c:v>18.172825</c:v>
                </c:pt>
                <c:pt idx="8007">
                  <c:v>18.172395000000002</c:v>
                </c:pt>
                <c:pt idx="8008">
                  <c:v>18.171706</c:v>
                </c:pt>
                <c:pt idx="8009">
                  <c:v>18.173041000000001</c:v>
                </c:pt>
                <c:pt idx="8010">
                  <c:v>18.172236999999999</c:v>
                </c:pt>
                <c:pt idx="8011">
                  <c:v>18.170127000000001</c:v>
                </c:pt>
                <c:pt idx="8012">
                  <c:v>18.169695999999998</c:v>
                </c:pt>
                <c:pt idx="8013">
                  <c:v>18.169180000000001</c:v>
                </c:pt>
                <c:pt idx="8014">
                  <c:v>18.16572</c:v>
                </c:pt>
                <c:pt idx="8015">
                  <c:v>18.164845</c:v>
                </c:pt>
                <c:pt idx="8016">
                  <c:v>18.165175000000001</c:v>
                </c:pt>
                <c:pt idx="8017">
                  <c:v>18.163553</c:v>
                </c:pt>
                <c:pt idx="8018">
                  <c:v>18.161788000000001</c:v>
                </c:pt>
                <c:pt idx="8019">
                  <c:v>18.162217999999999</c:v>
                </c:pt>
                <c:pt idx="8020">
                  <c:v>18.160395000000001</c:v>
                </c:pt>
                <c:pt idx="8021">
                  <c:v>18.156994000000001</c:v>
                </c:pt>
                <c:pt idx="8022">
                  <c:v>18.155543999999999</c:v>
                </c:pt>
                <c:pt idx="8023">
                  <c:v>18.154108999999998</c:v>
                </c:pt>
                <c:pt idx="8024">
                  <c:v>18.149830999999999</c:v>
                </c:pt>
                <c:pt idx="8025">
                  <c:v>18.148008000000001</c:v>
                </c:pt>
                <c:pt idx="8026">
                  <c:v>18.148568000000001</c:v>
                </c:pt>
                <c:pt idx="8027">
                  <c:v>18.146975000000001</c:v>
                </c:pt>
                <c:pt idx="8028">
                  <c:v>18.145568000000001</c:v>
                </c:pt>
                <c:pt idx="8029">
                  <c:v>18.146386</c:v>
                </c:pt>
                <c:pt idx="8030">
                  <c:v>18.144276000000001</c:v>
                </c:pt>
                <c:pt idx="8031">
                  <c:v>18.140730999999999</c:v>
                </c:pt>
                <c:pt idx="8032">
                  <c:v>18.139066</c:v>
                </c:pt>
                <c:pt idx="8033">
                  <c:v>18.137487</c:v>
                </c:pt>
                <c:pt idx="8034">
                  <c:v>18.133424999999999</c:v>
                </c:pt>
                <c:pt idx="8035">
                  <c:v>18.132033</c:v>
                </c:pt>
                <c:pt idx="8036">
                  <c:v>18.132349000000001</c:v>
                </c:pt>
                <c:pt idx="8037">
                  <c:v>18.130755000000001</c:v>
                </c:pt>
                <c:pt idx="8038">
                  <c:v>18.129176999999999</c:v>
                </c:pt>
                <c:pt idx="8039">
                  <c:v>18.130137999999999</c:v>
                </c:pt>
                <c:pt idx="8040">
                  <c:v>18.128387</c:v>
                </c:pt>
                <c:pt idx="8041">
                  <c:v>18.128544999999999</c:v>
                </c:pt>
                <c:pt idx="8042">
                  <c:v>18.130396999999999</c:v>
                </c:pt>
                <c:pt idx="8043">
                  <c:v>18.130196000000002</c:v>
                </c:pt>
                <c:pt idx="8044">
                  <c:v>18.130368000000001</c:v>
                </c:pt>
                <c:pt idx="8045">
                  <c:v>18.133324999999999</c:v>
                </c:pt>
                <c:pt idx="8046">
                  <c:v>18.133870000000002</c:v>
                </c:pt>
                <c:pt idx="8047">
                  <c:v>18.132679</c:v>
                </c:pt>
                <c:pt idx="8048">
                  <c:v>18.133913</c:v>
                </c:pt>
                <c:pt idx="8049">
                  <c:v>18.135363000000002</c:v>
                </c:pt>
                <c:pt idx="8050">
                  <c:v>18.134301000000001</c:v>
                </c:pt>
                <c:pt idx="8051">
                  <c:v>18.135406</c:v>
                </c:pt>
                <c:pt idx="8052">
                  <c:v>18.13842</c:v>
                </c:pt>
                <c:pt idx="8053">
                  <c:v>18.139368000000001</c:v>
                </c:pt>
                <c:pt idx="8054">
                  <c:v>18.140357999999999</c:v>
                </c:pt>
                <c:pt idx="8055">
                  <c:v>18.144779</c:v>
                </c:pt>
                <c:pt idx="8056">
                  <c:v>18.146846</c:v>
                </c:pt>
                <c:pt idx="8057">
                  <c:v>18.147047000000001</c:v>
                </c:pt>
                <c:pt idx="8058">
                  <c:v>18.149429000000001</c:v>
                </c:pt>
                <c:pt idx="8059">
                  <c:v>18.152056000000002</c:v>
                </c:pt>
                <c:pt idx="8060">
                  <c:v>18.151855000000001</c:v>
                </c:pt>
                <c:pt idx="8061">
                  <c:v>18.153663999999999</c:v>
                </c:pt>
                <c:pt idx="8062">
                  <c:v>18.157710999999999</c:v>
                </c:pt>
                <c:pt idx="8063">
                  <c:v>18.159448000000001</c:v>
                </c:pt>
                <c:pt idx="8064">
                  <c:v>18.160568000000001</c:v>
                </c:pt>
                <c:pt idx="8065">
                  <c:v>18.165016999999999</c:v>
                </c:pt>
                <c:pt idx="8066">
                  <c:v>18.167097999999999</c:v>
                </c:pt>
                <c:pt idx="8067">
                  <c:v>18.166222999999999</c:v>
                </c:pt>
                <c:pt idx="8068">
                  <c:v>18.167213</c:v>
                </c:pt>
                <c:pt idx="8069">
                  <c:v>18.168419</c:v>
                </c:pt>
                <c:pt idx="8070">
                  <c:v>18.166810999999999</c:v>
                </c:pt>
                <c:pt idx="8071">
                  <c:v>18.167643999999999</c:v>
                </c:pt>
                <c:pt idx="8072">
                  <c:v>18.170428000000001</c:v>
                </c:pt>
                <c:pt idx="8073">
                  <c:v>18.171116999999999</c:v>
                </c:pt>
                <c:pt idx="8074">
                  <c:v>18.171188999999998</c:v>
                </c:pt>
                <c:pt idx="8075">
                  <c:v>18.173859</c:v>
                </c:pt>
                <c:pt idx="8076">
                  <c:v>18.174232</c:v>
                </c:pt>
                <c:pt idx="8077">
                  <c:v>18.172308999999998</c:v>
                </c:pt>
                <c:pt idx="8078">
                  <c:v>18.172825</c:v>
                </c:pt>
                <c:pt idx="8079">
                  <c:v>18.173428000000001</c:v>
                </c:pt>
                <c:pt idx="8080">
                  <c:v>18.171146</c:v>
                </c:pt>
                <c:pt idx="8081">
                  <c:v>18.171317999999999</c:v>
                </c:pt>
                <c:pt idx="8082">
                  <c:v>18.171562000000002</c:v>
                </c:pt>
                <c:pt idx="8083">
                  <c:v>18.169896999999999</c:v>
                </c:pt>
                <c:pt idx="8084">
                  <c:v>18.169094000000001</c:v>
                </c:pt>
                <c:pt idx="8085">
                  <c:v>18.169882999999999</c:v>
                </c:pt>
                <c:pt idx="8086">
                  <c:v>18.168046</c:v>
                </c:pt>
                <c:pt idx="8087">
                  <c:v>18.166035999999998</c:v>
                </c:pt>
                <c:pt idx="8088">
                  <c:v>18.166495999999999</c:v>
                </c:pt>
                <c:pt idx="8089">
                  <c:v>18.166094000000001</c:v>
                </c:pt>
                <c:pt idx="8090">
                  <c:v>18.164270999999999</c:v>
                </c:pt>
                <c:pt idx="8091">
                  <c:v>18.165102999999998</c:v>
                </c:pt>
                <c:pt idx="8092">
                  <c:v>18.165993</c:v>
                </c:pt>
                <c:pt idx="8093">
                  <c:v>18.164687000000001</c:v>
                </c:pt>
                <c:pt idx="8094">
                  <c:v>18.163969000000002</c:v>
                </c:pt>
                <c:pt idx="8095">
                  <c:v>18.164815999999998</c:v>
                </c:pt>
                <c:pt idx="8096">
                  <c:v>18.162405</c:v>
                </c:pt>
                <c:pt idx="8097">
                  <c:v>18.159879</c:v>
                </c:pt>
                <c:pt idx="8098">
                  <c:v>18.159821000000001</c:v>
                </c:pt>
                <c:pt idx="8099">
                  <c:v>18.158874000000001</c:v>
                </c:pt>
                <c:pt idx="8100">
                  <c:v>18.156763999999999</c:v>
                </c:pt>
                <c:pt idx="8101">
                  <c:v>18.157696999999999</c:v>
                </c:pt>
                <c:pt idx="8102">
                  <c:v>18.159419</c:v>
                </c:pt>
                <c:pt idx="8103">
                  <c:v>18.158501000000001</c:v>
                </c:pt>
                <c:pt idx="8104">
                  <c:v>18.158629999999999</c:v>
                </c:pt>
                <c:pt idx="8105">
                  <c:v>18.161113</c:v>
                </c:pt>
                <c:pt idx="8106">
                  <c:v>18.160639</c:v>
                </c:pt>
                <c:pt idx="8107">
                  <c:v>18.160337999999999</c:v>
                </c:pt>
                <c:pt idx="8108">
                  <c:v>18.163194000000001</c:v>
                </c:pt>
                <c:pt idx="8109">
                  <c:v>18.165620000000001</c:v>
                </c:pt>
                <c:pt idx="8110">
                  <c:v>18.166194000000001</c:v>
                </c:pt>
                <c:pt idx="8111">
                  <c:v>18.169810999999999</c:v>
                </c:pt>
                <c:pt idx="8112">
                  <c:v>18.173514000000001</c:v>
                </c:pt>
                <c:pt idx="8113">
                  <c:v>18.174792</c:v>
                </c:pt>
                <c:pt idx="8114">
                  <c:v>18.176801000000001</c:v>
                </c:pt>
                <c:pt idx="8115">
                  <c:v>18.180935000000002</c:v>
                </c:pt>
                <c:pt idx="8116">
                  <c:v>18.182600000000001</c:v>
                </c:pt>
                <c:pt idx="8117">
                  <c:v>18.184135999999999</c:v>
                </c:pt>
                <c:pt idx="8118">
                  <c:v>18.188427999999998</c:v>
                </c:pt>
                <c:pt idx="8119">
                  <c:v>18.191959000000001</c:v>
                </c:pt>
                <c:pt idx="8120">
                  <c:v>18.194499</c:v>
                </c:pt>
                <c:pt idx="8121">
                  <c:v>18.199594999999999</c:v>
                </c:pt>
                <c:pt idx="8122">
                  <c:v>18.204532</c:v>
                </c:pt>
                <c:pt idx="8123">
                  <c:v>18.207187999999999</c:v>
                </c:pt>
                <c:pt idx="8124">
                  <c:v>18.211048999999999</c:v>
                </c:pt>
                <c:pt idx="8125">
                  <c:v>18.216431</c:v>
                </c:pt>
                <c:pt idx="8126">
                  <c:v>18.219387999999999</c:v>
                </c:pt>
                <c:pt idx="8127">
                  <c:v>18.222546000000001</c:v>
                </c:pt>
                <c:pt idx="8128">
                  <c:v>18.228128999999999</c:v>
                </c:pt>
                <c:pt idx="8129">
                  <c:v>18.232793999999998</c:v>
                </c:pt>
                <c:pt idx="8130">
                  <c:v>18.235564</c:v>
                </c:pt>
                <c:pt idx="8131">
                  <c:v>18.240860999999999</c:v>
                </c:pt>
                <c:pt idx="8132">
                  <c:v>18.245784</c:v>
                </c:pt>
                <c:pt idx="8133">
                  <c:v>18.248511000000001</c:v>
                </c:pt>
                <c:pt idx="8134">
                  <c:v>18.251798000000001</c:v>
                </c:pt>
                <c:pt idx="8135">
                  <c:v>18.257079999999998</c:v>
                </c:pt>
                <c:pt idx="8136">
                  <c:v>18.259664000000001</c:v>
                </c:pt>
                <c:pt idx="8137">
                  <c:v>18.262706999999999</c:v>
                </c:pt>
                <c:pt idx="8138">
                  <c:v>18.268146999999999</c:v>
                </c:pt>
                <c:pt idx="8139">
                  <c:v>18.272538999999998</c:v>
                </c:pt>
                <c:pt idx="8140">
                  <c:v>18.275552999999999</c:v>
                </c:pt>
                <c:pt idx="8141">
                  <c:v>18.280232000000002</c:v>
                </c:pt>
                <c:pt idx="8142">
                  <c:v>18.284552999999999</c:v>
                </c:pt>
                <c:pt idx="8143">
                  <c:v>18.285945000000002</c:v>
                </c:pt>
                <c:pt idx="8144">
                  <c:v>18.288513999999999</c:v>
                </c:pt>
                <c:pt idx="8145">
                  <c:v>18.292532999999999</c:v>
                </c:pt>
                <c:pt idx="8146">
                  <c:v>18.293581</c:v>
                </c:pt>
                <c:pt idx="8147">
                  <c:v>18.294886999999999</c:v>
                </c:pt>
                <c:pt idx="8148">
                  <c:v>18.298404000000001</c:v>
                </c:pt>
                <c:pt idx="8149">
                  <c:v>18.300715</c:v>
                </c:pt>
                <c:pt idx="8150">
                  <c:v>18.301359999999999</c:v>
                </c:pt>
                <c:pt idx="8151">
                  <c:v>18.304618999999999</c:v>
                </c:pt>
                <c:pt idx="8152">
                  <c:v>18.307531999999998</c:v>
                </c:pt>
                <c:pt idx="8153">
                  <c:v>18.308121</c:v>
                </c:pt>
                <c:pt idx="8154">
                  <c:v>18.309657000000001</c:v>
                </c:pt>
                <c:pt idx="8155">
                  <c:v>18.312885999999999</c:v>
                </c:pt>
                <c:pt idx="8156">
                  <c:v>18.313475</c:v>
                </c:pt>
                <c:pt idx="8157">
                  <c:v>18.314177999999998</c:v>
                </c:pt>
                <c:pt idx="8158">
                  <c:v>18.317049000000001</c:v>
                </c:pt>
                <c:pt idx="8159">
                  <c:v>18.318642000000001</c:v>
                </c:pt>
                <c:pt idx="8160">
                  <c:v>18.318598999999999</c:v>
                </c:pt>
                <c:pt idx="8161">
                  <c:v>18.320264000000002</c:v>
                </c:pt>
                <c:pt idx="8162">
                  <c:v>18.321814</c:v>
                </c:pt>
                <c:pt idx="8163">
                  <c:v>18.321383999999998</c:v>
                </c:pt>
                <c:pt idx="8164">
                  <c:v>18.3218</c:v>
                </c:pt>
                <c:pt idx="8165">
                  <c:v>18.323034</c:v>
                </c:pt>
                <c:pt idx="8166">
                  <c:v>18.322029000000001</c:v>
                </c:pt>
                <c:pt idx="8167">
                  <c:v>18.321038999999999</c:v>
                </c:pt>
                <c:pt idx="8168">
                  <c:v>18.322417000000002</c:v>
                </c:pt>
                <c:pt idx="8169">
                  <c:v>18.323235</c:v>
                </c:pt>
                <c:pt idx="8170">
                  <c:v>18.322503000000001</c:v>
                </c:pt>
                <c:pt idx="8171">
                  <c:v>18.324742000000001</c:v>
                </c:pt>
                <c:pt idx="8172">
                  <c:v>18.326910000000002</c:v>
                </c:pt>
                <c:pt idx="8173">
                  <c:v>18.327311999999999</c:v>
                </c:pt>
                <c:pt idx="8174">
                  <c:v>18.328187</c:v>
                </c:pt>
                <c:pt idx="8175">
                  <c:v>18.331</c:v>
                </c:pt>
                <c:pt idx="8176">
                  <c:v>18.331358999999999</c:v>
                </c:pt>
                <c:pt idx="8177">
                  <c:v>18.331804000000002</c:v>
                </c:pt>
                <c:pt idx="8178">
                  <c:v>18.334402000000001</c:v>
                </c:pt>
                <c:pt idx="8179">
                  <c:v>18.336196000000001</c:v>
                </c:pt>
                <c:pt idx="8180">
                  <c:v>18.336569000000001</c:v>
                </c:pt>
                <c:pt idx="8181">
                  <c:v>18.339138999999999</c:v>
                </c:pt>
                <c:pt idx="8182">
                  <c:v>18.341995000000001</c:v>
                </c:pt>
                <c:pt idx="8183">
                  <c:v>18.342627</c:v>
                </c:pt>
                <c:pt idx="8184">
                  <c:v>18.344234</c:v>
                </c:pt>
                <c:pt idx="8185">
                  <c:v>18.347291999999999</c:v>
                </c:pt>
                <c:pt idx="8186">
                  <c:v>18.348051999999999</c:v>
                </c:pt>
                <c:pt idx="8187">
                  <c:v>18.348641000000001</c:v>
                </c:pt>
                <c:pt idx="8188">
                  <c:v>18.351181</c:v>
                </c:pt>
                <c:pt idx="8189">
                  <c:v>18.352846</c:v>
                </c:pt>
                <c:pt idx="8190">
                  <c:v>18.352803000000002</c:v>
                </c:pt>
                <c:pt idx="8191">
                  <c:v>18.354984999999999</c:v>
                </c:pt>
                <c:pt idx="8192">
                  <c:v>18.357109000000001</c:v>
                </c:pt>
                <c:pt idx="8193">
                  <c:v>18.357095000000001</c:v>
                </c:pt>
                <c:pt idx="8194">
                  <c:v>18.358443999999999</c:v>
                </c:pt>
                <c:pt idx="8195">
                  <c:v>18.361186</c:v>
                </c:pt>
                <c:pt idx="8196">
                  <c:v>18.361487</c:v>
                </c:pt>
                <c:pt idx="8197">
                  <c:v>18.361573</c:v>
                </c:pt>
                <c:pt idx="8198">
                  <c:v>18.363496999999999</c:v>
                </c:pt>
                <c:pt idx="8199">
                  <c:v>18.36476</c:v>
                </c:pt>
                <c:pt idx="8200">
                  <c:v>18.364816999999999</c:v>
                </c:pt>
                <c:pt idx="8201">
                  <c:v>18.367042000000001</c:v>
                </c:pt>
                <c:pt idx="8202">
                  <c:v>18.369554000000001</c:v>
                </c:pt>
                <c:pt idx="8203">
                  <c:v>18.369883999999999</c:v>
                </c:pt>
                <c:pt idx="8204">
                  <c:v>18.370916999999999</c:v>
                </c:pt>
                <c:pt idx="8205">
                  <c:v>18.373659</c:v>
                </c:pt>
                <c:pt idx="8206">
                  <c:v>18.374103999999999</c:v>
                </c:pt>
                <c:pt idx="8207">
                  <c:v>18.374161000000001</c:v>
                </c:pt>
                <c:pt idx="8208">
                  <c:v>18.376270999999999</c:v>
                </c:pt>
                <c:pt idx="8209">
                  <c:v>18.377233</c:v>
                </c:pt>
                <c:pt idx="8210">
                  <c:v>18.376501000000001</c:v>
                </c:pt>
                <c:pt idx="8211">
                  <c:v>18.378080000000001</c:v>
                </c:pt>
                <c:pt idx="8212">
                  <c:v>18.379214000000001</c:v>
                </c:pt>
                <c:pt idx="8213">
                  <c:v>18.378252</c:v>
                </c:pt>
                <c:pt idx="8214">
                  <c:v>18.377821000000001</c:v>
                </c:pt>
                <c:pt idx="8215">
                  <c:v>18.379256999999999</c:v>
                </c:pt>
                <c:pt idx="8216">
                  <c:v>18.378238</c:v>
                </c:pt>
                <c:pt idx="8217">
                  <c:v>18.377132</c:v>
                </c:pt>
                <c:pt idx="8218">
                  <c:v>18.378295000000001</c:v>
                </c:pt>
                <c:pt idx="8219">
                  <c:v>18.378467000000001</c:v>
                </c:pt>
                <c:pt idx="8220">
                  <c:v>18.376946</c:v>
                </c:pt>
                <c:pt idx="8221">
                  <c:v>18.377490999999999</c:v>
                </c:pt>
                <c:pt idx="8222">
                  <c:v>18.378194000000001</c:v>
                </c:pt>
                <c:pt idx="8223">
                  <c:v>18.376830999999999</c:v>
                </c:pt>
                <c:pt idx="8224">
                  <c:v>18.376284999999999</c:v>
                </c:pt>
                <c:pt idx="8225">
                  <c:v>18.377117999999999</c:v>
                </c:pt>
                <c:pt idx="8226">
                  <c:v>18.375453</c:v>
                </c:pt>
                <c:pt idx="8227">
                  <c:v>18.373515000000001</c:v>
                </c:pt>
                <c:pt idx="8228">
                  <c:v>18.374089000000001</c:v>
                </c:pt>
                <c:pt idx="8229">
                  <c:v>18.374046</c:v>
                </c:pt>
                <c:pt idx="8230">
                  <c:v>18.372453</c:v>
                </c:pt>
                <c:pt idx="8231">
                  <c:v>18.373702000000002</c:v>
                </c:pt>
                <c:pt idx="8232">
                  <c:v>18.375252</c:v>
                </c:pt>
                <c:pt idx="8233">
                  <c:v>18.374777999999999</c:v>
                </c:pt>
                <c:pt idx="8234">
                  <c:v>18.374849999999999</c:v>
                </c:pt>
                <c:pt idx="8235">
                  <c:v>18.375439</c:v>
                </c:pt>
                <c:pt idx="8236">
                  <c:v>18.373745</c:v>
                </c:pt>
                <c:pt idx="8237">
                  <c:v>18.371233</c:v>
                </c:pt>
                <c:pt idx="8238">
                  <c:v>18.371161000000001</c:v>
                </c:pt>
                <c:pt idx="8239">
                  <c:v>18.370788000000001</c:v>
                </c:pt>
                <c:pt idx="8240">
                  <c:v>18.368219</c:v>
                </c:pt>
                <c:pt idx="8241">
                  <c:v>18.367673</c:v>
                </c:pt>
                <c:pt idx="8242">
                  <c:v>18.367760000000001</c:v>
                </c:pt>
                <c:pt idx="8243">
                  <c:v>18.36552</c:v>
                </c:pt>
                <c:pt idx="8244">
                  <c:v>18.363654</c:v>
                </c:pt>
                <c:pt idx="8245">
                  <c:v>18.363137999999999</c:v>
                </c:pt>
                <c:pt idx="8246">
                  <c:v>18.360267</c:v>
                </c:pt>
                <c:pt idx="8247">
                  <c:v>18.357410999999999</c:v>
                </c:pt>
                <c:pt idx="8248">
                  <c:v>18.35688</c:v>
                </c:pt>
                <c:pt idx="8249">
                  <c:v>18.355816999999998</c:v>
                </c:pt>
                <c:pt idx="8250">
                  <c:v>18.353306</c:v>
                </c:pt>
                <c:pt idx="8251">
                  <c:v>18.352574000000001</c:v>
                </c:pt>
                <c:pt idx="8252">
                  <c:v>18.352114</c:v>
                </c:pt>
                <c:pt idx="8253">
                  <c:v>18.349630999999999</c:v>
                </c:pt>
                <c:pt idx="8254">
                  <c:v>18.347421000000001</c:v>
                </c:pt>
                <c:pt idx="8255">
                  <c:v>18.346875000000001</c:v>
                </c:pt>
                <c:pt idx="8256">
                  <c:v>18.344048000000001</c:v>
                </c:pt>
                <c:pt idx="8257">
                  <c:v>18.340143000000001</c:v>
                </c:pt>
                <c:pt idx="8258">
                  <c:v>18.338148</c:v>
                </c:pt>
                <c:pt idx="8259">
                  <c:v>18.335436000000001</c:v>
                </c:pt>
                <c:pt idx="8260">
                  <c:v>18.331374</c:v>
                </c:pt>
                <c:pt idx="8261">
                  <c:v>18.329664999999999</c:v>
                </c:pt>
                <c:pt idx="8262">
                  <c:v>18.328374</c:v>
                </c:pt>
                <c:pt idx="8263">
                  <c:v>18.324714</c:v>
                </c:pt>
                <c:pt idx="8264">
                  <c:v>18.321656000000001</c:v>
                </c:pt>
                <c:pt idx="8265">
                  <c:v>18.320135000000001</c:v>
                </c:pt>
                <c:pt idx="8266">
                  <c:v>18.316890999999998</c:v>
                </c:pt>
                <c:pt idx="8267">
                  <c:v>18.313790999999998</c:v>
                </c:pt>
                <c:pt idx="8268">
                  <c:v>18.313359999999999</c:v>
                </c:pt>
                <c:pt idx="8269">
                  <c:v>18.312283000000001</c:v>
                </c:pt>
                <c:pt idx="8270">
                  <c:v>18.310303000000001</c:v>
                </c:pt>
                <c:pt idx="8271">
                  <c:v>18.310590000000001</c:v>
                </c:pt>
                <c:pt idx="8272">
                  <c:v>18.310072999999999</c:v>
                </c:pt>
                <c:pt idx="8273">
                  <c:v>18.306986999999999</c:v>
                </c:pt>
                <c:pt idx="8274">
                  <c:v>18.304445999999999</c:v>
                </c:pt>
                <c:pt idx="8275">
                  <c:v>18.303771999999999</c:v>
                </c:pt>
                <c:pt idx="8276">
                  <c:v>18.301404000000002</c:v>
                </c:pt>
                <c:pt idx="8277">
                  <c:v>18.299365000000002</c:v>
                </c:pt>
                <c:pt idx="8278">
                  <c:v>18.301145000000002</c:v>
                </c:pt>
                <c:pt idx="8279">
                  <c:v>18.302264999999998</c:v>
                </c:pt>
                <c:pt idx="8280">
                  <c:v>18.301949</c:v>
                </c:pt>
                <c:pt idx="8281">
                  <c:v>18.304863000000001</c:v>
                </c:pt>
                <c:pt idx="8282">
                  <c:v>18.308019999999999</c:v>
                </c:pt>
                <c:pt idx="8283">
                  <c:v>18.308064000000002</c:v>
                </c:pt>
                <c:pt idx="8284">
                  <c:v>18.309512999999999</c:v>
                </c:pt>
                <c:pt idx="8285">
                  <c:v>18.313072999999999</c:v>
                </c:pt>
                <c:pt idx="8286">
                  <c:v>18.314938999999999</c:v>
                </c:pt>
                <c:pt idx="8287">
                  <c:v>18.317049000000001</c:v>
                </c:pt>
                <c:pt idx="8288">
                  <c:v>18.322172999999999</c:v>
                </c:pt>
                <c:pt idx="8289">
                  <c:v>18.326837999999999</c:v>
                </c:pt>
                <c:pt idx="8290">
                  <c:v>18.330325999999999</c:v>
                </c:pt>
                <c:pt idx="8291">
                  <c:v>18.336196000000001</c:v>
                </c:pt>
                <c:pt idx="8292">
                  <c:v>18.342583999999999</c:v>
                </c:pt>
                <c:pt idx="8293">
                  <c:v>18.346215000000001</c:v>
                </c:pt>
                <c:pt idx="8294">
                  <c:v>18.350764999999999</c:v>
                </c:pt>
                <c:pt idx="8295">
                  <c:v>18.357095000000001</c:v>
                </c:pt>
                <c:pt idx="8296">
                  <c:v>18.3613</c:v>
                </c:pt>
                <c:pt idx="8297">
                  <c:v>18.366066</c:v>
                </c:pt>
                <c:pt idx="8298">
                  <c:v>18.375064999999999</c:v>
                </c:pt>
                <c:pt idx="8299">
                  <c:v>18.383520000000001</c:v>
                </c:pt>
                <c:pt idx="8300">
                  <c:v>18.391069999999999</c:v>
                </c:pt>
                <c:pt idx="8301">
                  <c:v>18.400658</c:v>
                </c:pt>
                <c:pt idx="8302">
                  <c:v>18.410231</c:v>
                </c:pt>
                <c:pt idx="8303">
                  <c:v>18.417694999999998</c:v>
                </c:pt>
                <c:pt idx="8304">
                  <c:v>18.42625</c:v>
                </c:pt>
                <c:pt idx="8305">
                  <c:v>18.436211</c:v>
                </c:pt>
                <c:pt idx="8306">
                  <c:v>18.444378</c:v>
                </c:pt>
                <c:pt idx="8307">
                  <c:v>18.452286999999998</c:v>
                </c:pt>
                <c:pt idx="8308">
                  <c:v>18.462233999999999</c:v>
                </c:pt>
                <c:pt idx="8309">
                  <c:v>18.47109</c:v>
                </c:pt>
                <c:pt idx="8310">
                  <c:v>18.478683</c:v>
                </c:pt>
                <c:pt idx="8311">
                  <c:v>18.487223</c:v>
                </c:pt>
                <c:pt idx="8312">
                  <c:v>18.495719999999999</c:v>
                </c:pt>
                <c:pt idx="8313">
                  <c:v>18.502753999999999</c:v>
                </c:pt>
                <c:pt idx="8314">
                  <c:v>18.510849</c:v>
                </c:pt>
                <c:pt idx="8315">
                  <c:v>18.520264999999998</c:v>
                </c:pt>
                <c:pt idx="8316">
                  <c:v>18.527815</c:v>
                </c:pt>
                <c:pt idx="8317">
                  <c:v>18.535436000000001</c:v>
                </c:pt>
                <c:pt idx="8318">
                  <c:v>18.544823999999998</c:v>
                </c:pt>
                <c:pt idx="8319">
                  <c:v>18.55246</c:v>
                </c:pt>
                <c:pt idx="8320">
                  <c:v>18.559076999999998</c:v>
                </c:pt>
                <c:pt idx="8321">
                  <c:v>18.5671</c:v>
                </c:pt>
                <c:pt idx="8322">
                  <c:v>18.574822000000001</c:v>
                </c:pt>
                <c:pt idx="8323">
                  <c:v>18.580290999999999</c:v>
                </c:pt>
                <c:pt idx="8324">
                  <c:v>18.587094</c:v>
                </c:pt>
                <c:pt idx="8325">
                  <c:v>18.594013</c:v>
                </c:pt>
                <c:pt idx="8326">
                  <c:v>18.598979</c:v>
                </c:pt>
                <c:pt idx="8327">
                  <c:v>18.603845</c:v>
                </c:pt>
                <c:pt idx="8328">
                  <c:v>18.610519</c:v>
                </c:pt>
                <c:pt idx="8329">
                  <c:v>18.615600000000001</c:v>
                </c:pt>
                <c:pt idx="8330">
                  <c:v>18.619475999999999</c:v>
                </c:pt>
                <c:pt idx="8331">
                  <c:v>18.624614000000001</c:v>
                </c:pt>
                <c:pt idx="8332">
                  <c:v>18.629608999999999</c:v>
                </c:pt>
                <c:pt idx="8333">
                  <c:v>18.632480000000001</c:v>
                </c:pt>
                <c:pt idx="8334">
                  <c:v>18.636499000000001</c:v>
                </c:pt>
                <c:pt idx="8335">
                  <c:v>18.640962999999999</c:v>
                </c:pt>
                <c:pt idx="8336">
                  <c:v>18.644048999999999</c:v>
                </c:pt>
                <c:pt idx="8337">
                  <c:v>18.647020000000001</c:v>
                </c:pt>
                <c:pt idx="8338">
                  <c:v>18.651240000000001</c:v>
                </c:pt>
                <c:pt idx="8339">
                  <c:v>18.653593999999998</c:v>
                </c:pt>
                <c:pt idx="8340">
                  <c:v>18.655245000000001</c:v>
                </c:pt>
                <c:pt idx="8341">
                  <c:v>18.657498</c:v>
                </c:pt>
                <c:pt idx="8342">
                  <c:v>18.659780000000001</c:v>
                </c:pt>
                <c:pt idx="8343">
                  <c:v>18.660024</c:v>
                </c:pt>
                <c:pt idx="8344">
                  <c:v>18.660699000000001</c:v>
                </c:pt>
                <c:pt idx="8345">
                  <c:v>18.661804</c:v>
                </c:pt>
                <c:pt idx="8346">
                  <c:v>18.661618000000001</c:v>
                </c:pt>
                <c:pt idx="8347">
                  <c:v>18.661417</c:v>
                </c:pt>
                <c:pt idx="8348">
                  <c:v>18.662908999999999</c:v>
                </c:pt>
                <c:pt idx="8349">
                  <c:v>18.663684</c:v>
                </c:pt>
                <c:pt idx="8350">
                  <c:v>18.663713000000001</c:v>
                </c:pt>
                <c:pt idx="8351">
                  <c:v>18.664688999999999</c:v>
                </c:pt>
                <c:pt idx="8352">
                  <c:v>18.66611</c:v>
                </c:pt>
                <c:pt idx="8353">
                  <c:v>18.665808999999999</c:v>
                </c:pt>
                <c:pt idx="8354">
                  <c:v>18.665808999999999</c:v>
                </c:pt>
                <c:pt idx="8355">
                  <c:v>18.666253999999999</c:v>
                </c:pt>
                <c:pt idx="8356">
                  <c:v>18.665651</c:v>
                </c:pt>
                <c:pt idx="8357">
                  <c:v>18.664674999999999</c:v>
                </c:pt>
                <c:pt idx="8358">
                  <c:v>18.665406999999998</c:v>
                </c:pt>
                <c:pt idx="8359">
                  <c:v>18.665707999999999</c:v>
                </c:pt>
                <c:pt idx="8360">
                  <c:v>18.665364</c:v>
                </c:pt>
                <c:pt idx="8361">
                  <c:v>18.665651</c:v>
                </c:pt>
                <c:pt idx="8362">
                  <c:v>18.666267999999999</c:v>
                </c:pt>
                <c:pt idx="8363">
                  <c:v>18.664961999999999</c:v>
                </c:pt>
                <c:pt idx="8364">
                  <c:v>18.664646000000001</c:v>
                </c:pt>
                <c:pt idx="8365">
                  <c:v>18.664818</c:v>
                </c:pt>
                <c:pt idx="8366">
                  <c:v>18.664560000000002</c:v>
                </c:pt>
                <c:pt idx="8367">
                  <c:v>18.664028999999999</c:v>
                </c:pt>
                <c:pt idx="8368">
                  <c:v>18.664975999999999</c:v>
                </c:pt>
                <c:pt idx="8369">
                  <c:v>18.664876</c:v>
                </c:pt>
                <c:pt idx="8370">
                  <c:v>18.664373000000001</c:v>
                </c:pt>
                <c:pt idx="8371">
                  <c:v>18.664804</c:v>
                </c:pt>
                <c:pt idx="8372">
                  <c:v>18.665493000000001</c:v>
                </c:pt>
                <c:pt idx="8373">
                  <c:v>18.664287000000002</c:v>
                </c:pt>
                <c:pt idx="8374">
                  <c:v>18.663468999999999</c:v>
                </c:pt>
                <c:pt idx="8375">
                  <c:v>18.663225000000001</c:v>
                </c:pt>
                <c:pt idx="8376">
                  <c:v>18.662723</c:v>
                </c:pt>
                <c:pt idx="8377">
                  <c:v>18.661546000000001</c:v>
                </c:pt>
                <c:pt idx="8378">
                  <c:v>18.662106000000001</c:v>
                </c:pt>
                <c:pt idx="8379">
                  <c:v>18.662134000000002</c:v>
                </c:pt>
                <c:pt idx="8380">
                  <c:v>18.661473999999998</c:v>
                </c:pt>
                <c:pt idx="8381">
                  <c:v>18.661315999999999</c:v>
                </c:pt>
                <c:pt idx="8382">
                  <c:v>18.662005000000001</c:v>
                </c:pt>
                <c:pt idx="8383">
                  <c:v>18.660986000000001</c:v>
                </c:pt>
                <c:pt idx="8384">
                  <c:v>18.660799000000001</c:v>
                </c:pt>
                <c:pt idx="8385">
                  <c:v>18.661287000000002</c:v>
                </c:pt>
                <c:pt idx="8386">
                  <c:v>18.661387999999999</c:v>
                </c:pt>
                <c:pt idx="8387">
                  <c:v>18.661014999999999</c:v>
                </c:pt>
                <c:pt idx="8388">
                  <c:v>18.661991</c:v>
                </c:pt>
                <c:pt idx="8389">
                  <c:v>18.662579000000001</c:v>
                </c:pt>
                <c:pt idx="8390">
                  <c:v>18.662420999999998</c:v>
                </c:pt>
                <c:pt idx="8391">
                  <c:v>18.662794999999999</c:v>
                </c:pt>
                <c:pt idx="8392">
                  <c:v>18.663841999999999</c:v>
                </c:pt>
                <c:pt idx="8393">
                  <c:v>18.663195999999999</c:v>
                </c:pt>
                <c:pt idx="8394">
                  <c:v>18.662894999999999</c:v>
                </c:pt>
                <c:pt idx="8395">
                  <c:v>18.663584</c:v>
                </c:pt>
                <c:pt idx="8396">
                  <c:v>18.664028999999999</c:v>
                </c:pt>
                <c:pt idx="8397">
                  <c:v>18.663755999999999</c:v>
                </c:pt>
                <c:pt idx="8398">
                  <c:v>18.665306000000001</c:v>
                </c:pt>
                <c:pt idx="8399">
                  <c:v>18.666297</c:v>
                </c:pt>
                <c:pt idx="8400">
                  <c:v>18.666153000000001</c:v>
                </c:pt>
                <c:pt idx="8401">
                  <c:v>18.667316</c:v>
                </c:pt>
                <c:pt idx="8402">
                  <c:v>18.668306000000001</c:v>
                </c:pt>
                <c:pt idx="8403">
                  <c:v>18.667401999999999</c:v>
                </c:pt>
                <c:pt idx="8404">
                  <c:v>18.667100999999999</c:v>
                </c:pt>
                <c:pt idx="8405">
                  <c:v>18.667531</c:v>
                </c:pt>
                <c:pt idx="8406">
                  <c:v>18.666871</c:v>
                </c:pt>
                <c:pt idx="8407">
                  <c:v>18.666267999999999</c:v>
                </c:pt>
                <c:pt idx="8408">
                  <c:v>18.667804</c:v>
                </c:pt>
                <c:pt idx="8409">
                  <c:v>18.668565000000001</c:v>
                </c:pt>
                <c:pt idx="8410">
                  <c:v>18.669167000000002</c:v>
                </c:pt>
                <c:pt idx="8411">
                  <c:v>18.670904</c:v>
                </c:pt>
                <c:pt idx="8412">
                  <c:v>18.672096</c:v>
                </c:pt>
                <c:pt idx="8413">
                  <c:v>18.671220000000002</c:v>
                </c:pt>
                <c:pt idx="8414">
                  <c:v>18.671233999999998</c:v>
                </c:pt>
                <c:pt idx="8415">
                  <c:v>18.672440000000002</c:v>
                </c:pt>
                <c:pt idx="8416">
                  <c:v>18.672426000000002</c:v>
                </c:pt>
                <c:pt idx="8417">
                  <c:v>18.672426000000002</c:v>
                </c:pt>
                <c:pt idx="8418">
                  <c:v>18.674636</c:v>
                </c:pt>
                <c:pt idx="8419">
                  <c:v>18.675927999999999</c:v>
                </c:pt>
                <c:pt idx="8420">
                  <c:v>18.676617</c:v>
                </c:pt>
                <c:pt idx="8421">
                  <c:v>18.678453999999999</c:v>
                </c:pt>
                <c:pt idx="8422">
                  <c:v>18.680133000000001</c:v>
                </c:pt>
                <c:pt idx="8423">
                  <c:v>18.679673999999999</c:v>
                </c:pt>
                <c:pt idx="8424">
                  <c:v>18.679888999999999</c:v>
                </c:pt>
                <c:pt idx="8425">
                  <c:v>18.680534999999999</c:v>
                </c:pt>
                <c:pt idx="8426">
                  <c:v>18.680105000000001</c:v>
                </c:pt>
                <c:pt idx="8427">
                  <c:v>18.679732000000001</c:v>
                </c:pt>
                <c:pt idx="8428">
                  <c:v>18.681266999999998</c:v>
                </c:pt>
                <c:pt idx="8429">
                  <c:v>18.682057</c:v>
                </c:pt>
                <c:pt idx="8430">
                  <c:v>18.682186000000002</c:v>
                </c:pt>
                <c:pt idx="8431">
                  <c:v>18.683606999999999</c:v>
                </c:pt>
                <c:pt idx="8432">
                  <c:v>18.684726999999999</c:v>
                </c:pt>
                <c:pt idx="8433">
                  <c:v>18.683937</c:v>
                </c:pt>
                <c:pt idx="8434">
                  <c:v>18.684108999999999</c:v>
                </c:pt>
                <c:pt idx="8435">
                  <c:v>18.684899000000001</c:v>
                </c:pt>
                <c:pt idx="8436">
                  <c:v>18.684196</c:v>
                </c:pt>
                <c:pt idx="8437">
                  <c:v>18.683620999999999</c:v>
                </c:pt>
                <c:pt idx="8438">
                  <c:v>18.685057</c:v>
                </c:pt>
                <c:pt idx="8439">
                  <c:v>18.685545000000001</c:v>
                </c:pt>
                <c:pt idx="8440">
                  <c:v>18.685473000000002</c:v>
                </c:pt>
                <c:pt idx="8441">
                  <c:v>18.686907999999999</c:v>
                </c:pt>
                <c:pt idx="8442">
                  <c:v>18.686492000000001</c:v>
                </c:pt>
                <c:pt idx="8443">
                  <c:v>18.685573000000002</c:v>
                </c:pt>
                <c:pt idx="8444">
                  <c:v>18.685932000000001</c:v>
                </c:pt>
                <c:pt idx="8445">
                  <c:v>18.686506000000001</c:v>
                </c:pt>
                <c:pt idx="8446">
                  <c:v>18.685143</c:v>
                </c:pt>
                <c:pt idx="8447">
                  <c:v>18.685502</c:v>
                </c:pt>
                <c:pt idx="8448">
                  <c:v>18.686333999999999</c:v>
                </c:pt>
                <c:pt idx="8449">
                  <c:v>18.685459000000002</c:v>
                </c:pt>
                <c:pt idx="8450">
                  <c:v>18.684612000000001</c:v>
                </c:pt>
                <c:pt idx="8451">
                  <c:v>18.684798000000001</c:v>
                </c:pt>
                <c:pt idx="8452">
                  <c:v>18.683133000000002</c:v>
                </c:pt>
                <c:pt idx="8453">
                  <c:v>18.681439999999998</c:v>
                </c:pt>
                <c:pt idx="8454">
                  <c:v>18.681196</c:v>
                </c:pt>
                <c:pt idx="8455">
                  <c:v>18.680893999999999</c:v>
                </c:pt>
                <c:pt idx="8456">
                  <c:v>18.679143</c:v>
                </c:pt>
                <c:pt idx="8457">
                  <c:v>18.679157</c:v>
                </c:pt>
                <c:pt idx="8458">
                  <c:v>18.679344</c:v>
                </c:pt>
                <c:pt idx="8459">
                  <c:v>18.678024000000001</c:v>
                </c:pt>
                <c:pt idx="8460">
                  <c:v>18.676904</c:v>
                </c:pt>
                <c:pt idx="8461">
                  <c:v>18.676904</c:v>
                </c:pt>
                <c:pt idx="8462">
                  <c:v>18.675311000000001</c:v>
                </c:pt>
                <c:pt idx="8463">
                  <c:v>18.673200999999999</c:v>
                </c:pt>
                <c:pt idx="8464">
                  <c:v>18.672640999999999</c:v>
                </c:pt>
                <c:pt idx="8465">
                  <c:v>18.672339999999998</c:v>
                </c:pt>
                <c:pt idx="8466">
                  <c:v>18.670688999999999</c:v>
                </c:pt>
                <c:pt idx="8467">
                  <c:v>18.670846999999998</c:v>
                </c:pt>
                <c:pt idx="8468">
                  <c:v>18.671277</c:v>
                </c:pt>
                <c:pt idx="8469">
                  <c:v>18.670128999999999</c:v>
                </c:pt>
                <c:pt idx="8470">
                  <c:v>18.669096</c:v>
                </c:pt>
                <c:pt idx="8471">
                  <c:v>18.669225000000001</c:v>
                </c:pt>
                <c:pt idx="8472">
                  <c:v>18.667660000000001</c:v>
                </c:pt>
                <c:pt idx="8473">
                  <c:v>18.666053000000002</c:v>
                </c:pt>
                <c:pt idx="8474">
                  <c:v>18.665607999999999</c:v>
                </c:pt>
                <c:pt idx="8475">
                  <c:v>18.664975999999999</c:v>
                </c:pt>
                <c:pt idx="8476">
                  <c:v>18.66367</c:v>
                </c:pt>
                <c:pt idx="8477">
                  <c:v>18.66433</c:v>
                </c:pt>
                <c:pt idx="8478">
                  <c:v>18.665278000000001</c:v>
                </c:pt>
                <c:pt idx="8479">
                  <c:v>18.664688999999999</c:v>
                </c:pt>
                <c:pt idx="8480">
                  <c:v>18.664273000000001</c:v>
                </c:pt>
                <c:pt idx="8481">
                  <c:v>18.664904</c:v>
                </c:pt>
                <c:pt idx="8482">
                  <c:v>18.663755999999999</c:v>
                </c:pt>
                <c:pt idx="8483">
                  <c:v>18.663267999999999</c:v>
                </c:pt>
                <c:pt idx="8484">
                  <c:v>18.663841999999999</c:v>
                </c:pt>
                <c:pt idx="8485">
                  <c:v>18.664186999999998</c:v>
                </c:pt>
                <c:pt idx="8486">
                  <c:v>18.663656</c:v>
                </c:pt>
                <c:pt idx="8487">
                  <c:v>18.665192000000001</c:v>
                </c:pt>
                <c:pt idx="8488">
                  <c:v>18.666125000000001</c:v>
                </c:pt>
                <c:pt idx="8489">
                  <c:v>18.666440000000001</c:v>
                </c:pt>
                <c:pt idx="8490">
                  <c:v>18.667214999999999</c:v>
                </c:pt>
                <c:pt idx="8491">
                  <c:v>18.668737</c:v>
                </c:pt>
                <c:pt idx="8492">
                  <c:v>18.668464</c:v>
                </c:pt>
                <c:pt idx="8493">
                  <c:v>18.668837</c:v>
                </c:pt>
                <c:pt idx="8494">
                  <c:v>18.669827999999999</c:v>
                </c:pt>
                <c:pt idx="8495">
                  <c:v>18.670774999999999</c:v>
                </c:pt>
                <c:pt idx="8496">
                  <c:v>18.670976</c:v>
                </c:pt>
                <c:pt idx="8497">
                  <c:v>18.672813000000001</c:v>
                </c:pt>
                <c:pt idx="8498">
                  <c:v>18.674320000000002</c:v>
                </c:pt>
                <c:pt idx="8499">
                  <c:v>18.675311000000001</c:v>
                </c:pt>
                <c:pt idx="8500">
                  <c:v>18.676473000000001</c:v>
                </c:pt>
                <c:pt idx="8501">
                  <c:v>18.678296</c:v>
                </c:pt>
                <c:pt idx="8502">
                  <c:v>18.678281999999999</c:v>
                </c:pt>
                <c:pt idx="8503">
                  <c:v>18.678569</c:v>
                </c:pt>
                <c:pt idx="8504">
                  <c:v>18.679774999999999</c:v>
                </c:pt>
                <c:pt idx="8505">
                  <c:v>18.680464000000001</c:v>
                </c:pt>
                <c:pt idx="8506">
                  <c:v>18.680046999999998</c:v>
                </c:pt>
                <c:pt idx="8507">
                  <c:v>18.681784</c:v>
                </c:pt>
                <c:pt idx="8508">
                  <c:v>18.682874999999999</c:v>
                </c:pt>
                <c:pt idx="8509">
                  <c:v>18.683333999999999</c:v>
                </c:pt>
                <c:pt idx="8510">
                  <c:v>18.684425000000001</c:v>
                </c:pt>
                <c:pt idx="8511">
                  <c:v>18.68609</c:v>
                </c:pt>
                <c:pt idx="8512">
                  <c:v>18.685846000000002</c:v>
                </c:pt>
                <c:pt idx="8513">
                  <c:v>18.685759999999998</c:v>
                </c:pt>
                <c:pt idx="8514">
                  <c:v>18.686333999999999</c:v>
                </c:pt>
                <c:pt idx="8515">
                  <c:v>18.686837000000001</c:v>
                </c:pt>
                <c:pt idx="8516">
                  <c:v>18.686620999999999</c:v>
                </c:pt>
                <c:pt idx="8517">
                  <c:v>18.687453999999999</c:v>
                </c:pt>
                <c:pt idx="8518">
                  <c:v>18.687826999999999</c:v>
                </c:pt>
                <c:pt idx="8519">
                  <c:v>18.687166999999999</c:v>
                </c:pt>
                <c:pt idx="8520">
                  <c:v>18.686951000000001</c:v>
                </c:pt>
                <c:pt idx="8521">
                  <c:v>18.687152000000001</c:v>
                </c:pt>
                <c:pt idx="8522">
                  <c:v>18.685601999999999</c:v>
                </c:pt>
                <c:pt idx="8523">
                  <c:v>18.684411000000001</c:v>
                </c:pt>
                <c:pt idx="8524">
                  <c:v>18.683937</c:v>
                </c:pt>
                <c:pt idx="8525">
                  <c:v>18.682918000000001</c:v>
                </c:pt>
                <c:pt idx="8526">
                  <c:v>18.681023</c:v>
                </c:pt>
                <c:pt idx="8527">
                  <c:v>18.680821999999999</c:v>
                </c:pt>
                <c:pt idx="8528">
                  <c:v>18.680205000000001</c:v>
                </c:pt>
                <c:pt idx="8529">
                  <c:v>18.678899000000001</c:v>
                </c:pt>
                <c:pt idx="8530">
                  <c:v>18.677721999999999</c:v>
                </c:pt>
                <c:pt idx="8531">
                  <c:v>18.677392000000001</c:v>
                </c:pt>
                <c:pt idx="8532">
                  <c:v>18.675483</c:v>
                </c:pt>
                <c:pt idx="8533">
                  <c:v>18.674061999999999</c:v>
                </c:pt>
                <c:pt idx="8534">
                  <c:v>18.673286999999998</c:v>
                </c:pt>
                <c:pt idx="8535">
                  <c:v>18.672038000000001</c:v>
                </c:pt>
                <c:pt idx="8536">
                  <c:v>18.669855999999999</c:v>
                </c:pt>
                <c:pt idx="8537">
                  <c:v>18.669383</c:v>
                </c:pt>
                <c:pt idx="8538">
                  <c:v>18.668607999999999</c:v>
                </c:pt>
                <c:pt idx="8539">
                  <c:v>18.666799000000001</c:v>
                </c:pt>
                <c:pt idx="8540">
                  <c:v>18.665320999999999</c:v>
                </c:pt>
                <c:pt idx="8541">
                  <c:v>18.664704</c:v>
                </c:pt>
                <c:pt idx="8542">
                  <c:v>18.662148999999999</c:v>
                </c:pt>
                <c:pt idx="8543">
                  <c:v>18.660253999999998</c:v>
                </c:pt>
                <c:pt idx="8544">
                  <c:v>18.659334999999999</c:v>
                </c:pt>
                <c:pt idx="8545">
                  <c:v>18.658086999999998</c:v>
                </c:pt>
                <c:pt idx="8546">
                  <c:v>18.656264</c:v>
                </c:pt>
                <c:pt idx="8547">
                  <c:v>18.656178000000001</c:v>
                </c:pt>
                <c:pt idx="8548">
                  <c:v>18.655588999999999</c:v>
                </c:pt>
                <c:pt idx="8549">
                  <c:v>18.654167999999999</c:v>
                </c:pt>
                <c:pt idx="8550">
                  <c:v>18.653162999999999</c:v>
                </c:pt>
                <c:pt idx="8551">
                  <c:v>18.652618</c:v>
                </c:pt>
                <c:pt idx="8552">
                  <c:v>18.650722999999999</c:v>
                </c:pt>
                <c:pt idx="8553">
                  <c:v>18.649460000000001</c:v>
                </c:pt>
                <c:pt idx="8554">
                  <c:v>18.649488999999999</c:v>
                </c:pt>
                <c:pt idx="8555">
                  <c:v>18.649087000000002</c:v>
                </c:pt>
                <c:pt idx="8556">
                  <c:v>18.647694999999999</c:v>
                </c:pt>
                <c:pt idx="8557">
                  <c:v>18.647953000000001</c:v>
                </c:pt>
                <c:pt idx="8558">
                  <c:v>18.648067999999999</c:v>
                </c:pt>
                <c:pt idx="8559">
                  <c:v>18.647234999999998</c:v>
                </c:pt>
                <c:pt idx="8560">
                  <c:v>18.646947999999998</c:v>
                </c:pt>
                <c:pt idx="8561">
                  <c:v>18.647507999999998</c:v>
                </c:pt>
                <c:pt idx="8562">
                  <c:v>18.646805000000001</c:v>
                </c:pt>
                <c:pt idx="8563">
                  <c:v>18.646647000000002</c:v>
                </c:pt>
                <c:pt idx="8564">
                  <c:v>18.647465</c:v>
                </c:pt>
                <c:pt idx="8565">
                  <c:v>18.647939000000001</c:v>
                </c:pt>
                <c:pt idx="8566">
                  <c:v>18.647507999999998</c:v>
                </c:pt>
                <c:pt idx="8567">
                  <c:v>18.648757</c:v>
                </c:pt>
                <c:pt idx="8568">
                  <c:v>18.649775999999999</c:v>
                </c:pt>
                <c:pt idx="8569">
                  <c:v>18.650048999999999</c:v>
                </c:pt>
                <c:pt idx="8570">
                  <c:v>18.650580000000001</c:v>
                </c:pt>
                <c:pt idx="8571">
                  <c:v>18.652044</c:v>
                </c:pt>
                <c:pt idx="8572">
                  <c:v>18.651757</c:v>
                </c:pt>
                <c:pt idx="8573">
                  <c:v>18.651757</c:v>
                </c:pt>
                <c:pt idx="8574">
                  <c:v>18.652574999999999</c:v>
                </c:pt>
                <c:pt idx="8575">
                  <c:v>18.653034000000002</c:v>
                </c:pt>
                <c:pt idx="8576">
                  <c:v>18.652977</c:v>
                </c:pt>
                <c:pt idx="8577">
                  <c:v>18.654398</c:v>
                </c:pt>
                <c:pt idx="8578">
                  <c:v>18.655503</c:v>
                </c:pt>
                <c:pt idx="8579">
                  <c:v>18.655560000000001</c:v>
                </c:pt>
                <c:pt idx="8580">
                  <c:v>18.656047999999998</c:v>
                </c:pt>
                <c:pt idx="8581">
                  <c:v>18.657283</c:v>
                </c:pt>
                <c:pt idx="8582">
                  <c:v>18.656852000000001</c:v>
                </c:pt>
                <c:pt idx="8583">
                  <c:v>18.657484</c:v>
                </c:pt>
                <c:pt idx="8584">
                  <c:v>18.658819000000001</c:v>
                </c:pt>
                <c:pt idx="8585">
                  <c:v>18.659852000000001</c:v>
                </c:pt>
                <c:pt idx="8586">
                  <c:v>18.659938</c:v>
                </c:pt>
                <c:pt idx="8587">
                  <c:v>18.661574000000002</c:v>
                </c:pt>
                <c:pt idx="8588">
                  <c:v>18.663039000000001</c:v>
                </c:pt>
                <c:pt idx="8589">
                  <c:v>18.663354000000002</c:v>
                </c:pt>
                <c:pt idx="8590">
                  <c:v>18.664259000000001</c:v>
                </c:pt>
                <c:pt idx="8591">
                  <c:v>18.665908999999999</c:v>
                </c:pt>
                <c:pt idx="8592">
                  <c:v>18.66611</c:v>
                </c:pt>
                <c:pt idx="8593">
                  <c:v>18.666397</c:v>
                </c:pt>
                <c:pt idx="8594">
                  <c:v>18.667301999999999</c:v>
                </c:pt>
                <c:pt idx="8595">
                  <c:v>18.667501999999999</c:v>
                </c:pt>
                <c:pt idx="8596">
                  <c:v>18.666885000000001</c:v>
                </c:pt>
                <c:pt idx="8597">
                  <c:v>18.667860999999998</c:v>
                </c:pt>
                <c:pt idx="8598">
                  <c:v>18.66855</c:v>
                </c:pt>
                <c:pt idx="8599">
                  <c:v>18.668292000000001</c:v>
                </c:pt>
                <c:pt idx="8600">
                  <c:v>18.668306000000001</c:v>
                </c:pt>
                <c:pt idx="8601">
                  <c:v>18.669367999999999</c:v>
                </c:pt>
                <c:pt idx="8602">
                  <c:v>18.668751</c:v>
                </c:pt>
                <c:pt idx="8603">
                  <c:v>18.668348999999999</c:v>
                </c:pt>
                <c:pt idx="8604">
                  <c:v>18.668866000000001</c:v>
                </c:pt>
                <c:pt idx="8605">
                  <c:v>18.669038</c:v>
                </c:pt>
                <c:pt idx="8606">
                  <c:v>18.668177</c:v>
                </c:pt>
                <c:pt idx="8607">
                  <c:v>18.669253999999999</c:v>
                </c:pt>
                <c:pt idx="8608">
                  <c:v>18.670086000000001</c:v>
                </c:pt>
                <c:pt idx="8609">
                  <c:v>18.669799000000001</c:v>
                </c:pt>
                <c:pt idx="8610">
                  <c:v>18.669943</c:v>
                </c:pt>
                <c:pt idx="8611">
                  <c:v>18.671091000000001</c:v>
                </c:pt>
                <c:pt idx="8612">
                  <c:v>18.670617</c:v>
                </c:pt>
                <c:pt idx="8613">
                  <c:v>18.670431000000001</c:v>
                </c:pt>
                <c:pt idx="8614">
                  <c:v>18.671292000000001</c:v>
                </c:pt>
                <c:pt idx="8615">
                  <c:v>18.671807999999999</c:v>
                </c:pt>
                <c:pt idx="8616">
                  <c:v>18.671751</c:v>
                </c:pt>
                <c:pt idx="8617">
                  <c:v>18.672999999999998</c:v>
                </c:pt>
                <c:pt idx="8618">
                  <c:v>18.674191</c:v>
                </c:pt>
                <c:pt idx="8619">
                  <c:v>18.674133999999999</c:v>
                </c:pt>
                <c:pt idx="8620">
                  <c:v>18.67455</c:v>
                </c:pt>
                <c:pt idx="8621">
                  <c:v>18.676086000000002</c:v>
                </c:pt>
                <c:pt idx="8622">
                  <c:v>18.675971000000001</c:v>
                </c:pt>
                <c:pt idx="8623">
                  <c:v>18.676272000000001</c:v>
                </c:pt>
                <c:pt idx="8624">
                  <c:v>18.677219999999998</c:v>
                </c:pt>
                <c:pt idx="8625">
                  <c:v>18.678008999999999</c:v>
                </c:pt>
                <c:pt idx="8626">
                  <c:v>18.67765</c:v>
                </c:pt>
                <c:pt idx="8627">
                  <c:v>18.679228999999999</c:v>
                </c:pt>
                <c:pt idx="8628">
                  <c:v>18.680420999999999</c:v>
                </c:pt>
                <c:pt idx="8629">
                  <c:v>18.680534999999999</c:v>
                </c:pt>
                <c:pt idx="8630">
                  <c:v>18.68121</c:v>
                </c:pt>
                <c:pt idx="8631">
                  <c:v>18.682531000000001</c:v>
                </c:pt>
                <c:pt idx="8632">
                  <c:v>18.682099999999998</c:v>
                </c:pt>
                <c:pt idx="8633">
                  <c:v>18.68187</c:v>
                </c:pt>
                <c:pt idx="8634">
                  <c:v>18.682759999999998</c:v>
                </c:pt>
                <c:pt idx="8635">
                  <c:v>18.683406000000002</c:v>
                </c:pt>
                <c:pt idx="8636">
                  <c:v>18.683420000000002</c:v>
                </c:pt>
                <c:pt idx="8637">
                  <c:v>18.684669</c:v>
                </c:pt>
                <c:pt idx="8638">
                  <c:v>18.685832000000001</c:v>
                </c:pt>
                <c:pt idx="8639">
                  <c:v>18.685932000000001</c:v>
                </c:pt>
                <c:pt idx="8640">
                  <c:v>18.686449</c:v>
                </c:pt>
                <c:pt idx="8641">
                  <c:v>18.688143</c:v>
                </c:pt>
                <c:pt idx="8642">
                  <c:v>18.687985000000001</c:v>
                </c:pt>
                <c:pt idx="8643">
                  <c:v>18.687812999999998</c:v>
                </c:pt>
                <c:pt idx="8644">
                  <c:v>18.688759999999998</c:v>
                </c:pt>
                <c:pt idx="8645">
                  <c:v>18.688874999999999</c:v>
                </c:pt>
                <c:pt idx="8646">
                  <c:v>18.687784000000001</c:v>
                </c:pt>
                <c:pt idx="8647">
                  <c:v>18.688358000000001</c:v>
                </c:pt>
                <c:pt idx="8648">
                  <c:v>18.688414999999999</c:v>
                </c:pt>
                <c:pt idx="8649">
                  <c:v>18.687339000000001</c:v>
                </c:pt>
                <c:pt idx="8650">
                  <c:v>18.686679000000002</c:v>
                </c:pt>
                <c:pt idx="8651">
                  <c:v>18.687124000000001</c:v>
                </c:pt>
                <c:pt idx="8652">
                  <c:v>18.685932000000001</c:v>
                </c:pt>
                <c:pt idx="8653">
                  <c:v>18.684511000000001</c:v>
                </c:pt>
                <c:pt idx="8654">
                  <c:v>18.684252999999998</c:v>
                </c:pt>
                <c:pt idx="8655">
                  <c:v>18.683620999999999</c:v>
                </c:pt>
                <c:pt idx="8656">
                  <c:v>18.681684000000001</c:v>
                </c:pt>
                <c:pt idx="8657">
                  <c:v>18.681023</c:v>
                </c:pt>
                <c:pt idx="8658">
                  <c:v>18.680363</c:v>
                </c:pt>
                <c:pt idx="8659">
                  <c:v>18.678439999999998</c:v>
                </c:pt>
                <c:pt idx="8660">
                  <c:v>18.676746000000001</c:v>
                </c:pt>
                <c:pt idx="8661">
                  <c:v>18.676300999999999</c:v>
                </c:pt>
                <c:pt idx="8662">
                  <c:v>18.673531000000001</c:v>
                </c:pt>
                <c:pt idx="8663">
                  <c:v>18.670760999999999</c:v>
                </c:pt>
                <c:pt idx="8664">
                  <c:v>18.66911</c:v>
                </c:pt>
                <c:pt idx="8665">
                  <c:v>18.666813000000001</c:v>
                </c:pt>
                <c:pt idx="8666">
                  <c:v>18.66311</c:v>
                </c:pt>
                <c:pt idx="8667">
                  <c:v>18.661187000000002</c:v>
                </c:pt>
                <c:pt idx="8668">
                  <c:v>18.658602999999999</c:v>
                </c:pt>
                <c:pt idx="8669">
                  <c:v>18.655114999999999</c:v>
                </c:pt>
                <c:pt idx="8670">
                  <c:v>18.651857</c:v>
                </c:pt>
                <c:pt idx="8671">
                  <c:v>18.649761999999999</c:v>
                </c:pt>
                <c:pt idx="8672">
                  <c:v>18.645872000000001</c:v>
                </c:pt>
                <c:pt idx="8673">
                  <c:v>18.641925000000001</c:v>
                </c:pt>
                <c:pt idx="8674">
                  <c:v>18.639298</c:v>
                </c:pt>
                <c:pt idx="8675">
                  <c:v>18.636068000000002</c:v>
                </c:pt>
                <c:pt idx="8676">
                  <c:v>18.631647999999998</c:v>
                </c:pt>
                <c:pt idx="8677">
                  <c:v>18.628547000000001</c:v>
                </c:pt>
                <c:pt idx="8678">
                  <c:v>18.626436999999999</c:v>
                </c:pt>
                <c:pt idx="8679">
                  <c:v>18.623021000000001</c:v>
                </c:pt>
                <c:pt idx="8680">
                  <c:v>18.619720000000001</c:v>
                </c:pt>
                <c:pt idx="8681">
                  <c:v>18.617868000000001</c:v>
                </c:pt>
                <c:pt idx="8682">
                  <c:v>18.613921000000001</c:v>
                </c:pt>
                <c:pt idx="8683">
                  <c:v>18.609845</c:v>
                </c:pt>
                <c:pt idx="8684">
                  <c:v>18.607218</c:v>
                </c:pt>
                <c:pt idx="8685">
                  <c:v>18.603815999999998</c:v>
                </c:pt>
                <c:pt idx="8686">
                  <c:v>18.599495999999998</c:v>
                </c:pt>
                <c:pt idx="8687">
                  <c:v>18.597256999999999</c:v>
                </c:pt>
                <c:pt idx="8688">
                  <c:v>18.595405</c:v>
                </c:pt>
                <c:pt idx="8689">
                  <c:v>18.592305</c:v>
                </c:pt>
                <c:pt idx="8690">
                  <c:v>18.589404999999999</c:v>
                </c:pt>
                <c:pt idx="8691">
                  <c:v>18.587769000000002</c:v>
                </c:pt>
                <c:pt idx="8692">
                  <c:v>18.583649999999999</c:v>
                </c:pt>
                <c:pt idx="8693">
                  <c:v>18.579042000000001</c:v>
                </c:pt>
                <c:pt idx="8694">
                  <c:v>18.576803000000002</c:v>
                </c:pt>
                <c:pt idx="8695">
                  <c:v>18.573975000000001</c:v>
                </c:pt>
                <c:pt idx="8696">
                  <c:v>18.569424999999999</c:v>
                </c:pt>
                <c:pt idx="8697">
                  <c:v>18.566970999999999</c:v>
                </c:pt>
                <c:pt idx="8698">
                  <c:v>18.564889999999998</c:v>
                </c:pt>
                <c:pt idx="8699">
                  <c:v>18.561143000000001</c:v>
                </c:pt>
                <c:pt idx="8700">
                  <c:v>18.557727</c:v>
                </c:pt>
                <c:pt idx="8701">
                  <c:v>18.556736999999998</c:v>
                </c:pt>
                <c:pt idx="8702">
                  <c:v>18.553321</c:v>
                </c:pt>
                <c:pt idx="8703">
                  <c:v>18.550106</c:v>
                </c:pt>
                <c:pt idx="8704">
                  <c:v>18.548283000000001</c:v>
                </c:pt>
                <c:pt idx="8705">
                  <c:v>18.545756999999998</c:v>
                </c:pt>
                <c:pt idx="8706">
                  <c:v>18.541665999999999</c:v>
                </c:pt>
                <c:pt idx="8707">
                  <c:v>18.539843000000001</c:v>
                </c:pt>
                <c:pt idx="8708">
                  <c:v>18.538277999999998</c:v>
                </c:pt>
                <c:pt idx="8709">
                  <c:v>18.535278999999999</c:v>
                </c:pt>
                <c:pt idx="8710">
                  <c:v>18.532192999999999</c:v>
                </c:pt>
                <c:pt idx="8711">
                  <c:v>18.530714</c:v>
                </c:pt>
                <c:pt idx="8712">
                  <c:v>18.526910000000001</c:v>
                </c:pt>
                <c:pt idx="8713">
                  <c:v>18.523005999999999</c:v>
                </c:pt>
                <c:pt idx="8714">
                  <c:v>18.521053999999999</c:v>
                </c:pt>
                <c:pt idx="8715">
                  <c:v>18.518412999999999</c:v>
                </c:pt>
                <c:pt idx="8716">
                  <c:v>18.514323000000001</c:v>
                </c:pt>
                <c:pt idx="8717">
                  <c:v>18.512513999999999</c:v>
                </c:pt>
                <c:pt idx="8718">
                  <c:v>18.511192999999999</c:v>
                </c:pt>
                <c:pt idx="8719">
                  <c:v>18.507432999999999</c:v>
                </c:pt>
                <c:pt idx="8720">
                  <c:v>18.504390000000001</c:v>
                </c:pt>
                <c:pt idx="8721">
                  <c:v>18.503198999999999</c:v>
                </c:pt>
                <c:pt idx="8722">
                  <c:v>18.499122</c:v>
                </c:pt>
                <c:pt idx="8723">
                  <c:v>18.495132000000002</c:v>
                </c:pt>
                <c:pt idx="8724">
                  <c:v>18.493223</c:v>
                </c:pt>
                <c:pt idx="8725">
                  <c:v>18.490682</c:v>
                </c:pt>
                <c:pt idx="8726">
                  <c:v>18.486864000000001</c:v>
                </c:pt>
                <c:pt idx="8727">
                  <c:v>18.485658999999998</c:v>
                </c:pt>
                <c:pt idx="8728">
                  <c:v>18.484294999999999</c:v>
                </c:pt>
                <c:pt idx="8729">
                  <c:v>18.480377000000001</c:v>
                </c:pt>
                <c:pt idx="8730">
                  <c:v>18.476903</c:v>
                </c:pt>
                <c:pt idx="8731">
                  <c:v>18.475453000000002</c:v>
                </c:pt>
                <c:pt idx="8732">
                  <c:v>18.471664000000001</c:v>
                </c:pt>
                <c:pt idx="8733">
                  <c:v>18.468205000000001</c:v>
                </c:pt>
                <c:pt idx="8734">
                  <c:v>18.467057</c:v>
                </c:pt>
                <c:pt idx="8735">
                  <c:v>18.464229</c:v>
                </c:pt>
                <c:pt idx="8736">
                  <c:v>18.459909</c:v>
                </c:pt>
                <c:pt idx="8737">
                  <c:v>18.458402</c:v>
                </c:pt>
                <c:pt idx="8738">
                  <c:v>18.457411</c:v>
                </c:pt>
                <c:pt idx="8739">
                  <c:v>18.454181999999999</c:v>
                </c:pt>
                <c:pt idx="8740">
                  <c:v>18.451756</c:v>
                </c:pt>
                <c:pt idx="8741">
                  <c:v>18.451468999999999</c:v>
                </c:pt>
                <c:pt idx="8742">
                  <c:v>18.447635999999999</c:v>
                </c:pt>
                <c:pt idx="8743">
                  <c:v>18.443875999999999</c:v>
                </c:pt>
                <c:pt idx="8744">
                  <c:v>18.442081999999999</c:v>
                </c:pt>
                <c:pt idx="8745">
                  <c:v>18.440144</c:v>
                </c:pt>
                <c:pt idx="8746">
                  <c:v>18.436827999999998</c:v>
                </c:pt>
                <c:pt idx="8747">
                  <c:v>18.436699000000001</c:v>
                </c:pt>
                <c:pt idx="8748">
                  <c:v>18.436627000000001</c:v>
                </c:pt>
                <c:pt idx="8749">
                  <c:v>18.434315999999999</c:v>
                </c:pt>
                <c:pt idx="8750">
                  <c:v>18.433009999999999</c:v>
                </c:pt>
                <c:pt idx="8751">
                  <c:v>18.433857</c:v>
                </c:pt>
                <c:pt idx="8752">
                  <c:v>18.432178</c:v>
                </c:pt>
                <c:pt idx="8753">
                  <c:v>18.43047</c:v>
                </c:pt>
                <c:pt idx="8754">
                  <c:v>18.431115999999999</c:v>
                </c:pt>
                <c:pt idx="8755">
                  <c:v>18.431087000000002</c:v>
                </c:pt>
                <c:pt idx="8756">
                  <c:v>18.429421999999999</c:v>
                </c:pt>
                <c:pt idx="8757">
                  <c:v>18.430713999999998</c:v>
                </c:pt>
                <c:pt idx="8758">
                  <c:v>18.431933999999998</c:v>
                </c:pt>
                <c:pt idx="8759">
                  <c:v>18.430842999999999</c:v>
                </c:pt>
                <c:pt idx="8760">
                  <c:v>18.430398</c:v>
                </c:pt>
                <c:pt idx="8761">
                  <c:v>18.431187000000001</c:v>
                </c:pt>
                <c:pt idx="8762">
                  <c:v>18.429407999999999</c:v>
                </c:pt>
                <c:pt idx="8763">
                  <c:v>18.428173000000001</c:v>
                </c:pt>
                <c:pt idx="8764">
                  <c:v>18.429264</c:v>
                </c:pt>
                <c:pt idx="8765">
                  <c:v>18.429479000000001</c:v>
                </c:pt>
                <c:pt idx="8766">
                  <c:v>18.428273999999998</c:v>
                </c:pt>
                <c:pt idx="8767">
                  <c:v>18.429867000000002</c:v>
                </c:pt>
                <c:pt idx="8768">
                  <c:v>18.431215999999999</c:v>
                </c:pt>
                <c:pt idx="8769">
                  <c:v>18.430800000000001</c:v>
                </c:pt>
                <c:pt idx="8770">
                  <c:v>18.431833000000001</c:v>
                </c:pt>
                <c:pt idx="8771">
                  <c:v>18.434847999999999</c:v>
                </c:pt>
                <c:pt idx="8772">
                  <c:v>18.434733000000001</c:v>
                </c:pt>
                <c:pt idx="8773">
                  <c:v>18.434532000000001</c:v>
                </c:pt>
                <c:pt idx="8774">
                  <c:v>18.436540999999998</c:v>
                </c:pt>
                <c:pt idx="8775">
                  <c:v>18.437646000000001</c:v>
                </c:pt>
                <c:pt idx="8776">
                  <c:v>18.437401999999999</c:v>
                </c:pt>
                <c:pt idx="8777">
                  <c:v>18.440000000000001</c:v>
                </c:pt>
                <c:pt idx="8778">
                  <c:v>18.442554999999999</c:v>
                </c:pt>
                <c:pt idx="8779">
                  <c:v>18.442484</c:v>
                </c:pt>
                <c:pt idx="8780">
                  <c:v>18.44323</c:v>
                </c:pt>
                <c:pt idx="8781">
                  <c:v>18.446473999999998</c:v>
                </c:pt>
                <c:pt idx="8782">
                  <c:v>18.446214999999999</c:v>
                </c:pt>
                <c:pt idx="8783">
                  <c:v>18.446531</c:v>
                </c:pt>
                <c:pt idx="8784">
                  <c:v>18.449287000000002</c:v>
                </c:pt>
                <c:pt idx="8785">
                  <c:v>18.451785000000001</c:v>
                </c:pt>
                <c:pt idx="8786">
                  <c:v>18.452387000000002</c:v>
                </c:pt>
                <c:pt idx="8787">
                  <c:v>18.455788999999999</c:v>
                </c:pt>
                <c:pt idx="8788">
                  <c:v>18.458918000000001</c:v>
                </c:pt>
                <c:pt idx="8789">
                  <c:v>18.459606999999998</c:v>
                </c:pt>
                <c:pt idx="8790">
                  <c:v>18.461286999999999</c:v>
                </c:pt>
                <c:pt idx="8791">
                  <c:v>18.464516</c:v>
                </c:pt>
                <c:pt idx="8792">
                  <c:v>18.464759999999998</c:v>
                </c:pt>
                <c:pt idx="8793">
                  <c:v>18.464817</c:v>
                </c:pt>
                <c:pt idx="8794">
                  <c:v>18.467328999999999</c:v>
                </c:pt>
                <c:pt idx="8795">
                  <c:v>18.468821999999999</c:v>
                </c:pt>
                <c:pt idx="8796">
                  <c:v>18.468305000000001</c:v>
                </c:pt>
                <c:pt idx="8797">
                  <c:v>18.470932000000001</c:v>
                </c:pt>
                <c:pt idx="8798">
                  <c:v>18.473229</c:v>
                </c:pt>
                <c:pt idx="8799">
                  <c:v>18.473243</c:v>
                </c:pt>
                <c:pt idx="8800">
                  <c:v>18.475940999999999</c:v>
                </c:pt>
                <c:pt idx="8801">
                  <c:v>18.479243</c:v>
                </c:pt>
                <c:pt idx="8802">
                  <c:v>18.479243</c:v>
                </c:pt>
                <c:pt idx="8803">
                  <c:v>18.480176</c:v>
                </c:pt>
                <c:pt idx="8804">
                  <c:v>18.483706999999999</c:v>
                </c:pt>
                <c:pt idx="8805">
                  <c:v>18.484280999999999</c:v>
                </c:pt>
                <c:pt idx="8806">
                  <c:v>18.484324000000001</c:v>
                </c:pt>
                <c:pt idx="8807">
                  <c:v>18.487883</c:v>
                </c:pt>
                <c:pt idx="8808">
                  <c:v>18.490137000000001</c:v>
                </c:pt>
                <c:pt idx="8809">
                  <c:v>18.489892999999999</c:v>
                </c:pt>
                <c:pt idx="8810">
                  <c:v>18.491700999999999</c:v>
                </c:pt>
                <c:pt idx="8811">
                  <c:v>18.493955</c:v>
                </c:pt>
                <c:pt idx="8812">
                  <c:v>18.492175</c:v>
                </c:pt>
                <c:pt idx="8813">
                  <c:v>18.491831000000001</c:v>
                </c:pt>
                <c:pt idx="8814">
                  <c:v>18.493811000000001</c:v>
                </c:pt>
                <c:pt idx="8815">
                  <c:v>18.49295</c:v>
                </c:pt>
                <c:pt idx="8816">
                  <c:v>18.49173</c:v>
                </c:pt>
                <c:pt idx="8817">
                  <c:v>18.494242</c:v>
                </c:pt>
                <c:pt idx="8818">
                  <c:v>18.495304000000001</c:v>
                </c:pt>
                <c:pt idx="8819">
                  <c:v>18.494112999999999</c:v>
                </c:pt>
                <c:pt idx="8820">
                  <c:v>18.495649</c:v>
                </c:pt>
                <c:pt idx="8821">
                  <c:v>18.497902</c:v>
                </c:pt>
                <c:pt idx="8822">
                  <c:v>18.495132000000002</c:v>
                </c:pt>
                <c:pt idx="8823">
                  <c:v>18.493998000000001</c:v>
                </c:pt>
                <c:pt idx="8824">
                  <c:v>18.494873999999999</c:v>
                </c:pt>
                <c:pt idx="8825">
                  <c:v>18.493022</c:v>
                </c:pt>
                <c:pt idx="8826">
                  <c:v>18.490036</c:v>
                </c:pt>
                <c:pt idx="8827">
                  <c:v>18.490753999999999</c:v>
                </c:pt>
                <c:pt idx="8828">
                  <c:v>18.48995</c:v>
                </c:pt>
                <c:pt idx="8829">
                  <c:v>18.486806999999999</c:v>
                </c:pt>
                <c:pt idx="8830">
                  <c:v>18.486549</c:v>
                </c:pt>
                <c:pt idx="8831">
                  <c:v>18.486663</c:v>
                </c:pt>
                <c:pt idx="8832">
                  <c:v>18.482989</c:v>
                </c:pt>
                <c:pt idx="8833">
                  <c:v>18.480606000000002</c:v>
                </c:pt>
                <c:pt idx="8834">
                  <c:v>18.480907999999999</c:v>
                </c:pt>
                <c:pt idx="8835">
                  <c:v>18.478482</c:v>
                </c:pt>
                <c:pt idx="8836">
                  <c:v>18.475739999999998</c:v>
                </c:pt>
                <c:pt idx="8837">
                  <c:v>18.476803</c:v>
                </c:pt>
                <c:pt idx="8838">
                  <c:v>18.476185000000001</c:v>
                </c:pt>
                <c:pt idx="8839">
                  <c:v>18.473414999999999</c:v>
                </c:pt>
                <c:pt idx="8840">
                  <c:v>18.473372000000001</c:v>
                </c:pt>
                <c:pt idx="8841">
                  <c:v>18.470344000000001</c:v>
                </c:pt>
                <c:pt idx="8842">
                  <c:v>18.466252999999998</c:v>
                </c:pt>
                <c:pt idx="8843">
                  <c:v>18.464874999999999</c:v>
                </c:pt>
                <c:pt idx="8844">
                  <c:v>18.463784</c:v>
                </c:pt>
                <c:pt idx="8845">
                  <c:v>18.459047000000002</c:v>
                </c:pt>
                <c:pt idx="8846">
                  <c:v>18.457339000000001</c:v>
                </c:pt>
                <c:pt idx="8847">
                  <c:v>18.456779999999998</c:v>
                </c:pt>
                <c:pt idx="8848">
                  <c:v>18.453249</c:v>
                </c:pt>
                <c:pt idx="8849">
                  <c:v>18.449517</c:v>
                </c:pt>
                <c:pt idx="8850">
                  <c:v>18.448699000000001</c:v>
                </c:pt>
                <c:pt idx="8851">
                  <c:v>18.44557</c:v>
                </c:pt>
                <c:pt idx="8852">
                  <c:v>18.441163</c:v>
                </c:pt>
                <c:pt idx="8853">
                  <c:v>18.440028999999999</c:v>
                </c:pt>
                <c:pt idx="8854">
                  <c:v>18.439139000000001</c:v>
                </c:pt>
                <c:pt idx="8855">
                  <c:v>18.435824</c:v>
                </c:pt>
                <c:pt idx="8856">
                  <c:v>18.435465000000001</c:v>
                </c:pt>
                <c:pt idx="8857">
                  <c:v>18.435995999999999</c:v>
                </c:pt>
                <c:pt idx="8858">
                  <c:v>18.433800000000002</c:v>
                </c:pt>
                <c:pt idx="8859">
                  <c:v>18.431833000000001</c:v>
                </c:pt>
                <c:pt idx="8860">
                  <c:v>18.432148999999999</c:v>
                </c:pt>
                <c:pt idx="8861">
                  <c:v>18.429479000000001</c:v>
                </c:pt>
                <c:pt idx="8862">
                  <c:v>18.425446000000001</c:v>
                </c:pt>
                <c:pt idx="8863">
                  <c:v>18.424714000000002</c:v>
                </c:pt>
                <c:pt idx="8864">
                  <c:v>18.424196999999999</c:v>
                </c:pt>
                <c:pt idx="8865">
                  <c:v>18.421341000000002</c:v>
                </c:pt>
                <c:pt idx="8866">
                  <c:v>18.421384</c:v>
                </c:pt>
                <c:pt idx="8867">
                  <c:v>18.422604</c:v>
                </c:pt>
                <c:pt idx="8868">
                  <c:v>18.420622999999999</c:v>
                </c:pt>
                <c:pt idx="8869">
                  <c:v>18.418786000000001</c:v>
                </c:pt>
                <c:pt idx="8870">
                  <c:v>18.419346000000001</c:v>
                </c:pt>
                <c:pt idx="8871">
                  <c:v>18.417020999999998</c:v>
                </c:pt>
                <c:pt idx="8872">
                  <c:v>18.413675999999999</c:v>
                </c:pt>
                <c:pt idx="8873">
                  <c:v>18.413633000000001</c:v>
                </c:pt>
                <c:pt idx="8874">
                  <c:v>18.413747999999998</c:v>
                </c:pt>
                <c:pt idx="8875">
                  <c:v>18.410920000000001</c:v>
                </c:pt>
                <c:pt idx="8876">
                  <c:v>18.411093000000001</c:v>
                </c:pt>
                <c:pt idx="8877">
                  <c:v>18.412054000000001</c:v>
                </c:pt>
                <c:pt idx="8878">
                  <c:v>18.410216999999999</c:v>
                </c:pt>
                <c:pt idx="8879">
                  <c:v>18.408480000000001</c:v>
                </c:pt>
                <c:pt idx="8880">
                  <c:v>18.409227000000001</c:v>
                </c:pt>
                <c:pt idx="8881">
                  <c:v>18.407288999999999</c:v>
                </c:pt>
                <c:pt idx="8882">
                  <c:v>18.406212</c:v>
                </c:pt>
                <c:pt idx="8883">
                  <c:v>18.406929999999999</c:v>
                </c:pt>
                <c:pt idx="8884">
                  <c:v>18.407088000000002</c:v>
                </c:pt>
                <c:pt idx="8885">
                  <c:v>18.405552</c:v>
                </c:pt>
                <c:pt idx="8886">
                  <c:v>18.407561999999999</c:v>
                </c:pt>
                <c:pt idx="8887">
                  <c:v>18.409082999999999</c:v>
                </c:pt>
                <c:pt idx="8888">
                  <c:v>18.408739000000001</c:v>
                </c:pt>
                <c:pt idx="8889">
                  <c:v>18.409327000000001</c:v>
                </c:pt>
                <c:pt idx="8890">
                  <c:v>18.411436999999999</c:v>
                </c:pt>
                <c:pt idx="8891">
                  <c:v>18.410719</c:v>
                </c:pt>
                <c:pt idx="8892">
                  <c:v>18.410332</c:v>
                </c:pt>
                <c:pt idx="8893">
                  <c:v>18.411494000000001</c:v>
                </c:pt>
                <c:pt idx="8894">
                  <c:v>18.411709999999999</c:v>
                </c:pt>
                <c:pt idx="8895">
                  <c:v>18.410160000000001</c:v>
                </c:pt>
                <c:pt idx="8896">
                  <c:v>18.411566000000001</c:v>
                </c:pt>
                <c:pt idx="8897">
                  <c:v>18.412786000000001</c:v>
                </c:pt>
                <c:pt idx="8898">
                  <c:v>18.412844</c:v>
                </c:pt>
                <c:pt idx="8899">
                  <c:v>18.413388999999999</c:v>
                </c:pt>
                <c:pt idx="8900">
                  <c:v>18.415112000000001</c:v>
                </c:pt>
                <c:pt idx="8901">
                  <c:v>18.414466000000001</c:v>
                </c:pt>
                <c:pt idx="8902">
                  <c:v>18.414638</c:v>
                </c:pt>
                <c:pt idx="8903">
                  <c:v>18.416862999999999</c:v>
                </c:pt>
                <c:pt idx="8904">
                  <c:v>18.418671</c:v>
                </c:pt>
                <c:pt idx="8905">
                  <c:v>18.418786000000001</c:v>
                </c:pt>
                <c:pt idx="8906">
                  <c:v>18.421614000000002</c:v>
                </c:pt>
                <c:pt idx="8907">
                  <c:v>18.423895999999999</c:v>
                </c:pt>
                <c:pt idx="8908">
                  <c:v>18.424641999999999</c:v>
                </c:pt>
                <c:pt idx="8909">
                  <c:v>18.426349999999999</c:v>
                </c:pt>
                <c:pt idx="8910">
                  <c:v>18.429393000000001</c:v>
                </c:pt>
                <c:pt idx="8911">
                  <c:v>18.429507999999998</c:v>
                </c:pt>
                <c:pt idx="8912">
                  <c:v>18.429924</c:v>
                </c:pt>
                <c:pt idx="8913">
                  <c:v>18.432006000000001</c:v>
                </c:pt>
                <c:pt idx="8914">
                  <c:v>18.433095999999999</c:v>
                </c:pt>
                <c:pt idx="8915">
                  <c:v>18.432852</c:v>
                </c:pt>
                <c:pt idx="8916">
                  <c:v>18.435680000000001</c:v>
                </c:pt>
                <c:pt idx="8917">
                  <c:v>18.437704</c:v>
                </c:pt>
                <c:pt idx="8918">
                  <c:v>18.438192000000001</c:v>
                </c:pt>
                <c:pt idx="8919">
                  <c:v>18.439484</c:v>
                </c:pt>
                <c:pt idx="8920">
                  <c:v>18.442311</c:v>
                </c:pt>
                <c:pt idx="8921">
                  <c:v>18.442153000000001</c:v>
                </c:pt>
                <c:pt idx="8922">
                  <c:v>18.442053000000001</c:v>
                </c:pt>
                <c:pt idx="8923">
                  <c:v>18.443273000000001</c:v>
                </c:pt>
                <c:pt idx="8924">
                  <c:v>18.443617</c:v>
                </c:pt>
                <c:pt idx="8925">
                  <c:v>18.442554999999999</c:v>
                </c:pt>
                <c:pt idx="8926">
                  <c:v>18.444436</c:v>
                </c:pt>
                <c:pt idx="8927">
                  <c:v>18.445713000000001</c:v>
                </c:pt>
                <c:pt idx="8928">
                  <c:v>18.445383</c:v>
                </c:pt>
                <c:pt idx="8929">
                  <c:v>18.446315999999999</c:v>
                </c:pt>
                <c:pt idx="8930">
                  <c:v>18.448512000000001</c:v>
                </c:pt>
                <c:pt idx="8931">
                  <c:v>18.447894999999999</c:v>
                </c:pt>
                <c:pt idx="8932">
                  <c:v>18.447434999999999</c:v>
                </c:pt>
                <c:pt idx="8933">
                  <c:v>18.448512000000001</c:v>
                </c:pt>
                <c:pt idx="8934">
                  <c:v>18.448827999999999</c:v>
                </c:pt>
                <c:pt idx="8935">
                  <c:v>18.447793999999998</c:v>
                </c:pt>
                <c:pt idx="8936">
                  <c:v>18.449287000000002</c:v>
                </c:pt>
                <c:pt idx="8937">
                  <c:v>18.450177</c:v>
                </c:pt>
                <c:pt idx="8938">
                  <c:v>18.448913999999998</c:v>
                </c:pt>
                <c:pt idx="8939">
                  <c:v>18.447751</c:v>
                </c:pt>
                <c:pt idx="8940">
                  <c:v>18.448297</c:v>
                </c:pt>
                <c:pt idx="8941">
                  <c:v>18.446287000000002</c:v>
                </c:pt>
                <c:pt idx="8942">
                  <c:v>18.444220000000001</c:v>
                </c:pt>
                <c:pt idx="8943">
                  <c:v>18.443114999999999</c:v>
                </c:pt>
                <c:pt idx="8944">
                  <c:v>18.441106000000001</c:v>
                </c:pt>
                <c:pt idx="8945">
                  <c:v>18.437460000000002</c:v>
                </c:pt>
                <c:pt idx="8946">
                  <c:v>18.436440999999999</c:v>
                </c:pt>
                <c:pt idx="8947">
                  <c:v>18.435134999999999</c:v>
                </c:pt>
                <c:pt idx="8948">
                  <c:v>18.432020000000001</c:v>
                </c:pt>
                <c:pt idx="8949">
                  <c:v>18.429507999999998</c:v>
                </c:pt>
                <c:pt idx="8950">
                  <c:v>18.428719000000001</c:v>
                </c:pt>
                <c:pt idx="8951">
                  <c:v>18.425346000000001</c:v>
                </c:pt>
                <c:pt idx="8952">
                  <c:v>18.422561000000002</c:v>
                </c:pt>
                <c:pt idx="8953">
                  <c:v>18.421928999999999</c:v>
                </c:pt>
                <c:pt idx="8954">
                  <c:v>18.420622999999999</c:v>
                </c:pt>
                <c:pt idx="8955">
                  <c:v>18.417666000000001</c:v>
                </c:pt>
                <c:pt idx="8956">
                  <c:v>18.417321999999999</c:v>
                </c:pt>
                <c:pt idx="8957">
                  <c:v>18.416446000000001</c:v>
                </c:pt>
                <c:pt idx="8958">
                  <c:v>18.414034999999998</c:v>
                </c:pt>
                <c:pt idx="8959">
                  <c:v>18.412341000000001</c:v>
                </c:pt>
                <c:pt idx="8960">
                  <c:v>18.412355999999999</c:v>
                </c:pt>
                <c:pt idx="8961">
                  <c:v>18.409541999999998</c:v>
                </c:pt>
                <c:pt idx="8962">
                  <c:v>18.407015999999999</c:v>
                </c:pt>
                <c:pt idx="8963">
                  <c:v>18.406815000000002</c:v>
                </c:pt>
                <c:pt idx="8964">
                  <c:v>18.405996999999999</c:v>
                </c:pt>
                <c:pt idx="8965">
                  <c:v>18.403500000000001</c:v>
                </c:pt>
                <c:pt idx="8966">
                  <c:v>18.403457</c:v>
                </c:pt>
                <c:pt idx="8967">
                  <c:v>18.403098</c:v>
                </c:pt>
                <c:pt idx="8968">
                  <c:v>18.400672</c:v>
                </c:pt>
                <c:pt idx="8969">
                  <c:v>18.398619</c:v>
                </c:pt>
                <c:pt idx="8970">
                  <c:v>18.397829999999999</c:v>
                </c:pt>
                <c:pt idx="8971">
                  <c:v>18.394414000000001</c:v>
                </c:pt>
                <c:pt idx="8972">
                  <c:v>18.391528999999998</c:v>
                </c:pt>
                <c:pt idx="8973">
                  <c:v>18.390653</c:v>
                </c:pt>
                <c:pt idx="8974">
                  <c:v>18.389203999999999</c:v>
                </c:pt>
                <c:pt idx="8975">
                  <c:v>18.386419</c:v>
                </c:pt>
                <c:pt idx="8976">
                  <c:v>18.386462000000002</c:v>
                </c:pt>
                <c:pt idx="8977">
                  <c:v>18.387094000000001</c:v>
                </c:pt>
                <c:pt idx="8978">
                  <c:v>18.385643999999999</c:v>
                </c:pt>
                <c:pt idx="8979">
                  <c:v>18.385155999999998</c:v>
                </c:pt>
                <c:pt idx="8980">
                  <c:v>18.386762999999998</c:v>
                </c:pt>
                <c:pt idx="8981">
                  <c:v>18.385442999999999</c:v>
                </c:pt>
                <c:pt idx="8982">
                  <c:v>18.384366</c:v>
                </c:pt>
                <c:pt idx="8983">
                  <c:v>18.385601000000001</c:v>
                </c:pt>
                <c:pt idx="8984">
                  <c:v>18.387322999999999</c:v>
                </c:pt>
                <c:pt idx="8985">
                  <c:v>18.387352</c:v>
                </c:pt>
                <c:pt idx="8986">
                  <c:v>18.389935999999999</c:v>
                </c:pt>
                <c:pt idx="8987">
                  <c:v>18.392676999999999</c:v>
                </c:pt>
                <c:pt idx="8988">
                  <c:v>18.393194000000001</c:v>
                </c:pt>
                <c:pt idx="8989">
                  <c:v>18.394500000000001</c:v>
                </c:pt>
                <c:pt idx="8990">
                  <c:v>18.397829999999999</c:v>
                </c:pt>
                <c:pt idx="8991">
                  <c:v>18.397988000000002</c:v>
                </c:pt>
                <c:pt idx="8992">
                  <c:v>18.398403999999999</c:v>
                </c:pt>
                <c:pt idx="8993">
                  <c:v>18.401130999999999</c:v>
                </c:pt>
                <c:pt idx="8994">
                  <c:v>18.402868000000002</c:v>
                </c:pt>
                <c:pt idx="8995">
                  <c:v>18.402825</c:v>
                </c:pt>
                <c:pt idx="8996">
                  <c:v>18.405897</c:v>
                </c:pt>
                <c:pt idx="8997">
                  <c:v>18.408638</c:v>
                </c:pt>
                <c:pt idx="8998">
                  <c:v>18.409585</c:v>
                </c:pt>
                <c:pt idx="8999">
                  <c:v>18.411207000000001</c:v>
                </c:pt>
                <c:pt idx="9000">
                  <c:v>18.414624</c:v>
                </c:pt>
                <c:pt idx="9001">
                  <c:v>18.414394000000001</c:v>
                </c:pt>
                <c:pt idx="9002">
                  <c:v>18.414508999999999</c:v>
                </c:pt>
                <c:pt idx="9003">
                  <c:v>18.417235999999999</c:v>
                </c:pt>
                <c:pt idx="9004">
                  <c:v>18.418858</c:v>
                </c:pt>
                <c:pt idx="9005">
                  <c:v>18.419073000000001</c:v>
                </c:pt>
                <c:pt idx="9006">
                  <c:v>18.422288000000002</c:v>
                </c:pt>
                <c:pt idx="9007">
                  <c:v>18.425560999999998</c:v>
                </c:pt>
                <c:pt idx="9008">
                  <c:v>18.426680000000001</c:v>
                </c:pt>
                <c:pt idx="9009">
                  <c:v>18.429148999999999</c:v>
                </c:pt>
                <c:pt idx="9010">
                  <c:v>18.433412000000001</c:v>
                </c:pt>
                <c:pt idx="9011">
                  <c:v>18.434632000000001</c:v>
                </c:pt>
                <c:pt idx="9012">
                  <c:v>18.435924</c:v>
                </c:pt>
                <c:pt idx="9013">
                  <c:v>18.438752000000001</c:v>
                </c:pt>
                <c:pt idx="9014">
                  <c:v>18.440975999999999</c:v>
                </c:pt>
                <c:pt idx="9015">
                  <c:v>18.441407000000002</c:v>
                </c:pt>
                <c:pt idx="9016">
                  <c:v>18.444535999999999</c:v>
                </c:pt>
                <c:pt idx="9017">
                  <c:v>18.447306000000001</c:v>
                </c:pt>
                <c:pt idx="9018">
                  <c:v>18.447147999999999</c:v>
                </c:pt>
                <c:pt idx="9019">
                  <c:v>18.447808999999999</c:v>
                </c:pt>
                <c:pt idx="9020">
                  <c:v>18.449961999999999</c:v>
                </c:pt>
                <c:pt idx="9021">
                  <c:v>18.448799000000001</c:v>
                </c:pt>
                <c:pt idx="9022">
                  <c:v>18.447621999999999</c:v>
                </c:pt>
                <c:pt idx="9023">
                  <c:v>18.448397</c:v>
                </c:pt>
                <c:pt idx="9024">
                  <c:v>18.448239000000001</c:v>
                </c:pt>
                <c:pt idx="9025">
                  <c:v>18.445526000000001</c:v>
                </c:pt>
                <c:pt idx="9026">
                  <c:v>18.446100999999999</c:v>
                </c:pt>
                <c:pt idx="9027">
                  <c:v>18.446991000000001</c:v>
                </c:pt>
                <c:pt idx="9028">
                  <c:v>18.445454999999999</c:v>
                </c:pt>
                <c:pt idx="9029">
                  <c:v>18.444823</c:v>
                </c:pt>
                <c:pt idx="9030">
                  <c:v>18.445943</c:v>
                </c:pt>
                <c:pt idx="9031">
                  <c:v>18.44379</c:v>
                </c:pt>
                <c:pt idx="9032">
                  <c:v>18.441880999999999</c:v>
                </c:pt>
                <c:pt idx="9033">
                  <c:v>18.44211</c:v>
                </c:pt>
                <c:pt idx="9034">
                  <c:v>18.441220000000001</c:v>
                </c:pt>
                <c:pt idx="9035">
                  <c:v>18.438808999999999</c:v>
                </c:pt>
                <c:pt idx="9036">
                  <c:v>18.43957</c:v>
                </c:pt>
                <c:pt idx="9037">
                  <c:v>18.440058000000001</c:v>
                </c:pt>
                <c:pt idx="9038">
                  <c:v>18.438292000000001</c:v>
                </c:pt>
                <c:pt idx="9039">
                  <c:v>18.437273000000001</c:v>
                </c:pt>
                <c:pt idx="9040">
                  <c:v>18.437947999999999</c:v>
                </c:pt>
                <c:pt idx="9041">
                  <c:v>18.435449999999999</c:v>
                </c:pt>
                <c:pt idx="9042">
                  <c:v>18.433641999999999</c:v>
                </c:pt>
                <c:pt idx="9043">
                  <c:v>18.434000999999999</c:v>
                </c:pt>
                <c:pt idx="9044">
                  <c:v>18.433398</c:v>
                </c:pt>
                <c:pt idx="9045">
                  <c:v>18.430785</c:v>
                </c:pt>
                <c:pt idx="9046">
                  <c:v>18.430727999999998</c:v>
                </c:pt>
                <c:pt idx="9047">
                  <c:v>18.430641999999999</c:v>
                </c:pt>
                <c:pt idx="9048">
                  <c:v>18.428173000000001</c:v>
                </c:pt>
                <c:pt idx="9049">
                  <c:v>18.426895999999999</c:v>
                </c:pt>
                <c:pt idx="9050">
                  <c:v>18.426652000000001</c:v>
                </c:pt>
                <c:pt idx="9051">
                  <c:v>18.423580000000001</c:v>
                </c:pt>
                <c:pt idx="9052">
                  <c:v>18.420925</c:v>
                </c:pt>
                <c:pt idx="9053">
                  <c:v>18.420752</c:v>
                </c:pt>
                <c:pt idx="9054">
                  <c:v>18.420365</c:v>
                </c:pt>
                <c:pt idx="9055">
                  <c:v>18.418096999999999</c:v>
                </c:pt>
                <c:pt idx="9056">
                  <c:v>18.418973000000001</c:v>
                </c:pt>
                <c:pt idx="9057">
                  <c:v>18.419775999999999</c:v>
                </c:pt>
                <c:pt idx="9058">
                  <c:v>18.418384</c:v>
                </c:pt>
                <c:pt idx="9059">
                  <c:v>18.418354999999998</c:v>
                </c:pt>
                <c:pt idx="9060">
                  <c:v>18.420293000000001</c:v>
                </c:pt>
                <c:pt idx="9061">
                  <c:v>18.419604</c:v>
                </c:pt>
                <c:pt idx="9062">
                  <c:v>18.418886000000001</c:v>
                </c:pt>
                <c:pt idx="9063">
                  <c:v>18.420995999999999</c:v>
                </c:pt>
                <c:pt idx="9064">
                  <c:v>18.422432000000001</c:v>
                </c:pt>
                <c:pt idx="9065">
                  <c:v>18.422432000000001</c:v>
                </c:pt>
                <c:pt idx="9066">
                  <c:v>18.425819000000001</c:v>
                </c:pt>
                <c:pt idx="9067">
                  <c:v>18.428488999999999</c:v>
                </c:pt>
                <c:pt idx="9068">
                  <c:v>18.428388000000002</c:v>
                </c:pt>
                <c:pt idx="9069">
                  <c:v>18.429034000000001</c:v>
                </c:pt>
                <c:pt idx="9070">
                  <c:v>18.431632</c:v>
                </c:pt>
                <c:pt idx="9071">
                  <c:v>18.431101000000002</c:v>
                </c:pt>
                <c:pt idx="9072">
                  <c:v>18.430828999999999</c:v>
                </c:pt>
                <c:pt idx="9073">
                  <c:v>18.433095999999999</c:v>
                </c:pt>
                <c:pt idx="9074">
                  <c:v>18.434502999999999</c:v>
                </c:pt>
                <c:pt idx="9075">
                  <c:v>18.434159000000001</c:v>
                </c:pt>
                <c:pt idx="9076">
                  <c:v>18.436468999999999</c:v>
                </c:pt>
                <c:pt idx="9077">
                  <c:v>18.438378</c:v>
                </c:pt>
                <c:pt idx="9078">
                  <c:v>18.437503</c:v>
                </c:pt>
                <c:pt idx="9079">
                  <c:v>18.437660999999999</c:v>
                </c:pt>
                <c:pt idx="9080">
                  <c:v>18.439311</c:v>
                </c:pt>
                <c:pt idx="9081">
                  <c:v>18.437991</c:v>
                </c:pt>
                <c:pt idx="9082">
                  <c:v>18.436972000000001</c:v>
                </c:pt>
                <c:pt idx="9083">
                  <c:v>18.438421999999999</c:v>
                </c:pt>
                <c:pt idx="9084">
                  <c:v>18.438953000000001</c:v>
                </c:pt>
                <c:pt idx="9085">
                  <c:v>18.437588999999999</c:v>
                </c:pt>
                <c:pt idx="9086">
                  <c:v>18.439799000000001</c:v>
                </c:pt>
                <c:pt idx="9087">
                  <c:v>18.441880999999999</c:v>
                </c:pt>
                <c:pt idx="9088">
                  <c:v>18.441334999999999</c:v>
                </c:pt>
                <c:pt idx="9089">
                  <c:v>18.441693999999998</c:v>
                </c:pt>
                <c:pt idx="9090">
                  <c:v>18.443216</c:v>
                </c:pt>
                <c:pt idx="9091">
                  <c:v>18.442225000000001</c:v>
                </c:pt>
                <c:pt idx="9092">
                  <c:v>18.441435999999999</c:v>
                </c:pt>
                <c:pt idx="9093">
                  <c:v>18.443028999999999</c:v>
                </c:pt>
                <c:pt idx="9094">
                  <c:v>18.443560000000002</c:v>
                </c:pt>
                <c:pt idx="9095">
                  <c:v>18.442412000000001</c:v>
                </c:pt>
                <c:pt idx="9096">
                  <c:v>18.444262999999999</c:v>
                </c:pt>
                <c:pt idx="9097">
                  <c:v>18.445857</c:v>
                </c:pt>
                <c:pt idx="9098">
                  <c:v>18.445195999999999</c:v>
                </c:pt>
                <c:pt idx="9099">
                  <c:v>18.445211</c:v>
                </c:pt>
                <c:pt idx="9100">
                  <c:v>18.446588999999999</c:v>
                </c:pt>
                <c:pt idx="9101">
                  <c:v>18.444866000000001</c:v>
                </c:pt>
                <c:pt idx="9102">
                  <c:v>18.442885</c:v>
                </c:pt>
                <c:pt idx="9103">
                  <c:v>18.443947999999999</c:v>
                </c:pt>
                <c:pt idx="9104">
                  <c:v>18.443975999999999</c:v>
                </c:pt>
                <c:pt idx="9105">
                  <c:v>18.442283</c:v>
                </c:pt>
                <c:pt idx="9106">
                  <c:v>18.443072000000001</c:v>
                </c:pt>
                <c:pt idx="9107">
                  <c:v>18.443431</c:v>
                </c:pt>
                <c:pt idx="9108">
                  <c:v>18.441378</c:v>
                </c:pt>
                <c:pt idx="9109">
                  <c:v>18.440417</c:v>
                </c:pt>
                <c:pt idx="9110">
                  <c:v>18.441378</c:v>
                </c:pt>
                <c:pt idx="9111">
                  <c:v>18.439211</c:v>
                </c:pt>
                <c:pt idx="9112">
                  <c:v>18.437488999999999</c:v>
                </c:pt>
                <c:pt idx="9113">
                  <c:v>18.438364</c:v>
                </c:pt>
                <c:pt idx="9114">
                  <c:v>18.438206000000001</c:v>
                </c:pt>
                <c:pt idx="9115">
                  <c:v>18.436426000000001</c:v>
                </c:pt>
                <c:pt idx="9116">
                  <c:v>18.437588999999999</c:v>
                </c:pt>
                <c:pt idx="9117">
                  <c:v>18.438607999999999</c:v>
                </c:pt>
                <c:pt idx="9118">
                  <c:v>18.437301999999999</c:v>
                </c:pt>
                <c:pt idx="9119">
                  <c:v>18.437100999999998</c:v>
                </c:pt>
                <c:pt idx="9120">
                  <c:v>18.438752000000001</c:v>
                </c:pt>
                <c:pt idx="9121">
                  <c:v>18.437704</c:v>
                </c:pt>
                <c:pt idx="9122">
                  <c:v>18.436900000000001</c:v>
                </c:pt>
                <c:pt idx="9123">
                  <c:v>18.438435999999999</c:v>
                </c:pt>
                <c:pt idx="9124">
                  <c:v>18.438953000000001</c:v>
                </c:pt>
                <c:pt idx="9125">
                  <c:v>18.437889999999999</c:v>
                </c:pt>
                <c:pt idx="9126">
                  <c:v>18.439484</c:v>
                </c:pt>
                <c:pt idx="9127">
                  <c:v>18.441033999999998</c:v>
                </c:pt>
                <c:pt idx="9128">
                  <c:v>18.440445</c:v>
                </c:pt>
                <c:pt idx="9129">
                  <c:v>18.440618000000001</c:v>
                </c:pt>
                <c:pt idx="9130">
                  <c:v>18.442498000000001</c:v>
                </c:pt>
                <c:pt idx="9131">
                  <c:v>18.441980999999998</c:v>
                </c:pt>
                <c:pt idx="9132">
                  <c:v>18.441493000000001</c:v>
                </c:pt>
                <c:pt idx="9133">
                  <c:v>18.443417</c:v>
                </c:pt>
                <c:pt idx="9134">
                  <c:v>18.444535999999999</c:v>
                </c:pt>
                <c:pt idx="9135">
                  <c:v>18.444320999999999</c:v>
                </c:pt>
                <c:pt idx="9136">
                  <c:v>18.446546000000001</c:v>
                </c:pt>
                <c:pt idx="9137">
                  <c:v>18.44877</c:v>
                </c:pt>
                <c:pt idx="9138">
                  <c:v>18.44867</c:v>
                </c:pt>
                <c:pt idx="9139">
                  <c:v>18.448957</c:v>
                </c:pt>
                <c:pt idx="9140">
                  <c:v>18.450894999999999</c:v>
                </c:pt>
                <c:pt idx="9141">
                  <c:v>18.450277</c:v>
                </c:pt>
                <c:pt idx="9142">
                  <c:v>18.449746000000001</c:v>
                </c:pt>
                <c:pt idx="9143">
                  <c:v>18.452057</c:v>
                </c:pt>
                <c:pt idx="9144">
                  <c:v>18.453564</c:v>
                </c:pt>
                <c:pt idx="9145">
                  <c:v>18.453607000000002</c:v>
                </c:pt>
                <c:pt idx="9146">
                  <c:v>18.456434999999999</c:v>
                </c:pt>
                <c:pt idx="9147">
                  <c:v>18.459277</c:v>
                </c:pt>
                <c:pt idx="9148">
                  <c:v>18.459606999999998</c:v>
                </c:pt>
                <c:pt idx="9149">
                  <c:v>18.461444</c:v>
                </c:pt>
                <c:pt idx="9150">
                  <c:v>18.464817</c:v>
                </c:pt>
                <c:pt idx="9151">
                  <c:v>18.46555</c:v>
                </c:pt>
                <c:pt idx="9152">
                  <c:v>18.466467999999999</c:v>
                </c:pt>
                <c:pt idx="9153">
                  <c:v>18.469726000000001</c:v>
                </c:pt>
                <c:pt idx="9154">
                  <c:v>18.472224000000001</c:v>
                </c:pt>
                <c:pt idx="9155">
                  <c:v>18.473500999999999</c:v>
                </c:pt>
                <c:pt idx="9156">
                  <c:v>18.477132999999998</c:v>
                </c:pt>
                <c:pt idx="9157">
                  <c:v>18.480879000000002</c:v>
                </c:pt>
                <c:pt idx="9158">
                  <c:v>18.482156</c:v>
                </c:pt>
                <c:pt idx="9159">
                  <c:v>18.484079999999999</c:v>
                </c:pt>
                <c:pt idx="9160">
                  <c:v>18.487596</c:v>
                </c:pt>
                <c:pt idx="9161">
                  <c:v>18.488040999999999</c:v>
                </c:pt>
                <c:pt idx="9162">
                  <c:v>18.488299999999999</c:v>
                </c:pt>
                <c:pt idx="9163">
                  <c:v>18.491084000000001</c:v>
                </c:pt>
                <c:pt idx="9164">
                  <c:v>18.493338000000001</c:v>
                </c:pt>
                <c:pt idx="9165">
                  <c:v>18.494529</c:v>
                </c:pt>
                <c:pt idx="9166">
                  <c:v>18.498017000000001</c:v>
                </c:pt>
                <c:pt idx="9167">
                  <c:v>18.501619999999999</c:v>
                </c:pt>
                <c:pt idx="9168">
                  <c:v>18.502193999999999</c:v>
                </c:pt>
                <c:pt idx="9169">
                  <c:v>18.503385000000002</c:v>
                </c:pt>
                <c:pt idx="9170">
                  <c:v>18.506084000000001</c:v>
                </c:pt>
                <c:pt idx="9171">
                  <c:v>18.506284999999998</c:v>
                </c:pt>
                <c:pt idx="9172">
                  <c:v>18.506198000000001</c:v>
                </c:pt>
                <c:pt idx="9173">
                  <c:v>18.508581</c:v>
                </c:pt>
                <c:pt idx="9174">
                  <c:v>18.510059999999999</c:v>
                </c:pt>
                <c:pt idx="9175">
                  <c:v>18.510719999999999</c:v>
                </c:pt>
                <c:pt idx="9176">
                  <c:v>18.513145999999999</c:v>
                </c:pt>
                <c:pt idx="9177">
                  <c:v>18.515571000000001</c:v>
                </c:pt>
                <c:pt idx="9178">
                  <c:v>18.515155</c:v>
                </c:pt>
                <c:pt idx="9179">
                  <c:v>18.515211999999998</c:v>
                </c:pt>
                <c:pt idx="9180">
                  <c:v>18.516431999999998</c:v>
                </c:pt>
                <c:pt idx="9181">
                  <c:v>18.515543000000001</c:v>
                </c:pt>
                <c:pt idx="9182">
                  <c:v>18.514681</c:v>
                </c:pt>
                <c:pt idx="9183">
                  <c:v>18.516734</c:v>
                </c:pt>
                <c:pt idx="9184">
                  <c:v>18.518184000000002</c:v>
                </c:pt>
                <c:pt idx="9185">
                  <c:v>18.518484999999998</c:v>
                </c:pt>
                <c:pt idx="9186">
                  <c:v>18.520638000000002</c:v>
                </c:pt>
                <c:pt idx="9187">
                  <c:v>18.522704999999998</c:v>
                </c:pt>
                <c:pt idx="9188">
                  <c:v>18.522044999999999</c:v>
                </c:pt>
                <c:pt idx="9189">
                  <c:v>18.522158999999998</c:v>
                </c:pt>
                <c:pt idx="9190">
                  <c:v>18.522245999999999</c:v>
                </c:pt>
                <c:pt idx="9191">
                  <c:v>18.520178999999999</c:v>
                </c:pt>
                <c:pt idx="9192">
                  <c:v>18.517796000000001</c:v>
                </c:pt>
                <c:pt idx="9193">
                  <c:v>18.517810000000001</c:v>
                </c:pt>
                <c:pt idx="9194">
                  <c:v>18.517007</c:v>
                </c:pt>
                <c:pt idx="9195">
                  <c:v>18.514696000000001</c:v>
                </c:pt>
                <c:pt idx="9196">
                  <c:v>18.513891999999998</c:v>
                </c:pt>
                <c:pt idx="9197">
                  <c:v>18.513446999999999</c:v>
                </c:pt>
                <c:pt idx="9198">
                  <c:v>18.510418000000001</c:v>
                </c:pt>
                <c:pt idx="9199">
                  <c:v>18.508279999999999</c:v>
                </c:pt>
                <c:pt idx="9200">
                  <c:v>18.507304000000001</c:v>
                </c:pt>
                <c:pt idx="9201">
                  <c:v>18.503715</c:v>
                </c:pt>
                <c:pt idx="9202">
                  <c:v>18.501691000000001</c:v>
                </c:pt>
                <c:pt idx="9203">
                  <c:v>18.502668</c:v>
                </c:pt>
                <c:pt idx="9204">
                  <c:v>18.501103000000001</c:v>
                </c:pt>
                <c:pt idx="9205">
                  <c:v>18.498519000000002</c:v>
                </c:pt>
                <c:pt idx="9206">
                  <c:v>18.497945000000001</c:v>
                </c:pt>
                <c:pt idx="9207">
                  <c:v>18.496237000000001</c:v>
                </c:pt>
                <c:pt idx="9208">
                  <c:v>18.491686999999999</c:v>
                </c:pt>
                <c:pt idx="9209">
                  <c:v>18.489850000000001</c:v>
                </c:pt>
                <c:pt idx="9210">
                  <c:v>18.488903000000001</c:v>
                </c:pt>
                <c:pt idx="9211">
                  <c:v>18.485399999999998</c:v>
                </c:pt>
                <c:pt idx="9212">
                  <c:v>18.482873999999999</c:v>
                </c:pt>
                <c:pt idx="9213">
                  <c:v>18.483232999999998</c:v>
                </c:pt>
                <c:pt idx="9214">
                  <c:v>18.481079999999999</c:v>
                </c:pt>
                <c:pt idx="9215">
                  <c:v>18.478123</c:v>
                </c:pt>
                <c:pt idx="9216">
                  <c:v>18.476500999999999</c:v>
                </c:pt>
                <c:pt idx="9217">
                  <c:v>18.474492000000001</c:v>
                </c:pt>
                <c:pt idx="9218">
                  <c:v>18.46987</c:v>
                </c:pt>
                <c:pt idx="9219">
                  <c:v>18.467918000000001</c:v>
                </c:pt>
                <c:pt idx="9220">
                  <c:v>18.467171</c:v>
                </c:pt>
                <c:pt idx="9221">
                  <c:v>18.464904000000001</c:v>
                </c:pt>
                <c:pt idx="9222">
                  <c:v>18.463439999999999</c:v>
                </c:pt>
                <c:pt idx="9223">
                  <c:v>18.464344000000001</c:v>
                </c:pt>
                <c:pt idx="9224">
                  <c:v>18.462076</c:v>
                </c:pt>
                <c:pt idx="9225">
                  <c:v>18.458113999999998</c:v>
                </c:pt>
                <c:pt idx="9226">
                  <c:v>18.455760000000001</c:v>
                </c:pt>
                <c:pt idx="9227">
                  <c:v>18.452559999999998</c:v>
                </c:pt>
                <c:pt idx="9228">
                  <c:v>18.446674999999999</c:v>
                </c:pt>
                <c:pt idx="9229">
                  <c:v>18.443818</c:v>
                </c:pt>
                <c:pt idx="9230">
                  <c:v>18.442412000000001</c:v>
                </c:pt>
                <c:pt idx="9231">
                  <c:v>18.439886000000001</c:v>
                </c:pt>
                <c:pt idx="9232">
                  <c:v>18.438234999999999</c:v>
                </c:pt>
                <c:pt idx="9233">
                  <c:v>18.439512000000001</c:v>
                </c:pt>
                <c:pt idx="9234">
                  <c:v>18.438479000000001</c:v>
                </c:pt>
                <c:pt idx="9235">
                  <c:v>18.436513000000001</c:v>
                </c:pt>
                <c:pt idx="9236">
                  <c:v>18.436340000000001</c:v>
                </c:pt>
                <c:pt idx="9237">
                  <c:v>18.435680000000001</c:v>
                </c:pt>
                <c:pt idx="9238">
                  <c:v>18.432178</c:v>
                </c:pt>
                <c:pt idx="9239">
                  <c:v>18.430886000000001</c:v>
                </c:pt>
                <c:pt idx="9240">
                  <c:v>18.430685</c:v>
                </c:pt>
                <c:pt idx="9241">
                  <c:v>18.428618</c:v>
                </c:pt>
                <c:pt idx="9242">
                  <c:v>18.428920000000002</c:v>
                </c:pt>
                <c:pt idx="9243">
                  <c:v>18.429178</c:v>
                </c:pt>
                <c:pt idx="9244">
                  <c:v>18.426767000000002</c:v>
                </c:pt>
                <c:pt idx="9245">
                  <c:v>18.426924</c:v>
                </c:pt>
                <c:pt idx="9246">
                  <c:v>18.428460000000001</c:v>
                </c:pt>
                <c:pt idx="9247">
                  <c:v>18.427771</c:v>
                </c:pt>
                <c:pt idx="9248">
                  <c:v>18.427111</c:v>
                </c:pt>
                <c:pt idx="9249">
                  <c:v>18.430009999999999</c:v>
                </c:pt>
                <c:pt idx="9250">
                  <c:v>18.430368999999999</c:v>
                </c:pt>
                <c:pt idx="9251">
                  <c:v>18.429307000000001</c:v>
                </c:pt>
                <c:pt idx="9252">
                  <c:v>18.430842999999999</c:v>
                </c:pt>
                <c:pt idx="9253">
                  <c:v>18.432479000000001</c:v>
                </c:pt>
                <c:pt idx="9254">
                  <c:v>18.431331</c:v>
                </c:pt>
                <c:pt idx="9255">
                  <c:v>18.432738000000001</c:v>
                </c:pt>
                <c:pt idx="9256">
                  <c:v>18.435708999999999</c:v>
                </c:pt>
                <c:pt idx="9257">
                  <c:v>18.436800000000002</c:v>
                </c:pt>
                <c:pt idx="9258">
                  <c:v>18.437602999999999</c:v>
                </c:pt>
                <c:pt idx="9259">
                  <c:v>18.441134000000002</c:v>
                </c:pt>
                <c:pt idx="9260">
                  <c:v>18.442512000000001</c:v>
                </c:pt>
                <c:pt idx="9261">
                  <c:v>18.442225000000001</c:v>
                </c:pt>
                <c:pt idx="9262">
                  <c:v>18.443875999999999</c:v>
                </c:pt>
                <c:pt idx="9263">
                  <c:v>18.445813999999999</c:v>
                </c:pt>
                <c:pt idx="9264">
                  <c:v>18.445340000000002</c:v>
                </c:pt>
                <c:pt idx="9265">
                  <c:v>18.447966999999998</c:v>
                </c:pt>
                <c:pt idx="9266">
                  <c:v>18.452531</c:v>
                </c:pt>
                <c:pt idx="9267">
                  <c:v>18.455057</c:v>
                </c:pt>
                <c:pt idx="9268">
                  <c:v>18.457598000000001</c:v>
                </c:pt>
                <c:pt idx="9269">
                  <c:v>18.462865000000001</c:v>
                </c:pt>
                <c:pt idx="9270">
                  <c:v>18.465105000000001</c:v>
                </c:pt>
                <c:pt idx="9271">
                  <c:v>18.465176</c:v>
                </c:pt>
                <c:pt idx="9272">
                  <c:v>18.467472999999998</c:v>
                </c:pt>
                <c:pt idx="9273">
                  <c:v>18.470113999999999</c:v>
                </c:pt>
                <c:pt idx="9274">
                  <c:v>18.469768999999999</c:v>
                </c:pt>
                <c:pt idx="9275">
                  <c:v>18.471793000000002</c:v>
                </c:pt>
                <c:pt idx="9276">
                  <c:v>18.475238000000001</c:v>
                </c:pt>
                <c:pt idx="9277">
                  <c:v>18.477018000000001</c:v>
                </c:pt>
                <c:pt idx="9278">
                  <c:v>18.478697</c:v>
                </c:pt>
                <c:pt idx="9279">
                  <c:v>18.483204000000001</c:v>
                </c:pt>
                <c:pt idx="9280">
                  <c:v>18.485142</c:v>
                </c:pt>
                <c:pt idx="9281">
                  <c:v>18.485443</c:v>
                </c:pt>
                <c:pt idx="9282">
                  <c:v>18.488199000000002</c:v>
                </c:pt>
                <c:pt idx="9283">
                  <c:v>18.490209</c:v>
                </c:pt>
                <c:pt idx="9284">
                  <c:v>18.490783</c:v>
                </c:pt>
                <c:pt idx="9285">
                  <c:v>18.493825999999999</c:v>
                </c:pt>
                <c:pt idx="9286">
                  <c:v>18.496538999999999</c:v>
                </c:pt>
                <c:pt idx="9287">
                  <c:v>18.497471999999998</c:v>
                </c:pt>
                <c:pt idx="9288">
                  <c:v>18.499223000000001</c:v>
                </c:pt>
                <c:pt idx="9289">
                  <c:v>18.502682</c:v>
                </c:pt>
                <c:pt idx="9290">
                  <c:v>18.502524000000001</c:v>
                </c:pt>
                <c:pt idx="9291">
                  <c:v>18.502538000000001</c:v>
                </c:pt>
                <c:pt idx="9292">
                  <c:v>18.504518999999998</c:v>
                </c:pt>
                <c:pt idx="9293">
                  <c:v>18.505666999999999</c:v>
                </c:pt>
                <c:pt idx="9294">
                  <c:v>18.505552999999999</c:v>
                </c:pt>
                <c:pt idx="9295">
                  <c:v>18.508151000000002</c:v>
                </c:pt>
                <c:pt idx="9296">
                  <c:v>18.510662</c:v>
                </c:pt>
                <c:pt idx="9297">
                  <c:v>18.510992999999999</c:v>
                </c:pt>
                <c:pt idx="9298">
                  <c:v>18.511997000000001</c:v>
                </c:pt>
                <c:pt idx="9299">
                  <c:v>18.514265000000002</c:v>
                </c:pt>
                <c:pt idx="9300">
                  <c:v>18.514192999999999</c:v>
                </c:pt>
                <c:pt idx="9301">
                  <c:v>18.513777000000001</c:v>
                </c:pt>
                <c:pt idx="9302">
                  <c:v>18.515571000000001</c:v>
                </c:pt>
                <c:pt idx="9303">
                  <c:v>18.516648</c:v>
                </c:pt>
                <c:pt idx="9304">
                  <c:v>18.516145000000002</c:v>
                </c:pt>
                <c:pt idx="9305">
                  <c:v>18.518125999999999</c:v>
                </c:pt>
                <c:pt idx="9306">
                  <c:v>18.519461</c:v>
                </c:pt>
                <c:pt idx="9307">
                  <c:v>18.518557000000001</c:v>
                </c:pt>
                <c:pt idx="9308">
                  <c:v>18.518340999999999</c:v>
                </c:pt>
                <c:pt idx="9309">
                  <c:v>18.519546999999999</c:v>
                </c:pt>
                <c:pt idx="9310">
                  <c:v>18.518169</c:v>
                </c:pt>
                <c:pt idx="9311">
                  <c:v>18.517379999999999</c:v>
                </c:pt>
                <c:pt idx="9312">
                  <c:v>18.518944000000001</c:v>
                </c:pt>
                <c:pt idx="9313">
                  <c:v>18.519532999999999</c:v>
                </c:pt>
                <c:pt idx="9314">
                  <c:v>18.518097000000001</c:v>
                </c:pt>
                <c:pt idx="9315">
                  <c:v>18.519546999999999</c:v>
                </c:pt>
                <c:pt idx="9316">
                  <c:v>18.520810000000001</c:v>
                </c:pt>
                <c:pt idx="9317">
                  <c:v>18.519977999999998</c:v>
                </c:pt>
                <c:pt idx="9318">
                  <c:v>18.519777000000001</c:v>
                </c:pt>
                <c:pt idx="9319">
                  <c:v>18.521069000000001</c:v>
                </c:pt>
                <c:pt idx="9320">
                  <c:v>18.519691000000002</c:v>
                </c:pt>
                <c:pt idx="9321">
                  <c:v>18.518557000000001</c:v>
                </c:pt>
                <c:pt idx="9322">
                  <c:v>18.519475</c:v>
                </c:pt>
                <c:pt idx="9323">
                  <c:v>18.519331999999999</c:v>
                </c:pt>
                <c:pt idx="9324">
                  <c:v>18.517710000000001</c:v>
                </c:pt>
                <c:pt idx="9325">
                  <c:v>18.518715</c:v>
                </c:pt>
                <c:pt idx="9326">
                  <c:v>18.519461</c:v>
                </c:pt>
                <c:pt idx="9327">
                  <c:v>18.518039999999999</c:v>
                </c:pt>
                <c:pt idx="9328">
                  <c:v>18.516833999999999</c:v>
                </c:pt>
                <c:pt idx="9329">
                  <c:v>18.517106999999999</c:v>
                </c:pt>
                <c:pt idx="9330">
                  <c:v>18.514595</c:v>
                </c:pt>
                <c:pt idx="9331">
                  <c:v>18.512499999999999</c:v>
                </c:pt>
                <c:pt idx="9332">
                  <c:v>18.512613999999999</c:v>
                </c:pt>
                <c:pt idx="9333">
                  <c:v>18.511983000000001</c:v>
                </c:pt>
                <c:pt idx="9334">
                  <c:v>18.509571999999999</c:v>
                </c:pt>
                <c:pt idx="9335">
                  <c:v>18.509385000000002</c:v>
                </c:pt>
                <c:pt idx="9336">
                  <c:v>18.508868</c:v>
                </c:pt>
                <c:pt idx="9337">
                  <c:v>18.506098000000001</c:v>
                </c:pt>
                <c:pt idx="9338">
                  <c:v>18.504218000000002</c:v>
                </c:pt>
                <c:pt idx="9339">
                  <c:v>18.503931000000001</c:v>
                </c:pt>
                <c:pt idx="9340">
                  <c:v>18.501462</c:v>
                </c:pt>
                <c:pt idx="9341">
                  <c:v>18.498835</c:v>
                </c:pt>
                <c:pt idx="9342">
                  <c:v>18.498577000000001</c:v>
                </c:pt>
                <c:pt idx="9343">
                  <c:v>18.497413999999999</c:v>
                </c:pt>
                <c:pt idx="9344">
                  <c:v>18.494700999999999</c:v>
                </c:pt>
                <c:pt idx="9345">
                  <c:v>18.494558000000001</c:v>
                </c:pt>
                <c:pt idx="9346">
                  <c:v>18.49417</c:v>
                </c:pt>
                <c:pt idx="9347">
                  <c:v>18.491873999999999</c:v>
                </c:pt>
                <c:pt idx="9348">
                  <c:v>18.490725000000001</c:v>
                </c:pt>
                <c:pt idx="9349">
                  <c:v>18.49117</c:v>
                </c:pt>
                <c:pt idx="9350">
                  <c:v>18.489075</c:v>
                </c:pt>
                <c:pt idx="9351">
                  <c:v>18.487037000000001</c:v>
                </c:pt>
                <c:pt idx="9352">
                  <c:v>18.486820999999999</c:v>
                </c:pt>
                <c:pt idx="9353">
                  <c:v>18.485859999999999</c:v>
                </c:pt>
                <c:pt idx="9354">
                  <c:v>18.483319000000002</c:v>
                </c:pt>
                <c:pt idx="9355">
                  <c:v>18.483836</c:v>
                </c:pt>
                <c:pt idx="9356">
                  <c:v>18.483979000000001</c:v>
                </c:pt>
                <c:pt idx="9357">
                  <c:v>18.481998999999998</c:v>
                </c:pt>
                <c:pt idx="9358">
                  <c:v>18.481567999999999</c:v>
                </c:pt>
                <c:pt idx="9359">
                  <c:v>18.482472000000001</c:v>
                </c:pt>
                <c:pt idx="9360">
                  <c:v>18.480519999999999</c:v>
                </c:pt>
                <c:pt idx="9361">
                  <c:v>18.478956</c:v>
                </c:pt>
                <c:pt idx="9362">
                  <c:v>18.479859999999999</c:v>
                </c:pt>
                <c:pt idx="9363">
                  <c:v>18.480046000000002</c:v>
                </c:pt>
                <c:pt idx="9364">
                  <c:v>18.478653999999999</c:v>
                </c:pt>
                <c:pt idx="9365">
                  <c:v>18.479702</c:v>
                </c:pt>
                <c:pt idx="9366">
                  <c:v>18.480535</c:v>
                </c:pt>
                <c:pt idx="9367">
                  <c:v>18.479227999999999</c:v>
                </c:pt>
                <c:pt idx="9368">
                  <c:v>18.478812000000001</c:v>
                </c:pt>
                <c:pt idx="9369">
                  <c:v>18.480592000000001</c:v>
                </c:pt>
                <c:pt idx="9370">
                  <c:v>18.480219000000002</c:v>
                </c:pt>
                <c:pt idx="9371">
                  <c:v>18.479716</c:v>
                </c:pt>
                <c:pt idx="9372">
                  <c:v>18.481567999999999</c:v>
                </c:pt>
                <c:pt idx="9373">
                  <c:v>18.48263</c:v>
                </c:pt>
                <c:pt idx="9374">
                  <c:v>18.482056</c:v>
                </c:pt>
                <c:pt idx="9375">
                  <c:v>18.484366999999999</c:v>
                </c:pt>
                <c:pt idx="9376">
                  <c:v>18.487209</c:v>
                </c:pt>
                <c:pt idx="9377">
                  <c:v>18.487769</c:v>
                </c:pt>
                <c:pt idx="9378">
                  <c:v>18.489104000000001</c:v>
                </c:pt>
                <c:pt idx="9379">
                  <c:v>18.491931000000001</c:v>
                </c:pt>
                <c:pt idx="9380">
                  <c:v>18.492376</c:v>
                </c:pt>
                <c:pt idx="9381">
                  <c:v>18.492346999999999</c:v>
                </c:pt>
                <c:pt idx="9382">
                  <c:v>18.494802</c:v>
                </c:pt>
                <c:pt idx="9383">
                  <c:v>18.496480999999999</c:v>
                </c:pt>
                <c:pt idx="9384">
                  <c:v>18.496811000000001</c:v>
                </c:pt>
                <c:pt idx="9385">
                  <c:v>18.499480999999999</c:v>
                </c:pt>
                <c:pt idx="9386">
                  <c:v>18.502108</c:v>
                </c:pt>
                <c:pt idx="9387">
                  <c:v>18.502825000000001</c:v>
                </c:pt>
                <c:pt idx="9388">
                  <c:v>18.504159999999999</c:v>
                </c:pt>
                <c:pt idx="9389">
                  <c:v>18.506800999999999</c:v>
                </c:pt>
                <c:pt idx="9390">
                  <c:v>18.506800999999999</c:v>
                </c:pt>
                <c:pt idx="9391">
                  <c:v>18.506599999999999</c:v>
                </c:pt>
                <c:pt idx="9392">
                  <c:v>18.508939999999999</c:v>
                </c:pt>
                <c:pt idx="9393">
                  <c:v>18.510905999999999</c:v>
                </c:pt>
                <c:pt idx="9394">
                  <c:v>18.511379999999999</c:v>
                </c:pt>
                <c:pt idx="9395">
                  <c:v>18.514337000000001</c:v>
                </c:pt>
                <c:pt idx="9396">
                  <c:v>18.517278999999998</c:v>
                </c:pt>
                <c:pt idx="9397">
                  <c:v>18.518227</c:v>
                </c:pt>
                <c:pt idx="9398">
                  <c:v>18.519748</c:v>
                </c:pt>
                <c:pt idx="9399">
                  <c:v>18.521442</c:v>
                </c:pt>
                <c:pt idx="9400">
                  <c:v>18.520681</c:v>
                </c:pt>
                <c:pt idx="9401">
                  <c:v>18.520021</c:v>
                </c:pt>
                <c:pt idx="9402">
                  <c:v>18.521270000000001</c:v>
                </c:pt>
                <c:pt idx="9403">
                  <c:v>18.521871999999998</c:v>
                </c:pt>
                <c:pt idx="9404">
                  <c:v>18.520852999999999</c:v>
                </c:pt>
                <c:pt idx="9405">
                  <c:v>18.522532999999999</c:v>
                </c:pt>
                <c:pt idx="9406">
                  <c:v>18.524211999999999</c:v>
                </c:pt>
                <c:pt idx="9407">
                  <c:v>18.523451000000001</c:v>
                </c:pt>
                <c:pt idx="9408">
                  <c:v>18.523308</c:v>
                </c:pt>
                <c:pt idx="9409">
                  <c:v>18.524370000000001</c:v>
                </c:pt>
                <c:pt idx="9410">
                  <c:v>18.522919999999999</c:v>
                </c:pt>
                <c:pt idx="9411">
                  <c:v>18.521097000000001</c:v>
                </c:pt>
                <c:pt idx="9412">
                  <c:v>18.522158999999998</c:v>
                </c:pt>
                <c:pt idx="9413">
                  <c:v>18.522475</c:v>
                </c:pt>
                <c:pt idx="9414">
                  <c:v>18.521643000000001</c:v>
                </c:pt>
                <c:pt idx="9415">
                  <c:v>18.523164000000001</c:v>
                </c:pt>
                <c:pt idx="9416">
                  <c:v>18.524685999999999</c:v>
                </c:pt>
                <c:pt idx="9417">
                  <c:v>18.523278999999999</c:v>
                </c:pt>
                <c:pt idx="9418">
                  <c:v>18.522590000000001</c:v>
                </c:pt>
                <c:pt idx="9419">
                  <c:v>18.523005999999999</c:v>
                </c:pt>
                <c:pt idx="9420">
                  <c:v>18.520997000000001</c:v>
                </c:pt>
                <c:pt idx="9421">
                  <c:v>18.518715</c:v>
                </c:pt>
                <c:pt idx="9422">
                  <c:v>18.519231000000001</c:v>
                </c:pt>
                <c:pt idx="9423">
                  <c:v>18.518613999999999</c:v>
                </c:pt>
                <c:pt idx="9424">
                  <c:v>18.517078000000001</c:v>
                </c:pt>
                <c:pt idx="9425">
                  <c:v>18.517479999999999</c:v>
                </c:pt>
                <c:pt idx="9426">
                  <c:v>18.518141</c:v>
                </c:pt>
                <c:pt idx="9427">
                  <c:v>18.516361</c:v>
                </c:pt>
                <c:pt idx="9428">
                  <c:v>18.514838999999998</c:v>
                </c:pt>
                <c:pt idx="9429">
                  <c:v>18.514437000000001</c:v>
                </c:pt>
                <c:pt idx="9430">
                  <c:v>18.511752999999999</c:v>
                </c:pt>
                <c:pt idx="9431">
                  <c:v>18.509471000000001</c:v>
                </c:pt>
                <c:pt idx="9432">
                  <c:v>18.509801</c:v>
                </c:pt>
                <c:pt idx="9433">
                  <c:v>18.509916</c:v>
                </c:pt>
                <c:pt idx="9434">
                  <c:v>18.508825000000002</c:v>
                </c:pt>
                <c:pt idx="9435">
                  <c:v>18.509886999999999</c:v>
                </c:pt>
                <c:pt idx="9436">
                  <c:v>18.511036000000001</c:v>
                </c:pt>
                <c:pt idx="9437">
                  <c:v>18.509442</c:v>
                </c:pt>
                <c:pt idx="9438">
                  <c:v>18.508178999999998</c:v>
                </c:pt>
                <c:pt idx="9439">
                  <c:v>18.508020999999999</c:v>
                </c:pt>
                <c:pt idx="9440">
                  <c:v>18.506328</c:v>
                </c:pt>
                <c:pt idx="9441">
                  <c:v>18.504763000000001</c:v>
                </c:pt>
                <c:pt idx="9442">
                  <c:v>18.505868</c:v>
                </c:pt>
                <c:pt idx="9443">
                  <c:v>18.506629</c:v>
                </c:pt>
                <c:pt idx="9444">
                  <c:v>18.506342</c:v>
                </c:pt>
                <c:pt idx="9445">
                  <c:v>18.508265000000002</c:v>
                </c:pt>
                <c:pt idx="9446">
                  <c:v>18.510002</c:v>
                </c:pt>
                <c:pt idx="9447">
                  <c:v>18.509599999999999</c:v>
                </c:pt>
                <c:pt idx="9448">
                  <c:v>18.510446999999999</c:v>
                </c:pt>
                <c:pt idx="9449">
                  <c:v>18.512326999999999</c:v>
                </c:pt>
                <c:pt idx="9450">
                  <c:v>18.512457000000001</c:v>
                </c:pt>
                <c:pt idx="9451">
                  <c:v>18.512141</c:v>
                </c:pt>
                <c:pt idx="9452">
                  <c:v>18.514106999999999</c:v>
                </c:pt>
                <c:pt idx="9453">
                  <c:v>18.514752999999999</c:v>
                </c:pt>
                <c:pt idx="9454">
                  <c:v>18.514666999999999</c:v>
                </c:pt>
                <c:pt idx="9455">
                  <c:v>18.515900999999999</c:v>
                </c:pt>
                <c:pt idx="9456">
                  <c:v>18.517537999999998</c:v>
                </c:pt>
                <c:pt idx="9457">
                  <c:v>18.516618999999999</c:v>
                </c:pt>
                <c:pt idx="9458">
                  <c:v>18.516833999999999</c:v>
                </c:pt>
                <c:pt idx="9459">
                  <c:v>18.518815</c:v>
                </c:pt>
                <c:pt idx="9460">
                  <c:v>18.519546999999999</c:v>
                </c:pt>
                <c:pt idx="9461">
                  <c:v>18.520164000000001</c:v>
                </c:pt>
                <c:pt idx="9462">
                  <c:v>18.523264999999999</c:v>
                </c:pt>
                <c:pt idx="9463">
                  <c:v>18.525576000000001</c:v>
                </c:pt>
                <c:pt idx="9464">
                  <c:v>18.527327</c:v>
                </c:pt>
                <c:pt idx="9465">
                  <c:v>18.529882000000001</c:v>
                </c:pt>
                <c:pt idx="9466">
                  <c:v>18.533082</c:v>
                </c:pt>
                <c:pt idx="9467">
                  <c:v>18.533498999999999</c:v>
                </c:pt>
                <c:pt idx="9468">
                  <c:v>18.534561</c:v>
                </c:pt>
                <c:pt idx="9469">
                  <c:v>18.536642000000001</c:v>
                </c:pt>
                <c:pt idx="9470">
                  <c:v>18.537604000000002</c:v>
                </c:pt>
                <c:pt idx="9471">
                  <c:v>18.538436000000001</c:v>
                </c:pt>
                <c:pt idx="9472">
                  <c:v>18.541392999999999</c:v>
                </c:pt>
                <c:pt idx="9473">
                  <c:v>18.54336</c:v>
                </c:pt>
                <c:pt idx="9474">
                  <c:v>18.543101</c:v>
                </c:pt>
                <c:pt idx="9475">
                  <c:v>18.543733</c:v>
                </c:pt>
                <c:pt idx="9476">
                  <c:v>18.544665999999999</c:v>
                </c:pt>
                <c:pt idx="9477">
                  <c:v>18.543130000000001</c:v>
                </c:pt>
                <c:pt idx="9478">
                  <c:v>18.542427</c:v>
                </c:pt>
                <c:pt idx="9479">
                  <c:v>18.542885999999999</c:v>
                </c:pt>
                <c:pt idx="9480">
                  <c:v>18.542871999999999</c:v>
                </c:pt>
                <c:pt idx="9481">
                  <c:v>18.542527</c:v>
                </c:pt>
                <c:pt idx="9482">
                  <c:v>18.544436000000001</c:v>
                </c:pt>
                <c:pt idx="9483">
                  <c:v>18.545642000000001</c:v>
                </c:pt>
                <c:pt idx="9484">
                  <c:v>18.545497999999998</c:v>
                </c:pt>
                <c:pt idx="9485">
                  <c:v>18.546057999999999</c:v>
                </c:pt>
                <c:pt idx="9486">
                  <c:v>18.54702</c:v>
                </c:pt>
                <c:pt idx="9487">
                  <c:v>18.545756999999998</c:v>
                </c:pt>
                <c:pt idx="9488">
                  <c:v>18.544765999999999</c:v>
                </c:pt>
                <c:pt idx="9489">
                  <c:v>18.543890999999999</c:v>
                </c:pt>
                <c:pt idx="9490">
                  <c:v>18.542570000000001</c:v>
                </c:pt>
                <c:pt idx="9491">
                  <c:v>18.540876000000001</c:v>
                </c:pt>
                <c:pt idx="9492">
                  <c:v>18.541881</c:v>
                </c:pt>
                <c:pt idx="9493">
                  <c:v>18.542369000000001</c:v>
                </c:pt>
                <c:pt idx="9494">
                  <c:v>18.542225999999999</c:v>
                </c:pt>
                <c:pt idx="9495">
                  <c:v>18.542311999999999</c:v>
                </c:pt>
                <c:pt idx="9496">
                  <c:v>18.543230000000001</c:v>
                </c:pt>
                <c:pt idx="9497">
                  <c:v>18.541737999999999</c:v>
                </c:pt>
                <c:pt idx="9498">
                  <c:v>18.540804999999999</c:v>
                </c:pt>
                <c:pt idx="9499">
                  <c:v>18.540575</c:v>
                </c:pt>
                <c:pt idx="9500">
                  <c:v>18.538651999999999</c:v>
                </c:pt>
                <c:pt idx="9501">
                  <c:v>18.535996000000001</c:v>
                </c:pt>
                <c:pt idx="9502">
                  <c:v>18.535852999999999</c:v>
                </c:pt>
                <c:pt idx="9503">
                  <c:v>18.535278999999999</c:v>
                </c:pt>
                <c:pt idx="9504">
                  <c:v>18.533341</c:v>
                </c:pt>
                <c:pt idx="9505">
                  <c:v>18.531804999999999</c:v>
                </c:pt>
                <c:pt idx="9506">
                  <c:v>18.531374</c:v>
                </c:pt>
                <c:pt idx="9507">
                  <c:v>18.528217000000001</c:v>
                </c:pt>
                <c:pt idx="9508">
                  <c:v>18.525963000000001</c:v>
                </c:pt>
                <c:pt idx="9509">
                  <c:v>18.525130999999998</c:v>
                </c:pt>
                <c:pt idx="9510">
                  <c:v>18.523968</c:v>
                </c:pt>
                <c:pt idx="9511">
                  <c:v>18.522002000000001</c:v>
                </c:pt>
                <c:pt idx="9512">
                  <c:v>18.522518000000002</c:v>
                </c:pt>
                <c:pt idx="9513">
                  <c:v>18.522259999999999</c:v>
                </c:pt>
                <c:pt idx="9514">
                  <c:v>18.521542</c:v>
                </c:pt>
                <c:pt idx="9515">
                  <c:v>18.521915</c:v>
                </c:pt>
                <c:pt idx="9516">
                  <c:v>18.523351000000002</c:v>
                </c:pt>
                <c:pt idx="9517">
                  <c:v>18.522102</c:v>
                </c:pt>
                <c:pt idx="9518">
                  <c:v>18.521398999999999</c:v>
                </c:pt>
                <c:pt idx="9519">
                  <c:v>18.521986999999999</c:v>
                </c:pt>
                <c:pt idx="9520">
                  <c:v>18.522044999999999</c:v>
                </c:pt>
                <c:pt idx="9521">
                  <c:v>18.520423000000001</c:v>
                </c:pt>
                <c:pt idx="9522">
                  <c:v>18.521356000000001</c:v>
                </c:pt>
                <c:pt idx="9523">
                  <c:v>18.521858000000002</c:v>
                </c:pt>
                <c:pt idx="9524">
                  <c:v>18.521053999999999</c:v>
                </c:pt>
                <c:pt idx="9525">
                  <c:v>18.521155</c:v>
                </c:pt>
                <c:pt idx="9526">
                  <c:v>18.521958999999999</c:v>
                </c:pt>
                <c:pt idx="9527">
                  <c:v>18.520164000000001</c:v>
                </c:pt>
                <c:pt idx="9528">
                  <c:v>18.518972999999999</c:v>
                </c:pt>
                <c:pt idx="9529">
                  <c:v>18.519102</c:v>
                </c:pt>
                <c:pt idx="9530">
                  <c:v>18.519345999999999</c:v>
                </c:pt>
                <c:pt idx="9531">
                  <c:v>18.518155</c:v>
                </c:pt>
                <c:pt idx="9532">
                  <c:v>18.519317999999998</c:v>
                </c:pt>
                <c:pt idx="9533">
                  <c:v>18.520021</c:v>
                </c:pt>
                <c:pt idx="9534">
                  <c:v>18.519532999999999</c:v>
                </c:pt>
                <c:pt idx="9535">
                  <c:v>18.519461</c:v>
                </c:pt>
                <c:pt idx="9536">
                  <c:v>18.520724000000001</c:v>
                </c:pt>
                <c:pt idx="9537">
                  <c:v>18.519074</c:v>
                </c:pt>
                <c:pt idx="9538">
                  <c:v>18.517551999999998</c:v>
                </c:pt>
                <c:pt idx="9539">
                  <c:v>18.517379999999999</c:v>
                </c:pt>
                <c:pt idx="9540">
                  <c:v>18.516863000000001</c:v>
                </c:pt>
                <c:pt idx="9541">
                  <c:v>18.515025999999999</c:v>
                </c:pt>
                <c:pt idx="9542">
                  <c:v>18.515599999999999</c:v>
                </c:pt>
                <c:pt idx="9543">
                  <c:v>18.515729</c:v>
                </c:pt>
                <c:pt idx="9544">
                  <c:v>18.514581</c:v>
                </c:pt>
                <c:pt idx="9545">
                  <c:v>18.514208</c:v>
                </c:pt>
                <c:pt idx="9546">
                  <c:v>18.514997000000001</c:v>
                </c:pt>
                <c:pt idx="9547">
                  <c:v>18.513074</c:v>
                </c:pt>
                <c:pt idx="9548">
                  <c:v>18.511696000000001</c:v>
                </c:pt>
                <c:pt idx="9549">
                  <c:v>18.511738999999999</c:v>
                </c:pt>
                <c:pt idx="9550">
                  <c:v>18.510849</c:v>
                </c:pt>
                <c:pt idx="9551">
                  <c:v>18.508581</c:v>
                </c:pt>
                <c:pt idx="9552">
                  <c:v>18.508997000000001</c:v>
                </c:pt>
                <c:pt idx="9553">
                  <c:v>18.508825000000002</c:v>
                </c:pt>
                <c:pt idx="9554">
                  <c:v>18.507490000000001</c:v>
                </c:pt>
                <c:pt idx="9555">
                  <c:v>18.506342</c:v>
                </c:pt>
                <c:pt idx="9556">
                  <c:v>18.506428</c:v>
                </c:pt>
                <c:pt idx="9557">
                  <c:v>18.504103000000001</c:v>
                </c:pt>
                <c:pt idx="9558">
                  <c:v>18.502682</c:v>
                </c:pt>
                <c:pt idx="9559">
                  <c:v>18.502811000000001</c:v>
                </c:pt>
                <c:pt idx="9560">
                  <c:v>18.502193999999999</c:v>
                </c:pt>
                <c:pt idx="9561">
                  <c:v>18.500170000000001</c:v>
                </c:pt>
                <c:pt idx="9562">
                  <c:v>18.501117000000001</c:v>
                </c:pt>
                <c:pt idx="9563">
                  <c:v>18.501719999999999</c:v>
                </c:pt>
                <c:pt idx="9564">
                  <c:v>18.501145999999999</c:v>
                </c:pt>
                <c:pt idx="9565">
                  <c:v>18.501189</c:v>
                </c:pt>
                <c:pt idx="9566">
                  <c:v>18.502351999999998</c:v>
                </c:pt>
                <c:pt idx="9567">
                  <c:v>18.501189</c:v>
                </c:pt>
                <c:pt idx="9568">
                  <c:v>18.500342</c:v>
                </c:pt>
                <c:pt idx="9569">
                  <c:v>18.500644000000001</c:v>
                </c:pt>
                <c:pt idx="9570">
                  <c:v>18.500371000000001</c:v>
                </c:pt>
                <c:pt idx="9571">
                  <c:v>18.498605000000001</c:v>
                </c:pt>
                <c:pt idx="9572">
                  <c:v>18.499409</c:v>
                </c:pt>
                <c:pt idx="9573">
                  <c:v>18.499955</c:v>
                </c:pt>
                <c:pt idx="9574">
                  <c:v>18.498605000000001</c:v>
                </c:pt>
                <c:pt idx="9575">
                  <c:v>18.498003000000001</c:v>
                </c:pt>
                <c:pt idx="9576">
                  <c:v>18.499309</c:v>
                </c:pt>
                <c:pt idx="9577">
                  <c:v>18.498232000000002</c:v>
                </c:pt>
                <c:pt idx="9578">
                  <c:v>18.498175</c:v>
                </c:pt>
                <c:pt idx="9579">
                  <c:v>18.499668</c:v>
                </c:pt>
                <c:pt idx="9580">
                  <c:v>18.500357000000001</c:v>
                </c:pt>
                <c:pt idx="9581">
                  <c:v>18.499552999999999</c:v>
                </c:pt>
                <c:pt idx="9582">
                  <c:v>18.502136</c:v>
                </c:pt>
                <c:pt idx="9583">
                  <c:v>18.504231999999998</c:v>
                </c:pt>
                <c:pt idx="9584">
                  <c:v>18.504591000000001</c:v>
                </c:pt>
                <c:pt idx="9585">
                  <c:v>18.505251000000001</c:v>
                </c:pt>
                <c:pt idx="9586">
                  <c:v>18.507304000000001</c:v>
                </c:pt>
                <c:pt idx="9587">
                  <c:v>18.507088</c:v>
                </c:pt>
                <c:pt idx="9588">
                  <c:v>18.507446999999999</c:v>
                </c:pt>
                <c:pt idx="9589">
                  <c:v>18.509356</c:v>
                </c:pt>
                <c:pt idx="9590">
                  <c:v>18.510432999999999</c:v>
                </c:pt>
                <c:pt idx="9591">
                  <c:v>18.510404000000001</c:v>
                </c:pt>
                <c:pt idx="9592">
                  <c:v>18.512786999999999</c:v>
                </c:pt>
                <c:pt idx="9593">
                  <c:v>18.514451999999999</c:v>
                </c:pt>
                <c:pt idx="9594">
                  <c:v>18.514465999999999</c:v>
                </c:pt>
                <c:pt idx="9595">
                  <c:v>18.515241</c:v>
                </c:pt>
                <c:pt idx="9596">
                  <c:v>18.517192999999999</c:v>
                </c:pt>
                <c:pt idx="9597">
                  <c:v>18.516705000000002</c:v>
                </c:pt>
                <c:pt idx="9598">
                  <c:v>18.516289</c:v>
                </c:pt>
                <c:pt idx="9599">
                  <c:v>18.516877000000001</c:v>
                </c:pt>
                <c:pt idx="9600">
                  <c:v>18.515184000000001</c:v>
                </c:pt>
                <c:pt idx="9601">
                  <c:v>18.513259999999999</c:v>
                </c:pt>
                <c:pt idx="9602">
                  <c:v>18.514838999999998</c:v>
                </c:pt>
                <c:pt idx="9603">
                  <c:v>18.514854</c:v>
                </c:pt>
                <c:pt idx="9604">
                  <c:v>18.513159999999999</c:v>
                </c:pt>
                <c:pt idx="9605">
                  <c:v>18.513074</c:v>
                </c:pt>
                <c:pt idx="9606">
                  <c:v>18.513045000000002</c:v>
                </c:pt>
                <c:pt idx="9607">
                  <c:v>18.509428</c:v>
                </c:pt>
                <c:pt idx="9608">
                  <c:v>18.507418999999999</c:v>
                </c:pt>
                <c:pt idx="9609">
                  <c:v>18.507261</c:v>
                </c:pt>
                <c:pt idx="9610">
                  <c:v>18.504950000000001</c:v>
                </c:pt>
                <c:pt idx="9611">
                  <c:v>18.502596</c:v>
                </c:pt>
                <c:pt idx="9612">
                  <c:v>18.503615</c:v>
                </c:pt>
                <c:pt idx="9613">
                  <c:v>18.502998000000002</c:v>
                </c:pt>
                <c:pt idx="9614">
                  <c:v>18.500499999999999</c:v>
                </c:pt>
                <c:pt idx="9615">
                  <c:v>18.500443000000001</c:v>
                </c:pt>
                <c:pt idx="9616">
                  <c:v>18.500371000000001</c:v>
                </c:pt>
                <c:pt idx="9617">
                  <c:v>18.495563000000001</c:v>
                </c:pt>
                <c:pt idx="9618">
                  <c:v>18.491758999999998</c:v>
                </c:pt>
                <c:pt idx="9619">
                  <c:v>18.489419000000002</c:v>
                </c:pt>
                <c:pt idx="9620">
                  <c:v>18.485112999999998</c:v>
                </c:pt>
                <c:pt idx="9621">
                  <c:v>18.481023</c:v>
                </c:pt>
                <c:pt idx="9622">
                  <c:v>18.480232999999998</c:v>
                </c:pt>
                <c:pt idx="9623">
                  <c:v>18.477922</c:v>
                </c:pt>
                <c:pt idx="9624">
                  <c:v>18.473946000000002</c:v>
                </c:pt>
                <c:pt idx="9625">
                  <c:v>18.47221</c:v>
                </c:pt>
                <c:pt idx="9626">
                  <c:v>18.470889</c:v>
                </c:pt>
                <c:pt idx="9627">
                  <c:v>18.465979999999998</c:v>
                </c:pt>
                <c:pt idx="9628">
                  <c:v>18.462247999999999</c:v>
                </c:pt>
                <c:pt idx="9629">
                  <c:v>18.460381999999999</c:v>
                </c:pt>
                <c:pt idx="9630">
                  <c:v>18.456737</c:v>
                </c:pt>
                <c:pt idx="9631">
                  <c:v>18.452976</c:v>
                </c:pt>
                <c:pt idx="9632">
                  <c:v>18.452573999999998</c:v>
                </c:pt>
                <c:pt idx="9633">
                  <c:v>18.451139000000001</c:v>
                </c:pt>
                <c:pt idx="9634">
                  <c:v>18.447966999999998</c:v>
                </c:pt>
                <c:pt idx="9635">
                  <c:v>18.447248999999999</c:v>
                </c:pt>
                <c:pt idx="9636">
                  <c:v>18.446373000000001</c:v>
                </c:pt>
                <c:pt idx="9637">
                  <c:v>18.442354000000002</c:v>
                </c:pt>
                <c:pt idx="9638">
                  <c:v>18.439785000000001</c:v>
                </c:pt>
                <c:pt idx="9639">
                  <c:v>18.439283</c:v>
                </c:pt>
                <c:pt idx="9640">
                  <c:v>18.437014999999999</c:v>
                </c:pt>
                <c:pt idx="9641">
                  <c:v>18.438162999999999</c:v>
                </c:pt>
                <c:pt idx="9642">
                  <c:v>18.440445</c:v>
                </c:pt>
                <c:pt idx="9643">
                  <c:v>18.439972000000001</c:v>
                </c:pt>
                <c:pt idx="9644">
                  <c:v>18.439584</c:v>
                </c:pt>
                <c:pt idx="9645">
                  <c:v>18.441206000000001</c:v>
                </c:pt>
                <c:pt idx="9646">
                  <c:v>18.440387999999999</c:v>
                </c:pt>
                <c:pt idx="9647">
                  <c:v>18.438551</c:v>
                </c:pt>
                <c:pt idx="9648">
                  <c:v>18.439986000000001</c:v>
                </c:pt>
                <c:pt idx="9649">
                  <c:v>18.441220000000001</c:v>
                </c:pt>
                <c:pt idx="9650">
                  <c:v>18.440331</c:v>
                </c:pt>
                <c:pt idx="9651">
                  <c:v>18.442498000000001</c:v>
                </c:pt>
                <c:pt idx="9652">
                  <c:v>18.445741999999999</c:v>
                </c:pt>
                <c:pt idx="9653">
                  <c:v>18.446144</c:v>
                </c:pt>
                <c:pt idx="9654">
                  <c:v>18.447234999999999</c:v>
                </c:pt>
                <c:pt idx="9655">
                  <c:v>18.450635999999999</c:v>
                </c:pt>
                <c:pt idx="9656">
                  <c:v>18.451267999999999</c:v>
                </c:pt>
                <c:pt idx="9657">
                  <c:v>18.450737</c:v>
                </c:pt>
                <c:pt idx="9658">
                  <c:v>18.454124</c:v>
                </c:pt>
                <c:pt idx="9659">
                  <c:v>18.457957</c:v>
                </c:pt>
                <c:pt idx="9660">
                  <c:v>18.459937</c:v>
                </c:pt>
                <c:pt idx="9661">
                  <c:v>18.464673999999999</c:v>
                </c:pt>
                <c:pt idx="9662">
                  <c:v>18.470186000000002</c:v>
                </c:pt>
                <c:pt idx="9663">
                  <c:v>18.473157</c:v>
                </c:pt>
                <c:pt idx="9664">
                  <c:v>18.475798000000001</c:v>
                </c:pt>
                <c:pt idx="9665">
                  <c:v>18.480678000000001</c:v>
                </c:pt>
                <c:pt idx="9666">
                  <c:v>18.483104000000001</c:v>
                </c:pt>
                <c:pt idx="9667">
                  <c:v>18.484525000000001</c:v>
                </c:pt>
                <c:pt idx="9668">
                  <c:v>18.489045999999998</c:v>
                </c:pt>
                <c:pt idx="9669">
                  <c:v>18.49361</c:v>
                </c:pt>
                <c:pt idx="9670">
                  <c:v>18.495705999999998</c:v>
                </c:pt>
                <c:pt idx="9671">
                  <c:v>18.499409</c:v>
                </c:pt>
                <c:pt idx="9672">
                  <c:v>18.504245999999998</c:v>
                </c:pt>
                <c:pt idx="9673">
                  <c:v>18.506212999999999</c:v>
                </c:pt>
                <c:pt idx="9674">
                  <c:v>18.508036000000001</c:v>
                </c:pt>
                <c:pt idx="9675">
                  <c:v>18.512270000000001</c:v>
                </c:pt>
                <c:pt idx="9676">
                  <c:v>18.513590000000001</c:v>
                </c:pt>
                <c:pt idx="9677">
                  <c:v>18.514222</c:v>
                </c:pt>
                <c:pt idx="9678">
                  <c:v>18.517810000000001</c:v>
                </c:pt>
                <c:pt idx="9679">
                  <c:v>18.521097000000001</c:v>
                </c:pt>
                <c:pt idx="9680">
                  <c:v>18.521685999999999</c:v>
                </c:pt>
                <c:pt idx="9681">
                  <c:v>18.524844000000002</c:v>
                </c:pt>
                <c:pt idx="9682">
                  <c:v>18.526422</c:v>
                </c:pt>
                <c:pt idx="9683">
                  <c:v>18.526292999999999</c:v>
                </c:pt>
                <c:pt idx="9684">
                  <c:v>18.526767</c:v>
                </c:pt>
                <c:pt idx="9685">
                  <c:v>18.528776000000001</c:v>
                </c:pt>
                <c:pt idx="9686">
                  <c:v>18.528202</c:v>
                </c:pt>
                <c:pt idx="9687">
                  <c:v>18.527887</c:v>
                </c:pt>
                <c:pt idx="9688">
                  <c:v>18.529537000000001</c:v>
                </c:pt>
                <c:pt idx="9689">
                  <c:v>18.530183000000001</c:v>
                </c:pt>
                <c:pt idx="9690">
                  <c:v>18.529537000000001</c:v>
                </c:pt>
                <c:pt idx="9691">
                  <c:v>18.531403000000001</c:v>
                </c:pt>
                <c:pt idx="9692">
                  <c:v>18.532565999999999</c:v>
                </c:pt>
                <c:pt idx="9693">
                  <c:v>18.531718999999999</c:v>
                </c:pt>
                <c:pt idx="9694">
                  <c:v>18.531590000000001</c:v>
                </c:pt>
                <c:pt idx="9695">
                  <c:v>18.53248</c:v>
                </c:pt>
                <c:pt idx="9696">
                  <c:v>18.530757000000001</c:v>
                </c:pt>
                <c:pt idx="9697">
                  <c:v>18.529336000000001</c:v>
                </c:pt>
                <c:pt idx="9698">
                  <c:v>18.529982</c:v>
                </c:pt>
                <c:pt idx="9699">
                  <c:v>18.529609000000001</c:v>
                </c:pt>
                <c:pt idx="9700">
                  <c:v>18.527799999999999</c:v>
                </c:pt>
                <c:pt idx="9701">
                  <c:v>18.527729000000001</c:v>
                </c:pt>
                <c:pt idx="9702">
                  <c:v>18.527153999999999</c:v>
                </c:pt>
                <c:pt idx="9703">
                  <c:v>18.524785999999999</c:v>
                </c:pt>
                <c:pt idx="9704">
                  <c:v>18.523091999999998</c:v>
                </c:pt>
                <c:pt idx="9705">
                  <c:v>18.523178999999999</c:v>
                </c:pt>
                <c:pt idx="9706">
                  <c:v>18.520609</c:v>
                </c:pt>
                <c:pt idx="9707">
                  <c:v>18.517997000000001</c:v>
                </c:pt>
                <c:pt idx="9708">
                  <c:v>18.517078000000001</c:v>
                </c:pt>
                <c:pt idx="9709">
                  <c:v>18.515599999999999</c:v>
                </c:pt>
                <c:pt idx="9710">
                  <c:v>18.512585999999999</c:v>
                </c:pt>
                <c:pt idx="9711">
                  <c:v>18.512125999999999</c:v>
                </c:pt>
                <c:pt idx="9712">
                  <c:v>18.512270000000001</c:v>
                </c:pt>
                <c:pt idx="9713">
                  <c:v>18.510418000000001</c:v>
                </c:pt>
                <c:pt idx="9714">
                  <c:v>18.509069</c:v>
                </c:pt>
                <c:pt idx="9715">
                  <c:v>18.509226999999999</c:v>
                </c:pt>
                <c:pt idx="9716">
                  <c:v>18.506816000000001</c:v>
                </c:pt>
                <c:pt idx="9717">
                  <c:v>18.504577000000001</c:v>
                </c:pt>
                <c:pt idx="9718">
                  <c:v>18.504059999999999</c:v>
                </c:pt>
                <c:pt idx="9719">
                  <c:v>18.502696</c:v>
                </c:pt>
                <c:pt idx="9720">
                  <c:v>18.500226999999999</c:v>
                </c:pt>
                <c:pt idx="9721">
                  <c:v>18.500959000000002</c:v>
                </c:pt>
                <c:pt idx="9722">
                  <c:v>18.501446999999999</c:v>
                </c:pt>
                <c:pt idx="9723">
                  <c:v>18.500543</c:v>
                </c:pt>
                <c:pt idx="9724">
                  <c:v>18.500140999999999</c:v>
                </c:pt>
                <c:pt idx="9725">
                  <c:v>18.501031000000001</c:v>
                </c:pt>
                <c:pt idx="9726">
                  <c:v>18.499108</c:v>
                </c:pt>
                <c:pt idx="9727">
                  <c:v>18.497672999999999</c:v>
                </c:pt>
                <c:pt idx="9728">
                  <c:v>18.498405000000002</c:v>
                </c:pt>
                <c:pt idx="9729">
                  <c:v>18.498360999999999</c:v>
                </c:pt>
                <c:pt idx="9730">
                  <c:v>18.497126999999999</c:v>
                </c:pt>
                <c:pt idx="9731">
                  <c:v>18.498204000000001</c:v>
                </c:pt>
                <c:pt idx="9732">
                  <c:v>18.499108</c:v>
                </c:pt>
                <c:pt idx="9733">
                  <c:v>18.498260999999999</c:v>
                </c:pt>
                <c:pt idx="9734">
                  <c:v>18.497931000000001</c:v>
                </c:pt>
                <c:pt idx="9735">
                  <c:v>18.499495</c:v>
                </c:pt>
                <c:pt idx="9736">
                  <c:v>18.498548</c:v>
                </c:pt>
                <c:pt idx="9737">
                  <c:v>18.497772999999999</c:v>
                </c:pt>
                <c:pt idx="9738">
                  <c:v>18.499279999999999</c:v>
                </c:pt>
                <c:pt idx="9739">
                  <c:v>18.499897000000001</c:v>
                </c:pt>
                <c:pt idx="9740">
                  <c:v>18.499036</c:v>
                </c:pt>
                <c:pt idx="9741">
                  <c:v>18.500485999999999</c:v>
                </c:pt>
                <c:pt idx="9742">
                  <c:v>18.502237000000001</c:v>
                </c:pt>
                <c:pt idx="9743">
                  <c:v>18.501950000000001</c:v>
                </c:pt>
                <c:pt idx="9744">
                  <c:v>18.502424000000001</c:v>
                </c:pt>
                <c:pt idx="9745">
                  <c:v>18.504275</c:v>
                </c:pt>
                <c:pt idx="9746">
                  <c:v>18.503084000000001</c:v>
                </c:pt>
                <c:pt idx="9747">
                  <c:v>18.502165000000002</c:v>
                </c:pt>
                <c:pt idx="9748">
                  <c:v>18.503471000000001</c:v>
                </c:pt>
                <c:pt idx="9749">
                  <c:v>18.504089</c:v>
                </c:pt>
                <c:pt idx="9750">
                  <c:v>18.502839999999999</c:v>
                </c:pt>
                <c:pt idx="9751">
                  <c:v>18.504059999999999</c:v>
                </c:pt>
                <c:pt idx="9752">
                  <c:v>18.505395</c:v>
                </c:pt>
                <c:pt idx="9753">
                  <c:v>18.504360999999999</c:v>
                </c:pt>
                <c:pt idx="9754">
                  <c:v>18.504031000000001</c:v>
                </c:pt>
                <c:pt idx="9755">
                  <c:v>18.505481</c:v>
                </c:pt>
                <c:pt idx="9756">
                  <c:v>18.504031000000001</c:v>
                </c:pt>
                <c:pt idx="9757">
                  <c:v>18.502424000000001</c:v>
                </c:pt>
                <c:pt idx="9758">
                  <c:v>18.503285000000002</c:v>
                </c:pt>
                <c:pt idx="9759">
                  <c:v>18.503457000000001</c:v>
                </c:pt>
                <c:pt idx="9760">
                  <c:v>18.502193999999999</c:v>
                </c:pt>
                <c:pt idx="9761">
                  <c:v>18.503485999999999</c:v>
                </c:pt>
                <c:pt idx="9762">
                  <c:v>18.504376000000001</c:v>
                </c:pt>
                <c:pt idx="9763">
                  <c:v>18.503170000000001</c:v>
                </c:pt>
                <c:pt idx="9764">
                  <c:v>18.502738999999998</c:v>
                </c:pt>
                <c:pt idx="9765">
                  <c:v>18.504117000000001</c:v>
                </c:pt>
                <c:pt idx="9766">
                  <c:v>18.502897000000001</c:v>
                </c:pt>
                <c:pt idx="9767">
                  <c:v>18.501892000000002</c:v>
                </c:pt>
                <c:pt idx="9768">
                  <c:v>18.502682</c:v>
                </c:pt>
                <c:pt idx="9769">
                  <c:v>18.502323000000001</c:v>
                </c:pt>
                <c:pt idx="9770">
                  <c:v>18.500298999999998</c:v>
                </c:pt>
                <c:pt idx="9771">
                  <c:v>18.500585999999998</c:v>
                </c:pt>
                <c:pt idx="9772">
                  <c:v>18.501089</c:v>
                </c:pt>
                <c:pt idx="9773">
                  <c:v>18.499438000000001</c:v>
                </c:pt>
                <c:pt idx="9774">
                  <c:v>18.498290000000001</c:v>
                </c:pt>
                <c:pt idx="9775">
                  <c:v>18.499207999999999</c:v>
                </c:pt>
                <c:pt idx="9776">
                  <c:v>18.496596</c:v>
                </c:pt>
                <c:pt idx="9777">
                  <c:v>18.494012000000001</c:v>
                </c:pt>
                <c:pt idx="9778">
                  <c:v>18.493510000000001</c:v>
                </c:pt>
                <c:pt idx="9779">
                  <c:v>18.492059999999999</c:v>
                </c:pt>
                <c:pt idx="9780">
                  <c:v>18.489391000000001</c:v>
                </c:pt>
                <c:pt idx="9781">
                  <c:v>18.489477000000001</c:v>
                </c:pt>
                <c:pt idx="9782">
                  <c:v>18.489348</c:v>
                </c:pt>
                <c:pt idx="9783">
                  <c:v>18.487209</c:v>
                </c:pt>
                <c:pt idx="9784">
                  <c:v>18.485845000000001</c:v>
                </c:pt>
                <c:pt idx="9785">
                  <c:v>18.485973999999999</c:v>
                </c:pt>
                <c:pt idx="9786">
                  <c:v>18.483276</c:v>
                </c:pt>
                <c:pt idx="9787">
                  <c:v>18.480892999999998</c:v>
                </c:pt>
                <c:pt idx="9788">
                  <c:v>18.480806999999999</c:v>
                </c:pt>
                <c:pt idx="9789">
                  <c:v>18.479903</c:v>
                </c:pt>
                <c:pt idx="9790">
                  <c:v>18.477519999999998</c:v>
                </c:pt>
                <c:pt idx="9791">
                  <c:v>18.477993999999999</c:v>
                </c:pt>
                <c:pt idx="9792">
                  <c:v>18.478755</c:v>
                </c:pt>
                <c:pt idx="9793">
                  <c:v>18.47709</c:v>
                </c:pt>
                <c:pt idx="9794">
                  <c:v>18.476199999999999</c:v>
                </c:pt>
                <c:pt idx="9795">
                  <c:v>18.477060999999999</c:v>
                </c:pt>
                <c:pt idx="9796">
                  <c:v>18.475138000000001</c:v>
                </c:pt>
                <c:pt idx="9797">
                  <c:v>18.47353</c:v>
                </c:pt>
                <c:pt idx="9798">
                  <c:v>18.474477</c:v>
                </c:pt>
                <c:pt idx="9799">
                  <c:v>18.474405999999998</c:v>
                </c:pt>
                <c:pt idx="9800">
                  <c:v>18.472826999999999</c:v>
                </c:pt>
                <c:pt idx="9801">
                  <c:v>18.473745000000001</c:v>
                </c:pt>
                <c:pt idx="9802">
                  <c:v>18.474333999999999</c:v>
                </c:pt>
                <c:pt idx="9803">
                  <c:v>18.472754999999999</c:v>
                </c:pt>
                <c:pt idx="9804">
                  <c:v>18.47165</c:v>
                </c:pt>
                <c:pt idx="9805">
                  <c:v>18.472280999999999</c:v>
                </c:pt>
                <c:pt idx="9806">
                  <c:v>18.470199999999998</c:v>
                </c:pt>
                <c:pt idx="9807">
                  <c:v>18.468434999999999</c:v>
                </c:pt>
                <c:pt idx="9808">
                  <c:v>18.468966000000002</c:v>
                </c:pt>
                <c:pt idx="9809">
                  <c:v>18.468979999999998</c:v>
                </c:pt>
                <c:pt idx="9810">
                  <c:v>18.467817</c:v>
                </c:pt>
                <c:pt idx="9811">
                  <c:v>18.469152000000001</c:v>
                </c:pt>
                <c:pt idx="9812">
                  <c:v>18.470687999999999</c:v>
                </c:pt>
                <c:pt idx="9813">
                  <c:v>18.469826999999999</c:v>
                </c:pt>
                <c:pt idx="9814">
                  <c:v>18.469525000000001</c:v>
                </c:pt>
                <c:pt idx="9815">
                  <c:v>18.470918000000001</c:v>
                </c:pt>
                <c:pt idx="9816">
                  <c:v>18.469497</c:v>
                </c:pt>
                <c:pt idx="9817">
                  <c:v>18.468979999999998</c:v>
                </c:pt>
                <c:pt idx="9818">
                  <c:v>18.470859999999998</c:v>
                </c:pt>
                <c:pt idx="9819">
                  <c:v>18.472180999999999</c:v>
                </c:pt>
                <c:pt idx="9820">
                  <c:v>18.471993999999999</c:v>
                </c:pt>
                <c:pt idx="9821">
                  <c:v>18.473889</c:v>
                </c:pt>
                <c:pt idx="9822">
                  <c:v>18.475496</c:v>
                </c:pt>
                <c:pt idx="9823">
                  <c:v>18.475252000000001</c:v>
                </c:pt>
                <c:pt idx="9824">
                  <c:v>18.475382</c:v>
                </c:pt>
                <c:pt idx="9825">
                  <c:v>18.477018000000001</c:v>
                </c:pt>
                <c:pt idx="9826">
                  <c:v>18.476185000000001</c:v>
                </c:pt>
                <c:pt idx="9827">
                  <c:v>18.475396</c:v>
                </c:pt>
                <c:pt idx="9828">
                  <c:v>18.476960999999999</c:v>
                </c:pt>
                <c:pt idx="9829">
                  <c:v>18.477449</c:v>
                </c:pt>
                <c:pt idx="9830">
                  <c:v>18.476602</c:v>
                </c:pt>
                <c:pt idx="9831">
                  <c:v>18.478079999999999</c:v>
                </c:pt>
                <c:pt idx="9832">
                  <c:v>18.479400999999999</c:v>
                </c:pt>
                <c:pt idx="9833">
                  <c:v>18.478123</c:v>
                </c:pt>
                <c:pt idx="9834">
                  <c:v>18.477449</c:v>
                </c:pt>
                <c:pt idx="9835">
                  <c:v>18.478051000000001</c:v>
                </c:pt>
                <c:pt idx="9836">
                  <c:v>18.476141999999999</c:v>
                </c:pt>
                <c:pt idx="9837">
                  <c:v>18.474046999999999</c:v>
                </c:pt>
                <c:pt idx="9838">
                  <c:v>18.474377</c:v>
                </c:pt>
                <c:pt idx="9839">
                  <c:v>18.473889</c:v>
                </c:pt>
                <c:pt idx="9840">
                  <c:v>18.472138000000001</c:v>
                </c:pt>
                <c:pt idx="9841">
                  <c:v>18.47287</c:v>
                </c:pt>
                <c:pt idx="9842">
                  <c:v>18.473701999999999</c:v>
                </c:pt>
                <c:pt idx="9843">
                  <c:v>18.472396</c:v>
                </c:pt>
                <c:pt idx="9844">
                  <c:v>18.471692999999998</c:v>
                </c:pt>
                <c:pt idx="9845">
                  <c:v>18.472726000000002</c:v>
                </c:pt>
                <c:pt idx="9846">
                  <c:v>18.471132999999998</c:v>
                </c:pt>
                <c:pt idx="9847">
                  <c:v>18.469396</c:v>
                </c:pt>
                <c:pt idx="9848">
                  <c:v>18.469912999999998</c:v>
                </c:pt>
                <c:pt idx="9849">
                  <c:v>18.469597</c:v>
                </c:pt>
                <c:pt idx="9850">
                  <c:v>18.468119000000002</c:v>
                </c:pt>
                <c:pt idx="9851">
                  <c:v>18.469109</c:v>
                </c:pt>
                <c:pt idx="9852">
                  <c:v>18.470631000000001</c:v>
                </c:pt>
                <c:pt idx="9853">
                  <c:v>18.469497</c:v>
                </c:pt>
                <c:pt idx="9854">
                  <c:v>18.468966000000002</c:v>
                </c:pt>
                <c:pt idx="9855">
                  <c:v>18.469467999999999</c:v>
                </c:pt>
                <c:pt idx="9856">
                  <c:v>18.468032999999998</c:v>
                </c:pt>
                <c:pt idx="9857">
                  <c:v>18.466481999999999</c:v>
                </c:pt>
                <c:pt idx="9858">
                  <c:v>18.466985000000001</c:v>
                </c:pt>
                <c:pt idx="9859">
                  <c:v>18.46677</c:v>
                </c:pt>
                <c:pt idx="9860">
                  <c:v>18.465636</c:v>
                </c:pt>
                <c:pt idx="9861">
                  <c:v>18.466640000000002</c:v>
                </c:pt>
                <c:pt idx="9862">
                  <c:v>18.468076</c:v>
                </c:pt>
                <c:pt idx="9863">
                  <c:v>18.467157</c:v>
                </c:pt>
                <c:pt idx="9864">
                  <c:v>18.466266999999998</c:v>
                </c:pt>
                <c:pt idx="9865">
                  <c:v>18.466339000000001</c:v>
                </c:pt>
                <c:pt idx="9866">
                  <c:v>18.464328999999999</c:v>
                </c:pt>
                <c:pt idx="9867">
                  <c:v>18.462291</c:v>
                </c:pt>
                <c:pt idx="9868">
                  <c:v>18.463023</c:v>
                </c:pt>
                <c:pt idx="9869">
                  <c:v>18.463266999999998</c:v>
                </c:pt>
                <c:pt idx="9870">
                  <c:v>18.462893999999999</c:v>
                </c:pt>
                <c:pt idx="9871">
                  <c:v>18.464358000000001</c:v>
                </c:pt>
                <c:pt idx="9872">
                  <c:v>18.466194999999999</c:v>
                </c:pt>
                <c:pt idx="9873">
                  <c:v>18.465578000000001</c:v>
                </c:pt>
                <c:pt idx="9874">
                  <c:v>18.465736</c:v>
                </c:pt>
                <c:pt idx="9875">
                  <c:v>18.467113999999999</c:v>
                </c:pt>
                <c:pt idx="9876">
                  <c:v>18.46687</c:v>
                </c:pt>
                <c:pt idx="9877">
                  <c:v>18.466224</c:v>
                </c:pt>
                <c:pt idx="9878">
                  <c:v>18.468406000000002</c:v>
                </c:pt>
                <c:pt idx="9879">
                  <c:v>18.469884</c:v>
                </c:pt>
                <c:pt idx="9880">
                  <c:v>18.470329</c:v>
                </c:pt>
                <c:pt idx="9881">
                  <c:v>18.472511000000001</c:v>
                </c:pt>
                <c:pt idx="9882">
                  <c:v>18.474592000000001</c:v>
                </c:pt>
                <c:pt idx="9883">
                  <c:v>18.473974999999999</c:v>
                </c:pt>
                <c:pt idx="9884">
                  <c:v>18.473687999999999</c:v>
                </c:pt>
                <c:pt idx="9885">
                  <c:v>18.474319000000001</c:v>
                </c:pt>
                <c:pt idx="9886">
                  <c:v>18.473229</c:v>
                </c:pt>
                <c:pt idx="9887">
                  <c:v>18.472066000000002</c:v>
                </c:pt>
                <c:pt idx="9888">
                  <c:v>18.473631000000001</c:v>
                </c:pt>
                <c:pt idx="9889">
                  <c:v>18.474433999999999</c:v>
                </c:pt>
                <c:pt idx="9890">
                  <c:v>18.474463</c:v>
                </c:pt>
                <c:pt idx="9891">
                  <c:v>18.475611000000001</c:v>
                </c:pt>
                <c:pt idx="9892">
                  <c:v>18.476773999999999</c:v>
                </c:pt>
                <c:pt idx="9893">
                  <c:v>18.475066000000002</c:v>
                </c:pt>
                <c:pt idx="9894">
                  <c:v>18.474132999999998</c:v>
                </c:pt>
                <c:pt idx="9895">
                  <c:v>18.474146999999999</c:v>
                </c:pt>
                <c:pt idx="9896">
                  <c:v>18.47353</c:v>
                </c:pt>
                <c:pt idx="9897">
                  <c:v>18.472166000000001</c:v>
                </c:pt>
                <c:pt idx="9898">
                  <c:v>18.473343</c:v>
                </c:pt>
                <c:pt idx="9899">
                  <c:v>18.473773999999999</c:v>
                </c:pt>
                <c:pt idx="9900">
                  <c:v>18.473257</c:v>
                </c:pt>
                <c:pt idx="9901">
                  <c:v>18.472999000000002</c:v>
                </c:pt>
                <c:pt idx="9902">
                  <c:v>18.473085000000001</c:v>
                </c:pt>
                <c:pt idx="9903">
                  <c:v>18.470386999999999</c:v>
                </c:pt>
                <c:pt idx="9904">
                  <c:v>18.468261999999999</c:v>
                </c:pt>
                <c:pt idx="9905">
                  <c:v>18.467344000000001</c:v>
                </c:pt>
                <c:pt idx="9906">
                  <c:v>18.466108999999999</c:v>
                </c:pt>
                <c:pt idx="9907">
                  <c:v>18.464631000000001</c:v>
                </c:pt>
                <c:pt idx="9908">
                  <c:v>18.465506000000001</c:v>
                </c:pt>
                <c:pt idx="9909">
                  <c:v>18.465492000000001</c:v>
                </c:pt>
                <c:pt idx="9910">
                  <c:v>18.464013999999999</c:v>
                </c:pt>
                <c:pt idx="9911">
                  <c:v>18.463152000000001</c:v>
                </c:pt>
                <c:pt idx="9912">
                  <c:v>18.462736</c:v>
                </c:pt>
                <c:pt idx="9913">
                  <c:v>18.459534999999999</c:v>
                </c:pt>
                <c:pt idx="9914">
                  <c:v>18.457038000000001</c:v>
                </c:pt>
                <c:pt idx="9915">
                  <c:v>18.455587999999999</c:v>
                </c:pt>
                <c:pt idx="9916">
                  <c:v>18.45345</c:v>
                </c:pt>
                <c:pt idx="9917">
                  <c:v>18.450765000000001</c:v>
                </c:pt>
                <c:pt idx="9918">
                  <c:v>18.450809</c:v>
                </c:pt>
                <c:pt idx="9919">
                  <c:v>18.450077</c:v>
                </c:pt>
                <c:pt idx="9920">
                  <c:v>18.448281999999999</c:v>
                </c:pt>
                <c:pt idx="9921">
                  <c:v>18.447320999999999</c:v>
                </c:pt>
                <c:pt idx="9922">
                  <c:v>18.446603</c:v>
                </c:pt>
                <c:pt idx="9923">
                  <c:v>18.443546000000001</c:v>
                </c:pt>
                <c:pt idx="9924">
                  <c:v>18.441292000000001</c:v>
                </c:pt>
                <c:pt idx="9925">
                  <c:v>18.440546000000001</c:v>
                </c:pt>
                <c:pt idx="9926">
                  <c:v>18.439253999999998</c:v>
                </c:pt>
                <c:pt idx="9927">
                  <c:v>18.437144</c:v>
                </c:pt>
                <c:pt idx="9928">
                  <c:v>18.437632000000001</c:v>
                </c:pt>
                <c:pt idx="9929">
                  <c:v>18.437431</c:v>
                </c:pt>
                <c:pt idx="9930">
                  <c:v>18.436240000000002</c:v>
                </c:pt>
                <c:pt idx="9931">
                  <c:v>18.435493000000001</c:v>
                </c:pt>
                <c:pt idx="9932">
                  <c:v>18.435694000000002</c:v>
                </c:pt>
                <c:pt idx="9933">
                  <c:v>18.433125</c:v>
                </c:pt>
                <c:pt idx="9934">
                  <c:v>18.431187000000001</c:v>
                </c:pt>
                <c:pt idx="9935">
                  <c:v>18.430569999999999</c:v>
                </c:pt>
                <c:pt idx="9936">
                  <c:v>18.429580000000001</c:v>
                </c:pt>
                <c:pt idx="9937">
                  <c:v>18.427368999999999</c:v>
                </c:pt>
                <c:pt idx="9938">
                  <c:v>18.427942999999999</c:v>
                </c:pt>
                <c:pt idx="9939">
                  <c:v>18.428058</c:v>
                </c:pt>
                <c:pt idx="9940">
                  <c:v>18.426967000000001</c:v>
                </c:pt>
                <c:pt idx="9941">
                  <c:v>18.426321999999999</c:v>
                </c:pt>
                <c:pt idx="9942">
                  <c:v>18.427326000000001</c:v>
                </c:pt>
                <c:pt idx="9943">
                  <c:v>18.425861999999999</c:v>
                </c:pt>
                <c:pt idx="9944">
                  <c:v>18.425129999999999</c:v>
                </c:pt>
                <c:pt idx="9945">
                  <c:v>18.425948000000002</c:v>
                </c:pt>
                <c:pt idx="9946">
                  <c:v>18.426666000000001</c:v>
                </c:pt>
                <c:pt idx="9947">
                  <c:v>18.426078</c:v>
                </c:pt>
                <c:pt idx="9948">
                  <c:v>18.427942999999999</c:v>
                </c:pt>
                <c:pt idx="9949">
                  <c:v>18.429393000000001</c:v>
                </c:pt>
                <c:pt idx="9950">
                  <c:v>18.429838</c:v>
                </c:pt>
                <c:pt idx="9951">
                  <c:v>18.431317</c:v>
                </c:pt>
                <c:pt idx="9952">
                  <c:v>18.433886000000001</c:v>
                </c:pt>
                <c:pt idx="9953">
                  <c:v>18.434014999999999</c:v>
                </c:pt>
                <c:pt idx="9954">
                  <c:v>18.434761000000002</c:v>
                </c:pt>
                <c:pt idx="9955">
                  <c:v>18.436827999999998</c:v>
                </c:pt>
                <c:pt idx="9956">
                  <c:v>18.438334999999999</c:v>
                </c:pt>
                <c:pt idx="9957">
                  <c:v>18.438565000000001</c:v>
                </c:pt>
                <c:pt idx="9958">
                  <c:v>18.441493000000001</c:v>
                </c:pt>
                <c:pt idx="9959">
                  <c:v>18.443847000000002</c:v>
                </c:pt>
                <c:pt idx="9960">
                  <c:v>18.444994999999999</c:v>
                </c:pt>
                <c:pt idx="9961">
                  <c:v>18.446588999999999</c:v>
                </c:pt>
                <c:pt idx="9962">
                  <c:v>18.449144</c:v>
                </c:pt>
                <c:pt idx="9963">
                  <c:v>18.449688999999999</c:v>
                </c:pt>
                <c:pt idx="9964">
                  <c:v>18.450938000000001</c:v>
                </c:pt>
                <c:pt idx="9965">
                  <c:v>18.453651000000001</c:v>
                </c:pt>
                <c:pt idx="9966">
                  <c:v>18.455717</c:v>
                </c:pt>
                <c:pt idx="9967">
                  <c:v>18.456579000000001</c:v>
                </c:pt>
                <c:pt idx="9968">
                  <c:v>18.460166999999998</c:v>
                </c:pt>
                <c:pt idx="9969">
                  <c:v>18.462980000000002</c:v>
                </c:pt>
                <c:pt idx="9970">
                  <c:v>18.464200000000002</c:v>
                </c:pt>
                <c:pt idx="9971">
                  <c:v>18.46631</c:v>
                </c:pt>
                <c:pt idx="9972">
                  <c:v>18.469567999999999</c:v>
                </c:pt>
                <c:pt idx="9973">
                  <c:v>18.470286000000002</c:v>
                </c:pt>
                <c:pt idx="9974">
                  <c:v>18.471851000000001</c:v>
                </c:pt>
                <c:pt idx="9975">
                  <c:v>18.474792999999998</c:v>
                </c:pt>
                <c:pt idx="9976">
                  <c:v>18.477132999999998</c:v>
                </c:pt>
                <c:pt idx="9977">
                  <c:v>18.47841</c:v>
                </c:pt>
                <c:pt idx="9978">
                  <c:v>18.482299999999999</c:v>
                </c:pt>
                <c:pt idx="9979">
                  <c:v>18.485514999999999</c:v>
                </c:pt>
                <c:pt idx="9980">
                  <c:v>18.487179999999999</c:v>
                </c:pt>
                <c:pt idx="9981">
                  <c:v>18.489778000000001</c:v>
                </c:pt>
                <c:pt idx="9982">
                  <c:v>18.493625000000002</c:v>
                </c:pt>
                <c:pt idx="9983">
                  <c:v>18.494772999999999</c:v>
                </c:pt>
                <c:pt idx="9984">
                  <c:v>18.495936</c:v>
                </c:pt>
                <c:pt idx="9985">
                  <c:v>18.498491000000001</c:v>
                </c:pt>
                <c:pt idx="9986">
                  <c:v>18.500170000000001</c:v>
                </c:pt>
                <c:pt idx="9987">
                  <c:v>18.500601</c:v>
                </c:pt>
                <c:pt idx="9988">
                  <c:v>18.503513999999999</c:v>
                </c:pt>
                <c:pt idx="9989">
                  <c:v>18.505969</c:v>
                </c:pt>
                <c:pt idx="9990">
                  <c:v>18.506930000000001</c:v>
                </c:pt>
                <c:pt idx="9991">
                  <c:v>18.508293999999999</c:v>
                </c:pt>
                <c:pt idx="9992">
                  <c:v>18.510548</c:v>
                </c:pt>
                <c:pt idx="9993">
                  <c:v>18.510404000000001</c:v>
                </c:pt>
                <c:pt idx="9994">
                  <c:v>18.510648</c:v>
                </c:pt>
                <c:pt idx="9995">
                  <c:v>18.512356</c:v>
                </c:pt>
                <c:pt idx="9996">
                  <c:v>18.513921</c:v>
                </c:pt>
                <c:pt idx="9997">
                  <c:v>18.514294</c:v>
                </c:pt>
                <c:pt idx="9998">
                  <c:v>18.517308</c:v>
                </c:pt>
                <c:pt idx="9999">
                  <c:v>18.519676</c:v>
                </c:pt>
                <c:pt idx="10000">
                  <c:v>18.520724000000001</c:v>
                </c:pt>
                <c:pt idx="10001">
                  <c:v>18.522490000000001</c:v>
                </c:pt>
                <c:pt idx="10002">
                  <c:v>18.522905999999999</c:v>
                </c:pt>
                <c:pt idx="10003">
                  <c:v>18.520896</c:v>
                </c:pt>
                <c:pt idx="10004">
                  <c:v>18.520882</c:v>
                </c:pt>
                <c:pt idx="10005">
                  <c:v>18.521887</c:v>
                </c:pt>
                <c:pt idx="10006">
                  <c:v>18.521771999999999</c:v>
                </c:pt>
                <c:pt idx="10007">
                  <c:v>18.522734</c:v>
                </c:pt>
                <c:pt idx="10008">
                  <c:v>18.526364999999998</c:v>
                </c:pt>
                <c:pt idx="10009">
                  <c:v>18.527598999999999</c:v>
                </c:pt>
                <c:pt idx="10010">
                  <c:v>18.527269</c:v>
                </c:pt>
                <c:pt idx="10011">
                  <c:v>18.528001</c:v>
                </c:pt>
                <c:pt idx="10012">
                  <c:v>18.527024999999998</c:v>
                </c:pt>
                <c:pt idx="10013">
                  <c:v>18.523681</c:v>
                </c:pt>
                <c:pt idx="10014">
                  <c:v>18.522389</c:v>
                </c:pt>
                <c:pt idx="10015">
                  <c:v>18.522475</c:v>
                </c:pt>
                <c:pt idx="10016">
                  <c:v>18.521858000000002</c:v>
                </c:pt>
                <c:pt idx="10017">
                  <c:v>18.522203000000001</c:v>
                </c:pt>
                <c:pt idx="10018">
                  <c:v>18.524584999999998</c:v>
                </c:pt>
                <c:pt idx="10019">
                  <c:v>18.524713999999999</c:v>
                </c:pt>
                <c:pt idx="10020">
                  <c:v>18.523509000000001</c:v>
                </c:pt>
                <c:pt idx="10021">
                  <c:v>18.523107</c:v>
                </c:pt>
                <c:pt idx="10022">
                  <c:v>18.521155</c:v>
                </c:pt>
                <c:pt idx="10023">
                  <c:v>18.516590000000001</c:v>
                </c:pt>
                <c:pt idx="10024">
                  <c:v>18.514150000000001</c:v>
                </c:pt>
                <c:pt idx="10025">
                  <c:v>18.514078999999999</c:v>
                </c:pt>
                <c:pt idx="10026">
                  <c:v>18.513031000000002</c:v>
                </c:pt>
                <c:pt idx="10027">
                  <c:v>18.513189000000001</c:v>
                </c:pt>
                <c:pt idx="10028">
                  <c:v>18.515685999999999</c:v>
                </c:pt>
                <c:pt idx="10029">
                  <c:v>18.515715</c:v>
                </c:pt>
                <c:pt idx="10030">
                  <c:v>18.513978000000002</c:v>
                </c:pt>
                <c:pt idx="10031">
                  <c:v>18.513074</c:v>
                </c:pt>
                <c:pt idx="10032">
                  <c:v>18.511222</c:v>
                </c:pt>
                <c:pt idx="10033">
                  <c:v>18.507017000000001</c:v>
                </c:pt>
                <c:pt idx="10034">
                  <c:v>18.504777000000001</c:v>
                </c:pt>
                <c:pt idx="10035">
                  <c:v>18.504462</c:v>
                </c:pt>
                <c:pt idx="10036">
                  <c:v>18.503615</c:v>
                </c:pt>
                <c:pt idx="10037">
                  <c:v>18.502638999999999</c:v>
                </c:pt>
                <c:pt idx="10038">
                  <c:v>18.504059999999999</c:v>
                </c:pt>
                <c:pt idx="10039">
                  <c:v>18.503443000000001</c:v>
                </c:pt>
                <c:pt idx="10040">
                  <c:v>18.501103000000001</c:v>
                </c:pt>
                <c:pt idx="10041">
                  <c:v>18.499237000000001</c:v>
                </c:pt>
                <c:pt idx="10042">
                  <c:v>18.496008</c:v>
                </c:pt>
                <c:pt idx="10043">
                  <c:v>18.495547999999999</c:v>
                </c:pt>
                <c:pt idx="10044">
                  <c:v>18.497026999999999</c:v>
                </c:pt>
                <c:pt idx="10045">
                  <c:v>18.496524000000001</c:v>
                </c:pt>
                <c:pt idx="10046">
                  <c:v>18.495591000000001</c:v>
                </c:pt>
                <c:pt idx="10047">
                  <c:v>18.496279999999999</c:v>
                </c:pt>
                <c:pt idx="10048">
                  <c:v>18.494730000000001</c:v>
                </c:pt>
                <c:pt idx="10049">
                  <c:v>18.490998000000001</c:v>
                </c:pt>
                <c:pt idx="10050">
                  <c:v>18.489850000000001</c:v>
                </c:pt>
                <c:pt idx="10051">
                  <c:v>18.489720999999999</c:v>
                </c:pt>
                <c:pt idx="10052">
                  <c:v>18.488415</c:v>
                </c:pt>
                <c:pt idx="10053">
                  <c:v>18.489547999999999</c:v>
                </c:pt>
                <c:pt idx="10054">
                  <c:v>18.492735</c:v>
                </c:pt>
                <c:pt idx="10055">
                  <c:v>18.494285000000001</c:v>
                </c:pt>
                <c:pt idx="10056">
                  <c:v>18.495132000000002</c:v>
                </c:pt>
                <c:pt idx="10057">
                  <c:v>18.497242</c:v>
                </c:pt>
                <c:pt idx="10058">
                  <c:v>18.496853999999999</c:v>
                </c:pt>
                <c:pt idx="10059">
                  <c:v>18.494413999999999</c:v>
                </c:pt>
                <c:pt idx="10060">
                  <c:v>18.493998000000001</c:v>
                </c:pt>
                <c:pt idx="10061">
                  <c:v>18.494185000000002</c:v>
                </c:pt>
                <c:pt idx="10062">
                  <c:v>18.493022</c:v>
                </c:pt>
                <c:pt idx="10063">
                  <c:v>18.494686999999999</c:v>
                </c:pt>
                <c:pt idx="10064">
                  <c:v>18.498533999999999</c:v>
                </c:pt>
                <c:pt idx="10065">
                  <c:v>18.500328</c:v>
                </c:pt>
                <c:pt idx="10066">
                  <c:v>18.500858999999998</c:v>
                </c:pt>
                <c:pt idx="10067">
                  <c:v>18.502955</c:v>
                </c:pt>
                <c:pt idx="10068">
                  <c:v>18.502725000000002</c:v>
                </c:pt>
                <c:pt idx="10069">
                  <c:v>18.499925999999999</c:v>
                </c:pt>
                <c:pt idx="10070">
                  <c:v>18.499251000000001</c:v>
                </c:pt>
                <c:pt idx="10071">
                  <c:v>18.499869</c:v>
                </c:pt>
                <c:pt idx="10072">
                  <c:v>18.499022</c:v>
                </c:pt>
                <c:pt idx="10073">
                  <c:v>18.500399999999999</c:v>
                </c:pt>
                <c:pt idx="10074">
                  <c:v>18.503830000000001</c:v>
                </c:pt>
                <c:pt idx="10075">
                  <c:v>18.505638999999999</c:v>
                </c:pt>
                <c:pt idx="10076">
                  <c:v>18.506270000000001</c:v>
                </c:pt>
                <c:pt idx="10077">
                  <c:v>18.507992999999999</c:v>
                </c:pt>
                <c:pt idx="10078">
                  <c:v>18.507992999999999</c:v>
                </c:pt>
                <c:pt idx="10079">
                  <c:v>18.505797000000001</c:v>
                </c:pt>
                <c:pt idx="10080">
                  <c:v>18.505222</c:v>
                </c:pt>
                <c:pt idx="10081">
                  <c:v>18.505853999999999</c:v>
                </c:pt>
                <c:pt idx="10082">
                  <c:v>18.505409</c:v>
                </c:pt>
                <c:pt idx="10083">
                  <c:v>18.507390000000001</c:v>
                </c:pt>
                <c:pt idx="10084">
                  <c:v>18.509069</c:v>
                </c:pt>
                <c:pt idx="10085">
                  <c:v>18.509240999999999</c:v>
                </c:pt>
                <c:pt idx="10086">
                  <c:v>18.510490000000001</c:v>
                </c:pt>
                <c:pt idx="10087">
                  <c:v>18.513117000000001</c:v>
                </c:pt>
                <c:pt idx="10088">
                  <c:v>18.513045000000002</c:v>
                </c:pt>
                <c:pt idx="10089">
                  <c:v>18.512902</c:v>
                </c:pt>
                <c:pt idx="10090">
                  <c:v>18.514208</c:v>
                </c:pt>
                <c:pt idx="10091">
                  <c:v>18.513361</c:v>
                </c:pt>
                <c:pt idx="10092">
                  <c:v>18.511078999999999</c:v>
                </c:pt>
                <c:pt idx="10093">
                  <c:v>18.510863000000001</c:v>
                </c:pt>
                <c:pt idx="10094">
                  <c:v>18.510460999999999</c:v>
                </c:pt>
                <c:pt idx="10095">
                  <c:v>18.508365999999999</c:v>
                </c:pt>
                <c:pt idx="10096">
                  <c:v>18.506930000000001</c:v>
                </c:pt>
                <c:pt idx="10097">
                  <c:v>18.506816000000001</c:v>
                </c:pt>
                <c:pt idx="10098">
                  <c:v>18.504017000000001</c:v>
                </c:pt>
                <c:pt idx="10099">
                  <c:v>18.501835</c:v>
                </c:pt>
                <c:pt idx="10100">
                  <c:v>18.501719999999999</c:v>
                </c:pt>
                <c:pt idx="10101">
                  <c:v>18.500413999999999</c:v>
                </c:pt>
                <c:pt idx="10102">
                  <c:v>18.497917000000001</c:v>
                </c:pt>
                <c:pt idx="10103">
                  <c:v>18.49783</c:v>
                </c:pt>
                <c:pt idx="10104">
                  <c:v>18.497112999999999</c:v>
                </c:pt>
                <c:pt idx="10105">
                  <c:v>18.494845000000002</c:v>
                </c:pt>
                <c:pt idx="10106">
                  <c:v>18.493883</c:v>
                </c:pt>
                <c:pt idx="10107">
                  <c:v>18.494457000000001</c:v>
                </c:pt>
                <c:pt idx="10108">
                  <c:v>18.492477000000001</c:v>
                </c:pt>
                <c:pt idx="10109">
                  <c:v>18.490538999999998</c:v>
                </c:pt>
                <c:pt idx="10110">
                  <c:v>18.490811999999998</c:v>
                </c:pt>
                <c:pt idx="10111">
                  <c:v>18.490394999999999</c:v>
                </c:pt>
                <c:pt idx="10112">
                  <c:v>18.488026999999999</c:v>
                </c:pt>
                <c:pt idx="10113">
                  <c:v>18.488399999999999</c:v>
                </c:pt>
                <c:pt idx="10114">
                  <c:v>18.488630000000001</c:v>
                </c:pt>
                <c:pt idx="10115">
                  <c:v>18.486979000000002</c:v>
                </c:pt>
                <c:pt idx="10116">
                  <c:v>18.485787999999999</c:v>
                </c:pt>
                <c:pt idx="10117">
                  <c:v>18.486060999999999</c:v>
                </c:pt>
                <c:pt idx="10118">
                  <c:v>18.483936</c:v>
                </c:pt>
                <c:pt idx="10119">
                  <c:v>18.48207</c:v>
                </c:pt>
                <c:pt idx="10120">
                  <c:v>18.482056</c:v>
                </c:pt>
                <c:pt idx="10121">
                  <c:v>18.481223</c:v>
                </c:pt>
                <c:pt idx="10122">
                  <c:v>18.478567999999999</c:v>
                </c:pt>
                <c:pt idx="10123">
                  <c:v>18.478366999999999</c:v>
                </c:pt>
                <c:pt idx="10124">
                  <c:v>18.478079999999999</c:v>
                </c:pt>
                <c:pt idx="10125">
                  <c:v>18.475597</c:v>
                </c:pt>
                <c:pt idx="10126">
                  <c:v>18.473759999999999</c:v>
                </c:pt>
                <c:pt idx="10127">
                  <c:v>18.473213999999999</c:v>
                </c:pt>
                <c:pt idx="10128">
                  <c:v>18.46997</c:v>
                </c:pt>
                <c:pt idx="10129">
                  <c:v>18.467328999999999</c:v>
                </c:pt>
                <c:pt idx="10130">
                  <c:v>18.466913000000002</c:v>
                </c:pt>
                <c:pt idx="10131">
                  <c:v>18.466138000000001</c:v>
                </c:pt>
                <c:pt idx="10132">
                  <c:v>18.464717</c:v>
                </c:pt>
                <c:pt idx="10133">
                  <c:v>18.466224</c:v>
                </c:pt>
                <c:pt idx="10134">
                  <c:v>18.467817</c:v>
                </c:pt>
                <c:pt idx="10135">
                  <c:v>18.467773999999999</c:v>
                </c:pt>
                <c:pt idx="10136">
                  <c:v>18.468319999999999</c:v>
                </c:pt>
                <c:pt idx="10137">
                  <c:v>18.470472999999998</c:v>
                </c:pt>
                <c:pt idx="10138">
                  <c:v>18.469942</c:v>
                </c:pt>
                <c:pt idx="10139">
                  <c:v>18.46987</c:v>
                </c:pt>
                <c:pt idx="10140">
                  <c:v>18.471506000000002</c:v>
                </c:pt>
                <c:pt idx="10141">
                  <c:v>18.472280999999999</c:v>
                </c:pt>
                <c:pt idx="10142">
                  <c:v>18.471993999999999</c:v>
                </c:pt>
                <c:pt idx="10143">
                  <c:v>18.474146999999999</c:v>
                </c:pt>
                <c:pt idx="10144">
                  <c:v>18.476673000000002</c:v>
                </c:pt>
                <c:pt idx="10145">
                  <c:v>18.477291000000001</c:v>
                </c:pt>
                <c:pt idx="10146">
                  <c:v>18.478482</c:v>
                </c:pt>
                <c:pt idx="10147">
                  <c:v>18.481223</c:v>
                </c:pt>
                <c:pt idx="10148">
                  <c:v>18.481079999999999</c:v>
                </c:pt>
                <c:pt idx="10149">
                  <c:v>18.481152000000002</c:v>
                </c:pt>
                <c:pt idx="10150">
                  <c:v>18.483405000000001</c:v>
                </c:pt>
                <c:pt idx="10151">
                  <c:v>18.485142</c:v>
                </c:pt>
                <c:pt idx="10152">
                  <c:v>18.485443</c:v>
                </c:pt>
                <c:pt idx="10153">
                  <c:v>18.488644000000001</c:v>
                </c:pt>
                <c:pt idx="10154">
                  <c:v>18.491686999999999</c:v>
                </c:pt>
                <c:pt idx="10155">
                  <c:v>18.492792000000001</c:v>
                </c:pt>
                <c:pt idx="10156">
                  <c:v>18.494802</c:v>
                </c:pt>
                <c:pt idx="10157">
                  <c:v>18.498649</c:v>
                </c:pt>
                <c:pt idx="10158">
                  <c:v>18.499869</c:v>
                </c:pt>
                <c:pt idx="10159">
                  <c:v>18.501159999999999</c:v>
                </c:pt>
                <c:pt idx="10160">
                  <c:v>18.504532999999999</c:v>
                </c:pt>
                <c:pt idx="10161">
                  <c:v>18.507504999999998</c:v>
                </c:pt>
                <c:pt idx="10162">
                  <c:v>18.509098000000002</c:v>
                </c:pt>
                <c:pt idx="10163">
                  <c:v>18.513648</c:v>
                </c:pt>
                <c:pt idx="10164">
                  <c:v>18.518227</c:v>
                </c:pt>
                <c:pt idx="10165">
                  <c:v>18.520624000000002</c:v>
                </c:pt>
                <c:pt idx="10166">
                  <c:v>18.523896000000001</c:v>
                </c:pt>
                <c:pt idx="10167">
                  <c:v>18.528804999999998</c:v>
                </c:pt>
                <c:pt idx="10168">
                  <c:v>18.531072999999999</c:v>
                </c:pt>
                <c:pt idx="10169">
                  <c:v>18.533183000000001</c:v>
                </c:pt>
                <c:pt idx="10170">
                  <c:v>18.536957999999998</c:v>
                </c:pt>
                <c:pt idx="10171">
                  <c:v>18.539957999999999</c:v>
                </c:pt>
                <c:pt idx="10172">
                  <c:v>18.541207</c:v>
                </c:pt>
                <c:pt idx="10173">
                  <c:v>18.544895</c:v>
                </c:pt>
                <c:pt idx="10174">
                  <c:v>18.548168</c:v>
                </c:pt>
                <c:pt idx="10175">
                  <c:v>18.549201</c:v>
                </c:pt>
                <c:pt idx="10176">
                  <c:v>18.550335</c:v>
                </c:pt>
                <c:pt idx="10177">
                  <c:v>18.553149000000001</c:v>
                </c:pt>
                <c:pt idx="10178">
                  <c:v>18.553305999999999</c:v>
                </c:pt>
                <c:pt idx="10179">
                  <c:v>18.55368</c:v>
                </c:pt>
                <c:pt idx="10180">
                  <c:v>18.556104999999999</c:v>
                </c:pt>
                <c:pt idx="10181">
                  <c:v>18.557812999999999</c:v>
                </c:pt>
                <c:pt idx="10182">
                  <c:v>18.558201</c:v>
                </c:pt>
                <c:pt idx="10183">
                  <c:v>18.560914</c:v>
                </c:pt>
                <c:pt idx="10184">
                  <c:v>18.563683999999999</c:v>
                </c:pt>
                <c:pt idx="10185">
                  <c:v>18.563970999999999</c:v>
                </c:pt>
                <c:pt idx="10186">
                  <c:v>18.565076000000001</c:v>
                </c:pt>
                <c:pt idx="10187">
                  <c:v>18.567458999999999</c:v>
                </c:pt>
                <c:pt idx="10188">
                  <c:v>18.566884999999999</c:v>
                </c:pt>
                <c:pt idx="10189">
                  <c:v>18.566770000000002</c:v>
                </c:pt>
                <c:pt idx="10190">
                  <c:v>18.568966</c:v>
                </c:pt>
                <c:pt idx="10191">
                  <c:v>18.570401</c:v>
                </c:pt>
                <c:pt idx="10192">
                  <c:v>18.569827</c:v>
                </c:pt>
                <c:pt idx="10193">
                  <c:v>18.571449000000001</c:v>
                </c:pt>
                <c:pt idx="10194">
                  <c:v>18.572913</c:v>
                </c:pt>
                <c:pt idx="10195">
                  <c:v>18.571822000000001</c:v>
                </c:pt>
                <c:pt idx="10196">
                  <c:v>18.571062000000001</c:v>
                </c:pt>
                <c:pt idx="10197">
                  <c:v>18.571722000000001</c:v>
                </c:pt>
                <c:pt idx="10198">
                  <c:v>18.569611999999999</c:v>
                </c:pt>
                <c:pt idx="10199">
                  <c:v>18.567357999999999</c:v>
                </c:pt>
                <c:pt idx="10200">
                  <c:v>18.567171999999999</c:v>
                </c:pt>
                <c:pt idx="10201">
                  <c:v>18.566382000000001</c:v>
                </c:pt>
                <c:pt idx="10202">
                  <c:v>18.563856000000001</c:v>
                </c:pt>
                <c:pt idx="10203">
                  <c:v>18.563569000000001</c:v>
                </c:pt>
                <c:pt idx="10204">
                  <c:v>18.562866</c:v>
                </c:pt>
                <c:pt idx="10205">
                  <c:v>18.559335000000001</c:v>
                </c:pt>
                <c:pt idx="10206">
                  <c:v>18.556536000000001</c:v>
                </c:pt>
                <c:pt idx="10207">
                  <c:v>18.555316000000001</c:v>
                </c:pt>
                <c:pt idx="10208">
                  <c:v>18.551354</c:v>
                </c:pt>
                <c:pt idx="10209">
                  <c:v>18.547522000000001</c:v>
                </c:pt>
                <c:pt idx="10210">
                  <c:v>18.546230000000001</c:v>
                </c:pt>
                <c:pt idx="10211">
                  <c:v>18.544450000000001</c:v>
                </c:pt>
                <c:pt idx="10212">
                  <c:v>18.541364000000002</c:v>
                </c:pt>
                <c:pt idx="10213">
                  <c:v>18.540904999999999</c:v>
                </c:pt>
                <c:pt idx="10214">
                  <c:v>18.540431000000002</c:v>
                </c:pt>
                <c:pt idx="10215">
                  <c:v>18.537661</c:v>
                </c:pt>
                <c:pt idx="10216">
                  <c:v>18.535450999999998</c:v>
                </c:pt>
                <c:pt idx="10217">
                  <c:v>18.535322000000001</c:v>
                </c:pt>
                <c:pt idx="10218">
                  <c:v>18.532665999999999</c:v>
                </c:pt>
                <c:pt idx="10219">
                  <c:v>18.529952999999999</c:v>
                </c:pt>
                <c:pt idx="10220">
                  <c:v>18.529523000000001</c:v>
                </c:pt>
                <c:pt idx="10221">
                  <c:v>18.528303000000001</c:v>
                </c:pt>
                <c:pt idx="10222">
                  <c:v>18.525590000000001</c:v>
                </c:pt>
                <c:pt idx="10223">
                  <c:v>18.525088</c:v>
                </c:pt>
                <c:pt idx="10224">
                  <c:v>18.524657000000001</c:v>
                </c:pt>
                <c:pt idx="10225">
                  <c:v>18.521628</c:v>
                </c:pt>
                <c:pt idx="10226">
                  <c:v>18.519058999999999</c:v>
                </c:pt>
                <c:pt idx="10227">
                  <c:v>18.518039999999999</c:v>
                </c:pt>
                <c:pt idx="10228">
                  <c:v>18.514838999999998</c:v>
                </c:pt>
                <c:pt idx="10229">
                  <c:v>18.511465999999999</c:v>
                </c:pt>
                <c:pt idx="10230">
                  <c:v>18.510045000000002</c:v>
                </c:pt>
                <c:pt idx="10231">
                  <c:v>18.507648</c:v>
                </c:pt>
                <c:pt idx="10232">
                  <c:v>18.503988</c:v>
                </c:pt>
                <c:pt idx="10233">
                  <c:v>18.503126999999999</c:v>
                </c:pt>
                <c:pt idx="10234">
                  <c:v>18.502495</c:v>
                </c:pt>
                <c:pt idx="10235">
                  <c:v>18.499480999999999</c:v>
                </c:pt>
                <c:pt idx="10236">
                  <c:v>18.497385000000001</c:v>
                </c:pt>
                <c:pt idx="10237">
                  <c:v>18.497126999999999</c:v>
                </c:pt>
                <c:pt idx="10238">
                  <c:v>18.494457000000001</c:v>
                </c:pt>
                <c:pt idx="10239">
                  <c:v>18.491630000000001</c:v>
                </c:pt>
                <c:pt idx="10240">
                  <c:v>18.491586999999999</c:v>
                </c:pt>
                <c:pt idx="10241">
                  <c:v>18.490912000000002</c:v>
                </c:pt>
                <c:pt idx="10242">
                  <c:v>18.488745000000002</c:v>
                </c:pt>
                <c:pt idx="10243">
                  <c:v>18.488745000000002</c:v>
                </c:pt>
                <c:pt idx="10244">
                  <c:v>18.489246999999999</c:v>
                </c:pt>
                <c:pt idx="10245">
                  <c:v>18.487482</c:v>
                </c:pt>
                <c:pt idx="10246">
                  <c:v>18.486922</c:v>
                </c:pt>
                <c:pt idx="10247">
                  <c:v>18.487482</c:v>
                </c:pt>
                <c:pt idx="10248">
                  <c:v>18.485644000000001</c:v>
                </c:pt>
                <c:pt idx="10249">
                  <c:v>18.483764000000001</c:v>
                </c:pt>
                <c:pt idx="10250">
                  <c:v>18.484280999999999</c:v>
                </c:pt>
                <c:pt idx="10251">
                  <c:v>18.484338000000001</c:v>
                </c:pt>
                <c:pt idx="10252">
                  <c:v>18.482959999999999</c:v>
                </c:pt>
                <c:pt idx="10253">
                  <c:v>18.483262</c:v>
                </c:pt>
                <c:pt idx="10254">
                  <c:v>18.483764000000001</c:v>
                </c:pt>
                <c:pt idx="10255">
                  <c:v>18.481912000000001</c:v>
                </c:pt>
                <c:pt idx="10256">
                  <c:v>18.480649</c:v>
                </c:pt>
                <c:pt idx="10257">
                  <c:v>18.480806999999999</c:v>
                </c:pt>
                <c:pt idx="10258">
                  <c:v>18.478783</c:v>
                </c:pt>
                <c:pt idx="10259">
                  <c:v>18.476716</c:v>
                </c:pt>
                <c:pt idx="10260">
                  <c:v>18.477004000000001</c:v>
                </c:pt>
                <c:pt idx="10261">
                  <c:v>18.476616</c:v>
                </c:pt>
                <c:pt idx="10262">
                  <c:v>18.475324000000001</c:v>
                </c:pt>
                <c:pt idx="10263">
                  <c:v>18.476227999999999</c:v>
                </c:pt>
                <c:pt idx="10264">
                  <c:v>18.477319000000001</c:v>
                </c:pt>
                <c:pt idx="10265">
                  <c:v>18.475912999999998</c:v>
                </c:pt>
                <c:pt idx="10266">
                  <c:v>18.475194999999999</c:v>
                </c:pt>
                <c:pt idx="10267">
                  <c:v>18.475739999999998</c:v>
                </c:pt>
                <c:pt idx="10268">
                  <c:v>18.474032000000001</c:v>
                </c:pt>
                <c:pt idx="10269">
                  <c:v>18.471993999999999</c:v>
                </c:pt>
                <c:pt idx="10270">
                  <c:v>18.472683</c:v>
                </c:pt>
                <c:pt idx="10271">
                  <c:v>18.473071000000001</c:v>
                </c:pt>
                <c:pt idx="10272">
                  <c:v>18.472740999999999</c:v>
                </c:pt>
                <c:pt idx="10273">
                  <c:v>18.474074999999999</c:v>
                </c:pt>
                <c:pt idx="10274">
                  <c:v>18.475583</c:v>
                </c:pt>
                <c:pt idx="10275">
                  <c:v>18.47475</c:v>
                </c:pt>
                <c:pt idx="10276">
                  <c:v>18.474492000000001</c:v>
                </c:pt>
                <c:pt idx="10277">
                  <c:v>18.475023</c:v>
                </c:pt>
                <c:pt idx="10278">
                  <c:v>18.473472999999998</c:v>
                </c:pt>
                <c:pt idx="10279">
                  <c:v>18.471706999999999</c:v>
                </c:pt>
                <c:pt idx="10280">
                  <c:v>18.472926999999999</c:v>
                </c:pt>
                <c:pt idx="10281">
                  <c:v>18.474018000000001</c:v>
                </c:pt>
                <c:pt idx="10282">
                  <c:v>18.474363</c:v>
                </c:pt>
                <c:pt idx="10283">
                  <c:v>18.476286000000002</c:v>
                </c:pt>
                <c:pt idx="10284">
                  <c:v>18.478611000000001</c:v>
                </c:pt>
                <c:pt idx="10285">
                  <c:v>18.478123</c:v>
                </c:pt>
                <c:pt idx="10286">
                  <c:v>18.478425000000001</c:v>
                </c:pt>
                <c:pt idx="10287">
                  <c:v>18.47963</c:v>
                </c:pt>
                <c:pt idx="10288">
                  <c:v>18.479672999999998</c:v>
                </c:pt>
                <c:pt idx="10289">
                  <c:v>18.479429</c:v>
                </c:pt>
                <c:pt idx="10290">
                  <c:v>18.481798000000001</c:v>
                </c:pt>
                <c:pt idx="10291">
                  <c:v>18.483262</c:v>
                </c:pt>
                <c:pt idx="10292">
                  <c:v>18.483664000000001</c:v>
                </c:pt>
                <c:pt idx="10293">
                  <c:v>18.485672999999998</c:v>
                </c:pt>
                <c:pt idx="10294">
                  <c:v>18.488327999999999</c:v>
                </c:pt>
                <c:pt idx="10295">
                  <c:v>18.488313999999999</c:v>
                </c:pt>
                <c:pt idx="10296">
                  <c:v>18.489104000000001</c:v>
                </c:pt>
                <c:pt idx="10297">
                  <c:v>18.490739999999999</c:v>
                </c:pt>
                <c:pt idx="10298">
                  <c:v>18.490984000000001</c:v>
                </c:pt>
                <c:pt idx="10299">
                  <c:v>18.490611000000001</c:v>
                </c:pt>
                <c:pt idx="10300">
                  <c:v>18.492563000000001</c:v>
                </c:pt>
                <c:pt idx="10301">
                  <c:v>18.494198999999998</c:v>
                </c:pt>
                <c:pt idx="10302">
                  <c:v>18.494959999999999</c:v>
                </c:pt>
                <c:pt idx="10303">
                  <c:v>18.49661</c:v>
                </c:pt>
                <c:pt idx="10304">
                  <c:v>18.498633999999999</c:v>
                </c:pt>
                <c:pt idx="10305">
                  <c:v>18.498089</c:v>
                </c:pt>
                <c:pt idx="10306">
                  <c:v>18.497973999999999</c:v>
                </c:pt>
                <c:pt idx="10307">
                  <c:v>18.499165000000001</c:v>
                </c:pt>
                <c:pt idx="10308">
                  <c:v>18.498978999999999</c:v>
                </c:pt>
                <c:pt idx="10309">
                  <c:v>18.498548</c:v>
                </c:pt>
                <c:pt idx="10310">
                  <c:v>18.501003000000001</c:v>
                </c:pt>
                <c:pt idx="10311">
                  <c:v>18.502883000000001</c:v>
                </c:pt>
                <c:pt idx="10312">
                  <c:v>18.503571999999998</c:v>
                </c:pt>
                <c:pt idx="10313">
                  <c:v>18.504577000000001</c:v>
                </c:pt>
                <c:pt idx="10314">
                  <c:v>18.506212999999999</c:v>
                </c:pt>
                <c:pt idx="10315">
                  <c:v>18.505092999999999</c:v>
                </c:pt>
                <c:pt idx="10316">
                  <c:v>18.504189</c:v>
                </c:pt>
                <c:pt idx="10317">
                  <c:v>18.504663000000001</c:v>
                </c:pt>
                <c:pt idx="10318">
                  <c:v>18.504805999999999</c:v>
                </c:pt>
                <c:pt idx="10319">
                  <c:v>18.504404000000001</c:v>
                </c:pt>
                <c:pt idx="10320">
                  <c:v>18.506772999999999</c:v>
                </c:pt>
                <c:pt idx="10321">
                  <c:v>18.508237000000001</c:v>
                </c:pt>
                <c:pt idx="10322">
                  <c:v>18.507346999999999</c:v>
                </c:pt>
                <c:pt idx="10323">
                  <c:v>18.506916</c:v>
                </c:pt>
                <c:pt idx="10324">
                  <c:v>18.507346999999999</c:v>
                </c:pt>
                <c:pt idx="10325">
                  <c:v>18.505064999999998</c:v>
                </c:pt>
                <c:pt idx="10326">
                  <c:v>18.503443000000001</c:v>
                </c:pt>
                <c:pt idx="10327">
                  <c:v>18.502753999999999</c:v>
                </c:pt>
                <c:pt idx="10328">
                  <c:v>18.501518999999998</c:v>
                </c:pt>
                <c:pt idx="10329">
                  <c:v>18.499265999999999</c:v>
                </c:pt>
                <c:pt idx="10330">
                  <c:v>18.499897000000001</c:v>
                </c:pt>
                <c:pt idx="10331">
                  <c:v>18.500025999999998</c:v>
                </c:pt>
                <c:pt idx="10332">
                  <c:v>18.499338000000002</c:v>
                </c:pt>
                <c:pt idx="10333">
                  <c:v>18.498978999999999</c:v>
                </c:pt>
                <c:pt idx="10334">
                  <c:v>18.499122</c:v>
                </c:pt>
                <c:pt idx="10335">
                  <c:v>18.496725000000001</c:v>
                </c:pt>
                <c:pt idx="10336">
                  <c:v>18.494686999999999</c:v>
                </c:pt>
                <c:pt idx="10337">
                  <c:v>18.493338000000001</c:v>
                </c:pt>
                <c:pt idx="10338">
                  <c:v>18.492075</c:v>
                </c:pt>
                <c:pt idx="10339">
                  <c:v>18.490165999999999</c:v>
                </c:pt>
                <c:pt idx="10340">
                  <c:v>18.490883</c:v>
                </c:pt>
                <c:pt idx="10341">
                  <c:v>18.490998000000001</c:v>
                </c:pt>
                <c:pt idx="10342">
                  <c:v>18.489749</c:v>
                </c:pt>
                <c:pt idx="10343">
                  <c:v>18.488672999999999</c:v>
                </c:pt>
                <c:pt idx="10344">
                  <c:v>18.488458000000001</c:v>
                </c:pt>
                <c:pt idx="10345">
                  <c:v>18.485672999999998</c:v>
                </c:pt>
                <c:pt idx="10346">
                  <c:v>18.483635</c:v>
                </c:pt>
                <c:pt idx="10347">
                  <c:v>18.483305000000001</c:v>
                </c:pt>
                <c:pt idx="10348">
                  <c:v>18.482271000000001</c:v>
                </c:pt>
                <c:pt idx="10349">
                  <c:v>18.480822</c:v>
                </c:pt>
                <c:pt idx="10350">
                  <c:v>18.481783</c:v>
                </c:pt>
                <c:pt idx="10351">
                  <c:v>18.481653999999999</c:v>
                </c:pt>
                <c:pt idx="10352">
                  <c:v>18.480276</c:v>
                </c:pt>
                <c:pt idx="10353">
                  <c:v>18.479472000000001</c:v>
                </c:pt>
                <c:pt idx="10354">
                  <c:v>18.480003</c:v>
                </c:pt>
                <c:pt idx="10355">
                  <c:v>18.477879000000001</c:v>
                </c:pt>
                <c:pt idx="10356">
                  <c:v>18.476171000000001</c:v>
                </c:pt>
                <c:pt idx="10357">
                  <c:v>18.476071000000001</c:v>
                </c:pt>
                <c:pt idx="10358">
                  <c:v>18.475324000000001</c:v>
                </c:pt>
                <c:pt idx="10359">
                  <c:v>18.473358000000001</c:v>
                </c:pt>
                <c:pt idx="10360">
                  <c:v>18.47419</c:v>
                </c:pt>
                <c:pt idx="10361">
                  <c:v>18.474176</c:v>
                </c:pt>
                <c:pt idx="10362">
                  <c:v>18.472840999999999</c:v>
                </c:pt>
                <c:pt idx="10363">
                  <c:v>18.472539999999999</c:v>
                </c:pt>
                <c:pt idx="10364">
                  <c:v>18.473243</c:v>
                </c:pt>
                <c:pt idx="10365">
                  <c:v>18.470932000000001</c:v>
                </c:pt>
                <c:pt idx="10366">
                  <c:v>18.469124000000001</c:v>
                </c:pt>
                <c:pt idx="10367">
                  <c:v>18.46875</c:v>
                </c:pt>
                <c:pt idx="10368">
                  <c:v>18.467974999999999</c:v>
                </c:pt>
                <c:pt idx="10369">
                  <c:v>18.465851000000001</c:v>
                </c:pt>
                <c:pt idx="10370">
                  <c:v>18.466497</c:v>
                </c:pt>
                <c:pt idx="10371">
                  <c:v>18.466339000000001</c:v>
                </c:pt>
                <c:pt idx="10372">
                  <c:v>18.464486999999998</c:v>
                </c:pt>
                <c:pt idx="10373">
                  <c:v>18.463353000000001</c:v>
                </c:pt>
                <c:pt idx="10374">
                  <c:v>18.463497</c:v>
                </c:pt>
                <c:pt idx="10375">
                  <c:v>18.461228999999999</c:v>
                </c:pt>
                <c:pt idx="10376">
                  <c:v>18.459506999999999</c:v>
                </c:pt>
                <c:pt idx="10377">
                  <c:v>18.45955</c:v>
                </c:pt>
                <c:pt idx="10378">
                  <c:v>18.459219999999998</c:v>
                </c:pt>
                <c:pt idx="10379">
                  <c:v>18.456866000000002</c:v>
                </c:pt>
                <c:pt idx="10380">
                  <c:v>18.456966000000001</c:v>
                </c:pt>
                <c:pt idx="10381">
                  <c:v>18.456448999999999</c:v>
                </c:pt>
                <c:pt idx="10382">
                  <c:v>18.454626999999999</c:v>
                </c:pt>
                <c:pt idx="10383">
                  <c:v>18.45345</c:v>
                </c:pt>
                <c:pt idx="10384">
                  <c:v>18.453837</c:v>
                </c:pt>
                <c:pt idx="10385">
                  <c:v>18.452100000000002</c:v>
                </c:pt>
                <c:pt idx="10386">
                  <c:v>18.450923</c:v>
                </c:pt>
                <c:pt idx="10387">
                  <c:v>18.450994999999999</c:v>
                </c:pt>
                <c:pt idx="10388">
                  <c:v>18.450248999999999</c:v>
                </c:pt>
                <c:pt idx="10389">
                  <c:v>18.448225000000001</c:v>
                </c:pt>
                <c:pt idx="10390">
                  <c:v>18.448626999999998</c:v>
                </c:pt>
                <c:pt idx="10391">
                  <c:v>18.448785000000001</c:v>
                </c:pt>
                <c:pt idx="10392">
                  <c:v>18.447980999999999</c:v>
                </c:pt>
                <c:pt idx="10393">
                  <c:v>18.447665000000001</c:v>
                </c:pt>
                <c:pt idx="10394">
                  <c:v>18.448598</c:v>
                </c:pt>
                <c:pt idx="10395">
                  <c:v>18.447234999999999</c:v>
                </c:pt>
                <c:pt idx="10396">
                  <c:v>18.446345000000001</c:v>
                </c:pt>
                <c:pt idx="10397">
                  <c:v>18.447292000000001</c:v>
                </c:pt>
                <c:pt idx="10398">
                  <c:v>18.447651</c:v>
                </c:pt>
                <c:pt idx="10399">
                  <c:v>18.446459000000001</c:v>
                </c:pt>
                <c:pt idx="10400">
                  <c:v>10.096904</c:v>
                </c:pt>
                <c:pt idx="10401">
                  <c:v>10.095081</c:v>
                </c:pt>
                <c:pt idx="10402">
                  <c:v>10.094391999999999</c:v>
                </c:pt>
                <c:pt idx="10403">
                  <c:v>10.094435000000001</c:v>
                </c:pt>
                <c:pt idx="10404">
                  <c:v>10.094405999999999</c:v>
                </c:pt>
                <c:pt idx="10405">
                  <c:v>10.094937</c:v>
                </c:pt>
                <c:pt idx="10406">
                  <c:v>10.096818000000001</c:v>
                </c:pt>
                <c:pt idx="10407">
                  <c:v>10.097579</c:v>
                </c:pt>
                <c:pt idx="10408">
                  <c:v>10.097564</c:v>
                </c:pt>
                <c:pt idx="10409">
                  <c:v>10.097363</c:v>
                </c:pt>
                <c:pt idx="10410">
                  <c:v>10.096501999999999</c:v>
                </c:pt>
                <c:pt idx="10411">
                  <c:v>10.094263</c:v>
                </c:pt>
                <c:pt idx="10412">
                  <c:v>10.093228999999999</c:v>
                </c:pt>
                <c:pt idx="10413">
                  <c:v>10.093316</c:v>
                </c:pt>
                <c:pt idx="10414">
                  <c:v>10.092727</c:v>
                </c:pt>
                <c:pt idx="10415">
                  <c:v>10.092914</c:v>
                </c:pt>
                <c:pt idx="10416">
                  <c:v>10.09422</c:v>
                </c:pt>
                <c:pt idx="10417">
                  <c:v>10.094421000000001</c:v>
                </c:pt>
                <c:pt idx="10418">
                  <c:v>10.094105000000001</c:v>
                </c:pt>
                <c:pt idx="10419">
                  <c:v>10.094075999999999</c:v>
                </c:pt>
                <c:pt idx="10420">
                  <c:v>10.093502000000001</c:v>
                </c:pt>
                <c:pt idx="10421">
                  <c:v>10.091678999999999</c:v>
                </c:pt>
                <c:pt idx="10422">
                  <c:v>10.090818000000001</c:v>
                </c:pt>
                <c:pt idx="10423">
                  <c:v>10.090502000000001</c:v>
                </c:pt>
                <c:pt idx="10424">
                  <c:v>10.090028999999999</c:v>
                </c:pt>
                <c:pt idx="10425">
                  <c:v>10.090158000000001</c:v>
                </c:pt>
                <c:pt idx="10426">
                  <c:v>10.091464</c:v>
                </c:pt>
                <c:pt idx="10427">
                  <c:v>10.091794</c:v>
                </c:pt>
                <c:pt idx="10428">
                  <c:v>10.091493</c:v>
                </c:pt>
                <c:pt idx="10429">
                  <c:v>10.091421</c:v>
                </c:pt>
                <c:pt idx="10430">
                  <c:v>10.090531</c:v>
                </c:pt>
                <c:pt idx="10431">
                  <c:v>10.088177</c:v>
                </c:pt>
                <c:pt idx="10432">
                  <c:v>10.086957</c:v>
                </c:pt>
                <c:pt idx="10433">
                  <c:v>10.086368</c:v>
                </c:pt>
                <c:pt idx="10434">
                  <c:v>10.085364</c:v>
                </c:pt>
                <c:pt idx="10435">
                  <c:v>10.085019000000001</c:v>
                </c:pt>
                <c:pt idx="10436">
                  <c:v>10.086096</c:v>
                </c:pt>
                <c:pt idx="10437">
                  <c:v>10.086354</c:v>
                </c:pt>
                <c:pt idx="10438">
                  <c:v>10.086038</c:v>
                </c:pt>
                <c:pt idx="10439">
                  <c:v>10.086067</c:v>
                </c:pt>
                <c:pt idx="10440">
                  <c:v>10.085521999999999</c:v>
                </c:pt>
                <c:pt idx="10441">
                  <c:v>10.086525999999999</c:v>
                </c:pt>
                <c:pt idx="10442">
                  <c:v>10.088407</c:v>
                </c:pt>
                <c:pt idx="10443">
                  <c:v>10.08934</c:v>
                </c:pt>
                <c:pt idx="10444">
                  <c:v>10.089828000000001</c:v>
                </c:pt>
                <c:pt idx="10445">
                  <c:v>10.090745999999999</c:v>
                </c:pt>
                <c:pt idx="10446">
                  <c:v>10.090287</c:v>
                </c:pt>
                <c:pt idx="10447">
                  <c:v>10.088808999999999</c:v>
                </c:pt>
                <c:pt idx="10448">
                  <c:v>10.087933</c:v>
                </c:pt>
                <c:pt idx="10449">
                  <c:v>10.087085999999999</c:v>
                </c:pt>
                <c:pt idx="10450">
                  <c:v>10.085737</c:v>
                </c:pt>
                <c:pt idx="10451">
                  <c:v>10.085507</c:v>
                </c:pt>
                <c:pt idx="10452">
                  <c:v>10.086354</c:v>
                </c:pt>
                <c:pt idx="10453">
                  <c:v>10.086383</c:v>
                </c:pt>
                <c:pt idx="10454">
                  <c:v>10.086152999999999</c:v>
                </c:pt>
                <c:pt idx="10455">
                  <c:v>10.08677</c:v>
                </c:pt>
                <c:pt idx="10456">
                  <c:v>10.085895000000001</c:v>
                </c:pt>
                <c:pt idx="10457">
                  <c:v>10.084072000000001</c:v>
                </c:pt>
                <c:pt idx="10458">
                  <c:v>10.082895000000001</c:v>
                </c:pt>
                <c:pt idx="10459">
                  <c:v>10.081833</c:v>
                </c:pt>
                <c:pt idx="10460">
                  <c:v>10.080225</c:v>
                </c:pt>
                <c:pt idx="10461">
                  <c:v>10.080024</c:v>
                </c:pt>
                <c:pt idx="10462">
                  <c:v>10.080655999999999</c:v>
                </c:pt>
                <c:pt idx="10463">
                  <c:v>10.080742000000001</c:v>
                </c:pt>
                <c:pt idx="10464">
                  <c:v>10.080598</c:v>
                </c:pt>
                <c:pt idx="10465">
                  <c:v>10.081042999999999</c:v>
                </c:pt>
                <c:pt idx="10466">
                  <c:v>10.079909000000001</c:v>
                </c:pt>
                <c:pt idx="10467">
                  <c:v>10.077985999999999</c:v>
                </c:pt>
                <c:pt idx="10468">
                  <c:v>10.076838</c:v>
                </c:pt>
                <c:pt idx="10469">
                  <c:v>10.07602</c:v>
                </c:pt>
                <c:pt idx="10470">
                  <c:v>10.074669999999999</c:v>
                </c:pt>
                <c:pt idx="10471">
                  <c:v>10.074655999999999</c:v>
                </c:pt>
                <c:pt idx="10472">
                  <c:v>10.075718</c:v>
                </c:pt>
                <c:pt idx="10473">
                  <c:v>10.075862000000001</c:v>
                </c:pt>
                <c:pt idx="10474">
                  <c:v>10.075602999999999</c:v>
                </c:pt>
                <c:pt idx="10475">
                  <c:v>10.076148999999999</c:v>
                </c:pt>
                <c:pt idx="10476">
                  <c:v>10.07546</c:v>
                </c:pt>
                <c:pt idx="10477">
                  <c:v>10.073651</c:v>
                </c:pt>
                <c:pt idx="10478">
                  <c:v>10.072589000000001</c:v>
                </c:pt>
                <c:pt idx="10479">
                  <c:v>10.071871</c:v>
                </c:pt>
                <c:pt idx="10480">
                  <c:v>10.070449999999999</c:v>
                </c:pt>
                <c:pt idx="10481">
                  <c:v>10.070264</c:v>
                </c:pt>
                <c:pt idx="10482">
                  <c:v>10.069661</c:v>
                </c:pt>
                <c:pt idx="10483">
                  <c:v>10.068569999999999</c:v>
                </c:pt>
                <c:pt idx="10484">
                  <c:v>10.068053000000001</c:v>
                </c:pt>
                <c:pt idx="10485">
                  <c:v>10.06814</c:v>
                </c:pt>
                <c:pt idx="10486">
                  <c:v>10.066962999999999</c:v>
                </c:pt>
                <c:pt idx="10487">
                  <c:v>10.066231</c:v>
                </c:pt>
                <c:pt idx="10488">
                  <c:v>10.066245</c:v>
                </c:pt>
                <c:pt idx="10489">
                  <c:v>10.066072999999999</c:v>
                </c:pt>
                <c:pt idx="10490">
                  <c:v>10.065499000000001</c:v>
                </c:pt>
                <c:pt idx="10491">
                  <c:v>10.066259000000001</c:v>
                </c:pt>
                <c:pt idx="10492">
                  <c:v>10.066789999999999</c:v>
                </c:pt>
                <c:pt idx="10493">
                  <c:v>10.066746999999999</c:v>
                </c:pt>
                <c:pt idx="10494">
                  <c:v>10.067076999999999</c:v>
                </c:pt>
                <c:pt idx="10495">
                  <c:v>10.067952999999999</c:v>
                </c:pt>
                <c:pt idx="10496">
                  <c:v>10.067522</c:v>
                </c:pt>
                <c:pt idx="10497">
                  <c:v>10.067652000000001</c:v>
                </c:pt>
                <c:pt idx="10498">
                  <c:v>10.068555999999999</c:v>
                </c:pt>
                <c:pt idx="10499">
                  <c:v>10.069274</c:v>
                </c:pt>
                <c:pt idx="10500">
                  <c:v>10.069518</c:v>
                </c:pt>
                <c:pt idx="10501">
                  <c:v>10.070924</c:v>
                </c:pt>
                <c:pt idx="10502">
                  <c:v>10.071814</c:v>
                </c:pt>
                <c:pt idx="10503">
                  <c:v>10.071899999999999</c:v>
                </c:pt>
                <c:pt idx="10504">
                  <c:v>10.072302000000001</c:v>
                </c:pt>
                <c:pt idx="10505">
                  <c:v>10.073235</c:v>
                </c:pt>
                <c:pt idx="10506">
                  <c:v>10.072891</c:v>
                </c:pt>
                <c:pt idx="10507">
                  <c:v>10.07302</c:v>
                </c:pt>
                <c:pt idx="10508">
                  <c:v>10.073508</c:v>
                </c:pt>
                <c:pt idx="10509">
                  <c:v>10.073565</c:v>
                </c:pt>
                <c:pt idx="10510">
                  <c:v>10.07302</c:v>
                </c:pt>
                <c:pt idx="10511">
                  <c:v>10.073867</c:v>
                </c:pt>
                <c:pt idx="10512">
                  <c:v>10.074254</c:v>
                </c:pt>
                <c:pt idx="10513">
                  <c:v>10.074052999999999</c:v>
                </c:pt>
                <c:pt idx="10514">
                  <c:v>10.074297</c:v>
                </c:pt>
                <c:pt idx="10515">
                  <c:v>10.075245000000001</c:v>
                </c:pt>
                <c:pt idx="10516">
                  <c:v>10.074669999999999</c:v>
                </c:pt>
                <c:pt idx="10517">
                  <c:v>10.074426000000001</c:v>
                </c:pt>
                <c:pt idx="10518">
                  <c:v>10.074885999999999</c:v>
                </c:pt>
                <c:pt idx="10519">
                  <c:v>10.075115</c:v>
                </c:pt>
                <c:pt idx="10520">
                  <c:v>10.074771</c:v>
                </c:pt>
                <c:pt idx="10521">
                  <c:v>10.075862000000001</c:v>
                </c:pt>
                <c:pt idx="10522">
                  <c:v>10.076622</c:v>
                </c:pt>
                <c:pt idx="10523">
                  <c:v>10.076594</c:v>
                </c:pt>
                <c:pt idx="10524">
                  <c:v>10.076722999999999</c:v>
                </c:pt>
                <c:pt idx="10525">
                  <c:v>10.077498</c:v>
                </c:pt>
                <c:pt idx="10526">
                  <c:v>10.076995999999999</c:v>
                </c:pt>
                <c:pt idx="10527">
                  <c:v>10.076838</c:v>
                </c:pt>
                <c:pt idx="10528">
                  <c:v>10.077311</c:v>
                </c:pt>
                <c:pt idx="10529">
                  <c:v>10.077455</c:v>
                </c:pt>
                <c:pt idx="10530">
                  <c:v>10.076924</c:v>
                </c:pt>
                <c:pt idx="10531">
                  <c:v>10.077541</c:v>
                </c:pt>
                <c:pt idx="10532">
                  <c:v>10.077885999999999</c:v>
                </c:pt>
                <c:pt idx="10533">
                  <c:v>10.077527</c:v>
                </c:pt>
                <c:pt idx="10534">
                  <c:v>10.077527</c:v>
                </c:pt>
                <c:pt idx="10535">
                  <c:v>10.07823</c:v>
                </c:pt>
                <c:pt idx="10536">
                  <c:v>10.077642000000001</c:v>
                </c:pt>
                <c:pt idx="10537">
                  <c:v>10.077297</c:v>
                </c:pt>
                <c:pt idx="10538">
                  <c:v>10.077455</c:v>
                </c:pt>
                <c:pt idx="10539">
                  <c:v>10.07724</c:v>
                </c:pt>
                <c:pt idx="10540">
                  <c:v>10.076206000000001</c:v>
                </c:pt>
                <c:pt idx="10541">
                  <c:v>10.076508</c:v>
                </c:pt>
                <c:pt idx="10542">
                  <c:v>10.076565</c:v>
                </c:pt>
                <c:pt idx="10543">
                  <c:v>10.07602</c:v>
                </c:pt>
                <c:pt idx="10544">
                  <c:v>10.076134</c:v>
                </c:pt>
                <c:pt idx="10545">
                  <c:v>10.07701</c:v>
                </c:pt>
                <c:pt idx="10546">
                  <c:v>10.076665999999999</c:v>
                </c:pt>
                <c:pt idx="10547">
                  <c:v>10.076694</c:v>
                </c:pt>
                <c:pt idx="10548">
                  <c:v>10.077426000000001</c:v>
                </c:pt>
                <c:pt idx="10549">
                  <c:v>10.077957</c:v>
                </c:pt>
                <c:pt idx="10550">
                  <c:v>10.077742000000001</c:v>
                </c:pt>
                <c:pt idx="10551">
                  <c:v>10.07879</c:v>
                </c:pt>
                <c:pt idx="10552">
                  <c:v>10.079421</c:v>
                </c:pt>
                <c:pt idx="10553">
                  <c:v>10.079464</c:v>
                </c:pt>
                <c:pt idx="10554">
                  <c:v>10.079508000000001</c:v>
                </c:pt>
                <c:pt idx="10555">
                  <c:v>10.080196000000001</c:v>
                </c:pt>
                <c:pt idx="10556">
                  <c:v>10.079421</c:v>
                </c:pt>
                <c:pt idx="10557">
                  <c:v>10.079063</c:v>
                </c:pt>
                <c:pt idx="10558">
                  <c:v>10.079407</c:v>
                </c:pt>
                <c:pt idx="10559">
                  <c:v>10.079393</c:v>
                </c:pt>
                <c:pt idx="10560">
                  <c:v>10.078503</c:v>
                </c:pt>
                <c:pt idx="10561">
                  <c:v>10.078761</c:v>
                </c:pt>
                <c:pt idx="10562">
                  <c:v>10.078517</c:v>
                </c:pt>
                <c:pt idx="10563">
                  <c:v>10.077685000000001</c:v>
                </c:pt>
                <c:pt idx="10564">
                  <c:v>10.077512</c:v>
                </c:pt>
                <c:pt idx="10565">
                  <c:v>10.078087</c:v>
                </c:pt>
                <c:pt idx="10566">
                  <c:v>10.077297</c:v>
                </c:pt>
                <c:pt idx="10567">
                  <c:v>10.076852000000001</c:v>
                </c:pt>
                <c:pt idx="10568">
                  <c:v>10.077109999999999</c:v>
                </c:pt>
                <c:pt idx="10569">
                  <c:v>10.077052999999999</c:v>
                </c:pt>
                <c:pt idx="10570">
                  <c:v>10.076206000000001</c:v>
                </c:pt>
                <c:pt idx="10571">
                  <c:v>10.076637</c:v>
                </c:pt>
                <c:pt idx="10572">
                  <c:v>10.076924</c:v>
                </c:pt>
                <c:pt idx="10573">
                  <c:v>10.076722999999999</c:v>
                </c:pt>
                <c:pt idx="10574">
                  <c:v>10.076838</c:v>
                </c:pt>
                <c:pt idx="10575">
                  <c:v>10.077311</c:v>
                </c:pt>
                <c:pt idx="10576">
                  <c:v>10.076392999999999</c:v>
                </c:pt>
                <c:pt idx="10577">
                  <c:v>10.075889999999999</c:v>
                </c:pt>
                <c:pt idx="10578">
                  <c:v>10.076134</c:v>
                </c:pt>
                <c:pt idx="10579">
                  <c:v>10.076077</c:v>
                </c:pt>
                <c:pt idx="10580">
                  <c:v>10.075259000000001</c:v>
                </c:pt>
                <c:pt idx="10581">
                  <c:v>10.075875999999999</c:v>
                </c:pt>
                <c:pt idx="10582">
                  <c:v>10.075991</c:v>
                </c:pt>
                <c:pt idx="10583">
                  <c:v>10.075474</c:v>
                </c:pt>
                <c:pt idx="10584">
                  <c:v>10.075331</c:v>
                </c:pt>
                <c:pt idx="10585">
                  <c:v>10.07569</c:v>
                </c:pt>
                <c:pt idx="10586">
                  <c:v>10.074426000000001</c:v>
                </c:pt>
                <c:pt idx="10587">
                  <c:v>10.073449999999999</c:v>
                </c:pt>
                <c:pt idx="10588">
                  <c:v>10.073062999999999</c:v>
                </c:pt>
                <c:pt idx="10589">
                  <c:v>10.07246</c:v>
                </c:pt>
                <c:pt idx="10590">
                  <c:v>10.071254</c:v>
                </c:pt>
                <c:pt idx="10591">
                  <c:v>10.071441</c:v>
                </c:pt>
                <c:pt idx="10592">
                  <c:v>10.071125</c:v>
                </c:pt>
                <c:pt idx="10593">
                  <c:v>10.070135000000001</c:v>
                </c:pt>
                <c:pt idx="10594">
                  <c:v>10.069675</c:v>
                </c:pt>
                <c:pt idx="10595">
                  <c:v>10.070192</c:v>
                </c:pt>
                <c:pt idx="10596">
                  <c:v>10.069317</c:v>
                </c:pt>
                <c:pt idx="10597">
                  <c:v>10.06903</c:v>
                </c:pt>
                <c:pt idx="10598">
                  <c:v>10.069489000000001</c:v>
                </c:pt>
                <c:pt idx="10599">
                  <c:v>10.069518</c:v>
                </c:pt>
                <c:pt idx="10600">
                  <c:v>10.068958</c:v>
                </c:pt>
                <c:pt idx="10601">
                  <c:v>10.069805000000001</c:v>
                </c:pt>
                <c:pt idx="10602">
                  <c:v>10.070406999999999</c:v>
                </c:pt>
                <c:pt idx="10603">
                  <c:v>10.070494</c:v>
                </c:pt>
                <c:pt idx="10604">
                  <c:v>10.070995999999999</c:v>
                </c:pt>
                <c:pt idx="10605">
                  <c:v>10.072015</c:v>
                </c:pt>
                <c:pt idx="10606">
                  <c:v>10.071685</c:v>
                </c:pt>
                <c:pt idx="10607">
                  <c:v>10.071728</c:v>
                </c:pt>
                <c:pt idx="10608">
                  <c:v>10.072417</c:v>
                </c:pt>
                <c:pt idx="10609">
                  <c:v>10.072775999999999</c:v>
                </c:pt>
                <c:pt idx="10610">
                  <c:v>10.072502999999999</c:v>
                </c:pt>
                <c:pt idx="10611">
                  <c:v>10.073637</c:v>
                </c:pt>
                <c:pt idx="10612">
                  <c:v>10.074369000000001</c:v>
                </c:pt>
                <c:pt idx="10613">
                  <c:v>10.074441</c:v>
                </c:pt>
                <c:pt idx="10614">
                  <c:v>10.074527</c:v>
                </c:pt>
                <c:pt idx="10615">
                  <c:v>10.075474</c:v>
                </c:pt>
                <c:pt idx="10616">
                  <c:v>10.075316000000001</c:v>
                </c:pt>
                <c:pt idx="10617">
                  <c:v>10.075575000000001</c:v>
                </c:pt>
                <c:pt idx="10618">
                  <c:v>10.076292</c:v>
                </c:pt>
                <c:pt idx="10619">
                  <c:v>10.076579000000001</c:v>
                </c:pt>
                <c:pt idx="10620">
                  <c:v>10.076148999999999</c:v>
                </c:pt>
                <c:pt idx="10621">
                  <c:v>10.077082000000001</c:v>
                </c:pt>
                <c:pt idx="10622">
                  <c:v>10.077685000000001</c:v>
                </c:pt>
                <c:pt idx="10623">
                  <c:v>10.077814</c:v>
                </c:pt>
                <c:pt idx="10624">
                  <c:v>10.078345000000001</c:v>
                </c:pt>
                <c:pt idx="10625">
                  <c:v>10.079378</c:v>
                </c:pt>
                <c:pt idx="10626">
                  <c:v>10.079192000000001</c:v>
                </c:pt>
                <c:pt idx="10627">
                  <c:v>10.079551</c:v>
                </c:pt>
                <c:pt idx="10628">
                  <c:v>10.080613</c:v>
                </c:pt>
                <c:pt idx="10629">
                  <c:v>10.081258999999999</c:v>
                </c:pt>
                <c:pt idx="10630">
                  <c:v>10.080971999999999</c:v>
                </c:pt>
                <c:pt idx="10631">
                  <c:v>10.082005000000001</c:v>
                </c:pt>
                <c:pt idx="10632">
                  <c:v>10.082549999999999</c:v>
                </c:pt>
                <c:pt idx="10633">
                  <c:v>10.082637</c:v>
                </c:pt>
                <c:pt idx="10634">
                  <c:v>10.08311</c:v>
                </c:pt>
                <c:pt idx="10635">
                  <c:v>10.084115000000001</c:v>
                </c:pt>
                <c:pt idx="10636">
                  <c:v>10.083727</c:v>
                </c:pt>
                <c:pt idx="10637">
                  <c:v>10.083785000000001</c:v>
                </c:pt>
                <c:pt idx="10638">
                  <c:v>10.084415999999999</c:v>
                </c:pt>
                <c:pt idx="10639">
                  <c:v>10.084531</c:v>
                </c:pt>
                <c:pt idx="10640">
                  <c:v>10.084028999999999</c:v>
                </c:pt>
                <c:pt idx="10641">
                  <c:v>10.084688999999999</c:v>
                </c:pt>
                <c:pt idx="10642">
                  <c:v>10.084932999999999</c:v>
                </c:pt>
                <c:pt idx="10643">
                  <c:v>10.084775</c:v>
                </c:pt>
                <c:pt idx="10644">
                  <c:v>10.084876</c:v>
                </c:pt>
                <c:pt idx="10645">
                  <c:v>10.085478999999999</c:v>
                </c:pt>
                <c:pt idx="10646">
                  <c:v>10.084732000000001</c:v>
                </c:pt>
                <c:pt idx="10647">
                  <c:v>10.084372999999999</c:v>
                </c:pt>
                <c:pt idx="10648">
                  <c:v>10.084675000000001</c:v>
                </c:pt>
                <c:pt idx="10649">
                  <c:v>10.084531</c:v>
                </c:pt>
                <c:pt idx="10650">
                  <c:v>10.083755999999999</c:v>
                </c:pt>
                <c:pt idx="10651">
                  <c:v>10.084172000000001</c:v>
                </c:pt>
                <c:pt idx="10652">
                  <c:v>10.084172000000001</c:v>
                </c:pt>
                <c:pt idx="10653">
                  <c:v>10.08367</c:v>
                </c:pt>
                <c:pt idx="10654">
                  <c:v>10.083354</c:v>
                </c:pt>
                <c:pt idx="10655">
                  <c:v>10.083727</c:v>
                </c:pt>
                <c:pt idx="10656">
                  <c:v>10.082549999999999</c:v>
                </c:pt>
                <c:pt idx="10657">
                  <c:v>10.081689000000001</c:v>
                </c:pt>
                <c:pt idx="10658">
                  <c:v>10.081474</c:v>
                </c:pt>
                <c:pt idx="10659">
                  <c:v>10.081072000000001</c:v>
                </c:pt>
                <c:pt idx="10660">
                  <c:v>10.080095999999999</c:v>
                </c:pt>
                <c:pt idx="10661">
                  <c:v>10.080484</c:v>
                </c:pt>
                <c:pt idx="10662">
                  <c:v>10.080685000000001</c:v>
                </c:pt>
                <c:pt idx="10663">
                  <c:v>10.080095999999999</c:v>
                </c:pt>
                <c:pt idx="10664">
                  <c:v>10.07968</c:v>
                </c:pt>
                <c:pt idx="10665">
                  <c:v>10.079665</c:v>
                </c:pt>
                <c:pt idx="10666">
                  <c:v>10.07846</c:v>
                </c:pt>
                <c:pt idx="10667">
                  <c:v>10.077527</c:v>
                </c:pt>
                <c:pt idx="10668">
                  <c:v>10.077211</c:v>
                </c:pt>
                <c:pt idx="10669">
                  <c:v>10.076492999999999</c:v>
                </c:pt>
                <c:pt idx="10670">
                  <c:v>10.075245000000001</c:v>
                </c:pt>
                <c:pt idx="10671">
                  <c:v>10.075517</c:v>
                </c:pt>
                <c:pt idx="10672">
                  <c:v>10.075431</c:v>
                </c:pt>
                <c:pt idx="10673">
                  <c:v>10.074986000000001</c:v>
                </c:pt>
                <c:pt idx="10674">
                  <c:v>10.074857</c:v>
                </c:pt>
                <c:pt idx="10675">
                  <c:v>10.075359000000001</c:v>
                </c:pt>
                <c:pt idx="10676">
                  <c:v>10.074426000000001</c:v>
                </c:pt>
                <c:pt idx="10677">
                  <c:v>10.073766000000001</c:v>
                </c:pt>
                <c:pt idx="10678">
                  <c:v>10.073694</c:v>
                </c:pt>
                <c:pt idx="10679">
                  <c:v>10.073221</c:v>
                </c:pt>
                <c:pt idx="10680">
                  <c:v>10.072202000000001</c:v>
                </c:pt>
                <c:pt idx="10681">
                  <c:v>10.072604</c:v>
                </c:pt>
                <c:pt idx="10682">
                  <c:v>10.073077</c:v>
                </c:pt>
                <c:pt idx="10683">
                  <c:v>10.07302</c:v>
                </c:pt>
                <c:pt idx="10684">
                  <c:v>10.072775999999999</c:v>
                </c:pt>
                <c:pt idx="10685">
                  <c:v>10.073178</c:v>
                </c:pt>
                <c:pt idx="10686">
                  <c:v>10.072144</c:v>
                </c:pt>
                <c:pt idx="10687">
                  <c:v>10.07147</c:v>
                </c:pt>
                <c:pt idx="10688">
                  <c:v>10.071498</c:v>
                </c:pt>
                <c:pt idx="10689">
                  <c:v>10.071125</c:v>
                </c:pt>
                <c:pt idx="10690">
                  <c:v>10.070292999999999</c:v>
                </c:pt>
                <c:pt idx="10691">
                  <c:v>10.070422000000001</c:v>
                </c:pt>
                <c:pt idx="10692">
                  <c:v>10.070379000000001</c:v>
                </c:pt>
                <c:pt idx="10693">
                  <c:v>10.069832999999999</c:v>
                </c:pt>
                <c:pt idx="10694">
                  <c:v>10.069589000000001</c:v>
                </c:pt>
                <c:pt idx="10695">
                  <c:v>10.070062999999999</c:v>
                </c:pt>
                <c:pt idx="10696">
                  <c:v>10.069532000000001</c:v>
                </c:pt>
                <c:pt idx="10697">
                  <c:v>10.069575</c:v>
                </c:pt>
                <c:pt idx="10698">
                  <c:v>10.070206000000001</c:v>
                </c:pt>
                <c:pt idx="10699">
                  <c:v>10.070392999999999</c:v>
                </c:pt>
                <c:pt idx="10700">
                  <c:v>10.069919000000001</c:v>
                </c:pt>
                <c:pt idx="10701">
                  <c:v>10.070637</c:v>
                </c:pt>
                <c:pt idx="10702">
                  <c:v>10.071096000000001</c:v>
                </c:pt>
                <c:pt idx="10703">
                  <c:v>10.070695000000001</c:v>
                </c:pt>
                <c:pt idx="10704">
                  <c:v>10.070709000000001</c:v>
                </c:pt>
                <c:pt idx="10705">
                  <c:v>10.071455</c:v>
                </c:pt>
                <c:pt idx="10706">
                  <c:v>10.071009999999999</c:v>
                </c:pt>
                <c:pt idx="10707">
                  <c:v>10.07091</c:v>
                </c:pt>
                <c:pt idx="10708">
                  <c:v>10.071512999999999</c:v>
                </c:pt>
                <c:pt idx="10709">
                  <c:v>10.071714</c:v>
                </c:pt>
                <c:pt idx="10710">
                  <c:v>10.071339999999999</c:v>
                </c:pt>
                <c:pt idx="10711">
                  <c:v>10.072374</c:v>
                </c:pt>
                <c:pt idx="10712">
                  <c:v>10.072977</c:v>
                </c:pt>
                <c:pt idx="10713">
                  <c:v>10.072905</c:v>
                </c:pt>
                <c:pt idx="10714">
                  <c:v>10.073206000000001</c:v>
                </c:pt>
                <c:pt idx="10715">
                  <c:v>10.074096000000001</c:v>
                </c:pt>
                <c:pt idx="10716">
                  <c:v>10.073694</c:v>
                </c:pt>
                <c:pt idx="10717">
                  <c:v>10.073938</c:v>
                </c:pt>
                <c:pt idx="10718">
                  <c:v>10.074942999999999</c:v>
                </c:pt>
                <c:pt idx="10719">
                  <c:v>10.075718</c:v>
                </c:pt>
                <c:pt idx="10720">
                  <c:v>10.075747</c:v>
                </c:pt>
                <c:pt idx="10721">
                  <c:v>10.077024</c:v>
                </c:pt>
                <c:pt idx="10722">
                  <c:v>10.077785</c:v>
                </c:pt>
                <c:pt idx="10723">
                  <c:v>10.077441</c:v>
                </c:pt>
                <c:pt idx="10724">
                  <c:v>10.077268</c:v>
                </c:pt>
                <c:pt idx="10725">
                  <c:v>10.078015000000001</c:v>
                </c:pt>
                <c:pt idx="10726">
                  <c:v>10.077455</c:v>
                </c:pt>
                <c:pt idx="10727">
                  <c:v>10.077555</c:v>
                </c:pt>
                <c:pt idx="10728">
                  <c:v>10.078272999999999</c:v>
                </c:pt>
                <c:pt idx="10729">
                  <c:v>10.078602999999999</c:v>
                </c:pt>
                <c:pt idx="10730">
                  <c:v>10.078272999999999</c:v>
                </c:pt>
                <c:pt idx="10731">
                  <c:v>10.079205999999999</c:v>
                </c:pt>
                <c:pt idx="10732">
                  <c:v>10.080139000000001</c:v>
                </c:pt>
                <c:pt idx="10733">
                  <c:v>10.080311</c:v>
                </c:pt>
                <c:pt idx="10734">
                  <c:v>10.080842000000001</c:v>
                </c:pt>
                <c:pt idx="10735">
                  <c:v>10.081962000000001</c:v>
                </c:pt>
                <c:pt idx="10736">
                  <c:v>10.081747</c:v>
                </c:pt>
                <c:pt idx="10737">
                  <c:v>10.081617</c:v>
                </c:pt>
                <c:pt idx="10738">
                  <c:v>10.082005000000001</c:v>
                </c:pt>
                <c:pt idx="10739">
                  <c:v>10.08212</c:v>
                </c:pt>
                <c:pt idx="10740">
                  <c:v>10.081718</c:v>
                </c:pt>
                <c:pt idx="10741">
                  <c:v>10.082622000000001</c:v>
                </c:pt>
                <c:pt idx="10742">
                  <c:v>10.083397</c:v>
                </c:pt>
                <c:pt idx="10743">
                  <c:v>10.083468999999999</c:v>
                </c:pt>
                <c:pt idx="10744">
                  <c:v>10.083985999999999</c:v>
                </c:pt>
                <c:pt idx="10745">
                  <c:v>10.085191</c:v>
                </c:pt>
                <c:pt idx="10746">
                  <c:v>10.085105</c:v>
                </c:pt>
                <c:pt idx="10747">
                  <c:v>10.085407</c:v>
                </c:pt>
                <c:pt idx="10748">
                  <c:v>10.086468999999999</c:v>
                </c:pt>
                <c:pt idx="10749">
                  <c:v>10.087028999999999</c:v>
                </c:pt>
                <c:pt idx="10750">
                  <c:v>10.087172000000001</c:v>
                </c:pt>
                <c:pt idx="10751">
                  <c:v>10.088564999999999</c:v>
                </c:pt>
                <c:pt idx="10752">
                  <c:v>10.089426</c:v>
                </c:pt>
                <c:pt idx="10753">
                  <c:v>10.08967</c:v>
                </c:pt>
                <c:pt idx="10754">
                  <c:v>10.090287</c:v>
                </c:pt>
                <c:pt idx="10755">
                  <c:v>10.091191</c:v>
                </c:pt>
                <c:pt idx="10756">
                  <c:v>10.090875</c:v>
                </c:pt>
                <c:pt idx="10757">
                  <c:v>10.090788999999999</c:v>
                </c:pt>
                <c:pt idx="10758">
                  <c:v>10.090933</c:v>
                </c:pt>
                <c:pt idx="10759">
                  <c:v>10.09066</c:v>
                </c:pt>
                <c:pt idx="10760">
                  <c:v>10.089698</c:v>
                </c:pt>
                <c:pt idx="10761">
                  <c:v>10.090258</c:v>
                </c:pt>
                <c:pt idx="10762">
                  <c:v>10.09056</c:v>
                </c:pt>
                <c:pt idx="10763">
                  <c:v>10.090201</c:v>
                </c:pt>
                <c:pt idx="10764">
                  <c:v>10.090358999999999</c:v>
                </c:pt>
                <c:pt idx="10765">
                  <c:v>10.091248999999999</c:v>
                </c:pt>
                <c:pt idx="10766">
                  <c:v>10.090818000000001</c:v>
                </c:pt>
                <c:pt idx="10767">
                  <c:v>10.090775000000001</c:v>
                </c:pt>
                <c:pt idx="10768">
                  <c:v>10.091119000000001</c:v>
                </c:pt>
                <c:pt idx="10769">
                  <c:v>10.090961999999999</c:v>
                </c:pt>
                <c:pt idx="10770">
                  <c:v>10.090028999999999</c:v>
                </c:pt>
                <c:pt idx="10771">
                  <c:v>10.09033</c:v>
                </c:pt>
                <c:pt idx="10772">
                  <c:v>10.090301</c:v>
                </c:pt>
                <c:pt idx="10773">
                  <c:v>10.089541000000001</c:v>
                </c:pt>
                <c:pt idx="10774">
                  <c:v>10.089124</c:v>
                </c:pt>
                <c:pt idx="10775">
                  <c:v>10.089225000000001</c:v>
                </c:pt>
                <c:pt idx="10776">
                  <c:v>10.087961999999999</c:v>
                </c:pt>
                <c:pt idx="10777">
                  <c:v>10.087258</c:v>
                </c:pt>
                <c:pt idx="10778">
                  <c:v>10.087258</c:v>
                </c:pt>
                <c:pt idx="10779">
                  <c:v>10.086812999999999</c:v>
                </c:pt>
                <c:pt idx="10780">
                  <c:v>10.085665000000001</c:v>
                </c:pt>
                <c:pt idx="10781">
                  <c:v>10.085737</c:v>
                </c:pt>
                <c:pt idx="10782">
                  <c:v>10.08545</c:v>
                </c:pt>
                <c:pt idx="10783">
                  <c:v>10.084301999999999</c:v>
                </c:pt>
                <c:pt idx="10784">
                  <c:v>10.083254</c:v>
                </c:pt>
                <c:pt idx="10785">
                  <c:v>10.082737</c:v>
                </c:pt>
                <c:pt idx="10786">
                  <c:v>10.0809</c:v>
                </c:pt>
                <c:pt idx="10787">
                  <c:v>10.079307</c:v>
                </c:pt>
                <c:pt idx="10788">
                  <c:v>10.078905000000001</c:v>
                </c:pt>
                <c:pt idx="10789">
                  <c:v>10.077885999999999</c:v>
                </c:pt>
                <c:pt idx="10790">
                  <c:v>10.076192000000001</c:v>
                </c:pt>
                <c:pt idx="10791">
                  <c:v>10.075575000000001</c:v>
                </c:pt>
                <c:pt idx="10792">
                  <c:v>10.074627</c:v>
                </c:pt>
                <c:pt idx="10793">
                  <c:v>10.073249000000001</c:v>
                </c:pt>
                <c:pt idx="10794">
                  <c:v>10.072087</c:v>
                </c:pt>
                <c:pt idx="10795">
                  <c:v>10.071569999999999</c:v>
                </c:pt>
                <c:pt idx="10796">
                  <c:v>10.069962</c:v>
                </c:pt>
                <c:pt idx="10797">
                  <c:v>10.068612999999999</c:v>
                </c:pt>
                <c:pt idx="10798">
                  <c:v>10.068025</c:v>
                </c:pt>
                <c:pt idx="10799">
                  <c:v>10.067365000000001</c:v>
                </c:pt>
                <c:pt idx="10800">
                  <c:v>10.066819000000001</c:v>
                </c:pt>
                <c:pt idx="10801">
                  <c:v>10.067522</c:v>
                </c:pt>
                <c:pt idx="10802">
                  <c:v>10.067952999999999</c:v>
                </c:pt>
                <c:pt idx="10803">
                  <c:v>10.067665999999999</c:v>
                </c:pt>
                <c:pt idx="10804">
                  <c:v>10.067149000000001</c:v>
                </c:pt>
                <c:pt idx="10805">
                  <c:v>10.066647</c:v>
                </c:pt>
                <c:pt idx="10806">
                  <c:v>10.065039000000001</c:v>
                </c:pt>
                <c:pt idx="10807">
                  <c:v>10.063719000000001</c:v>
                </c:pt>
                <c:pt idx="10808">
                  <c:v>10.062958</c:v>
                </c:pt>
                <c:pt idx="10809">
                  <c:v>10.062512999999999</c:v>
                </c:pt>
                <c:pt idx="10810">
                  <c:v>10.062326000000001</c:v>
                </c:pt>
                <c:pt idx="10811">
                  <c:v>10.063446000000001</c:v>
                </c:pt>
                <c:pt idx="10812">
                  <c:v>10.064622999999999</c:v>
                </c:pt>
                <c:pt idx="10813">
                  <c:v>10.064996000000001</c:v>
                </c:pt>
                <c:pt idx="10814">
                  <c:v>10.065125</c:v>
                </c:pt>
                <c:pt idx="10815">
                  <c:v>10.065355</c:v>
                </c:pt>
                <c:pt idx="10816">
                  <c:v>10.064365</c:v>
                </c:pt>
                <c:pt idx="10817">
                  <c:v>10.063704</c:v>
                </c:pt>
                <c:pt idx="10818">
                  <c:v>10.063129999999999</c:v>
                </c:pt>
                <c:pt idx="10819">
                  <c:v>10.062886000000001</c:v>
                </c:pt>
                <c:pt idx="10820">
                  <c:v>10.062799999999999</c:v>
                </c:pt>
                <c:pt idx="10821">
                  <c:v>10.063834</c:v>
                </c:pt>
                <c:pt idx="10822">
                  <c:v>10.064695</c:v>
                </c:pt>
                <c:pt idx="10823">
                  <c:v>10.064867</c:v>
                </c:pt>
                <c:pt idx="10824">
                  <c:v>10.065025</c:v>
                </c:pt>
                <c:pt idx="10825">
                  <c:v>10.065728</c:v>
                </c:pt>
                <c:pt idx="10826">
                  <c:v>10.065499000000001</c:v>
                </c:pt>
                <c:pt idx="10827">
                  <c:v>10.065369</c:v>
                </c:pt>
                <c:pt idx="10828">
                  <c:v>10.06603</c:v>
                </c:pt>
                <c:pt idx="10829">
                  <c:v>10.065814</c:v>
                </c:pt>
                <c:pt idx="10830">
                  <c:v>10.065886000000001</c:v>
                </c:pt>
                <c:pt idx="10831">
                  <c:v>10.067365000000001</c:v>
                </c:pt>
                <c:pt idx="10832">
                  <c:v>10.068671</c:v>
                </c:pt>
                <c:pt idx="10833">
                  <c:v>10.06936</c:v>
                </c:pt>
                <c:pt idx="10834">
                  <c:v>10.069618</c:v>
                </c:pt>
                <c:pt idx="10835">
                  <c:v>10.070105999999999</c:v>
                </c:pt>
                <c:pt idx="10836">
                  <c:v>10.069518</c:v>
                </c:pt>
                <c:pt idx="10837">
                  <c:v>10.069115999999999</c:v>
                </c:pt>
                <c:pt idx="10838">
                  <c:v>10.069388</c:v>
                </c:pt>
                <c:pt idx="10839">
                  <c:v>10.069876000000001</c:v>
                </c:pt>
                <c:pt idx="10840">
                  <c:v>10.070436000000001</c:v>
                </c:pt>
                <c:pt idx="10841">
                  <c:v>10.070465</c:v>
                </c:pt>
                <c:pt idx="10842">
                  <c:v>10.070349999999999</c:v>
                </c:pt>
                <c:pt idx="10843">
                  <c:v>10.069245</c:v>
                </c:pt>
                <c:pt idx="10844">
                  <c:v>10.068009999999999</c:v>
                </c:pt>
                <c:pt idx="10845">
                  <c:v>10.068097</c:v>
                </c:pt>
                <c:pt idx="10846">
                  <c:v>10.068312000000001</c:v>
                </c:pt>
                <c:pt idx="10847">
                  <c:v>10.068412</c:v>
                </c:pt>
                <c:pt idx="10848">
                  <c:v>10.069302</c:v>
                </c:pt>
                <c:pt idx="10849">
                  <c:v>10.070537</c:v>
                </c:pt>
                <c:pt idx="10850">
                  <c:v>10.070679999999999</c:v>
                </c:pt>
                <c:pt idx="10851">
                  <c:v>10.070436000000001</c:v>
                </c:pt>
                <c:pt idx="10852">
                  <c:v>10.07025</c:v>
                </c:pt>
                <c:pt idx="10853">
                  <c:v>10.069001</c:v>
                </c:pt>
                <c:pt idx="10854">
                  <c:v>10.067594</c:v>
                </c:pt>
                <c:pt idx="10855">
                  <c:v>10.067436000000001</c:v>
                </c:pt>
                <c:pt idx="10856">
                  <c:v>10.067292999999999</c:v>
                </c:pt>
                <c:pt idx="10857">
                  <c:v>10.067178</c:v>
                </c:pt>
                <c:pt idx="10858">
                  <c:v>10.067982000000001</c:v>
                </c:pt>
                <c:pt idx="10859">
                  <c:v>10.06969</c:v>
                </c:pt>
                <c:pt idx="10860">
                  <c:v>10.070062999999999</c:v>
                </c:pt>
                <c:pt idx="10861">
                  <c:v>10.070221</c:v>
                </c:pt>
                <c:pt idx="10862">
                  <c:v>10.070551</c:v>
                </c:pt>
                <c:pt idx="10863">
                  <c:v>10.069919000000001</c:v>
                </c:pt>
                <c:pt idx="10864">
                  <c:v>10.069129999999999</c:v>
                </c:pt>
                <c:pt idx="10865">
                  <c:v>10.069202000000001</c:v>
                </c:pt>
                <c:pt idx="10866">
                  <c:v>10.069129999999999</c:v>
                </c:pt>
                <c:pt idx="10867">
                  <c:v>10.068771</c:v>
                </c:pt>
                <c:pt idx="10868">
                  <c:v>10.069518</c:v>
                </c:pt>
                <c:pt idx="10869">
                  <c:v>10.070406999999999</c:v>
                </c:pt>
                <c:pt idx="10870">
                  <c:v>10.070665999999999</c:v>
                </c:pt>
                <c:pt idx="10871">
                  <c:v>10.070392999999999</c:v>
                </c:pt>
                <c:pt idx="10872">
                  <c:v>10.070119999999999</c:v>
                </c:pt>
                <c:pt idx="10873">
                  <c:v>10.068915000000001</c:v>
                </c:pt>
                <c:pt idx="10874">
                  <c:v>10.067349999999999</c:v>
                </c:pt>
                <c:pt idx="10875">
                  <c:v>10.066905</c:v>
                </c:pt>
                <c:pt idx="10876">
                  <c:v>10.066489000000001</c:v>
                </c:pt>
                <c:pt idx="10877">
                  <c:v>10.065757</c:v>
                </c:pt>
                <c:pt idx="10878">
                  <c:v>10.065944</c:v>
                </c:pt>
                <c:pt idx="10879">
                  <c:v>10.066518</c:v>
                </c:pt>
                <c:pt idx="10880">
                  <c:v>10.066044</c:v>
                </c:pt>
                <c:pt idx="10881">
                  <c:v>10.065111</c:v>
                </c:pt>
                <c:pt idx="10882">
                  <c:v>10.065211</c:v>
                </c:pt>
                <c:pt idx="10883">
                  <c:v>10.064365</c:v>
                </c:pt>
                <c:pt idx="10884">
                  <c:v>10.063532</c:v>
                </c:pt>
                <c:pt idx="10885">
                  <c:v>10.063776000000001</c:v>
                </c:pt>
                <c:pt idx="10886">
                  <c:v>10.063732999999999</c:v>
                </c:pt>
                <c:pt idx="10887">
                  <c:v>10.062799999999999</c:v>
                </c:pt>
                <c:pt idx="10888">
                  <c:v>10.062915</c:v>
                </c:pt>
                <c:pt idx="10889">
                  <c:v>10.063188</c:v>
                </c:pt>
                <c:pt idx="10890">
                  <c:v>10.062412999999999</c:v>
                </c:pt>
                <c:pt idx="10891">
                  <c:v>10.062011</c:v>
                </c:pt>
                <c:pt idx="10892">
                  <c:v>10.062484</c:v>
                </c:pt>
                <c:pt idx="10893">
                  <c:v>10.061896000000001</c:v>
                </c:pt>
                <c:pt idx="10894">
                  <c:v>10.061078</c:v>
                </c:pt>
                <c:pt idx="10895">
                  <c:v>10.061593999999999</c:v>
                </c:pt>
                <c:pt idx="10896">
                  <c:v>10.061593999999999</c:v>
                </c:pt>
                <c:pt idx="10897">
                  <c:v>10.060919999999999</c:v>
                </c:pt>
                <c:pt idx="10898">
                  <c:v>10.061164</c:v>
                </c:pt>
                <c:pt idx="10899">
                  <c:v>10.061422</c:v>
                </c:pt>
                <c:pt idx="10900">
                  <c:v>10.060202</c:v>
                </c:pt>
                <c:pt idx="10901">
                  <c:v>10.059456000000001</c:v>
                </c:pt>
                <c:pt idx="10902">
                  <c:v>10.059441</c:v>
                </c:pt>
                <c:pt idx="10903">
                  <c:v>10.058479999999999</c:v>
                </c:pt>
                <c:pt idx="10904">
                  <c:v>10.057446000000001</c:v>
                </c:pt>
                <c:pt idx="10905">
                  <c:v>10.057489</c:v>
                </c:pt>
                <c:pt idx="10906">
                  <c:v>10.057331</c:v>
                </c:pt>
                <c:pt idx="10907">
                  <c:v>10.056542</c:v>
                </c:pt>
                <c:pt idx="10908">
                  <c:v>10.056915</c:v>
                </c:pt>
                <c:pt idx="10909">
                  <c:v>10.057331</c:v>
                </c:pt>
                <c:pt idx="10910">
                  <c:v>10.056599</c:v>
                </c:pt>
                <c:pt idx="10911">
                  <c:v>10.056255</c:v>
                </c:pt>
                <c:pt idx="10912">
                  <c:v>10.057102</c:v>
                </c:pt>
                <c:pt idx="10913">
                  <c:v>10.056858</c:v>
                </c:pt>
                <c:pt idx="10914">
                  <c:v>10.056743000000001</c:v>
                </c:pt>
                <c:pt idx="10915">
                  <c:v>10.057919999999999</c:v>
                </c:pt>
                <c:pt idx="10916">
                  <c:v>10.058909999999999</c:v>
                </c:pt>
                <c:pt idx="10917">
                  <c:v>10.059226000000001</c:v>
                </c:pt>
                <c:pt idx="10918">
                  <c:v>10.060689999999999</c:v>
                </c:pt>
                <c:pt idx="10919">
                  <c:v>10.062226000000001</c:v>
                </c:pt>
                <c:pt idx="10920">
                  <c:v>10.062283000000001</c:v>
                </c:pt>
                <c:pt idx="10921">
                  <c:v>10.062556000000001</c:v>
                </c:pt>
                <c:pt idx="10922">
                  <c:v>10.063819000000001</c:v>
                </c:pt>
                <c:pt idx="10923">
                  <c:v>10.064149</c:v>
                </c:pt>
                <c:pt idx="10924">
                  <c:v>10.064322000000001</c:v>
                </c:pt>
                <c:pt idx="10925">
                  <c:v>10.065569999999999</c:v>
                </c:pt>
                <c:pt idx="10926">
                  <c:v>10.066503000000001</c:v>
                </c:pt>
                <c:pt idx="10927">
                  <c:v>10.066459999999999</c:v>
                </c:pt>
                <c:pt idx="10928">
                  <c:v>10.067608999999999</c:v>
                </c:pt>
                <c:pt idx="10929">
                  <c:v>10.068915000000001</c:v>
                </c:pt>
                <c:pt idx="10930">
                  <c:v>10.069144</c:v>
                </c:pt>
                <c:pt idx="10931">
                  <c:v>10.069489000000001</c:v>
                </c:pt>
                <c:pt idx="10932">
                  <c:v>10.070608</c:v>
                </c:pt>
                <c:pt idx="10933">
                  <c:v>10.070795</c:v>
                </c:pt>
                <c:pt idx="10934">
                  <c:v>10.070766000000001</c:v>
                </c:pt>
                <c:pt idx="10935">
                  <c:v>10.072058</c:v>
                </c:pt>
                <c:pt idx="10936">
                  <c:v>10.072732999999999</c:v>
                </c:pt>
                <c:pt idx="10937">
                  <c:v>10.07269</c:v>
                </c:pt>
                <c:pt idx="10938">
                  <c:v>10.073608</c:v>
                </c:pt>
                <c:pt idx="10939">
                  <c:v>10.0749</c:v>
                </c:pt>
                <c:pt idx="10940">
                  <c:v>10.075058</c:v>
                </c:pt>
                <c:pt idx="10941">
                  <c:v>10.075559999999999</c:v>
                </c:pt>
                <c:pt idx="10942">
                  <c:v>10.076752000000001</c:v>
                </c:pt>
                <c:pt idx="10943">
                  <c:v>10.07701</c:v>
                </c:pt>
                <c:pt idx="10944">
                  <c:v>10.076866000000001</c:v>
                </c:pt>
                <c:pt idx="10945">
                  <c:v>10.077972000000001</c:v>
                </c:pt>
                <c:pt idx="10946">
                  <c:v>10.078832999999999</c:v>
                </c:pt>
                <c:pt idx="10947">
                  <c:v>10.078804</c:v>
                </c:pt>
                <c:pt idx="10948">
                  <c:v>10.079565000000001</c:v>
                </c:pt>
                <c:pt idx="10949">
                  <c:v>10.080412000000001</c:v>
                </c:pt>
                <c:pt idx="10950">
                  <c:v>10.079924</c:v>
                </c:pt>
                <c:pt idx="10951">
                  <c:v>10.079895</c:v>
                </c:pt>
                <c:pt idx="10952">
                  <c:v>10.080771</c:v>
                </c:pt>
                <c:pt idx="10953">
                  <c:v>10.080325999999999</c:v>
                </c:pt>
                <c:pt idx="10954">
                  <c:v>10.080268</c:v>
                </c:pt>
                <c:pt idx="10955">
                  <c:v>10.081015000000001</c:v>
                </c:pt>
                <c:pt idx="10956">
                  <c:v>10.081445</c:v>
                </c:pt>
                <c:pt idx="10957">
                  <c:v>10.081015000000001</c:v>
                </c:pt>
                <c:pt idx="10958">
                  <c:v>10.08146</c:v>
                </c:pt>
                <c:pt idx="10959">
                  <c:v>10.082163</c:v>
                </c:pt>
                <c:pt idx="10960">
                  <c:v>10.081632000000001</c:v>
                </c:pt>
                <c:pt idx="10961">
                  <c:v>10.081689000000001</c:v>
                </c:pt>
                <c:pt idx="10962">
                  <c:v>10.082565000000001</c:v>
                </c:pt>
                <c:pt idx="10963">
                  <c:v>10.082306000000001</c:v>
                </c:pt>
                <c:pt idx="10964">
                  <c:v>10.081732000000001</c:v>
                </c:pt>
                <c:pt idx="10965">
                  <c:v>10.082549999999999</c:v>
                </c:pt>
                <c:pt idx="10966">
                  <c:v>10.082981</c:v>
                </c:pt>
                <c:pt idx="10967">
                  <c:v>10.082665</c:v>
                </c:pt>
                <c:pt idx="10968">
                  <c:v>10.083282000000001</c:v>
                </c:pt>
                <c:pt idx="10969">
                  <c:v>10.084</c:v>
                </c:pt>
                <c:pt idx="10970">
                  <c:v>10.083383</c:v>
                </c:pt>
                <c:pt idx="10971">
                  <c:v>10.082865999999999</c:v>
                </c:pt>
                <c:pt idx="10972">
                  <c:v>10.083268</c:v>
                </c:pt>
                <c:pt idx="10973">
                  <c:v>10.082608</c:v>
                </c:pt>
                <c:pt idx="10974">
                  <c:v>10.081661</c:v>
                </c:pt>
                <c:pt idx="10975">
                  <c:v>10.082105</c:v>
                </c:pt>
                <c:pt idx="10976">
                  <c:v>10.08212</c:v>
                </c:pt>
                <c:pt idx="10977">
                  <c:v>10.081431</c:v>
                </c:pt>
                <c:pt idx="10978">
                  <c:v>10.081675000000001</c:v>
                </c:pt>
                <c:pt idx="10979">
                  <c:v>10.082177</c:v>
                </c:pt>
                <c:pt idx="10980">
                  <c:v>10.081173</c:v>
                </c:pt>
                <c:pt idx="10981">
                  <c:v>10.080584</c:v>
                </c:pt>
                <c:pt idx="10982">
                  <c:v>10.080742000000001</c:v>
                </c:pt>
                <c:pt idx="10983">
                  <c:v>10.080152999999999</c:v>
                </c:pt>
                <c:pt idx="10984">
                  <c:v>10.079393</c:v>
                </c:pt>
                <c:pt idx="10985">
                  <c:v>10.079996</c:v>
                </c:pt>
                <c:pt idx="10986">
                  <c:v>10.080211</c:v>
                </c:pt>
                <c:pt idx="10987">
                  <c:v>10.079737</c:v>
                </c:pt>
                <c:pt idx="10988">
                  <c:v>10.080311</c:v>
                </c:pt>
                <c:pt idx="10989">
                  <c:v>10.081115</c:v>
                </c:pt>
                <c:pt idx="10990">
                  <c:v>10.080685000000001</c:v>
                </c:pt>
                <c:pt idx="10991">
                  <c:v>10.080814</c:v>
                </c:pt>
                <c:pt idx="10992">
                  <c:v>10.081645999999999</c:v>
                </c:pt>
                <c:pt idx="10993">
                  <c:v>10.081388</c:v>
                </c:pt>
                <c:pt idx="10994">
                  <c:v>10.081216</c:v>
                </c:pt>
                <c:pt idx="10995">
                  <c:v>10.08123</c:v>
                </c:pt>
                <c:pt idx="10996">
                  <c:v>10.081201</c:v>
                </c:pt>
                <c:pt idx="10997">
                  <c:v>10.080455000000001</c:v>
                </c:pt>
                <c:pt idx="10998">
                  <c:v>10.080555</c:v>
                </c:pt>
                <c:pt idx="10999">
                  <c:v>10.081</c:v>
                </c:pt>
                <c:pt idx="11000">
                  <c:v>10.080024</c:v>
                </c:pt>
                <c:pt idx="11001">
                  <c:v>10.079478999999999</c:v>
                </c:pt>
                <c:pt idx="11002">
                  <c:v>10.079737</c:v>
                </c:pt>
                <c:pt idx="11003">
                  <c:v>10.079063</c:v>
                </c:pt>
                <c:pt idx="11004">
                  <c:v>10.078287</c:v>
                </c:pt>
                <c:pt idx="11005">
                  <c:v>10.078889999999999</c:v>
                </c:pt>
                <c:pt idx="11006">
                  <c:v>10.078832999999999</c:v>
                </c:pt>
                <c:pt idx="11007">
                  <c:v>10.078087</c:v>
                </c:pt>
                <c:pt idx="11008">
                  <c:v>10.077957</c:v>
                </c:pt>
                <c:pt idx="11009">
                  <c:v>10.078115</c:v>
                </c:pt>
                <c:pt idx="11010">
                  <c:v>10.077095999999999</c:v>
                </c:pt>
                <c:pt idx="11011">
                  <c:v>10.076551</c:v>
                </c:pt>
                <c:pt idx="11012">
                  <c:v>10.076938</c:v>
                </c:pt>
                <c:pt idx="11013">
                  <c:v>10.076249000000001</c:v>
                </c:pt>
                <c:pt idx="11014">
                  <c:v>10.075517</c:v>
                </c:pt>
                <c:pt idx="11015">
                  <c:v>10.07612</c:v>
                </c:pt>
                <c:pt idx="11016">
                  <c:v>10.076249000000001</c:v>
                </c:pt>
                <c:pt idx="11017">
                  <c:v>10.075832999999999</c:v>
                </c:pt>
                <c:pt idx="11018">
                  <c:v>10.076435999999999</c:v>
                </c:pt>
                <c:pt idx="11019">
                  <c:v>10.07724</c:v>
                </c:pt>
                <c:pt idx="11020">
                  <c:v>10.076722999999999</c:v>
                </c:pt>
                <c:pt idx="11021">
                  <c:v>10.076895</c:v>
                </c:pt>
                <c:pt idx="11022">
                  <c:v>10.077785</c:v>
                </c:pt>
                <c:pt idx="11023">
                  <c:v>10.078029000000001</c:v>
                </c:pt>
                <c:pt idx="11024">
                  <c:v>10.077957</c:v>
                </c:pt>
                <c:pt idx="11025">
                  <c:v>10.079005</c:v>
                </c:pt>
                <c:pt idx="11026">
                  <c:v>10.079737</c:v>
                </c:pt>
                <c:pt idx="11027">
                  <c:v>10.079737</c:v>
                </c:pt>
                <c:pt idx="11028">
                  <c:v>10.080368999999999</c:v>
                </c:pt>
                <c:pt idx="11029">
                  <c:v>10.081244</c:v>
                </c:pt>
                <c:pt idx="11030">
                  <c:v>10.081028999999999</c:v>
                </c:pt>
                <c:pt idx="11031">
                  <c:v>10.081173</c:v>
                </c:pt>
                <c:pt idx="11032">
                  <c:v>10.081861</c:v>
                </c:pt>
                <c:pt idx="11033">
                  <c:v>10.081588999999999</c:v>
                </c:pt>
                <c:pt idx="11034">
                  <c:v>10.081244</c:v>
                </c:pt>
                <c:pt idx="11035">
                  <c:v>10.082019000000001</c:v>
                </c:pt>
                <c:pt idx="11036">
                  <c:v>10.082909000000001</c:v>
                </c:pt>
                <c:pt idx="11037">
                  <c:v>10.082881</c:v>
                </c:pt>
                <c:pt idx="11038">
                  <c:v>10.083482999999999</c:v>
                </c:pt>
                <c:pt idx="11039">
                  <c:v>10.084503</c:v>
                </c:pt>
                <c:pt idx="11040">
                  <c:v>10.08423</c:v>
                </c:pt>
                <c:pt idx="11041">
                  <c:v>10.084603</c:v>
                </c:pt>
                <c:pt idx="11042">
                  <c:v>10.085708</c:v>
                </c:pt>
                <c:pt idx="11043">
                  <c:v>10.085535999999999</c:v>
                </c:pt>
                <c:pt idx="11044">
                  <c:v>10.08522</c:v>
                </c:pt>
                <c:pt idx="11045">
                  <c:v>10.086152999999999</c:v>
                </c:pt>
                <c:pt idx="11046">
                  <c:v>10.086482999999999</c:v>
                </c:pt>
                <c:pt idx="11047">
                  <c:v>10.086397</c:v>
                </c:pt>
                <c:pt idx="11048">
                  <c:v>10.087144</c:v>
                </c:pt>
                <c:pt idx="11049">
                  <c:v>10.088493</c:v>
                </c:pt>
                <c:pt idx="11050">
                  <c:v>10.088407</c:v>
                </c:pt>
                <c:pt idx="11051">
                  <c:v>10.088808999999999</c:v>
                </c:pt>
                <c:pt idx="11052">
                  <c:v>10.09043</c:v>
                </c:pt>
                <c:pt idx="11053">
                  <c:v>10.091421</c:v>
                </c:pt>
                <c:pt idx="11054">
                  <c:v>10.092411</c:v>
                </c:pt>
                <c:pt idx="11055">
                  <c:v>10.094435000000001</c:v>
                </c:pt>
                <c:pt idx="11056">
                  <c:v>10.095928000000001</c:v>
                </c:pt>
                <c:pt idx="11057">
                  <c:v>10.096515999999999</c:v>
                </c:pt>
                <c:pt idx="11058">
                  <c:v>10.097708000000001</c:v>
                </c:pt>
                <c:pt idx="11059">
                  <c:v>10.099086</c:v>
                </c:pt>
                <c:pt idx="11060">
                  <c:v>10.099271999999999</c:v>
                </c:pt>
                <c:pt idx="11061">
                  <c:v>10.099947</c:v>
                </c:pt>
                <c:pt idx="11062">
                  <c:v>10.101081000000001</c:v>
                </c:pt>
                <c:pt idx="11063">
                  <c:v>10.101253</c:v>
                </c:pt>
                <c:pt idx="11064">
                  <c:v>10.100951999999999</c:v>
                </c:pt>
                <c:pt idx="11065">
                  <c:v>10.101841</c:v>
                </c:pt>
                <c:pt idx="11066">
                  <c:v>10.102301000000001</c:v>
                </c:pt>
                <c:pt idx="11067">
                  <c:v>10.102171999999999</c:v>
                </c:pt>
                <c:pt idx="11068">
                  <c:v>10.102746</c:v>
                </c:pt>
                <c:pt idx="11069">
                  <c:v>10.103664</c:v>
                </c:pt>
                <c:pt idx="11070">
                  <c:v>10.103448999999999</c:v>
                </c:pt>
                <c:pt idx="11071">
                  <c:v>10.103521000000001</c:v>
                </c:pt>
                <c:pt idx="11072">
                  <c:v>10.104367999999999</c:v>
                </c:pt>
                <c:pt idx="11073">
                  <c:v>10.10454</c:v>
                </c:pt>
                <c:pt idx="11074">
                  <c:v>10.104497</c:v>
                </c:pt>
                <c:pt idx="11075">
                  <c:v>10.105573</c:v>
                </c:pt>
                <c:pt idx="11076">
                  <c:v>10.106147999999999</c:v>
                </c:pt>
                <c:pt idx="11077">
                  <c:v>10.106147999999999</c:v>
                </c:pt>
                <c:pt idx="11078">
                  <c:v>10.106923</c:v>
                </c:pt>
                <c:pt idx="11079">
                  <c:v>10.108186</c:v>
                </c:pt>
                <c:pt idx="11080">
                  <c:v>10.108171</c:v>
                </c:pt>
                <c:pt idx="11081">
                  <c:v>10.108516</c:v>
                </c:pt>
                <c:pt idx="11082">
                  <c:v>10.109234000000001</c:v>
                </c:pt>
                <c:pt idx="11083">
                  <c:v>10.109234000000001</c:v>
                </c:pt>
                <c:pt idx="11084">
                  <c:v>10.109635000000001</c:v>
                </c:pt>
                <c:pt idx="11085">
                  <c:v>10.110999</c:v>
                </c:pt>
                <c:pt idx="11086">
                  <c:v>10.112018000000001</c:v>
                </c:pt>
                <c:pt idx="11087">
                  <c:v>10.112591999999999</c:v>
                </c:pt>
                <c:pt idx="11088">
                  <c:v>10.113769</c:v>
                </c:pt>
                <c:pt idx="11089">
                  <c:v>10.115147</c:v>
                </c:pt>
                <c:pt idx="11090">
                  <c:v>10.115161000000001</c:v>
                </c:pt>
                <c:pt idx="11091">
                  <c:v>10.115822</c:v>
                </c:pt>
                <c:pt idx="11092">
                  <c:v>10.116797999999999</c:v>
                </c:pt>
                <c:pt idx="11093">
                  <c:v>10.115994000000001</c:v>
                </c:pt>
                <c:pt idx="11094">
                  <c:v>10.11453</c:v>
                </c:pt>
                <c:pt idx="11095">
                  <c:v>10.114042</c:v>
                </c:pt>
                <c:pt idx="11096">
                  <c:v>10.113151999999999</c:v>
                </c:pt>
                <c:pt idx="11097">
                  <c:v>10.111701999999999</c:v>
                </c:pt>
                <c:pt idx="11098">
                  <c:v>10.111286</c:v>
                </c:pt>
                <c:pt idx="11099">
                  <c:v>10.111186</c:v>
                </c:pt>
                <c:pt idx="11100">
                  <c:v>10.109591999999999</c:v>
                </c:pt>
                <c:pt idx="11101">
                  <c:v>10.108601999999999</c:v>
                </c:pt>
                <c:pt idx="11102">
                  <c:v>10.108257</c:v>
                </c:pt>
                <c:pt idx="11103">
                  <c:v>10.107324</c:v>
                </c:pt>
                <c:pt idx="11104">
                  <c:v>10.106291000000001</c:v>
                </c:pt>
                <c:pt idx="11105">
                  <c:v>10.106564000000001</c:v>
                </c:pt>
                <c:pt idx="11106">
                  <c:v>10.106406</c:v>
                </c:pt>
                <c:pt idx="11107">
                  <c:v>10.105961000000001</c:v>
                </c:pt>
                <c:pt idx="11108">
                  <c:v>10.105918000000001</c:v>
                </c:pt>
                <c:pt idx="11109">
                  <c:v>10.106591999999999</c:v>
                </c:pt>
                <c:pt idx="11110">
                  <c:v>10.106119</c:v>
                </c:pt>
                <c:pt idx="11111">
                  <c:v>10.105918000000001</c:v>
                </c:pt>
                <c:pt idx="11112">
                  <c:v>10.106291000000001</c:v>
                </c:pt>
                <c:pt idx="11113">
                  <c:v>10.105961000000001</c:v>
                </c:pt>
                <c:pt idx="11114">
                  <c:v>10.105415000000001</c:v>
                </c:pt>
                <c:pt idx="11115">
                  <c:v>10.106047</c:v>
                </c:pt>
                <c:pt idx="11116">
                  <c:v>10.106133</c:v>
                </c:pt>
                <c:pt idx="11117">
                  <c:v>10.105703</c:v>
                </c:pt>
                <c:pt idx="11118">
                  <c:v>10.105789</c:v>
                </c:pt>
                <c:pt idx="11119">
                  <c:v>10.106277</c:v>
                </c:pt>
                <c:pt idx="11120">
                  <c:v>10.105271999999999</c:v>
                </c:pt>
                <c:pt idx="11121">
                  <c:v>10.104454</c:v>
                </c:pt>
                <c:pt idx="11122">
                  <c:v>10.104167</c:v>
                </c:pt>
                <c:pt idx="11123">
                  <c:v>10.103391999999999</c:v>
                </c:pt>
                <c:pt idx="11124">
                  <c:v>10.102301000000001</c:v>
                </c:pt>
                <c:pt idx="11125">
                  <c:v>10.101927999999999</c:v>
                </c:pt>
                <c:pt idx="11126">
                  <c:v>10.101425000000001</c:v>
                </c:pt>
                <c:pt idx="11127">
                  <c:v>10.100004</c:v>
                </c:pt>
                <c:pt idx="11128">
                  <c:v>10.099028000000001</c:v>
                </c:pt>
                <c:pt idx="11129">
                  <c:v>10.09821</c:v>
                </c:pt>
                <c:pt idx="11130">
                  <c:v>10.096228999999999</c:v>
                </c:pt>
                <c:pt idx="11131">
                  <c:v>10.094621999999999</c:v>
                </c:pt>
                <c:pt idx="11132">
                  <c:v>10.093603</c:v>
                </c:pt>
                <c:pt idx="11133">
                  <c:v>10.09254</c:v>
                </c:pt>
                <c:pt idx="11134">
                  <c:v>10.091665000000001</c:v>
                </c:pt>
                <c:pt idx="11135">
                  <c:v>10.09221</c:v>
                </c:pt>
                <c:pt idx="11136">
                  <c:v>10.092568999999999</c:v>
                </c:pt>
                <c:pt idx="11137">
                  <c:v>10.092655000000001</c:v>
                </c:pt>
                <c:pt idx="11138">
                  <c:v>10.093359</c:v>
                </c:pt>
                <c:pt idx="11139">
                  <c:v>10.094306</c:v>
                </c:pt>
                <c:pt idx="11140">
                  <c:v>10.094048000000001</c:v>
                </c:pt>
                <c:pt idx="11141">
                  <c:v>10.094378000000001</c:v>
                </c:pt>
                <c:pt idx="11142">
                  <c:v>10.09478</c:v>
                </c:pt>
                <c:pt idx="11143">
                  <c:v>10.094493</c:v>
                </c:pt>
                <c:pt idx="11144">
                  <c:v>10.09376</c:v>
                </c:pt>
                <c:pt idx="11145">
                  <c:v>10.094521</c:v>
                </c:pt>
                <c:pt idx="11146">
                  <c:v>10.09478</c:v>
                </c:pt>
                <c:pt idx="11147">
                  <c:v>10.09455</c:v>
                </c:pt>
                <c:pt idx="11148">
                  <c:v>10.094391999999999</c:v>
                </c:pt>
                <c:pt idx="11149">
                  <c:v>10.094692999999999</c:v>
                </c:pt>
                <c:pt idx="11150">
                  <c:v>10.093171999999999</c:v>
                </c:pt>
                <c:pt idx="11151">
                  <c:v>10.091866</c:v>
                </c:pt>
                <c:pt idx="11152">
                  <c:v>10.090933</c:v>
                </c:pt>
                <c:pt idx="11153">
                  <c:v>10.089426</c:v>
                </c:pt>
                <c:pt idx="11154">
                  <c:v>10.087517</c:v>
                </c:pt>
                <c:pt idx="11155">
                  <c:v>10.086612000000001</c:v>
                </c:pt>
                <c:pt idx="11156">
                  <c:v>10.085478999999999</c:v>
                </c:pt>
                <c:pt idx="11157">
                  <c:v>10.084115000000001</c:v>
                </c:pt>
                <c:pt idx="11158">
                  <c:v>10.083095999999999</c:v>
                </c:pt>
                <c:pt idx="11159">
                  <c:v>10.082565000000001</c:v>
                </c:pt>
                <c:pt idx="11160">
                  <c:v>10.080885</c:v>
                </c:pt>
                <c:pt idx="11161">
                  <c:v>10.079765999999999</c:v>
                </c:pt>
                <c:pt idx="11162">
                  <c:v>10.07935</c:v>
                </c:pt>
                <c:pt idx="11163">
                  <c:v>10.078531</c:v>
                </c:pt>
                <c:pt idx="11164">
                  <c:v>10.077426000000001</c:v>
                </c:pt>
                <c:pt idx="11165">
                  <c:v>10.077484</c:v>
                </c:pt>
                <c:pt idx="11166">
                  <c:v>10.077382999999999</c:v>
                </c:pt>
                <c:pt idx="11167">
                  <c:v>10.076795000000001</c:v>
                </c:pt>
                <c:pt idx="11168">
                  <c:v>10.077139000000001</c:v>
                </c:pt>
                <c:pt idx="11169">
                  <c:v>10.078072000000001</c:v>
                </c:pt>
                <c:pt idx="11170">
                  <c:v>10.078015000000001</c:v>
                </c:pt>
                <c:pt idx="11171">
                  <c:v>10.078417</c:v>
                </c:pt>
                <c:pt idx="11172">
                  <c:v>10.079321</c:v>
                </c:pt>
                <c:pt idx="11173">
                  <c:v>10.079751999999999</c:v>
                </c:pt>
                <c:pt idx="11174">
                  <c:v>10.079192000000001</c:v>
                </c:pt>
                <c:pt idx="11175">
                  <c:v>10.079838000000001</c:v>
                </c:pt>
                <c:pt idx="11176">
                  <c:v>10.080082000000001</c:v>
                </c:pt>
                <c:pt idx="11177">
                  <c:v>10.079594</c:v>
                </c:pt>
                <c:pt idx="11178">
                  <c:v>10.079177</c:v>
                </c:pt>
                <c:pt idx="11179">
                  <c:v>10.079192000000001</c:v>
                </c:pt>
                <c:pt idx="11180">
                  <c:v>10.077972000000001</c:v>
                </c:pt>
                <c:pt idx="11181">
                  <c:v>10.077197</c:v>
                </c:pt>
                <c:pt idx="11182">
                  <c:v>10.077197</c:v>
                </c:pt>
                <c:pt idx="11183">
                  <c:v>10.077225</c:v>
                </c:pt>
                <c:pt idx="11184">
                  <c:v>10.076881</c:v>
                </c:pt>
                <c:pt idx="11185">
                  <c:v>10.077871</c:v>
                </c:pt>
                <c:pt idx="11186">
                  <c:v>10.077699000000001</c:v>
                </c:pt>
                <c:pt idx="11187">
                  <c:v>10.077109999999999</c:v>
                </c:pt>
                <c:pt idx="11188">
                  <c:v>10.076809000000001</c:v>
                </c:pt>
                <c:pt idx="11189">
                  <c:v>10.07724</c:v>
                </c:pt>
                <c:pt idx="11190">
                  <c:v>10.076492999999999</c:v>
                </c:pt>
                <c:pt idx="11191">
                  <c:v>10.076307</c:v>
                </c:pt>
                <c:pt idx="11192">
                  <c:v>10.076579000000001</c:v>
                </c:pt>
                <c:pt idx="11193">
                  <c:v>10.076752000000001</c:v>
                </c:pt>
                <c:pt idx="11194">
                  <c:v>10.076608</c:v>
                </c:pt>
                <c:pt idx="11195">
                  <c:v>10.077799000000001</c:v>
                </c:pt>
                <c:pt idx="11196">
                  <c:v>10.078531</c:v>
                </c:pt>
                <c:pt idx="11197">
                  <c:v>10.078517</c:v>
                </c:pt>
                <c:pt idx="11198">
                  <c:v>10.078602999999999</c:v>
                </c:pt>
                <c:pt idx="11199">
                  <c:v>10.07935</c:v>
                </c:pt>
                <c:pt idx="11200">
                  <c:v>10.07945</c:v>
                </c:pt>
                <c:pt idx="11201">
                  <c:v>10.079924</c:v>
                </c:pt>
                <c:pt idx="11202">
                  <c:v>10.080799000000001</c:v>
                </c:pt>
                <c:pt idx="11203">
                  <c:v>10.081905000000001</c:v>
                </c:pt>
                <c:pt idx="11204">
                  <c:v>10.083254</c:v>
                </c:pt>
                <c:pt idx="11205">
                  <c:v>10.085005000000001</c:v>
                </c:pt>
                <c:pt idx="11206">
                  <c:v>10.086124</c:v>
                </c:pt>
                <c:pt idx="11207">
                  <c:v>10.08677</c:v>
                </c:pt>
                <c:pt idx="11208">
                  <c:v>10.086842000000001</c:v>
                </c:pt>
                <c:pt idx="11209">
                  <c:v>10.086512000000001</c:v>
                </c:pt>
                <c:pt idx="11210">
                  <c:v>10.085321</c:v>
                </c:pt>
                <c:pt idx="11211">
                  <c:v>10.084631999999999</c:v>
                </c:pt>
                <c:pt idx="11212">
                  <c:v>10.084158</c:v>
                </c:pt>
                <c:pt idx="11213">
                  <c:v>10.084129000000001</c:v>
                </c:pt>
                <c:pt idx="11214">
                  <c:v>10.084058000000001</c:v>
                </c:pt>
                <c:pt idx="11215">
                  <c:v>10.084918999999999</c:v>
                </c:pt>
                <c:pt idx="11216">
                  <c:v>10.085262999999999</c:v>
                </c:pt>
                <c:pt idx="11217">
                  <c:v>10.085205999999999</c:v>
                </c:pt>
                <c:pt idx="11218">
                  <c:v>10.085177</c:v>
                </c:pt>
                <c:pt idx="11219">
                  <c:v>10.085305999999999</c:v>
                </c:pt>
                <c:pt idx="11220">
                  <c:v>10.084718000000001</c:v>
                </c:pt>
                <c:pt idx="11221">
                  <c:v>10.084702999999999</c:v>
                </c:pt>
                <c:pt idx="11222">
                  <c:v>10.084947</c:v>
                </c:pt>
                <c:pt idx="11223">
                  <c:v>10.085278000000001</c:v>
                </c:pt>
                <c:pt idx="11224">
                  <c:v>10.08555</c:v>
                </c:pt>
                <c:pt idx="11225">
                  <c:v>10.086397</c:v>
                </c:pt>
                <c:pt idx="11226">
                  <c:v>10.086569000000001</c:v>
                </c:pt>
                <c:pt idx="11227">
                  <c:v>10.086928</c:v>
                </c:pt>
                <c:pt idx="11228">
                  <c:v>10.087128999999999</c:v>
                </c:pt>
                <c:pt idx="11229">
                  <c:v>10.087488</c:v>
                </c:pt>
                <c:pt idx="11230">
                  <c:v>10.087128999999999</c:v>
                </c:pt>
                <c:pt idx="11231">
                  <c:v>10.087301</c:v>
                </c:pt>
                <c:pt idx="11232">
                  <c:v>10.087702999999999</c:v>
                </c:pt>
                <c:pt idx="11233">
                  <c:v>10.088865999999999</c:v>
                </c:pt>
                <c:pt idx="11234">
                  <c:v>10.09</c:v>
                </c:pt>
                <c:pt idx="11235">
                  <c:v>10.09178</c:v>
                </c:pt>
                <c:pt idx="11236">
                  <c:v>10.092727</c:v>
                </c:pt>
                <c:pt idx="11237">
                  <c:v>10.093947</c:v>
                </c:pt>
                <c:pt idx="11238">
                  <c:v>10.095153</c:v>
                </c:pt>
                <c:pt idx="11239">
                  <c:v>10.096387</c:v>
                </c:pt>
                <c:pt idx="11240">
                  <c:v>10.096861000000001</c:v>
                </c:pt>
                <c:pt idx="11241">
                  <c:v>10.096617</c:v>
                </c:pt>
                <c:pt idx="11242">
                  <c:v>10.096358</c:v>
                </c:pt>
                <c:pt idx="11243">
                  <c:v>10.096717</c:v>
                </c:pt>
                <c:pt idx="11244">
                  <c:v>10.096028</c:v>
                </c:pt>
                <c:pt idx="11245">
                  <c:v>10.094478000000001</c:v>
                </c:pt>
                <c:pt idx="11246">
                  <c:v>10.093688999999999</c:v>
                </c:pt>
                <c:pt idx="11247">
                  <c:v>10.093043</c:v>
                </c:pt>
                <c:pt idx="11248">
                  <c:v>10.091794</c:v>
                </c:pt>
                <c:pt idx="11249">
                  <c:v>10.09188</c:v>
                </c:pt>
                <c:pt idx="11250">
                  <c:v>10.092627</c:v>
                </c:pt>
                <c:pt idx="11251">
                  <c:v>10.092914</c:v>
                </c:pt>
                <c:pt idx="11252">
                  <c:v>10.093143</c:v>
                </c:pt>
                <c:pt idx="11253">
                  <c:v>10.094048000000001</c:v>
                </c:pt>
                <c:pt idx="11254">
                  <c:v>10.093515999999999</c:v>
                </c:pt>
                <c:pt idx="11255">
                  <c:v>10.092354</c:v>
                </c:pt>
                <c:pt idx="11256">
                  <c:v>10.091694</c:v>
                </c:pt>
                <c:pt idx="11257">
                  <c:v>10.091119000000001</c:v>
                </c:pt>
                <c:pt idx="11258">
                  <c:v>10.090128999999999</c:v>
                </c:pt>
                <c:pt idx="11259">
                  <c:v>10.090158000000001</c:v>
                </c:pt>
                <c:pt idx="11260">
                  <c:v>10.09066</c:v>
                </c:pt>
                <c:pt idx="11261">
                  <c:v>10.090718000000001</c:v>
                </c:pt>
                <c:pt idx="11262">
                  <c:v>10.090703</c:v>
                </c:pt>
                <c:pt idx="11263">
                  <c:v>10.091234</c:v>
                </c:pt>
                <c:pt idx="11264">
                  <c:v>10.09066</c:v>
                </c:pt>
                <c:pt idx="11265">
                  <c:v>10.089568999999999</c:v>
                </c:pt>
                <c:pt idx="11266">
                  <c:v>10.089124</c:v>
                </c:pt>
                <c:pt idx="11267">
                  <c:v>10.08888</c:v>
                </c:pt>
                <c:pt idx="11268">
                  <c:v>10.087861</c:v>
                </c:pt>
                <c:pt idx="11269">
                  <c:v>10.087775000000001</c:v>
                </c:pt>
                <c:pt idx="11270">
                  <c:v>10.088105000000001</c:v>
                </c:pt>
                <c:pt idx="11271">
                  <c:v>10.087904</c:v>
                </c:pt>
                <c:pt idx="11272">
                  <c:v>10.087631999999999</c:v>
                </c:pt>
                <c:pt idx="11273">
                  <c:v>10.088206</c:v>
                </c:pt>
                <c:pt idx="11274">
                  <c:v>10.087372999999999</c:v>
                </c:pt>
                <c:pt idx="11275">
                  <c:v>10.085967</c:v>
                </c:pt>
                <c:pt idx="11276">
                  <c:v>10.085048</c:v>
                </c:pt>
                <c:pt idx="11277">
                  <c:v>10.08456</c:v>
                </c:pt>
                <c:pt idx="11278">
                  <c:v>10.082952000000001</c:v>
                </c:pt>
                <c:pt idx="11279">
                  <c:v>10.082407</c:v>
                </c:pt>
                <c:pt idx="11280">
                  <c:v>10.082421</c:v>
                </c:pt>
                <c:pt idx="11281">
                  <c:v>10.082005000000001</c:v>
                </c:pt>
                <c:pt idx="11282">
                  <c:v>10.082292000000001</c:v>
                </c:pt>
                <c:pt idx="11283">
                  <c:v>10.083482999999999</c:v>
                </c:pt>
                <c:pt idx="11284">
                  <c:v>10.083138999999999</c:v>
                </c:pt>
                <c:pt idx="11285">
                  <c:v>10.08268</c:v>
                </c:pt>
                <c:pt idx="11286">
                  <c:v>10.083598</c:v>
                </c:pt>
                <c:pt idx="11287">
                  <c:v>10.084</c:v>
                </c:pt>
                <c:pt idx="11288">
                  <c:v>10.083468999999999</c:v>
                </c:pt>
                <c:pt idx="11289">
                  <c:v>10.084388000000001</c:v>
                </c:pt>
                <c:pt idx="11290">
                  <c:v>10.085335000000001</c:v>
                </c:pt>
                <c:pt idx="11291">
                  <c:v>10.085134</c:v>
                </c:pt>
                <c:pt idx="11292">
                  <c:v>10.085407</c:v>
                </c:pt>
                <c:pt idx="11293">
                  <c:v>10.086425999999999</c:v>
                </c:pt>
                <c:pt idx="11294">
                  <c:v>10.086254</c:v>
                </c:pt>
                <c:pt idx="11295">
                  <c:v>10.086268</c:v>
                </c:pt>
                <c:pt idx="11296">
                  <c:v>10.087645999999999</c:v>
                </c:pt>
                <c:pt idx="11297">
                  <c:v>10.088407</c:v>
                </c:pt>
                <c:pt idx="11298">
                  <c:v>10.088277</c:v>
                </c:pt>
                <c:pt idx="11299">
                  <c:v>10.089124</c:v>
                </c:pt>
                <c:pt idx="11300">
                  <c:v>10.08977</c:v>
                </c:pt>
                <c:pt idx="11301">
                  <c:v>10.089454</c:v>
                </c:pt>
                <c:pt idx="11302">
                  <c:v>10.089525999999999</c:v>
                </c:pt>
                <c:pt idx="11303">
                  <c:v>10.090415999999999</c:v>
                </c:pt>
                <c:pt idx="11304">
                  <c:v>10.090172000000001</c:v>
                </c:pt>
                <c:pt idx="11305">
                  <c:v>10.08977</c:v>
                </c:pt>
                <c:pt idx="11306">
                  <c:v>10.09033</c:v>
                </c:pt>
                <c:pt idx="11307">
                  <c:v>10.090373</c:v>
                </c:pt>
                <c:pt idx="11308">
                  <c:v>10.089426</c:v>
                </c:pt>
                <c:pt idx="11309">
                  <c:v>10.089971</c:v>
                </c:pt>
                <c:pt idx="11310">
                  <c:v>10.090415999999999</c:v>
                </c:pt>
                <c:pt idx="11311">
                  <c:v>10.089627</c:v>
                </c:pt>
                <c:pt idx="11312">
                  <c:v>10.089311</c:v>
                </c:pt>
                <c:pt idx="11313">
                  <c:v>10.089899000000001</c:v>
                </c:pt>
                <c:pt idx="11314">
                  <c:v>10.089254</c:v>
                </c:pt>
                <c:pt idx="11315">
                  <c:v>10.088521</c:v>
                </c:pt>
                <c:pt idx="11316">
                  <c:v>10.088851999999999</c:v>
                </c:pt>
                <c:pt idx="11317">
                  <c:v>10.088737</c:v>
                </c:pt>
                <c:pt idx="11318">
                  <c:v>10.087474</c:v>
                </c:pt>
                <c:pt idx="11319">
                  <c:v>10.087459000000001</c:v>
                </c:pt>
                <c:pt idx="11320">
                  <c:v>10.087316</c:v>
                </c:pt>
                <c:pt idx="11321">
                  <c:v>10.086182000000001</c:v>
                </c:pt>
                <c:pt idx="11322">
                  <c:v>10.085392000000001</c:v>
                </c:pt>
                <c:pt idx="11323">
                  <c:v>10.085278000000001</c:v>
                </c:pt>
                <c:pt idx="11324">
                  <c:v>10.083914</c:v>
                </c:pt>
                <c:pt idx="11325">
                  <c:v>10.082808999999999</c:v>
                </c:pt>
                <c:pt idx="11326">
                  <c:v>10.082895000000001</c:v>
                </c:pt>
                <c:pt idx="11327">
                  <c:v>10.082321</c:v>
                </c:pt>
                <c:pt idx="11328">
                  <c:v>10.080842000000001</c:v>
                </c:pt>
                <c:pt idx="11329">
                  <c:v>10.080728000000001</c:v>
                </c:pt>
                <c:pt idx="11330">
                  <c:v>10.080425999999999</c:v>
                </c:pt>
                <c:pt idx="11331">
                  <c:v>10.078991</c:v>
                </c:pt>
                <c:pt idx="11332">
                  <c:v>10.077914</c:v>
                </c:pt>
                <c:pt idx="11333">
                  <c:v>10.077669999999999</c:v>
                </c:pt>
                <c:pt idx="11334">
                  <c:v>10.076134</c:v>
                </c:pt>
                <c:pt idx="11335">
                  <c:v>10.074312000000001</c:v>
                </c:pt>
                <c:pt idx="11336">
                  <c:v>10.073752000000001</c:v>
                </c:pt>
                <c:pt idx="11337">
                  <c:v>10.072704</c:v>
                </c:pt>
                <c:pt idx="11338">
                  <c:v>10.071025000000001</c:v>
                </c:pt>
                <c:pt idx="11339">
                  <c:v>10.070565</c:v>
                </c:pt>
                <c:pt idx="11340">
                  <c:v>10.070335999999999</c:v>
                </c:pt>
                <c:pt idx="11341">
                  <c:v>10.069274</c:v>
                </c:pt>
                <c:pt idx="11342">
                  <c:v>10.068441</c:v>
                </c:pt>
                <c:pt idx="11343">
                  <c:v>10.068484</c:v>
                </c:pt>
                <c:pt idx="11344">
                  <c:v>10.067379000000001</c:v>
                </c:pt>
                <c:pt idx="11345">
                  <c:v>10.066159000000001</c:v>
                </c:pt>
                <c:pt idx="11346">
                  <c:v>10.06636</c:v>
                </c:pt>
                <c:pt idx="11347">
                  <c:v>10.066216000000001</c:v>
                </c:pt>
                <c:pt idx="11348">
                  <c:v>10.065369</c:v>
                </c:pt>
                <c:pt idx="11349">
                  <c:v>10.065872000000001</c:v>
                </c:pt>
                <c:pt idx="11350">
                  <c:v>10.066231</c:v>
                </c:pt>
                <c:pt idx="11351">
                  <c:v>10.065685</c:v>
                </c:pt>
                <c:pt idx="11352">
                  <c:v>10.065613000000001</c:v>
                </c:pt>
                <c:pt idx="11353">
                  <c:v>10.066259000000001</c:v>
                </c:pt>
                <c:pt idx="11354">
                  <c:v>10.065569999999999</c:v>
                </c:pt>
                <c:pt idx="11355">
                  <c:v>10.064738</c:v>
                </c:pt>
                <c:pt idx="11356">
                  <c:v>10.065197</c:v>
                </c:pt>
                <c:pt idx="11357">
                  <c:v>10.065312</c:v>
                </c:pt>
                <c:pt idx="11358">
                  <c:v>10.064594</c:v>
                </c:pt>
                <c:pt idx="11359">
                  <c:v>10.065255000000001</c:v>
                </c:pt>
                <c:pt idx="11360">
                  <c:v>10.066144</c:v>
                </c:pt>
                <c:pt idx="11361">
                  <c:v>10.065944</c:v>
                </c:pt>
                <c:pt idx="11362">
                  <c:v>10.065929000000001</c:v>
                </c:pt>
                <c:pt idx="11363">
                  <c:v>10.066848</c:v>
                </c:pt>
                <c:pt idx="11364">
                  <c:v>10.066647</c:v>
                </c:pt>
                <c:pt idx="11365">
                  <c:v>10.066202000000001</c:v>
                </c:pt>
                <c:pt idx="11366">
                  <c:v>10.066746999999999</c:v>
                </c:pt>
                <c:pt idx="11367">
                  <c:v>10.066833000000001</c:v>
                </c:pt>
                <c:pt idx="11368">
                  <c:v>10.066475000000001</c:v>
                </c:pt>
                <c:pt idx="11369">
                  <c:v>10.067494</c:v>
                </c:pt>
                <c:pt idx="11370">
                  <c:v>10.068569999999999</c:v>
                </c:pt>
                <c:pt idx="11371">
                  <c:v>10.068612999999999</c:v>
                </c:pt>
                <c:pt idx="11372">
                  <c:v>10.069001</c:v>
                </c:pt>
                <c:pt idx="11373">
                  <c:v>10.070465</c:v>
                </c:pt>
                <c:pt idx="11374">
                  <c:v>10.070608</c:v>
                </c:pt>
                <c:pt idx="11375">
                  <c:v>10.070938999999999</c:v>
                </c:pt>
                <c:pt idx="11376">
                  <c:v>10.073206000000001</c:v>
                </c:pt>
                <c:pt idx="11377">
                  <c:v>10.074871</c:v>
                </c:pt>
                <c:pt idx="11378">
                  <c:v>10.075632000000001</c:v>
                </c:pt>
                <c:pt idx="11379">
                  <c:v>10.07757</c:v>
                </c:pt>
                <c:pt idx="11380">
                  <c:v>10.079579000000001</c:v>
                </c:pt>
                <c:pt idx="11381">
                  <c:v>10.080382999999999</c:v>
                </c:pt>
                <c:pt idx="11382">
                  <c:v>10.081359000000001</c:v>
                </c:pt>
                <c:pt idx="11383">
                  <c:v>10.083138999999999</c:v>
                </c:pt>
                <c:pt idx="11384">
                  <c:v>10.083498000000001</c:v>
                </c:pt>
                <c:pt idx="11385">
                  <c:v>10.083541</c:v>
                </c:pt>
                <c:pt idx="11386">
                  <c:v>10.084904</c:v>
                </c:pt>
                <c:pt idx="11387">
                  <c:v>10.085608000000001</c:v>
                </c:pt>
                <c:pt idx="11388">
                  <c:v>10.085565000000001</c:v>
                </c:pt>
                <c:pt idx="11389">
                  <c:v>10.086713</c:v>
                </c:pt>
                <c:pt idx="11390">
                  <c:v>10.087947</c:v>
                </c:pt>
                <c:pt idx="11391">
                  <c:v>10.087918999999999</c:v>
                </c:pt>
                <c:pt idx="11392">
                  <c:v>10.08822</c:v>
                </c:pt>
                <c:pt idx="11393">
                  <c:v>10.089411</c:v>
                </c:pt>
                <c:pt idx="11394">
                  <c:v>10.089511999999999</c:v>
                </c:pt>
                <c:pt idx="11395">
                  <c:v>10.089627</c:v>
                </c:pt>
                <c:pt idx="11396">
                  <c:v>10.09099</c:v>
                </c:pt>
                <c:pt idx="11397">
                  <c:v>10.091866</c:v>
                </c:pt>
                <c:pt idx="11398">
                  <c:v>10.091923</c:v>
                </c:pt>
                <c:pt idx="11399">
                  <c:v>10.093287</c:v>
                </c:pt>
                <c:pt idx="11400">
                  <c:v>10.094765000000001</c:v>
                </c:pt>
                <c:pt idx="11401">
                  <c:v>10.094995000000001</c:v>
                </c:pt>
                <c:pt idx="11402">
                  <c:v>10.095784</c:v>
                </c:pt>
                <c:pt idx="11403">
                  <c:v>10.097564</c:v>
                </c:pt>
                <c:pt idx="11404">
                  <c:v>10.098008999999999</c:v>
                </c:pt>
                <c:pt idx="11405">
                  <c:v>10.098196</c:v>
                </c:pt>
                <c:pt idx="11406">
                  <c:v>10.099875000000001</c:v>
                </c:pt>
                <c:pt idx="11407">
                  <c:v>10.101368000000001</c:v>
                </c:pt>
                <c:pt idx="11408">
                  <c:v>10.102042000000001</c:v>
                </c:pt>
                <c:pt idx="11409">
                  <c:v>10.103693</c:v>
                </c:pt>
                <c:pt idx="11410">
                  <c:v>10.105186</c:v>
                </c:pt>
                <c:pt idx="11411">
                  <c:v>10.105473</c:v>
                </c:pt>
                <c:pt idx="11412">
                  <c:v>10.106147999999999</c:v>
                </c:pt>
                <c:pt idx="11413">
                  <c:v>10.107669</c:v>
                </c:pt>
                <c:pt idx="11414">
                  <c:v>10.107669</c:v>
                </c:pt>
                <c:pt idx="11415">
                  <c:v>10.10764</c:v>
                </c:pt>
                <c:pt idx="11416">
                  <c:v>10.108701999999999</c:v>
                </c:pt>
                <c:pt idx="11417">
                  <c:v>10.1081</c:v>
                </c:pt>
                <c:pt idx="11418">
                  <c:v>10.106693</c:v>
                </c:pt>
                <c:pt idx="11419">
                  <c:v>10.106693</c:v>
                </c:pt>
                <c:pt idx="11420">
                  <c:v>10.106807999999999</c:v>
                </c:pt>
                <c:pt idx="11421">
                  <c:v>10.105703</c:v>
                </c:pt>
                <c:pt idx="11422">
                  <c:v>10.10487</c:v>
                </c:pt>
                <c:pt idx="11423">
                  <c:v>10.10487</c:v>
                </c:pt>
                <c:pt idx="11424">
                  <c:v>10.103736</c:v>
                </c:pt>
                <c:pt idx="11425">
                  <c:v>10.102674</c:v>
                </c:pt>
                <c:pt idx="11426">
                  <c:v>10.103076</c:v>
                </c:pt>
                <c:pt idx="11427">
                  <c:v>10.102975000000001</c:v>
                </c:pt>
                <c:pt idx="11428">
                  <c:v>10.102129</c:v>
                </c:pt>
                <c:pt idx="11429">
                  <c:v>10.102558999999999</c:v>
                </c:pt>
                <c:pt idx="11430">
                  <c:v>10.102947</c:v>
                </c:pt>
                <c:pt idx="11431">
                  <c:v>10.102014</c:v>
                </c:pt>
                <c:pt idx="11432">
                  <c:v>10.101597</c:v>
                </c:pt>
                <c:pt idx="11433">
                  <c:v>10.102143</c:v>
                </c:pt>
                <c:pt idx="11434">
                  <c:v>10.101497</c:v>
                </c:pt>
                <c:pt idx="11435">
                  <c:v>10.100693</c:v>
                </c:pt>
                <c:pt idx="11436">
                  <c:v>10.101081000000001</c:v>
                </c:pt>
                <c:pt idx="11437">
                  <c:v>10.100923</c:v>
                </c:pt>
                <c:pt idx="11438">
                  <c:v>10.099831999999999</c:v>
                </c:pt>
                <c:pt idx="11439">
                  <c:v>10.099918000000001</c:v>
                </c:pt>
                <c:pt idx="11440">
                  <c:v>10.099918000000001</c:v>
                </c:pt>
                <c:pt idx="11441">
                  <c:v>10.098712000000001</c:v>
                </c:pt>
                <c:pt idx="11442">
                  <c:v>10.097808000000001</c:v>
                </c:pt>
                <c:pt idx="11443">
                  <c:v>10.097507</c:v>
                </c:pt>
                <c:pt idx="11444">
                  <c:v>10.095885000000001</c:v>
                </c:pt>
                <c:pt idx="11445">
                  <c:v>10.094234</c:v>
                </c:pt>
                <c:pt idx="11446">
                  <c:v>10.093861</c:v>
                </c:pt>
                <c:pt idx="11447">
                  <c:v>10.092914</c:v>
                </c:pt>
                <c:pt idx="11448">
                  <c:v>10.090861</c:v>
                </c:pt>
                <c:pt idx="11449">
                  <c:v>10.089899000000001</c:v>
                </c:pt>
                <c:pt idx="11450">
                  <c:v>10.089038</c:v>
                </c:pt>
                <c:pt idx="11451">
                  <c:v>10.087201</c:v>
                </c:pt>
                <c:pt idx="11452">
                  <c:v>10.08578</c:v>
                </c:pt>
                <c:pt idx="11453">
                  <c:v>10.085091</c:v>
                </c:pt>
                <c:pt idx="11454">
                  <c:v>10.083125000000001</c:v>
                </c:pt>
                <c:pt idx="11455">
                  <c:v>10.081187</c:v>
                </c:pt>
                <c:pt idx="11456">
                  <c:v>10.080641</c:v>
                </c:pt>
                <c:pt idx="11457">
                  <c:v>10.079924</c:v>
                </c:pt>
                <c:pt idx="11458">
                  <c:v>10.079192000000001</c:v>
                </c:pt>
                <c:pt idx="11459">
                  <c:v>10.079708</c:v>
                </c:pt>
                <c:pt idx="11460">
                  <c:v>10.080168</c:v>
                </c:pt>
                <c:pt idx="11461">
                  <c:v>10.079407</c:v>
                </c:pt>
                <c:pt idx="11462">
                  <c:v>10.079134</c:v>
                </c:pt>
                <c:pt idx="11463">
                  <c:v>10.079909000000001</c:v>
                </c:pt>
                <c:pt idx="11464">
                  <c:v>10.079608</c:v>
                </c:pt>
                <c:pt idx="11465">
                  <c:v>10.079005</c:v>
                </c:pt>
                <c:pt idx="11466">
                  <c:v>10.07968</c:v>
                </c:pt>
                <c:pt idx="11467">
                  <c:v>10.079852000000001</c:v>
                </c:pt>
                <c:pt idx="11468">
                  <c:v>10.079034</c:v>
                </c:pt>
                <c:pt idx="11469">
                  <c:v>10.079435999999999</c:v>
                </c:pt>
                <c:pt idx="11470">
                  <c:v>10.079637</c:v>
                </c:pt>
                <c:pt idx="11471">
                  <c:v>10.078602999999999</c:v>
                </c:pt>
                <c:pt idx="11472">
                  <c:v>10.077957</c:v>
                </c:pt>
                <c:pt idx="11473">
                  <c:v>10.078302000000001</c:v>
                </c:pt>
                <c:pt idx="11474">
                  <c:v>10.077268</c:v>
                </c:pt>
                <c:pt idx="11475">
                  <c:v>10.076221</c:v>
                </c:pt>
                <c:pt idx="11476">
                  <c:v>10.076565</c:v>
                </c:pt>
                <c:pt idx="11477">
                  <c:v>10.076465000000001</c:v>
                </c:pt>
                <c:pt idx="11478">
                  <c:v>10.075545999999999</c:v>
                </c:pt>
                <c:pt idx="11479">
                  <c:v>10.075832999999999</c:v>
                </c:pt>
                <c:pt idx="11480">
                  <c:v>10.076105999999999</c:v>
                </c:pt>
                <c:pt idx="11481">
                  <c:v>10.075158</c:v>
                </c:pt>
                <c:pt idx="11482">
                  <c:v>10.074484</c:v>
                </c:pt>
                <c:pt idx="11483">
                  <c:v>10.075001</c:v>
                </c:pt>
                <c:pt idx="11484">
                  <c:v>10.074369000000001</c:v>
                </c:pt>
                <c:pt idx="11485">
                  <c:v>10.073736999999999</c:v>
                </c:pt>
                <c:pt idx="11486">
                  <c:v>10.074297</c:v>
                </c:pt>
                <c:pt idx="11487">
                  <c:v>10.074441</c:v>
                </c:pt>
                <c:pt idx="11488">
                  <c:v>10.073722999999999</c:v>
                </c:pt>
                <c:pt idx="11489">
                  <c:v>10.074382999999999</c:v>
                </c:pt>
                <c:pt idx="11490">
                  <c:v>10.075517</c:v>
                </c:pt>
                <c:pt idx="11491">
                  <c:v>10.075417</c:v>
                </c:pt>
                <c:pt idx="11492">
                  <c:v>10.075589000000001</c:v>
                </c:pt>
                <c:pt idx="11493">
                  <c:v>10.076866000000001</c:v>
                </c:pt>
                <c:pt idx="11494">
                  <c:v>10.077082000000001</c:v>
                </c:pt>
                <c:pt idx="11495">
                  <c:v>10.077412000000001</c:v>
                </c:pt>
                <c:pt idx="11496">
                  <c:v>10.078976000000001</c:v>
                </c:pt>
                <c:pt idx="11497">
                  <c:v>10.079967</c:v>
                </c:pt>
                <c:pt idx="11498">
                  <c:v>10.079378</c:v>
                </c:pt>
                <c:pt idx="11499">
                  <c:v>10.079737</c:v>
                </c:pt>
                <c:pt idx="11500">
                  <c:v>10.080109999999999</c:v>
                </c:pt>
                <c:pt idx="11501">
                  <c:v>10.079264</c:v>
                </c:pt>
                <c:pt idx="11502">
                  <c:v>10.078761</c:v>
                </c:pt>
                <c:pt idx="11503">
                  <c:v>10.079048</c:v>
                </c:pt>
                <c:pt idx="11504">
                  <c:v>10.077985999999999</c:v>
                </c:pt>
                <c:pt idx="11505">
                  <c:v>10.076722999999999</c:v>
                </c:pt>
                <c:pt idx="11506">
                  <c:v>10.077182000000001</c:v>
                </c:pt>
                <c:pt idx="11507">
                  <c:v>10.077225</c:v>
                </c:pt>
                <c:pt idx="11508">
                  <c:v>10.076435999999999</c:v>
                </c:pt>
                <c:pt idx="11509">
                  <c:v>10.07701</c:v>
                </c:pt>
                <c:pt idx="11510">
                  <c:v>10.077685000000001</c:v>
                </c:pt>
                <c:pt idx="11511">
                  <c:v>10.077441</c:v>
                </c:pt>
                <c:pt idx="11512">
                  <c:v>10.077756000000001</c:v>
                </c:pt>
                <c:pt idx="11513">
                  <c:v>10.07912</c:v>
                </c:pt>
                <c:pt idx="11514">
                  <c:v>10.079148999999999</c:v>
                </c:pt>
                <c:pt idx="11515">
                  <c:v>10.079091</c:v>
                </c:pt>
                <c:pt idx="11516">
                  <c:v>10.080139000000001</c:v>
                </c:pt>
                <c:pt idx="11517">
                  <c:v>10.080584</c:v>
                </c:pt>
                <c:pt idx="11518">
                  <c:v>10.08001</c:v>
                </c:pt>
                <c:pt idx="11519">
                  <c:v>10.080685000000001</c:v>
                </c:pt>
                <c:pt idx="11520">
                  <c:v>10.081503</c:v>
                </c:pt>
                <c:pt idx="11521">
                  <c:v>10.081345000000001</c:v>
                </c:pt>
                <c:pt idx="11522">
                  <c:v>10.081718</c:v>
                </c:pt>
                <c:pt idx="11523">
                  <c:v>10.083053</c:v>
                </c:pt>
                <c:pt idx="11524">
                  <c:v>10.082808999999999</c:v>
                </c:pt>
                <c:pt idx="11525">
                  <c:v>10.082665</c:v>
                </c:pt>
                <c:pt idx="11526">
                  <c:v>10.083712999999999</c:v>
                </c:pt>
                <c:pt idx="11527">
                  <c:v>10.084402000000001</c:v>
                </c:pt>
                <c:pt idx="11528">
                  <c:v>10.084315999999999</c:v>
                </c:pt>
                <c:pt idx="11529">
                  <c:v>10.085493</c:v>
                </c:pt>
                <c:pt idx="11530">
                  <c:v>10.086656</c:v>
                </c:pt>
                <c:pt idx="11531">
                  <c:v>10.086297</c:v>
                </c:pt>
                <c:pt idx="11532">
                  <c:v>10.086225000000001</c:v>
                </c:pt>
                <c:pt idx="11533">
                  <c:v>10.087043</c:v>
                </c:pt>
                <c:pt idx="11534">
                  <c:v>10.086282000000001</c:v>
                </c:pt>
                <c:pt idx="11535">
                  <c:v>10.085407</c:v>
                </c:pt>
                <c:pt idx="11536">
                  <c:v>10.085665000000001</c:v>
                </c:pt>
                <c:pt idx="11537">
                  <c:v>10.085435</c:v>
                </c:pt>
                <c:pt idx="11538">
                  <c:v>10.084345000000001</c:v>
                </c:pt>
                <c:pt idx="11539">
                  <c:v>10.084947</c:v>
                </c:pt>
                <c:pt idx="11540">
                  <c:v>10.085808999999999</c:v>
                </c:pt>
                <c:pt idx="11541">
                  <c:v>10.085578999999999</c:v>
                </c:pt>
                <c:pt idx="11542">
                  <c:v>10.085723</c:v>
                </c:pt>
                <c:pt idx="11543">
                  <c:v>10.086842000000001</c:v>
                </c:pt>
                <c:pt idx="11544">
                  <c:v>10.086943</c:v>
                </c:pt>
                <c:pt idx="11545">
                  <c:v>10.087071999999999</c:v>
                </c:pt>
                <c:pt idx="11546">
                  <c:v>10.088592999999999</c:v>
                </c:pt>
                <c:pt idx="11547">
                  <c:v>10.089225000000001</c:v>
                </c:pt>
                <c:pt idx="11548">
                  <c:v>10.088808999999999</c:v>
                </c:pt>
                <c:pt idx="11549">
                  <c:v>10.089483</c:v>
                </c:pt>
                <c:pt idx="11550">
                  <c:v>10.090201</c:v>
                </c:pt>
                <c:pt idx="11551">
                  <c:v>10.08967</c:v>
                </c:pt>
                <c:pt idx="11552">
                  <c:v>10.089411</c:v>
                </c:pt>
                <c:pt idx="11553">
                  <c:v>10.089942000000001</c:v>
                </c:pt>
                <c:pt idx="11554">
                  <c:v>10.089181999999999</c:v>
                </c:pt>
                <c:pt idx="11555">
                  <c:v>10.088335000000001</c:v>
                </c:pt>
                <c:pt idx="11556">
                  <c:v>10.088722000000001</c:v>
                </c:pt>
                <c:pt idx="11557">
                  <c:v>10.088679000000001</c:v>
                </c:pt>
                <c:pt idx="11558">
                  <c:v>10.087933</c:v>
                </c:pt>
                <c:pt idx="11559">
                  <c:v>10.08855</c:v>
                </c:pt>
                <c:pt idx="11560">
                  <c:v>10.089124</c:v>
                </c:pt>
                <c:pt idx="11561">
                  <c:v>10.088521</c:v>
                </c:pt>
                <c:pt idx="11562">
                  <c:v>10.088048000000001</c:v>
                </c:pt>
                <c:pt idx="11563">
                  <c:v>10.088521</c:v>
                </c:pt>
                <c:pt idx="11564">
                  <c:v>10.087861</c:v>
                </c:pt>
                <c:pt idx="11565">
                  <c:v>10.087172000000001</c:v>
                </c:pt>
                <c:pt idx="11566">
                  <c:v>10.087517</c:v>
                </c:pt>
                <c:pt idx="11567">
                  <c:v>10.087474</c:v>
                </c:pt>
                <c:pt idx="11568">
                  <c:v>10.086612000000001</c:v>
                </c:pt>
                <c:pt idx="11569">
                  <c:v>10.086871</c:v>
                </c:pt>
                <c:pt idx="11570">
                  <c:v>10.087085999999999</c:v>
                </c:pt>
                <c:pt idx="11571">
                  <c:v>10.086096</c:v>
                </c:pt>
                <c:pt idx="11572">
                  <c:v>10.085521999999999</c:v>
                </c:pt>
                <c:pt idx="11573">
                  <c:v>10.086038</c:v>
                </c:pt>
                <c:pt idx="11574">
                  <c:v>10.085378</c:v>
                </c:pt>
                <c:pt idx="11575">
                  <c:v>10.084702999999999</c:v>
                </c:pt>
                <c:pt idx="11576">
                  <c:v>10.085077</c:v>
                </c:pt>
                <c:pt idx="11577">
                  <c:v>10.084904</c:v>
                </c:pt>
                <c:pt idx="11578">
                  <c:v>10.083943</c:v>
                </c:pt>
                <c:pt idx="11579">
                  <c:v>10.084115000000001</c:v>
                </c:pt>
                <c:pt idx="11580">
                  <c:v>10.084258999999999</c:v>
                </c:pt>
                <c:pt idx="11581">
                  <c:v>10.083081999999999</c:v>
                </c:pt>
                <c:pt idx="11582">
                  <c:v>10.082163</c:v>
                </c:pt>
                <c:pt idx="11583">
                  <c:v>10.082177</c:v>
                </c:pt>
                <c:pt idx="11584">
                  <c:v>10.080857</c:v>
                </c:pt>
                <c:pt idx="11585">
                  <c:v>10.079264</c:v>
                </c:pt>
                <c:pt idx="11586">
                  <c:v>10.078804</c:v>
                </c:pt>
                <c:pt idx="11587">
                  <c:v>10.077728</c:v>
                </c:pt>
                <c:pt idx="11588">
                  <c:v>10.075832999999999</c:v>
                </c:pt>
                <c:pt idx="11589">
                  <c:v>10.075201</c:v>
                </c:pt>
                <c:pt idx="11590">
                  <c:v>10.074685000000001</c:v>
                </c:pt>
                <c:pt idx="11591">
                  <c:v>10.073048</c:v>
                </c:pt>
                <c:pt idx="11592">
                  <c:v>10.071728</c:v>
                </c:pt>
                <c:pt idx="11593">
                  <c:v>10.071254</c:v>
                </c:pt>
                <c:pt idx="11594">
                  <c:v>10.069589000000001</c:v>
                </c:pt>
                <c:pt idx="11595">
                  <c:v>10.067996000000001</c:v>
                </c:pt>
                <c:pt idx="11596">
                  <c:v>10.067695000000001</c:v>
                </c:pt>
                <c:pt idx="11597">
                  <c:v>10.067106000000001</c:v>
                </c:pt>
                <c:pt idx="11598">
                  <c:v>10.065829000000001</c:v>
                </c:pt>
                <c:pt idx="11599">
                  <c:v>10.065312</c:v>
                </c:pt>
                <c:pt idx="11600">
                  <c:v>10.063661</c:v>
                </c:pt>
                <c:pt idx="11601">
                  <c:v>10.061092</c:v>
                </c:pt>
                <c:pt idx="11602">
                  <c:v>10.059671</c:v>
                </c:pt>
                <c:pt idx="11603">
                  <c:v>10.059025</c:v>
                </c:pt>
                <c:pt idx="11604">
                  <c:v>10.057016000000001</c:v>
                </c:pt>
                <c:pt idx="11605">
                  <c:v>10.055968</c:v>
                </c:pt>
                <c:pt idx="11606">
                  <c:v>10.056255</c:v>
                </c:pt>
                <c:pt idx="11607">
                  <c:v>10.055536999999999</c:v>
                </c:pt>
                <c:pt idx="11608">
                  <c:v>10.054489</c:v>
                </c:pt>
                <c:pt idx="11609">
                  <c:v>10.054646999999999</c:v>
                </c:pt>
                <c:pt idx="11610">
                  <c:v>10.053772</c:v>
                </c:pt>
                <c:pt idx="11611">
                  <c:v>10.051619000000001</c:v>
                </c:pt>
                <c:pt idx="11612">
                  <c:v>10.050670999999999</c:v>
                </c:pt>
                <c:pt idx="11613">
                  <c:v>10.050269999999999</c:v>
                </c:pt>
                <c:pt idx="11614">
                  <c:v>10.048432</c:v>
                </c:pt>
                <c:pt idx="11615">
                  <c:v>10.047672</c:v>
                </c:pt>
                <c:pt idx="11616">
                  <c:v>10.048088</c:v>
                </c:pt>
                <c:pt idx="11617">
                  <c:v>10.047700000000001</c:v>
                </c:pt>
                <c:pt idx="11618">
                  <c:v>10.046953999999999</c:v>
                </c:pt>
                <c:pt idx="11619">
                  <c:v>10.047542</c:v>
                </c:pt>
                <c:pt idx="11620">
                  <c:v>10.047026000000001</c:v>
                </c:pt>
                <c:pt idx="11621">
                  <c:v>10.045404</c:v>
                </c:pt>
                <c:pt idx="11622">
                  <c:v>10.044900999999999</c:v>
                </c:pt>
                <c:pt idx="11623">
                  <c:v>10.044930000000001</c:v>
                </c:pt>
                <c:pt idx="11624">
                  <c:v>10.043653000000001</c:v>
                </c:pt>
                <c:pt idx="11625">
                  <c:v>10.043710000000001</c:v>
                </c:pt>
                <c:pt idx="11626">
                  <c:v>10.045145</c:v>
                </c:pt>
                <c:pt idx="11627">
                  <c:v>10.045546999999999</c:v>
                </c:pt>
                <c:pt idx="11628">
                  <c:v>10.045633</c:v>
                </c:pt>
                <c:pt idx="11629">
                  <c:v>10.047241</c:v>
                </c:pt>
                <c:pt idx="11630">
                  <c:v>10.047758</c:v>
                </c:pt>
                <c:pt idx="11631">
                  <c:v>10.047053999999999</c:v>
                </c:pt>
                <c:pt idx="11632">
                  <c:v>10.047356000000001</c:v>
                </c:pt>
                <c:pt idx="11633">
                  <c:v>10.048102</c:v>
                </c:pt>
                <c:pt idx="11634">
                  <c:v>10.047456</c:v>
                </c:pt>
                <c:pt idx="11635">
                  <c:v>10.048059</c:v>
                </c:pt>
                <c:pt idx="11636">
                  <c:v>10.049609</c:v>
                </c:pt>
                <c:pt idx="11637">
                  <c:v>10.049853000000001</c:v>
                </c:pt>
                <c:pt idx="11638">
                  <c:v>10.049552</c:v>
                </c:pt>
                <c:pt idx="11639">
                  <c:v>10.050298</c:v>
                </c:pt>
                <c:pt idx="11640">
                  <c:v>10.050356000000001</c:v>
                </c:pt>
                <c:pt idx="11641">
                  <c:v>10.051619000000001</c:v>
                </c:pt>
                <c:pt idx="11642">
                  <c:v>10.053772</c:v>
                </c:pt>
                <c:pt idx="11643">
                  <c:v>10.054777</c:v>
                </c:pt>
                <c:pt idx="11644">
                  <c:v>10.055164</c:v>
                </c:pt>
                <c:pt idx="11645">
                  <c:v>10.056858</c:v>
                </c:pt>
                <c:pt idx="11646">
                  <c:v>10.057403000000001</c:v>
                </c:pt>
                <c:pt idx="11647">
                  <c:v>10.056743000000001</c:v>
                </c:pt>
                <c:pt idx="11648">
                  <c:v>10.056929999999999</c:v>
                </c:pt>
                <c:pt idx="11649">
                  <c:v>10.057375</c:v>
                </c:pt>
                <c:pt idx="11650">
                  <c:v>10.056528</c:v>
                </c:pt>
                <c:pt idx="11651">
                  <c:v>10.056872</c:v>
                </c:pt>
                <c:pt idx="11652">
                  <c:v>10.058652</c:v>
                </c:pt>
                <c:pt idx="11653">
                  <c:v>10.059327</c:v>
                </c:pt>
                <c:pt idx="11654">
                  <c:v>10.059571</c:v>
                </c:pt>
                <c:pt idx="11655">
                  <c:v>10.061292999999999</c:v>
                </c:pt>
                <c:pt idx="11656">
                  <c:v>10.062011</c:v>
                </c:pt>
                <c:pt idx="11657">
                  <c:v>10.061636999999999</c:v>
                </c:pt>
                <c:pt idx="11658">
                  <c:v>10.062139999999999</c:v>
                </c:pt>
                <c:pt idx="11659">
                  <c:v>10.063116000000001</c:v>
                </c:pt>
                <c:pt idx="11660">
                  <c:v>10.0627</c:v>
                </c:pt>
                <c:pt idx="11661">
                  <c:v>10.063689999999999</c:v>
                </c:pt>
                <c:pt idx="11662">
                  <c:v>10.065785999999999</c:v>
                </c:pt>
                <c:pt idx="11663">
                  <c:v>10.066805</c:v>
                </c:pt>
                <c:pt idx="11664">
                  <c:v>10.067508</c:v>
                </c:pt>
                <c:pt idx="11665">
                  <c:v>10.069518</c:v>
                </c:pt>
                <c:pt idx="11666">
                  <c:v>10.070077</c:v>
                </c:pt>
                <c:pt idx="11667">
                  <c:v>10.069388</c:v>
                </c:pt>
                <c:pt idx="11668">
                  <c:v>10.069604</c:v>
                </c:pt>
                <c:pt idx="11669">
                  <c:v>10.070278</c:v>
                </c:pt>
                <c:pt idx="11670">
                  <c:v>10.069388</c:v>
                </c:pt>
                <c:pt idx="11671">
                  <c:v>10.06969</c:v>
                </c:pt>
                <c:pt idx="11672">
                  <c:v>10.071168</c:v>
                </c:pt>
                <c:pt idx="11673">
                  <c:v>10.071599000000001</c:v>
                </c:pt>
                <c:pt idx="11674">
                  <c:v>10.071771</c:v>
                </c:pt>
                <c:pt idx="11675">
                  <c:v>10.073594</c:v>
                </c:pt>
                <c:pt idx="11676">
                  <c:v>10.074082000000001</c:v>
                </c:pt>
                <c:pt idx="11677">
                  <c:v>10.073623</c:v>
                </c:pt>
                <c:pt idx="11678">
                  <c:v>10.074426000000001</c:v>
                </c:pt>
                <c:pt idx="11679">
                  <c:v>10.075575000000001</c:v>
                </c:pt>
                <c:pt idx="11680">
                  <c:v>10.075431</c:v>
                </c:pt>
                <c:pt idx="11681">
                  <c:v>10.076852000000001</c:v>
                </c:pt>
                <c:pt idx="11682">
                  <c:v>10.078187</c:v>
                </c:pt>
                <c:pt idx="11683">
                  <c:v>10.078503</c:v>
                </c:pt>
                <c:pt idx="11684">
                  <c:v>10.079307</c:v>
                </c:pt>
                <c:pt idx="11685">
                  <c:v>10.080943</c:v>
                </c:pt>
                <c:pt idx="11686">
                  <c:v>10.081158</c:v>
                </c:pt>
                <c:pt idx="11687">
                  <c:v>10.081474</c:v>
                </c:pt>
                <c:pt idx="11688">
                  <c:v>10.082967</c:v>
                </c:pt>
                <c:pt idx="11689">
                  <c:v>10.084244</c:v>
                </c:pt>
                <c:pt idx="11690">
                  <c:v>10.084675000000001</c:v>
                </c:pt>
                <c:pt idx="11691">
                  <c:v>10.086368</c:v>
                </c:pt>
                <c:pt idx="11692">
                  <c:v>10.087918999999999</c:v>
                </c:pt>
                <c:pt idx="11693">
                  <c:v>10.088177</c:v>
                </c:pt>
                <c:pt idx="11694">
                  <c:v>10.08878</c:v>
                </c:pt>
                <c:pt idx="11695">
                  <c:v>10.090158000000001</c:v>
                </c:pt>
                <c:pt idx="11696">
                  <c:v>10.090071999999999</c:v>
                </c:pt>
                <c:pt idx="11697">
                  <c:v>10.089684</c:v>
                </c:pt>
                <c:pt idx="11698">
                  <c:v>10.090517</c:v>
                </c:pt>
                <c:pt idx="11699">
                  <c:v>10.090919</c:v>
                </c:pt>
                <c:pt idx="11700">
                  <c:v>10.090458999999999</c:v>
                </c:pt>
                <c:pt idx="11701">
                  <c:v>10.09132</c:v>
                </c:pt>
                <c:pt idx="11702">
                  <c:v>10.091894999999999</c:v>
                </c:pt>
                <c:pt idx="11703">
                  <c:v>10.091421</c:v>
                </c:pt>
                <c:pt idx="11704">
                  <c:v>10.091435000000001</c:v>
                </c:pt>
                <c:pt idx="11705">
                  <c:v>10.092038000000001</c:v>
                </c:pt>
                <c:pt idx="11706">
                  <c:v>10.091392000000001</c:v>
                </c:pt>
                <c:pt idx="11707">
                  <c:v>10.090919</c:v>
                </c:pt>
                <c:pt idx="11708">
                  <c:v>10.091521</c:v>
                </c:pt>
                <c:pt idx="11709">
                  <c:v>10.091866</c:v>
                </c:pt>
                <c:pt idx="11710">
                  <c:v>10.09132</c:v>
                </c:pt>
                <c:pt idx="11711">
                  <c:v>10.092354</c:v>
                </c:pt>
                <c:pt idx="11712">
                  <c:v>10.093415999999999</c:v>
                </c:pt>
                <c:pt idx="11713">
                  <c:v>10.093387</c:v>
                </c:pt>
                <c:pt idx="11714">
                  <c:v>10.093818000000001</c:v>
                </c:pt>
                <c:pt idx="11715">
                  <c:v>10.09511</c:v>
                </c:pt>
                <c:pt idx="11716">
                  <c:v>10.094923</c:v>
                </c:pt>
                <c:pt idx="11717">
                  <c:v>10.094737</c:v>
                </c:pt>
                <c:pt idx="11718">
                  <c:v>10.095425000000001</c:v>
                </c:pt>
                <c:pt idx="11719">
                  <c:v>10.095655000000001</c:v>
                </c:pt>
                <c:pt idx="11720">
                  <c:v>10.095181</c:v>
                </c:pt>
                <c:pt idx="11721">
                  <c:v>10.096057</c:v>
                </c:pt>
                <c:pt idx="11722">
                  <c:v>10.095855999999999</c:v>
                </c:pt>
                <c:pt idx="11723">
                  <c:v>10.094665000000001</c:v>
                </c:pt>
                <c:pt idx="11724">
                  <c:v>10.093933</c:v>
                </c:pt>
                <c:pt idx="11725">
                  <c:v>10.094075999999999</c:v>
                </c:pt>
                <c:pt idx="11726">
                  <c:v>10.093071999999999</c:v>
                </c:pt>
                <c:pt idx="11727">
                  <c:v>10.092238999999999</c:v>
                </c:pt>
                <c:pt idx="11728">
                  <c:v>10.092483</c:v>
                </c:pt>
                <c:pt idx="11729">
                  <c:v>10.092196</c:v>
                </c:pt>
                <c:pt idx="11730">
                  <c:v>10.091032999999999</c:v>
                </c:pt>
                <c:pt idx="11731">
                  <c:v>10.091134</c:v>
                </c:pt>
                <c:pt idx="11732">
                  <c:v>10.091305999999999</c:v>
                </c:pt>
                <c:pt idx="11733">
                  <c:v>10.090387</c:v>
                </c:pt>
                <c:pt idx="11734">
                  <c:v>10.089885000000001</c:v>
                </c:pt>
                <c:pt idx="11735">
                  <c:v>10.090273</c:v>
                </c:pt>
                <c:pt idx="11736">
                  <c:v>10.089311</c:v>
                </c:pt>
                <c:pt idx="11737">
                  <c:v>10.088578999999999</c:v>
                </c:pt>
                <c:pt idx="11738">
                  <c:v>10.08921</c:v>
                </c:pt>
                <c:pt idx="11739">
                  <c:v>10.089254</c:v>
                </c:pt>
                <c:pt idx="11740">
                  <c:v>10.088578999999999</c:v>
                </c:pt>
                <c:pt idx="11741">
                  <c:v>10.089081</c:v>
                </c:pt>
                <c:pt idx="11742">
                  <c:v>10.089483</c:v>
                </c:pt>
                <c:pt idx="11743">
                  <c:v>10.08888</c:v>
                </c:pt>
                <c:pt idx="11744">
                  <c:v>10.088722000000001</c:v>
                </c:pt>
                <c:pt idx="11745">
                  <c:v>10.089411</c:v>
                </c:pt>
                <c:pt idx="11746">
                  <c:v>10.08911</c:v>
                </c:pt>
                <c:pt idx="11747">
                  <c:v>10.088765</c:v>
                </c:pt>
                <c:pt idx="11748">
                  <c:v>10.089468999999999</c:v>
                </c:pt>
                <c:pt idx="11749">
                  <c:v>10.089842000000001</c:v>
                </c:pt>
                <c:pt idx="11750">
                  <c:v>10.089354</c:v>
                </c:pt>
                <c:pt idx="11751">
                  <c:v>10.089914</c:v>
                </c:pt>
                <c:pt idx="11752">
                  <c:v>10.090287</c:v>
                </c:pt>
                <c:pt idx="11753">
                  <c:v>10.089541000000001</c:v>
                </c:pt>
                <c:pt idx="11754">
                  <c:v>10.089238999999999</c:v>
                </c:pt>
                <c:pt idx="11755">
                  <c:v>10.089756</c:v>
                </c:pt>
                <c:pt idx="11756">
                  <c:v>10.08888</c:v>
                </c:pt>
                <c:pt idx="11757">
                  <c:v>10.087918999999999</c:v>
                </c:pt>
                <c:pt idx="11758">
                  <c:v>10.08822</c:v>
                </c:pt>
                <c:pt idx="11759">
                  <c:v>10.088364</c:v>
                </c:pt>
                <c:pt idx="11760">
                  <c:v>10.087603</c:v>
                </c:pt>
                <c:pt idx="11761">
                  <c:v>10.088048000000001</c:v>
                </c:pt>
                <c:pt idx="11762">
                  <c:v>10.088592999999999</c:v>
                </c:pt>
                <c:pt idx="11763">
                  <c:v>10.088665000000001</c:v>
                </c:pt>
                <c:pt idx="11764">
                  <c:v>10.089096</c:v>
                </c:pt>
                <c:pt idx="11765">
                  <c:v>10.090344</c:v>
                </c:pt>
                <c:pt idx="11766">
                  <c:v>10.090273</c:v>
                </c:pt>
                <c:pt idx="11767">
                  <c:v>10.090085999999999</c:v>
                </c:pt>
                <c:pt idx="11768">
                  <c:v>10.091062000000001</c:v>
                </c:pt>
                <c:pt idx="11769">
                  <c:v>10.091694</c:v>
                </c:pt>
                <c:pt idx="11770">
                  <c:v>10.091635999999999</c:v>
                </c:pt>
                <c:pt idx="11771">
                  <c:v>10.092885000000001</c:v>
                </c:pt>
                <c:pt idx="11772">
                  <c:v>10.094075999999999</c:v>
                </c:pt>
                <c:pt idx="11773">
                  <c:v>10.094004</c:v>
                </c:pt>
                <c:pt idx="11774">
                  <c:v>10.094334999999999</c:v>
                </c:pt>
                <c:pt idx="11775">
                  <c:v>10.095497</c:v>
                </c:pt>
                <c:pt idx="11776">
                  <c:v>10.095338999999999</c:v>
                </c:pt>
                <c:pt idx="11777">
                  <c:v>10.095281999999999</c:v>
                </c:pt>
                <c:pt idx="11778">
                  <c:v>10.096071</c:v>
                </c:pt>
                <c:pt idx="11779">
                  <c:v>10.096458999999999</c:v>
                </c:pt>
                <c:pt idx="11780">
                  <c:v>10.096228999999999</c:v>
                </c:pt>
                <c:pt idx="11781">
                  <c:v>10.097047</c:v>
                </c:pt>
                <c:pt idx="11782">
                  <c:v>10.097837</c:v>
                </c:pt>
                <c:pt idx="11783">
                  <c:v>10.09755</c:v>
                </c:pt>
                <c:pt idx="11784">
                  <c:v>10.097664999999999</c:v>
                </c:pt>
                <c:pt idx="11785">
                  <c:v>10.098454</c:v>
                </c:pt>
                <c:pt idx="11786">
                  <c:v>10.097866</c:v>
                </c:pt>
                <c:pt idx="11787">
                  <c:v>10.09709</c:v>
                </c:pt>
                <c:pt idx="11788">
                  <c:v>10.097593</c:v>
                </c:pt>
                <c:pt idx="11789">
                  <c:v>10.097678999999999</c:v>
                </c:pt>
                <c:pt idx="11790">
                  <c:v>10.096703</c:v>
                </c:pt>
                <c:pt idx="11791">
                  <c:v>10.096961</c:v>
                </c:pt>
                <c:pt idx="11792">
                  <c:v>10.097448999999999</c:v>
                </c:pt>
                <c:pt idx="11793">
                  <c:v>10.096588000000001</c:v>
                </c:pt>
                <c:pt idx="11794">
                  <c:v>10.096071</c:v>
                </c:pt>
                <c:pt idx="11795">
                  <c:v>10.096401999999999</c:v>
                </c:pt>
                <c:pt idx="11796">
                  <c:v>10.095354</c:v>
                </c:pt>
                <c:pt idx="11797">
                  <c:v>10.094507</c:v>
                </c:pt>
                <c:pt idx="11798">
                  <c:v>10.094981000000001</c:v>
                </c:pt>
                <c:pt idx="11799">
                  <c:v>10.094951999999999</c:v>
                </c:pt>
                <c:pt idx="11800">
                  <c:v>10.094004</c:v>
                </c:pt>
                <c:pt idx="11801">
                  <c:v>10.094118999999999</c:v>
                </c:pt>
                <c:pt idx="11802">
                  <c:v>10.094091000000001</c:v>
                </c:pt>
                <c:pt idx="11803">
                  <c:v>10.092713</c:v>
                </c:pt>
                <c:pt idx="11804">
                  <c:v>10.091722000000001</c:v>
                </c:pt>
                <c:pt idx="11805">
                  <c:v>10.09155</c:v>
                </c:pt>
                <c:pt idx="11806">
                  <c:v>10.090158000000001</c:v>
                </c:pt>
                <c:pt idx="11807">
                  <c:v>10.088765</c:v>
                </c:pt>
                <c:pt idx="11808">
                  <c:v>10.088536</c:v>
                </c:pt>
                <c:pt idx="11809">
                  <c:v>10.087947</c:v>
                </c:pt>
                <c:pt idx="11810">
                  <c:v>10.086525999999999</c:v>
                </c:pt>
                <c:pt idx="11811">
                  <c:v>10.086282000000001</c:v>
                </c:pt>
                <c:pt idx="11812">
                  <c:v>10.085865999999999</c:v>
                </c:pt>
                <c:pt idx="11813">
                  <c:v>10.084358999999999</c:v>
                </c:pt>
                <c:pt idx="11814">
                  <c:v>10.08334</c:v>
                </c:pt>
                <c:pt idx="11815">
                  <c:v>10.083297</c:v>
                </c:pt>
                <c:pt idx="11816">
                  <c:v>10.082148999999999</c:v>
                </c:pt>
                <c:pt idx="11817">
                  <c:v>10.081042999999999</c:v>
                </c:pt>
                <c:pt idx="11818">
                  <c:v>10.081402000000001</c:v>
                </c:pt>
                <c:pt idx="11819">
                  <c:v>10.081531</c:v>
                </c:pt>
                <c:pt idx="11820">
                  <c:v>10.080785000000001</c:v>
                </c:pt>
                <c:pt idx="11821">
                  <c:v>10.081042999999999</c:v>
                </c:pt>
                <c:pt idx="11822">
                  <c:v>10.081531</c:v>
                </c:pt>
                <c:pt idx="11823">
                  <c:v>10.081158</c:v>
                </c:pt>
                <c:pt idx="11824">
                  <c:v>10.081258999999999</c:v>
                </c:pt>
                <c:pt idx="11825">
                  <c:v>10.082177</c:v>
                </c:pt>
                <c:pt idx="11826">
                  <c:v>10.081833</c:v>
                </c:pt>
                <c:pt idx="11827">
                  <c:v>10.081517</c:v>
                </c:pt>
                <c:pt idx="11828">
                  <c:v>10.082492999999999</c:v>
                </c:pt>
                <c:pt idx="11829">
                  <c:v>10.082924</c:v>
                </c:pt>
                <c:pt idx="11830">
                  <c:v>10.082565000000001</c:v>
                </c:pt>
                <c:pt idx="11831">
                  <c:v>10.083555</c:v>
                </c:pt>
                <c:pt idx="11832">
                  <c:v>10.084531</c:v>
                </c:pt>
                <c:pt idx="11833">
                  <c:v>10.08433</c:v>
                </c:pt>
                <c:pt idx="11834">
                  <c:v>10.084947</c:v>
                </c:pt>
                <c:pt idx="11835">
                  <c:v>10.086368</c:v>
                </c:pt>
                <c:pt idx="11836">
                  <c:v>10.086555000000001</c:v>
                </c:pt>
                <c:pt idx="11837">
                  <c:v>10.086971</c:v>
                </c:pt>
                <c:pt idx="11838">
                  <c:v>10.088348999999999</c:v>
                </c:pt>
                <c:pt idx="11839">
                  <c:v>10.089096</c:v>
                </c:pt>
                <c:pt idx="11840">
                  <c:v>10.088981</c:v>
                </c:pt>
                <c:pt idx="11841">
                  <c:v>10.090014</c:v>
                </c:pt>
                <c:pt idx="11842">
                  <c:v>10.091392000000001</c:v>
                </c:pt>
                <c:pt idx="11843">
                  <c:v>10.091751</c:v>
                </c:pt>
                <c:pt idx="11844">
                  <c:v>10.092584</c:v>
                </c:pt>
                <c:pt idx="11845">
                  <c:v>10.094105000000001</c:v>
                </c:pt>
                <c:pt idx="11846">
                  <c:v>10.094334999999999</c:v>
                </c:pt>
                <c:pt idx="11847">
                  <c:v>10.09432</c:v>
                </c:pt>
                <c:pt idx="11848">
                  <c:v>10.095325000000001</c:v>
                </c:pt>
                <c:pt idx="11849">
                  <c:v>10.095928000000001</c:v>
                </c:pt>
                <c:pt idx="11850">
                  <c:v>10.095469</c:v>
                </c:pt>
                <c:pt idx="11851">
                  <c:v>10.096185999999999</c:v>
                </c:pt>
                <c:pt idx="11852">
                  <c:v>10.096904</c:v>
                </c:pt>
                <c:pt idx="11853">
                  <c:v>10.096674</c:v>
                </c:pt>
                <c:pt idx="11854">
                  <c:v>10.097061999999999</c:v>
                </c:pt>
                <c:pt idx="11855">
                  <c:v>10.09811</c:v>
                </c:pt>
                <c:pt idx="11856">
                  <c:v>10.097794</c:v>
                </c:pt>
                <c:pt idx="11857">
                  <c:v>10.097306</c:v>
                </c:pt>
                <c:pt idx="11858">
                  <c:v>10.098051999999999</c:v>
                </c:pt>
                <c:pt idx="11859">
                  <c:v>10.09798</c:v>
                </c:pt>
                <c:pt idx="11860">
                  <c:v>10.097162000000001</c:v>
                </c:pt>
                <c:pt idx="11861">
                  <c:v>10.097521</c:v>
                </c:pt>
                <c:pt idx="11862">
                  <c:v>10.098038000000001</c:v>
                </c:pt>
                <c:pt idx="11863">
                  <c:v>10.097263</c:v>
                </c:pt>
                <c:pt idx="11864">
                  <c:v>10.096531000000001</c:v>
                </c:pt>
                <c:pt idx="11865">
                  <c:v>10.096545000000001</c:v>
                </c:pt>
                <c:pt idx="11866">
                  <c:v>10.095397</c:v>
                </c:pt>
                <c:pt idx="11867">
                  <c:v>10.094493</c:v>
                </c:pt>
                <c:pt idx="11868">
                  <c:v>10.094794</c:v>
                </c:pt>
                <c:pt idx="11869">
                  <c:v>10.094564</c:v>
                </c:pt>
                <c:pt idx="11870">
                  <c:v>10.093515999999999</c:v>
                </c:pt>
                <c:pt idx="11871">
                  <c:v>10.09376</c:v>
                </c:pt>
                <c:pt idx="11872">
                  <c:v>10.094134</c:v>
                </c:pt>
                <c:pt idx="11873">
                  <c:v>10.093444999999999</c:v>
                </c:pt>
                <c:pt idx="11874">
                  <c:v>10.093128999999999</c:v>
                </c:pt>
                <c:pt idx="11875">
                  <c:v>10.09343</c:v>
                </c:pt>
                <c:pt idx="11876">
                  <c:v>10.09267</c:v>
                </c:pt>
                <c:pt idx="11877">
                  <c:v>10.091665000000001</c:v>
                </c:pt>
                <c:pt idx="11878">
                  <c:v>10.091521</c:v>
                </c:pt>
                <c:pt idx="11879">
                  <c:v>10.091091</c:v>
                </c:pt>
                <c:pt idx="11880">
                  <c:v>10.089986</c:v>
                </c:pt>
                <c:pt idx="11881">
                  <c:v>10.0901</c:v>
                </c:pt>
                <c:pt idx="11882">
                  <c:v>10.090344</c:v>
                </c:pt>
                <c:pt idx="11883">
                  <c:v>10.089368</c:v>
                </c:pt>
                <c:pt idx="11884">
                  <c:v>10.088895000000001</c:v>
                </c:pt>
                <c:pt idx="11885">
                  <c:v>10.089311</c:v>
                </c:pt>
                <c:pt idx="11886">
                  <c:v>10.088635999999999</c:v>
                </c:pt>
                <c:pt idx="11887">
                  <c:v>10.087961999999999</c:v>
                </c:pt>
                <c:pt idx="11888">
                  <c:v>10.088722000000001</c:v>
                </c:pt>
                <c:pt idx="11889">
                  <c:v>10.089254</c:v>
                </c:pt>
                <c:pt idx="11890">
                  <c:v>10.089024</c:v>
                </c:pt>
                <c:pt idx="11891">
                  <c:v>10.090085999999999</c:v>
                </c:pt>
                <c:pt idx="11892">
                  <c:v>10.091134</c:v>
                </c:pt>
                <c:pt idx="11893">
                  <c:v>10.091032999999999</c:v>
                </c:pt>
                <c:pt idx="11894">
                  <c:v>10.091206</c:v>
                </c:pt>
                <c:pt idx="11895">
                  <c:v>10.09188</c:v>
                </c:pt>
                <c:pt idx="11896">
                  <c:v>10.091493</c:v>
                </c:pt>
                <c:pt idx="11897">
                  <c:v>10.091148</c:v>
                </c:pt>
                <c:pt idx="11898">
                  <c:v>10.091938000000001</c:v>
                </c:pt>
                <c:pt idx="11899">
                  <c:v>10.092167</c:v>
                </c:pt>
                <c:pt idx="11900">
                  <c:v>10.091678999999999</c:v>
                </c:pt>
                <c:pt idx="11901">
                  <c:v>10.092238999999999</c:v>
                </c:pt>
                <c:pt idx="11902">
                  <c:v>10.092928000000001</c:v>
                </c:pt>
                <c:pt idx="11903">
                  <c:v>10.092555000000001</c:v>
                </c:pt>
                <c:pt idx="11904">
                  <c:v>10.092584</c:v>
                </c:pt>
                <c:pt idx="11905">
                  <c:v>10.093674</c:v>
                </c:pt>
                <c:pt idx="11906">
                  <c:v>10.093646</c:v>
                </c:pt>
                <c:pt idx="11907">
                  <c:v>10.093444999999999</c:v>
                </c:pt>
                <c:pt idx="11908">
                  <c:v>10.094091000000001</c:v>
                </c:pt>
                <c:pt idx="11909">
                  <c:v>10.094249</c:v>
                </c:pt>
                <c:pt idx="11910">
                  <c:v>10.093933</c:v>
                </c:pt>
                <c:pt idx="11911">
                  <c:v>10.094808</c:v>
                </c:pt>
                <c:pt idx="11912">
                  <c:v>10.095741</c:v>
                </c:pt>
                <c:pt idx="11913">
                  <c:v>10.095411</c:v>
                </c:pt>
                <c:pt idx="11914">
                  <c:v>10.095338999999999</c:v>
                </c:pt>
                <c:pt idx="11915">
                  <c:v>10.096057</c:v>
                </c:pt>
                <c:pt idx="11916">
                  <c:v>10.095655000000001</c:v>
                </c:pt>
                <c:pt idx="11917">
                  <c:v>10.095008999999999</c:v>
                </c:pt>
                <c:pt idx="11918">
                  <c:v>10.095841999999999</c:v>
                </c:pt>
                <c:pt idx="11919">
                  <c:v>10.096458999999999</c:v>
                </c:pt>
                <c:pt idx="11920">
                  <c:v>10.095827</c:v>
                </c:pt>
                <c:pt idx="11921">
                  <c:v>10.096501999999999</c:v>
                </c:pt>
                <c:pt idx="11922">
                  <c:v>10.097263</c:v>
                </c:pt>
                <c:pt idx="11923">
                  <c:v>10.096918000000001</c:v>
                </c:pt>
                <c:pt idx="11924">
                  <c:v>10.096947</c:v>
                </c:pt>
                <c:pt idx="11925">
                  <c:v>10.097593</c:v>
                </c:pt>
                <c:pt idx="11926">
                  <c:v>10.097075999999999</c:v>
                </c:pt>
                <c:pt idx="11927">
                  <c:v>10.096373</c:v>
                </c:pt>
                <c:pt idx="11928">
                  <c:v>10.09676</c:v>
                </c:pt>
                <c:pt idx="11929">
                  <c:v>10.096574</c:v>
                </c:pt>
                <c:pt idx="11930">
                  <c:v>10.095469</c:v>
                </c:pt>
                <c:pt idx="11931">
                  <c:v>10.095368000000001</c:v>
                </c:pt>
                <c:pt idx="11932">
                  <c:v>10.095425000000001</c:v>
                </c:pt>
                <c:pt idx="11933">
                  <c:v>10.094363</c:v>
                </c:pt>
                <c:pt idx="11934">
                  <c:v>10.093488000000001</c:v>
                </c:pt>
                <c:pt idx="11935">
                  <c:v>10.093488000000001</c:v>
                </c:pt>
                <c:pt idx="11936">
                  <c:v>10.092426</c:v>
                </c:pt>
                <c:pt idx="11937">
                  <c:v>10.091277</c:v>
                </c:pt>
                <c:pt idx="11938">
                  <c:v>10.091163</c:v>
                </c:pt>
                <c:pt idx="11939">
                  <c:v>10.090847</c:v>
                </c:pt>
                <c:pt idx="11940">
                  <c:v>10.08977</c:v>
                </c:pt>
                <c:pt idx="11941">
                  <c:v>10.089928</c:v>
                </c:pt>
                <c:pt idx="11942">
                  <c:v>10.090201</c:v>
                </c:pt>
                <c:pt idx="11943">
                  <c:v>10.089238999999999</c:v>
                </c:pt>
                <c:pt idx="11944">
                  <c:v>10.08855</c:v>
                </c:pt>
                <c:pt idx="11945">
                  <c:v>10.088938000000001</c:v>
                </c:pt>
                <c:pt idx="11946">
                  <c:v>10.088348999999999</c:v>
                </c:pt>
                <c:pt idx="11947">
                  <c:v>10.087488</c:v>
                </c:pt>
                <c:pt idx="11948">
                  <c:v>10.087789000000001</c:v>
                </c:pt>
                <c:pt idx="11949">
                  <c:v>10.087761</c:v>
                </c:pt>
                <c:pt idx="11950">
                  <c:v>10.086914</c:v>
                </c:pt>
                <c:pt idx="11951">
                  <c:v>10.086741999999999</c:v>
                </c:pt>
                <c:pt idx="11952">
                  <c:v>10.086812999999999</c:v>
                </c:pt>
                <c:pt idx="11953">
                  <c:v>10.085592999999999</c:v>
                </c:pt>
                <c:pt idx="11954">
                  <c:v>10.084847</c:v>
                </c:pt>
                <c:pt idx="11955">
                  <c:v>10.084991</c:v>
                </c:pt>
                <c:pt idx="11956">
                  <c:v>10.083985999999999</c:v>
                </c:pt>
                <c:pt idx="11957">
                  <c:v>10.082765999999999</c:v>
                </c:pt>
                <c:pt idx="11958">
                  <c:v>10.082881</c:v>
                </c:pt>
                <c:pt idx="11959">
                  <c:v>10.082507</c:v>
                </c:pt>
                <c:pt idx="11960">
                  <c:v>10.081244</c:v>
                </c:pt>
                <c:pt idx="11961">
                  <c:v>10.081689000000001</c:v>
                </c:pt>
                <c:pt idx="11962">
                  <c:v>10.082034</c:v>
                </c:pt>
                <c:pt idx="11963">
                  <c:v>10.081244</c:v>
                </c:pt>
                <c:pt idx="11964">
                  <c:v>10.080527</c:v>
                </c:pt>
                <c:pt idx="11965">
                  <c:v>10.080712999999999</c:v>
                </c:pt>
                <c:pt idx="11966">
                  <c:v>10.079881</c:v>
                </c:pt>
                <c:pt idx="11967">
                  <c:v>10.078818999999999</c:v>
                </c:pt>
                <c:pt idx="11968">
                  <c:v>10.079048</c:v>
                </c:pt>
                <c:pt idx="11969">
                  <c:v>10.079034</c:v>
                </c:pt>
                <c:pt idx="11970">
                  <c:v>10.078244</c:v>
                </c:pt>
                <c:pt idx="11971">
                  <c:v>10.078503</c:v>
                </c:pt>
                <c:pt idx="11972">
                  <c:v>10.079091</c:v>
                </c:pt>
                <c:pt idx="11973">
                  <c:v>10.078402000000001</c:v>
                </c:pt>
                <c:pt idx="11974">
                  <c:v>10.078058</c:v>
                </c:pt>
                <c:pt idx="11975">
                  <c:v>10.079063</c:v>
                </c:pt>
                <c:pt idx="11976">
                  <c:v>10.078991</c:v>
                </c:pt>
                <c:pt idx="11977">
                  <c:v>10.078804</c:v>
                </c:pt>
                <c:pt idx="11978">
                  <c:v>10.079924</c:v>
                </c:pt>
                <c:pt idx="11979">
                  <c:v>10.080712999999999</c:v>
                </c:pt>
                <c:pt idx="11980">
                  <c:v>10.080512000000001</c:v>
                </c:pt>
                <c:pt idx="11981">
                  <c:v>10.081531</c:v>
                </c:pt>
                <c:pt idx="11982">
                  <c:v>10.082535999999999</c:v>
                </c:pt>
                <c:pt idx="11983">
                  <c:v>10.082737</c:v>
                </c:pt>
                <c:pt idx="11984">
                  <c:v>10.083282000000001</c:v>
                </c:pt>
                <c:pt idx="11985">
                  <c:v>10.084459000000001</c:v>
                </c:pt>
                <c:pt idx="11986">
                  <c:v>10.084129000000001</c:v>
                </c:pt>
                <c:pt idx="11987">
                  <c:v>10.083053</c:v>
                </c:pt>
                <c:pt idx="11988">
                  <c:v>10.083397</c:v>
                </c:pt>
                <c:pt idx="11989">
                  <c:v>10.083498000000001</c:v>
                </c:pt>
                <c:pt idx="11990">
                  <c:v>10.082895000000001</c:v>
                </c:pt>
                <c:pt idx="11991">
                  <c:v>10.083468999999999</c:v>
                </c:pt>
                <c:pt idx="11992">
                  <c:v>10.084258999999999</c:v>
                </c:pt>
                <c:pt idx="11993">
                  <c:v>10.083512000000001</c:v>
                </c:pt>
                <c:pt idx="11994">
                  <c:v>10.083211</c:v>
                </c:pt>
                <c:pt idx="11995">
                  <c:v>10.083712999999999</c:v>
                </c:pt>
                <c:pt idx="11996">
                  <c:v>10.083211</c:v>
                </c:pt>
                <c:pt idx="11997">
                  <c:v>10.08311</c:v>
                </c:pt>
                <c:pt idx="11998">
                  <c:v>10.084372999999999</c:v>
                </c:pt>
                <c:pt idx="11999">
                  <c:v>10.085148</c:v>
                </c:pt>
                <c:pt idx="12000">
                  <c:v>10.085321</c:v>
                </c:pt>
                <c:pt idx="12001">
                  <c:v>10.086785000000001</c:v>
                </c:pt>
                <c:pt idx="12002">
                  <c:v>10.086727</c:v>
                </c:pt>
                <c:pt idx="12003">
                  <c:v>10.085305999999999</c:v>
                </c:pt>
                <c:pt idx="12004">
                  <c:v>10.084932999999999</c:v>
                </c:pt>
                <c:pt idx="12005">
                  <c:v>10.08522</c:v>
                </c:pt>
                <c:pt idx="12006">
                  <c:v>10.084101</c:v>
                </c:pt>
                <c:pt idx="12007">
                  <c:v>10.083985999999999</c:v>
                </c:pt>
                <c:pt idx="12008">
                  <c:v>10.085105</c:v>
                </c:pt>
                <c:pt idx="12009">
                  <c:v>10.08512</c:v>
                </c:pt>
                <c:pt idx="12010">
                  <c:v>10.084747</c:v>
                </c:pt>
                <c:pt idx="12011">
                  <c:v>10.085608000000001</c:v>
                </c:pt>
                <c:pt idx="12012">
                  <c:v>10.085392000000001</c:v>
                </c:pt>
                <c:pt idx="12013">
                  <c:v>10.083799000000001</c:v>
                </c:pt>
                <c:pt idx="12014">
                  <c:v>10.083311</c:v>
                </c:pt>
                <c:pt idx="12015">
                  <c:v>10.083282000000001</c:v>
                </c:pt>
                <c:pt idx="12016">
                  <c:v>10.081602999999999</c:v>
                </c:pt>
                <c:pt idx="12017">
                  <c:v>10.081158</c:v>
                </c:pt>
                <c:pt idx="12018">
                  <c:v>10.082019000000001</c:v>
                </c:pt>
                <c:pt idx="12019">
                  <c:v>10.081517</c:v>
                </c:pt>
                <c:pt idx="12020">
                  <c:v>10.080598</c:v>
                </c:pt>
                <c:pt idx="12021">
                  <c:v>10.081129000000001</c:v>
                </c:pt>
                <c:pt idx="12022">
                  <c:v>10.080196000000001</c:v>
                </c:pt>
                <c:pt idx="12023">
                  <c:v>10.078087</c:v>
                </c:pt>
                <c:pt idx="12024">
                  <c:v>10.076364</c:v>
                </c:pt>
                <c:pt idx="12025">
                  <c:v>10.075058</c:v>
                </c:pt>
                <c:pt idx="12026">
                  <c:v>10.072948</c:v>
                </c:pt>
                <c:pt idx="12027">
                  <c:v>10.072431</c:v>
                </c:pt>
                <c:pt idx="12028">
                  <c:v>10.073536000000001</c:v>
                </c:pt>
                <c:pt idx="12029">
                  <c:v>10.073392999999999</c:v>
                </c:pt>
                <c:pt idx="12030">
                  <c:v>10.072832999999999</c:v>
                </c:pt>
                <c:pt idx="12031">
                  <c:v>10.073407</c:v>
                </c:pt>
                <c:pt idx="12032">
                  <c:v>10.072775999999999</c:v>
                </c:pt>
                <c:pt idx="12033">
                  <c:v>10.070982000000001</c:v>
                </c:pt>
                <c:pt idx="12034">
                  <c:v>10.070608</c:v>
                </c:pt>
                <c:pt idx="12035">
                  <c:v>10.070752000000001</c:v>
                </c:pt>
                <c:pt idx="12036">
                  <c:v>10.069675</c:v>
                </c:pt>
                <c:pt idx="12037">
                  <c:v>10.069775999999999</c:v>
                </c:pt>
                <c:pt idx="12038">
                  <c:v>10.070221</c:v>
                </c:pt>
                <c:pt idx="12039">
                  <c:v>10.069317</c:v>
                </c:pt>
                <c:pt idx="12040">
                  <c:v>10.067982000000001</c:v>
                </c:pt>
                <c:pt idx="12041">
                  <c:v>10.066991</c:v>
                </c:pt>
                <c:pt idx="12042">
                  <c:v>10.064479</c:v>
                </c:pt>
                <c:pt idx="12043">
                  <c:v>10.063632999999999</c:v>
                </c:pt>
                <c:pt idx="12044">
                  <c:v>10.064451</c:v>
                </c:pt>
                <c:pt idx="12045">
                  <c:v>10.064235</c:v>
                </c:pt>
                <c:pt idx="12046">
                  <c:v>10.063689999999999</c:v>
                </c:pt>
                <c:pt idx="12047">
                  <c:v>10.064738</c:v>
                </c:pt>
                <c:pt idx="12048">
                  <c:v>10.064867</c:v>
                </c:pt>
                <c:pt idx="12049">
                  <c:v>10.064049000000001</c:v>
                </c:pt>
                <c:pt idx="12050">
                  <c:v>10.064336000000001</c:v>
                </c:pt>
                <c:pt idx="12051">
                  <c:v>10.064752</c:v>
                </c:pt>
                <c:pt idx="12052">
                  <c:v>10.063877</c:v>
                </c:pt>
                <c:pt idx="12053">
                  <c:v>10.064494</c:v>
                </c:pt>
                <c:pt idx="12054">
                  <c:v>10.066374</c:v>
                </c:pt>
                <c:pt idx="12055">
                  <c:v>10.067221</c:v>
                </c:pt>
                <c:pt idx="12056">
                  <c:v>10.067809</c:v>
                </c:pt>
                <c:pt idx="12057">
                  <c:v>10.070092000000001</c:v>
                </c:pt>
                <c:pt idx="12058">
                  <c:v>10.070651</c:v>
                </c:pt>
                <c:pt idx="12059">
                  <c:v>10.069775999999999</c:v>
                </c:pt>
                <c:pt idx="12060">
                  <c:v>10.070105999999999</c:v>
                </c:pt>
                <c:pt idx="12061">
                  <c:v>10.070881</c:v>
                </c:pt>
                <c:pt idx="12062">
                  <c:v>10.069618</c:v>
                </c:pt>
                <c:pt idx="12063">
                  <c:v>10.070062999999999</c:v>
                </c:pt>
                <c:pt idx="12064">
                  <c:v>10.071915000000001</c:v>
                </c:pt>
                <c:pt idx="12065">
                  <c:v>10.072948</c:v>
                </c:pt>
                <c:pt idx="12066">
                  <c:v>10.073665999999999</c:v>
                </c:pt>
                <c:pt idx="12067">
                  <c:v>10.075532000000001</c:v>
                </c:pt>
                <c:pt idx="12068">
                  <c:v>10.075532000000001</c:v>
                </c:pt>
                <c:pt idx="12069">
                  <c:v>10.074182</c:v>
                </c:pt>
                <c:pt idx="12070">
                  <c:v>10.074009999999999</c:v>
                </c:pt>
                <c:pt idx="12071">
                  <c:v>10.074182</c:v>
                </c:pt>
                <c:pt idx="12072">
                  <c:v>10.073092000000001</c:v>
                </c:pt>
                <c:pt idx="12073">
                  <c:v>10.073392999999999</c:v>
                </c:pt>
                <c:pt idx="12074">
                  <c:v>10.075001</c:v>
                </c:pt>
                <c:pt idx="12075">
                  <c:v>10.075331</c:v>
                </c:pt>
                <c:pt idx="12076">
                  <c:v>10.075646000000001</c:v>
                </c:pt>
                <c:pt idx="12077">
                  <c:v>10.077756000000001</c:v>
                </c:pt>
                <c:pt idx="12078">
                  <c:v>10.078272999999999</c:v>
                </c:pt>
                <c:pt idx="12079">
                  <c:v>10.077843</c:v>
                </c:pt>
                <c:pt idx="12080">
                  <c:v>10.078575000000001</c:v>
                </c:pt>
                <c:pt idx="12081">
                  <c:v>10.079723</c:v>
                </c:pt>
                <c:pt idx="12082">
                  <c:v>10.079852000000001</c:v>
                </c:pt>
                <c:pt idx="12083">
                  <c:v>10.081689000000001</c:v>
                </c:pt>
                <c:pt idx="12084">
                  <c:v>10.083254</c:v>
                </c:pt>
                <c:pt idx="12085">
                  <c:v>10.083182000000001</c:v>
                </c:pt>
                <c:pt idx="12086">
                  <c:v>10.083482999999999</c:v>
                </c:pt>
                <c:pt idx="12087">
                  <c:v>10.084918999999999</c:v>
                </c:pt>
                <c:pt idx="12088">
                  <c:v>10.084747</c:v>
                </c:pt>
                <c:pt idx="12089">
                  <c:v>10.084158</c:v>
                </c:pt>
                <c:pt idx="12090">
                  <c:v>10.084603</c:v>
                </c:pt>
                <c:pt idx="12091">
                  <c:v>10.084474</c:v>
                </c:pt>
                <c:pt idx="12092">
                  <c:v>10.083268</c:v>
                </c:pt>
                <c:pt idx="12093">
                  <c:v>10.083468999999999</c:v>
                </c:pt>
                <c:pt idx="12094">
                  <c:v>10.083468999999999</c:v>
                </c:pt>
                <c:pt idx="12095">
                  <c:v>10.08235</c:v>
                </c:pt>
                <c:pt idx="12096">
                  <c:v>10.081932999999999</c:v>
                </c:pt>
                <c:pt idx="12097">
                  <c:v>10.08245</c:v>
                </c:pt>
                <c:pt idx="12098">
                  <c:v>10.081072000000001</c:v>
                </c:pt>
                <c:pt idx="12099">
                  <c:v>10.080095999999999</c:v>
                </c:pt>
                <c:pt idx="12100">
                  <c:v>10.080785000000001</c:v>
                </c:pt>
                <c:pt idx="12101">
                  <c:v>10.081187</c:v>
                </c:pt>
                <c:pt idx="12102">
                  <c:v>10.080512000000001</c:v>
                </c:pt>
                <c:pt idx="12103">
                  <c:v>10.082248999999999</c:v>
                </c:pt>
                <c:pt idx="12104">
                  <c:v>10.083885</c:v>
                </c:pt>
                <c:pt idx="12105">
                  <c:v>10.084</c:v>
                </c:pt>
                <c:pt idx="12106">
                  <c:v>10.084631999999999</c:v>
                </c:pt>
                <c:pt idx="12107">
                  <c:v>10.086541</c:v>
                </c:pt>
                <c:pt idx="12108">
                  <c:v>10.086785000000001</c:v>
                </c:pt>
                <c:pt idx="12109">
                  <c:v>10.087474</c:v>
                </c:pt>
                <c:pt idx="12110">
                  <c:v>10.089612000000001</c:v>
                </c:pt>
                <c:pt idx="12111">
                  <c:v>10.091407</c:v>
                </c:pt>
                <c:pt idx="12112">
                  <c:v>10.092067</c:v>
                </c:pt>
                <c:pt idx="12113">
                  <c:v>10.094249</c:v>
                </c:pt>
                <c:pt idx="12114">
                  <c:v>10.096558999999999</c:v>
                </c:pt>
                <c:pt idx="12115">
                  <c:v>10.097579</c:v>
                </c:pt>
                <c:pt idx="12116">
                  <c:v>10.09933</c:v>
                </c:pt>
                <c:pt idx="12117">
                  <c:v>10.101281999999999</c:v>
                </c:pt>
                <c:pt idx="12118">
                  <c:v>10.101253</c:v>
                </c:pt>
                <c:pt idx="12119">
                  <c:v>10.101353</c:v>
                </c:pt>
                <c:pt idx="12120">
                  <c:v>10.102961000000001</c:v>
                </c:pt>
                <c:pt idx="12121">
                  <c:v>10.104367999999999</c:v>
                </c:pt>
                <c:pt idx="12122">
                  <c:v>10.104511</c:v>
                </c:pt>
                <c:pt idx="12123">
                  <c:v>10.106937</c:v>
                </c:pt>
                <c:pt idx="12124">
                  <c:v>10.109277000000001</c:v>
                </c:pt>
                <c:pt idx="12125">
                  <c:v>10.110568000000001</c:v>
                </c:pt>
                <c:pt idx="12126">
                  <c:v>10.112591999999999</c:v>
                </c:pt>
                <c:pt idx="12127">
                  <c:v>10.116066</c:v>
                </c:pt>
                <c:pt idx="12128">
                  <c:v>10.117573</c:v>
                </c:pt>
                <c:pt idx="12129">
                  <c:v>10.118793</c:v>
                </c:pt>
                <c:pt idx="12130">
                  <c:v>10.121463</c:v>
                </c:pt>
                <c:pt idx="12131">
                  <c:v>10.123573</c:v>
                </c:pt>
                <c:pt idx="12132">
                  <c:v>10.124592</c:v>
                </c:pt>
                <c:pt idx="12133">
                  <c:v>10.127678</c:v>
                </c:pt>
                <c:pt idx="12134">
                  <c:v>10.130850000000001</c:v>
                </c:pt>
                <c:pt idx="12135">
                  <c:v>10.132859</c:v>
                </c:pt>
                <c:pt idx="12136">
                  <c:v>10.135270999999999</c:v>
                </c:pt>
                <c:pt idx="12137">
                  <c:v>10.138385</c:v>
                </c:pt>
                <c:pt idx="12138">
                  <c:v>10.139792</c:v>
                </c:pt>
                <c:pt idx="12139">
                  <c:v>10.141242</c:v>
                </c:pt>
                <c:pt idx="12140">
                  <c:v>10.143969</c:v>
                </c:pt>
                <c:pt idx="12141">
                  <c:v>10.145749</c:v>
                </c:pt>
                <c:pt idx="12142">
                  <c:v>10.146250999999999</c:v>
                </c:pt>
                <c:pt idx="12143">
                  <c:v>10.148433000000001</c:v>
                </c:pt>
                <c:pt idx="12144">
                  <c:v>10.150198</c:v>
                </c:pt>
                <c:pt idx="12145">
                  <c:v>10.150672</c:v>
                </c:pt>
                <c:pt idx="12146">
                  <c:v>10.151835</c:v>
                </c:pt>
                <c:pt idx="12147">
                  <c:v>10.154246000000001</c:v>
                </c:pt>
                <c:pt idx="12148">
                  <c:v>10.154547000000001</c:v>
                </c:pt>
                <c:pt idx="12149">
                  <c:v>10.155208</c:v>
                </c:pt>
                <c:pt idx="12150">
                  <c:v>10.157159999999999</c:v>
                </c:pt>
                <c:pt idx="12151">
                  <c:v>10.158279</c:v>
                </c:pt>
                <c:pt idx="12152">
                  <c:v>10.157876999999999</c:v>
                </c:pt>
                <c:pt idx="12153">
                  <c:v>10.159341</c:v>
                </c:pt>
                <c:pt idx="12154">
                  <c:v>10.160676</c:v>
                </c:pt>
                <c:pt idx="12155">
                  <c:v>10.160676</c:v>
                </c:pt>
                <c:pt idx="12156">
                  <c:v>10.161336</c:v>
                </c:pt>
                <c:pt idx="12157">
                  <c:v>10.162929999999999</c:v>
                </c:pt>
                <c:pt idx="12158">
                  <c:v>10.163188</c:v>
                </c:pt>
                <c:pt idx="12159">
                  <c:v>10.163360000000001</c:v>
                </c:pt>
                <c:pt idx="12160">
                  <c:v>10.164853000000001</c:v>
                </c:pt>
                <c:pt idx="12161">
                  <c:v>10.165743000000001</c:v>
                </c:pt>
                <c:pt idx="12162">
                  <c:v>10.165485</c:v>
                </c:pt>
                <c:pt idx="12163">
                  <c:v>10.167394</c:v>
                </c:pt>
                <c:pt idx="12164">
                  <c:v>10.168729000000001</c:v>
                </c:pt>
                <c:pt idx="12165">
                  <c:v>10.168542</c:v>
                </c:pt>
                <c:pt idx="12166">
                  <c:v>10.168528</c:v>
                </c:pt>
                <c:pt idx="12167">
                  <c:v>10.169905999999999</c:v>
                </c:pt>
                <c:pt idx="12168">
                  <c:v>10.168671</c:v>
                </c:pt>
                <c:pt idx="12169">
                  <c:v>10.167020000000001</c:v>
                </c:pt>
                <c:pt idx="12170">
                  <c:v>10.167206999999999</c:v>
                </c:pt>
                <c:pt idx="12171">
                  <c:v>10.166949000000001</c:v>
                </c:pt>
                <c:pt idx="12172">
                  <c:v>10.165312</c:v>
                </c:pt>
                <c:pt idx="12173">
                  <c:v>10.165642999999999</c:v>
                </c:pt>
                <c:pt idx="12174">
                  <c:v>10.165872</c:v>
                </c:pt>
                <c:pt idx="12175">
                  <c:v>10.164623000000001</c:v>
                </c:pt>
                <c:pt idx="12176">
                  <c:v>10.164135</c:v>
                </c:pt>
                <c:pt idx="12177">
                  <c:v>10.164809999999999</c:v>
                </c:pt>
                <c:pt idx="12178">
                  <c:v>10.163777</c:v>
                </c:pt>
                <c:pt idx="12179">
                  <c:v>10.163059000000001</c:v>
                </c:pt>
                <c:pt idx="12180">
                  <c:v>10.164107</c:v>
                </c:pt>
                <c:pt idx="12181">
                  <c:v>10.164638</c:v>
                </c:pt>
                <c:pt idx="12182">
                  <c:v>10.164724</c:v>
                </c:pt>
                <c:pt idx="12183">
                  <c:v>10.167135</c:v>
                </c:pt>
                <c:pt idx="12184">
                  <c:v>10.169432</c:v>
                </c:pt>
                <c:pt idx="12185">
                  <c:v>10.170336000000001</c:v>
                </c:pt>
                <c:pt idx="12186">
                  <c:v>10.172015</c:v>
                </c:pt>
                <c:pt idx="12187">
                  <c:v>10.174728</c:v>
                </c:pt>
                <c:pt idx="12188">
                  <c:v>10.175532</c:v>
                </c:pt>
                <c:pt idx="12189">
                  <c:v>10.176795</c:v>
                </c:pt>
                <c:pt idx="12190">
                  <c:v>10.179406999999999</c:v>
                </c:pt>
                <c:pt idx="12191">
                  <c:v>10.181144</c:v>
                </c:pt>
                <c:pt idx="12192">
                  <c:v>10.182392999999999</c:v>
                </c:pt>
                <c:pt idx="12193">
                  <c:v>10.186038999999999</c:v>
                </c:pt>
                <c:pt idx="12194">
                  <c:v>10.189469000000001</c:v>
                </c:pt>
                <c:pt idx="12195">
                  <c:v>10.191464</c:v>
                </c:pt>
                <c:pt idx="12196">
                  <c:v>10.193631999999999</c:v>
                </c:pt>
                <c:pt idx="12197">
                  <c:v>10.196847</c:v>
                </c:pt>
                <c:pt idx="12198">
                  <c:v>10.198181999999999</c:v>
                </c:pt>
                <c:pt idx="12199">
                  <c:v>10.199431000000001</c:v>
                </c:pt>
                <c:pt idx="12200">
                  <c:v>10.202158000000001</c:v>
                </c:pt>
                <c:pt idx="12201">
                  <c:v>10.204568999999999</c:v>
                </c:pt>
                <c:pt idx="12202">
                  <c:v>10.205531000000001</c:v>
                </c:pt>
                <c:pt idx="12203">
                  <c:v>10.208258000000001</c:v>
                </c:pt>
                <c:pt idx="12204">
                  <c:v>10.21077</c:v>
                </c:pt>
                <c:pt idx="12205">
                  <c:v>10.211975000000001</c:v>
                </c:pt>
                <c:pt idx="12206">
                  <c:v>10.214041999999999</c:v>
                </c:pt>
                <c:pt idx="12207">
                  <c:v>10.217746</c:v>
                </c:pt>
                <c:pt idx="12208">
                  <c:v>10.218908000000001</c:v>
                </c:pt>
                <c:pt idx="12209">
                  <c:v>10.220961000000001</c:v>
                </c:pt>
                <c:pt idx="12210">
                  <c:v>10.225884000000001</c:v>
                </c:pt>
                <c:pt idx="12211">
                  <c:v>10.230377000000001</c:v>
                </c:pt>
                <c:pt idx="12212">
                  <c:v>10.233750000000001</c:v>
                </c:pt>
                <c:pt idx="12213">
                  <c:v>10.239879</c:v>
                </c:pt>
                <c:pt idx="12214">
                  <c:v>10.245820999999999</c:v>
                </c:pt>
                <c:pt idx="12215">
                  <c:v>10.250184000000001</c:v>
                </c:pt>
                <c:pt idx="12216">
                  <c:v>10.255079</c:v>
                </c:pt>
                <c:pt idx="12217">
                  <c:v>10.260733999999999</c:v>
                </c:pt>
                <c:pt idx="12218">
                  <c:v>10.264523000000001</c:v>
                </c:pt>
                <c:pt idx="12219">
                  <c:v>10.268556999999999</c:v>
                </c:pt>
                <c:pt idx="12220">
                  <c:v>10.273781</c:v>
                </c:pt>
                <c:pt idx="12221">
                  <c:v>10.278302999999999</c:v>
                </c:pt>
                <c:pt idx="12222">
                  <c:v>10.281504</c:v>
                </c:pt>
                <c:pt idx="12223">
                  <c:v>10.285766000000001</c:v>
                </c:pt>
                <c:pt idx="12224">
                  <c:v>10.289398</c:v>
                </c:pt>
                <c:pt idx="12225">
                  <c:v>10.291838</c:v>
                </c:pt>
                <c:pt idx="12226">
                  <c:v>10.294938</c:v>
                </c:pt>
                <c:pt idx="12227">
                  <c:v>10.298828</c:v>
                </c:pt>
                <c:pt idx="12228">
                  <c:v>10.300852000000001</c:v>
                </c:pt>
                <c:pt idx="12229">
                  <c:v>10.302675000000001</c:v>
                </c:pt>
                <c:pt idx="12230">
                  <c:v>10.305861</c:v>
                </c:pt>
                <c:pt idx="12231">
                  <c:v>10.308415999999999</c:v>
                </c:pt>
                <c:pt idx="12232">
                  <c:v>10.31021</c:v>
                </c:pt>
                <c:pt idx="12233">
                  <c:v>10.313426</c:v>
                </c:pt>
                <c:pt idx="12234">
                  <c:v>10.316281999999999</c:v>
                </c:pt>
                <c:pt idx="12235">
                  <c:v>10.317717</c:v>
                </c:pt>
                <c:pt idx="12236">
                  <c:v>10.31954</c:v>
                </c:pt>
                <c:pt idx="12237">
                  <c:v>10.323114</c:v>
                </c:pt>
                <c:pt idx="12238">
                  <c:v>10.324664</c:v>
                </c:pt>
                <c:pt idx="12239">
                  <c:v>10.326157</c:v>
                </c:pt>
                <c:pt idx="12240">
                  <c:v>10.329487</c:v>
                </c:pt>
                <c:pt idx="12241">
                  <c:v>10.332128000000001</c:v>
                </c:pt>
                <c:pt idx="12242">
                  <c:v>10.333004000000001</c:v>
                </c:pt>
                <c:pt idx="12243">
                  <c:v>10.33642</c:v>
                </c:pt>
                <c:pt idx="12244">
                  <c:v>10.339634999999999</c:v>
                </c:pt>
                <c:pt idx="12245">
                  <c:v>10.341257000000001</c:v>
                </c:pt>
                <c:pt idx="12246">
                  <c:v>10.343266</c:v>
                </c:pt>
                <c:pt idx="12247">
                  <c:v>10.346453</c:v>
                </c:pt>
                <c:pt idx="12248">
                  <c:v>10.347242</c:v>
                </c:pt>
                <c:pt idx="12249">
                  <c:v>10.348649</c:v>
                </c:pt>
                <c:pt idx="12250">
                  <c:v>10.351405</c:v>
                </c:pt>
                <c:pt idx="12251">
                  <c:v>10.352797000000001</c:v>
                </c:pt>
                <c:pt idx="12252">
                  <c:v>10.352437999999999</c:v>
                </c:pt>
                <c:pt idx="12253">
                  <c:v>10.353916999999999</c:v>
                </c:pt>
                <c:pt idx="12254">
                  <c:v>10.354735</c:v>
                </c:pt>
                <c:pt idx="12255">
                  <c:v>10.35406</c:v>
                </c:pt>
                <c:pt idx="12256">
                  <c:v>10.353859</c:v>
                </c:pt>
                <c:pt idx="12257">
                  <c:v>10.355207999999999</c:v>
                </c:pt>
                <c:pt idx="12258">
                  <c:v>10.354706</c:v>
                </c:pt>
                <c:pt idx="12259">
                  <c:v>10.354333</c:v>
                </c:pt>
                <c:pt idx="12260">
                  <c:v>10.355022</c:v>
                </c:pt>
                <c:pt idx="12261">
                  <c:v>10.355193999999999</c:v>
                </c:pt>
                <c:pt idx="12262">
                  <c:v>10.353916999999999</c:v>
                </c:pt>
                <c:pt idx="12263">
                  <c:v>10.354577000000001</c:v>
                </c:pt>
                <c:pt idx="12264">
                  <c:v>10.355467000000001</c:v>
                </c:pt>
                <c:pt idx="12265">
                  <c:v>10.355036</c:v>
                </c:pt>
                <c:pt idx="12266">
                  <c:v>10.355108</c:v>
                </c:pt>
                <c:pt idx="12267">
                  <c:v>10.356140999999999</c:v>
                </c:pt>
                <c:pt idx="12268">
                  <c:v>10.355266</c:v>
                </c:pt>
                <c:pt idx="12269">
                  <c:v>10.355022</c:v>
                </c:pt>
                <c:pt idx="12270">
                  <c:v>10.356787000000001</c:v>
                </c:pt>
                <c:pt idx="12271">
                  <c:v>10.357749</c:v>
                </c:pt>
                <c:pt idx="12272">
                  <c:v>10.357390000000001</c:v>
                </c:pt>
                <c:pt idx="12273">
                  <c:v>10.358782</c:v>
                </c:pt>
                <c:pt idx="12274">
                  <c:v>10.360030999999999</c:v>
                </c:pt>
                <c:pt idx="12275">
                  <c:v>10.359802</c:v>
                </c:pt>
                <c:pt idx="12276">
                  <c:v>10.360218</c:v>
                </c:pt>
                <c:pt idx="12277">
                  <c:v>10.362572</c:v>
                </c:pt>
                <c:pt idx="12278">
                  <c:v>10.362586</c:v>
                </c:pt>
                <c:pt idx="12279">
                  <c:v>10.362672</c:v>
                </c:pt>
                <c:pt idx="12280">
                  <c:v>10.364653000000001</c:v>
                </c:pt>
                <c:pt idx="12281">
                  <c:v>10.365830000000001</c:v>
                </c:pt>
                <c:pt idx="12282">
                  <c:v>10.366232</c:v>
                </c:pt>
                <c:pt idx="12283">
                  <c:v>10.369275</c:v>
                </c:pt>
                <c:pt idx="12284">
                  <c:v>10.371858</c:v>
                </c:pt>
                <c:pt idx="12285">
                  <c:v>10.373179</c:v>
                </c:pt>
                <c:pt idx="12286">
                  <c:v>10.375203000000001</c:v>
                </c:pt>
                <c:pt idx="12287">
                  <c:v>10.378819999999999</c:v>
                </c:pt>
                <c:pt idx="12288">
                  <c:v>10.380426999999999</c:v>
                </c:pt>
                <c:pt idx="12289">
                  <c:v>10.382479999999999</c:v>
                </c:pt>
                <c:pt idx="12290">
                  <c:v>10.386011</c:v>
                </c:pt>
                <c:pt idx="12291">
                  <c:v>10.388767</c:v>
                </c:pt>
                <c:pt idx="12292">
                  <c:v>10.390504</c:v>
                </c:pt>
                <c:pt idx="12293">
                  <c:v>10.394952999999999</c:v>
                </c:pt>
                <c:pt idx="12294">
                  <c:v>10.399459999999999</c:v>
                </c:pt>
                <c:pt idx="12295">
                  <c:v>10.402488999999999</c:v>
                </c:pt>
                <c:pt idx="12296">
                  <c:v>10.406535999999999</c:v>
                </c:pt>
                <c:pt idx="12297">
                  <c:v>10.412019000000001</c:v>
                </c:pt>
                <c:pt idx="12298">
                  <c:v>10.415206</c:v>
                </c:pt>
                <c:pt idx="12299">
                  <c:v>10.418866</c:v>
                </c:pt>
                <c:pt idx="12300">
                  <c:v>10.424134</c:v>
                </c:pt>
                <c:pt idx="12301">
                  <c:v>10.429487999999999</c:v>
                </c:pt>
                <c:pt idx="12302">
                  <c:v>10.433837</c:v>
                </c:pt>
                <c:pt idx="12303">
                  <c:v>10.440754999999999</c:v>
                </c:pt>
                <c:pt idx="12304">
                  <c:v>10.44753</c:v>
                </c:pt>
                <c:pt idx="12305">
                  <c:v>10.453042</c:v>
                </c:pt>
                <c:pt idx="12306">
                  <c:v>10.459142</c:v>
                </c:pt>
                <c:pt idx="12307">
                  <c:v>10.466246999999999</c:v>
                </c:pt>
                <c:pt idx="12308">
                  <c:v>10.471730000000001</c:v>
                </c:pt>
                <c:pt idx="12309">
                  <c:v>10.477672</c:v>
                </c:pt>
                <c:pt idx="12310">
                  <c:v>10.484375</c:v>
                </c:pt>
                <c:pt idx="12311">
                  <c:v>10.490188</c:v>
                </c:pt>
                <c:pt idx="12312">
                  <c:v>10.495241</c:v>
                </c:pt>
                <c:pt idx="12313">
                  <c:v>10.502518</c:v>
                </c:pt>
                <c:pt idx="12314">
                  <c:v>10.509608</c:v>
                </c:pt>
                <c:pt idx="12315">
                  <c:v>10.515478999999999</c:v>
                </c:pt>
                <c:pt idx="12316">
                  <c:v>10.522211</c:v>
                </c:pt>
                <c:pt idx="12317">
                  <c:v>10.530334999999999</c:v>
                </c:pt>
                <c:pt idx="12318">
                  <c:v>10.536061999999999</c:v>
                </c:pt>
                <c:pt idx="12319">
                  <c:v>10.542218999999999</c:v>
                </c:pt>
                <c:pt idx="12320">
                  <c:v>10.550229</c:v>
                </c:pt>
                <c:pt idx="12321">
                  <c:v>10.557535</c:v>
                </c:pt>
                <c:pt idx="12322">
                  <c:v>10.563922</c:v>
                </c:pt>
                <c:pt idx="12323">
                  <c:v>10.572333</c:v>
                </c:pt>
                <c:pt idx="12324">
                  <c:v>10.580443000000001</c:v>
                </c:pt>
                <c:pt idx="12325">
                  <c:v>10.587332</c:v>
                </c:pt>
                <c:pt idx="12326">
                  <c:v>10.594782</c:v>
                </c:pt>
                <c:pt idx="12327">
                  <c:v>10.603566000000001</c:v>
                </c:pt>
                <c:pt idx="12328">
                  <c:v>10.609982</c:v>
                </c:pt>
                <c:pt idx="12329">
                  <c:v>10.616239999999999</c:v>
                </c:pt>
                <c:pt idx="12330">
                  <c:v>10.624091</c:v>
                </c:pt>
                <c:pt idx="12331">
                  <c:v>10.631152999999999</c:v>
                </c:pt>
                <c:pt idx="12332">
                  <c:v>10.637211000000001</c:v>
                </c:pt>
                <c:pt idx="12333">
                  <c:v>10.645177</c:v>
                </c:pt>
                <c:pt idx="12334">
                  <c:v>10.652339</c:v>
                </c:pt>
                <c:pt idx="12335">
                  <c:v>10.657821999999999</c:v>
                </c:pt>
                <c:pt idx="12336">
                  <c:v>10.664109</c:v>
                </c:pt>
                <c:pt idx="12337">
                  <c:v>10.671027</c:v>
                </c:pt>
                <c:pt idx="12338">
                  <c:v>10.675936</c:v>
                </c:pt>
                <c:pt idx="12339">
                  <c:v>10.681276</c:v>
                </c:pt>
                <c:pt idx="12340">
                  <c:v>10.687792</c:v>
                </c:pt>
                <c:pt idx="12341">
                  <c:v>10.693533</c:v>
                </c:pt>
                <c:pt idx="12342">
                  <c:v>10.697768</c:v>
                </c:pt>
                <c:pt idx="12343">
                  <c:v>10.703696000000001</c:v>
                </c:pt>
                <c:pt idx="12344">
                  <c:v>10.708949</c:v>
                </c:pt>
                <c:pt idx="12345">
                  <c:v>10.712882</c:v>
                </c:pt>
                <c:pt idx="12346">
                  <c:v>10.717072999999999</c:v>
                </c:pt>
                <c:pt idx="12347">
                  <c:v>10.722282999999999</c:v>
                </c:pt>
                <c:pt idx="12348">
                  <c:v>10.725569999999999</c:v>
                </c:pt>
                <c:pt idx="12349">
                  <c:v>10.728899999999999</c:v>
                </c:pt>
                <c:pt idx="12350">
                  <c:v>10.733178000000001</c:v>
                </c:pt>
                <c:pt idx="12351">
                  <c:v>10.737197</c:v>
                </c:pt>
                <c:pt idx="12352">
                  <c:v>10.740268</c:v>
                </c:pt>
                <c:pt idx="12353">
                  <c:v>10.744876</c:v>
                </c:pt>
                <c:pt idx="12354">
                  <c:v>10.749067</c:v>
                </c:pt>
                <c:pt idx="12355">
                  <c:v>10.751923</c:v>
                </c:pt>
                <c:pt idx="12356">
                  <c:v>10.755153</c:v>
                </c:pt>
                <c:pt idx="12357">
                  <c:v>10.759071</c:v>
                </c:pt>
                <c:pt idx="12358">
                  <c:v>10.760693</c:v>
                </c:pt>
                <c:pt idx="12359">
                  <c:v>10.762574000000001</c:v>
                </c:pt>
                <c:pt idx="12360">
                  <c:v>10.765587999999999</c:v>
                </c:pt>
                <c:pt idx="12361">
                  <c:v>10.767768999999999</c:v>
                </c:pt>
                <c:pt idx="12362">
                  <c:v>10.768889</c:v>
                </c:pt>
                <c:pt idx="12363">
                  <c:v>10.771674000000001</c:v>
                </c:pt>
                <c:pt idx="12364">
                  <c:v>10.773755</c:v>
                </c:pt>
                <c:pt idx="12365">
                  <c:v>10.774214000000001</c:v>
                </c:pt>
                <c:pt idx="12366">
                  <c:v>10.774717000000001</c:v>
                </c:pt>
                <c:pt idx="12367">
                  <c:v>10.776251999999999</c:v>
                </c:pt>
                <c:pt idx="12368">
                  <c:v>10.775606</c:v>
                </c:pt>
                <c:pt idx="12369">
                  <c:v>10.775620999999999</c:v>
                </c:pt>
                <c:pt idx="12370">
                  <c:v>10.777400999999999</c:v>
                </c:pt>
                <c:pt idx="12371">
                  <c:v>10.778276</c:v>
                </c:pt>
                <c:pt idx="12372">
                  <c:v>10.777946</c:v>
                </c:pt>
                <c:pt idx="12373">
                  <c:v>10.779166</c:v>
                </c:pt>
                <c:pt idx="12374">
                  <c:v>10.779956</c:v>
                </c:pt>
                <c:pt idx="12375">
                  <c:v>10.779553999999999</c:v>
                </c:pt>
                <c:pt idx="12376">
                  <c:v>10.779755</c:v>
                </c:pt>
                <c:pt idx="12377">
                  <c:v>10.780773999999999</c:v>
                </c:pt>
                <c:pt idx="12378">
                  <c:v>10.780142</c:v>
                </c:pt>
                <c:pt idx="12379">
                  <c:v>10.779883999999999</c:v>
                </c:pt>
                <c:pt idx="12380">
                  <c:v>10.780673</c:v>
                </c:pt>
                <c:pt idx="12381">
                  <c:v>10.780730999999999</c:v>
                </c:pt>
                <c:pt idx="12382">
                  <c:v>10.779683</c:v>
                </c:pt>
                <c:pt idx="12383">
                  <c:v>10.780357</c:v>
                </c:pt>
                <c:pt idx="12384">
                  <c:v>10.781161000000001</c:v>
                </c:pt>
                <c:pt idx="12385">
                  <c:v>10.7804</c:v>
                </c:pt>
                <c:pt idx="12386">
                  <c:v>10.780113</c:v>
                </c:pt>
                <c:pt idx="12387">
                  <c:v>10.781620999999999</c:v>
                </c:pt>
                <c:pt idx="12388">
                  <c:v>10.781262</c:v>
                </c:pt>
                <c:pt idx="12389">
                  <c:v>10.780874000000001</c:v>
                </c:pt>
                <c:pt idx="12390">
                  <c:v>10.781764000000001</c:v>
                </c:pt>
                <c:pt idx="12391">
                  <c:v>10.782467</c:v>
                </c:pt>
                <c:pt idx="12392">
                  <c:v>10.781534000000001</c:v>
                </c:pt>
                <c:pt idx="12393">
                  <c:v>10.782280999999999</c:v>
                </c:pt>
                <c:pt idx="12394">
                  <c:v>10.782897999999999</c:v>
                </c:pt>
                <c:pt idx="12395">
                  <c:v>10.782166</c:v>
                </c:pt>
                <c:pt idx="12396">
                  <c:v>10.781821000000001</c:v>
                </c:pt>
                <c:pt idx="12397">
                  <c:v>10.782783</c:v>
                </c:pt>
                <c:pt idx="12398">
                  <c:v>10.782166</c:v>
                </c:pt>
                <c:pt idx="12399">
                  <c:v>10.781720999999999</c:v>
                </c:pt>
                <c:pt idx="12400">
                  <c:v>10.781606</c:v>
                </c:pt>
                <c:pt idx="12401">
                  <c:v>10.781046</c:v>
                </c:pt>
                <c:pt idx="12402">
                  <c:v>10.781060999999999</c:v>
                </c:pt>
                <c:pt idx="12403">
                  <c:v>10.782525</c:v>
                </c:pt>
                <c:pt idx="12404">
                  <c:v>10.782997999999999</c:v>
                </c:pt>
                <c:pt idx="12405">
                  <c:v>10.783199</c:v>
                </c:pt>
                <c:pt idx="12406">
                  <c:v>10.784160999999999</c:v>
                </c:pt>
                <c:pt idx="12407">
                  <c:v>10.785137000000001</c:v>
                </c:pt>
                <c:pt idx="12408">
                  <c:v>10.784160999999999</c:v>
                </c:pt>
                <c:pt idx="12409">
                  <c:v>10.784117999999999</c:v>
                </c:pt>
                <c:pt idx="12410">
                  <c:v>10.784132</c:v>
                </c:pt>
                <c:pt idx="12411">
                  <c:v>10.783415</c:v>
                </c:pt>
                <c:pt idx="12412">
                  <c:v>10.783515</c:v>
                </c:pt>
                <c:pt idx="12413">
                  <c:v>10.785653999999999</c:v>
                </c:pt>
                <c:pt idx="12414">
                  <c:v>10.786887999999999</c:v>
                </c:pt>
                <c:pt idx="12415">
                  <c:v>10.787793000000001</c:v>
                </c:pt>
                <c:pt idx="12416">
                  <c:v>10.789443</c:v>
                </c:pt>
                <c:pt idx="12417">
                  <c:v>10.790763999999999</c:v>
                </c:pt>
                <c:pt idx="12418">
                  <c:v>10.790304000000001</c:v>
                </c:pt>
                <c:pt idx="12419">
                  <c:v>10.790893000000001</c:v>
                </c:pt>
                <c:pt idx="12420">
                  <c:v>10.791740000000001</c:v>
                </c:pt>
                <c:pt idx="12421">
                  <c:v>10.792040999999999</c:v>
                </c:pt>
                <c:pt idx="12422">
                  <c:v>10.792960000000001</c:v>
                </c:pt>
                <c:pt idx="12423">
                  <c:v>10.795845</c:v>
                </c:pt>
                <c:pt idx="12424">
                  <c:v>10.797926</c:v>
                </c:pt>
                <c:pt idx="12425">
                  <c:v>10.798845</c:v>
                </c:pt>
                <c:pt idx="12426">
                  <c:v>10.801055</c:v>
                </c:pt>
                <c:pt idx="12427">
                  <c:v>10.802993000000001</c:v>
                </c:pt>
                <c:pt idx="12428">
                  <c:v>10.802232</c:v>
                </c:pt>
                <c:pt idx="12429">
                  <c:v>10.802892</c:v>
                </c:pt>
                <c:pt idx="12430">
                  <c:v>10.804887000000001</c:v>
                </c:pt>
                <c:pt idx="12431">
                  <c:v>10.806352</c:v>
                </c:pt>
                <c:pt idx="12432">
                  <c:v>10.808189</c:v>
                </c:pt>
                <c:pt idx="12433">
                  <c:v>10.812897</c:v>
                </c:pt>
                <c:pt idx="12434">
                  <c:v>10.816499</c:v>
                </c:pt>
                <c:pt idx="12435">
                  <c:v>10.819642999999999</c:v>
                </c:pt>
                <c:pt idx="12436">
                  <c:v>10.823705</c:v>
                </c:pt>
                <c:pt idx="12437">
                  <c:v>10.827595000000001</c:v>
                </c:pt>
                <c:pt idx="12438">
                  <c:v>10.829402999999999</c:v>
                </c:pt>
                <c:pt idx="12439">
                  <c:v>10.832188</c:v>
                </c:pt>
                <c:pt idx="12440">
                  <c:v>10.835891</c:v>
                </c:pt>
                <c:pt idx="12441">
                  <c:v>10.840958000000001</c:v>
                </c:pt>
                <c:pt idx="12442">
                  <c:v>10.846498</c:v>
                </c:pt>
                <c:pt idx="12443">
                  <c:v>10.850517</c:v>
                </c:pt>
                <c:pt idx="12444">
                  <c:v>10.853904</c:v>
                </c:pt>
                <c:pt idx="12445">
                  <c:v>10.85844</c:v>
                </c:pt>
                <c:pt idx="12446">
                  <c:v>10.862201000000001</c:v>
                </c:pt>
                <c:pt idx="12447">
                  <c:v>10.86533</c:v>
                </c:pt>
                <c:pt idx="12448">
                  <c:v>10.869507</c:v>
                </c:pt>
                <c:pt idx="12449">
                  <c:v>10.874717</c:v>
                </c:pt>
                <c:pt idx="12450">
                  <c:v>10.878994</c:v>
                </c:pt>
                <c:pt idx="12451">
                  <c:v>10.884535</c:v>
                </c:pt>
                <c:pt idx="12452">
                  <c:v>10.890777999999999</c:v>
                </c:pt>
                <c:pt idx="12453">
                  <c:v>10.895242</c:v>
                </c:pt>
                <c:pt idx="12454">
                  <c:v>10.898702</c:v>
                </c:pt>
                <c:pt idx="12455">
                  <c:v>10.903582</c:v>
                </c:pt>
                <c:pt idx="12456">
                  <c:v>10.907184000000001</c:v>
                </c:pt>
                <c:pt idx="12457">
                  <c:v>10.909897000000001</c:v>
                </c:pt>
                <c:pt idx="12458">
                  <c:v>10.913442999999999</c:v>
                </c:pt>
                <c:pt idx="12459">
                  <c:v>10.917849</c:v>
                </c:pt>
                <c:pt idx="12460">
                  <c:v>10.920045</c:v>
                </c:pt>
                <c:pt idx="12461">
                  <c:v>10.922988</c:v>
                </c:pt>
                <c:pt idx="12462">
                  <c:v>10.927049999999999</c:v>
                </c:pt>
                <c:pt idx="12463">
                  <c:v>10.929734</c:v>
                </c:pt>
                <c:pt idx="12464">
                  <c:v>10.930982</c:v>
                </c:pt>
                <c:pt idx="12465">
                  <c:v>10.933437</c:v>
                </c:pt>
                <c:pt idx="12466">
                  <c:v>10.935202</c:v>
                </c:pt>
                <c:pt idx="12467">
                  <c:v>10.935518</c:v>
                </c:pt>
                <c:pt idx="12468">
                  <c:v>10.937125999999999</c:v>
                </c:pt>
                <c:pt idx="12469">
                  <c:v>10.939996000000001</c:v>
                </c:pt>
                <c:pt idx="12470">
                  <c:v>10.941274</c:v>
                </c:pt>
                <c:pt idx="12471">
                  <c:v>10.942996000000001</c:v>
                </c:pt>
                <c:pt idx="12472">
                  <c:v>10.945379000000001</c:v>
                </c:pt>
                <c:pt idx="12473">
                  <c:v>10.946542000000001</c:v>
                </c:pt>
                <c:pt idx="12474">
                  <c:v>10.946068</c:v>
                </c:pt>
                <c:pt idx="12475">
                  <c:v>10.946972000000001</c:v>
                </c:pt>
                <c:pt idx="12476">
                  <c:v>10.946885999999999</c:v>
                </c:pt>
                <c:pt idx="12477">
                  <c:v>10.945665999999999</c:v>
                </c:pt>
                <c:pt idx="12478">
                  <c:v>10.945709000000001</c:v>
                </c:pt>
                <c:pt idx="12479">
                  <c:v>10.946885999999999</c:v>
                </c:pt>
                <c:pt idx="12480">
                  <c:v>10.946355000000001</c:v>
                </c:pt>
                <c:pt idx="12481">
                  <c:v>10.946728</c:v>
                </c:pt>
                <c:pt idx="12482">
                  <c:v>10.946743</c:v>
                </c:pt>
                <c:pt idx="12483">
                  <c:v>10.945451</c:v>
                </c:pt>
                <c:pt idx="12484">
                  <c:v>10.944747</c:v>
                </c:pt>
                <c:pt idx="12485">
                  <c:v>10.94525</c:v>
                </c:pt>
                <c:pt idx="12486">
                  <c:v>10.943958</c:v>
                </c:pt>
                <c:pt idx="12487">
                  <c:v>10.94192</c:v>
                </c:pt>
                <c:pt idx="12488">
                  <c:v>10.941001</c:v>
                </c:pt>
                <c:pt idx="12489">
                  <c:v>10.939638</c:v>
                </c:pt>
                <c:pt idx="12490">
                  <c:v>10.936982</c:v>
                </c:pt>
                <c:pt idx="12491">
                  <c:v>10.936107</c:v>
                </c:pt>
                <c:pt idx="12492">
                  <c:v>10.935245</c:v>
                </c:pt>
                <c:pt idx="12493">
                  <c:v>10.932834</c:v>
                </c:pt>
                <c:pt idx="12494">
                  <c:v>10.930954</c:v>
                </c:pt>
                <c:pt idx="12495">
                  <c:v>10.930509000000001</c:v>
                </c:pt>
                <c:pt idx="12496">
                  <c:v>10.928255</c:v>
                </c:pt>
                <c:pt idx="12497">
                  <c:v>10.925787</c:v>
                </c:pt>
                <c:pt idx="12498">
                  <c:v>10.924739000000001</c:v>
                </c:pt>
                <c:pt idx="12499">
                  <c:v>10.923791</c:v>
                </c:pt>
                <c:pt idx="12500">
                  <c:v>10.921739000000001</c:v>
                </c:pt>
                <c:pt idx="12501">
                  <c:v>10.923361</c:v>
                </c:pt>
                <c:pt idx="12502">
                  <c:v>10.925442</c:v>
                </c:pt>
                <c:pt idx="12503">
                  <c:v>10.925184</c:v>
                </c:pt>
                <c:pt idx="12504">
                  <c:v>10.925514</c:v>
                </c:pt>
                <c:pt idx="12505">
                  <c:v>10.927925</c:v>
                </c:pt>
                <c:pt idx="12506">
                  <c:v>10.928326999999999</c:v>
                </c:pt>
                <c:pt idx="12507">
                  <c:v>10.928599999999999</c:v>
                </c:pt>
                <c:pt idx="12508">
                  <c:v>10.930825</c:v>
                </c:pt>
                <c:pt idx="12509">
                  <c:v>10.932691</c:v>
                </c:pt>
                <c:pt idx="12510">
                  <c:v>10.932777</c:v>
                </c:pt>
                <c:pt idx="12511">
                  <c:v>10.934756999999999</c:v>
                </c:pt>
                <c:pt idx="12512">
                  <c:v>10.936738</c:v>
                </c:pt>
                <c:pt idx="12513">
                  <c:v>10.937298</c:v>
                </c:pt>
                <c:pt idx="12514">
                  <c:v>10.938145</c:v>
                </c:pt>
                <c:pt idx="12515">
                  <c:v>10.940455999999999</c:v>
                </c:pt>
                <c:pt idx="12516">
                  <c:v>10.940886000000001</c:v>
                </c:pt>
                <c:pt idx="12517">
                  <c:v>10.94103</c:v>
                </c:pt>
                <c:pt idx="12518">
                  <c:v>10.942738</c:v>
                </c:pt>
                <c:pt idx="12519">
                  <c:v>10.943642000000001</c:v>
                </c:pt>
                <c:pt idx="12520">
                  <c:v>10.943427</c:v>
                </c:pt>
                <c:pt idx="12521">
                  <c:v>10.945967</c:v>
                </c:pt>
                <c:pt idx="12522">
                  <c:v>10.948034</c:v>
                </c:pt>
                <c:pt idx="12523">
                  <c:v>10.948594</c:v>
                </c:pt>
                <c:pt idx="12524">
                  <c:v>10.949871999999999</c:v>
                </c:pt>
                <c:pt idx="12525">
                  <c:v>10.952584</c:v>
                </c:pt>
                <c:pt idx="12526">
                  <c:v>10.952985999999999</c:v>
                </c:pt>
                <c:pt idx="12527">
                  <c:v>10.953575000000001</c:v>
                </c:pt>
                <c:pt idx="12528">
                  <c:v>10.95689</c:v>
                </c:pt>
                <c:pt idx="12529">
                  <c:v>10.960134</c:v>
                </c:pt>
                <c:pt idx="12530">
                  <c:v>10.962158000000001</c:v>
                </c:pt>
                <c:pt idx="12531">
                  <c:v>10.966678999999999</c:v>
                </c:pt>
                <c:pt idx="12532">
                  <c:v>10.971043</c:v>
                </c:pt>
                <c:pt idx="12533">
                  <c:v>10.973684</c:v>
                </c:pt>
                <c:pt idx="12534">
                  <c:v>10.977014</c:v>
                </c:pt>
                <c:pt idx="12535">
                  <c:v>10.982066</c:v>
                </c:pt>
                <c:pt idx="12536">
                  <c:v>10.984722</c:v>
                </c:pt>
                <c:pt idx="12537">
                  <c:v>10.98732</c:v>
                </c:pt>
                <c:pt idx="12538">
                  <c:v>10.992501000000001</c:v>
                </c:pt>
                <c:pt idx="12539">
                  <c:v>10.997267000000001</c:v>
                </c:pt>
                <c:pt idx="12540">
                  <c:v>11.000667999999999</c:v>
                </c:pt>
                <c:pt idx="12541">
                  <c:v>11.006482</c:v>
                </c:pt>
                <c:pt idx="12542">
                  <c:v>11.011376</c:v>
                </c:pt>
                <c:pt idx="12543">
                  <c:v>11.014362</c:v>
                </c:pt>
                <c:pt idx="12544">
                  <c:v>11.018682</c:v>
                </c:pt>
                <c:pt idx="12545">
                  <c:v>11.024438</c:v>
                </c:pt>
                <c:pt idx="12546">
                  <c:v>11.027350999999999</c:v>
                </c:pt>
                <c:pt idx="12547">
                  <c:v>11.030638</c:v>
                </c:pt>
                <c:pt idx="12548">
                  <c:v>11.036222</c:v>
                </c:pt>
                <c:pt idx="12549">
                  <c:v>11.041346000000001</c:v>
                </c:pt>
                <c:pt idx="12550">
                  <c:v>11.044705</c:v>
                </c:pt>
                <c:pt idx="12551">
                  <c:v>11.051164</c:v>
                </c:pt>
                <c:pt idx="12552">
                  <c:v>11.057781</c:v>
                </c:pt>
                <c:pt idx="12553">
                  <c:v>11.062962000000001</c:v>
                </c:pt>
                <c:pt idx="12554">
                  <c:v>11.06879</c:v>
                </c:pt>
                <c:pt idx="12555">
                  <c:v>11.075967</c:v>
                </c:pt>
                <c:pt idx="12556">
                  <c:v>11.080919</c:v>
                </c:pt>
                <c:pt idx="12557">
                  <c:v>11.085756</c:v>
                </c:pt>
                <c:pt idx="12558">
                  <c:v>11.092731000000001</c:v>
                </c:pt>
                <c:pt idx="12559">
                  <c:v>11.099377</c:v>
                </c:pt>
                <c:pt idx="12560">
                  <c:v>11.105117999999999</c:v>
                </c:pt>
                <c:pt idx="12561">
                  <c:v>11.112496</c:v>
                </c:pt>
                <c:pt idx="12562">
                  <c:v>11.119543999999999</c:v>
                </c:pt>
                <c:pt idx="12563">
                  <c:v>11.125443000000001</c:v>
                </c:pt>
                <c:pt idx="12564">
                  <c:v>11.132016999999999</c:v>
                </c:pt>
                <c:pt idx="12565">
                  <c:v>11.139409000000001</c:v>
                </c:pt>
                <c:pt idx="12566">
                  <c:v>11.144806000000001</c:v>
                </c:pt>
                <c:pt idx="12567">
                  <c:v>11.150949000000001</c:v>
                </c:pt>
                <c:pt idx="12568">
                  <c:v>11.158412999999999</c:v>
                </c:pt>
                <c:pt idx="12569">
                  <c:v>11.164657</c:v>
                </c:pt>
                <c:pt idx="12570">
                  <c:v>11.169479000000001</c:v>
                </c:pt>
                <c:pt idx="12571">
                  <c:v>11.176095999999999</c:v>
                </c:pt>
                <c:pt idx="12572">
                  <c:v>11.182211000000001</c:v>
                </c:pt>
                <c:pt idx="12573">
                  <c:v>11.186947</c:v>
                </c:pt>
                <c:pt idx="12574">
                  <c:v>11.192258000000001</c:v>
                </c:pt>
                <c:pt idx="12575">
                  <c:v>11.198933</c:v>
                </c:pt>
                <c:pt idx="12576">
                  <c:v>11.203468000000001</c:v>
                </c:pt>
                <c:pt idx="12577">
                  <c:v>11.208363</c:v>
                </c:pt>
                <c:pt idx="12578">
                  <c:v>11.214677999999999</c:v>
                </c:pt>
                <c:pt idx="12579">
                  <c:v>11.219673</c:v>
                </c:pt>
                <c:pt idx="12580">
                  <c:v>11.223534000000001</c:v>
                </c:pt>
                <c:pt idx="12581">
                  <c:v>11.229175</c:v>
                </c:pt>
                <c:pt idx="12582">
                  <c:v>11.234386000000001</c:v>
                </c:pt>
                <c:pt idx="12583">
                  <c:v>11.238132</c:v>
                </c:pt>
                <c:pt idx="12584">
                  <c:v>11.242796999999999</c:v>
                </c:pt>
                <c:pt idx="12585">
                  <c:v>11.248336999999999</c:v>
                </c:pt>
                <c:pt idx="12586">
                  <c:v>11.251681</c:v>
                </c:pt>
                <c:pt idx="12587">
                  <c:v>11.255642999999999</c:v>
                </c:pt>
                <c:pt idx="12588">
                  <c:v>11.260681</c:v>
                </c:pt>
                <c:pt idx="12589">
                  <c:v>11.264643</c:v>
                </c:pt>
                <c:pt idx="12590">
                  <c:v>11.267054</c:v>
                </c:pt>
                <c:pt idx="12591">
                  <c:v>11.271647</c:v>
                </c:pt>
                <c:pt idx="12592">
                  <c:v>11.275679999999999</c:v>
                </c:pt>
                <c:pt idx="12593">
                  <c:v>11.27802</c:v>
                </c:pt>
                <c:pt idx="12594">
                  <c:v>11.280675</c:v>
                </c:pt>
                <c:pt idx="12595">
                  <c:v>11.284407</c:v>
                </c:pt>
                <c:pt idx="12596">
                  <c:v>11.286315999999999</c:v>
                </c:pt>
                <c:pt idx="12597">
                  <c:v>11.28834</c:v>
                </c:pt>
                <c:pt idx="12598">
                  <c:v>11.291755999999999</c:v>
                </c:pt>
                <c:pt idx="12599">
                  <c:v>11.294195999999999</c:v>
                </c:pt>
                <c:pt idx="12600">
                  <c:v>11.295388000000001</c:v>
                </c:pt>
                <c:pt idx="12601">
                  <c:v>11.298273</c:v>
                </c:pt>
                <c:pt idx="12602">
                  <c:v>11.301831999999999</c:v>
                </c:pt>
                <c:pt idx="12603">
                  <c:v>11.303827</c:v>
                </c:pt>
                <c:pt idx="12604">
                  <c:v>11.306397</c:v>
                </c:pt>
                <c:pt idx="12605">
                  <c:v>11.310014000000001</c:v>
                </c:pt>
                <c:pt idx="12606">
                  <c:v>11.312124000000001</c:v>
                </c:pt>
                <c:pt idx="12607">
                  <c:v>11.31442</c:v>
                </c:pt>
                <c:pt idx="12608">
                  <c:v>11.317664000000001</c:v>
                </c:pt>
                <c:pt idx="12609">
                  <c:v>11.320377000000001</c:v>
                </c:pt>
                <c:pt idx="12610">
                  <c:v>11.321884000000001</c:v>
                </c:pt>
                <c:pt idx="12611">
                  <c:v>11.325028</c:v>
                </c:pt>
                <c:pt idx="12612">
                  <c:v>11.328243000000001</c:v>
                </c:pt>
                <c:pt idx="12613">
                  <c:v>11.329836</c:v>
                </c:pt>
                <c:pt idx="12614">
                  <c:v>11.332103999999999</c:v>
                </c:pt>
                <c:pt idx="12615">
                  <c:v>11.335635</c:v>
                </c:pt>
                <c:pt idx="12616">
                  <c:v>11.336754000000001</c:v>
                </c:pt>
                <c:pt idx="12617">
                  <c:v>11.337974000000001</c:v>
                </c:pt>
                <c:pt idx="12618">
                  <c:v>11.340657999999999</c:v>
                </c:pt>
                <c:pt idx="12619">
                  <c:v>11.342682</c:v>
                </c:pt>
                <c:pt idx="12620">
                  <c:v>11.343931</c:v>
                </c:pt>
                <c:pt idx="12621">
                  <c:v>11.347016999999999</c:v>
                </c:pt>
                <c:pt idx="12622">
                  <c:v>11.349916</c:v>
                </c:pt>
                <c:pt idx="12623">
                  <c:v>11.351093000000001</c:v>
                </c:pt>
                <c:pt idx="12624">
                  <c:v>11.352758</c:v>
                </c:pt>
                <c:pt idx="12625">
                  <c:v>11.355816000000001</c:v>
                </c:pt>
                <c:pt idx="12626">
                  <c:v>11.357079000000001</c:v>
                </c:pt>
                <c:pt idx="12627">
                  <c:v>11.358442</c:v>
                </c:pt>
                <c:pt idx="12628">
                  <c:v>11.361112</c:v>
                </c:pt>
                <c:pt idx="12629">
                  <c:v>11.363236000000001</c:v>
                </c:pt>
                <c:pt idx="12630">
                  <c:v>11.363652999999999</c:v>
                </c:pt>
                <c:pt idx="12631">
                  <c:v>11.366149999999999</c:v>
                </c:pt>
                <c:pt idx="12632">
                  <c:v>11.368619000000001</c:v>
                </c:pt>
                <c:pt idx="12633">
                  <c:v>11.369394</c:v>
                </c:pt>
                <c:pt idx="12634">
                  <c:v>11.370671</c:v>
                </c:pt>
                <c:pt idx="12635">
                  <c:v>11.373455999999999</c:v>
                </c:pt>
                <c:pt idx="12636">
                  <c:v>11.374174</c:v>
                </c:pt>
                <c:pt idx="12637">
                  <c:v>11.375021</c:v>
                </c:pt>
                <c:pt idx="12638">
                  <c:v>11.377375000000001</c:v>
                </c:pt>
                <c:pt idx="12639">
                  <c:v>11.3797</c:v>
                </c:pt>
                <c:pt idx="12640">
                  <c:v>11.381235999999999</c:v>
                </c:pt>
                <c:pt idx="12641">
                  <c:v>11.384637</c:v>
                </c:pt>
                <c:pt idx="12642">
                  <c:v>11.388052999999999</c:v>
                </c:pt>
                <c:pt idx="12643">
                  <c:v>11.388985999999999</c:v>
                </c:pt>
                <c:pt idx="12644">
                  <c:v>11.390435999999999</c:v>
                </c:pt>
                <c:pt idx="12645">
                  <c:v>11.39302</c:v>
                </c:pt>
                <c:pt idx="12646">
                  <c:v>11.393838000000001</c:v>
                </c:pt>
                <c:pt idx="12647">
                  <c:v>11.394685000000001</c:v>
                </c:pt>
                <c:pt idx="12648">
                  <c:v>11.396751999999999</c:v>
                </c:pt>
                <c:pt idx="12649">
                  <c:v>11.398374</c:v>
                </c:pt>
                <c:pt idx="12650">
                  <c:v>11.399005000000001</c:v>
                </c:pt>
                <c:pt idx="12651">
                  <c:v>11.401589</c:v>
                </c:pt>
                <c:pt idx="12652">
                  <c:v>11.404415999999999</c:v>
                </c:pt>
                <c:pt idx="12653">
                  <c:v>11.405708000000001</c:v>
                </c:pt>
                <c:pt idx="12654">
                  <c:v>11.407919</c:v>
                </c:pt>
                <c:pt idx="12655">
                  <c:v>11.411033</c:v>
                </c:pt>
                <c:pt idx="12656">
                  <c:v>11.412224999999999</c:v>
                </c:pt>
                <c:pt idx="12657">
                  <c:v>11.41422</c:v>
                </c:pt>
                <c:pt idx="12658">
                  <c:v>11.417778999999999</c:v>
                </c:pt>
                <c:pt idx="12659">
                  <c:v>11.420679</c:v>
                </c:pt>
                <c:pt idx="12660">
                  <c:v>11.422917999999999</c:v>
                </c:pt>
                <c:pt idx="12661">
                  <c:v>11.426693</c:v>
                </c:pt>
                <c:pt idx="12662">
                  <c:v>11.430180999999999</c:v>
                </c:pt>
                <c:pt idx="12663">
                  <c:v>11.432290999999999</c:v>
                </c:pt>
                <c:pt idx="12664">
                  <c:v>11.435347999999999</c:v>
                </c:pt>
                <c:pt idx="12665">
                  <c:v>11.439783</c:v>
                </c:pt>
                <c:pt idx="12666">
                  <c:v>11.441477000000001</c:v>
                </c:pt>
                <c:pt idx="12667">
                  <c:v>11.443543999999999</c:v>
                </c:pt>
                <c:pt idx="12668">
                  <c:v>11.447490999999999</c:v>
                </c:pt>
                <c:pt idx="12669">
                  <c:v>11.450965</c:v>
                </c:pt>
                <c:pt idx="12670">
                  <c:v>11.453849999999999</c:v>
                </c:pt>
                <c:pt idx="12671">
                  <c:v>11.459763000000001</c:v>
                </c:pt>
                <c:pt idx="12672">
                  <c:v>11.465576</c:v>
                </c:pt>
                <c:pt idx="12673">
                  <c:v>11.469524</c:v>
                </c:pt>
                <c:pt idx="12674">
                  <c:v>11.474361</c:v>
                </c:pt>
                <c:pt idx="12675">
                  <c:v>11.480461</c:v>
                </c:pt>
                <c:pt idx="12676">
                  <c:v>11.484437</c:v>
                </c:pt>
                <c:pt idx="12677">
                  <c:v>11.488872000000001</c:v>
                </c:pt>
                <c:pt idx="12678">
                  <c:v>11.494771</c:v>
                </c:pt>
                <c:pt idx="12679">
                  <c:v>11.500095999999999</c:v>
                </c:pt>
                <c:pt idx="12680">
                  <c:v>11.503943</c:v>
                </c:pt>
                <c:pt idx="12681">
                  <c:v>11.509311</c:v>
                </c:pt>
                <c:pt idx="12682">
                  <c:v>11.514335000000001</c:v>
                </c:pt>
                <c:pt idx="12683">
                  <c:v>11.517435000000001</c:v>
                </c:pt>
                <c:pt idx="12684">
                  <c:v>11.521224999999999</c:v>
                </c:pt>
                <c:pt idx="12685">
                  <c:v>11.526434999999999</c:v>
                </c:pt>
                <c:pt idx="12686">
                  <c:v>11.529607</c:v>
                </c:pt>
                <c:pt idx="12687">
                  <c:v>11.532349</c:v>
                </c:pt>
                <c:pt idx="12688">
                  <c:v>11.536497000000001</c:v>
                </c:pt>
                <c:pt idx="12689">
                  <c:v>11.5402</c:v>
                </c:pt>
                <c:pt idx="12690">
                  <c:v>11.542482</c:v>
                </c:pt>
                <c:pt idx="12691">
                  <c:v>11.546227999999999</c:v>
                </c:pt>
                <c:pt idx="12692">
                  <c:v>11.549932</c:v>
                </c:pt>
                <c:pt idx="12693">
                  <c:v>11.552070000000001</c:v>
                </c:pt>
                <c:pt idx="12694">
                  <c:v>11.554683000000001</c:v>
                </c:pt>
                <c:pt idx="12695">
                  <c:v>11.558099</c:v>
                </c:pt>
                <c:pt idx="12696">
                  <c:v>11.559950000000001</c:v>
                </c:pt>
                <c:pt idx="12697">
                  <c:v>11.561658</c:v>
                </c:pt>
                <c:pt idx="12698">
                  <c:v>11.564185</c:v>
                </c:pt>
                <c:pt idx="12699">
                  <c:v>11.565821</c:v>
                </c:pt>
                <c:pt idx="12700">
                  <c:v>11.566151</c:v>
                </c:pt>
                <c:pt idx="12701">
                  <c:v>11.567644</c:v>
                </c:pt>
                <c:pt idx="12702">
                  <c:v>11.569006999999999</c:v>
                </c:pt>
                <c:pt idx="12703">
                  <c:v>11.569093000000001</c:v>
                </c:pt>
                <c:pt idx="12704">
                  <c:v>11.569610000000001</c:v>
                </c:pt>
                <c:pt idx="12705">
                  <c:v>11.571203000000001</c:v>
                </c:pt>
                <c:pt idx="12706">
                  <c:v>11.570729999999999</c:v>
                </c:pt>
                <c:pt idx="12707">
                  <c:v>11.570974</c:v>
                </c:pt>
                <c:pt idx="12708">
                  <c:v>11.572036000000001</c:v>
                </c:pt>
                <c:pt idx="12709">
                  <c:v>11.572179</c:v>
                </c:pt>
                <c:pt idx="12710">
                  <c:v>11.570931</c:v>
                </c:pt>
                <c:pt idx="12711">
                  <c:v>11.570687</c:v>
                </c:pt>
                <c:pt idx="12712">
                  <c:v>11.569452</c:v>
                </c:pt>
                <c:pt idx="12713">
                  <c:v>11.566625</c:v>
                </c:pt>
                <c:pt idx="12714">
                  <c:v>11.564615</c:v>
                </c:pt>
                <c:pt idx="12715">
                  <c:v>11.563668</c:v>
                </c:pt>
                <c:pt idx="12716">
                  <c:v>11.561026999999999</c:v>
                </c:pt>
                <c:pt idx="12717">
                  <c:v>11.558572</c:v>
                </c:pt>
                <c:pt idx="12718">
                  <c:v>11.557496</c:v>
                </c:pt>
                <c:pt idx="12719">
                  <c:v>11.555600999999999</c:v>
                </c:pt>
                <c:pt idx="12720">
                  <c:v>11.552573000000001</c:v>
                </c:pt>
                <c:pt idx="12721">
                  <c:v>11.551467000000001</c:v>
                </c:pt>
                <c:pt idx="12722">
                  <c:v>11.550233</c:v>
                </c:pt>
                <c:pt idx="12723">
                  <c:v>11.547750000000001</c:v>
                </c:pt>
                <c:pt idx="12724">
                  <c:v>11.546472</c:v>
                </c:pt>
                <c:pt idx="12725">
                  <c:v>11.547117999999999</c:v>
                </c:pt>
                <c:pt idx="12726">
                  <c:v>11.545223999999999</c:v>
                </c:pt>
                <c:pt idx="12727">
                  <c:v>11.543774000000001</c:v>
                </c:pt>
                <c:pt idx="12728">
                  <c:v>11.544922</c:v>
                </c:pt>
                <c:pt idx="12729">
                  <c:v>11.545310000000001</c:v>
                </c:pt>
                <c:pt idx="12730">
                  <c:v>11.544305</c:v>
                </c:pt>
                <c:pt idx="12731">
                  <c:v>11.545812</c:v>
                </c:pt>
                <c:pt idx="12732">
                  <c:v>11.547390999999999</c:v>
                </c:pt>
                <c:pt idx="12733">
                  <c:v>11.547147000000001</c:v>
                </c:pt>
                <c:pt idx="12734">
                  <c:v>11.547563</c:v>
                </c:pt>
                <c:pt idx="12735">
                  <c:v>11.549286</c:v>
                </c:pt>
                <c:pt idx="12736">
                  <c:v>11.549429</c:v>
                </c:pt>
                <c:pt idx="12737">
                  <c:v>11.549443999999999</c:v>
                </c:pt>
                <c:pt idx="12738">
                  <c:v>11.551525</c:v>
                </c:pt>
                <c:pt idx="12739">
                  <c:v>11.553203999999999</c:v>
                </c:pt>
                <c:pt idx="12740">
                  <c:v>11.554022</c:v>
                </c:pt>
                <c:pt idx="12741">
                  <c:v>11.557150999999999</c:v>
                </c:pt>
                <c:pt idx="12742">
                  <c:v>11.560553000000001</c:v>
                </c:pt>
                <c:pt idx="12743">
                  <c:v>11.562563000000001</c:v>
                </c:pt>
                <c:pt idx="12744">
                  <c:v>11.565118</c:v>
                </c:pt>
                <c:pt idx="12745">
                  <c:v>11.569151</c:v>
                </c:pt>
                <c:pt idx="12746">
                  <c:v>11.570916</c:v>
                </c:pt>
                <c:pt idx="12747">
                  <c:v>11.572609999999999</c:v>
                </c:pt>
                <c:pt idx="12748">
                  <c:v>11.575524</c:v>
                </c:pt>
                <c:pt idx="12749">
                  <c:v>11.578222</c:v>
                </c:pt>
                <c:pt idx="12750">
                  <c:v>11.579658</c:v>
                </c:pt>
                <c:pt idx="12751">
                  <c:v>11.583117</c:v>
                </c:pt>
                <c:pt idx="12752">
                  <c:v>11.586978</c:v>
                </c:pt>
                <c:pt idx="12753">
                  <c:v>11.589532999999999</c:v>
                </c:pt>
                <c:pt idx="12754">
                  <c:v>11.592877</c:v>
                </c:pt>
                <c:pt idx="12755">
                  <c:v>11.597585</c:v>
                </c:pt>
                <c:pt idx="12756">
                  <c:v>11.599968000000001</c:v>
                </c:pt>
                <c:pt idx="12757">
                  <c:v>11.602321999999999</c:v>
                </c:pt>
                <c:pt idx="12758">
                  <c:v>11.606125</c:v>
                </c:pt>
                <c:pt idx="12759">
                  <c:v>11.608938999999999</c:v>
                </c:pt>
                <c:pt idx="12760">
                  <c:v>11.610488999999999</c:v>
                </c:pt>
                <c:pt idx="12761">
                  <c:v>11.614134999999999</c:v>
                </c:pt>
                <c:pt idx="12762">
                  <c:v>11.617493</c:v>
                </c:pt>
                <c:pt idx="12763">
                  <c:v>11.619401999999999</c:v>
                </c:pt>
                <c:pt idx="12764">
                  <c:v>11.621857</c:v>
                </c:pt>
                <c:pt idx="12765">
                  <c:v>11.625287</c:v>
                </c:pt>
                <c:pt idx="12766">
                  <c:v>11.626004999999999</c:v>
                </c:pt>
                <c:pt idx="12767">
                  <c:v>11.627281999999999</c:v>
                </c:pt>
                <c:pt idx="12768">
                  <c:v>11.629464</c:v>
                </c:pt>
                <c:pt idx="12769">
                  <c:v>11.630368000000001</c:v>
                </c:pt>
                <c:pt idx="12770">
                  <c:v>11.630096</c:v>
                </c:pt>
                <c:pt idx="12771">
                  <c:v>11.632134000000001</c:v>
                </c:pt>
                <c:pt idx="12772">
                  <c:v>11.633583</c:v>
                </c:pt>
                <c:pt idx="12773">
                  <c:v>11.633483</c:v>
                </c:pt>
                <c:pt idx="12774">
                  <c:v>11.634271999999999</c:v>
                </c:pt>
                <c:pt idx="12775">
                  <c:v>11.636339</c:v>
                </c:pt>
                <c:pt idx="12776">
                  <c:v>11.636310999999999</c:v>
                </c:pt>
                <c:pt idx="12777">
                  <c:v>11.635564</c:v>
                </c:pt>
                <c:pt idx="12778">
                  <c:v>11.635994999999999</c:v>
                </c:pt>
                <c:pt idx="12779">
                  <c:v>11.635177000000001</c:v>
                </c:pt>
                <c:pt idx="12780">
                  <c:v>11.632292</c:v>
                </c:pt>
                <c:pt idx="12781">
                  <c:v>11.630914000000001</c:v>
                </c:pt>
                <c:pt idx="12782">
                  <c:v>11.629478000000001</c:v>
                </c:pt>
                <c:pt idx="12783">
                  <c:v>11.626105000000001</c:v>
                </c:pt>
                <c:pt idx="12784">
                  <c:v>11.623378000000001</c:v>
                </c:pt>
                <c:pt idx="12785">
                  <c:v>11.622128999999999</c:v>
                </c:pt>
                <c:pt idx="12786">
                  <c:v>11.618527</c:v>
                </c:pt>
                <c:pt idx="12787">
                  <c:v>11.615068000000001</c:v>
                </c:pt>
                <c:pt idx="12788">
                  <c:v>11.613273</c:v>
                </c:pt>
                <c:pt idx="12789">
                  <c:v>11.610948</c:v>
                </c:pt>
                <c:pt idx="12790">
                  <c:v>11.607331</c:v>
                </c:pt>
                <c:pt idx="12791">
                  <c:v>11.606082000000001</c:v>
                </c:pt>
                <c:pt idx="12792">
                  <c:v>11.604834</c:v>
                </c:pt>
                <c:pt idx="12793">
                  <c:v>11.601991999999999</c:v>
                </c:pt>
                <c:pt idx="12794">
                  <c:v>11.599781</c:v>
                </c:pt>
                <c:pt idx="12795">
                  <c:v>11.598762000000001</c:v>
                </c:pt>
                <c:pt idx="12796">
                  <c:v>11.595604</c:v>
                </c:pt>
                <c:pt idx="12797">
                  <c:v>11.592891</c:v>
                </c:pt>
                <c:pt idx="12798">
                  <c:v>11.5916</c:v>
                </c:pt>
                <c:pt idx="12799">
                  <c:v>11.589762</c:v>
                </c:pt>
                <c:pt idx="12800">
                  <c:v>11.588571</c:v>
                </c:pt>
                <c:pt idx="12801">
                  <c:v>11.589949000000001</c:v>
                </c:pt>
                <c:pt idx="12802">
                  <c:v>11.59038</c:v>
                </c:pt>
                <c:pt idx="12803">
                  <c:v>11.590437</c:v>
                </c:pt>
                <c:pt idx="12804">
                  <c:v>11.591198</c:v>
                </c:pt>
                <c:pt idx="12805">
                  <c:v>11.591758</c:v>
                </c:pt>
                <c:pt idx="12806">
                  <c:v>11.590494</c:v>
                </c:pt>
                <c:pt idx="12807">
                  <c:v>11.590609000000001</c:v>
                </c:pt>
                <c:pt idx="12808">
                  <c:v>11.591155000000001</c:v>
                </c:pt>
                <c:pt idx="12809">
                  <c:v>11.591657</c:v>
                </c:pt>
                <c:pt idx="12810">
                  <c:v>11.592402999999999</c:v>
                </c:pt>
                <c:pt idx="12811">
                  <c:v>11.595475</c:v>
                </c:pt>
                <c:pt idx="12812">
                  <c:v>11.59747</c:v>
                </c:pt>
                <c:pt idx="12813">
                  <c:v>11.599092000000001</c:v>
                </c:pt>
                <c:pt idx="12814">
                  <c:v>11.601633</c:v>
                </c:pt>
                <c:pt idx="12815">
                  <c:v>11.603785999999999</c:v>
                </c:pt>
                <c:pt idx="12816">
                  <c:v>11.603341</c:v>
                </c:pt>
                <c:pt idx="12817">
                  <c:v>11.603987</c:v>
                </c:pt>
                <c:pt idx="12818">
                  <c:v>11.606068</c:v>
                </c:pt>
                <c:pt idx="12819">
                  <c:v>11.608321</c:v>
                </c:pt>
                <c:pt idx="12820">
                  <c:v>11.611278</c:v>
                </c:pt>
                <c:pt idx="12821">
                  <c:v>11.618211000000001</c:v>
                </c:pt>
                <c:pt idx="12822">
                  <c:v>11.624841999999999</c:v>
                </c:pt>
                <c:pt idx="12823">
                  <c:v>11.63034</c:v>
                </c:pt>
                <c:pt idx="12824">
                  <c:v>11.637229</c:v>
                </c:pt>
                <c:pt idx="12825">
                  <c:v>11.643860999999999</c:v>
                </c:pt>
                <c:pt idx="12826">
                  <c:v>11.648009</c:v>
                </c:pt>
                <c:pt idx="12827">
                  <c:v>11.653549</c:v>
                </c:pt>
                <c:pt idx="12828">
                  <c:v>11.660467000000001</c:v>
                </c:pt>
                <c:pt idx="12829">
                  <c:v>11.666969999999999</c:v>
                </c:pt>
                <c:pt idx="12830">
                  <c:v>11.673874</c:v>
                </c:pt>
                <c:pt idx="12831">
                  <c:v>11.683189</c:v>
                </c:pt>
                <c:pt idx="12832">
                  <c:v>11.691126000000001</c:v>
                </c:pt>
                <c:pt idx="12833">
                  <c:v>11.698834</c:v>
                </c:pt>
                <c:pt idx="12834">
                  <c:v>11.707575</c:v>
                </c:pt>
                <c:pt idx="12835">
                  <c:v>11.716575000000001</c:v>
                </c:pt>
                <c:pt idx="12836">
                  <c:v>11.723235000000001</c:v>
                </c:pt>
                <c:pt idx="12837">
                  <c:v>11.730885000000001</c:v>
                </c:pt>
                <c:pt idx="12838">
                  <c:v>11.739383</c:v>
                </c:pt>
                <c:pt idx="12839">
                  <c:v>11.747434999999999</c:v>
                </c:pt>
                <c:pt idx="12840">
                  <c:v>11.755803</c:v>
                </c:pt>
                <c:pt idx="12841">
                  <c:v>11.763353</c:v>
                </c:pt>
                <c:pt idx="12842">
                  <c:v>11.769568</c:v>
                </c:pt>
                <c:pt idx="12843">
                  <c:v>11.776600999999999</c:v>
                </c:pt>
                <c:pt idx="12844">
                  <c:v>11.782716000000001</c:v>
                </c:pt>
                <c:pt idx="12845">
                  <c:v>11.788686999999999</c:v>
                </c:pt>
                <c:pt idx="12846">
                  <c:v>11.795361</c:v>
                </c:pt>
                <c:pt idx="12847">
                  <c:v>11.802782000000001</c:v>
                </c:pt>
                <c:pt idx="12848">
                  <c:v>11.80927</c:v>
                </c:pt>
                <c:pt idx="12849">
                  <c:v>11.817064</c:v>
                </c:pt>
                <c:pt idx="12850">
                  <c:v>11.824958000000001</c:v>
                </c:pt>
                <c:pt idx="12851">
                  <c:v>11.832264</c:v>
                </c:pt>
                <c:pt idx="12852">
                  <c:v>11.838335000000001</c:v>
                </c:pt>
                <c:pt idx="12853">
                  <c:v>11.84534</c:v>
                </c:pt>
                <c:pt idx="12854">
                  <c:v>11.851124</c:v>
                </c:pt>
                <c:pt idx="12855">
                  <c:v>11.856665</c:v>
                </c:pt>
                <c:pt idx="12856">
                  <c:v>11.863151999999999</c:v>
                </c:pt>
                <c:pt idx="12857">
                  <c:v>11.871162</c:v>
                </c:pt>
                <c:pt idx="12858">
                  <c:v>11.878238</c:v>
                </c:pt>
                <c:pt idx="12859">
                  <c:v>11.886706</c:v>
                </c:pt>
                <c:pt idx="12860">
                  <c:v>11.895016999999999</c:v>
                </c:pt>
                <c:pt idx="12861">
                  <c:v>11.902538</c:v>
                </c:pt>
                <c:pt idx="12862">
                  <c:v>11.908194</c:v>
                </c:pt>
                <c:pt idx="12863">
                  <c:v>11.914337</c:v>
                </c:pt>
                <c:pt idx="12864">
                  <c:v>11.919518</c:v>
                </c:pt>
                <c:pt idx="12865">
                  <c:v>11.923982000000001</c:v>
                </c:pt>
                <c:pt idx="12866">
                  <c:v>11.929351</c:v>
                </c:pt>
                <c:pt idx="12867">
                  <c:v>11.935767</c:v>
                </c:pt>
                <c:pt idx="12868">
                  <c:v>11.940934</c:v>
                </c:pt>
                <c:pt idx="12869">
                  <c:v>11.946503</c:v>
                </c:pt>
                <c:pt idx="12870">
                  <c:v>11.952158000000001</c:v>
                </c:pt>
                <c:pt idx="12871">
                  <c:v>11.956909</c:v>
                </c:pt>
                <c:pt idx="12872">
                  <c:v>11.960368000000001</c:v>
                </c:pt>
                <c:pt idx="12873">
                  <c:v>11.964947</c:v>
                </c:pt>
                <c:pt idx="12874">
                  <c:v>11.967617000000001</c:v>
                </c:pt>
                <c:pt idx="12875">
                  <c:v>11.96954</c:v>
                </c:pt>
                <c:pt idx="12876">
                  <c:v>11.971708</c:v>
                </c:pt>
                <c:pt idx="12877">
                  <c:v>11.975526</c:v>
                </c:pt>
                <c:pt idx="12878">
                  <c:v>11.978439</c:v>
                </c:pt>
                <c:pt idx="12879">
                  <c:v>11.982085</c:v>
                </c:pt>
                <c:pt idx="12880">
                  <c:v>11.985846</c:v>
                </c:pt>
                <c:pt idx="12881">
                  <c:v>11.988745</c:v>
                </c:pt>
                <c:pt idx="12882">
                  <c:v>11.992075</c:v>
                </c:pt>
                <c:pt idx="12883">
                  <c:v>11.996324</c:v>
                </c:pt>
                <c:pt idx="12884">
                  <c:v>11.998721</c:v>
                </c:pt>
                <c:pt idx="12885">
                  <c:v>12.001232999999999</c:v>
                </c:pt>
                <c:pt idx="12886">
                  <c:v>12.004261</c:v>
                </c:pt>
                <c:pt idx="12887">
                  <c:v>12.006945</c:v>
                </c:pt>
                <c:pt idx="12888">
                  <c:v>12.008467</c:v>
                </c:pt>
                <c:pt idx="12889">
                  <c:v>12.011566999999999</c:v>
                </c:pt>
                <c:pt idx="12890">
                  <c:v>12.014021</c:v>
                </c:pt>
                <c:pt idx="12891">
                  <c:v>12.015629000000001</c:v>
                </c:pt>
                <c:pt idx="12892">
                  <c:v>12.017452</c:v>
                </c:pt>
                <c:pt idx="12893">
                  <c:v>12.020149999999999</c:v>
                </c:pt>
                <c:pt idx="12894">
                  <c:v>12.021112</c:v>
                </c:pt>
                <c:pt idx="12895">
                  <c:v>12.022834</c:v>
                </c:pt>
                <c:pt idx="12896">
                  <c:v>12.025088</c:v>
                </c:pt>
                <c:pt idx="12897">
                  <c:v>12.027227</c:v>
                </c:pt>
                <c:pt idx="12898">
                  <c:v>12.028245999999999</c:v>
                </c:pt>
                <c:pt idx="12899">
                  <c:v>12.031029999999999</c:v>
                </c:pt>
                <c:pt idx="12900">
                  <c:v>12.032795999999999</c:v>
                </c:pt>
                <c:pt idx="12901">
                  <c:v>12.033542000000001</c:v>
                </c:pt>
                <c:pt idx="12902">
                  <c:v>12.03459</c:v>
                </c:pt>
                <c:pt idx="12903">
                  <c:v>12.036341</c:v>
                </c:pt>
                <c:pt idx="12904">
                  <c:v>12.036887</c:v>
                </c:pt>
                <c:pt idx="12905">
                  <c:v>12.038322000000001</c:v>
                </c:pt>
                <c:pt idx="12906">
                  <c:v>12.040661</c:v>
                </c:pt>
                <c:pt idx="12907">
                  <c:v>12.042484</c:v>
                </c:pt>
                <c:pt idx="12908">
                  <c:v>12.04392</c:v>
                </c:pt>
                <c:pt idx="12909">
                  <c:v>12.047393</c:v>
                </c:pt>
                <c:pt idx="12910">
                  <c:v>12.050508000000001</c:v>
                </c:pt>
                <c:pt idx="12911">
                  <c:v>12.052905000000001</c:v>
                </c:pt>
                <c:pt idx="12912">
                  <c:v>12.055718000000001</c:v>
                </c:pt>
                <c:pt idx="12913">
                  <c:v>12.059321000000001</c:v>
                </c:pt>
                <c:pt idx="12914">
                  <c:v>12.06123</c:v>
                </c:pt>
                <c:pt idx="12915">
                  <c:v>12.064259</c:v>
                </c:pt>
                <c:pt idx="12916">
                  <c:v>12.068148000000001</c:v>
                </c:pt>
                <c:pt idx="12917">
                  <c:v>12.071622</c:v>
                </c:pt>
                <c:pt idx="12918">
                  <c:v>12.073473</c:v>
                </c:pt>
                <c:pt idx="12919">
                  <c:v>12.076917999999999</c:v>
                </c:pt>
                <c:pt idx="12920">
                  <c:v>12.079889</c:v>
                </c:pt>
                <c:pt idx="12921">
                  <c:v>12.082070999999999</c:v>
                </c:pt>
                <c:pt idx="12922">
                  <c:v>12.084655</c:v>
                </c:pt>
                <c:pt idx="12923">
                  <c:v>12.087856</c:v>
                </c:pt>
                <c:pt idx="12924">
                  <c:v>12.089305</c:v>
                </c:pt>
                <c:pt idx="12925">
                  <c:v>12.091500999999999</c:v>
                </c:pt>
                <c:pt idx="12926">
                  <c:v>12.094559</c:v>
                </c:pt>
                <c:pt idx="12927">
                  <c:v>12.097415</c:v>
                </c:pt>
                <c:pt idx="12928">
                  <c:v>12.099410000000001</c:v>
                </c:pt>
                <c:pt idx="12929">
                  <c:v>12.103543999999999</c:v>
                </c:pt>
                <c:pt idx="12930">
                  <c:v>12.107362</c:v>
                </c:pt>
                <c:pt idx="12931">
                  <c:v>12.110390000000001</c:v>
                </c:pt>
                <c:pt idx="12932">
                  <c:v>12.113878</c:v>
                </c:pt>
                <c:pt idx="12933">
                  <c:v>12.118486000000001</c:v>
                </c:pt>
                <c:pt idx="12934">
                  <c:v>12.121414</c:v>
                </c:pt>
                <c:pt idx="12935">
                  <c:v>12.124615</c:v>
                </c:pt>
                <c:pt idx="12936">
                  <c:v>12.128304</c:v>
                </c:pt>
                <c:pt idx="12937">
                  <c:v>12.131576000000001</c:v>
                </c:pt>
                <c:pt idx="12938">
                  <c:v>12.133599999999999</c:v>
                </c:pt>
                <c:pt idx="12939">
                  <c:v>12.137475</c:v>
                </c:pt>
                <c:pt idx="12940">
                  <c:v>12.140905999999999</c:v>
                </c:pt>
                <c:pt idx="12941">
                  <c:v>12.14349</c:v>
                </c:pt>
                <c:pt idx="12942">
                  <c:v>12.146775999999999</c:v>
                </c:pt>
                <c:pt idx="12943">
                  <c:v>12.150925000000001</c:v>
                </c:pt>
                <c:pt idx="12944">
                  <c:v>12.153378999999999</c:v>
                </c:pt>
                <c:pt idx="12945">
                  <c:v>12.155474999999999</c:v>
                </c:pt>
                <c:pt idx="12946">
                  <c:v>12.158073</c:v>
                </c:pt>
                <c:pt idx="12947">
                  <c:v>12.160368999999999</c:v>
                </c:pt>
                <c:pt idx="12948">
                  <c:v>12.161747</c:v>
                </c:pt>
                <c:pt idx="12949">
                  <c:v>12.164158</c:v>
                </c:pt>
                <c:pt idx="12950">
                  <c:v>12.165766</c:v>
                </c:pt>
                <c:pt idx="12951">
                  <c:v>12.166426</c:v>
                </c:pt>
                <c:pt idx="12952">
                  <c:v>12.167316</c:v>
                </c:pt>
                <c:pt idx="12953">
                  <c:v>12.169053</c:v>
                </c:pt>
                <c:pt idx="12954">
                  <c:v>12.169225000000001</c:v>
                </c:pt>
                <c:pt idx="12955">
                  <c:v>12.169713</c:v>
                </c:pt>
                <c:pt idx="12956">
                  <c:v>12.170688999999999</c:v>
                </c:pt>
                <c:pt idx="12957">
                  <c:v>12.171364000000001</c:v>
                </c:pt>
                <c:pt idx="12958">
                  <c:v>12.17122</c:v>
                </c:pt>
                <c:pt idx="12959">
                  <c:v>12.172857</c:v>
                </c:pt>
                <c:pt idx="12960">
                  <c:v>12.174263</c:v>
                </c:pt>
                <c:pt idx="12961">
                  <c:v>12.175125</c:v>
                </c:pt>
                <c:pt idx="12962">
                  <c:v>12.176444999999999</c:v>
                </c:pt>
                <c:pt idx="12963">
                  <c:v>12.178654999999999</c:v>
                </c:pt>
                <c:pt idx="12964">
                  <c:v>12.179474000000001</c:v>
                </c:pt>
                <c:pt idx="12965">
                  <c:v>12.180823</c:v>
                </c:pt>
                <c:pt idx="12966">
                  <c:v>12.182603</c:v>
                </c:pt>
                <c:pt idx="12967">
                  <c:v>12.184094999999999</c:v>
                </c:pt>
                <c:pt idx="12968">
                  <c:v>12.184483</c:v>
                </c:pt>
                <c:pt idx="12969">
                  <c:v>12.186392</c:v>
                </c:pt>
                <c:pt idx="12970">
                  <c:v>12.187842</c:v>
                </c:pt>
                <c:pt idx="12971">
                  <c:v>12.188229</c:v>
                </c:pt>
                <c:pt idx="12972">
                  <c:v>12.189076</c:v>
                </c:pt>
                <c:pt idx="12973">
                  <c:v>12.190999</c:v>
                </c:pt>
                <c:pt idx="12974">
                  <c:v>12.190856</c:v>
                </c:pt>
                <c:pt idx="12975">
                  <c:v>12.191272</c:v>
                </c:pt>
                <c:pt idx="12976">
                  <c:v>12.192822</c:v>
                </c:pt>
                <c:pt idx="12977">
                  <c:v>12.194100000000001</c:v>
                </c:pt>
                <c:pt idx="12978">
                  <c:v>12.194070999999999</c:v>
                </c:pt>
                <c:pt idx="12979">
                  <c:v>12.195463</c:v>
                </c:pt>
                <c:pt idx="12980">
                  <c:v>12.196194999999999</c:v>
                </c:pt>
                <c:pt idx="12981">
                  <c:v>12.195893999999999</c:v>
                </c:pt>
                <c:pt idx="12982">
                  <c:v>12.196037</c:v>
                </c:pt>
                <c:pt idx="12983">
                  <c:v>12.197602</c:v>
                </c:pt>
                <c:pt idx="12984">
                  <c:v>12.197301</c:v>
                </c:pt>
                <c:pt idx="12985">
                  <c:v>12.197157000000001</c:v>
                </c:pt>
                <c:pt idx="12986">
                  <c:v>12.198090000000001</c:v>
                </c:pt>
                <c:pt idx="12987">
                  <c:v>12.198563999999999</c:v>
                </c:pt>
                <c:pt idx="12988">
                  <c:v>12.197028</c:v>
                </c:pt>
                <c:pt idx="12989">
                  <c:v>12.197028</c:v>
                </c:pt>
                <c:pt idx="12990">
                  <c:v>12.196612</c:v>
                </c:pt>
                <c:pt idx="12991">
                  <c:v>12.195478</c:v>
                </c:pt>
                <c:pt idx="12992">
                  <c:v>12.194875</c:v>
                </c:pt>
                <c:pt idx="12993">
                  <c:v>12.195449</c:v>
                </c:pt>
                <c:pt idx="12994">
                  <c:v>12.194459</c:v>
                </c:pt>
                <c:pt idx="12995">
                  <c:v>12.194172</c:v>
                </c:pt>
                <c:pt idx="12996">
                  <c:v>12.194687999999999</c:v>
                </c:pt>
                <c:pt idx="12997">
                  <c:v>12.194861</c:v>
                </c:pt>
                <c:pt idx="12998">
                  <c:v>12.193970999999999</c:v>
                </c:pt>
                <c:pt idx="12999">
                  <c:v>12.195105</c:v>
                </c:pt>
                <c:pt idx="13000">
                  <c:v>12.195966</c:v>
                </c:pt>
                <c:pt idx="13001">
                  <c:v>12.196052</c:v>
                </c:pt>
                <c:pt idx="13002">
                  <c:v>12.196281000000001</c:v>
                </c:pt>
                <c:pt idx="13003">
                  <c:v>12.197286</c:v>
                </c:pt>
                <c:pt idx="13004">
                  <c:v>12.196467999999999</c:v>
                </c:pt>
                <c:pt idx="13005">
                  <c:v>12.196037</c:v>
                </c:pt>
                <c:pt idx="13006">
                  <c:v>12.196382</c:v>
                </c:pt>
                <c:pt idx="13007">
                  <c:v>12.196396</c:v>
                </c:pt>
                <c:pt idx="13008">
                  <c:v>12.195607000000001</c:v>
                </c:pt>
                <c:pt idx="13009">
                  <c:v>12.196913</c:v>
                </c:pt>
                <c:pt idx="13010">
                  <c:v>12.198233999999999</c:v>
                </c:pt>
                <c:pt idx="13011">
                  <c:v>12.198535</c:v>
                </c:pt>
                <c:pt idx="13012">
                  <c:v>12.199611000000001</c:v>
                </c:pt>
                <c:pt idx="13013">
                  <c:v>12.201262</c:v>
                </c:pt>
                <c:pt idx="13014">
                  <c:v>12.200500999999999</c:v>
                </c:pt>
                <c:pt idx="13015">
                  <c:v>12.200602</c:v>
                </c:pt>
                <c:pt idx="13016">
                  <c:v>12.201521</c:v>
                </c:pt>
                <c:pt idx="13017">
                  <c:v>12.201750000000001</c:v>
                </c:pt>
                <c:pt idx="13018">
                  <c:v>12.201003999999999</c:v>
                </c:pt>
                <c:pt idx="13019">
                  <c:v>12.202883999999999</c:v>
                </c:pt>
                <c:pt idx="13020">
                  <c:v>12.204836</c:v>
                </c:pt>
                <c:pt idx="13021">
                  <c:v>12.206213999999999</c:v>
                </c:pt>
                <c:pt idx="13022">
                  <c:v>12.208323999999999</c:v>
                </c:pt>
                <c:pt idx="13023">
                  <c:v>12.211323999999999</c:v>
                </c:pt>
                <c:pt idx="13024">
                  <c:v>12.211482</c:v>
                </c:pt>
                <c:pt idx="13025">
                  <c:v>12.212443</c:v>
                </c:pt>
                <c:pt idx="13026">
                  <c:v>12.214783000000001</c:v>
                </c:pt>
                <c:pt idx="13027">
                  <c:v>12.217008</c:v>
                </c:pt>
                <c:pt idx="13028">
                  <c:v>12.218472</c:v>
                </c:pt>
                <c:pt idx="13029">
                  <c:v>12.223566999999999</c:v>
                </c:pt>
                <c:pt idx="13030">
                  <c:v>12.228476000000001</c:v>
                </c:pt>
                <c:pt idx="13031">
                  <c:v>12.232926000000001</c:v>
                </c:pt>
                <c:pt idx="13032">
                  <c:v>12.238007</c:v>
                </c:pt>
                <c:pt idx="13033">
                  <c:v>12.244078</c:v>
                </c:pt>
                <c:pt idx="13034">
                  <c:v>12.248125999999999</c:v>
                </c:pt>
                <c:pt idx="13035">
                  <c:v>12.252632999999999</c:v>
                </c:pt>
                <c:pt idx="13036">
                  <c:v>12.257498999999999</c:v>
                </c:pt>
                <c:pt idx="13037">
                  <c:v>12.262062999999999</c:v>
                </c:pt>
                <c:pt idx="13038">
                  <c:v>12.265953</c:v>
                </c:pt>
                <c:pt idx="13039">
                  <c:v>12.271766</c:v>
                </c:pt>
                <c:pt idx="13040">
                  <c:v>12.27656</c:v>
                </c:pt>
                <c:pt idx="13041">
                  <c:v>12.280536</c:v>
                </c:pt>
                <c:pt idx="13042">
                  <c:v>12.284613</c:v>
                </c:pt>
                <c:pt idx="13043">
                  <c:v>12.289679</c:v>
                </c:pt>
                <c:pt idx="13044">
                  <c:v>12.293153</c:v>
                </c:pt>
                <c:pt idx="13045">
                  <c:v>12.297243999999999</c:v>
                </c:pt>
                <c:pt idx="13046">
                  <c:v>12.302152</c:v>
                </c:pt>
                <c:pt idx="13047">
                  <c:v>12.306760000000001</c:v>
                </c:pt>
                <c:pt idx="13048">
                  <c:v>12.310879</c:v>
                </c:pt>
                <c:pt idx="13049">
                  <c:v>12.316578</c:v>
                </c:pt>
                <c:pt idx="13050">
                  <c:v>12.321444</c:v>
                </c:pt>
                <c:pt idx="13051">
                  <c:v>12.324973999999999</c:v>
                </c:pt>
                <c:pt idx="13052">
                  <c:v>12.329079999999999</c:v>
                </c:pt>
                <c:pt idx="13053">
                  <c:v>12.333686999999999</c:v>
                </c:pt>
                <c:pt idx="13054">
                  <c:v>12.336988</c:v>
                </c:pt>
                <c:pt idx="13055">
                  <c:v>12.341424</c:v>
                </c:pt>
                <c:pt idx="13056">
                  <c:v>12.346332</c:v>
                </c:pt>
                <c:pt idx="13057">
                  <c:v>12.350897</c:v>
                </c:pt>
                <c:pt idx="13058">
                  <c:v>12.354844</c:v>
                </c:pt>
                <c:pt idx="13059">
                  <c:v>12.360685999999999</c:v>
                </c:pt>
                <c:pt idx="13060">
                  <c:v>12.365494</c:v>
                </c:pt>
                <c:pt idx="13061">
                  <c:v>12.369097</c:v>
                </c:pt>
                <c:pt idx="13062">
                  <c:v>12.373188000000001</c:v>
                </c:pt>
                <c:pt idx="13063">
                  <c:v>12.377795000000001</c:v>
                </c:pt>
                <c:pt idx="13064">
                  <c:v>12.380808999999999</c:v>
                </c:pt>
                <c:pt idx="13065">
                  <c:v>12.384971999999999</c:v>
                </c:pt>
                <c:pt idx="13066">
                  <c:v>12.389894999999999</c:v>
                </c:pt>
                <c:pt idx="13067">
                  <c:v>12.394345</c:v>
                </c:pt>
                <c:pt idx="13068">
                  <c:v>12.397947</c:v>
                </c:pt>
                <c:pt idx="13069">
                  <c:v>12.403502</c:v>
                </c:pt>
                <c:pt idx="13070">
                  <c:v>12.407463999999999</c:v>
                </c:pt>
                <c:pt idx="13071">
                  <c:v>12.410534999999999</c:v>
                </c:pt>
                <c:pt idx="13072">
                  <c:v>12.413995</c:v>
                </c:pt>
                <c:pt idx="13073">
                  <c:v>12.41797</c:v>
                </c:pt>
                <c:pt idx="13074">
                  <c:v>12.420152</c:v>
                </c:pt>
                <c:pt idx="13075">
                  <c:v>12.423023000000001</c:v>
                </c:pt>
                <c:pt idx="13076">
                  <c:v>12.426798</c:v>
                </c:pt>
                <c:pt idx="13077">
                  <c:v>12.430156</c:v>
                </c:pt>
                <c:pt idx="13078">
                  <c:v>12.432625</c:v>
                </c:pt>
                <c:pt idx="13079">
                  <c:v>12.437118</c:v>
                </c:pt>
                <c:pt idx="13080">
                  <c:v>12.441036</c:v>
                </c:pt>
                <c:pt idx="13081">
                  <c:v>12.444266000000001</c:v>
                </c:pt>
                <c:pt idx="13082">
                  <c:v>12.448084</c:v>
                </c:pt>
                <c:pt idx="13083">
                  <c:v>12.452978</c:v>
                </c:pt>
                <c:pt idx="13084">
                  <c:v>12.455978</c:v>
                </c:pt>
                <c:pt idx="13085">
                  <c:v>12.459409000000001</c:v>
                </c:pt>
                <c:pt idx="13086">
                  <c:v>12.463887</c:v>
                </c:pt>
                <c:pt idx="13087">
                  <c:v>12.467648000000001</c:v>
                </c:pt>
                <c:pt idx="13088">
                  <c:v>12.470575999999999</c:v>
                </c:pt>
                <c:pt idx="13089">
                  <c:v>12.474652000000001</c:v>
                </c:pt>
                <c:pt idx="13090">
                  <c:v>12.478384</c:v>
                </c:pt>
                <c:pt idx="13091">
                  <c:v>12.481211999999999</c:v>
                </c:pt>
                <c:pt idx="13092">
                  <c:v>12.484771</c:v>
                </c:pt>
                <c:pt idx="13093">
                  <c:v>12.488875999999999</c:v>
                </c:pt>
                <c:pt idx="13094">
                  <c:v>12.491489</c:v>
                </c:pt>
                <c:pt idx="13095">
                  <c:v>12.494546</c:v>
                </c:pt>
                <c:pt idx="13096">
                  <c:v>12.498521999999999</c:v>
                </c:pt>
                <c:pt idx="13097">
                  <c:v>12.50201</c:v>
                </c:pt>
                <c:pt idx="13098">
                  <c:v>12.504407</c:v>
                </c:pt>
                <c:pt idx="13099">
                  <c:v>12.508210999999999</c:v>
                </c:pt>
                <c:pt idx="13100">
                  <c:v>12.511354000000001</c:v>
                </c:pt>
                <c:pt idx="13101">
                  <c:v>12.513851000000001</c:v>
                </c:pt>
                <c:pt idx="13102">
                  <c:v>12.517310999999999</c:v>
                </c:pt>
                <c:pt idx="13103">
                  <c:v>12.521343999999999</c:v>
                </c:pt>
                <c:pt idx="13104">
                  <c:v>12.523956</c:v>
                </c:pt>
                <c:pt idx="13105">
                  <c:v>12.526884000000001</c:v>
                </c:pt>
                <c:pt idx="13106">
                  <c:v>12.530544000000001</c:v>
                </c:pt>
                <c:pt idx="13107">
                  <c:v>12.533386</c:v>
                </c:pt>
                <c:pt idx="13108">
                  <c:v>12.535007999999999</c:v>
                </c:pt>
                <c:pt idx="13109">
                  <c:v>12.537922</c:v>
                </c:pt>
                <c:pt idx="13110">
                  <c:v>12.539989</c:v>
                </c:pt>
                <c:pt idx="13111">
                  <c:v>12.541093999999999</c:v>
                </c:pt>
                <c:pt idx="13112">
                  <c:v>12.542788</c:v>
                </c:pt>
                <c:pt idx="13113">
                  <c:v>12.545142</c:v>
                </c:pt>
                <c:pt idx="13114">
                  <c:v>12.546075</c:v>
                </c:pt>
                <c:pt idx="13115">
                  <c:v>12.547482</c:v>
                </c:pt>
                <c:pt idx="13116">
                  <c:v>12.549849999999999</c:v>
                </c:pt>
                <c:pt idx="13117">
                  <c:v>12.551356999999999</c:v>
                </c:pt>
                <c:pt idx="13118">
                  <c:v>12.552346999999999</c:v>
                </c:pt>
                <c:pt idx="13119">
                  <c:v>12.554917</c:v>
                </c:pt>
                <c:pt idx="13120">
                  <c:v>12.555864</c:v>
                </c:pt>
                <c:pt idx="13121">
                  <c:v>12.555548</c:v>
                </c:pt>
                <c:pt idx="13122">
                  <c:v>12.556079</c:v>
                </c:pt>
                <c:pt idx="13123">
                  <c:v>12.557169999999999</c:v>
                </c:pt>
                <c:pt idx="13124">
                  <c:v>12.556552999999999</c:v>
                </c:pt>
                <c:pt idx="13125">
                  <c:v>12.556625</c:v>
                </c:pt>
                <c:pt idx="13126">
                  <c:v>12.55796</c:v>
                </c:pt>
                <c:pt idx="13127">
                  <c:v>12.558232</c:v>
                </c:pt>
                <c:pt idx="13128">
                  <c:v>12.558102999999999</c:v>
                </c:pt>
                <c:pt idx="13129">
                  <c:v>12.559151</c:v>
                </c:pt>
                <c:pt idx="13130">
                  <c:v>12.559983000000001</c:v>
                </c:pt>
                <c:pt idx="13131">
                  <c:v>12.559336999999999</c:v>
                </c:pt>
                <c:pt idx="13132">
                  <c:v>12.559609999999999</c:v>
                </c:pt>
                <c:pt idx="13133">
                  <c:v>12.560744</c:v>
                </c:pt>
                <c:pt idx="13134">
                  <c:v>12.560601</c:v>
                </c:pt>
                <c:pt idx="13135">
                  <c:v>12.560959</c:v>
                </c:pt>
                <c:pt idx="13136">
                  <c:v>12.562581</c:v>
                </c:pt>
                <c:pt idx="13137">
                  <c:v>12.562998</c:v>
                </c:pt>
                <c:pt idx="13138">
                  <c:v>12.562567</c:v>
                </c:pt>
                <c:pt idx="13139">
                  <c:v>12.563844</c:v>
                </c:pt>
                <c:pt idx="13140">
                  <c:v>12.564892</c:v>
                </c:pt>
                <c:pt idx="13141">
                  <c:v>12.564648</c:v>
                </c:pt>
                <c:pt idx="13142">
                  <c:v>12.565021</c:v>
                </c:pt>
                <c:pt idx="13143">
                  <c:v>12.566371</c:v>
                </c:pt>
                <c:pt idx="13144">
                  <c:v>12.566198</c:v>
                </c:pt>
                <c:pt idx="13145">
                  <c:v>12.566414</c:v>
                </c:pt>
                <c:pt idx="13146">
                  <c:v>12.568149999999999</c:v>
                </c:pt>
                <c:pt idx="13147">
                  <c:v>12.568581</c:v>
                </c:pt>
                <c:pt idx="13148">
                  <c:v>12.568092999999999</c:v>
                </c:pt>
                <c:pt idx="13149">
                  <c:v>12.569542999999999</c:v>
                </c:pt>
                <c:pt idx="13150">
                  <c:v>12.570634</c:v>
                </c:pt>
                <c:pt idx="13151">
                  <c:v>12.570045</c:v>
                </c:pt>
                <c:pt idx="13152">
                  <c:v>12.570648</c:v>
                </c:pt>
                <c:pt idx="13153">
                  <c:v>12.572069000000001</c:v>
                </c:pt>
                <c:pt idx="13154">
                  <c:v>12.571882</c:v>
                </c:pt>
                <c:pt idx="13155">
                  <c:v>12.572614</c:v>
                </c:pt>
                <c:pt idx="13156">
                  <c:v>12.574695999999999</c:v>
                </c:pt>
                <c:pt idx="13157">
                  <c:v>12.575369999999999</c:v>
                </c:pt>
                <c:pt idx="13158">
                  <c:v>12.575098000000001</c:v>
                </c:pt>
                <c:pt idx="13159">
                  <c:v>12.575972999999999</c:v>
                </c:pt>
                <c:pt idx="13160">
                  <c:v>12.576504</c:v>
                </c:pt>
                <c:pt idx="13161">
                  <c:v>12.57626</c:v>
                </c:pt>
                <c:pt idx="13162">
                  <c:v>12.577365</c:v>
                </c:pt>
                <c:pt idx="13163">
                  <c:v>12.579188</c:v>
                </c:pt>
                <c:pt idx="13164">
                  <c:v>12.579518</c:v>
                </c:pt>
                <c:pt idx="13165">
                  <c:v>12.580308</c:v>
                </c:pt>
                <c:pt idx="13166">
                  <c:v>12.582561</c:v>
                </c:pt>
                <c:pt idx="13167">
                  <c:v>12.583379000000001</c:v>
                </c:pt>
                <c:pt idx="13168">
                  <c:v>12.58358</c:v>
                </c:pt>
                <c:pt idx="13169">
                  <c:v>12.585044</c:v>
                </c:pt>
                <c:pt idx="13170">
                  <c:v>12.586236</c:v>
                </c:pt>
                <c:pt idx="13171">
                  <c:v>12.585963</c:v>
                </c:pt>
                <c:pt idx="13172">
                  <c:v>12.587398</c:v>
                </c:pt>
                <c:pt idx="13173">
                  <c:v>12.58948</c:v>
                </c:pt>
                <c:pt idx="13174">
                  <c:v>12.589494</c:v>
                </c:pt>
                <c:pt idx="13175">
                  <c:v>12.589681000000001</c:v>
                </c:pt>
                <c:pt idx="13176">
                  <c:v>12.59126</c:v>
                </c:pt>
                <c:pt idx="13177">
                  <c:v>12.590871999999999</c:v>
                </c:pt>
                <c:pt idx="13178">
                  <c:v>12.589867</c:v>
                </c:pt>
                <c:pt idx="13179">
                  <c:v>12.590843</c:v>
                </c:pt>
                <c:pt idx="13180">
                  <c:v>12.591374</c:v>
                </c:pt>
                <c:pt idx="13181">
                  <c:v>12.590154</c:v>
                </c:pt>
                <c:pt idx="13182">
                  <c:v>12.590843</c:v>
                </c:pt>
                <c:pt idx="13183">
                  <c:v>12.592264</c:v>
                </c:pt>
                <c:pt idx="13184">
                  <c:v>12.590671</c:v>
                </c:pt>
                <c:pt idx="13185">
                  <c:v>12.589566</c:v>
                </c:pt>
                <c:pt idx="13186">
                  <c:v>12.58991</c:v>
                </c:pt>
                <c:pt idx="13187">
                  <c:v>12.588331</c:v>
                </c:pt>
                <c:pt idx="13188">
                  <c:v>12.586982000000001</c:v>
                </c:pt>
                <c:pt idx="13189">
                  <c:v>12.587973</c:v>
                </c:pt>
                <c:pt idx="13190">
                  <c:v>12.588274</c:v>
                </c:pt>
                <c:pt idx="13191">
                  <c:v>12.587068</c:v>
                </c:pt>
                <c:pt idx="13192">
                  <c:v>12.588575000000001</c:v>
                </c:pt>
                <c:pt idx="13193">
                  <c:v>12.590728</c:v>
                </c:pt>
                <c:pt idx="13194">
                  <c:v>12.590885999999999</c:v>
                </c:pt>
                <c:pt idx="13195">
                  <c:v>12.591604</c:v>
                </c:pt>
                <c:pt idx="13196">
                  <c:v>12.59281</c:v>
                </c:pt>
                <c:pt idx="13197">
                  <c:v>12.59225</c:v>
                </c:pt>
                <c:pt idx="13198">
                  <c:v>12.591891</c:v>
                </c:pt>
                <c:pt idx="13199">
                  <c:v>12.593972000000001</c:v>
                </c:pt>
                <c:pt idx="13200">
                  <c:v>12.59502</c:v>
                </c:pt>
                <c:pt idx="13201">
                  <c:v>12.595148999999999</c:v>
                </c:pt>
                <c:pt idx="13202">
                  <c:v>12.59746</c:v>
                </c:pt>
                <c:pt idx="13203">
                  <c:v>12.599455000000001</c:v>
                </c:pt>
                <c:pt idx="13204">
                  <c:v>12.59957</c:v>
                </c:pt>
                <c:pt idx="13205">
                  <c:v>12.601336</c:v>
                </c:pt>
                <c:pt idx="13206">
                  <c:v>12.603833</c:v>
                </c:pt>
                <c:pt idx="13207">
                  <c:v>12.604005000000001</c:v>
                </c:pt>
                <c:pt idx="13208">
                  <c:v>12.604737</c:v>
                </c:pt>
                <c:pt idx="13209">
                  <c:v>12.607264000000001</c:v>
                </c:pt>
                <c:pt idx="13210">
                  <c:v>12.608498000000001</c:v>
                </c:pt>
                <c:pt idx="13211">
                  <c:v>12.609575</c:v>
                </c:pt>
                <c:pt idx="13212">
                  <c:v>12.612876</c:v>
                </c:pt>
                <c:pt idx="13213">
                  <c:v>12.615487999999999</c:v>
                </c:pt>
                <c:pt idx="13214">
                  <c:v>12.616277999999999</c:v>
                </c:pt>
                <c:pt idx="13215">
                  <c:v>12.619104999999999</c:v>
                </c:pt>
                <c:pt idx="13216">
                  <c:v>12.622823</c:v>
                </c:pt>
                <c:pt idx="13217">
                  <c:v>12.624387</c:v>
                </c:pt>
                <c:pt idx="13218">
                  <c:v>12.627071000000001</c:v>
                </c:pt>
                <c:pt idx="13219">
                  <c:v>12.631837000000001</c:v>
                </c:pt>
                <c:pt idx="13220">
                  <c:v>12.634994000000001</c:v>
                </c:pt>
                <c:pt idx="13221">
                  <c:v>12.637578</c:v>
                </c:pt>
                <c:pt idx="13222">
                  <c:v>12.642543999999999</c:v>
                </c:pt>
                <c:pt idx="13223">
                  <c:v>12.646433999999999</c:v>
                </c:pt>
                <c:pt idx="13224">
                  <c:v>12.648515</c:v>
                </c:pt>
                <c:pt idx="13225">
                  <c:v>12.653281</c:v>
                </c:pt>
                <c:pt idx="13226">
                  <c:v>12.658548</c:v>
                </c:pt>
                <c:pt idx="13227">
                  <c:v>12.661807</c:v>
                </c:pt>
                <c:pt idx="13228">
                  <c:v>12.665869000000001</c:v>
                </c:pt>
                <c:pt idx="13229">
                  <c:v>12.671395</c:v>
                </c:pt>
                <c:pt idx="13230">
                  <c:v>12.674897</c:v>
                </c:pt>
                <c:pt idx="13231">
                  <c:v>12.678039999999999</c:v>
                </c:pt>
                <c:pt idx="13232">
                  <c:v>12.683767</c:v>
                </c:pt>
                <c:pt idx="13233">
                  <c:v>12.688203</c:v>
                </c:pt>
                <c:pt idx="13234">
                  <c:v>12.6906</c:v>
                </c:pt>
                <c:pt idx="13235">
                  <c:v>12.694834</c:v>
                </c:pt>
                <c:pt idx="13236">
                  <c:v>12.699598999999999</c:v>
                </c:pt>
                <c:pt idx="13237">
                  <c:v>12.7028</c:v>
                </c:pt>
                <c:pt idx="13238">
                  <c:v>12.706977</c:v>
                </c:pt>
                <c:pt idx="13239">
                  <c:v>12.712388000000001</c:v>
                </c:pt>
                <c:pt idx="13240">
                  <c:v>12.715574999999999</c:v>
                </c:pt>
                <c:pt idx="13241">
                  <c:v>12.720181999999999</c:v>
                </c:pt>
                <c:pt idx="13242">
                  <c:v>12.725694000000001</c:v>
                </c:pt>
                <c:pt idx="13243">
                  <c:v>12.729526</c:v>
                </c:pt>
                <c:pt idx="13244">
                  <c:v>12.733043</c:v>
                </c:pt>
                <c:pt idx="13245">
                  <c:v>12.738339</c:v>
                </c:pt>
                <c:pt idx="13246">
                  <c:v>12.741784000000001</c:v>
                </c:pt>
                <c:pt idx="13247">
                  <c:v>12.744510999999999</c:v>
                </c:pt>
                <c:pt idx="13248">
                  <c:v>12.748961</c:v>
                </c:pt>
                <c:pt idx="13249">
                  <c:v>12.753223999999999</c:v>
                </c:pt>
                <c:pt idx="13250">
                  <c:v>12.756008</c:v>
                </c:pt>
                <c:pt idx="13251">
                  <c:v>12.759926999999999</c:v>
                </c:pt>
                <c:pt idx="13252">
                  <c:v>12.764161</c:v>
                </c:pt>
                <c:pt idx="13253">
                  <c:v>12.766773000000001</c:v>
                </c:pt>
                <c:pt idx="13254">
                  <c:v>12.769371</c:v>
                </c:pt>
                <c:pt idx="13255">
                  <c:v>12.773663000000001</c:v>
                </c:pt>
                <c:pt idx="13256">
                  <c:v>12.776332999999999</c:v>
                </c:pt>
                <c:pt idx="13257">
                  <c:v>12.778457</c:v>
                </c:pt>
                <c:pt idx="13258">
                  <c:v>12.782246000000001</c:v>
                </c:pt>
                <c:pt idx="13259">
                  <c:v>12.785677</c:v>
                </c:pt>
                <c:pt idx="13260">
                  <c:v>12.787528999999999</c:v>
                </c:pt>
                <c:pt idx="13261">
                  <c:v>12.790902000000001</c:v>
                </c:pt>
                <c:pt idx="13262">
                  <c:v>12.794834</c:v>
                </c:pt>
                <c:pt idx="13263">
                  <c:v>12.797088</c:v>
                </c:pt>
                <c:pt idx="13264">
                  <c:v>12.799571</c:v>
                </c:pt>
                <c:pt idx="13265">
                  <c:v>12.803777</c:v>
                </c:pt>
                <c:pt idx="13266">
                  <c:v>12.806145000000001</c:v>
                </c:pt>
                <c:pt idx="13267">
                  <c:v>12.807665999999999</c:v>
                </c:pt>
                <c:pt idx="13268">
                  <c:v>12.810824</c:v>
                </c:pt>
                <c:pt idx="13269">
                  <c:v>12.814268999999999</c:v>
                </c:pt>
                <c:pt idx="13270">
                  <c:v>12.815618000000001</c:v>
                </c:pt>
                <c:pt idx="13271">
                  <c:v>12.818604000000001</c:v>
                </c:pt>
                <c:pt idx="13272">
                  <c:v>12.822149</c:v>
                </c:pt>
                <c:pt idx="13273">
                  <c:v>12.823441000000001</c:v>
                </c:pt>
                <c:pt idx="13274">
                  <c:v>12.824674999999999</c:v>
                </c:pt>
                <c:pt idx="13275">
                  <c:v>12.827904999999999</c:v>
                </c:pt>
                <c:pt idx="13276">
                  <c:v>12.829326</c:v>
                </c:pt>
                <c:pt idx="13277">
                  <c:v>12.830273</c:v>
                </c:pt>
                <c:pt idx="13278">
                  <c:v>12.833015</c:v>
                </c:pt>
                <c:pt idx="13279">
                  <c:v>12.835067</c:v>
                </c:pt>
                <c:pt idx="13280">
                  <c:v>12.835196</c:v>
                </c:pt>
                <c:pt idx="13281">
                  <c:v>12.837263</c:v>
                </c:pt>
                <c:pt idx="13282">
                  <c:v>12.838899</c:v>
                </c:pt>
                <c:pt idx="13283">
                  <c:v>12.839459</c:v>
                </c:pt>
                <c:pt idx="13284">
                  <c:v>12.840952</c:v>
                </c:pt>
                <c:pt idx="13285">
                  <c:v>12.843564000000001</c:v>
                </c:pt>
                <c:pt idx="13286">
                  <c:v>12.844397000000001</c:v>
                </c:pt>
                <c:pt idx="13287">
                  <c:v>12.846033</c:v>
                </c:pt>
                <c:pt idx="13288">
                  <c:v>12.848818</c:v>
                </c:pt>
                <c:pt idx="13289">
                  <c:v>12.850683999999999</c:v>
                </c:pt>
                <c:pt idx="13290">
                  <c:v>12.852047000000001</c:v>
                </c:pt>
                <c:pt idx="13291">
                  <c:v>12.854946999999999</c:v>
                </c:pt>
                <c:pt idx="13292">
                  <c:v>12.858018</c:v>
                </c:pt>
                <c:pt idx="13293">
                  <c:v>12.859826999999999</c:v>
                </c:pt>
                <c:pt idx="13294">
                  <c:v>12.862425</c:v>
                </c:pt>
                <c:pt idx="13295">
                  <c:v>12.866056</c:v>
                </c:pt>
                <c:pt idx="13296">
                  <c:v>12.868281</c:v>
                </c:pt>
                <c:pt idx="13297">
                  <c:v>12.870721</c:v>
                </c:pt>
                <c:pt idx="13298">
                  <c:v>12.873922</c:v>
                </c:pt>
                <c:pt idx="13299">
                  <c:v>12.876118</c:v>
                </c:pt>
                <c:pt idx="13300">
                  <c:v>12.877611</c:v>
                </c:pt>
                <c:pt idx="13301">
                  <c:v>12.880193999999999</c:v>
                </c:pt>
                <c:pt idx="13302">
                  <c:v>12.881959999999999</c:v>
                </c:pt>
                <c:pt idx="13303">
                  <c:v>12.882721</c:v>
                </c:pt>
                <c:pt idx="13304">
                  <c:v>12.884399999999999</c:v>
                </c:pt>
                <c:pt idx="13305">
                  <c:v>12.886998</c:v>
                </c:pt>
                <c:pt idx="13306">
                  <c:v>12.887802000000001</c:v>
                </c:pt>
                <c:pt idx="13307">
                  <c:v>12.889294</c:v>
                </c:pt>
                <c:pt idx="13308">
                  <c:v>12.892639000000001</c:v>
                </c:pt>
                <c:pt idx="13309">
                  <c:v>12.894447</c:v>
                </c:pt>
                <c:pt idx="13310">
                  <c:v>12.895136000000001</c:v>
                </c:pt>
                <c:pt idx="13311">
                  <c:v>12.898323</c:v>
                </c:pt>
                <c:pt idx="13312">
                  <c:v>12.901092999999999</c:v>
                </c:pt>
                <c:pt idx="13313">
                  <c:v>12.902672000000001</c:v>
                </c:pt>
                <c:pt idx="13314">
                  <c:v>12.90583</c:v>
                </c:pt>
                <c:pt idx="13315">
                  <c:v>12.90992</c:v>
                </c:pt>
                <c:pt idx="13316">
                  <c:v>12.91203</c:v>
                </c:pt>
                <c:pt idx="13317">
                  <c:v>12.914828999999999</c:v>
                </c:pt>
                <c:pt idx="13318">
                  <c:v>12.918891</c:v>
                </c:pt>
                <c:pt idx="13319">
                  <c:v>12.921389</c:v>
                </c:pt>
                <c:pt idx="13320">
                  <c:v>12.923886</c:v>
                </c:pt>
                <c:pt idx="13321">
                  <c:v>12.928709</c:v>
                </c:pt>
                <c:pt idx="13322">
                  <c:v>12.932771000000001</c:v>
                </c:pt>
                <c:pt idx="13323">
                  <c:v>12.935599</c:v>
                </c:pt>
                <c:pt idx="13324">
                  <c:v>12.939503</c:v>
                </c:pt>
                <c:pt idx="13325">
                  <c:v>12.943751000000001</c:v>
                </c:pt>
                <c:pt idx="13326">
                  <c:v>12.946249</c:v>
                </c:pt>
                <c:pt idx="13327">
                  <c:v>12.949249</c:v>
                </c:pt>
                <c:pt idx="13328">
                  <c:v>12.953397000000001</c:v>
                </c:pt>
                <c:pt idx="13329">
                  <c:v>12.956137999999999</c:v>
                </c:pt>
                <c:pt idx="13330">
                  <c:v>12.958247999999999</c:v>
                </c:pt>
                <c:pt idx="13331">
                  <c:v>12.961808</c:v>
                </c:pt>
                <c:pt idx="13332">
                  <c:v>12.964636</c:v>
                </c:pt>
                <c:pt idx="13333">
                  <c:v>12.965840999999999</c:v>
                </c:pt>
                <c:pt idx="13334">
                  <c:v>12.968626</c:v>
                </c:pt>
                <c:pt idx="13335">
                  <c:v>12.971855</c:v>
                </c:pt>
                <c:pt idx="13336">
                  <c:v>12.973075</c:v>
                </c:pt>
                <c:pt idx="13337">
                  <c:v>12.974726</c:v>
                </c:pt>
                <c:pt idx="13338">
                  <c:v>12.977841</c:v>
                </c:pt>
                <c:pt idx="13339">
                  <c:v>12.979922</c:v>
                </c:pt>
                <c:pt idx="13340">
                  <c:v>12.981659000000001</c:v>
                </c:pt>
                <c:pt idx="13341">
                  <c:v>12.985204</c:v>
                </c:pt>
                <c:pt idx="13342">
                  <c:v>12.988706000000001</c:v>
                </c:pt>
                <c:pt idx="13343">
                  <c:v>12.991477</c:v>
                </c:pt>
                <c:pt idx="13344">
                  <c:v>12.995467</c:v>
                </c:pt>
                <c:pt idx="13345">
                  <c:v>12.999959</c:v>
                </c:pt>
                <c:pt idx="13346">
                  <c:v>13.002586000000001</c:v>
                </c:pt>
                <c:pt idx="13347">
                  <c:v>13.005988</c:v>
                </c:pt>
                <c:pt idx="13348">
                  <c:v>13.010495000000001</c:v>
                </c:pt>
                <c:pt idx="13349">
                  <c:v>13.013279000000001</c:v>
                </c:pt>
                <c:pt idx="13350">
                  <c:v>13.016581</c:v>
                </c:pt>
                <c:pt idx="13351">
                  <c:v>13.021475000000001</c:v>
                </c:pt>
                <c:pt idx="13352">
                  <c:v>13.025351000000001</c:v>
                </c:pt>
                <c:pt idx="13353">
                  <c:v>13.027963</c:v>
                </c:pt>
                <c:pt idx="13354">
                  <c:v>13.031896</c:v>
                </c:pt>
                <c:pt idx="13355">
                  <c:v>13.035743</c:v>
                </c:pt>
                <c:pt idx="13356">
                  <c:v>13.038111000000001</c:v>
                </c:pt>
                <c:pt idx="13357">
                  <c:v>13.04124</c:v>
                </c:pt>
                <c:pt idx="13358">
                  <c:v>13.04579</c:v>
                </c:pt>
                <c:pt idx="13359">
                  <c:v>13.048575</c:v>
                </c:pt>
                <c:pt idx="13360">
                  <c:v>13.051460000000001</c:v>
                </c:pt>
                <c:pt idx="13361">
                  <c:v>13.055479</c:v>
                </c:pt>
                <c:pt idx="13362">
                  <c:v>13.058751000000001</c:v>
                </c:pt>
                <c:pt idx="13363">
                  <c:v>13.060904000000001</c:v>
                </c:pt>
                <c:pt idx="13364">
                  <c:v>13.064435</c:v>
                </c:pt>
                <c:pt idx="13365">
                  <c:v>13.068339</c:v>
                </c:pt>
                <c:pt idx="13366">
                  <c:v>13.070722</c:v>
                </c:pt>
                <c:pt idx="13367">
                  <c:v>13.073808</c:v>
                </c:pt>
                <c:pt idx="13368">
                  <c:v>13.078372</c:v>
                </c:pt>
                <c:pt idx="13369">
                  <c:v>13.081213999999999</c:v>
                </c:pt>
                <c:pt idx="13370">
                  <c:v>13.084028</c:v>
                </c:pt>
                <c:pt idx="13371">
                  <c:v>13.089066000000001</c:v>
                </c:pt>
                <c:pt idx="13372">
                  <c:v>13.093529999999999</c:v>
                </c:pt>
                <c:pt idx="13373">
                  <c:v>13.096587</c:v>
                </c:pt>
                <c:pt idx="13374">
                  <c:v>13.101582000000001</c:v>
                </c:pt>
                <c:pt idx="13375">
                  <c:v>13.106548</c:v>
                </c:pt>
                <c:pt idx="13376">
                  <c:v>13.110136000000001</c:v>
                </c:pt>
                <c:pt idx="13377">
                  <c:v>13.114557</c:v>
                </c:pt>
                <c:pt idx="13378">
                  <c:v>13.119954</c:v>
                </c:pt>
                <c:pt idx="13379">
                  <c:v>13.123858</c:v>
                </c:pt>
                <c:pt idx="13380">
                  <c:v>13.12726</c:v>
                </c:pt>
                <c:pt idx="13381">
                  <c:v>13.132255000000001</c:v>
                </c:pt>
                <c:pt idx="13382">
                  <c:v>13.136619</c:v>
                </c:pt>
                <c:pt idx="13383">
                  <c:v>13.139461000000001</c:v>
                </c:pt>
                <c:pt idx="13384">
                  <c:v>13.14358</c:v>
                </c:pt>
                <c:pt idx="13385">
                  <c:v>13.148058000000001</c:v>
                </c:pt>
                <c:pt idx="13386">
                  <c:v>13.1509</c:v>
                </c:pt>
                <c:pt idx="13387">
                  <c:v>13.154403</c:v>
                </c:pt>
                <c:pt idx="13388">
                  <c:v>13.159039</c:v>
                </c:pt>
                <c:pt idx="13389">
                  <c:v>13.162125</c:v>
                </c:pt>
                <c:pt idx="13390">
                  <c:v>13.164909</c:v>
                </c:pt>
                <c:pt idx="13391">
                  <c:v>13.168512</c:v>
                </c:pt>
                <c:pt idx="13392">
                  <c:v>13.171497</c:v>
                </c:pt>
                <c:pt idx="13393">
                  <c:v>13.173048</c:v>
                </c:pt>
                <c:pt idx="13394">
                  <c:v>13.176162</c:v>
                </c:pt>
                <c:pt idx="13395">
                  <c:v>13.179693</c:v>
                </c:pt>
                <c:pt idx="13396">
                  <c:v>13.181903999999999</c:v>
                </c:pt>
                <c:pt idx="13397">
                  <c:v>13.184343999999999</c:v>
                </c:pt>
                <c:pt idx="13398">
                  <c:v>13.188003999999999</c:v>
                </c:pt>
                <c:pt idx="13399">
                  <c:v>13.189769</c:v>
                </c:pt>
                <c:pt idx="13400">
                  <c:v>13.191233</c:v>
                </c:pt>
                <c:pt idx="13401">
                  <c:v>13.193873999999999</c:v>
                </c:pt>
                <c:pt idx="13402">
                  <c:v>13.196243000000001</c:v>
                </c:pt>
                <c:pt idx="13403">
                  <c:v>13.197160999999999</c:v>
                </c:pt>
                <c:pt idx="13404">
                  <c:v>13.199586999999999</c:v>
                </c:pt>
                <c:pt idx="13405">
                  <c:v>13.202171</c:v>
                </c:pt>
                <c:pt idx="13406">
                  <c:v>13.203089</c:v>
                </c:pt>
                <c:pt idx="13407">
                  <c:v>13.204796999999999</c:v>
                </c:pt>
                <c:pt idx="13408">
                  <c:v>13.207754</c:v>
                </c:pt>
                <c:pt idx="13409">
                  <c:v>13.208859</c:v>
                </c:pt>
                <c:pt idx="13410">
                  <c:v>13.209678</c:v>
                </c:pt>
                <c:pt idx="13411">
                  <c:v>13.211945</c:v>
                </c:pt>
                <c:pt idx="13412">
                  <c:v>13.212979000000001</c:v>
                </c:pt>
                <c:pt idx="13413">
                  <c:v>13.212735</c:v>
                </c:pt>
                <c:pt idx="13414">
                  <c:v>13.214744</c:v>
                </c:pt>
                <c:pt idx="13415">
                  <c:v>13.216194</c:v>
                </c:pt>
                <c:pt idx="13416">
                  <c:v>13.216208</c:v>
                </c:pt>
                <c:pt idx="13417">
                  <c:v>13.216682</c:v>
                </c:pt>
                <c:pt idx="13418">
                  <c:v>13.218261</c:v>
                </c:pt>
                <c:pt idx="13419">
                  <c:v>13.218347</c:v>
                </c:pt>
                <c:pt idx="13420">
                  <c:v>13.218116999999999</c:v>
                </c:pt>
                <c:pt idx="13421">
                  <c:v>13.219825</c:v>
                </c:pt>
                <c:pt idx="13422">
                  <c:v>13.220815999999999</c:v>
                </c:pt>
                <c:pt idx="13423">
                  <c:v>13.220586000000001</c:v>
                </c:pt>
                <c:pt idx="13424">
                  <c:v>13.222223</c:v>
                </c:pt>
                <c:pt idx="13425">
                  <c:v>13.22439</c:v>
                </c:pt>
                <c:pt idx="13426">
                  <c:v>13.224705999999999</c:v>
                </c:pt>
                <c:pt idx="13427">
                  <c:v>13.225624</c:v>
                </c:pt>
                <c:pt idx="13428">
                  <c:v>13.227849000000001</c:v>
                </c:pt>
                <c:pt idx="13429">
                  <c:v>13.228465999999999</c:v>
                </c:pt>
                <c:pt idx="13430">
                  <c:v>13.228968999999999</c:v>
                </c:pt>
                <c:pt idx="13431">
                  <c:v>13.231121999999999</c:v>
                </c:pt>
                <c:pt idx="13432">
                  <c:v>13.233059000000001</c:v>
                </c:pt>
                <c:pt idx="13433">
                  <c:v>13.234093</c:v>
                </c:pt>
                <c:pt idx="13434">
                  <c:v>13.237064</c:v>
                </c:pt>
                <c:pt idx="13435">
                  <c:v>13.240093</c:v>
                </c:pt>
                <c:pt idx="13436">
                  <c:v>13.24114</c:v>
                </c:pt>
                <c:pt idx="13437">
                  <c:v>13.242734</c:v>
                </c:pt>
                <c:pt idx="13438">
                  <c:v>13.245949</c:v>
                </c:pt>
                <c:pt idx="13439">
                  <c:v>13.247341</c:v>
                </c:pt>
                <c:pt idx="13440">
                  <c:v>13.248891</c:v>
                </c:pt>
                <c:pt idx="13441">
                  <c:v>13.252566</c:v>
                </c:pt>
                <c:pt idx="13442">
                  <c:v>13.255737999999999</c:v>
                </c:pt>
                <c:pt idx="13443">
                  <c:v>13.257116</c:v>
                </c:pt>
                <c:pt idx="13444">
                  <c:v>13.260374000000001</c:v>
                </c:pt>
                <c:pt idx="13445">
                  <c:v>13.264034000000001</c:v>
                </c:pt>
                <c:pt idx="13446">
                  <c:v>13.266014999999999</c:v>
                </c:pt>
                <c:pt idx="13447">
                  <c:v>13.268770999999999</c:v>
                </c:pt>
                <c:pt idx="13448">
                  <c:v>13.272747000000001</c:v>
                </c:pt>
                <c:pt idx="13449">
                  <c:v>13.274684000000001</c:v>
                </c:pt>
                <c:pt idx="13450">
                  <c:v>13.276349</c:v>
                </c:pt>
                <c:pt idx="13451">
                  <c:v>13.279966</c:v>
                </c:pt>
                <c:pt idx="13452">
                  <c:v>13.282837000000001</c:v>
                </c:pt>
                <c:pt idx="13453">
                  <c:v>13.28443</c:v>
                </c:pt>
                <c:pt idx="13454">
                  <c:v>13.287976</c:v>
                </c:pt>
                <c:pt idx="13455">
                  <c:v>13.291334000000001</c:v>
                </c:pt>
                <c:pt idx="13456">
                  <c:v>13.293373000000001</c:v>
                </c:pt>
                <c:pt idx="13457">
                  <c:v>13.295726999999999</c:v>
                </c:pt>
                <c:pt idx="13458">
                  <c:v>13.299372</c:v>
                </c:pt>
                <c:pt idx="13459">
                  <c:v>13.301367000000001</c:v>
                </c:pt>
                <c:pt idx="13460">
                  <c:v>13.303146999999999</c:v>
                </c:pt>
                <c:pt idx="13461">
                  <c:v>13.306362</c:v>
                </c:pt>
                <c:pt idx="13462">
                  <c:v>13.308487</c:v>
                </c:pt>
                <c:pt idx="13463">
                  <c:v>13.309391</c:v>
                </c:pt>
                <c:pt idx="13464">
                  <c:v>13.311774</c:v>
                </c:pt>
                <c:pt idx="13465">
                  <c:v>13.314026999999999</c:v>
                </c:pt>
                <c:pt idx="13466">
                  <c:v>13.314069999999999</c:v>
                </c:pt>
                <c:pt idx="13467">
                  <c:v>13.315232999999999</c:v>
                </c:pt>
                <c:pt idx="13468">
                  <c:v>13.317672999999999</c:v>
                </c:pt>
                <c:pt idx="13469">
                  <c:v>13.318132</c:v>
                </c:pt>
                <c:pt idx="13470">
                  <c:v>13.318505</c:v>
                </c:pt>
                <c:pt idx="13471">
                  <c:v>13.320213000000001</c:v>
                </c:pt>
                <c:pt idx="13472">
                  <c:v>13.321175</c:v>
                </c:pt>
                <c:pt idx="13473">
                  <c:v>13.320615</c:v>
                </c:pt>
                <c:pt idx="13474">
                  <c:v>13.321491</c:v>
                </c:pt>
                <c:pt idx="13475">
                  <c:v>13.32241</c:v>
                </c:pt>
                <c:pt idx="13476">
                  <c:v>13.321821</c:v>
                </c:pt>
                <c:pt idx="13477">
                  <c:v>13.322036000000001</c:v>
                </c:pt>
                <c:pt idx="13478">
                  <c:v>13.323744</c:v>
                </c:pt>
                <c:pt idx="13479">
                  <c:v>13.323328</c:v>
                </c:pt>
                <c:pt idx="13480">
                  <c:v>13.323142000000001</c:v>
                </c:pt>
                <c:pt idx="13481">
                  <c:v>13.324419000000001</c:v>
                </c:pt>
                <c:pt idx="13482">
                  <c:v>13.324807</c:v>
                </c:pt>
                <c:pt idx="13483">
                  <c:v>13.323917</c:v>
                </c:pt>
                <c:pt idx="13484">
                  <c:v>13.325552999999999</c:v>
                </c:pt>
                <c:pt idx="13485">
                  <c:v>13.327247</c:v>
                </c:pt>
                <c:pt idx="13486">
                  <c:v>13.326902</c:v>
                </c:pt>
                <c:pt idx="13487">
                  <c:v>13.327405000000001</c:v>
                </c:pt>
                <c:pt idx="13488">
                  <c:v>13.329328</c:v>
                </c:pt>
                <c:pt idx="13489">
                  <c:v>13.328969000000001</c:v>
                </c:pt>
                <c:pt idx="13490">
                  <c:v>13.328452</c:v>
                </c:pt>
                <c:pt idx="13491">
                  <c:v>13.330102999999999</c:v>
                </c:pt>
                <c:pt idx="13492">
                  <c:v>13.330978999999999</c:v>
                </c:pt>
                <c:pt idx="13493">
                  <c:v>13.330821</c:v>
                </c:pt>
                <c:pt idx="13494">
                  <c:v>13.332858999999999</c:v>
                </c:pt>
                <c:pt idx="13495">
                  <c:v>13.334682000000001</c:v>
                </c:pt>
                <c:pt idx="13496">
                  <c:v>13.334797</c:v>
                </c:pt>
                <c:pt idx="13497">
                  <c:v>13.335758</c:v>
                </c:pt>
                <c:pt idx="13498">
                  <c:v>13.338715000000001</c:v>
                </c:pt>
                <c:pt idx="13499">
                  <c:v>13.339677</c:v>
                </c:pt>
                <c:pt idx="13500">
                  <c:v>13.340524</c:v>
                </c:pt>
                <c:pt idx="13501">
                  <c:v>13.343423</c:v>
                </c:pt>
                <c:pt idx="13502">
                  <c:v>13.345504</c:v>
                </c:pt>
                <c:pt idx="13503">
                  <c:v>13.346538000000001</c:v>
                </c:pt>
                <c:pt idx="13504">
                  <c:v>13.349508999999999</c:v>
                </c:pt>
                <c:pt idx="13505">
                  <c:v>13.352753</c:v>
                </c:pt>
                <c:pt idx="13506">
                  <c:v>13.354317</c:v>
                </c:pt>
                <c:pt idx="13507">
                  <c:v>13.356828999999999</c:v>
                </c:pt>
                <c:pt idx="13508">
                  <c:v>13.36013</c:v>
                </c:pt>
                <c:pt idx="13509">
                  <c:v>13.36135</c:v>
                </c:pt>
                <c:pt idx="13510">
                  <c:v>13.362757</c:v>
                </c:pt>
                <c:pt idx="13511">
                  <c:v>13.365627999999999</c:v>
                </c:pt>
                <c:pt idx="13512">
                  <c:v>13.367808999999999</c:v>
                </c:pt>
                <c:pt idx="13513">
                  <c:v>13.368786</c:v>
                </c:pt>
                <c:pt idx="13514">
                  <c:v>13.372058000000001</c:v>
                </c:pt>
                <c:pt idx="13515">
                  <c:v>13.375187</c:v>
                </c:pt>
                <c:pt idx="13516">
                  <c:v>13.376709</c:v>
                </c:pt>
                <c:pt idx="13517">
                  <c:v>13.378990999999999</c:v>
                </c:pt>
                <c:pt idx="13518">
                  <c:v>13.382593999999999</c:v>
                </c:pt>
                <c:pt idx="13519">
                  <c:v>13.383813999999999</c:v>
                </c:pt>
                <c:pt idx="13520">
                  <c:v>13.385335</c:v>
                </c:pt>
                <c:pt idx="13521">
                  <c:v>13.387904000000001</c:v>
                </c:pt>
                <c:pt idx="13522">
                  <c:v>13.389828</c:v>
                </c:pt>
                <c:pt idx="13523">
                  <c:v>13.390431</c:v>
                </c:pt>
                <c:pt idx="13524">
                  <c:v>13.393344000000001</c:v>
                </c:pt>
                <c:pt idx="13525">
                  <c:v>13.395640999999999</c:v>
                </c:pt>
                <c:pt idx="13526">
                  <c:v>13.396286999999999</c:v>
                </c:pt>
                <c:pt idx="13527">
                  <c:v>13.397793999999999</c:v>
                </c:pt>
                <c:pt idx="13528">
                  <c:v>13.400650000000001</c:v>
                </c:pt>
                <c:pt idx="13529">
                  <c:v>13.401339</c:v>
                </c:pt>
                <c:pt idx="13530">
                  <c:v>13.402545</c:v>
                </c:pt>
                <c:pt idx="13531">
                  <c:v>13.405832</c:v>
                </c:pt>
                <c:pt idx="13532">
                  <c:v>13.408156999999999</c:v>
                </c:pt>
                <c:pt idx="13533">
                  <c:v>13.409793000000001</c:v>
                </c:pt>
                <c:pt idx="13534">
                  <c:v>13.413309999999999</c:v>
                </c:pt>
                <c:pt idx="13535">
                  <c:v>13.416611</c:v>
                </c:pt>
                <c:pt idx="13536">
                  <c:v>13.418850000000001</c:v>
                </c:pt>
                <c:pt idx="13537">
                  <c:v>13.421806999999999</c:v>
                </c:pt>
                <c:pt idx="13538">
                  <c:v>13.425769000000001</c:v>
                </c:pt>
                <c:pt idx="13539">
                  <c:v>13.427246999999999</c:v>
                </c:pt>
                <c:pt idx="13540">
                  <c:v>13.428926000000001</c:v>
                </c:pt>
                <c:pt idx="13541">
                  <c:v>13.4323</c:v>
                </c:pt>
                <c:pt idx="13542">
                  <c:v>13.434566999999999</c:v>
                </c:pt>
                <c:pt idx="13543">
                  <c:v>13.436692000000001</c:v>
                </c:pt>
                <c:pt idx="13544">
                  <c:v>13.441055</c:v>
                </c:pt>
                <c:pt idx="13545">
                  <c:v>13.445318</c:v>
                </c:pt>
                <c:pt idx="13546">
                  <c:v>13.447972999999999</c:v>
                </c:pt>
                <c:pt idx="13547">
                  <c:v>13.451848999999999</c:v>
                </c:pt>
                <c:pt idx="13548">
                  <c:v>13.45693</c:v>
                </c:pt>
                <c:pt idx="13549">
                  <c:v>13.46026</c:v>
                </c:pt>
                <c:pt idx="13550">
                  <c:v>13.464121</c:v>
                </c:pt>
                <c:pt idx="13551">
                  <c:v>13.469704999999999</c:v>
                </c:pt>
                <c:pt idx="13552">
                  <c:v>13.474627999999999</c:v>
                </c:pt>
                <c:pt idx="13553">
                  <c:v>13.478747</c:v>
                </c:pt>
                <c:pt idx="13554">
                  <c:v>13.485034000000001</c:v>
                </c:pt>
                <c:pt idx="13555">
                  <c:v>13.490833</c:v>
                </c:pt>
                <c:pt idx="13556">
                  <c:v>13.495583999999999</c:v>
                </c:pt>
                <c:pt idx="13557">
                  <c:v>13.501037999999999</c:v>
                </c:pt>
                <c:pt idx="13558">
                  <c:v>13.507540000000001</c:v>
                </c:pt>
                <c:pt idx="13559">
                  <c:v>13.511990000000001</c:v>
                </c:pt>
                <c:pt idx="13560">
                  <c:v>13.516927000000001</c:v>
                </c:pt>
                <c:pt idx="13561">
                  <c:v>13.523128</c:v>
                </c:pt>
                <c:pt idx="13562">
                  <c:v>13.528898</c:v>
                </c:pt>
                <c:pt idx="13563">
                  <c:v>13.533175999999999</c:v>
                </c:pt>
                <c:pt idx="13564">
                  <c:v>13.539376000000001</c:v>
                </c:pt>
                <c:pt idx="13565">
                  <c:v>13.545519000000001</c:v>
                </c:pt>
                <c:pt idx="13566">
                  <c:v>13.550328</c:v>
                </c:pt>
                <c:pt idx="13567">
                  <c:v>13.555752999999999</c:v>
                </c:pt>
                <c:pt idx="13568">
                  <c:v>13.562973</c:v>
                </c:pt>
                <c:pt idx="13569">
                  <c:v>13.567838999999999</c:v>
                </c:pt>
                <c:pt idx="13570">
                  <c:v>13.572475000000001</c:v>
                </c:pt>
                <c:pt idx="13571">
                  <c:v>13.578217</c:v>
                </c:pt>
                <c:pt idx="13572">
                  <c:v>13.582967999999999</c:v>
                </c:pt>
                <c:pt idx="13573">
                  <c:v>13.586168000000001</c:v>
                </c:pt>
                <c:pt idx="13574">
                  <c:v>13.590560999999999</c:v>
                </c:pt>
                <c:pt idx="13575">
                  <c:v>13.594694</c:v>
                </c:pt>
                <c:pt idx="13576">
                  <c:v>13.597192</c:v>
                </c:pt>
                <c:pt idx="13577">
                  <c:v>13.599531000000001</c:v>
                </c:pt>
                <c:pt idx="13578">
                  <c:v>13.603177000000001</c:v>
                </c:pt>
                <c:pt idx="13579">
                  <c:v>13.605086</c:v>
                </c:pt>
                <c:pt idx="13580">
                  <c:v>13.606938</c:v>
                </c:pt>
                <c:pt idx="13581">
                  <c:v>13.610310999999999</c:v>
                </c:pt>
                <c:pt idx="13582">
                  <c:v>13.612952</c:v>
                </c:pt>
                <c:pt idx="13583">
                  <c:v>13.614818</c:v>
                </c:pt>
                <c:pt idx="13584">
                  <c:v>13.617760000000001</c:v>
                </c:pt>
                <c:pt idx="13585">
                  <c:v>13.620258</c:v>
                </c:pt>
                <c:pt idx="13586">
                  <c:v>13.621464</c:v>
                </c:pt>
                <c:pt idx="13587">
                  <c:v>13.623487000000001</c:v>
                </c:pt>
                <c:pt idx="13588">
                  <c:v>13.626113999999999</c:v>
                </c:pt>
                <c:pt idx="13589">
                  <c:v>13.626875</c:v>
                </c:pt>
                <c:pt idx="13590">
                  <c:v>13.627950999999999</c:v>
                </c:pt>
                <c:pt idx="13591">
                  <c:v>13.630362999999999</c:v>
                </c:pt>
                <c:pt idx="13592">
                  <c:v>13.631869999999999</c:v>
                </c:pt>
                <c:pt idx="13593">
                  <c:v>13.632472999999999</c:v>
                </c:pt>
                <c:pt idx="13594">
                  <c:v>13.634884</c:v>
                </c:pt>
                <c:pt idx="13595">
                  <c:v>13.636793000000001</c:v>
                </c:pt>
                <c:pt idx="13596">
                  <c:v>13.637525</c:v>
                </c:pt>
                <c:pt idx="13597">
                  <c:v>13.638358</c:v>
                </c:pt>
                <c:pt idx="13598">
                  <c:v>13.640195</c:v>
                </c:pt>
                <c:pt idx="13599">
                  <c:v>13.640123000000001</c:v>
                </c:pt>
                <c:pt idx="13600">
                  <c:v>13.641558</c:v>
                </c:pt>
                <c:pt idx="13601">
                  <c:v>13.644314</c:v>
                </c:pt>
                <c:pt idx="13602">
                  <c:v>13.646482000000001</c:v>
                </c:pt>
                <c:pt idx="13603">
                  <c:v>13.649352</c:v>
                </c:pt>
                <c:pt idx="13604">
                  <c:v>13.654677</c:v>
                </c:pt>
                <c:pt idx="13605">
                  <c:v>13.658912000000001</c:v>
                </c:pt>
                <c:pt idx="13606">
                  <c:v>13.661079000000001</c:v>
                </c:pt>
                <c:pt idx="13607">
                  <c:v>13.664294</c:v>
                </c:pt>
                <c:pt idx="13608">
                  <c:v>13.667064</c:v>
                </c:pt>
                <c:pt idx="13609">
                  <c:v>13.666791999999999</c:v>
                </c:pt>
                <c:pt idx="13610">
                  <c:v>13.668371</c:v>
                </c:pt>
                <c:pt idx="13611">
                  <c:v>13.672045000000001</c:v>
                </c:pt>
                <c:pt idx="13612">
                  <c:v>13.675203</c:v>
                </c:pt>
                <c:pt idx="13613">
                  <c:v>13.678991999999999</c:v>
                </c:pt>
                <c:pt idx="13614">
                  <c:v>13.685437</c:v>
                </c:pt>
                <c:pt idx="13615">
                  <c:v>13.690618000000001</c:v>
                </c:pt>
                <c:pt idx="13616">
                  <c:v>13.694407999999999</c:v>
                </c:pt>
                <c:pt idx="13617">
                  <c:v>13.699604000000001</c:v>
                </c:pt>
                <c:pt idx="13618">
                  <c:v>13.704929</c:v>
                </c:pt>
                <c:pt idx="13619">
                  <c:v>13.708187000000001</c:v>
                </c:pt>
                <c:pt idx="13620">
                  <c:v>13.712923999999999</c:v>
                </c:pt>
                <c:pt idx="13621">
                  <c:v>13.719727000000001</c:v>
                </c:pt>
                <c:pt idx="13622">
                  <c:v>13.725583</c:v>
                </c:pt>
                <c:pt idx="13623">
                  <c:v>13.732143000000001</c:v>
                </c:pt>
                <c:pt idx="13624">
                  <c:v>13.740023000000001</c:v>
                </c:pt>
                <c:pt idx="13625">
                  <c:v>13.746123000000001</c:v>
                </c:pt>
                <c:pt idx="13626">
                  <c:v>13.750831</c:v>
                </c:pt>
                <c:pt idx="13627">
                  <c:v>13.755898</c:v>
                </c:pt>
                <c:pt idx="13628">
                  <c:v>13.760032000000001</c:v>
                </c:pt>
                <c:pt idx="13629">
                  <c:v>13.762486000000001</c:v>
                </c:pt>
                <c:pt idx="13630">
                  <c:v>13.76629</c:v>
                </c:pt>
                <c:pt idx="13631">
                  <c:v>13.770998000000001</c:v>
                </c:pt>
                <c:pt idx="13632">
                  <c:v>13.774486</c:v>
                </c:pt>
                <c:pt idx="13633">
                  <c:v>13.778734</c:v>
                </c:pt>
                <c:pt idx="13634">
                  <c:v>13.784418000000001</c:v>
                </c:pt>
                <c:pt idx="13635">
                  <c:v>13.788451</c:v>
                </c:pt>
                <c:pt idx="13636">
                  <c:v>13.79148</c:v>
                </c:pt>
                <c:pt idx="13637">
                  <c:v>13.795097</c:v>
                </c:pt>
                <c:pt idx="13638">
                  <c:v>13.798671000000001</c:v>
                </c:pt>
                <c:pt idx="13639">
                  <c:v>13.800322</c:v>
                </c:pt>
                <c:pt idx="13640">
                  <c:v>13.803293</c:v>
                </c:pt>
                <c:pt idx="13641">
                  <c:v>13.805173</c:v>
                </c:pt>
                <c:pt idx="13642">
                  <c:v>13.806379</c:v>
                </c:pt>
                <c:pt idx="13643">
                  <c:v>13.808287999999999</c:v>
                </c:pt>
                <c:pt idx="13644">
                  <c:v>13.808604000000001</c:v>
                </c:pt>
                <c:pt idx="13645">
                  <c:v>13.80701</c:v>
                </c:pt>
                <c:pt idx="13646">
                  <c:v>13.806207000000001</c:v>
                </c:pt>
                <c:pt idx="13647">
                  <c:v>13.806407999999999</c:v>
                </c:pt>
                <c:pt idx="13648">
                  <c:v>13.805647</c:v>
                </c:pt>
                <c:pt idx="13649">
                  <c:v>13.806322</c:v>
                </c:pt>
                <c:pt idx="13650">
                  <c:v>13.809034</c:v>
                </c:pt>
                <c:pt idx="13651">
                  <c:v>13.810454999999999</c:v>
                </c:pt>
                <c:pt idx="13652">
                  <c:v>13.8109</c:v>
                </c:pt>
                <c:pt idx="13653">
                  <c:v>13.812336</c:v>
                </c:pt>
                <c:pt idx="13654">
                  <c:v>13.812336</c:v>
                </c:pt>
                <c:pt idx="13655">
                  <c:v>13.810441000000001</c:v>
                </c:pt>
                <c:pt idx="13656">
                  <c:v>13.809652</c:v>
                </c:pt>
                <c:pt idx="13657">
                  <c:v>13.809521999999999</c:v>
                </c:pt>
                <c:pt idx="13658">
                  <c:v>13.807843</c:v>
                </c:pt>
                <c:pt idx="13659">
                  <c:v>13.807340999999999</c:v>
                </c:pt>
                <c:pt idx="13660">
                  <c:v>13.808244999999999</c:v>
                </c:pt>
                <c:pt idx="13661">
                  <c:v>13.807872</c:v>
                </c:pt>
                <c:pt idx="13662">
                  <c:v>13.806422</c:v>
                </c:pt>
                <c:pt idx="13663">
                  <c:v>13.805977</c:v>
                </c:pt>
                <c:pt idx="13664">
                  <c:v>13.803623</c:v>
                </c:pt>
                <c:pt idx="13665">
                  <c:v>13.800164000000001</c:v>
                </c:pt>
                <c:pt idx="13666">
                  <c:v>13.798757</c:v>
                </c:pt>
                <c:pt idx="13667">
                  <c:v>13.798169</c:v>
                </c:pt>
                <c:pt idx="13668">
                  <c:v>13.797034999999999</c:v>
                </c:pt>
                <c:pt idx="13669">
                  <c:v>13.797882</c:v>
                </c:pt>
                <c:pt idx="13670">
                  <c:v>13.800049</c:v>
                </c:pt>
                <c:pt idx="13671">
                  <c:v>13.800953</c:v>
                </c:pt>
                <c:pt idx="13672">
                  <c:v>13.801513</c:v>
                </c:pt>
                <c:pt idx="13673">
                  <c:v>13.803407999999999</c:v>
                </c:pt>
                <c:pt idx="13674">
                  <c:v>13.803694999999999</c:v>
                </c:pt>
                <c:pt idx="13675">
                  <c:v>13.803006</c:v>
                </c:pt>
                <c:pt idx="13676">
                  <c:v>13.803652</c:v>
                </c:pt>
                <c:pt idx="13677">
                  <c:v>13.804684999999999</c:v>
                </c:pt>
                <c:pt idx="13678">
                  <c:v>13.804829</c:v>
                </c:pt>
                <c:pt idx="13679">
                  <c:v>13.80635</c:v>
                </c:pt>
                <c:pt idx="13680">
                  <c:v>13.80958</c:v>
                </c:pt>
                <c:pt idx="13681">
                  <c:v>13.812004999999999</c:v>
                </c:pt>
                <c:pt idx="13682">
                  <c:v>13.815077</c:v>
                </c:pt>
                <c:pt idx="13683">
                  <c:v>13.818924000000001</c:v>
                </c:pt>
                <c:pt idx="13684">
                  <c:v>13.821350000000001</c:v>
                </c:pt>
                <c:pt idx="13685">
                  <c:v>13.824047999999999</c:v>
                </c:pt>
                <c:pt idx="13686">
                  <c:v>13.828037999999999</c:v>
                </c:pt>
                <c:pt idx="13687">
                  <c:v>13.831483</c:v>
                </c:pt>
                <c:pt idx="13688">
                  <c:v>13.833938</c:v>
                </c:pt>
                <c:pt idx="13689">
                  <c:v>13.837899</c:v>
                </c:pt>
                <c:pt idx="13690">
                  <c:v>13.841487000000001</c:v>
                </c:pt>
                <c:pt idx="13691">
                  <c:v>13.843971</c:v>
                </c:pt>
                <c:pt idx="13692">
                  <c:v>13.847099999999999</c:v>
                </c:pt>
                <c:pt idx="13693">
                  <c:v>13.851219</c:v>
                </c:pt>
                <c:pt idx="13694">
                  <c:v>13.853444</c:v>
                </c:pt>
                <c:pt idx="13695">
                  <c:v>13.855926999999999</c:v>
                </c:pt>
                <c:pt idx="13696">
                  <c:v>13.859702</c:v>
                </c:pt>
                <c:pt idx="13697">
                  <c:v>13.863104</c:v>
                </c:pt>
                <c:pt idx="13698">
                  <c:v>13.865745</c:v>
                </c:pt>
                <c:pt idx="13699">
                  <c:v>13.870381</c:v>
                </c:pt>
                <c:pt idx="13700">
                  <c:v>13.874815999999999</c:v>
                </c:pt>
                <c:pt idx="13701">
                  <c:v>13.878375999999999</c:v>
                </c:pt>
                <c:pt idx="13702">
                  <c:v>13.882695999999999</c:v>
                </c:pt>
                <c:pt idx="13703">
                  <c:v>13.888121999999999</c:v>
                </c:pt>
                <c:pt idx="13704">
                  <c:v>13.891753</c:v>
                </c:pt>
                <c:pt idx="13705">
                  <c:v>13.895815000000001</c:v>
                </c:pt>
                <c:pt idx="13706">
                  <c:v>13.901083</c:v>
                </c:pt>
                <c:pt idx="13707">
                  <c:v>13.905217</c:v>
                </c:pt>
                <c:pt idx="13708">
                  <c:v>13.908001000000001</c:v>
                </c:pt>
                <c:pt idx="13709">
                  <c:v>13.912091999999999</c:v>
                </c:pt>
                <c:pt idx="13710">
                  <c:v>13.915450999999999</c:v>
                </c:pt>
                <c:pt idx="13711">
                  <c:v>13.917704000000001</c:v>
                </c:pt>
                <c:pt idx="13712">
                  <c:v>13.920674999999999</c:v>
                </c:pt>
                <c:pt idx="13713">
                  <c:v>13.924752</c:v>
                </c:pt>
                <c:pt idx="13714">
                  <c:v>13.926862</c:v>
                </c:pt>
                <c:pt idx="13715">
                  <c:v>13.929043</c:v>
                </c:pt>
                <c:pt idx="13716">
                  <c:v>13.932632</c:v>
                </c:pt>
                <c:pt idx="13717">
                  <c:v>13.935430999999999</c:v>
                </c:pt>
                <c:pt idx="13718">
                  <c:v>13.93688</c:v>
                </c:pt>
                <c:pt idx="13719">
                  <c:v>13.939952</c:v>
                </c:pt>
                <c:pt idx="13720">
                  <c:v>13.942378</c:v>
                </c:pt>
                <c:pt idx="13721">
                  <c:v>13.943426000000001</c:v>
                </c:pt>
                <c:pt idx="13722">
                  <c:v>13.944789</c:v>
                </c:pt>
                <c:pt idx="13723">
                  <c:v>13.947186</c:v>
                </c:pt>
                <c:pt idx="13724">
                  <c:v>13.947673999999999</c:v>
                </c:pt>
                <c:pt idx="13725">
                  <c:v>13.948033000000001</c:v>
                </c:pt>
                <c:pt idx="13726">
                  <c:v>13.949755</c:v>
                </c:pt>
                <c:pt idx="13727">
                  <c:v>13.950976000000001</c:v>
                </c:pt>
                <c:pt idx="13728">
                  <c:v>13.951435</c:v>
                </c:pt>
                <c:pt idx="13729">
                  <c:v>13.953961</c:v>
                </c:pt>
                <c:pt idx="13730">
                  <c:v>13.956028</c:v>
                </c:pt>
                <c:pt idx="13731">
                  <c:v>13.957176</c:v>
                </c:pt>
                <c:pt idx="13732">
                  <c:v>13.959028</c:v>
                </c:pt>
                <c:pt idx="13733">
                  <c:v>13.961669000000001</c:v>
                </c:pt>
                <c:pt idx="13734">
                  <c:v>13.962300000000001</c:v>
                </c:pt>
                <c:pt idx="13735">
                  <c:v>13.963406000000001</c:v>
                </c:pt>
                <c:pt idx="13736">
                  <c:v>13.965586999999999</c:v>
                </c:pt>
                <c:pt idx="13737">
                  <c:v>13.967224</c:v>
                </c:pt>
                <c:pt idx="13738">
                  <c:v>13.967783000000001</c:v>
                </c:pt>
                <c:pt idx="13739">
                  <c:v>13.970152000000001</c:v>
                </c:pt>
                <c:pt idx="13740">
                  <c:v>13.972232999999999</c:v>
                </c:pt>
                <c:pt idx="13741">
                  <c:v>13.973295</c:v>
                </c:pt>
                <c:pt idx="13742">
                  <c:v>13.974716000000001</c:v>
                </c:pt>
                <c:pt idx="13743">
                  <c:v>13.976739999999999</c:v>
                </c:pt>
                <c:pt idx="13744">
                  <c:v>13.976495999999999</c:v>
                </c:pt>
                <c:pt idx="13745">
                  <c:v>13.976739999999999</c:v>
                </c:pt>
                <c:pt idx="13746">
                  <c:v>13.978304</c:v>
                </c:pt>
                <c:pt idx="13747">
                  <c:v>13.979281</c:v>
                </c:pt>
                <c:pt idx="13748">
                  <c:v>13.979697</c:v>
                </c:pt>
                <c:pt idx="13749">
                  <c:v>13.982567</c:v>
                </c:pt>
                <c:pt idx="13750">
                  <c:v>13.985567</c:v>
                </c:pt>
                <c:pt idx="13751">
                  <c:v>13.987606</c:v>
                </c:pt>
                <c:pt idx="13752">
                  <c:v>13.990577</c:v>
                </c:pt>
                <c:pt idx="13753">
                  <c:v>13.994567</c:v>
                </c:pt>
                <c:pt idx="13754">
                  <c:v>13.996245999999999</c:v>
                </c:pt>
                <c:pt idx="13755">
                  <c:v>13.998557</c:v>
                </c:pt>
                <c:pt idx="13756">
                  <c:v>14.002074</c:v>
                </c:pt>
                <c:pt idx="13757">
                  <c:v>14.003911</c:v>
                </c:pt>
                <c:pt idx="13758">
                  <c:v>14.004887</c:v>
                </c:pt>
                <c:pt idx="13759">
                  <c:v>14.008618999999999</c:v>
                </c:pt>
                <c:pt idx="13760">
                  <c:v>14.012351000000001</c:v>
                </c:pt>
                <c:pt idx="13761">
                  <c:v>14.015466</c:v>
                </c:pt>
                <c:pt idx="13762">
                  <c:v>14.019284000000001</c:v>
                </c:pt>
                <c:pt idx="13763">
                  <c:v>14.024234999999999</c:v>
                </c:pt>
                <c:pt idx="13764">
                  <c:v>14.026633</c:v>
                </c:pt>
                <c:pt idx="13765">
                  <c:v>14.029661000000001</c:v>
                </c:pt>
                <c:pt idx="13766">
                  <c:v>14.034053</c:v>
                </c:pt>
                <c:pt idx="13767">
                  <c:v>14.037540999999999</c:v>
                </c:pt>
                <c:pt idx="13768">
                  <c:v>14.039607999999999</c:v>
                </c:pt>
                <c:pt idx="13769">
                  <c:v>14.043397000000001</c:v>
                </c:pt>
                <c:pt idx="13770">
                  <c:v>14.046540999999999</c:v>
                </c:pt>
                <c:pt idx="13771">
                  <c:v>14.048823000000001</c:v>
                </c:pt>
                <c:pt idx="13772">
                  <c:v>14.051636</c:v>
                </c:pt>
                <c:pt idx="13773">
                  <c:v>14.054995</c:v>
                </c:pt>
                <c:pt idx="13774">
                  <c:v>14.056402</c:v>
                </c:pt>
                <c:pt idx="13775">
                  <c:v>14.058496999999999</c:v>
                </c:pt>
                <c:pt idx="13776">
                  <c:v>14.061483000000001</c:v>
                </c:pt>
                <c:pt idx="13777">
                  <c:v>14.063966000000001</c:v>
                </c:pt>
                <c:pt idx="13778">
                  <c:v>14.065229</c:v>
                </c:pt>
                <c:pt idx="13779">
                  <c:v>14.068429999999999</c:v>
                </c:pt>
                <c:pt idx="13780">
                  <c:v>14.071056</c:v>
                </c:pt>
                <c:pt idx="13781">
                  <c:v>14.072433999999999</c:v>
                </c:pt>
                <c:pt idx="13782">
                  <c:v>14.074386000000001</c:v>
                </c:pt>
                <c:pt idx="13783">
                  <c:v>14.077271</c:v>
                </c:pt>
                <c:pt idx="13784">
                  <c:v>14.078621</c:v>
                </c:pt>
                <c:pt idx="13785">
                  <c:v>14.081246999999999</c:v>
                </c:pt>
                <c:pt idx="13786">
                  <c:v>14.084835999999999</c:v>
                </c:pt>
                <c:pt idx="13787">
                  <c:v>14.087821</c:v>
                </c:pt>
                <c:pt idx="13788">
                  <c:v>14.090075000000001</c:v>
                </c:pt>
                <c:pt idx="13789">
                  <c:v>14.093935999999999</c:v>
                </c:pt>
                <c:pt idx="13790">
                  <c:v>14.097007</c:v>
                </c:pt>
                <c:pt idx="13791">
                  <c:v>14.099275</c:v>
                </c:pt>
                <c:pt idx="13792">
                  <c:v>14.102145999999999</c:v>
                </c:pt>
                <c:pt idx="13793">
                  <c:v>14.105332000000001</c:v>
                </c:pt>
                <c:pt idx="13794">
                  <c:v>14.106581</c:v>
                </c:pt>
                <c:pt idx="13795">
                  <c:v>14.108591000000001</c:v>
                </c:pt>
                <c:pt idx="13796">
                  <c:v>14.111447</c:v>
                </c:pt>
                <c:pt idx="13797">
                  <c:v>14.113988000000001</c:v>
                </c:pt>
                <c:pt idx="13798">
                  <c:v>14.116542000000001</c:v>
                </c:pt>
                <c:pt idx="13799">
                  <c:v>14.12125</c:v>
                </c:pt>
                <c:pt idx="13800">
                  <c:v>14.12514</c:v>
                </c:pt>
                <c:pt idx="13801">
                  <c:v>14.127623</c:v>
                </c:pt>
                <c:pt idx="13802">
                  <c:v>14.130494000000001</c:v>
                </c:pt>
                <c:pt idx="13803">
                  <c:v>14.134039</c:v>
                </c:pt>
                <c:pt idx="13804">
                  <c:v>14.135432</c:v>
                </c:pt>
                <c:pt idx="13805">
                  <c:v>14.138159</c:v>
                </c:pt>
                <c:pt idx="13806">
                  <c:v>14.142092</c:v>
                </c:pt>
                <c:pt idx="13807">
                  <c:v>14.145651000000001</c:v>
                </c:pt>
                <c:pt idx="13808">
                  <c:v>14.148709</c:v>
                </c:pt>
                <c:pt idx="13809">
                  <c:v>14.154650999999999</c:v>
                </c:pt>
                <c:pt idx="13810">
                  <c:v>14.160062</c:v>
                </c:pt>
                <c:pt idx="13811">
                  <c:v>14.164598</c:v>
                </c:pt>
                <c:pt idx="13812">
                  <c:v>14.169851</c:v>
                </c:pt>
                <c:pt idx="13813">
                  <c:v>14.175750000000001</c:v>
                </c:pt>
                <c:pt idx="13814">
                  <c:v>14.180243000000001</c:v>
                </c:pt>
                <c:pt idx="13815">
                  <c:v>14.185669000000001</c:v>
                </c:pt>
                <c:pt idx="13816">
                  <c:v>14.191826000000001</c:v>
                </c:pt>
                <c:pt idx="13817">
                  <c:v>14.197552999999999</c:v>
                </c:pt>
                <c:pt idx="13818">
                  <c:v>14.202362000000001</c:v>
                </c:pt>
                <c:pt idx="13819">
                  <c:v>14.209308999999999</c:v>
                </c:pt>
                <c:pt idx="13820">
                  <c:v>14.215695999999999</c:v>
                </c:pt>
                <c:pt idx="13821">
                  <c:v>14.221007</c:v>
                </c:pt>
                <c:pt idx="13822">
                  <c:v>14.226791</c:v>
                </c:pt>
                <c:pt idx="13823">
                  <c:v>14.233364999999999</c:v>
                </c:pt>
                <c:pt idx="13824">
                  <c:v>14.23836</c:v>
                </c:pt>
                <c:pt idx="13825">
                  <c:v>14.243527</c:v>
                </c:pt>
                <c:pt idx="13826">
                  <c:v>14.24868</c:v>
                </c:pt>
                <c:pt idx="13827">
                  <c:v>14.253072</c:v>
                </c:pt>
                <c:pt idx="13828">
                  <c:v>14.256259</c:v>
                </c:pt>
                <c:pt idx="13829">
                  <c:v>14.260737000000001</c:v>
                </c:pt>
                <c:pt idx="13830">
                  <c:v>14.264583999999999</c:v>
                </c:pt>
                <c:pt idx="13831">
                  <c:v>14.267268</c:v>
                </c:pt>
                <c:pt idx="13832">
                  <c:v>14.269550000000001</c:v>
                </c:pt>
                <c:pt idx="13833">
                  <c:v>14.272850999999999</c:v>
                </c:pt>
                <c:pt idx="13834">
                  <c:v>14.274717000000001</c:v>
                </c:pt>
                <c:pt idx="13835">
                  <c:v>14.277186</c:v>
                </c:pt>
                <c:pt idx="13836">
                  <c:v>14.280616999999999</c:v>
                </c:pt>
                <c:pt idx="13837">
                  <c:v>14.283530000000001</c:v>
                </c:pt>
                <c:pt idx="13838">
                  <c:v>14.285066</c:v>
                </c:pt>
                <c:pt idx="13839">
                  <c:v>14.287879999999999</c:v>
                </c:pt>
                <c:pt idx="13840">
                  <c:v>14.290032999999999</c:v>
                </c:pt>
                <c:pt idx="13841">
                  <c:v>14.291066000000001</c:v>
                </c:pt>
                <c:pt idx="13842">
                  <c:v>14.292831</c:v>
                </c:pt>
                <c:pt idx="13843">
                  <c:v>14.295472</c:v>
                </c:pt>
                <c:pt idx="13844">
                  <c:v>14.296721</c:v>
                </c:pt>
                <c:pt idx="13845">
                  <c:v>14.298544</c:v>
                </c:pt>
                <c:pt idx="13846">
                  <c:v>14.300898</c:v>
                </c:pt>
                <c:pt idx="13847">
                  <c:v>14.302505999999999</c:v>
                </c:pt>
                <c:pt idx="13848">
                  <c:v>14.30275</c:v>
                </c:pt>
                <c:pt idx="13849">
                  <c:v>14.304228</c:v>
                </c:pt>
                <c:pt idx="13850">
                  <c:v>14.304357</c:v>
                </c:pt>
                <c:pt idx="13851">
                  <c:v>14.303654</c:v>
                </c:pt>
                <c:pt idx="13852">
                  <c:v>14.303295</c:v>
                </c:pt>
                <c:pt idx="13853">
                  <c:v>14.303582</c:v>
                </c:pt>
                <c:pt idx="13854">
                  <c:v>14.302232999999999</c:v>
                </c:pt>
                <c:pt idx="13855">
                  <c:v>14.300697</c:v>
                </c:pt>
                <c:pt idx="13856">
                  <c:v>14.299735</c:v>
                </c:pt>
                <c:pt idx="13857">
                  <c:v>14.298171</c:v>
                </c:pt>
                <c:pt idx="13858">
                  <c:v>14.295529999999999</c:v>
                </c:pt>
                <c:pt idx="13859">
                  <c:v>14.295114</c:v>
                </c:pt>
                <c:pt idx="13860">
                  <c:v>14.293879</c:v>
                </c:pt>
                <c:pt idx="13861">
                  <c:v>14.291582999999999</c:v>
                </c:pt>
                <c:pt idx="13862">
                  <c:v>14.290176000000001</c:v>
                </c:pt>
                <c:pt idx="13863">
                  <c:v>14.290018</c:v>
                </c:pt>
                <c:pt idx="13864">
                  <c:v>14.287793000000001</c:v>
                </c:pt>
                <c:pt idx="13865">
                  <c:v>14.285526000000001</c:v>
                </c:pt>
                <c:pt idx="13866">
                  <c:v>14.284219</c:v>
                </c:pt>
                <c:pt idx="13867">
                  <c:v>14.282870000000001</c:v>
                </c:pt>
                <c:pt idx="13868">
                  <c:v>14.280488</c:v>
                </c:pt>
                <c:pt idx="13869">
                  <c:v>14.280358</c:v>
                </c:pt>
                <c:pt idx="13870">
                  <c:v>14.279755</c:v>
                </c:pt>
                <c:pt idx="13871">
                  <c:v>14.278378</c:v>
                </c:pt>
                <c:pt idx="13872">
                  <c:v>14.277960999999999</c:v>
                </c:pt>
                <c:pt idx="13873">
                  <c:v>14.279311</c:v>
                </c:pt>
                <c:pt idx="13874">
                  <c:v>14.278506999999999</c:v>
                </c:pt>
                <c:pt idx="13875">
                  <c:v>14.277903999999999</c:v>
                </c:pt>
                <c:pt idx="13876">
                  <c:v>14.277789</c:v>
                </c:pt>
                <c:pt idx="13877">
                  <c:v>14.276913</c:v>
                </c:pt>
                <c:pt idx="13878">
                  <c:v>14.274215</c:v>
                </c:pt>
                <c:pt idx="13879">
                  <c:v>14.273713000000001</c:v>
                </c:pt>
                <c:pt idx="13880">
                  <c:v>14.273123999999999</c:v>
                </c:pt>
                <c:pt idx="13881">
                  <c:v>14.271430000000001</c:v>
                </c:pt>
                <c:pt idx="13882">
                  <c:v>14.270253</c:v>
                </c:pt>
                <c:pt idx="13883">
                  <c:v>14.270296999999999</c:v>
                </c:pt>
                <c:pt idx="13884">
                  <c:v>14.268402</c:v>
                </c:pt>
                <c:pt idx="13885">
                  <c:v>14.266263</c:v>
                </c:pt>
                <c:pt idx="13886">
                  <c:v>14.264927999999999</c:v>
                </c:pt>
                <c:pt idx="13887">
                  <c:v>14.263090999999999</c:v>
                </c:pt>
                <c:pt idx="13888">
                  <c:v>14.259430999999999</c:v>
                </c:pt>
                <c:pt idx="13889">
                  <c:v>14.257737000000001</c:v>
                </c:pt>
                <c:pt idx="13890">
                  <c:v>14.255784999999999</c:v>
                </c:pt>
                <c:pt idx="13891">
                  <c:v>14.253359</c:v>
                </c:pt>
                <c:pt idx="13892">
                  <c:v>14.251077</c:v>
                </c:pt>
                <c:pt idx="13893">
                  <c:v>14.250116</c:v>
                </c:pt>
                <c:pt idx="13894">
                  <c:v>14.247374000000001</c:v>
                </c:pt>
                <c:pt idx="13895">
                  <c:v>14.244877000000001</c:v>
                </c:pt>
                <c:pt idx="13896">
                  <c:v>14.243641999999999</c:v>
                </c:pt>
                <c:pt idx="13897">
                  <c:v>14.241561000000001</c:v>
                </c:pt>
                <c:pt idx="13898">
                  <c:v>14.238016</c:v>
                </c:pt>
                <c:pt idx="13899">
                  <c:v>14.236494</c:v>
                </c:pt>
                <c:pt idx="13900">
                  <c:v>14.233609</c:v>
                </c:pt>
                <c:pt idx="13901">
                  <c:v>14.230278999999999</c:v>
                </c:pt>
                <c:pt idx="13902">
                  <c:v>14.227681</c:v>
                </c:pt>
                <c:pt idx="13903">
                  <c:v>14.226131000000001</c:v>
                </c:pt>
                <c:pt idx="13904">
                  <c:v>14.222227</c:v>
                </c:pt>
                <c:pt idx="13905">
                  <c:v>14.218926</c:v>
                </c:pt>
                <c:pt idx="13906">
                  <c:v>14.216801</c:v>
                </c:pt>
                <c:pt idx="13907">
                  <c:v>14.214347</c:v>
                </c:pt>
                <c:pt idx="13908">
                  <c:v>14.210558000000001</c:v>
                </c:pt>
                <c:pt idx="13909">
                  <c:v>14.209208</c:v>
                </c:pt>
                <c:pt idx="13910">
                  <c:v>14.207113</c:v>
                </c:pt>
                <c:pt idx="13911">
                  <c:v>14.2044</c:v>
                </c:pt>
                <c:pt idx="13912">
                  <c:v>14.201874</c:v>
                </c:pt>
                <c:pt idx="13913">
                  <c:v>14.200424</c:v>
                </c:pt>
                <c:pt idx="13914">
                  <c:v>14.196332999999999</c:v>
                </c:pt>
                <c:pt idx="13915">
                  <c:v>14.192659000000001</c:v>
                </c:pt>
                <c:pt idx="13916">
                  <c:v>14.190232999999999</c:v>
                </c:pt>
                <c:pt idx="13917">
                  <c:v>14.187664</c:v>
                </c:pt>
                <c:pt idx="13918">
                  <c:v>14.184132999999999</c:v>
                </c:pt>
                <c:pt idx="13919">
                  <c:v>14.184391</c:v>
                </c:pt>
                <c:pt idx="13920">
                  <c:v>14.184018</c:v>
                </c:pt>
                <c:pt idx="13921">
                  <c:v>14.182582999999999</c:v>
                </c:pt>
                <c:pt idx="13922">
                  <c:v>14.181836000000001</c:v>
                </c:pt>
                <c:pt idx="13923">
                  <c:v>14.182323999999999</c:v>
                </c:pt>
                <c:pt idx="13924">
                  <c:v>14.180099999999999</c:v>
                </c:pt>
                <c:pt idx="13925">
                  <c:v>14.178621</c:v>
                </c:pt>
                <c:pt idx="13926">
                  <c:v>14.178993999999999</c:v>
                </c:pt>
                <c:pt idx="13927">
                  <c:v>14.179195</c:v>
                </c:pt>
                <c:pt idx="13928">
                  <c:v>14.178693000000001</c:v>
                </c:pt>
                <c:pt idx="13929">
                  <c:v>14.181808</c:v>
                </c:pt>
                <c:pt idx="13930">
                  <c:v>14.184721</c:v>
                </c:pt>
                <c:pt idx="13931">
                  <c:v>14.187032</c:v>
                </c:pt>
                <c:pt idx="13932">
                  <c:v>14.189716000000001</c:v>
                </c:pt>
                <c:pt idx="13933">
                  <c:v>14.194037</c:v>
                </c:pt>
                <c:pt idx="13934">
                  <c:v>14.196032000000001</c:v>
                </c:pt>
                <c:pt idx="13935">
                  <c:v>14.19863</c:v>
                </c:pt>
                <c:pt idx="13936">
                  <c:v>14.202807</c:v>
                </c:pt>
                <c:pt idx="13937">
                  <c:v>14.20674</c:v>
                </c:pt>
                <c:pt idx="13938">
                  <c:v>14.210414</c:v>
                </c:pt>
                <c:pt idx="13939">
                  <c:v>14.217504999999999</c:v>
                </c:pt>
                <c:pt idx="13940">
                  <c:v>14.224021</c:v>
                </c:pt>
                <c:pt idx="13941">
                  <c:v>14.229863</c:v>
                </c:pt>
                <c:pt idx="13942">
                  <c:v>14.235719</c:v>
                </c:pt>
                <c:pt idx="13943">
                  <c:v>14.242464999999999</c:v>
                </c:pt>
                <c:pt idx="13944">
                  <c:v>14.246542</c:v>
                </c:pt>
                <c:pt idx="13945">
                  <c:v>14.251709</c:v>
                </c:pt>
                <c:pt idx="13946">
                  <c:v>14.258455</c:v>
                </c:pt>
                <c:pt idx="13947">
                  <c:v>14.264699</c:v>
                </c:pt>
                <c:pt idx="13948">
                  <c:v>14.270009</c:v>
                </c:pt>
                <c:pt idx="13949">
                  <c:v>14.277918</c:v>
                </c:pt>
                <c:pt idx="13950">
                  <c:v>14.285368</c:v>
                </c:pt>
                <c:pt idx="13951">
                  <c:v>14.291698</c:v>
                </c:pt>
                <c:pt idx="13952">
                  <c:v>14.298688</c:v>
                </c:pt>
                <c:pt idx="13953">
                  <c:v>14.307214</c:v>
                </c:pt>
                <c:pt idx="13954">
                  <c:v>14.313098999999999</c:v>
                </c:pt>
                <c:pt idx="13955">
                  <c:v>14.320247</c:v>
                </c:pt>
                <c:pt idx="13956">
                  <c:v>14.329245999999999</c:v>
                </c:pt>
                <c:pt idx="13957">
                  <c:v>14.337614</c:v>
                </c:pt>
                <c:pt idx="13958">
                  <c:v>14.345020999999999</c:v>
                </c:pt>
                <c:pt idx="13959">
                  <c:v>14.354824000000001</c:v>
                </c:pt>
                <c:pt idx="13960">
                  <c:v>14.362905</c:v>
                </c:pt>
                <c:pt idx="13961">
                  <c:v>14.369967000000001</c:v>
                </c:pt>
                <c:pt idx="13962">
                  <c:v>14.377589</c:v>
                </c:pt>
                <c:pt idx="13963">
                  <c:v>14.386172</c:v>
                </c:pt>
                <c:pt idx="13964">
                  <c:v>14.392545</c:v>
                </c:pt>
                <c:pt idx="13965">
                  <c:v>14.400052000000001</c:v>
                </c:pt>
                <c:pt idx="13966">
                  <c:v>14.408549000000001</c:v>
                </c:pt>
                <c:pt idx="13967">
                  <c:v>14.416156000000001</c:v>
                </c:pt>
                <c:pt idx="13968">
                  <c:v>14.422831</c:v>
                </c:pt>
                <c:pt idx="13969">
                  <c:v>14.431025999999999</c:v>
                </c:pt>
                <c:pt idx="13970">
                  <c:v>14.4376</c:v>
                </c:pt>
                <c:pt idx="13971">
                  <c:v>14.442796</c:v>
                </c:pt>
                <c:pt idx="13972">
                  <c:v>14.448064</c:v>
                </c:pt>
                <c:pt idx="13973">
                  <c:v>14.45425</c:v>
                </c:pt>
                <c:pt idx="13974">
                  <c:v>14.458212</c:v>
                </c:pt>
                <c:pt idx="13975">
                  <c:v>14.462819</c:v>
                </c:pt>
                <c:pt idx="13976">
                  <c:v>14.468546</c:v>
                </c:pt>
                <c:pt idx="13977">
                  <c:v>14.473355</c:v>
                </c:pt>
                <c:pt idx="13978">
                  <c:v>14.476929</c:v>
                </c:pt>
                <c:pt idx="13979">
                  <c:v>14.482053000000001</c:v>
                </c:pt>
                <c:pt idx="13980">
                  <c:v>14.485713000000001</c:v>
                </c:pt>
                <c:pt idx="13981">
                  <c:v>14.487895</c:v>
                </c:pt>
                <c:pt idx="13982">
                  <c:v>14.490708</c:v>
                </c:pt>
                <c:pt idx="13983">
                  <c:v>14.494756000000001</c:v>
                </c:pt>
                <c:pt idx="13984">
                  <c:v>14.496708</c:v>
                </c:pt>
                <c:pt idx="13985">
                  <c:v>14.499923000000001</c:v>
                </c:pt>
                <c:pt idx="13986">
                  <c:v>14.504200000000001</c:v>
                </c:pt>
                <c:pt idx="13987">
                  <c:v>14.507014</c:v>
                </c:pt>
                <c:pt idx="13988">
                  <c:v>14.508808</c:v>
                </c:pt>
                <c:pt idx="13989">
                  <c:v>14.512324</c:v>
                </c:pt>
                <c:pt idx="13990">
                  <c:v>14.514994</c:v>
                </c:pt>
                <c:pt idx="13991">
                  <c:v>14.515568</c:v>
                </c:pt>
                <c:pt idx="13992">
                  <c:v>14.517276000000001</c:v>
                </c:pt>
                <c:pt idx="13993">
                  <c:v>14.519774</c:v>
                </c:pt>
                <c:pt idx="13994">
                  <c:v>14.520219000000001</c:v>
                </c:pt>
                <c:pt idx="13995">
                  <c:v>14.521826000000001</c:v>
                </c:pt>
                <c:pt idx="13996">
                  <c:v>14.524509999999999</c:v>
                </c:pt>
                <c:pt idx="13997">
                  <c:v>14.525817</c:v>
                </c:pt>
                <c:pt idx="13998">
                  <c:v>14.526161</c:v>
                </c:pt>
                <c:pt idx="13999">
                  <c:v>14.528558</c:v>
                </c:pt>
                <c:pt idx="14000">
                  <c:v>14.529275999999999</c:v>
                </c:pt>
                <c:pt idx="14001">
                  <c:v>14.529577</c:v>
                </c:pt>
                <c:pt idx="14002">
                  <c:v>14.530925999999999</c:v>
                </c:pt>
                <c:pt idx="14003">
                  <c:v>14.531169999999999</c:v>
                </c:pt>
                <c:pt idx="14004">
                  <c:v>14.52952</c:v>
                </c:pt>
                <c:pt idx="14005">
                  <c:v>14.529477</c:v>
                </c:pt>
                <c:pt idx="14006">
                  <c:v>14.530123</c:v>
                </c:pt>
                <c:pt idx="14007">
                  <c:v>14.529735000000001</c:v>
                </c:pt>
                <c:pt idx="14008">
                  <c:v>14.53008</c:v>
                </c:pt>
                <c:pt idx="14009">
                  <c:v>14.532161</c:v>
                </c:pt>
                <c:pt idx="14010">
                  <c:v>14.53295</c:v>
                </c:pt>
                <c:pt idx="14011">
                  <c:v>14.533481</c:v>
                </c:pt>
                <c:pt idx="14012">
                  <c:v>14.53506</c:v>
                </c:pt>
                <c:pt idx="14013">
                  <c:v>14.535778000000001</c:v>
                </c:pt>
                <c:pt idx="14014">
                  <c:v>14.534528999999999</c:v>
                </c:pt>
                <c:pt idx="14015">
                  <c:v>14.534528999999999</c:v>
                </c:pt>
                <c:pt idx="14016">
                  <c:v>14.53529</c:v>
                </c:pt>
                <c:pt idx="14017">
                  <c:v>14.534845000000001</c:v>
                </c:pt>
                <c:pt idx="14018">
                  <c:v>14.535548</c:v>
                </c:pt>
                <c:pt idx="14019">
                  <c:v>14.538347</c:v>
                </c:pt>
                <c:pt idx="14020">
                  <c:v>14.539408999999999</c:v>
                </c:pt>
                <c:pt idx="14021">
                  <c:v>14.539768</c:v>
                </c:pt>
                <c:pt idx="14022">
                  <c:v>14.542007</c:v>
                </c:pt>
                <c:pt idx="14023">
                  <c:v>14.542868</c:v>
                </c:pt>
                <c:pt idx="14024">
                  <c:v>14.541663</c:v>
                </c:pt>
                <c:pt idx="14025">
                  <c:v>14.542135999999999</c:v>
                </c:pt>
                <c:pt idx="14026">
                  <c:v>14.542926</c:v>
                </c:pt>
                <c:pt idx="14027">
                  <c:v>14.541979</c:v>
                </c:pt>
                <c:pt idx="14028">
                  <c:v>14.542653</c:v>
                </c:pt>
                <c:pt idx="14029">
                  <c:v>14.545508999999999</c:v>
                </c:pt>
                <c:pt idx="14030">
                  <c:v>14.547878000000001</c:v>
                </c:pt>
                <c:pt idx="14031">
                  <c:v>14.549485000000001</c:v>
                </c:pt>
                <c:pt idx="14032">
                  <c:v>14.553274999999999</c:v>
                </c:pt>
                <c:pt idx="14033">
                  <c:v>14.555657</c:v>
                </c:pt>
                <c:pt idx="14034">
                  <c:v>14.556001999999999</c:v>
                </c:pt>
                <c:pt idx="14035">
                  <c:v>14.557551999999999</c:v>
                </c:pt>
                <c:pt idx="14036">
                  <c:v>14.559647999999999</c:v>
                </c:pt>
                <c:pt idx="14037">
                  <c:v>14.560136</c:v>
                </c:pt>
                <c:pt idx="14038">
                  <c:v>14.561844000000001</c:v>
                </c:pt>
                <c:pt idx="14039">
                  <c:v>14.565604</c:v>
                </c:pt>
                <c:pt idx="14040">
                  <c:v>14.567829</c:v>
                </c:pt>
                <c:pt idx="14041">
                  <c:v>14.571016</c:v>
                </c:pt>
                <c:pt idx="14042">
                  <c:v>14.574287999999999</c:v>
                </c:pt>
                <c:pt idx="14043">
                  <c:v>14.576211000000001</c:v>
                </c:pt>
                <c:pt idx="14044">
                  <c:v>14.58023</c:v>
                </c:pt>
                <c:pt idx="14045">
                  <c:v>14.585613</c:v>
                </c:pt>
                <c:pt idx="14046">
                  <c:v>14.590047999999999</c:v>
                </c:pt>
                <c:pt idx="14047">
                  <c:v>14.594168</c:v>
                </c:pt>
                <c:pt idx="14048">
                  <c:v>14.599593</c:v>
                </c:pt>
                <c:pt idx="14049">
                  <c:v>14.603296</c:v>
                </c:pt>
                <c:pt idx="14050">
                  <c:v>14.605636000000001</c:v>
                </c:pt>
                <c:pt idx="14051">
                  <c:v>14.609009</c:v>
                </c:pt>
                <c:pt idx="14052">
                  <c:v>14.612325</c:v>
                </c:pt>
                <c:pt idx="14053">
                  <c:v>14.614521</c:v>
                </c:pt>
                <c:pt idx="14054">
                  <c:v>14.618726000000001</c:v>
                </c:pt>
                <c:pt idx="14055">
                  <c:v>14.624267</c:v>
                </c:pt>
                <c:pt idx="14056">
                  <c:v>14.628959999999999</c:v>
                </c:pt>
                <c:pt idx="14057">
                  <c:v>14.633452999999999</c:v>
                </c:pt>
                <c:pt idx="14058">
                  <c:v>14.639453</c:v>
                </c:pt>
                <c:pt idx="14059">
                  <c:v>14.64317</c:v>
                </c:pt>
                <c:pt idx="14060">
                  <c:v>14.645538999999999</c:v>
                </c:pt>
                <c:pt idx="14061">
                  <c:v>14.649759</c:v>
                </c:pt>
                <c:pt idx="14062">
                  <c:v>14.654481000000001</c:v>
                </c:pt>
                <c:pt idx="14063">
                  <c:v>14.657394999999999</c:v>
                </c:pt>
                <c:pt idx="14064">
                  <c:v>14.663278999999999</c:v>
                </c:pt>
                <c:pt idx="14065">
                  <c:v>14.670801000000001</c:v>
                </c:pt>
                <c:pt idx="14066">
                  <c:v>14.677460999999999</c:v>
                </c:pt>
                <c:pt idx="14067">
                  <c:v>14.684092</c:v>
                </c:pt>
                <c:pt idx="14068">
                  <c:v>14.692532</c:v>
                </c:pt>
                <c:pt idx="14069">
                  <c:v>14.698776000000001</c:v>
                </c:pt>
                <c:pt idx="14070">
                  <c:v>14.703727000000001</c:v>
                </c:pt>
                <c:pt idx="14071">
                  <c:v>14.708306</c:v>
                </c:pt>
                <c:pt idx="14072">
                  <c:v>14.713258</c:v>
                </c:pt>
                <c:pt idx="14073">
                  <c:v>14.716574</c:v>
                </c:pt>
                <c:pt idx="14074">
                  <c:v>14.721985</c:v>
                </c:pt>
                <c:pt idx="14075">
                  <c:v>14.728918</c:v>
                </c:pt>
                <c:pt idx="14076">
                  <c:v>14.735004</c:v>
                </c:pt>
                <c:pt idx="14077">
                  <c:v>14.740587</c:v>
                </c:pt>
                <c:pt idx="14078">
                  <c:v>14.74762</c:v>
                </c:pt>
                <c:pt idx="14079">
                  <c:v>14.752758999999999</c:v>
                </c:pt>
                <c:pt idx="14080">
                  <c:v>14.756432999999999</c:v>
                </c:pt>
                <c:pt idx="14081">
                  <c:v>14.760738999999999</c:v>
                </c:pt>
                <c:pt idx="14082">
                  <c:v>14.764443</c:v>
                </c:pt>
                <c:pt idx="14083">
                  <c:v>14.767398999999999</c:v>
                </c:pt>
                <c:pt idx="14084">
                  <c:v>14.772193</c:v>
                </c:pt>
                <c:pt idx="14085">
                  <c:v>14.776211999999999</c:v>
                </c:pt>
                <c:pt idx="14086">
                  <c:v>14.77927</c:v>
                </c:pt>
                <c:pt idx="14087">
                  <c:v>14.782628000000001</c:v>
                </c:pt>
                <c:pt idx="14088">
                  <c:v>14.786705</c:v>
                </c:pt>
                <c:pt idx="14089">
                  <c:v>14.788872</c:v>
                </c:pt>
                <c:pt idx="14090">
                  <c:v>14.791627999999999</c:v>
                </c:pt>
                <c:pt idx="14091">
                  <c:v>14.795188</c:v>
                </c:pt>
                <c:pt idx="14092">
                  <c:v>14.798216</c:v>
                </c:pt>
                <c:pt idx="14093">
                  <c:v>14.800642</c:v>
                </c:pt>
                <c:pt idx="14094">
                  <c:v>14.804919</c:v>
                </c:pt>
                <c:pt idx="14095">
                  <c:v>14.808809</c:v>
                </c:pt>
                <c:pt idx="14096">
                  <c:v>14.811909</c:v>
                </c:pt>
                <c:pt idx="14097">
                  <c:v>14.815713000000001</c:v>
                </c:pt>
                <c:pt idx="14098">
                  <c:v>14.820736999999999</c:v>
                </c:pt>
                <c:pt idx="14099">
                  <c:v>14.823923000000001</c:v>
                </c:pt>
                <c:pt idx="14100">
                  <c:v>14.827856000000001</c:v>
                </c:pt>
                <c:pt idx="14101">
                  <c:v>14.832449</c:v>
                </c:pt>
                <c:pt idx="14102">
                  <c:v>14.835793000000001</c:v>
                </c:pt>
                <c:pt idx="14103">
                  <c:v>14.838061</c:v>
                </c:pt>
                <c:pt idx="14104">
                  <c:v>14.842166000000001</c:v>
                </c:pt>
                <c:pt idx="14105">
                  <c:v>14.844994</c:v>
                </c:pt>
                <c:pt idx="14106">
                  <c:v>14.846959999999999</c:v>
                </c:pt>
                <c:pt idx="14107">
                  <c:v>14.849314</c:v>
                </c:pt>
                <c:pt idx="14108">
                  <c:v>14.852399999999999</c:v>
                </c:pt>
                <c:pt idx="14109">
                  <c:v>14.853678</c:v>
                </c:pt>
                <c:pt idx="14110">
                  <c:v>14.855831</c:v>
                </c:pt>
                <c:pt idx="14111">
                  <c:v>14.85863</c:v>
                </c:pt>
                <c:pt idx="14112">
                  <c:v>14.861242000000001</c:v>
                </c:pt>
                <c:pt idx="14113">
                  <c:v>14.862992999999999</c:v>
                </c:pt>
                <c:pt idx="14114">
                  <c:v>14.866323</c:v>
                </c:pt>
                <c:pt idx="14115">
                  <c:v>14.868821000000001</c:v>
                </c:pt>
                <c:pt idx="14116">
                  <c:v>14.870255999999999</c:v>
                </c:pt>
                <c:pt idx="14117">
                  <c:v>14.871892000000001</c:v>
                </c:pt>
                <c:pt idx="14118">
                  <c:v>14.875178999999999</c:v>
                </c:pt>
                <c:pt idx="14119">
                  <c:v>14.876614999999999</c:v>
                </c:pt>
                <c:pt idx="14120">
                  <c:v>14.878237</c:v>
                </c:pt>
                <c:pt idx="14121">
                  <c:v>14.880074</c:v>
                </c:pt>
                <c:pt idx="14122">
                  <c:v>14.881567</c:v>
                </c:pt>
                <c:pt idx="14123">
                  <c:v>14.88082</c:v>
                </c:pt>
                <c:pt idx="14124">
                  <c:v>14.881911000000001</c:v>
                </c:pt>
                <c:pt idx="14125">
                  <c:v>14.882614</c:v>
                </c:pt>
                <c:pt idx="14126">
                  <c:v>14.88237</c:v>
                </c:pt>
                <c:pt idx="14127">
                  <c:v>14.882327</c:v>
                </c:pt>
                <c:pt idx="14128">
                  <c:v>14.88405</c:v>
                </c:pt>
                <c:pt idx="14129">
                  <c:v>14.883906</c:v>
                </c:pt>
                <c:pt idx="14130">
                  <c:v>14.883934999999999</c:v>
                </c:pt>
                <c:pt idx="14131">
                  <c:v>14.884854000000001</c:v>
                </c:pt>
                <c:pt idx="14132">
                  <c:v>14.885327</c:v>
                </c:pt>
                <c:pt idx="14133">
                  <c:v>14.884566</c:v>
                </c:pt>
                <c:pt idx="14134">
                  <c:v>14.885299</c:v>
                </c:pt>
                <c:pt idx="14135">
                  <c:v>14.885313</c:v>
                </c:pt>
                <c:pt idx="14136">
                  <c:v>14.88438</c:v>
                </c:pt>
                <c:pt idx="14137">
                  <c:v>14.88382</c:v>
                </c:pt>
                <c:pt idx="14138">
                  <c:v>14.883891999999999</c:v>
                </c:pt>
                <c:pt idx="14139">
                  <c:v>14.881294</c:v>
                </c:pt>
                <c:pt idx="14140">
                  <c:v>14.879141000000001</c:v>
                </c:pt>
                <c:pt idx="14141">
                  <c:v>14.878107</c:v>
                </c:pt>
                <c:pt idx="14142">
                  <c:v>14.876614999999999</c:v>
                </c:pt>
                <c:pt idx="14143">
                  <c:v>14.874648000000001</c:v>
                </c:pt>
                <c:pt idx="14144">
                  <c:v>14.874404</c:v>
                </c:pt>
                <c:pt idx="14145">
                  <c:v>14.87373</c:v>
                </c:pt>
                <c:pt idx="14146">
                  <c:v>14.872351999999999</c:v>
                </c:pt>
                <c:pt idx="14147">
                  <c:v>14.87129</c:v>
                </c:pt>
                <c:pt idx="14148">
                  <c:v>14.870974</c:v>
                </c:pt>
                <c:pt idx="14149">
                  <c:v>14.868835000000001</c:v>
                </c:pt>
                <c:pt idx="14150">
                  <c:v>14.867184</c:v>
                </c:pt>
                <c:pt idx="14151">
                  <c:v>14.86628</c:v>
                </c:pt>
                <c:pt idx="14152">
                  <c:v>14.864917</c:v>
                </c:pt>
                <c:pt idx="14153">
                  <c:v>14.863122000000001</c:v>
                </c:pt>
                <c:pt idx="14154">
                  <c:v>14.862935999999999</c:v>
                </c:pt>
                <c:pt idx="14155">
                  <c:v>14.862477</c:v>
                </c:pt>
                <c:pt idx="14156">
                  <c:v>14.861257</c:v>
                </c:pt>
                <c:pt idx="14157">
                  <c:v>14.860912000000001</c:v>
                </c:pt>
                <c:pt idx="14158">
                  <c:v>14.861859000000001</c:v>
                </c:pt>
                <c:pt idx="14159">
                  <c:v>14.85995</c:v>
                </c:pt>
                <c:pt idx="14160">
                  <c:v>14.859031999999999</c:v>
                </c:pt>
                <c:pt idx="14161">
                  <c:v>14.859705999999999</c:v>
                </c:pt>
                <c:pt idx="14162">
                  <c:v>14.860998</c:v>
                </c:pt>
                <c:pt idx="14163">
                  <c:v>14.861945</c:v>
                </c:pt>
                <c:pt idx="14164">
                  <c:v>14.867571999999999</c:v>
                </c:pt>
                <c:pt idx="14165">
                  <c:v>14.872438000000001</c:v>
                </c:pt>
                <c:pt idx="14166">
                  <c:v>14.875983</c:v>
                </c:pt>
                <c:pt idx="14167">
                  <c:v>14.880533</c:v>
                </c:pt>
                <c:pt idx="14168">
                  <c:v>14.886633</c:v>
                </c:pt>
                <c:pt idx="14169">
                  <c:v>14.889289</c:v>
                </c:pt>
                <c:pt idx="14170">
                  <c:v>14.892777000000001</c:v>
                </c:pt>
                <c:pt idx="14171">
                  <c:v>14.898230999999999</c:v>
                </c:pt>
                <c:pt idx="14172">
                  <c:v>14.903154000000001</c:v>
                </c:pt>
                <c:pt idx="14173">
                  <c:v>14.906757000000001</c:v>
                </c:pt>
                <c:pt idx="14174">
                  <c:v>14.912742</c:v>
                </c:pt>
                <c:pt idx="14175">
                  <c:v>14.918369</c:v>
                </c:pt>
                <c:pt idx="14176">
                  <c:v>14.922689</c:v>
                </c:pt>
                <c:pt idx="14177">
                  <c:v>14.927153000000001</c:v>
                </c:pt>
                <c:pt idx="14178">
                  <c:v>14.932952</c:v>
                </c:pt>
                <c:pt idx="14179">
                  <c:v>14.936684</c:v>
                </c:pt>
                <c:pt idx="14180">
                  <c:v>14.941262999999999</c:v>
                </c:pt>
                <c:pt idx="14181">
                  <c:v>14.946875</c:v>
                </c:pt>
                <c:pt idx="14182">
                  <c:v>14.951324</c:v>
                </c:pt>
                <c:pt idx="14183">
                  <c:v>14.9552</c:v>
                </c:pt>
                <c:pt idx="14184">
                  <c:v>14.960941</c:v>
                </c:pt>
                <c:pt idx="14185">
                  <c:v>14.966424</c:v>
                </c:pt>
                <c:pt idx="14186">
                  <c:v>14.970845000000001</c:v>
                </c:pt>
                <c:pt idx="14187">
                  <c:v>14.975868999999999</c:v>
                </c:pt>
                <c:pt idx="14188">
                  <c:v>14.981738999999999</c:v>
                </c:pt>
                <c:pt idx="14189">
                  <c:v>14.985758000000001</c:v>
                </c:pt>
                <c:pt idx="14190">
                  <c:v>14.990423</c:v>
                </c:pt>
                <c:pt idx="14191">
                  <c:v>14.996409</c:v>
                </c:pt>
                <c:pt idx="14192">
                  <c:v>15.001404000000001</c:v>
                </c:pt>
                <c:pt idx="14193">
                  <c:v>15.005121000000001</c:v>
                </c:pt>
                <c:pt idx="14194">
                  <c:v>15.010317000000001</c:v>
                </c:pt>
                <c:pt idx="14195">
                  <c:v>15.014939</c:v>
                </c:pt>
                <c:pt idx="14196">
                  <c:v>15.017896</c:v>
                </c:pt>
                <c:pt idx="14197">
                  <c:v>15.021497999999999</c:v>
                </c:pt>
                <c:pt idx="14198">
                  <c:v>15.025690000000001</c:v>
                </c:pt>
                <c:pt idx="14199">
                  <c:v>15.028015</c:v>
                </c:pt>
                <c:pt idx="14200">
                  <c:v>15.030943000000001</c:v>
                </c:pt>
                <c:pt idx="14201">
                  <c:v>15.034962</c:v>
                </c:pt>
                <c:pt idx="14202">
                  <c:v>15.037976</c:v>
                </c:pt>
                <c:pt idx="14203">
                  <c:v>15.039626999999999</c:v>
                </c:pt>
                <c:pt idx="14204">
                  <c:v>15.042225</c:v>
                </c:pt>
                <c:pt idx="14205">
                  <c:v>15.042756000000001</c:v>
                </c:pt>
                <c:pt idx="14206">
                  <c:v>15.042038</c:v>
                </c:pt>
                <c:pt idx="14207">
                  <c:v>15.042526000000001</c:v>
                </c:pt>
                <c:pt idx="14208">
                  <c:v>15.043616999999999</c:v>
                </c:pt>
                <c:pt idx="14209">
                  <c:v>15.042325</c:v>
                </c:pt>
                <c:pt idx="14210">
                  <c:v>15.042712999999999</c:v>
                </c:pt>
                <c:pt idx="14211">
                  <c:v>15.044335</c:v>
                </c:pt>
                <c:pt idx="14212">
                  <c:v>15.044349</c:v>
                </c:pt>
                <c:pt idx="14213">
                  <c:v>15.043143000000001</c:v>
                </c:pt>
                <c:pt idx="14214">
                  <c:v>15.044851</c:v>
                </c:pt>
                <c:pt idx="14215">
                  <c:v>15.045842</c:v>
                </c:pt>
                <c:pt idx="14216">
                  <c:v>15.045526000000001</c:v>
                </c:pt>
                <c:pt idx="14217">
                  <c:v>15.046946999999999</c:v>
                </c:pt>
                <c:pt idx="14218">
                  <c:v>15.049386999999999</c:v>
                </c:pt>
                <c:pt idx="14219">
                  <c:v>15.049429999999999</c:v>
                </c:pt>
                <c:pt idx="14220">
                  <c:v>15.050751</c:v>
                </c:pt>
                <c:pt idx="14221">
                  <c:v>15.053663999999999</c:v>
                </c:pt>
                <c:pt idx="14222">
                  <c:v>15.055329</c:v>
                </c:pt>
                <c:pt idx="14223">
                  <c:v>15.056937</c:v>
                </c:pt>
                <c:pt idx="14224">
                  <c:v>15.060036999999999</c:v>
                </c:pt>
                <c:pt idx="14225">
                  <c:v>15.06209</c:v>
                </c:pt>
                <c:pt idx="14226">
                  <c:v>15.062764</c:v>
                </c:pt>
                <c:pt idx="14227">
                  <c:v>15.064487</c:v>
                </c:pt>
                <c:pt idx="14228">
                  <c:v>15.066782999999999</c:v>
                </c:pt>
                <c:pt idx="14229">
                  <c:v>15.067299999999999</c:v>
                </c:pt>
                <c:pt idx="14230">
                  <c:v>15.068678</c:v>
                </c:pt>
                <c:pt idx="14231">
                  <c:v>15.071448</c:v>
                </c:pt>
                <c:pt idx="14232">
                  <c:v>15.07274</c:v>
                </c:pt>
                <c:pt idx="14233">
                  <c:v>15.073731</c:v>
                </c:pt>
                <c:pt idx="14234">
                  <c:v>15.077118</c:v>
                </c:pt>
                <c:pt idx="14235">
                  <c:v>15.079859000000001</c:v>
                </c:pt>
                <c:pt idx="14236">
                  <c:v>15.081595999999999</c:v>
                </c:pt>
                <c:pt idx="14237">
                  <c:v>15.0855</c:v>
                </c:pt>
                <c:pt idx="14238">
                  <c:v>15.090108000000001</c:v>
                </c:pt>
                <c:pt idx="14239">
                  <c:v>15.09295</c:v>
                </c:pt>
                <c:pt idx="14240">
                  <c:v>15.096667</c:v>
                </c:pt>
                <c:pt idx="14241">
                  <c:v>15.10248</c:v>
                </c:pt>
                <c:pt idx="14242">
                  <c:v>15.106686</c:v>
                </c:pt>
                <c:pt idx="14243">
                  <c:v>15.11049</c:v>
                </c:pt>
                <c:pt idx="14244">
                  <c:v>15.116102</c:v>
                </c:pt>
                <c:pt idx="14245">
                  <c:v>15.121657000000001</c:v>
                </c:pt>
                <c:pt idx="14246">
                  <c:v>15.126135</c:v>
                </c:pt>
                <c:pt idx="14247">
                  <c:v>15.132436</c:v>
                </c:pt>
                <c:pt idx="14248">
                  <c:v>15.138966999999999</c:v>
                </c:pt>
                <c:pt idx="14249">
                  <c:v>15.143689</c:v>
                </c:pt>
                <c:pt idx="14250">
                  <c:v>15.149359</c:v>
                </c:pt>
                <c:pt idx="14251">
                  <c:v>15.156062</c:v>
                </c:pt>
                <c:pt idx="14252">
                  <c:v>15.161315</c:v>
                </c:pt>
                <c:pt idx="14253">
                  <c:v>15.166181</c:v>
                </c:pt>
                <c:pt idx="14254">
                  <c:v>15.173572999999999</c:v>
                </c:pt>
                <c:pt idx="14255">
                  <c:v>15.179645000000001</c:v>
                </c:pt>
                <c:pt idx="14256">
                  <c:v>15.18464</c:v>
                </c:pt>
                <c:pt idx="14257">
                  <c:v>15.191185000000001</c:v>
                </c:pt>
                <c:pt idx="14258">
                  <c:v>15.197672000000001</c:v>
                </c:pt>
                <c:pt idx="14259">
                  <c:v>15.202667</c:v>
                </c:pt>
                <c:pt idx="14260">
                  <c:v>15.208481000000001</c:v>
                </c:pt>
                <c:pt idx="14261">
                  <c:v>15.215313</c:v>
                </c:pt>
                <c:pt idx="14262">
                  <c:v>15.22048</c:v>
                </c:pt>
                <c:pt idx="14263">
                  <c:v>15.22536</c:v>
                </c:pt>
                <c:pt idx="14264">
                  <c:v>15.231633</c:v>
                </c:pt>
                <c:pt idx="14265">
                  <c:v>15.237245</c:v>
                </c:pt>
                <c:pt idx="14266">
                  <c:v>15.241939</c:v>
                </c:pt>
                <c:pt idx="14267">
                  <c:v>15.248182</c:v>
                </c:pt>
                <c:pt idx="14268">
                  <c:v>15.254814</c:v>
                </c:pt>
                <c:pt idx="14269">
                  <c:v>15.260009</c:v>
                </c:pt>
                <c:pt idx="14270">
                  <c:v>15.265879999999999</c:v>
                </c:pt>
                <c:pt idx="14271">
                  <c:v>15.272684</c:v>
                </c:pt>
                <c:pt idx="14272">
                  <c:v>15.277793000000001</c:v>
                </c:pt>
                <c:pt idx="14273">
                  <c:v>15.282085</c:v>
                </c:pt>
                <c:pt idx="14274">
                  <c:v>15.287755000000001</c:v>
                </c:pt>
                <c:pt idx="14275">
                  <c:v>15.292477</c:v>
                </c:pt>
                <c:pt idx="14276">
                  <c:v>15.295707</c:v>
                </c:pt>
                <c:pt idx="14277">
                  <c:v>15.300212999999999</c:v>
                </c:pt>
                <c:pt idx="14278">
                  <c:v>15.304748999999999</c:v>
                </c:pt>
                <c:pt idx="14279">
                  <c:v>15.307691999999999</c:v>
                </c:pt>
                <c:pt idx="14280">
                  <c:v>15.311266</c:v>
                </c:pt>
                <c:pt idx="14281">
                  <c:v>15.315787</c:v>
                </c:pt>
                <c:pt idx="14282">
                  <c:v>15.318098000000001</c:v>
                </c:pt>
                <c:pt idx="14283">
                  <c:v>15.319017000000001</c:v>
                </c:pt>
                <c:pt idx="14284">
                  <c:v>15.320811000000001</c:v>
                </c:pt>
                <c:pt idx="14285">
                  <c:v>15.321902</c:v>
                </c:pt>
                <c:pt idx="14286">
                  <c:v>15.320954</c:v>
                </c:pt>
                <c:pt idx="14287">
                  <c:v>15.321126</c:v>
                </c:pt>
                <c:pt idx="14288">
                  <c:v>15.321571</c:v>
                </c:pt>
                <c:pt idx="14289">
                  <c:v>15.320437</c:v>
                </c:pt>
                <c:pt idx="14290">
                  <c:v>15.319906</c:v>
                </c:pt>
                <c:pt idx="14291">
                  <c:v>15.320811000000001</c:v>
                </c:pt>
                <c:pt idx="14292">
                  <c:v>15.319948999999999</c:v>
                </c:pt>
                <c:pt idx="14293">
                  <c:v>15.317682</c:v>
                </c:pt>
                <c:pt idx="14294">
                  <c:v>15.316706</c:v>
                </c:pt>
                <c:pt idx="14295">
                  <c:v>15.31451</c:v>
                </c:pt>
                <c:pt idx="14296">
                  <c:v>15.310763</c:v>
                </c:pt>
                <c:pt idx="14297">
                  <c:v>15.308064999999999</c:v>
                </c:pt>
                <c:pt idx="14298">
                  <c:v>15.305668000000001</c:v>
                </c:pt>
                <c:pt idx="14299">
                  <c:v>15.302137</c:v>
                </c:pt>
                <c:pt idx="14300">
                  <c:v>15.299037</c:v>
                </c:pt>
                <c:pt idx="14301">
                  <c:v>15.297587</c:v>
                </c:pt>
                <c:pt idx="14302">
                  <c:v>15.294214</c:v>
                </c:pt>
                <c:pt idx="14303">
                  <c:v>15.290122999999999</c:v>
                </c:pt>
                <c:pt idx="14304">
                  <c:v>15.287654</c:v>
                </c:pt>
                <c:pt idx="14305">
                  <c:v>15.284367</c:v>
                </c:pt>
                <c:pt idx="14306">
                  <c:v>15.280018</c:v>
                </c:pt>
                <c:pt idx="14307">
                  <c:v>15.276759999999999</c:v>
                </c:pt>
                <c:pt idx="14308">
                  <c:v>15.273516000000001</c:v>
                </c:pt>
                <c:pt idx="14309">
                  <c:v>15.268606999999999</c:v>
                </c:pt>
                <c:pt idx="14310">
                  <c:v>15.263985</c:v>
                </c:pt>
                <c:pt idx="14311">
                  <c:v>15.260669999999999</c:v>
                </c:pt>
                <c:pt idx="14312">
                  <c:v>15.255919</c:v>
                </c:pt>
                <c:pt idx="14313">
                  <c:v>15.250752</c:v>
                </c:pt>
                <c:pt idx="14314">
                  <c:v>15.248154</c:v>
                </c:pt>
                <c:pt idx="14315">
                  <c:v>15.245039</c:v>
                </c:pt>
                <c:pt idx="14316">
                  <c:v>15.240603999999999</c:v>
                </c:pt>
                <c:pt idx="14317">
                  <c:v>15.238564999999999</c:v>
                </c:pt>
                <c:pt idx="14318">
                  <c:v>15.236843</c:v>
                </c:pt>
                <c:pt idx="14319">
                  <c:v>15.232881000000001</c:v>
                </c:pt>
                <c:pt idx="14320">
                  <c:v>15.229279</c:v>
                </c:pt>
                <c:pt idx="14321">
                  <c:v>15.227097000000001</c:v>
                </c:pt>
                <c:pt idx="14322">
                  <c:v>15.222877</c:v>
                </c:pt>
                <c:pt idx="14323">
                  <c:v>15.218786</c:v>
                </c:pt>
                <c:pt idx="14324">
                  <c:v>15.218456</c:v>
                </c:pt>
                <c:pt idx="14325">
                  <c:v>15.218184000000001</c:v>
                </c:pt>
                <c:pt idx="14326">
                  <c:v>15.216547</c:v>
                </c:pt>
                <c:pt idx="14327">
                  <c:v>15.217924999999999</c:v>
                </c:pt>
                <c:pt idx="14328">
                  <c:v>15.219877</c:v>
                </c:pt>
                <c:pt idx="14329">
                  <c:v>15.21959</c:v>
                </c:pt>
                <c:pt idx="14330">
                  <c:v>15.220437</c:v>
                </c:pt>
                <c:pt idx="14331">
                  <c:v>15.222417999999999</c:v>
                </c:pt>
                <c:pt idx="14332">
                  <c:v>15.222102</c:v>
                </c:pt>
                <c:pt idx="14333">
                  <c:v>15.22226</c:v>
                </c:pt>
                <c:pt idx="14334">
                  <c:v>15.22625</c:v>
                </c:pt>
                <c:pt idx="14335">
                  <c:v>15.230154000000001</c:v>
                </c:pt>
                <c:pt idx="14336">
                  <c:v>15.233053999999999</c:v>
                </c:pt>
                <c:pt idx="14337">
                  <c:v>15.238436</c:v>
                </c:pt>
                <c:pt idx="14338">
                  <c:v>15.244221</c:v>
                </c:pt>
                <c:pt idx="14339">
                  <c:v>15.247923999999999</c:v>
                </c:pt>
                <c:pt idx="14340">
                  <c:v>15.251626999999999</c:v>
                </c:pt>
                <c:pt idx="14341">
                  <c:v>15.256708</c:v>
                </c:pt>
                <c:pt idx="14342">
                  <c:v>15.259708</c:v>
                </c:pt>
                <c:pt idx="14343">
                  <c:v>15.262923000000001</c:v>
                </c:pt>
                <c:pt idx="14344">
                  <c:v>15.268708</c:v>
                </c:pt>
                <c:pt idx="14345">
                  <c:v>15.273861</c:v>
                </c:pt>
                <c:pt idx="14346">
                  <c:v>15.278022999999999</c:v>
                </c:pt>
                <c:pt idx="14347">
                  <c:v>15.28398</c:v>
                </c:pt>
                <c:pt idx="14348">
                  <c:v>15.290668</c:v>
                </c:pt>
                <c:pt idx="14349">
                  <c:v>15.295994</c:v>
                </c:pt>
                <c:pt idx="14350">
                  <c:v>15.302166</c:v>
                </c:pt>
                <c:pt idx="14351">
                  <c:v>15.31006</c:v>
                </c:pt>
                <c:pt idx="14352">
                  <c:v>15.315801</c:v>
                </c:pt>
                <c:pt idx="14353">
                  <c:v>15.3216</c:v>
                </c:pt>
                <c:pt idx="14354">
                  <c:v>15.329509</c:v>
                </c:pt>
                <c:pt idx="14355">
                  <c:v>15.336340999999999</c:v>
                </c:pt>
                <c:pt idx="14356">
                  <c:v>15.342067999999999</c:v>
                </c:pt>
                <c:pt idx="14357">
                  <c:v>15.349977000000001</c:v>
                </c:pt>
                <c:pt idx="14358">
                  <c:v>15.357469</c:v>
                </c:pt>
                <c:pt idx="14359">
                  <c:v>15.363310999999999</c:v>
                </c:pt>
                <c:pt idx="14360">
                  <c:v>15.370386999999999</c:v>
                </c:pt>
                <c:pt idx="14361">
                  <c:v>15.379042999999999</c:v>
                </c:pt>
                <c:pt idx="14362">
                  <c:v>15.385717</c:v>
                </c:pt>
                <c:pt idx="14363">
                  <c:v>15.392792999999999</c:v>
                </c:pt>
                <c:pt idx="14364">
                  <c:v>15.401477</c:v>
                </c:pt>
                <c:pt idx="14365">
                  <c:v>15.408568000000001</c:v>
                </c:pt>
                <c:pt idx="14366">
                  <c:v>15.414137</c:v>
                </c:pt>
                <c:pt idx="14367">
                  <c:v>15.421816</c:v>
                </c:pt>
                <c:pt idx="14368">
                  <c:v>15.42895</c:v>
                </c:pt>
                <c:pt idx="14369">
                  <c:v>15.434388999999999</c:v>
                </c:pt>
                <c:pt idx="14370">
                  <c:v>15.440834000000001</c:v>
                </c:pt>
                <c:pt idx="14371">
                  <c:v>15.448097000000001</c:v>
                </c:pt>
                <c:pt idx="14372">
                  <c:v>15.453925</c:v>
                </c:pt>
                <c:pt idx="14373">
                  <c:v>15.460053</c:v>
                </c:pt>
                <c:pt idx="14374">
                  <c:v>15.467044</c:v>
                </c:pt>
                <c:pt idx="14375">
                  <c:v>15.472053000000001</c:v>
                </c:pt>
                <c:pt idx="14376">
                  <c:v>15.475498</c:v>
                </c:pt>
                <c:pt idx="14377">
                  <c:v>15.480478</c:v>
                </c:pt>
                <c:pt idx="14378">
                  <c:v>15.485301</c:v>
                </c:pt>
                <c:pt idx="14379">
                  <c:v>15.488602</c:v>
                </c:pt>
                <c:pt idx="14380">
                  <c:v>15.492779000000001</c:v>
                </c:pt>
                <c:pt idx="14381">
                  <c:v>15.498635</c:v>
                </c:pt>
                <c:pt idx="14382">
                  <c:v>15.502352999999999</c:v>
                </c:pt>
                <c:pt idx="14383">
                  <c:v>15.505712000000001</c:v>
                </c:pt>
                <c:pt idx="14384">
                  <c:v>15.51108</c:v>
                </c:pt>
                <c:pt idx="14385">
                  <c:v>15.515458000000001</c:v>
                </c:pt>
                <c:pt idx="14386">
                  <c:v>15.519017</c:v>
                </c:pt>
                <c:pt idx="14387">
                  <c:v>15.524343</c:v>
                </c:pt>
                <c:pt idx="14388">
                  <c:v>15.529251</c:v>
                </c:pt>
                <c:pt idx="14389">
                  <c:v>15.532467</c:v>
                </c:pt>
                <c:pt idx="14390">
                  <c:v>15.536313</c:v>
                </c:pt>
                <c:pt idx="14391">
                  <c:v>15.54115</c:v>
                </c:pt>
                <c:pt idx="14392">
                  <c:v>15.543834</c:v>
                </c:pt>
                <c:pt idx="14393">
                  <c:v>15.547064000000001</c:v>
                </c:pt>
                <c:pt idx="14394">
                  <c:v>15.551614000000001</c:v>
                </c:pt>
                <c:pt idx="14395">
                  <c:v>15.554843999999999</c:v>
                </c:pt>
                <c:pt idx="14396">
                  <c:v>15.556781000000001</c:v>
                </c:pt>
                <c:pt idx="14397">
                  <c:v>15.560599</c:v>
                </c:pt>
                <c:pt idx="14398">
                  <c:v>15.564145</c:v>
                </c:pt>
                <c:pt idx="14399">
                  <c:v>15.566240000000001</c:v>
                </c:pt>
                <c:pt idx="14400">
                  <c:v>15.569398</c:v>
                </c:pt>
                <c:pt idx="14401">
                  <c:v>15.571852</c:v>
                </c:pt>
                <c:pt idx="14402">
                  <c:v>15.572196999999999</c:v>
                </c:pt>
                <c:pt idx="14403">
                  <c:v>15.573416999999999</c:v>
                </c:pt>
                <c:pt idx="14404">
                  <c:v>15.575253999999999</c:v>
                </c:pt>
                <c:pt idx="14405">
                  <c:v>15.576230000000001</c:v>
                </c:pt>
                <c:pt idx="14406">
                  <c:v>15.577565</c:v>
                </c:pt>
                <c:pt idx="14407">
                  <c:v>15.580909</c:v>
                </c:pt>
                <c:pt idx="14408">
                  <c:v>15.582976</c:v>
                </c:pt>
                <c:pt idx="14409">
                  <c:v>15.584053000000001</c:v>
                </c:pt>
                <c:pt idx="14410">
                  <c:v>15.586019</c:v>
                </c:pt>
                <c:pt idx="14411">
                  <c:v>15.587683999999999</c:v>
                </c:pt>
                <c:pt idx="14412">
                  <c:v>15.587353999999999</c:v>
                </c:pt>
                <c:pt idx="14413">
                  <c:v>15.587899999999999</c:v>
                </c:pt>
                <c:pt idx="14414">
                  <c:v>15.589105</c:v>
                </c:pt>
                <c:pt idx="14415">
                  <c:v>15.589809000000001</c:v>
                </c:pt>
                <c:pt idx="14416">
                  <c:v>15.591043000000001</c:v>
                </c:pt>
                <c:pt idx="14417">
                  <c:v>15.594244</c:v>
                </c:pt>
                <c:pt idx="14418">
                  <c:v>15.596496999999999</c:v>
                </c:pt>
                <c:pt idx="14419">
                  <c:v>15.597502</c:v>
                </c:pt>
                <c:pt idx="14420">
                  <c:v>15.599296000000001</c:v>
                </c:pt>
                <c:pt idx="14421">
                  <c:v>15.600775000000001</c:v>
                </c:pt>
                <c:pt idx="14422">
                  <c:v>15.600229000000001</c:v>
                </c:pt>
                <c:pt idx="14423">
                  <c:v>15.600932</c:v>
                </c:pt>
                <c:pt idx="14424">
                  <c:v>15.602368</c:v>
                </c:pt>
                <c:pt idx="14425">
                  <c:v>15.601578</c:v>
                </c:pt>
                <c:pt idx="14426">
                  <c:v>15.602152999999999</c:v>
                </c:pt>
                <c:pt idx="14427">
                  <c:v>15.603415999999999</c:v>
                </c:pt>
                <c:pt idx="14428">
                  <c:v>15.60277</c:v>
                </c:pt>
                <c:pt idx="14429">
                  <c:v>15.602569000000001</c:v>
                </c:pt>
                <c:pt idx="14430">
                  <c:v>15.602641</c:v>
                </c:pt>
                <c:pt idx="14431">
                  <c:v>15.600014</c:v>
                </c:pt>
                <c:pt idx="14432">
                  <c:v>15.595449</c:v>
                </c:pt>
                <c:pt idx="14433">
                  <c:v>15.591832</c:v>
                </c:pt>
                <c:pt idx="14434">
                  <c:v>15.587239</c:v>
                </c:pt>
                <c:pt idx="14435">
                  <c:v>15.581512</c:v>
                </c:pt>
                <c:pt idx="14436">
                  <c:v>15.577406999999999</c:v>
                </c:pt>
                <c:pt idx="14437">
                  <c:v>15.574923999999999</c:v>
                </c:pt>
                <c:pt idx="14438">
                  <c:v>15.570632</c:v>
                </c:pt>
                <c:pt idx="14439">
                  <c:v>15.566326</c:v>
                </c:pt>
                <c:pt idx="14440">
                  <c:v>15.562853</c:v>
                </c:pt>
                <c:pt idx="14441">
                  <c:v>15.557384000000001</c:v>
                </c:pt>
                <c:pt idx="14442">
                  <c:v>15.553293</c:v>
                </c:pt>
                <c:pt idx="14443">
                  <c:v>15.550494</c:v>
                </c:pt>
                <c:pt idx="14444">
                  <c:v>15.546188000000001</c:v>
                </c:pt>
                <c:pt idx="14445">
                  <c:v>15.542356</c:v>
                </c:pt>
                <c:pt idx="14446">
                  <c:v>15.539728999999999</c:v>
                </c:pt>
                <c:pt idx="14447">
                  <c:v>15.53561</c:v>
                </c:pt>
                <c:pt idx="14448">
                  <c:v>15.530141</c:v>
                </c:pt>
                <c:pt idx="14449">
                  <c:v>15.526424</c:v>
                </c:pt>
                <c:pt idx="14450">
                  <c:v>15.521758999999999</c:v>
                </c:pt>
                <c:pt idx="14451">
                  <c:v>15.515371999999999</c:v>
                </c:pt>
                <c:pt idx="14452">
                  <c:v>15.50996</c:v>
                </c:pt>
                <c:pt idx="14453">
                  <c:v>15.505855</c:v>
                </c:pt>
                <c:pt idx="14454">
                  <c:v>15.499497</c:v>
                </c:pt>
                <c:pt idx="14455">
                  <c:v>15.493899000000001</c:v>
                </c:pt>
                <c:pt idx="14456">
                  <c:v>15.489492</c:v>
                </c:pt>
                <c:pt idx="14457">
                  <c:v>15.483851</c:v>
                </c:pt>
                <c:pt idx="14458">
                  <c:v>15.476946999999999</c:v>
                </c:pt>
                <c:pt idx="14459">
                  <c:v>15.471809</c:v>
                </c:pt>
                <c:pt idx="14460">
                  <c:v>15.466053</c:v>
                </c:pt>
                <c:pt idx="14461">
                  <c:v>15.45879</c:v>
                </c:pt>
                <c:pt idx="14462">
                  <c:v>15.452847999999999</c:v>
                </c:pt>
                <c:pt idx="14463">
                  <c:v>15.447695</c:v>
                </c:pt>
                <c:pt idx="14464">
                  <c:v>15.440877</c:v>
                </c:pt>
                <c:pt idx="14465">
                  <c:v>15.435495</c:v>
                </c:pt>
                <c:pt idx="14466">
                  <c:v>15.432079</c:v>
                </c:pt>
                <c:pt idx="14467">
                  <c:v>15.424859</c:v>
                </c:pt>
                <c:pt idx="14468">
                  <c:v>15.417783</c:v>
                </c:pt>
                <c:pt idx="14469">
                  <c:v>15.413907</c:v>
                </c:pt>
                <c:pt idx="14470">
                  <c:v>15.407505</c:v>
                </c:pt>
                <c:pt idx="14471">
                  <c:v>15.400788</c:v>
                </c:pt>
                <c:pt idx="14472">
                  <c:v>15.399468000000001</c:v>
                </c:pt>
                <c:pt idx="14473">
                  <c:v>15.399424</c:v>
                </c:pt>
                <c:pt idx="14474">
                  <c:v>15.397444</c:v>
                </c:pt>
                <c:pt idx="14475">
                  <c:v>15.398865000000001</c:v>
                </c:pt>
                <c:pt idx="14476">
                  <c:v>15.402094</c:v>
                </c:pt>
                <c:pt idx="14477">
                  <c:v>15.402222999999999</c:v>
                </c:pt>
                <c:pt idx="14478">
                  <c:v>15.401678</c:v>
                </c:pt>
                <c:pt idx="14479">
                  <c:v>15.403802000000001</c:v>
                </c:pt>
                <c:pt idx="14480">
                  <c:v>15.403515000000001</c:v>
                </c:pt>
                <c:pt idx="14481">
                  <c:v>15.402195000000001</c:v>
                </c:pt>
                <c:pt idx="14482">
                  <c:v>15.404405000000001</c:v>
                </c:pt>
                <c:pt idx="14483">
                  <c:v>15.4064</c:v>
                </c:pt>
                <c:pt idx="14484">
                  <c:v>15.407361999999999</c:v>
                </c:pt>
                <c:pt idx="14485">
                  <c:v>15.411166</c:v>
                </c:pt>
                <c:pt idx="14486">
                  <c:v>15.415571999999999</c:v>
                </c:pt>
                <c:pt idx="14487">
                  <c:v>15.417711000000001</c:v>
                </c:pt>
                <c:pt idx="14488">
                  <c:v>15.420926</c:v>
                </c:pt>
                <c:pt idx="14489">
                  <c:v>15.425792</c:v>
                </c:pt>
                <c:pt idx="14490">
                  <c:v>15.428246</c:v>
                </c:pt>
                <c:pt idx="14491">
                  <c:v>15.431619</c:v>
                </c:pt>
                <c:pt idx="14492">
                  <c:v>15.43838</c:v>
                </c:pt>
                <c:pt idx="14493">
                  <c:v>15.445155</c:v>
                </c:pt>
                <c:pt idx="14494">
                  <c:v>15.450896</c:v>
                </c:pt>
                <c:pt idx="14495">
                  <c:v>15.460254000000001</c:v>
                </c:pt>
                <c:pt idx="14496">
                  <c:v>15.469670000000001</c:v>
                </c:pt>
                <c:pt idx="14497">
                  <c:v>15.476804</c:v>
                </c:pt>
                <c:pt idx="14498">
                  <c:v>15.484698</c:v>
                </c:pt>
                <c:pt idx="14499">
                  <c:v>15.494229000000001</c:v>
                </c:pt>
                <c:pt idx="14500">
                  <c:v>15.501291</c:v>
                </c:pt>
                <c:pt idx="14501">
                  <c:v>15.508798000000001</c:v>
                </c:pt>
                <c:pt idx="14502">
                  <c:v>15.51929</c:v>
                </c:pt>
                <c:pt idx="14503">
                  <c:v>15.529394999999999</c:v>
                </c:pt>
                <c:pt idx="14504">
                  <c:v>15.538724999999999</c:v>
                </c:pt>
                <c:pt idx="14505">
                  <c:v>15.550981999999999</c:v>
                </c:pt>
                <c:pt idx="14506">
                  <c:v>15.563456</c:v>
                </c:pt>
                <c:pt idx="14507">
                  <c:v>15.573934</c:v>
                </c:pt>
                <c:pt idx="14508">
                  <c:v>15.586679999999999</c:v>
                </c:pt>
                <c:pt idx="14509">
                  <c:v>15.600301</c:v>
                </c:pt>
                <c:pt idx="14510">
                  <c:v>15.610521</c:v>
                </c:pt>
                <c:pt idx="14511">
                  <c:v>15.621874</c:v>
                </c:pt>
                <c:pt idx="14512">
                  <c:v>15.63528</c:v>
                </c:pt>
                <c:pt idx="14513">
                  <c:v>15.646261000000001</c:v>
                </c:pt>
                <c:pt idx="14514">
                  <c:v>15.656222</c:v>
                </c:pt>
                <c:pt idx="14515">
                  <c:v>15.669570999999999</c:v>
                </c:pt>
                <c:pt idx="14516">
                  <c:v>15.681800000000001</c:v>
                </c:pt>
                <c:pt idx="14517">
                  <c:v>15.691675</c:v>
                </c:pt>
                <c:pt idx="14518">
                  <c:v>15.703473000000001</c:v>
                </c:pt>
                <c:pt idx="14519">
                  <c:v>15.716735999999999</c:v>
                </c:pt>
                <c:pt idx="14520">
                  <c:v>15.727214</c:v>
                </c:pt>
                <c:pt idx="14521">
                  <c:v>15.738625000000001</c:v>
                </c:pt>
                <c:pt idx="14522">
                  <c:v>15.752146</c:v>
                </c:pt>
                <c:pt idx="14523">
                  <c:v>15.764074000000001</c:v>
                </c:pt>
                <c:pt idx="14524">
                  <c:v>15.774279</c:v>
                </c:pt>
                <c:pt idx="14525">
                  <c:v>15.785475</c:v>
                </c:pt>
                <c:pt idx="14526">
                  <c:v>15.796182</c:v>
                </c:pt>
                <c:pt idx="14527">
                  <c:v>15.805009999999999</c:v>
                </c:pt>
                <c:pt idx="14528">
                  <c:v>15.814555</c:v>
                </c:pt>
                <c:pt idx="14529">
                  <c:v>15.825794</c:v>
                </c:pt>
                <c:pt idx="14530">
                  <c:v>15.834865000000001</c:v>
                </c:pt>
                <c:pt idx="14531">
                  <c:v>15.843648999999999</c:v>
                </c:pt>
                <c:pt idx="14532">
                  <c:v>15.853094</c:v>
                </c:pt>
                <c:pt idx="14533">
                  <c:v>15.860529</c:v>
                </c:pt>
                <c:pt idx="14534">
                  <c:v>15.866227</c:v>
                </c:pt>
                <c:pt idx="14535">
                  <c:v>15.873232</c:v>
                </c:pt>
                <c:pt idx="14536">
                  <c:v>15.879332</c:v>
                </c:pt>
                <c:pt idx="14537">
                  <c:v>15.883882</c:v>
                </c:pt>
                <c:pt idx="14538">
                  <c:v>15.889450999999999</c:v>
                </c:pt>
                <c:pt idx="14539">
                  <c:v>15.895837999999999</c:v>
                </c:pt>
                <c:pt idx="14540">
                  <c:v>15.900345</c:v>
                </c:pt>
                <c:pt idx="14541">
                  <c:v>15.905168</c:v>
                </c:pt>
                <c:pt idx="14542">
                  <c:v>15.910966999999999</c:v>
                </c:pt>
                <c:pt idx="14543">
                  <c:v>15.915345</c:v>
                </c:pt>
                <c:pt idx="14544">
                  <c:v>15.918488</c:v>
                </c:pt>
                <c:pt idx="14545">
                  <c:v>15.923253000000001</c:v>
                </c:pt>
                <c:pt idx="14546">
                  <c:v>15.927201</c:v>
                </c:pt>
                <c:pt idx="14547">
                  <c:v>15.928952000000001</c:v>
                </c:pt>
                <c:pt idx="14548">
                  <c:v>15.931349000000001</c:v>
                </c:pt>
                <c:pt idx="14549">
                  <c:v>15.934449000000001</c:v>
                </c:pt>
                <c:pt idx="14550">
                  <c:v>15.935841</c:v>
                </c:pt>
                <c:pt idx="14551">
                  <c:v>15.938052000000001</c:v>
                </c:pt>
                <c:pt idx="14552">
                  <c:v>15.941267</c:v>
                </c:pt>
                <c:pt idx="14553">
                  <c:v>15.94319</c:v>
                </c:pt>
                <c:pt idx="14554">
                  <c:v>15.944452999999999</c:v>
                </c:pt>
                <c:pt idx="14555">
                  <c:v>15.947094</c:v>
                </c:pt>
                <c:pt idx="14556">
                  <c:v>15.948975000000001</c:v>
                </c:pt>
                <c:pt idx="14557">
                  <c:v>15.949477</c:v>
                </c:pt>
                <c:pt idx="14558">
                  <c:v>15.950726</c:v>
                </c:pt>
                <c:pt idx="14559">
                  <c:v>15.952778</c:v>
                </c:pt>
                <c:pt idx="14560">
                  <c:v>15.952621000000001</c:v>
                </c:pt>
                <c:pt idx="14561">
                  <c:v>15.952635000000001</c:v>
                </c:pt>
                <c:pt idx="14562">
                  <c:v>15.954113</c:v>
                </c:pt>
                <c:pt idx="14563">
                  <c:v>15.954558</c:v>
                </c:pt>
                <c:pt idx="14564">
                  <c:v>15.953697</c:v>
                </c:pt>
                <c:pt idx="14565">
                  <c:v>15.955003</c:v>
                </c:pt>
                <c:pt idx="14566">
                  <c:v>15.956826</c:v>
                </c:pt>
                <c:pt idx="14567">
                  <c:v>15.956654</c:v>
                </c:pt>
                <c:pt idx="14568">
                  <c:v>15.957343</c:v>
                </c:pt>
                <c:pt idx="14569">
                  <c:v>15.959381</c:v>
                </c:pt>
                <c:pt idx="14570">
                  <c:v>15.95786</c:v>
                </c:pt>
                <c:pt idx="14571">
                  <c:v>15.95684</c:v>
                </c:pt>
                <c:pt idx="14572">
                  <c:v>15.958088999999999</c:v>
                </c:pt>
                <c:pt idx="14573">
                  <c:v>15.959021999999999</c:v>
                </c:pt>
                <c:pt idx="14574">
                  <c:v>15.959496</c:v>
                </c:pt>
                <c:pt idx="14575">
                  <c:v>15.962051000000001</c:v>
                </c:pt>
                <c:pt idx="14576">
                  <c:v>15.964706</c:v>
                </c:pt>
                <c:pt idx="14577">
                  <c:v>15.965968999999999</c:v>
                </c:pt>
                <c:pt idx="14578">
                  <c:v>15.967893</c:v>
                </c:pt>
                <c:pt idx="14579">
                  <c:v>15.970777999999999</c:v>
                </c:pt>
                <c:pt idx="14580">
                  <c:v>15.971854</c:v>
                </c:pt>
                <c:pt idx="14581">
                  <c:v>15.973132</c:v>
                </c:pt>
                <c:pt idx="14582">
                  <c:v>15.975773</c:v>
                </c:pt>
                <c:pt idx="14583">
                  <c:v>15.978097999999999</c:v>
                </c:pt>
                <c:pt idx="14584">
                  <c:v>15.979274999999999</c:v>
                </c:pt>
                <c:pt idx="14585">
                  <c:v>15.982074000000001</c:v>
                </c:pt>
                <c:pt idx="14586">
                  <c:v>15.984614000000001</c:v>
                </c:pt>
                <c:pt idx="14587">
                  <c:v>15.985747999999999</c:v>
                </c:pt>
                <c:pt idx="14588">
                  <c:v>15.987499</c:v>
                </c:pt>
                <c:pt idx="14589">
                  <c:v>15.990643</c:v>
                </c:pt>
                <c:pt idx="14590">
                  <c:v>15.992179</c:v>
                </c:pt>
                <c:pt idx="14591">
                  <c:v>15.993686</c:v>
                </c:pt>
                <c:pt idx="14592">
                  <c:v>15.996126</c:v>
                </c:pt>
                <c:pt idx="14593">
                  <c:v>15.998279</c:v>
                </c:pt>
                <c:pt idx="14594">
                  <c:v>15.999298</c:v>
                </c:pt>
                <c:pt idx="14595">
                  <c:v>16.001163999999999</c:v>
                </c:pt>
                <c:pt idx="14596">
                  <c:v>16.003115999999999</c:v>
                </c:pt>
                <c:pt idx="14597">
                  <c:v>16.003532</c:v>
                </c:pt>
                <c:pt idx="14598">
                  <c:v>16.004321999999998</c:v>
                </c:pt>
                <c:pt idx="14599">
                  <c:v>16.006388999999999</c:v>
                </c:pt>
                <c:pt idx="14600">
                  <c:v>16.006374000000001</c:v>
                </c:pt>
                <c:pt idx="14601">
                  <c:v>16.006546</c:v>
                </c:pt>
                <c:pt idx="14602">
                  <c:v>16.008326</c:v>
                </c:pt>
                <c:pt idx="14603">
                  <c:v>16.009661000000001</c:v>
                </c:pt>
                <c:pt idx="14604">
                  <c:v>16.010034000000001</c:v>
                </c:pt>
                <c:pt idx="14605">
                  <c:v>16.012360000000001</c:v>
                </c:pt>
                <c:pt idx="14606">
                  <c:v>16.014513000000001</c:v>
                </c:pt>
                <c:pt idx="14607">
                  <c:v>16.014958</c:v>
                </c:pt>
                <c:pt idx="14608">
                  <c:v>16.016393000000001</c:v>
                </c:pt>
                <c:pt idx="14609">
                  <c:v>16.018704</c:v>
                </c:pt>
                <c:pt idx="14610">
                  <c:v>16.019221000000002</c:v>
                </c:pt>
                <c:pt idx="14611">
                  <c:v>16.020914000000001</c:v>
                </c:pt>
                <c:pt idx="14612">
                  <c:v>16.023814000000002</c:v>
                </c:pt>
                <c:pt idx="14613">
                  <c:v>16.026053000000001</c:v>
                </c:pt>
                <c:pt idx="14614">
                  <c:v>16.027273000000001</c:v>
                </c:pt>
                <c:pt idx="14615">
                  <c:v>16.029799000000001</c:v>
                </c:pt>
                <c:pt idx="14616">
                  <c:v>16.032081000000002</c:v>
                </c:pt>
                <c:pt idx="14617">
                  <c:v>16.032927999999998</c:v>
                </c:pt>
                <c:pt idx="14618">
                  <c:v>16.034047999999999</c:v>
                </c:pt>
                <c:pt idx="14619">
                  <c:v>16.036401999999999</c:v>
                </c:pt>
                <c:pt idx="14620">
                  <c:v>16.036989999999999</c:v>
                </c:pt>
                <c:pt idx="14621">
                  <c:v>16.037866000000001</c:v>
                </c:pt>
                <c:pt idx="14622">
                  <c:v>16.039947000000002</c:v>
                </c:pt>
                <c:pt idx="14623">
                  <c:v>16.041526000000001</c:v>
                </c:pt>
                <c:pt idx="14624">
                  <c:v>16.041827000000001</c:v>
                </c:pt>
                <c:pt idx="14625">
                  <c:v>16.044108999999999</c:v>
                </c:pt>
                <c:pt idx="14626">
                  <c:v>16.046377</c:v>
                </c:pt>
                <c:pt idx="14627">
                  <c:v>16.047367999999999</c:v>
                </c:pt>
                <c:pt idx="14628">
                  <c:v>16.048918</c:v>
                </c:pt>
                <c:pt idx="14629">
                  <c:v>16.051615999999999</c:v>
                </c:pt>
                <c:pt idx="14630">
                  <c:v>16.052104</c:v>
                </c:pt>
                <c:pt idx="14631">
                  <c:v>16.052779000000001</c:v>
                </c:pt>
                <c:pt idx="14632">
                  <c:v>16.054760000000002</c:v>
                </c:pt>
                <c:pt idx="14633">
                  <c:v>16.056453000000001</c:v>
                </c:pt>
                <c:pt idx="14634">
                  <c:v>16.056668999999999</c:v>
                </c:pt>
                <c:pt idx="14635">
                  <c:v>16.058706999999998</c:v>
                </c:pt>
                <c:pt idx="14636">
                  <c:v>16.061133000000002</c:v>
                </c:pt>
                <c:pt idx="14637">
                  <c:v>16.062021999999999</c:v>
                </c:pt>
                <c:pt idx="14638">
                  <c:v>16.063257</c:v>
                </c:pt>
                <c:pt idx="14639">
                  <c:v>16.065769</c:v>
                </c:pt>
                <c:pt idx="14640">
                  <c:v>16.066171000000001</c:v>
                </c:pt>
                <c:pt idx="14641">
                  <c:v>16.066817</c:v>
                </c:pt>
                <c:pt idx="14642">
                  <c:v>16.068769</c:v>
                </c:pt>
                <c:pt idx="14643">
                  <c:v>16.070118000000001</c:v>
                </c:pt>
                <c:pt idx="14644">
                  <c:v>16.070074999999999</c:v>
                </c:pt>
                <c:pt idx="14645">
                  <c:v>16.071711000000001</c:v>
                </c:pt>
                <c:pt idx="14646">
                  <c:v>16.073232999999998</c:v>
                </c:pt>
                <c:pt idx="14647">
                  <c:v>16.073405000000001</c:v>
                </c:pt>
                <c:pt idx="14648">
                  <c:v>16.074596</c:v>
                </c:pt>
                <c:pt idx="14649">
                  <c:v>16.076993000000002</c:v>
                </c:pt>
                <c:pt idx="14650">
                  <c:v>16.077681999999999</c:v>
                </c:pt>
                <c:pt idx="14651">
                  <c:v>16.078572000000001</c:v>
                </c:pt>
                <c:pt idx="14652">
                  <c:v>16.080753999999999</c:v>
                </c:pt>
                <c:pt idx="14653">
                  <c:v>16.082533999999999</c:v>
                </c:pt>
                <c:pt idx="14654">
                  <c:v>16.083179000000001</c:v>
                </c:pt>
                <c:pt idx="14655">
                  <c:v>16.085547999999999</c:v>
                </c:pt>
                <c:pt idx="14656">
                  <c:v>16.088017000000001</c:v>
                </c:pt>
                <c:pt idx="14657">
                  <c:v>16.089379999999998</c:v>
                </c:pt>
                <c:pt idx="14658">
                  <c:v>16.091318000000001</c:v>
                </c:pt>
                <c:pt idx="14659">
                  <c:v>16.094619000000002</c:v>
                </c:pt>
                <c:pt idx="14660">
                  <c:v>16.095967999999999</c:v>
                </c:pt>
                <c:pt idx="14661">
                  <c:v>16.097691000000001</c:v>
                </c:pt>
                <c:pt idx="14662">
                  <c:v>16.101020999999999</c:v>
                </c:pt>
                <c:pt idx="14663">
                  <c:v>16.103590000000001</c:v>
                </c:pt>
                <c:pt idx="14664">
                  <c:v>16.105269</c:v>
                </c:pt>
                <c:pt idx="14665">
                  <c:v>16.109072999999999</c:v>
                </c:pt>
                <c:pt idx="14666">
                  <c:v>16.112403</c:v>
                </c:pt>
                <c:pt idx="14667">
                  <c:v>16.114456000000001</c:v>
                </c:pt>
                <c:pt idx="14668">
                  <c:v>16.117269</c:v>
                </c:pt>
                <c:pt idx="14669">
                  <c:v>16.121202</c:v>
                </c:pt>
                <c:pt idx="14670">
                  <c:v>16.123626999999999</c:v>
                </c:pt>
                <c:pt idx="14671">
                  <c:v>16.126684999999998</c:v>
                </c:pt>
                <c:pt idx="14672">
                  <c:v>16.130932999999999</c:v>
                </c:pt>
                <c:pt idx="14673">
                  <c:v>16.134779999999999</c:v>
                </c:pt>
                <c:pt idx="14674">
                  <c:v>16.137751000000002</c:v>
                </c:pt>
                <c:pt idx="14675">
                  <c:v>16.143004999999999</c:v>
                </c:pt>
                <c:pt idx="14676">
                  <c:v>16.148430000000001</c:v>
                </c:pt>
                <c:pt idx="14677">
                  <c:v>16.152305999999999</c:v>
                </c:pt>
                <c:pt idx="14678">
                  <c:v>16.156998999999999</c:v>
                </c:pt>
                <c:pt idx="14679">
                  <c:v>16.163257000000002</c:v>
                </c:pt>
                <c:pt idx="14680">
                  <c:v>16.167649000000001</c:v>
                </c:pt>
                <c:pt idx="14681">
                  <c:v>16.172702000000001</c:v>
                </c:pt>
                <c:pt idx="14682">
                  <c:v>16.179592</c:v>
                </c:pt>
                <c:pt idx="14683">
                  <c:v>16.186008000000001</c:v>
                </c:pt>
                <c:pt idx="14684">
                  <c:v>16.191074</c:v>
                </c:pt>
                <c:pt idx="14685">
                  <c:v>16.198194000000001</c:v>
                </c:pt>
                <c:pt idx="14686">
                  <c:v>16.205355999999998</c:v>
                </c:pt>
                <c:pt idx="14687">
                  <c:v>16.211054000000001</c:v>
                </c:pt>
                <c:pt idx="14688">
                  <c:v>16.217255000000002</c:v>
                </c:pt>
                <c:pt idx="14689">
                  <c:v>16.224402999999999</c:v>
                </c:pt>
                <c:pt idx="14690">
                  <c:v>16.229226000000001</c:v>
                </c:pt>
                <c:pt idx="14691">
                  <c:v>16.233991</c:v>
                </c:pt>
                <c:pt idx="14692">
                  <c:v>16.239947999999998</c:v>
                </c:pt>
                <c:pt idx="14693">
                  <c:v>16.245086000000001</c:v>
                </c:pt>
                <c:pt idx="14694">
                  <c:v>16.248875999999999</c:v>
                </c:pt>
                <c:pt idx="14695">
                  <c:v>16.254028000000002</c:v>
                </c:pt>
                <c:pt idx="14696">
                  <c:v>16.258880000000001</c:v>
                </c:pt>
                <c:pt idx="14697">
                  <c:v>16.262597</c:v>
                </c:pt>
                <c:pt idx="14698">
                  <c:v>16.266788999999999</c:v>
                </c:pt>
                <c:pt idx="14699">
                  <c:v>16.27243</c:v>
                </c:pt>
                <c:pt idx="14700">
                  <c:v>16.276205000000001</c:v>
                </c:pt>
                <c:pt idx="14701">
                  <c:v>16.279951000000001</c:v>
                </c:pt>
                <c:pt idx="14702">
                  <c:v>16.284586999999998</c:v>
                </c:pt>
                <c:pt idx="14703">
                  <c:v>16.288118000000001</c:v>
                </c:pt>
                <c:pt idx="14704">
                  <c:v>16.290558000000001</c:v>
                </c:pt>
                <c:pt idx="14705">
                  <c:v>16.29429</c:v>
                </c:pt>
                <c:pt idx="14706">
                  <c:v>16.297376</c:v>
                </c:pt>
                <c:pt idx="14707">
                  <c:v>16.299471</c:v>
                </c:pt>
                <c:pt idx="14708">
                  <c:v>16.302427999999999</c:v>
                </c:pt>
                <c:pt idx="14709">
                  <c:v>16.306318000000001</c:v>
                </c:pt>
                <c:pt idx="14710">
                  <c:v>16.308413999999999</c:v>
                </c:pt>
                <c:pt idx="14711">
                  <c:v>16.310509</c:v>
                </c:pt>
                <c:pt idx="14712">
                  <c:v>16.313610000000001</c:v>
                </c:pt>
                <c:pt idx="14713">
                  <c:v>16.316337000000001</c:v>
                </c:pt>
                <c:pt idx="14714">
                  <c:v>16.317872999999999</c:v>
                </c:pt>
                <c:pt idx="14715">
                  <c:v>16.320685999999998</c:v>
                </c:pt>
                <c:pt idx="14716">
                  <c:v>16.323069</c:v>
                </c:pt>
                <c:pt idx="14717">
                  <c:v>16.323915</c:v>
                </c:pt>
                <c:pt idx="14718">
                  <c:v>16.325292999999999</c:v>
                </c:pt>
                <c:pt idx="14719">
                  <c:v>16.327590000000001</c:v>
                </c:pt>
                <c:pt idx="14720">
                  <c:v>16.327705000000002</c:v>
                </c:pt>
                <c:pt idx="14721">
                  <c:v>16.327748</c:v>
                </c:pt>
                <c:pt idx="14722">
                  <c:v>16.328709</c:v>
                </c:pt>
                <c:pt idx="14723">
                  <c:v>16.328766999999999</c:v>
                </c:pt>
                <c:pt idx="14724">
                  <c:v>16.327919999999999</c:v>
                </c:pt>
                <c:pt idx="14725">
                  <c:v>16.329197000000001</c:v>
                </c:pt>
                <c:pt idx="14726">
                  <c:v>16.329958000000001</c:v>
                </c:pt>
                <c:pt idx="14727">
                  <c:v>16.329011000000001</c:v>
                </c:pt>
                <c:pt idx="14728">
                  <c:v>16.328982</c:v>
                </c:pt>
                <c:pt idx="14729">
                  <c:v>16.329885999999998</c:v>
                </c:pt>
                <c:pt idx="14730">
                  <c:v>16.328738000000001</c:v>
                </c:pt>
                <c:pt idx="14731">
                  <c:v>16.328565999999999</c:v>
                </c:pt>
                <c:pt idx="14732">
                  <c:v>16.330116</c:v>
                </c:pt>
                <c:pt idx="14733">
                  <c:v>16.331078000000002</c:v>
                </c:pt>
                <c:pt idx="14734">
                  <c:v>16.331035</c:v>
                </c:pt>
                <c:pt idx="14735">
                  <c:v>16.332757000000001</c:v>
                </c:pt>
                <c:pt idx="14736">
                  <c:v>16.334278999999999</c:v>
                </c:pt>
                <c:pt idx="14737">
                  <c:v>16.334451000000001</c:v>
                </c:pt>
                <c:pt idx="14738">
                  <c:v>16.334824000000001</c:v>
                </c:pt>
                <c:pt idx="14739">
                  <c:v>16.336231000000002</c:v>
                </c:pt>
                <c:pt idx="14740">
                  <c:v>16.335167999999999</c:v>
                </c:pt>
                <c:pt idx="14741">
                  <c:v>16.334306999999999</c:v>
                </c:pt>
                <c:pt idx="14742">
                  <c:v>16.335139999999999</c:v>
                </c:pt>
                <c:pt idx="14743">
                  <c:v>16.335799999999999</c:v>
                </c:pt>
                <c:pt idx="14744">
                  <c:v>16.335901</c:v>
                </c:pt>
                <c:pt idx="14745">
                  <c:v>16.338283000000001</c:v>
                </c:pt>
                <c:pt idx="14746">
                  <c:v>16.340866999999999</c:v>
                </c:pt>
                <c:pt idx="14747">
                  <c:v>16.342459999999999</c:v>
                </c:pt>
                <c:pt idx="14748">
                  <c:v>16.344311999999999</c:v>
                </c:pt>
                <c:pt idx="14749">
                  <c:v>16.346910000000001</c:v>
                </c:pt>
                <c:pt idx="14750">
                  <c:v>16.347355</c:v>
                </c:pt>
                <c:pt idx="14751">
                  <c:v>16.347268</c:v>
                </c:pt>
                <c:pt idx="14752">
                  <c:v>16.348617999999998</c:v>
                </c:pt>
                <c:pt idx="14753">
                  <c:v>16.349378000000002</c:v>
                </c:pt>
                <c:pt idx="14754">
                  <c:v>16.348288</c:v>
                </c:pt>
                <c:pt idx="14755">
                  <c:v>16.348804000000001</c:v>
                </c:pt>
                <c:pt idx="14756">
                  <c:v>16.349421</c:v>
                </c:pt>
                <c:pt idx="14757">
                  <c:v>16.348675</c:v>
                </c:pt>
                <c:pt idx="14758">
                  <c:v>16.348459999999999</c:v>
                </c:pt>
                <c:pt idx="14759">
                  <c:v>16.349895</c:v>
                </c:pt>
                <c:pt idx="14760">
                  <c:v>16.350010000000001</c:v>
                </c:pt>
                <c:pt idx="14761">
                  <c:v>16.350224999999998</c:v>
                </c:pt>
                <c:pt idx="14762">
                  <c:v>16.352004999999998</c:v>
                </c:pt>
                <c:pt idx="14763">
                  <c:v>16.353124999999999</c:v>
                </c:pt>
                <c:pt idx="14764">
                  <c:v>16.352564999999998</c:v>
                </c:pt>
                <c:pt idx="14765">
                  <c:v>16.353612999999999</c:v>
                </c:pt>
                <c:pt idx="14766">
                  <c:v>16.354372999999999</c:v>
                </c:pt>
                <c:pt idx="14767">
                  <c:v>16.354187</c:v>
                </c:pt>
                <c:pt idx="14768">
                  <c:v>16.354818000000002</c:v>
                </c:pt>
                <c:pt idx="14769">
                  <c:v>16.356497999999998</c:v>
                </c:pt>
                <c:pt idx="14770">
                  <c:v>16.356311000000002</c:v>
                </c:pt>
                <c:pt idx="14771">
                  <c:v>16.355967</c:v>
                </c:pt>
                <c:pt idx="14772">
                  <c:v>16.356397000000001</c:v>
                </c:pt>
                <c:pt idx="14773">
                  <c:v>16.355622</c:v>
                </c:pt>
                <c:pt idx="14774">
                  <c:v>16.353196000000001</c:v>
                </c:pt>
                <c:pt idx="14775">
                  <c:v>16.352578999999999</c:v>
                </c:pt>
                <c:pt idx="14776">
                  <c:v>16.352004999999998</c:v>
                </c:pt>
                <c:pt idx="14777">
                  <c:v>16.350527</c:v>
                </c:pt>
                <c:pt idx="14778">
                  <c:v>16.349723000000001</c:v>
                </c:pt>
                <c:pt idx="14779">
                  <c:v>16.350369000000001</c:v>
                </c:pt>
                <c:pt idx="14780">
                  <c:v>16.348976</c:v>
                </c:pt>
                <c:pt idx="14781">
                  <c:v>16.347899999999999</c:v>
                </c:pt>
                <c:pt idx="14782">
                  <c:v>16.348144000000001</c:v>
                </c:pt>
                <c:pt idx="14783">
                  <c:v>16.347526999999999</c:v>
                </c:pt>
                <c:pt idx="14784">
                  <c:v>16.345130000000001</c:v>
                </c:pt>
                <c:pt idx="14785">
                  <c:v>16.344182</c:v>
                </c:pt>
                <c:pt idx="14786">
                  <c:v>16.342804999999998</c:v>
                </c:pt>
                <c:pt idx="14787">
                  <c:v>16.339963000000001</c:v>
                </c:pt>
                <c:pt idx="14788">
                  <c:v>16.337494</c:v>
                </c:pt>
                <c:pt idx="14789">
                  <c:v>16.336618000000001</c:v>
                </c:pt>
                <c:pt idx="14790">
                  <c:v>16.333303000000001</c:v>
                </c:pt>
                <c:pt idx="14791">
                  <c:v>16.330662</c:v>
                </c:pt>
                <c:pt idx="14792">
                  <c:v>16.330646999999999</c:v>
                </c:pt>
                <c:pt idx="14793">
                  <c:v>16.329843</c:v>
                </c:pt>
                <c:pt idx="14794">
                  <c:v>16.328393999999999</c:v>
                </c:pt>
                <c:pt idx="14795">
                  <c:v>16.330116</c:v>
                </c:pt>
                <c:pt idx="14796">
                  <c:v>16.331952999999999</c:v>
                </c:pt>
                <c:pt idx="14797">
                  <c:v>16.332456000000001</c:v>
                </c:pt>
                <c:pt idx="14798">
                  <c:v>16.333818999999998</c:v>
                </c:pt>
                <c:pt idx="14799">
                  <c:v>16.336359999999999</c:v>
                </c:pt>
                <c:pt idx="14800">
                  <c:v>16.336231000000002</c:v>
                </c:pt>
                <c:pt idx="14801">
                  <c:v>16.336618000000001</c:v>
                </c:pt>
                <c:pt idx="14802">
                  <c:v>16.338283000000001</c:v>
                </c:pt>
                <c:pt idx="14803">
                  <c:v>16.339388</c:v>
                </c:pt>
                <c:pt idx="14804">
                  <c:v>16.341311999999999</c:v>
                </c:pt>
                <c:pt idx="14805">
                  <c:v>16.346249</c:v>
                </c:pt>
                <c:pt idx="14806">
                  <c:v>16.350283000000001</c:v>
                </c:pt>
                <c:pt idx="14807">
                  <c:v>16.353798999999999</c:v>
                </c:pt>
                <c:pt idx="14808">
                  <c:v>16.357890000000001</c:v>
                </c:pt>
                <c:pt idx="14809">
                  <c:v>16.361478000000002</c:v>
                </c:pt>
                <c:pt idx="14810">
                  <c:v>16.362712999999999</c:v>
                </c:pt>
                <c:pt idx="14811">
                  <c:v>16.365338999999999</c:v>
                </c:pt>
                <c:pt idx="14812">
                  <c:v>16.369344000000002</c:v>
                </c:pt>
                <c:pt idx="14813">
                  <c:v>16.372775000000001</c:v>
                </c:pt>
                <c:pt idx="14814">
                  <c:v>16.377424999999999</c:v>
                </c:pt>
                <c:pt idx="14815">
                  <c:v>16.385218999999999</c:v>
                </c:pt>
                <c:pt idx="14816">
                  <c:v>16.392323999999999</c:v>
                </c:pt>
                <c:pt idx="14817">
                  <c:v>16.398826</c:v>
                </c:pt>
                <c:pt idx="14818">
                  <c:v>16.406261000000001</c:v>
                </c:pt>
                <c:pt idx="14819">
                  <c:v>16.413481000000001</c:v>
                </c:pt>
                <c:pt idx="14820">
                  <c:v>16.418977999999999</c:v>
                </c:pt>
                <c:pt idx="14821">
                  <c:v>16.425452</c:v>
                </c:pt>
                <c:pt idx="14822">
                  <c:v>16.433246</c:v>
                </c:pt>
                <c:pt idx="14823">
                  <c:v>16.440480000000001</c:v>
                </c:pt>
                <c:pt idx="14824">
                  <c:v>16.448488999999999</c:v>
                </c:pt>
                <c:pt idx="14825">
                  <c:v>16.459613000000001</c:v>
                </c:pt>
                <c:pt idx="14826">
                  <c:v>16.469861000000002</c:v>
                </c:pt>
                <c:pt idx="14827">
                  <c:v>16.479378000000001</c:v>
                </c:pt>
                <c:pt idx="14828">
                  <c:v>16.489913000000001</c:v>
                </c:pt>
                <c:pt idx="14829">
                  <c:v>16.500176</c:v>
                </c:pt>
                <c:pt idx="14830">
                  <c:v>16.508141999999999</c:v>
                </c:pt>
                <c:pt idx="14831">
                  <c:v>16.517628999999999</c:v>
                </c:pt>
                <c:pt idx="14832">
                  <c:v>16.527633999999999</c:v>
                </c:pt>
                <c:pt idx="14833">
                  <c:v>16.536576</c:v>
                </c:pt>
                <c:pt idx="14834">
                  <c:v>16.545949</c:v>
                </c:pt>
                <c:pt idx="14835">
                  <c:v>16.556771000000001</c:v>
                </c:pt>
                <c:pt idx="14836">
                  <c:v>16.565828</c:v>
                </c:pt>
                <c:pt idx="14837">
                  <c:v>16.574311000000002</c:v>
                </c:pt>
                <c:pt idx="14838">
                  <c:v>16.583368</c:v>
                </c:pt>
                <c:pt idx="14839">
                  <c:v>16.591636000000001</c:v>
                </c:pt>
                <c:pt idx="14840">
                  <c:v>16.598051999999999</c:v>
                </c:pt>
                <c:pt idx="14841">
                  <c:v>16.605830999999998</c:v>
                </c:pt>
                <c:pt idx="14842">
                  <c:v>16.612103999999999</c:v>
                </c:pt>
                <c:pt idx="14843">
                  <c:v>16.61862</c:v>
                </c:pt>
                <c:pt idx="14844">
                  <c:v>16.625553</c:v>
                </c:pt>
                <c:pt idx="14845">
                  <c:v>16.631236999999999</c:v>
                </c:pt>
                <c:pt idx="14846">
                  <c:v>16.635470999999999</c:v>
                </c:pt>
                <c:pt idx="14847">
                  <c:v>16.640796000000002</c:v>
                </c:pt>
                <c:pt idx="14848">
                  <c:v>16.645202999999999</c:v>
                </c:pt>
                <c:pt idx="14849">
                  <c:v>16.648820000000001</c:v>
                </c:pt>
                <c:pt idx="14850">
                  <c:v>16.653714000000001</c:v>
                </c:pt>
                <c:pt idx="14851">
                  <c:v>16.659958</c:v>
                </c:pt>
                <c:pt idx="14852">
                  <c:v>16.665039</c:v>
                </c:pt>
                <c:pt idx="14853">
                  <c:v>16.670766</c:v>
                </c:pt>
                <c:pt idx="14854">
                  <c:v>16.677081999999999</c:v>
                </c:pt>
                <c:pt idx="14855">
                  <c:v>16.682091</c:v>
                </c:pt>
                <c:pt idx="14856">
                  <c:v>16.685593000000001</c:v>
                </c:pt>
                <c:pt idx="14857">
                  <c:v>16.690042999999999</c:v>
                </c:pt>
                <c:pt idx="14858">
                  <c:v>16.693487999999999</c:v>
                </c:pt>
                <c:pt idx="14859">
                  <c:v>16.695841999999999</c:v>
                </c:pt>
                <c:pt idx="14860">
                  <c:v>16.698941999999999</c:v>
                </c:pt>
                <c:pt idx="14861">
                  <c:v>16.701955999999999</c:v>
                </c:pt>
                <c:pt idx="14862">
                  <c:v>16.704022999999999</c:v>
                </c:pt>
                <c:pt idx="14863">
                  <c:v>16.706320000000002</c:v>
                </c:pt>
                <c:pt idx="14864">
                  <c:v>16.709320000000002</c:v>
                </c:pt>
                <c:pt idx="14865">
                  <c:v>16.710784</c:v>
                </c:pt>
                <c:pt idx="14866">
                  <c:v>16.710511</c:v>
                </c:pt>
                <c:pt idx="14867">
                  <c:v>16.711344</c:v>
                </c:pt>
                <c:pt idx="14868">
                  <c:v>16.711186000000001</c:v>
                </c:pt>
                <c:pt idx="14869">
                  <c:v>16.709980000000002</c:v>
                </c:pt>
                <c:pt idx="14870">
                  <c:v>16.709893999999998</c:v>
                </c:pt>
                <c:pt idx="14871">
                  <c:v>16.710740999999999</c:v>
                </c:pt>
                <c:pt idx="14872">
                  <c:v>16.710497</c:v>
                </c:pt>
                <c:pt idx="14873">
                  <c:v>16.711027999999999</c:v>
                </c:pt>
                <c:pt idx="14874">
                  <c:v>16.711817</c:v>
                </c:pt>
                <c:pt idx="14875">
                  <c:v>16.711631000000001</c:v>
                </c:pt>
                <c:pt idx="14876">
                  <c:v>16.710439000000001</c:v>
                </c:pt>
                <c:pt idx="14877">
                  <c:v>16.710367000000002</c:v>
                </c:pt>
                <c:pt idx="14878">
                  <c:v>16.709363</c:v>
                </c:pt>
                <c:pt idx="14879">
                  <c:v>16.707899000000001</c:v>
                </c:pt>
                <c:pt idx="14880">
                  <c:v>16.707899000000001</c:v>
                </c:pt>
                <c:pt idx="14881">
                  <c:v>16.708773999999998</c:v>
                </c:pt>
                <c:pt idx="14882">
                  <c:v>16.708687999999999</c:v>
                </c:pt>
                <c:pt idx="14883">
                  <c:v>16.710784</c:v>
                </c:pt>
                <c:pt idx="14884">
                  <c:v>16.712865000000001</c:v>
                </c:pt>
                <c:pt idx="14885">
                  <c:v>16.713726000000001</c:v>
                </c:pt>
                <c:pt idx="14886">
                  <c:v>16.714988999999999</c:v>
                </c:pt>
                <c:pt idx="14887">
                  <c:v>16.717013000000001</c:v>
                </c:pt>
                <c:pt idx="14888">
                  <c:v>16.717085000000001</c:v>
                </c:pt>
                <c:pt idx="14889">
                  <c:v>16.717271</c:v>
                </c:pt>
                <c:pt idx="14890">
                  <c:v>16.718907999999999</c:v>
                </c:pt>
                <c:pt idx="14891">
                  <c:v>16.719926999999998</c:v>
                </c:pt>
                <c:pt idx="14892">
                  <c:v>16.71997</c:v>
                </c:pt>
                <c:pt idx="14893">
                  <c:v>16.721620999999999</c:v>
                </c:pt>
                <c:pt idx="14894">
                  <c:v>16.722840999999999</c:v>
                </c:pt>
                <c:pt idx="14895">
                  <c:v>16.722753999999998</c:v>
                </c:pt>
                <c:pt idx="14896">
                  <c:v>16.722783</c:v>
                </c:pt>
                <c:pt idx="14897">
                  <c:v>16.723731000000001</c:v>
                </c:pt>
                <c:pt idx="14898">
                  <c:v>16.722898000000001</c:v>
                </c:pt>
                <c:pt idx="14899">
                  <c:v>16.722137</c:v>
                </c:pt>
                <c:pt idx="14900">
                  <c:v>16.72251</c:v>
                </c:pt>
                <c:pt idx="14901">
                  <c:v>16.722481999999999</c:v>
                </c:pt>
                <c:pt idx="14902">
                  <c:v>16.721706999999999</c:v>
                </c:pt>
                <c:pt idx="14903">
                  <c:v>16.722525000000001</c:v>
                </c:pt>
                <c:pt idx="14904">
                  <c:v>16.723357</c:v>
                </c:pt>
                <c:pt idx="14905">
                  <c:v>16.722625000000001</c:v>
                </c:pt>
                <c:pt idx="14906">
                  <c:v>16.722711</c:v>
                </c:pt>
                <c:pt idx="14907">
                  <c:v>16.724219000000002</c:v>
                </c:pt>
                <c:pt idx="14908">
                  <c:v>16.723960000000002</c:v>
                </c:pt>
                <c:pt idx="14909">
                  <c:v>16.724104000000001</c:v>
                </c:pt>
                <c:pt idx="14910">
                  <c:v>16.72597</c:v>
                </c:pt>
                <c:pt idx="14911">
                  <c:v>16.727276</c:v>
                </c:pt>
                <c:pt idx="14912">
                  <c:v>16.727533999999999</c:v>
                </c:pt>
                <c:pt idx="14913">
                  <c:v>16.729486000000001</c:v>
                </c:pt>
                <c:pt idx="14914">
                  <c:v>16.731309</c:v>
                </c:pt>
                <c:pt idx="14915">
                  <c:v>16.732112999999998</c:v>
                </c:pt>
                <c:pt idx="14916">
                  <c:v>16.73329</c:v>
                </c:pt>
                <c:pt idx="14917">
                  <c:v>16.735802</c:v>
                </c:pt>
                <c:pt idx="14918">
                  <c:v>16.736734999999999</c:v>
                </c:pt>
                <c:pt idx="14919">
                  <c:v>16.73761</c:v>
                </c:pt>
                <c:pt idx="14920">
                  <c:v>16.739432999999998</c:v>
                </c:pt>
                <c:pt idx="14921">
                  <c:v>16.740438000000001</c:v>
                </c:pt>
                <c:pt idx="14922">
                  <c:v>16.740352000000001</c:v>
                </c:pt>
                <c:pt idx="14923">
                  <c:v>16.74183</c:v>
                </c:pt>
                <c:pt idx="14924">
                  <c:v>16.743136</c:v>
                </c:pt>
                <c:pt idx="14925">
                  <c:v>16.743352000000002</c:v>
                </c:pt>
                <c:pt idx="14926">
                  <c:v>16.744299000000002</c:v>
                </c:pt>
                <c:pt idx="14927">
                  <c:v>16.746438000000001</c:v>
                </c:pt>
                <c:pt idx="14928">
                  <c:v>16.746911000000001</c:v>
                </c:pt>
                <c:pt idx="14929">
                  <c:v>16.747858999999998</c:v>
                </c:pt>
                <c:pt idx="14930">
                  <c:v>16.750069</c:v>
                </c:pt>
                <c:pt idx="14931">
                  <c:v>16.751633999999999</c:v>
                </c:pt>
                <c:pt idx="14932">
                  <c:v>16.751978000000001</c:v>
                </c:pt>
                <c:pt idx="14933">
                  <c:v>16.753786999999999</c:v>
                </c:pt>
                <c:pt idx="14934">
                  <c:v>16.755379999999999</c:v>
                </c:pt>
                <c:pt idx="14935">
                  <c:v>16.755983000000001</c:v>
                </c:pt>
                <c:pt idx="14936">
                  <c:v>16.757375</c:v>
                </c:pt>
                <c:pt idx="14937">
                  <c:v>16.76003</c:v>
                </c:pt>
                <c:pt idx="14938">
                  <c:v>16.760849</c:v>
                </c:pt>
                <c:pt idx="14939">
                  <c:v>16.761652000000002</c:v>
                </c:pt>
                <c:pt idx="14940">
                  <c:v>16.763833999999999</c:v>
                </c:pt>
                <c:pt idx="14941">
                  <c:v>16.765757000000001</c:v>
                </c:pt>
                <c:pt idx="14942">
                  <c:v>16.766819999999999</c:v>
                </c:pt>
                <c:pt idx="14943">
                  <c:v>16.770523000000001</c:v>
                </c:pt>
                <c:pt idx="14944">
                  <c:v>16.774642</c:v>
                </c:pt>
                <c:pt idx="14945">
                  <c:v>16.777426999999999</c:v>
                </c:pt>
                <c:pt idx="14946">
                  <c:v>16.780771000000001</c:v>
                </c:pt>
                <c:pt idx="14947">
                  <c:v>16.785019999999999</c:v>
                </c:pt>
                <c:pt idx="14948">
                  <c:v>16.786698999999999</c:v>
                </c:pt>
                <c:pt idx="14949">
                  <c:v>16.788578999999999</c:v>
                </c:pt>
                <c:pt idx="14950">
                  <c:v>16.791851999999999</c:v>
                </c:pt>
                <c:pt idx="14951">
                  <c:v>16.793747</c:v>
                </c:pt>
                <c:pt idx="14952">
                  <c:v>16.794809000000001</c:v>
                </c:pt>
                <c:pt idx="14953">
                  <c:v>16.798138999999999</c:v>
                </c:pt>
                <c:pt idx="14954">
                  <c:v>16.801383000000001</c:v>
                </c:pt>
                <c:pt idx="14955">
                  <c:v>16.803032999999999</c:v>
                </c:pt>
                <c:pt idx="14956">
                  <c:v>16.805215</c:v>
                </c:pt>
                <c:pt idx="14957">
                  <c:v>16.808689000000001</c:v>
                </c:pt>
                <c:pt idx="14958">
                  <c:v>16.809837000000002</c:v>
                </c:pt>
                <c:pt idx="14959">
                  <c:v>16.810884999999999</c:v>
                </c:pt>
                <c:pt idx="14960">
                  <c:v>16.813970999999999</c:v>
                </c:pt>
                <c:pt idx="14961">
                  <c:v>16.816884000000002</c:v>
                </c:pt>
                <c:pt idx="14962">
                  <c:v>16.818966</c:v>
                </c:pt>
                <c:pt idx="14963">
                  <c:v>16.822970000000002</c:v>
                </c:pt>
                <c:pt idx="14964">
                  <c:v>16.826816999999998</c:v>
                </c:pt>
                <c:pt idx="14965">
                  <c:v>16.829386</c:v>
                </c:pt>
                <c:pt idx="14966">
                  <c:v>16.832228000000001</c:v>
                </c:pt>
                <c:pt idx="14967">
                  <c:v>16.835974</c:v>
                </c:pt>
                <c:pt idx="14968">
                  <c:v>16.837624999999999</c:v>
                </c:pt>
                <c:pt idx="14969">
                  <c:v>16.839706</c:v>
                </c:pt>
                <c:pt idx="14970">
                  <c:v>16.842749000000001</c:v>
                </c:pt>
                <c:pt idx="14971">
                  <c:v>16.845247000000001</c:v>
                </c:pt>
                <c:pt idx="14972">
                  <c:v>16.84694</c:v>
                </c:pt>
                <c:pt idx="14973">
                  <c:v>16.850557999999999</c:v>
                </c:pt>
                <c:pt idx="14974">
                  <c:v>16.853959</c:v>
                </c:pt>
                <c:pt idx="14975">
                  <c:v>16.856313</c:v>
                </c:pt>
                <c:pt idx="14976">
                  <c:v>16.859026</c:v>
                </c:pt>
                <c:pt idx="14977">
                  <c:v>16.862686</c:v>
                </c:pt>
                <c:pt idx="14978">
                  <c:v>16.864637999999999</c:v>
                </c:pt>
                <c:pt idx="14979">
                  <c:v>16.866978</c:v>
                </c:pt>
                <c:pt idx="14980">
                  <c:v>16.871068999999999</c:v>
                </c:pt>
                <c:pt idx="14981">
                  <c:v>16.874742999999999</c:v>
                </c:pt>
                <c:pt idx="14982">
                  <c:v>16.877571</c:v>
                </c:pt>
                <c:pt idx="14983">
                  <c:v>16.882106</c:v>
                </c:pt>
                <c:pt idx="14984">
                  <c:v>16.885967000000001</c:v>
                </c:pt>
                <c:pt idx="14985">
                  <c:v>16.888020000000001</c:v>
                </c:pt>
                <c:pt idx="14986">
                  <c:v>16.890532</c:v>
                </c:pt>
                <c:pt idx="14987">
                  <c:v>16.894134999999999</c:v>
                </c:pt>
                <c:pt idx="14988">
                  <c:v>16.896072</c:v>
                </c:pt>
                <c:pt idx="14989">
                  <c:v>16.899158</c:v>
                </c:pt>
                <c:pt idx="14990">
                  <c:v>16.903507000000001</c:v>
                </c:pt>
                <c:pt idx="14991">
                  <c:v>16.907181999999999</c:v>
                </c:pt>
                <c:pt idx="14992">
                  <c:v>16.910411</c:v>
                </c:pt>
                <c:pt idx="14993">
                  <c:v>16.915061999999999</c:v>
                </c:pt>
                <c:pt idx="14994">
                  <c:v>16.91911</c:v>
                </c:pt>
                <c:pt idx="14995">
                  <c:v>16.921793999999998</c:v>
                </c:pt>
                <c:pt idx="14996">
                  <c:v>16.925540000000002</c:v>
                </c:pt>
                <c:pt idx="14997">
                  <c:v>16.930693000000002</c:v>
                </c:pt>
                <c:pt idx="14998">
                  <c:v>16.933706999999998</c:v>
                </c:pt>
                <c:pt idx="14999">
                  <c:v>16.93731</c:v>
                </c:pt>
                <c:pt idx="15000">
                  <c:v>16.942377</c:v>
                </c:pt>
                <c:pt idx="15001">
                  <c:v>16.945606000000002</c:v>
                </c:pt>
                <c:pt idx="15002">
                  <c:v>16.947099000000001</c:v>
                </c:pt>
                <c:pt idx="15003">
                  <c:v>16.95017</c:v>
                </c:pt>
                <c:pt idx="15004">
                  <c:v>16.95307</c:v>
                </c:pt>
                <c:pt idx="15005">
                  <c:v>16.954505000000001</c:v>
                </c:pt>
                <c:pt idx="15006">
                  <c:v>16.956472000000002</c:v>
                </c:pt>
                <c:pt idx="15007">
                  <c:v>16.959902</c:v>
                </c:pt>
                <c:pt idx="15008">
                  <c:v>16.961237000000001</c:v>
                </c:pt>
                <c:pt idx="15009">
                  <c:v>16.962800999999999</c:v>
                </c:pt>
                <c:pt idx="15010">
                  <c:v>16.965242</c:v>
                </c:pt>
                <c:pt idx="15011">
                  <c:v>16.967237000000001</c:v>
                </c:pt>
                <c:pt idx="15012">
                  <c:v>16.968055</c:v>
                </c:pt>
                <c:pt idx="15013">
                  <c:v>16.970106999999999</c:v>
                </c:pt>
                <c:pt idx="15014">
                  <c:v>16.971988</c:v>
                </c:pt>
                <c:pt idx="15015">
                  <c:v>16.972805999999999</c:v>
                </c:pt>
                <c:pt idx="15016">
                  <c:v>16.973782</c:v>
                </c:pt>
                <c:pt idx="15017">
                  <c:v>16.976064000000001</c:v>
                </c:pt>
                <c:pt idx="15018">
                  <c:v>16.976538000000001</c:v>
                </c:pt>
                <c:pt idx="15019">
                  <c:v>16.977141</c:v>
                </c:pt>
                <c:pt idx="15020">
                  <c:v>16.978833999999999</c:v>
                </c:pt>
                <c:pt idx="15021">
                  <c:v>16.979393999999999</c:v>
                </c:pt>
                <c:pt idx="15022">
                  <c:v>16.978361</c:v>
                </c:pt>
                <c:pt idx="15023">
                  <c:v>16.979164000000001</c:v>
                </c:pt>
                <c:pt idx="15024">
                  <c:v>16.979810000000001</c:v>
                </c:pt>
                <c:pt idx="15025">
                  <c:v>16.978978000000001</c:v>
                </c:pt>
                <c:pt idx="15026">
                  <c:v>16.978905999999998</c:v>
                </c:pt>
                <c:pt idx="15027">
                  <c:v>16.980226999999999</c:v>
                </c:pt>
                <c:pt idx="15028">
                  <c:v>16.979609</c:v>
                </c:pt>
                <c:pt idx="15029">
                  <c:v>16.978733999999999</c:v>
                </c:pt>
                <c:pt idx="15030">
                  <c:v>16.978546999999999</c:v>
                </c:pt>
                <c:pt idx="15031">
                  <c:v>16.977542</c:v>
                </c:pt>
                <c:pt idx="15032">
                  <c:v>16.975159999999999</c:v>
                </c:pt>
                <c:pt idx="15033">
                  <c:v>16.974326999999999</c:v>
                </c:pt>
                <c:pt idx="15034">
                  <c:v>16.973379999999999</c:v>
                </c:pt>
                <c:pt idx="15035">
                  <c:v>16.971039999999999</c:v>
                </c:pt>
                <c:pt idx="15036">
                  <c:v>16.969332000000001</c:v>
                </c:pt>
                <c:pt idx="15037">
                  <c:v>16.968298999999998</c:v>
                </c:pt>
                <c:pt idx="15038">
                  <c:v>16.964596</c:v>
                </c:pt>
                <c:pt idx="15039">
                  <c:v>16.961293999999999</c:v>
                </c:pt>
                <c:pt idx="15040">
                  <c:v>16.959199000000002</c:v>
                </c:pt>
                <c:pt idx="15041">
                  <c:v>16.956558000000001</c:v>
                </c:pt>
                <c:pt idx="15042">
                  <c:v>16.953716</c:v>
                </c:pt>
                <c:pt idx="15043">
                  <c:v>16.953658000000001</c:v>
                </c:pt>
                <c:pt idx="15044">
                  <c:v>16.953672999999998</c:v>
                </c:pt>
                <c:pt idx="15045">
                  <c:v>16.952223</c:v>
                </c:pt>
                <c:pt idx="15046">
                  <c:v>16.95185</c:v>
                </c:pt>
                <c:pt idx="15047">
                  <c:v>16.952681999999999</c:v>
                </c:pt>
                <c:pt idx="15048">
                  <c:v>16.951032000000001</c:v>
                </c:pt>
                <c:pt idx="15049">
                  <c:v>16.949869</c:v>
                </c:pt>
                <c:pt idx="15050">
                  <c:v>16.950285000000001</c:v>
                </c:pt>
                <c:pt idx="15051">
                  <c:v>16.950586999999999</c:v>
                </c:pt>
                <c:pt idx="15052">
                  <c:v>16.949984000000001</c:v>
                </c:pt>
                <c:pt idx="15053">
                  <c:v>16.952065000000001</c:v>
                </c:pt>
                <c:pt idx="15054">
                  <c:v>16.954505000000001</c:v>
                </c:pt>
                <c:pt idx="15055">
                  <c:v>16.955552999999998</c:v>
                </c:pt>
                <c:pt idx="15056">
                  <c:v>16.957174999999999</c:v>
                </c:pt>
                <c:pt idx="15057">
                  <c:v>16.960175</c:v>
                </c:pt>
                <c:pt idx="15058">
                  <c:v>16.960806000000002</c:v>
                </c:pt>
                <c:pt idx="15059">
                  <c:v>16.961580999999999</c:v>
                </c:pt>
                <c:pt idx="15060">
                  <c:v>16.963605000000001</c:v>
                </c:pt>
                <c:pt idx="15061">
                  <c:v>16.964867999999999</c:v>
                </c:pt>
                <c:pt idx="15062">
                  <c:v>16.965513999999999</c:v>
                </c:pt>
                <c:pt idx="15063">
                  <c:v>16.968686000000002</c:v>
                </c:pt>
                <c:pt idx="15064">
                  <c:v>16.970610000000001</c:v>
                </c:pt>
                <c:pt idx="15065">
                  <c:v>16.971184000000001</c:v>
                </c:pt>
                <c:pt idx="15066">
                  <c:v>16.972677000000001</c:v>
                </c:pt>
                <c:pt idx="15067">
                  <c:v>16.975245999999999</c:v>
                </c:pt>
                <c:pt idx="15068">
                  <c:v>16.975504000000001</c:v>
                </c:pt>
                <c:pt idx="15069">
                  <c:v>16.976322</c:v>
                </c:pt>
                <c:pt idx="15070">
                  <c:v>16.978963</c:v>
                </c:pt>
                <c:pt idx="15071">
                  <c:v>16.980958999999999</c:v>
                </c:pt>
                <c:pt idx="15072">
                  <c:v>16.982451000000001</c:v>
                </c:pt>
                <c:pt idx="15073">
                  <c:v>16.986355</c:v>
                </c:pt>
                <c:pt idx="15074">
                  <c:v>16.990158999999998</c:v>
                </c:pt>
                <c:pt idx="15075">
                  <c:v>16.992857999999998</c:v>
                </c:pt>
                <c:pt idx="15076">
                  <c:v>16.996503000000001</c:v>
                </c:pt>
                <c:pt idx="15077">
                  <c:v>17.001311999999999</c:v>
                </c:pt>
                <c:pt idx="15078">
                  <c:v>17.004397999999998</c:v>
                </c:pt>
                <c:pt idx="15079">
                  <c:v>17.007728</c:v>
                </c:pt>
                <c:pt idx="15080">
                  <c:v>17.012335</c:v>
                </c:pt>
                <c:pt idx="15081">
                  <c:v>17.016282</c:v>
                </c:pt>
                <c:pt idx="15082">
                  <c:v>17.017904000000001</c:v>
                </c:pt>
                <c:pt idx="15083">
                  <c:v>17.020990000000001</c:v>
                </c:pt>
                <c:pt idx="15084">
                  <c:v>17.023574</c:v>
                </c:pt>
                <c:pt idx="15085">
                  <c:v>17.024536000000001</c:v>
                </c:pt>
                <c:pt idx="15086">
                  <c:v>17.026143000000001</c:v>
                </c:pt>
                <c:pt idx="15087">
                  <c:v>17.028984999999999</c:v>
                </c:pt>
                <c:pt idx="15088">
                  <c:v>17.029430000000001</c:v>
                </c:pt>
                <c:pt idx="15089">
                  <c:v>17.029803000000001</c:v>
                </c:pt>
                <c:pt idx="15090">
                  <c:v>17.031583000000001</c:v>
                </c:pt>
                <c:pt idx="15091">
                  <c:v>17.032688</c:v>
                </c:pt>
                <c:pt idx="15092">
                  <c:v>17.031727</c:v>
                </c:pt>
                <c:pt idx="15093">
                  <c:v>17.032271999999999</c:v>
                </c:pt>
                <c:pt idx="15094">
                  <c:v>17.031497000000002</c:v>
                </c:pt>
                <c:pt idx="15095">
                  <c:v>17.029630999999998</c:v>
                </c:pt>
                <c:pt idx="15096">
                  <c:v>17.028196000000001</c:v>
                </c:pt>
                <c:pt idx="15097">
                  <c:v>17.028067</c:v>
                </c:pt>
                <c:pt idx="15098">
                  <c:v>17.025827</c:v>
                </c:pt>
                <c:pt idx="15099">
                  <c:v>17.023631000000002</c:v>
                </c:pt>
                <c:pt idx="15100">
                  <c:v>17.022684000000002</c:v>
                </c:pt>
                <c:pt idx="15101">
                  <c:v>17.021004999999999</c:v>
                </c:pt>
                <c:pt idx="15102">
                  <c:v>17.018249000000001</c:v>
                </c:pt>
                <c:pt idx="15103">
                  <c:v>17.016999999999999</c:v>
                </c:pt>
                <c:pt idx="15104">
                  <c:v>17.015421</c:v>
                </c:pt>
                <c:pt idx="15105">
                  <c:v>17.013455</c:v>
                </c:pt>
                <c:pt idx="15106">
                  <c:v>17.011775</c:v>
                </c:pt>
                <c:pt idx="15107">
                  <c:v>17.01146</c:v>
                </c:pt>
                <c:pt idx="15108">
                  <c:v>17.008876000000001</c:v>
                </c:pt>
                <c:pt idx="15109">
                  <c:v>17.005675</c:v>
                </c:pt>
                <c:pt idx="15110">
                  <c:v>17.003321</c:v>
                </c:pt>
                <c:pt idx="15111">
                  <c:v>16.999948</c:v>
                </c:pt>
                <c:pt idx="15112">
                  <c:v>16.994121</c:v>
                </c:pt>
                <c:pt idx="15113">
                  <c:v>16.989284000000001</c:v>
                </c:pt>
                <c:pt idx="15114">
                  <c:v>16.984116</c:v>
                </c:pt>
                <c:pt idx="15115">
                  <c:v>16.978289</c:v>
                </c:pt>
                <c:pt idx="15116">
                  <c:v>16.972591000000001</c:v>
                </c:pt>
                <c:pt idx="15117">
                  <c:v>16.967853999999999</c:v>
                </c:pt>
                <c:pt idx="15118">
                  <c:v>16.960920999999999</c:v>
                </c:pt>
                <c:pt idx="15119">
                  <c:v>16.954046000000002</c:v>
                </c:pt>
                <c:pt idx="15120">
                  <c:v>16.94941</c:v>
                </c:pt>
                <c:pt idx="15121">
                  <c:v>16.943940999999999</c:v>
                </c:pt>
                <c:pt idx="15122">
                  <c:v>16.937396</c:v>
                </c:pt>
                <c:pt idx="15123">
                  <c:v>16.935027999999999</c:v>
                </c:pt>
                <c:pt idx="15124">
                  <c:v>16.932888999999999</c:v>
                </c:pt>
                <c:pt idx="15125">
                  <c:v>16.929143</c:v>
                </c:pt>
                <c:pt idx="15126">
                  <c:v>16.926286000000001</c:v>
                </c:pt>
                <c:pt idx="15127">
                  <c:v>16.924679000000001</c:v>
                </c:pt>
                <c:pt idx="15128">
                  <c:v>16.920272000000001</c:v>
                </c:pt>
                <c:pt idx="15129">
                  <c:v>16.91667</c:v>
                </c:pt>
                <c:pt idx="15130">
                  <c:v>16.915693000000001</c:v>
                </c:pt>
                <c:pt idx="15131">
                  <c:v>16.913827999999999</c:v>
                </c:pt>
                <c:pt idx="15132">
                  <c:v>16.911042999999999</c:v>
                </c:pt>
                <c:pt idx="15133">
                  <c:v>16.911631</c:v>
                </c:pt>
                <c:pt idx="15134">
                  <c:v>16.912348999999999</c:v>
                </c:pt>
                <c:pt idx="15135">
                  <c:v>16.911847000000002</c:v>
                </c:pt>
                <c:pt idx="15136">
                  <c:v>16.910799000000001</c:v>
                </c:pt>
                <c:pt idx="15137">
                  <c:v>16.911431</c:v>
                </c:pt>
                <c:pt idx="15138">
                  <c:v>16.909521000000002</c:v>
                </c:pt>
                <c:pt idx="15139">
                  <c:v>16.908042999999999</c:v>
                </c:pt>
                <c:pt idx="15140">
                  <c:v>16.908989999999999</c:v>
                </c:pt>
                <c:pt idx="15141">
                  <c:v>16.909478</c:v>
                </c:pt>
                <c:pt idx="15142">
                  <c:v>16.909047999999999</c:v>
                </c:pt>
                <c:pt idx="15143">
                  <c:v>16.911128999999999</c:v>
                </c:pt>
                <c:pt idx="15144">
                  <c:v>16.913209999999999</c:v>
                </c:pt>
                <c:pt idx="15145">
                  <c:v>16.913713000000001</c:v>
                </c:pt>
                <c:pt idx="15146">
                  <c:v>16.914560000000002</c:v>
                </c:pt>
                <c:pt idx="15147">
                  <c:v>16.916971</c:v>
                </c:pt>
                <c:pt idx="15148">
                  <c:v>16.916512000000001</c:v>
                </c:pt>
                <c:pt idx="15149">
                  <c:v>16.916855999999999</c:v>
                </c:pt>
                <c:pt idx="15150">
                  <c:v>16.920774999999999</c:v>
                </c:pt>
                <c:pt idx="15151">
                  <c:v>16.924478000000001</c:v>
                </c:pt>
                <c:pt idx="15152">
                  <c:v>16.927564</c:v>
                </c:pt>
                <c:pt idx="15153">
                  <c:v>16.935701999999999</c:v>
                </c:pt>
                <c:pt idx="15154">
                  <c:v>16.944400000000002</c:v>
                </c:pt>
                <c:pt idx="15155">
                  <c:v>16.951362</c:v>
                </c:pt>
                <c:pt idx="15156">
                  <c:v>16.957834999999999</c:v>
                </c:pt>
                <c:pt idx="15157">
                  <c:v>16.965973999999999</c:v>
                </c:pt>
                <c:pt idx="15158">
                  <c:v>16.971830000000001</c:v>
                </c:pt>
                <c:pt idx="15159">
                  <c:v>16.978345999999998</c:v>
                </c:pt>
                <c:pt idx="15160">
                  <c:v>16.986815</c:v>
                </c:pt>
                <c:pt idx="15161">
                  <c:v>16.993891000000001</c:v>
                </c:pt>
                <c:pt idx="15162">
                  <c:v>17.000235</c:v>
                </c:pt>
                <c:pt idx="15163">
                  <c:v>17.009091000000002</c:v>
                </c:pt>
                <c:pt idx="15164">
                  <c:v>17.016742000000001</c:v>
                </c:pt>
                <c:pt idx="15165">
                  <c:v>17.022928</c:v>
                </c:pt>
                <c:pt idx="15166">
                  <c:v>17.029817999999999</c:v>
                </c:pt>
                <c:pt idx="15167">
                  <c:v>17.038128</c:v>
                </c:pt>
                <c:pt idx="15168">
                  <c:v>17.044028000000001</c:v>
                </c:pt>
                <c:pt idx="15169">
                  <c:v>17.050630000000002</c:v>
                </c:pt>
                <c:pt idx="15170">
                  <c:v>17.058568000000001</c:v>
                </c:pt>
                <c:pt idx="15171">
                  <c:v>17.065328000000001</c:v>
                </c:pt>
                <c:pt idx="15172">
                  <c:v>17.071299</c:v>
                </c:pt>
                <c:pt idx="15173">
                  <c:v>17.079122000000002</c:v>
                </c:pt>
                <c:pt idx="15174">
                  <c:v>17.085809999999999</c:v>
                </c:pt>
                <c:pt idx="15175">
                  <c:v>17.091049000000002</c:v>
                </c:pt>
                <c:pt idx="15176">
                  <c:v>17.097249999999999</c:v>
                </c:pt>
                <c:pt idx="15177">
                  <c:v>17.105402999999999</c:v>
                </c:pt>
                <c:pt idx="15178">
                  <c:v>17.111159000000001</c:v>
                </c:pt>
                <c:pt idx="15179">
                  <c:v>17.117574999999999</c:v>
                </c:pt>
                <c:pt idx="15180">
                  <c:v>17.12501</c:v>
                </c:pt>
                <c:pt idx="15181">
                  <c:v>17.131253000000001</c:v>
                </c:pt>
                <c:pt idx="15182">
                  <c:v>17.136707999999999</c:v>
                </c:pt>
                <c:pt idx="15183">
                  <c:v>17.144157</c:v>
                </c:pt>
                <c:pt idx="15184">
                  <c:v>17.150888999999999</c:v>
                </c:pt>
                <c:pt idx="15185">
                  <c:v>17.156343</c:v>
                </c:pt>
                <c:pt idx="15186">
                  <c:v>17.162544</c:v>
                </c:pt>
                <c:pt idx="15187">
                  <c:v>17.169734999999999</c:v>
                </c:pt>
                <c:pt idx="15188">
                  <c:v>17.174672999999999</c:v>
                </c:pt>
                <c:pt idx="15189">
                  <c:v>17.180700999999999</c:v>
                </c:pt>
                <c:pt idx="15190">
                  <c:v>17.187920999999999</c:v>
                </c:pt>
                <c:pt idx="15191">
                  <c:v>17.193217000000001</c:v>
                </c:pt>
                <c:pt idx="15192">
                  <c:v>17.197838999999998</c:v>
                </c:pt>
                <c:pt idx="15193">
                  <c:v>17.204255</c:v>
                </c:pt>
                <c:pt idx="15194">
                  <c:v>17.208905999999999</c:v>
                </c:pt>
                <c:pt idx="15195">
                  <c:v>17.211991999999999</c:v>
                </c:pt>
                <c:pt idx="15196">
                  <c:v>17.215866999999999</c:v>
                </c:pt>
                <c:pt idx="15197">
                  <c:v>17.221105999999999</c:v>
                </c:pt>
                <c:pt idx="15198">
                  <c:v>17.224149000000001</c:v>
                </c:pt>
                <c:pt idx="15199">
                  <c:v>17.227981</c:v>
                </c:pt>
                <c:pt idx="15200">
                  <c:v>17.232316000000001</c:v>
                </c:pt>
                <c:pt idx="15201">
                  <c:v>17.23556</c:v>
                </c:pt>
                <c:pt idx="15202">
                  <c:v>17.23912</c:v>
                </c:pt>
                <c:pt idx="15203">
                  <c:v>17.243914</c:v>
                </c:pt>
                <c:pt idx="15204">
                  <c:v>17.247330000000002</c:v>
                </c:pt>
                <c:pt idx="15205">
                  <c:v>17.249912999999999</c:v>
                </c:pt>
                <c:pt idx="15206">
                  <c:v>17.253042000000001</c:v>
                </c:pt>
                <c:pt idx="15207">
                  <c:v>17.256357999999999</c:v>
                </c:pt>
                <c:pt idx="15208">
                  <c:v>17.257822000000001</c:v>
                </c:pt>
                <c:pt idx="15209">
                  <c:v>17.260591999999999</c:v>
                </c:pt>
                <c:pt idx="15210">
                  <c:v>17.264309999999998</c:v>
                </c:pt>
                <c:pt idx="15211">
                  <c:v>17.266922000000001</c:v>
                </c:pt>
                <c:pt idx="15212">
                  <c:v>17.269276000000001</c:v>
                </c:pt>
                <c:pt idx="15213">
                  <c:v>17.272749999999998</c:v>
                </c:pt>
                <c:pt idx="15214">
                  <c:v>17.275247</c:v>
                </c:pt>
                <c:pt idx="15215">
                  <c:v>17.277457999999999</c:v>
                </c:pt>
                <c:pt idx="15216">
                  <c:v>17.2804</c:v>
                </c:pt>
                <c:pt idx="15217">
                  <c:v>17.283242000000001</c:v>
                </c:pt>
                <c:pt idx="15218">
                  <c:v>17.285022000000001</c:v>
                </c:pt>
                <c:pt idx="15219">
                  <c:v>17.287662999999998</c:v>
                </c:pt>
                <c:pt idx="15220">
                  <c:v>17.290534000000001</c:v>
                </c:pt>
                <c:pt idx="15221">
                  <c:v>17.293333000000001</c:v>
                </c:pt>
                <c:pt idx="15222">
                  <c:v>17.296232</c:v>
                </c:pt>
                <c:pt idx="15223">
                  <c:v>17.299361000000001</c:v>
                </c:pt>
                <c:pt idx="15224">
                  <c:v>17.301586</c:v>
                </c:pt>
                <c:pt idx="15225">
                  <c:v>17.303350999999999</c:v>
                </c:pt>
                <c:pt idx="15226">
                  <c:v>17.305605</c:v>
                </c:pt>
                <c:pt idx="15227">
                  <c:v>17.307943999999999</c:v>
                </c:pt>
                <c:pt idx="15228">
                  <c:v>17.309508999999998</c:v>
                </c:pt>
                <c:pt idx="15229">
                  <c:v>17.312163999999999</c:v>
                </c:pt>
                <c:pt idx="15230">
                  <c:v>17.315092</c:v>
                </c:pt>
                <c:pt idx="15231">
                  <c:v>17.317245</c:v>
                </c:pt>
                <c:pt idx="15232">
                  <c:v>17.319585</c:v>
                </c:pt>
                <c:pt idx="15233">
                  <c:v>17.322555999999999</c:v>
                </c:pt>
                <c:pt idx="15234">
                  <c:v>17.324551</c:v>
                </c:pt>
                <c:pt idx="15235">
                  <c:v>17.325828999999999</c:v>
                </c:pt>
                <c:pt idx="15236">
                  <c:v>17.327636999999999</c:v>
                </c:pt>
                <c:pt idx="15237">
                  <c:v>17.329747000000001</c:v>
                </c:pt>
                <c:pt idx="15238">
                  <c:v>17.331067999999998</c:v>
                </c:pt>
                <c:pt idx="15239">
                  <c:v>17.333407000000001</c:v>
                </c:pt>
                <c:pt idx="15240">
                  <c:v>17.336178</c:v>
                </c:pt>
                <c:pt idx="15241">
                  <c:v>17.339521999999999</c:v>
                </c:pt>
                <c:pt idx="15242">
                  <c:v>17.342794999999999</c:v>
                </c:pt>
                <c:pt idx="15243">
                  <c:v>17.345334999999999</c:v>
                </c:pt>
                <c:pt idx="15244">
                  <c:v>17.348507000000001</c:v>
                </c:pt>
                <c:pt idx="15245">
                  <c:v>17.352281999999999</c:v>
                </c:pt>
                <c:pt idx="15246">
                  <c:v>17.355612000000001</c:v>
                </c:pt>
                <c:pt idx="15247">
                  <c:v>17.359043</c:v>
                </c:pt>
                <c:pt idx="15248">
                  <c:v>17.363291</c:v>
                </c:pt>
                <c:pt idx="15249">
                  <c:v>17.367108999999999</c:v>
                </c:pt>
                <c:pt idx="15250">
                  <c:v>17.370539999999998</c:v>
                </c:pt>
                <c:pt idx="15251">
                  <c:v>17.374328999999999</c:v>
                </c:pt>
                <c:pt idx="15252">
                  <c:v>17.378578000000001</c:v>
                </c:pt>
                <c:pt idx="15253">
                  <c:v>17.38241</c:v>
                </c:pt>
                <c:pt idx="15254">
                  <c:v>17.386945999999998</c:v>
                </c:pt>
                <c:pt idx="15255">
                  <c:v>17.391767999999999</c:v>
                </c:pt>
                <c:pt idx="15256">
                  <c:v>17.395887999999999</c:v>
                </c:pt>
                <c:pt idx="15257">
                  <c:v>17.400065000000001</c:v>
                </c:pt>
                <c:pt idx="15258">
                  <c:v>17.405318000000001</c:v>
                </c:pt>
                <c:pt idx="15259">
                  <c:v>17.409279999999999</c:v>
                </c:pt>
                <c:pt idx="15260">
                  <c:v>17.413039999999999</c:v>
                </c:pt>
                <c:pt idx="15261">
                  <c:v>17.418050000000001</c:v>
                </c:pt>
                <c:pt idx="15262">
                  <c:v>17.423203000000001</c:v>
                </c:pt>
                <c:pt idx="15263">
                  <c:v>17.427250000000001</c:v>
                </c:pt>
                <c:pt idx="15264">
                  <c:v>17.432977000000001</c:v>
                </c:pt>
                <c:pt idx="15265">
                  <c:v>17.439292999999999</c:v>
                </c:pt>
                <c:pt idx="15266">
                  <c:v>17.445034</c:v>
                </c:pt>
                <c:pt idx="15267">
                  <c:v>17.450876000000001</c:v>
                </c:pt>
                <c:pt idx="15268">
                  <c:v>17.457407</c:v>
                </c:pt>
                <c:pt idx="15269">
                  <c:v>17.462990000000001</c:v>
                </c:pt>
                <c:pt idx="15270">
                  <c:v>17.468043000000002</c:v>
                </c:pt>
                <c:pt idx="15271">
                  <c:v>17.473783999999998</c:v>
                </c:pt>
                <c:pt idx="15272">
                  <c:v>17.479410999999999</c:v>
                </c:pt>
                <c:pt idx="15273">
                  <c:v>17.484075000000001</c:v>
                </c:pt>
                <c:pt idx="15274">
                  <c:v>17.489242999999998</c:v>
                </c:pt>
                <c:pt idx="15275">
                  <c:v>17.495013</c:v>
                </c:pt>
                <c:pt idx="15276">
                  <c:v>17.500351999999999</c:v>
                </c:pt>
                <c:pt idx="15277">
                  <c:v>17.506180000000001</c:v>
                </c:pt>
                <c:pt idx="15278">
                  <c:v>17.512668000000001</c:v>
                </c:pt>
                <c:pt idx="15279">
                  <c:v>17.518438</c:v>
                </c:pt>
                <c:pt idx="15280">
                  <c:v>17.523605</c:v>
                </c:pt>
                <c:pt idx="15281">
                  <c:v>17.529246000000001</c:v>
                </c:pt>
                <c:pt idx="15282">
                  <c:v>17.534513</c:v>
                </c:pt>
                <c:pt idx="15283">
                  <c:v>17.539062999999999</c:v>
                </c:pt>
                <c:pt idx="15284">
                  <c:v>17.544834000000002</c:v>
                </c:pt>
                <c:pt idx="15285">
                  <c:v>17.550001000000002</c:v>
                </c:pt>
                <c:pt idx="15286">
                  <c:v>17.554162999999999</c:v>
                </c:pt>
                <c:pt idx="15287">
                  <c:v>17.558713000000001</c:v>
                </c:pt>
                <c:pt idx="15288">
                  <c:v>17.564038</c:v>
                </c:pt>
                <c:pt idx="15289">
                  <c:v>17.567612</c:v>
                </c:pt>
                <c:pt idx="15290">
                  <c:v>17.571200999999999</c:v>
                </c:pt>
                <c:pt idx="15291">
                  <c:v>17.575464</c:v>
                </c:pt>
                <c:pt idx="15292">
                  <c:v>17.578952000000001</c:v>
                </c:pt>
                <c:pt idx="15293">
                  <c:v>17.581133000000001</c:v>
                </c:pt>
                <c:pt idx="15294">
                  <c:v>17.584291</c:v>
                </c:pt>
                <c:pt idx="15295">
                  <c:v>17.587175999999999</c:v>
                </c:pt>
                <c:pt idx="15296">
                  <c:v>17.589358000000001</c:v>
                </c:pt>
                <c:pt idx="15297">
                  <c:v>17.591942</c:v>
                </c:pt>
                <c:pt idx="15298">
                  <c:v>17.595171000000001</c:v>
                </c:pt>
                <c:pt idx="15299">
                  <c:v>17.59665</c:v>
                </c:pt>
                <c:pt idx="15300">
                  <c:v>17.598946000000002</c:v>
                </c:pt>
                <c:pt idx="15301">
                  <c:v>17.602060999999999</c:v>
                </c:pt>
                <c:pt idx="15302">
                  <c:v>17.604399999999998</c:v>
                </c:pt>
                <c:pt idx="15303">
                  <c:v>17.605003</c:v>
                </c:pt>
                <c:pt idx="15304">
                  <c:v>17.607227999999999</c:v>
                </c:pt>
                <c:pt idx="15305">
                  <c:v>17.608678000000001</c:v>
                </c:pt>
                <c:pt idx="15306">
                  <c:v>17.60895</c:v>
                </c:pt>
                <c:pt idx="15307">
                  <c:v>17.609596</c:v>
                </c:pt>
                <c:pt idx="15308">
                  <c:v>17.611232999999999</c:v>
                </c:pt>
                <c:pt idx="15309">
                  <c:v>17.611447999999999</c:v>
                </c:pt>
                <c:pt idx="15310">
                  <c:v>17.611792000000001</c:v>
                </c:pt>
                <c:pt idx="15311">
                  <c:v>17.612940999999999</c:v>
                </c:pt>
                <c:pt idx="15312">
                  <c:v>17.61317</c:v>
                </c:pt>
                <c:pt idx="15313">
                  <c:v>17.612596</c:v>
                </c:pt>
                <c:pt idx="15314">
                  <c:v>17.613256</c:v>
                </c:pt>
                <c:pt idx="15315">
                  <c:v>17.613887999999999</c:v>
                </c:pt>
                <c:pt idx="15316">
                  <c:v>17.613371000000001</c:v>
                </c:pt>
                <c:pt idx="15317">
                  <c:v>17.613227999999999</c:v>
                </c:pt>
                <c:pt idx="15318">
                  <c:v>17.613486000000002</c:v>
                </c:pt>
                <c:pt idx="15319">
                  <c:v>17.611922</c:v>
                </c:pt>
                <c:pt idx="15320">
                  <c:v>17.610185000000001</c:v>
                </c:pt>
                <c:pt idx="15321">
                  <c:v>17.609480999999999</c:v>
                </c:pt>
                <c:pt idx="15322">
                  <c:v>17.60829</c:v>
                </c:pt>
                <c:pt idx="15323">
                  <c:v>17.60585</c:v>
                </c:pt>
                <c:pt idx="15324">
                  <c:v>17.604831000000001</c:v>
                </c:pt>
                <c:pt idx="15325">
                  <c:v>17.603812000000001</c:v>
                </c:pt>
                <c:pt idx="15326">
                  <c:v>17.601903</c:v>
                </c:pt>
                <c:pt idx="15327">
                  <c:v>17.600238000000001</c:v>
                </c:pt>
                <c:pt idx="15328">
                  <c:v>17.599806999999998</c:v>
                </c:pt>
                <c:pt idx="15329">
                  <c:v>17.597611000000001</c:v>
                </c:pt>
                <c:pt idx="15330">
                  <c:v>17.595257</c:v>
                </c:pt>
                <c:pt idx="15331">
                  <c:v>17.594467999999999</c:v>
                </c:pt>
                <c:pt idx="15332">
                  <c:v>17.593319999999999</c:v>
                </c:pt>
                <c:pt idx="15333">
                  <c:v>17.591525000000001</c:v>
                </c:pt>
                <c:pt idx="15334">
                  <c:v>17.591999000000001</c:v>
                </c:pt>
                <c:pt idx="15335">
                  <c:v>17.592616</c:v>
                </c:pt>
                <c:pt idx="15336">
                  <c:v>17.592472999999998</c:v>
                </c:pt>
                <c:pt idx="15337">
                  <c:v>17.592601999999999</c:v>
                </c:pt>
                <c:pt idx="15338">
                  <c:v>17.59375</c:v>
                </c:pt>
                <c:pt idx="15339">
                  <c:v>17.593146999999998</c:v>
                </c:pt>
                <c:pt idx="15340">
                  <c:v>17.592645000000001</c:v>
                </c:pt>
                <c:pt idx="15341">
                  <c:v>17.593004000000001</c:v>
                </c:pt>
                <c:pt idx="15342">
                  <c:v>17.593046999999999</c:v>
                </c:pt>
                <c:pt idx="15343">
                  <c:v>17.592186000000002</c:v>
                </c:pt>
                <c:pt idx="15344">
                  <c:v>17.593347999999999</c:v>
                </c:pt>
                <c:pt idx="15345">
                  <c:v>17.594439000000001</c:v>
                </c:pt>
                <c:pt idx="15346">
                  <c:v>17.594425000000001</c:v>
                </c:pt>
                <c:pt idx="15347">
                  <c:v>17.594683</c:v>
                </c:pt>
                <c:pt idx="15348">
                  <c:v>17.596032000000001</c:v>
                </c:pt>
                <c:pt idx="15349">
                  <c:v>17.595329</c:v>
                </c:pt>
                <c:pt idx="15350">
                  <c:v>17.594669</c:v>
                </c:pt>
                <c:pt idx="15351">
                  <c:v>17.595314999999999</c:v>
                </c:pt>
                <c:pt idx="15352">
                  <c:v>17.595717</c:v>
                </c:pt>
                <c:pt idx="15353">
                  <c:v>17.595687999999999</c:v>
                </c:pt>
                <c:pt idx="15354">
                  <c:v>17.597366999999998</c:v>
                </c:pt>
                <c:pt idx="15355">
                  <c:v>17.599648999999999</c:v>
                </c:pt>
                <c:pt idx="15356">
                  <c:v>17.600783</c:v>
                </c:pt>
                <c:pt idx="15357">
                  <c:v>17.602118000000001</c:v>
                </c:pt>
                <c:pt idx="15358">
                  <c:v>17.604486000000001</c:v>
                </c:pt>
                <c:pt idx="15359">
                  <c:v>17.605262</c:v>
                </c:pt>
                <c:pt idx="15360">
                  <c:v>17.606625000000001</c:v>
                </c:pt>
                <c:pt idx="15361">
                  <c:v>17.609596</c:v>
                </c:pt>
                <c:pt idx="15362">
                  <c:v>17.611965000000001</c:v>
                </c:pt>
                <c:pt idx="15363">
                  <c:v>17.613313999999999</c:v>
                </c:pt>
                <c:pt idx="15364">
                  <c:v>17.616457</c:v>
                </c:pt>
                <c:pt idx="15365">
                  <c:v>17.619485999999998</c:v>
                </c:pt>
                <c:pt idx="15366">
                  <c:v>17.621251000000001</c:v>
                </c:pt>
                <c:pt idx="15367">
                  <c:v>17.623548</c:v>
                </c:pt>
                <c:pt idx="15368">
                  <c:v>17.626906999999999</c:v>
                </c:pt>
                <c:pt idx="15369">
                  <c:v>17.627983</c:v>
                </c:pt>
                <c:pt idx="15370">
                  <c:v>17.629691000000001</c:v>
                </c:pt>
                <c:pt idx="15371">
                  <c:v>17.633465999999999</c:v>
                </c:pt>
                <c:pt idx="15372">
                  <c:v>17.636551999999998</c:v>
                </c:pt>
                <c:pt idx="15373">
                  <c:v>17.638691000000001</c:v>
                </c:pt>
                <c:pt idx="15374">
                  <c:v>17.642437000000001</c:v>
                </c:pt>
                <c:pt idx="15375">
                  <c:v>17.645437000000001</c:v>
                </c:pt>
                <c:pt idx="15376">
                  <c:v>17.647058999999999</c:v>
                </c:pt>
                <c:pt idx="15377">
                  <c:v>17.648192999999999</c:v>
                </c:pt>
                <c:pt idx="15378">
                  <c:v>17.650862</c:v>
                </c:pt>
                <c:pt idx="15379">
                  <c:v>17.651651999999999</c:v>
                </c:pt>
                <c:pt idx="15380">
                  <c:v>17.652412999999999</c:v>
                </c:pt>
                <c:pt idx="15381">
                  <c:v>17.654250000000001</c:v>
                </c:pt>
                <c:pt idx="15382">
                  <c:v>17.655412999999999</c:v>
                </c:pt>
                <c:pt idx="15383">
                  <c:v>17.654838000000002</c:v>
                </c:pt>
                <c:pt idx="15384">
                  <c:v>17.655714</c:v>
                </c:pt>
                <c:pt idx="15385">
                  <c:v>17.656288</c:v>
                </c:pt>
                <c:pt idx="15386">
                  <c:v>17.655584999999999</c:v>
                </c:pt>
                <c:pt idx="15387">
                  <c:v>17.655484000000001</c:v>
                </c:pt>
                <c:pt idx="15388">
                  <c:v>17.656832999999999</c:v>
                </c:pt>
                <c:pt idx="15389">
                  <c:v>17.656144999999999</c:v>
                </c:pt>
                <c:pt idx="15390">
                  <c:v>17.6557</c:v>
                </c:pt>
                <c:pt idx="15391">
                  <c:v>17.656475</c:v>
                </c:pt>
                <c:pt idx="15392">
                  <c:v>17.656704000000001</c:v>
                </c:pt>
                <c:pt idx="15393">
                  <c:v>17.655526999999999</c:v>
                </c:pt>
                <c:pt idx="15394">
                  <c:v>17.656030000000001</c:v>
                </c:pt>
                <c:pt idx="15395">
                  <c:v>17.656589</c:v>
                </c:pt>
                <c:pt idx="15396">
                  <c:v>17.655484000000001</c:v>
                </c:pt>
                <c:pt idx="15397">
                  <c:v>17.655398000000002</c:v>
                </c:pt>
                <c:pt idx="15398">
                  <c:v>17.657049000000001</c:v>
                </c:pt>
                <c:pt idx="15399">
                  <c:v>17.656545999999999</c:v>
                </c:pt>
                <c:pt idx="15400">
                  <c:v>17.655957999999998</c:v>
                </c:pt>
                <c:pt idx="15401">
                  <c:v>17.656417000000001</c:v>
                </c:pt>
                <c:pt idx="15402">
                  <c:v>17.655829000000001</c:v>
                </c:pt>
                <c:pt idx="15403">
                  <c:v>17.653877000000001</c:v>
                </c:pt>
                <c:pt idx="15404">
                  <c:v>17.653690000000001</c:v>
                </c:pt>
                <c:pt idx="15405">
                  <c:v>17.653445999999999</c:v>
                </c:pt>
                <c:pt idx="15406">
                  <c:v>17.651938999999999</c:v>
                </c:pt>
                <c:pt idx="15407">
                  <c:v>17.651063000000001</c:v>
                </c:pt>
                <c:pt idx="15408">
                  <c:v>17.651378999999999</c:v>
                </c:pt>
                <c:pt idx="15409">
                  <c:v>17.649757000000001</c:v>
                </c:pt>
                <c:pt idx="15410">
                  <c:v>17.648451000000001</c:v>
                </c:pt>
                <c:pt idx="15411">
                  <c:v>17.647791000000002</c:v>
                </c:pt>
                <c:pt idx="15412">
                  <c:v>17.646097000000001</c:v>
                </c:pt>
                <c:pt idx="15413">
                  <c:v>17.642624000000001</c:v>
                </c:pt>
                <c:pt idx="15414">
                  <c:v>17.640872000000002</c:v>
                </c:pt>
                <c:pt idx="15415">
                  <c:v>17.638562</c:v>
                </c:pt>
                <c:pt idx="15416">
                  <c:v>17.635231999999998</c:v>
                </c:pt>
                <c:pt idx="15417">
                  <c:v>17.632777000000001</c:v>
                </c:pt>
                <c:pt idx="15418">
                  <c:v>17.632117000000001</c:v>
                </c:pt>
                <c:pt idx="15419">
                  <c:v>17.628328</c:v>
                </c:pt>
                <c:pt idx="15420">
                  <c:v>17.624768</c:v>
                </c:pt>
                <c:pt idx="15421">
                  <c:v>17.623145999999998</c:v>
                </c:pt>
                <c:pt idx="15422">
                  <c:v>17.621494999999999</c:v>
                </c:pt>
                <c:pt idx="15423">
                  <c:v>17.618869</c:v>
                </c:pt>
                <c:pt idx="15424">
                  <c:v>17.619212999999998</c:v>
                </c:pt>
                <c:pt idx="15425">
                  <c:v>17.619515</c:v>
                </c:pt>
                <c:pt idx="15426">
                  <c:v>17.618596</c:v>
                </c:pt>
                <c:pt idx="15427">
                  <c:v>17.618338000000001</c:v>
                </c:pt>
                <c:pt idx="15428">
                  <c:v>17.619558000000001</c:v>
                </c:pt>
                <c:pt idx="15429">
                  <c:v>17.618538999999998</c:v>
                </c:pt>
                <c:pt idx="15430">
                  <c:v>17.617605999999999</c:v>
                </c:pt>
                <c:pt idx="15431">
                  <c:v>17.618122</c:v>
                </c:pt>
                <c:pt idx="15432">
                  <c:v>17.618079000000002</c:v>
                </c:pt>
                <c:pt idx="15433">
                  <c:v>17.616845000000001</c:v>
                </c:pt>
                <c:pt idx="15434">
                  <c:v>17.618193999999999</c:v>
                </c:pt>
                <c:pt idx="15435">
                  <c:v>17.618725000000001</c:v>
                </c:pt>
                <c:pt idx="15436">
                  <c:v>17.617619999999999</c:v>
                </c:pt>
                <c:pt idx="15437">
                  <c:v>17.617160999999999</c:v>
                </c:pt>
                <c:pt idx="15438">
                  <c:v>17.616873999999999</c:v>
                </c:pt>
                <c:pt idx="15439">
                  <c:v>17.613917000000001</c:v>
                </c:pt>
                <c:pt idx="15440">
                  <c:v>17.61185</c:v>
                </c:pt>
                <c:pt idx="15441">
                  <c:v>17.611649</c:v>
                </c:pt>
                <c:pt idx="15442">
                  <c:v>17.610614999999999</c:v>
                </c:pt>
                <c:pt idx="15443">
                  <c:v>17.609309</c:v>
                </c:pt>
                <c:pt idx="15444">
                  <c:v>17.611075</c:v>
                </c:pt>
                <c:pt idx="15445">
                  <c:v>17.612611000000001</c:v>
                </c:pt>
                <c:pt idx="15446">
                  <c:v>17.612380999999999</c:v>
                </c:pt>
                <c:pt idx="15447">
                  <c:v>17.613271000000001</c:v>
                </c:pt>
                <c:pt idx="15448">
                  <c:v>17.615466999999999</c:v>
                </c:pt>
                <c:pt idx="15449">
                  <c:v>17.615237</c:v>
                </c:pt>
                <c:pt idx="15450">
                  <c:v>17.615566999999999</c:v>
                </c:pt>
                <c:pt idx="15451">
                  <c:v>17.617719999999998</c:v>
                </c:pt>
                <c:pt idx="15452">
                  <c:v>17.619457000000001</c:v>
                </c:pt>
                <c:pt idx="15453">
                  <c:v>17.620103</c:v>
                </c:pt>
                <c:pt idx="15454">
                  <c:v>17.623978000000001</c:v>
                </c:pt>
                <c:pt idx="15455">
                  <c:v>17.62771</c:v>
                </c:pt>
                <c:pt idx="15456">
                  <c:v>17.630997000000001</c:v>
                </c:pt>
                <c:pt idx="15457">
                  <c:v>17.635045000000002</c:v>
                </c:pt>
                <c:pt idx="15458">
                  <c:v>17.640125999999999</c:v>
                </c:pt>
                <c:pt idx="15459">
                  <c:v>17.642938999999998</c:v>
                </c:pt>
                <c:pt idx="15460">
                  <c:v>17.647303000000001</c:v>
                </c:pt>
                <c:pt idx="15461">
                  <c:v>17.653202</c:v>
                </c:pt>
                <c:pt idx="15462">
                  <c:v>17.658297999999998</c:v>
                </c:pt>
                <c:pt idx="15463">
                  <c:v>17.661929000000001</c:v>
                </c:pt>
                <c:pt idx="15464">
                  <c:v>17.667929000000001</c:v>
                </c:pt>
                <c:pt idx="15465">
                  <c:v>17.673254</c:v>
                </c:pt>
                <c:pt idx="15466">
                  <c:v>17.677316000000001</c:v>
                </c:pt>
                <c:pt idx="15467">
                  <c:v>17.682511999999999</c:v>
                </c:pt>
                <c:pt idx="15468">
                  <c:v>17.688669000000001</c:v>
                </c:pt>
                <c:pt idx="15469">
                  <c:v>17.6921</c:v>
                </c:pt>
                <c:pt idx="15470">
                  <c:v>17.696248000000001</c:v>
                </c:pt>
                <c:pt idx="15471">
                  <c:v>17.702476999999998</c:v>
                </c:pt>
                <c:pt idx="15472">
                  <c:v>17.708233</c:v>
                </c:pt>
                <c:pt idx="15473">
                  <c:v>17.712869000000001</c:v>
                </c:pt>
                <c:pt idx="15474">
                  <c:v>17.719844999999999</c:v>
                </c:pt>
                <c:pt idx="15475">
                  <c:v>17.72606</c:v>
                </c:pt>
                <c:pt idx="15476">
                  <c:v>17.731672</c:v>
                </c:pt>
                <c:pt idx="15477">
                  <c:v>17.738002000000002</c:v>
                </c:pt>
                <c:pt idx="15478">
                  <c:v>17.745522999999999</c:v>
                </c:pt>
                <c:pt idx="15479">
                  <c:v>17.751235999999999</c:v>
                </c:pt>
                <c:pt idx="15480">
                  <c:v>17.757694999999998</c:v>
                </c:pt>
                <c:pt idx="15481">
                  <c:v>17.764944</c:v>
                </c:pt>
                <c:pt idx="15482">
                  <c:v>17.771259000000001</c:v>
                </c:pt>
                <c:pt idx="15483">
                  <c:v>17.776814000000002</c:v>
                </c:pt>
                <c:pt idx="15484">
                  <c:v>17.783688999999999</c:v>
                </c:pt>
                <c:pt idx="15485">
                  <c:v>17.789200999999998</c:v>
                </c:pt>
                <c:pt idx="15486">
                  <c:v>17.793780000000002</c:v>
                </c:pt>
                <c:pt idx="15487">
                  <c:v>17.79955</c:v>
                </c:pt>
                <c:pt idx="15488">
                  <c:v>17.805664</c:v>
                </c:pt>
                <c:pt idx="15489">
                  <c:v>17.809381999999999</c:v>
                </c:pt>
                <c:pt idx="15490">
                  <c:v>17.814004000000001</c:v>
                </c:pt>
                <c:pt idx="15491">
                  <c:v>17.819773999999999</c:v>
                </c:pt>
                <c:pt idx="15492">
                  <c:v>17.824482</c:v>
                </c:pt>
                <c:pt idx="15493">
                  <c:v>17.828614999999999</c:v>
                </c:pt>
                <c:pt idx="15494">
                  <c:v>17.835031000000001</c:v>
                </c:pt>
                <c:pt idx="15495">
                  <c:v>17.840413999999999</c:v>
                </c:pt>
                <c:pt idx="15496">
                  <c:v>17.844749</c:v>
                </c:pt>
                <c:pt idx="15497">
                  <c:v>17.849198000000001</c:v>
                </c:pt>
                <c:pt idx="15498">
                  <c:v>17.854495</c:v>
                </c:pt>
                <c:pt idx="15499">
                  <c:v>17.857696000000001</c:v>
                </c:pt>
                <c:pt idx="15500">
                  <c:v>17.861498999999998</c:v>
                </c:pt>
                <c:pt idx="15501">
                  <c:v>17.865977999999998</c:v>
                </c:pt>
                <c:pt idx="15502">
                  <c:v>17.869751999999998</c:v>
                </c:pt>
                <c:pt idx="15503">
                  <c:v>17.872651999999999</c:v>
                </c:pt>
                <c:pt idx="15504">
                  <c:v>17.877746999999999</c:v>
                </c:pt>
                <c:pt idx="15505">
                  <c:v>17.882225999999999</c:v>
                </c:pt>
                <c:pt idx="15506">
                  <c:v>17.885541</c:v>
                </c:pt>
                <c:pt idx="15507">
                  <c:v>17.889818999999999</c:v>
                </c:pt>
                <c:pt idx="15508">
                  <c:v>17.894425999999999</c:v>
                </c:pt>
                <c:pt idx="15509">
                  <c:v>17.897324999999999</c:v>
                </c:pt>
                <c:pt idx="15510">
                  <c:v>17.901301</c:v>
                </c:pt>
                <c:pt idx="15511">
                  <c:v>17.906051999999999</c:v>
                </c:pt>
                <c:pt idx="15512">
                  <c:v>17.909884999999999</c:v>
                </c:pt>
                <c:pt idx="15513">
                  <c:v>17.912856000000001</c:v>
                </c:pt>
                <c:pt idx="15514">
                  <c:v>17.917994</c:v>
                </c:pt>
                <c:pt idx="15515">
                  <c:v>17.922415000000001</c:v>
                </c:pt>
                <c:pt idx="15516">
                  <c:v>17.925889000000002</c:v>
                </c:pt>
                <c:pt idx="15517">
                  <c:v>17.930136999999998</c:v>
                </c:pt>
                <c:pt idx="15518">
                  <c:v>17.935333</c:v>
                </c:pt>
                <c:pt idx="15519">
                  <c:v>17.938261000000001</c:v>
                </c:pt>
                <c:pt idx="15520">
                  <c:v>17.942166</c:v>
                </c:pt>
                <c:pt idx="15521">
                  <c:v>17.947419</c:v>
                </c:pt>
                <c:pt idx="15522">
                  <c:v>17.952255999999998</c:v>
                </c:pt>
                <c:pt idx="15523">
                  <c:v>17.956403999999999</c:v>
                </c:pt>
                <c:pt idx="15524">
                  <c:v>17.962489999999999</c:v>
                </c:pt>
                <c:pt idx="15525">
                  <c:v>17.968274000000001</c:v>
                </c:pt>
                <c:pt idx="15526">
                  <c:v>17.973455999999999</c:v>
                </c:pt>
                <c:pt idx="15527">
                  <c:v>17.979082999999999</c:v>
                </c:pt>
                <c:pt idx="15528">
                  <c:v>17.985513000000001</c:v>
                </c:pt>
                <c:pt idx="15529">
                  <c:v>17.990494000000002</c:v>
                </c:pt>
                <c:pt idx="15530">
                  <c:v>17.996178</c:v>
                </c:pt>
                <c:pt idx="15531">
                  <c:v>18.002651</c:v>
                </c:pt>
                <c:pt idx="15532">
                  <c:v>18.00845</c:v>
                </c:pt>
                <c:pt idx="15533">
                  <c:v>18.013258</c:v>
                </c:pt>
                <c:pt idx="15534">
                  <c:v>18.019573999999999</c:v>
                </c:pt>
                <c:pt idx="15535">
                  <c:v>18.024927999999999</c:v>
                </c:pt>
                <c:pt idx="15536">
                  <c:v>18.029233999999999</c:v>
                </c:pt>
                <c:pt idx="15537">
                  <c:v>18.034071000000001</c:v>
                </c:pt>
                <c:pt idx="15538">
                  <c:v>18.039940999999999</c:v>
                </c:pt>
                <c:pt idx="15539">
                  <c:v>18.043801999999999</c:v>
                </c:pt>
                <c:pt idx="15540">
                  <c:v>18.048252000000002</c:v>
                </c:pt>
                <c:pt idx="15541">
                  <c:v>18.053491000000001</c:v>
                </c:pt>
                <c:pt idx="15542">
                  <c:v>18.058184000000001</c:v>
                </c:pt>
                <c:pt idx="15543">
                  <c:v>18.062117000000001</c:v>
                </c:pt>
                <c:pt idx="15544">
                  <c:v>18.067729</c:v>
                </c:pt>
                <c:pt idx="15545">
                  <c:v>18.072509</c:v>
                </c:pt>
                <c:pt idx="15546">
                  <c:v>18.076141</c:v>
                </c:pt>
                <c:pt idx="15547">
                  <c:v>18.080174</c:v>
                </c:pt>
                <c:pt idx="15548">
                  <c:v>18.084724000000001</c:v>
                </c:pt>
                <c:pt idx="15549">
                  <c:v>18.087709</c:v>
                </c:pt>
                <c:pt idx="15550">
                  <c:v>18.090882000000001</c:v>
                </c:pt>
                <c:pt idx="15551">
                  <c:v>18.094785999999999</c:v>
                </c:pt>
                <c:pt idx="15552">
                  <c:v>18.098288</c:v>
                </c:pt>
                <c:pt idx="15553">
                  <c:v>18.100871999999999</c:v>
                </c:pt>
                <c:pt idx="15554">
                  <c:v>18.104890999999999</c:v>
                </c:pt>
                <c:pt idx="15555">
                  <c:v>18.108134</c:v>
                </c:pt>
                <c:pt idx="15556">
                  <c:v>18.110545999999999</c:v>
                </c:pt>
                <c:pt idx="15557">
                  <c:v>18.113444999999999</c:v>
                </c:pt>
                <c:pt idx="15558">
                  <c:v>18.116675000000001</c:v>
                </c:pt>
                <c:pt idx="15559">
                  <c:v>18.118368</c:v>
                </c:pt>
                <c:pt idx="15560">
                  <c:v>18.120951999999999</c:v>
                </c:pt>
                <c:pt idx="15561">
                  <c:v>18.124023999999999</c:v>
                </c:pt>
                <c:pt idx="15562">
                  <c:v>18.126263000000002</c:v>
                </c:pt>
                <c:pt idx="15563">
                  <c:v>18.127912999999999</c:v>
                </c:pt>
                <c:pt idx="15564">
                  <c:v>18.130970999999999</c:v>
                </c:pt>
                <c:pt idx="15565">
                  <c:v>18.133482999999998</c:v>
                </c:pt>
                <c:pt idx="15566">
                  <c:v>18.135148000000001</c:v>
                </c:pt>
                <c:pt idx="15567">
                  <c:v>18.137286</c:v>
                </c:pt>
                <c:pt idx="15568">
                  <c:v>18.140013</c:v>
                </c:pt>
                <c:pt idx="15569">
                  <c:v>18.141089999999998</c:v>
                </c:pt>
                <c:pt idx="15570">
                  <c:v>18.142669000000001</c:v>
                </c:pt>
                <c:pt idx="15571">
                  <c:v>18.145195000000001</c:v>
                </c:pt>
                <c:pt idx="15572">
                  <c:v>18.147362000000001</c:v>
                </c:pt>
                <c:pt idx="15573">
                  <c:v>18.148969999999998</c:v>
                </c:pt>
                <c:pt idx="15574">
                  <c:v>18.152802000000001</c:v>
                </c:pt>
                <c:pt idx="15575">
                  <c:v>18.156061000000001</c:v>
                </c:pt>
                <c:pt idx="15576">
                  <c:v>18.158673</c:v>
                </c:pt>
                <c:pt idx="15577">
                  <c:v>18.161930999999999</c:v>
                </c:pt>
                <c:pt idx="15578">
                  <c:v>18.165590999999999</c:v>
                </c:pt>
                <c:pt idx="15579">
                  <c:v>18.167456999999999</c:v>
                </c:pt>
                <c:pt idx="15580">
                  <c:v>18.170055000000001</c:v>
                </c:pt>
                <c:pt idx="15581">
                  <c:v>18.173500000000001</c:v>
                </c:pt>
                <c:pt idx="15582">
                  <c:v>18.176773000000001</c:v>
                </c:pt>
                <c:pt idx="15583">
                  <c:v>18.179728999999998</c:v>
                </c:pt>
                <c:pt idx="15584">
                  <c:v>18.184007000000001</c:v>
                </c:pt>
                <c:pt idx="15585">
                  <c:v>18.187624</c:v>
                </c:pt>
                <c:pt idx="15586">
                  <c:v>18.190466000000001</c:v>
                </c:pt>
                <c:pt idx="15587">
                  <c:v>18.193738</c:v>
                </c:pt>
                <c:pt idx="15588">
                  <c:v>18.197901000000002</c:v>
                </c:pt>
                <c:pt idx="15589">
                  <c:v>18.200268999999999</c:v>
                </c:pt>
                <c:pt idx="15590">
                  <c:v>18.203154000000001</c:v>
                </c:pt>
                <c:pt idx="15591">
                  <c:v>18.20703</c:v>
                </c:pt>
                <c:pt idx="15592">
                  <c:v>18.210201999999999</c:v>
                </c:pt>
                <c:pt idx="15593">
                  <c:v>18.212569999999999</c:v>
                </c:pt>
                <c:pt idx="15594">
                  <c:v>18.216373999999998</c:v>
                </c:pt>
                <c:pt idx="15595">
                  <c:v>18.219776</c:v>
                </c:pt>
                <c:pt idx="15596">
                  <c:v>18.222373000000001</c:v>
                </c:pt>
                <c:pt idx="15597">
                  <c:v>18.225301999999999</c:v>
                </c:pt>
                <c:pt idx="15598">
                  <c:v>18.229120000000002</c:v>
                </c:pt>
                <c:pt idx="15599">
                  <c:v>18.231431000000001</c:v>
                </c:pt>
                <c:pt idx="15600">
                  <c:v>18.234387000000002</c:v>
                </c:pt>
                <c:pt idx="15601">
                  <c:v>18.236999999999998</c:v>
                </c:pt>
                <c:pt idx="15602">
                  <c:v>18.239325000000001</c:v>
                </c:pt>
                <c:pt idx="15603">
                  <c:v>18.241793999999999</c:v>
                </c:pt>
                <c:pt idx="15604">
                  <c:v>18.245411000000001</c:v>
                </c:pt>
                <c:pt idx="15605">
                  <c:v>18.248296</c:v>
                </c:pt>
                <c:pt idx="15606">
                  <c:v>18.251166000000001</c:v>
                </c:pt>
                <c:pt idx="15607">
                  <c:v>18.254481999999999</c:v>
                </c:pt>
                <c:pt idx="15608">
                  <c:v>18.257294999999999</c:v>
                </c:pt>
                <c:pt idx="15609">
                  <c:v>18.258803</c:v>
                </c:pt>
                <c:pt idx="15610">
                  <c:v>18.260798000000001</c:v>
                </c:pt>
                <c:pt idx="15611">
                  <c:v>18.262276</c:v>
                </c:pt>
                <c:pt idx="15612">
                  <c:v>18.263109</c:v>
                </c:pt>
                <c:pt idx="15613">
                  <c:v>18.264227999999999</c:v>
                </c:pt>
                <c:pt idx="15614">
                  <c:v>18.266496</c:v>
                </c:pt>
                <c:pt idx="15615">
                  <c:v>18.267887999999999</c:v>
                </c:pt>
                <c:pt idx="15616">
                  <c:v>18.269466999999999</c:v>
                </c:pt>
                <c:pt idx="15617">
                  <c:v>18.271332999999998</c:v>
                </c:pt>
                <c:pt idx="15618">
                  <c:v>18.272839999999999</c:v>
                </c:pt>
                <c:pt idx="15619">
                  <c:v>18.273112999999999</c:v>
                </c:pt>
                <c:pt idx="15620">
                  <c:v>18.274189</c:v>
                </c:pt>
                <c:pt idx="15621">
                  <c:v>18.275008</c:v>
                </c:pt>
                <c:pt idx="15622">
                  <c:v>18.275352000000002</c:v>
                </c:pt>
                <c:pt idx="15623">
                  <c:v>18.275797000000001</c:v>
                </c:pt>
                <c:pt idx="15624">
                  <c:v>18.276917000000001</c:v>
                </c:pt>
                <c:pt idx="15625">
                  <c:v>18.277448</c:v>
                </c:pt>
                <c:pt idx="15626">
                  <c:v>18.278006999999999</c:v>
                </c:pt>
                <c:pt idx="15627">
                  <c:v>18.279242</c:v>
                </c:pt>
                <c:pt idx="15628">
                  <c:v>18.280246999999999</c:v>
                </c:pt>
                <c:pt idx="15629">
                  <c:v>18.279658000000001</c:v>
                </c:pt>
                <c:pt idx="15630">
                  <c:v>18.280103</c:v>
                </c:pt>
                <c:pt idx="15631">
                  <c:v>18.280505000000002</c:v>
                </c:pt>
                <c:pt idx="15632">
                  <c:v>18.280505000000002</c:v>
                </c:pt>
                <c:pt idx="15633">
                  <c:v>18.281022</c:v>
                </c:pt>
                <c:pt idx="15634">
                  <c:v>18.282858999999998</c:v>
                </c:pt>
                <c:pt idx="15635">
                  <c:v>18.284078999999998</c:v>
                </c:pt>
                <c:pt idx="15636">
                  <c:v>18.285342</c:v>
                </c:pt>
                <c:pt idx="15637">
                  <c:v>18.287208</c:v>
                </c:pt>
                <c:pt idx="15638">
                  <c:v>18.288571999999998</c:v>
                </c:pt>
                <c:pt idx="15639">
                  <c:v>18.287839999999999</c:v>
                </c:pt>
                <c:pt idx="15640">
                  <c:v>18.287969</c:v>
                </c:pt>
                <c:pt idx="15641">
                  <c:v>18.286733999999999</c:v>
                </c:pt>
                <c:pt idx="15642">
                  <c:v>18.286921</c:v>
                </c:pt>
                <c:pt idx="15643">
                  <c:v>18.287652999999999</c:v>
                </c:pt>
                <c:pt idx="15644">
                  <c:v>18.287953999999999</c:v>
                </c:pt>
                <c:pt idx="15645">
                  <c:v>18.287524000000001</c:v>
                </c:pt>
                <c:pt idx="15646">
                  <c:v>18.288298999999999</c:v>
                </c:pt>
                <c:pt idx="15647">
                  <c:v>18.287624000000001</c:v>
                </c:pt>
                <c:pt idx="15648">
                  <c:v>18.286404000000001</c:v>
                </c:pt>
                <c:pt idx="15649">
                  <c:v>18.285786999999999</c:v>
                </c:pt>
                <c:pt idx="15650">
                  <c:v>18.285715</c:v>
                </c:pt>
                <c:pt idx="15651">
                  <c:v>18.284811000000001</c:v>
                </c:pt>
                <c:pt idx="15652">
                  <c:v>18.285471000000001</c:v>
                </c:pt>
                <c:pt idx="15653">
                  <c:v>18.286677000000001</c:v>
                </c:pt>
                <c:pt idx="15654">
                  <c:v>18.286906999999999</c:v>
                </c:pt>
                <c:pt idx="15655">
                  <c:v>18.286490000000001</c:v>
                </c:pt>
                <c:pt idx="15656">
                  <c:v>18.286390000000001</c:v>
                </c:pt>
                <c:pt idx="15657">
                  <c:v>18.284782</c:v>
                </c:pt>
                <c:pt idx="15658">
                  <c:v>18.282931000000001</c:v>
                </c:pt>
                <c:pt idx="15659">
                  <c:v>18.281797000000001</c:v>
                </c:pt>
                <c:pt idx="15660">
                  <c:v>18.281351999999998</c:v>
                </c:pt>
                <c:pt idx="15661">
                  <c:v>18.280017000000001</c:v>
                </c:pt>
                <c:pt idx="15662">
                  <c:v>18.279888</c:v>
                </c:pt>
                <c:pt idx="15663">
                  <c:v>18.280159999999999</c:v>
                </c:pt>
                <c:pt idx="15664">
                  <c:v>18.279872999999998</c:v>
                </c:pt>
                <c:pt idx="15665">
                  <c:v>18.279299000000002</c:v>
                </c:pt>
                <c:pt idx="15666">
                  <c:v>18.279672000000001</c:v>
                </c:pt>
                <c:pt idx="15667">
                  <c:v>18.279098000000001</c:v>
                </c:pt>
                <c:pt idx="15668">
                  <c:v>18.278022</c:v>
                </c:pt>
                <c:pt idx="15669">
                  <c:v>18.277663</c:v>
                </c:pt>
                <c:pt idx="15670">
                  <c:v>18.278079000000002</c:v>
                </c:pt>
                <c:pt idx="15671">
                  <c:v>18.277318000000001</c:v>
                </c:pt>
                <c:pt idx="15672">
                  <c:v>18.277806000000002</c:v>
                </c:pt>
                <c:pt idx="15673">
                  <c:v>18.278652999999998</c:v>
                </c:pt>
                <c:pt idx="15674">
                  <c:v>18.278853999999999</c:v>
                </c:pt>
                <c:pt idx="15675">
                  <c:v>18.278452000000001</c:v>
                </c:pt>
                <c:pt idx="15676">
                  <c:v>18.278638999999998</c:v>
                </c:pt>
                <c:pt idx="15677">
                  <c:v>18.277605999999999</c:v>
                </c:pt>
                <c:pt idx="15678">
                  <c:v>18.276212999999998</c:v>
                </c:pt>
                <c:pt idx="15679">
                  <c:v>18.276054999999999</c:v>
                </c:pt>
                <c:pt idx="15680">
                  <c:v>18.277218000000001</c:v>
                </c:pt>
                <c:pt idx="15681">
                  <c:v>18.277691999999998</c:v>
                </c:pt>
                <c:pt idx="15682">
                  <c:v>18.280705999999999</c:v>
                </c:pt>
                <c:pt idx="15683">
                  <c:v>18.283203</c:v>
                </c:pt>
                <c:pt idx="15684">
                  <c:v>18.284596000000001</c:v>
                </c:pt>
                <c:pt idx="15685">
                  <c:v>18.286360999999999</c:v>
                </c:pt>
                <c:pt idx="15686">
                  <c:v>18.289159999999999</c:v>
                </c:pt>
                <c:pt idx="15687">
                  <c:v>18.289518999999999</c:v>
                </c:pt>
                <c:pt idx="15688">
                  <c:v>18.290495</c:v>
                </c:pt>
                <c:pt idx="15689">
                  <c:v>18.292318000000002</c:v>
                </c:pt>
                <c:pt idx="15690">
                  <c:v>18.293838999999998</c:v>
                </c:pt>
                <c:pt idx="15691">
                  <c:v>18.294412999999999</c:v>
                </c:pt>
                <c:pt idx="15692">
                  <c:v>18.296838999999999</c:v>
                </c:pt>
                <c:pt idx="15693">
                  <c:v>18.299021</c:v>
                </c:pt>
                <c:pt idx="15694">
                  <c:v>18.300284000000001</c:v>
                </c:pt>
                <c:pt idx="15695">
                  <c:v>18.302250000000001</c:v>
                </c:pt>
                <c:pt idx="15696">
                  <c:v>18.305178999999999</c:v>
                </c:pt>
                <c:pt idx="15697">
                  <c:v>18.306456000000001</c:v>
                </c:pt>
                <c:pt idx="15698">
                  <c:v>18.308394</c:v>
                </c:pt>
                <c:pt idx="15699">
                  <c:v>18.311236000000001</c:v>
                </c:pt>
                <c:pt idx="15700">
                  <c:v>18.313345999999999</c:v>
                </c:pt>
                <c:pt idx="15701">
                  <c:v>18.314579999999999</c:v>
                </c:pt>
                <c:pt idx="15702">
                  <c:v>18.317392999999999</c:v>
                </c:pt>
                <c:pt idx="15703">
                  <c:v>18.320163000000001</c:v>
                </c:pt>
                <c:pt idx="15704">
                  <c:v>18.321929000000001</c:v>
                </c:pt>
                <c:pt idx="15705">
                  <c:v>18.323952999999999</c:v>
                </c:pt>
                <c:pt idx="15706">
                  <c:v>18.326937999999998</c:v>
                </c:pt>
                <c:pt idx="15707">
                  <c:v>18.327957000000001</c:v>
                </c:pt>
                <c:pt idx="15708">
                  <c:v>18.329191999999999</c:v>
                </c:pt>
                <c:pt idx="15709">
                  <c:v>18.330985999999999</c:v>
                </c:pt>
                <c:pt idx="15710">
                  <c:v>18.332550999999999</c:v>
                </c:pt>
                <c:pt idx="15711">
                  <c:v>18.333152999999999</c:v>
                </c:pt>
                <c:pt idx="15712">
                  <c:v>18.336023999999998</c:v>
                </c:pt>
                <c:pt idx="15713">
                  <c:v>18.338335000000001</c:v>
                </c:pt>
                <c:pt idx="15714">
                  <c:v>18.339856000000001</c:v>
                </c:pt>
                <c:pt idx="15715">
                  <c:v>18.341578999999999</c:v>
                </c:pt>
                <c:pt idx="15716">
                  <c:v>18.344263000000002</c:v>
                </c:pt>
                <c:pt idx="15717">
                  <c:v>18.345324999999999</c:v>
                </c:pt>
                <c:pt idx="15718">
                  <c:v>18.34676</c:v>
                </c:pt>
                <c:pt idx="15719">
                  <c:v>18.348727</c:v>
                </c:pt>
                <c:pt idx="15720">
                  <c:v>18.349875000000001</c:v>
                </c:pt>
                <c:pt idx="15721">
                  <c:v>18.349845999999999</c:v>
                </c:pt>
                <c:pt idx="15722">
                  <c:v>18.351382000000001</c:v>
                </c:pt>
                <c:pt idx="15723">
                  <c:v>18.352056999999999</c:v>
                </c:pt>
                <c:pt idx="15724">
                  <c:v>18.352014</c:v>
                </c:pt>
                <c:pt idx="15725">
                  <c:v>18.352674</c:v>
                </c:pt>
                <c:pt idx="15726">
                  <c:v>18.354109000000001</c:v>
                </c:pt>
                <c:pt idx="15727">
                  <c:v>18.353663999999998</c:v>
                </c:pt>
                <c:pt idx="15728">
                  <c:v>18.353966</c:v>
                </c:pt>
                <c:pt idx="15729">
                  <c:v>18.355156999999998</c:v>
                </c:pt>
                <c:pt idx="15730">
                  <c:v>18.355861000000001</c:v>
                </c:pt>
                <c:pt idx="15731">
                  <c:v>18.355961000000001</c:v>
                </c:pt>
                <c:pt idx="15732">
                  <c:v>18.358329000000001</c:v>
                </c:pt>
                <c:pt idx="15733">
                  <c:v>18.360496999999999</c:v>
                </c:pt>
                <c:pt idx="15734">
                  <c:v>18.361588000000001</c:v>
                </c:pt>
                <c:pt idx="15735">
                  <c:v>18.363223999999999</c:v>
                </c:pt>
                <c:pt idx="15736">
                  <c:v>18.365779</c:v>
                </c:pt>
                <c:pt idx="15737">
                  <c:v>18.366425</c:v>
                </c:pt>
                <c:pt idx="15738">
                  <c:v>18.367788000000001</c:v>
                </c:pt>
                <c:pt idx="15739">
                  <c:v>18.370027</c:v>
                </c:pt>
                <c:pt idx="15740">
                  <c:v>18.371476999999999</c:v>
                </c:pt>
                <c:pt idx="15741">
                  <c:v>18.372266</c:v>
                </c:pt>
                <c:pt idx="15742">
                  <c:v>18.374965</c:v>
                </c:pt>
                <c:pt idx="15743">
                  <c:v>18.377506</c:v>
                </c:pt>
                <c:pt idx="15744">
                  <c:v>18.378768999999998</c:v>
                </c:pt>
                <c:pt idx="15745">
                  <c:v>18.380721000000001</c:v>
                </c:pt>
                <c:pt idx="15746">
                  <c:v>18.383821000000001</c:v>
                </c:pt>
                <c:pt idx="15747">
                  <c:v>18.384725</c:v>
                </c:pt>
                <c:pt idx="15748">
                  <c:v>18.385829999999999</c:v>
                </c:pt>
                <c:pt idx="15749">
                  <c:v>18.387495000000001</c:v>
                </c:pt>
                <c:pt idx="15750">
                  <c:v>18.388729999999999</c:v>
                </c:pt>
                <c:pt idx="15751">
                  <c:v>18.388141000000001</c:v>
                </c:pt>
                <c:pt idx="15752">
                  <c:v>18.389361000000001</c:v>
                </c:pt>
                <c:pt idx="15753">
                  <c:v>18.389835000000001</c:v>
                </c:pt>
                <c:pt idx="15754">
                  <c:v>18.389389999999999</c:v>
                </c:pt>
                <c:pt idx="15755">
                  <c:v>18.389275000000001</c:v>
                </c:pt>
                <c:pt idx="15756">
                  <c:v>18.390495000000001</c:v>
                </c:pt>
                <c:pt idx="15757">
                  <c:v>18.389605</c:v>
                </c:pt>
                <c:pt idx="15758">
                  <c:v>18.388930999999999</c:v>
                </c:pt>
                <c:pt idx="15759">
                  <c:v>18.389102999999999</c:v>
                </c:pt>
                <c:pt idx="15760">
                  <c:v>18.389074000000001</c:v>
                </c:pt>
                <c:pt idx="15761">
                  <c:v>18.387912</c:v>
                </c:pt>
                <c:pt idx="15762">
                  <c:v>18.388787000000001</c:v>
                </c:pt>
                <c:pt idx="15763">
                  <c:v>18.389002999999999</c:v>
                </c:pt>
                <c:pt idx="15764">
                  <c:v>18.388729999999999</c:v>
                </c:pt>
                <c:pt idx="15765">
                  <c:v>18.388743999999999</c:v>
                </c:pt>
                <c:pt idx="15766">
                  <c:v>18.389462000000002</c:v>
                </c:pt>
                <c:pt idx="15767">
                  <c:v>18.388428000000001</c:v>
                </c:pt>
                <c:pt idx="15768">
                  <c:v>18.387955000000002</c:v>
                </c:pt>
                <c:pt idx="15769">
                  <c:v>18.388528999999998</c:v>
                </c:pt>
                <c:pt idx="15770">
                  <c:v>18.388500000000001</c:v>
                </c:pt>
                <c:pt idx="15771">
                  <c:v>18.387826</c:v>
                </c:pt>
                <c:pt idx="15772">
                  <c:v>18.388687000000001</c:v>
                </c:pt>
                <c:pt idx="15773">
                  <c:v>18.388658</c:v>
                </c:pt>
                <c:pt idx="15774">
                  <c:v>18.387668000000001</c:v>
                </c:pt>
                <c:pt idx="15775">
                  <c:v>18.387094000000001</c:v>
                </c:pt>
                <c:pt idx="15776">
                  <c:v>18.387595999999998</c:v>
                </c:pt>
                <c:pt idx="15777">
                  <c:v>18.386175000000001</c:v>
                </c:pt>
                <c:pt idx="15778">
                  <c:v>18.385414000000001</c:v>
                </c:pt>
                <c:pt idx="15779">
                  <c:v>18.385558</c:v>
                </c:pt>
                <c:pt idx="15780">
                  <c:v>18.385228000000001</c:v>
                </c:pt>
                <c:pt idx="15781">
                  <c:v>18.384352</c:v>
                </c:pt>
                <c:pt idx="15782">
                  <c:v>18.385456999999999</c:v>
                </c:pt>
                <c:pt idx="15783">
                  <c:v>18.385916999999999</c:v>
                </c:pt>
                <c:pt idx="15784">
                  <c:v>18.385586</c:v>
                </c:pt>
                <c:pt idx="15785">
                  <c:v>18.386102999999999</c:v>
                </c:pt>
                <c:pt idx="15786">
                  <c:v>18.387609999999999</c:v>
                </c:pt>
                <c:pt idx="15787">
                  <c:v>18.386993</c:v>
                </c:pt>
                <c:pt idx="15788">
                  <c:v>18.387308999999998</c:v>
                </c:pt>
                <c:pt idx="15789">
                  <c:v>18.389433</c:v>
                </c:pt>
                <c:pt idx="15790">
                  <c:v>18.391628999999998</c:v>
                </c:pt>
                <c:pt idx="15791">
                  <c:v>18.393179</c:v>
                </c:pt>
                <c:pt idx="15792">
                  <c:v>18.398074000000001</c:v>
                </c:pt>
                <c:pt idx="15793">
                  <c:v>18.402480000000001</c:v>
                </c:pt>
                <c:pt idx="15794">
                  <c:v>18.406026000000001</c:v>
                </c:pt>
                <c:pt idx="15795">
                  <c:v>18.410404</c:v>
                </c:pt>
                <c:pt idx="15796">
                  <c:v>18.415786000000001</c:v>
                </c:pt>
                <c:pt idx="15797">
                  <c:v>18.418858</c:v>
                </c:pt>
                <c:pt idx="15798">
                  <c:v>18.423034999999999</c:v>
                </c:pt>
                <c:pt idx="15799">
                  <c:v>18.429006000000001</c:v>
                </c:pt>
                <c:pt idx="15800">
                  <c:v>18.434761000000002</c:v>
                </c:pt>
                <c:pt idx="15801">
                  <c:v>18.438995999999999</c:v>
                </c:pt>
                <c:pt idx="15802">
                  <c:v>18.445656</c:v>
                </c:pt>
                <c:pt idx="15803">
                  <c:v>18.451756</c:v>
                </c:pt>
                <c:pt idx="15804">
                  <c:v>18.456937</c:v>
                </c:pt>
                <c:pt idx="15805">
                  <c:v>18.462219999999999</c:v>
                </c:pt>
                <c:pt idx="15806">
                  <c:v>18.468851000000001</c:v>
                </c:pt>
                <c:pt idx="15807">
                  <c:v>18.473645000000001</c:v>
                </c:pt>
                <c:pt idx="15808">
                  <c:v>18.478769</c:v>
                </c:pt>
                <c:pt idx="15809">
                  <c:v>18.485012999999999</c:v>
                </c:pt>
                <c:pt idx="15810">
                  <c:v>18.490625000000001</c:v>
                </c:pt>
                <c:pt idx="15811">
                  <c:v>18.495290000000001</c:v>
                </c:pt>
                <c:pt idx="15812">
                  <c:v>18.501562</c:v>
                </c:pt>
                <c:pt idx="15813">
                  <c:v>18.507346999999999</c:v>
                </c:pt>
                <c:pt idx="15814">
                  <c:v>18.512198000000001</c:v>
                </c:pt>
                <c:pt idx="15815">
                  <c:v>18.517178999999999</c:v>
                </c:pt>
                <c:pt idx="15816">
                  <c:v>18.523479999999999</c:v>
                </c:pt>
                <c:pt idx="15817">
                  <c:v>18.527442000000001</c:v>
                </c:pt>
                <c:pt idx="15818">
                  <c:v>18.531704999999999</c:v>
                </c:pt>
                <c:pt idx="15819">
                  <c:v>18.537130000000001</c:v>
                </c:pt>
                <c:pt idx="15820">
                  <c:v>18.541781</c:v>
                </c:pt>
                <c:pt idx="15821">
                  <c:v>18.545110999999999</c:v>
                </c:pt>
                <c:pt idx="15822">
                  <c:v>18.550263999999999</c:v>
                </c:pt>
                <c:pt idx="15823">
                  <c:v>18.554756000000001</c:v>
                </c:pt>
                <c:pt idx="15824">
                  <c:v>18.558243999999998</c:v>
                </c:pt>
                <c:pt idx="15825">
                  <c:v>18.562118999999999</c:v>
                </c:pt>
                <c:pt idx="15826">
                  <c:v>18.566898999999999</c:v>
                </c:pt>
                <c:pt idx="15827">
                  <c:v>18.569569000000001</c:v>
                </c:pt>
                <c:pt idx="15828">
                  <c:v>18.572711999999999</c:v>
                </c:pt>
                <c:pt idx="15829">
                  <c:v>18.576774</c:v>
                </c:pt>
                <c:pt idx="15830">
                  <c:v>18.579429999999999</c:v>
                </c:pt>
                <c:pt idx="15831">
                  <c:v>18.580878999999999</c:v>
                </c:pt>
                <c:pt idx="15832">
                  <c:v>18.583964999999999</c:v>
                </c:pt>
                <c:pt idx="15833">
                  <c:v>18.585559</c:v>
                </c:pt>
                <c:pt idx="15834">
                  <c:v>18.586047000000001</c:v>
                </c:pt>
                <c:pt idx="15835">
                  <c:v>18.586980000000001</c:v>
                </c:pt>
                <c:pt idx="15836">
                  <c:v>18.588543999999999</c:v>
                </c:pt>
                <c:pt idx="15837">
                  <c:v>18.588342999999998</c:v>
                </c:pt>
                <c:pt idx="15838">
                  <c:v>18.588889000000002</c:v>
                </c:pt>
                <c:pt idx="15839">
                  <c:v>18.590267000000001</c:v>
                </c:pt>
                <c:pt idx="15840">
                  <c:v>18.590323999999999</c:v>
                </c:pt>
                <c:pt idx="15841">
                  <c:v>18.588515000000001</c:v>
                </c:pt>
                <c:pt idx="15842">
                  <c:v>18.589462999999999</c:v>
                </c:pt>
                <c:pt idx="15843">
                  <c:v>18.589663999999999</c:v>
                </c:pt>
                <c:pt idx="15844">
                  <c:v>18.587941000000001</c:v>
                </c:pt>
                <c:pt idx="15845">
                  <c:v>18.587309999999999</c:v>
                </c:pt>
                <c:pt idx="15846">
                  <c:v>18.587582000000001</c:v>
                </c:pt>
                <c:pt idx="15847">
                  <c:v>18.585443999999999</c:v>
                </c:pt>
                <c:pt idx="15848">
                  <c:v>18.584008000000001</c:v>
                </c:pt>
                <c:pt idx="15849">
                  <c:v>18.584052</c:v>
                </c:pt>
                <c:pt idx="15850">
                  <c:v>18.583189999999998</c:v>
                </c:pt>
                <c:pt idx="15851">
                  <c:v>18.581697999999999</c:v>
                </c:pt>
                <c:pt idx="15852">
                  <c:v>18.582602000000001</c:v>
                </c:pt>
                <c:pt idx="15853">
                  <c:v>18.583075999999998</c:v>
                </c:pt>
                <c:pt idx="15854">
                  <c:v>18.582443999999999</c:v>
                </c:pt>
                <c:pt idx="15855">
                  <c:v>18.582730999999999</c:v>
                </c:pt>
                <c:pt idx="15856">
                  <c:v>18.584281000000001</c:v>
                </c:pt>
                <c:pt idx="15857">
                  <c:v>18.583476999999998</c:v>
                </c:pt>
                <c:pt idx="15858">
                  <c:v>18.583677999999999</c:v>
                </c:pt>
                <c:pt idx="15859">
                  <c:v>18.585372</c:v>
                </c:pt>
                <c:pt idx="15860">
                  <c:v>18.586047000000001</c:v>
                </c:pt>
                <c:pt idx="15861">
                  <c:v>18.586276000000002</c:v>
                </c:pt>
                <c:pt idx="15862">
                  <c:v>18.589075000000001</c:v>
                </c:pt>
                <c:pt idx="15863">
                  <c:v>18.591042000000002</c:v>
                </c:pt>
                <c:pt idx="15864">
                  <c:v>18.592002999999998</c:v>
                </c:pt>
                <c:pt idx="15865">
                  <c:v>18.593969999999999</c:v>
                </c:pt>
                <c:pt idx="15866">
                  <c:v>18.596582000000001</c:v>
                </c:pt>
                <c:pt idx="15867">
                  <c:v>18.596883999999999</c:v>
                </c:pt>
                <c:pt idx="15868">
                  <c:v>18.597974000000001</c:v>
                </c:pt>
                <c:pt idx="15869">
                  <c:v>18.600773</c:v>
                </c:pt>
                <c:pt idx="15870">
                  <c:v>18.602595999999998</c:v>
                </c:pt>
                <c:pt idx="15871">
                  <c:v>18.604203999999999</c:v>
                </c:pt>
                <c:pt idx="15872">
                  <c:v>18.607963999999999</c:v>
                </c:pt>
                <c:pt idx="15873">
                  <c:v>18.611352</c:v>
                </c:pt>
                <c:pt idx="15874">
                  <c:v>18.614021999999999</c:v>
                </c:pt>
                <c:pt idx="15875">
                  <c:v>18.617940000000001</c:v>
                </c:pt>
                <c:pt idx="15876">
                  <c:v>18.622790999999999</c:v>
                </c:pt>
                <c:pt idx="15877">
                  <c:v>18.625934999999998</c:v>
                </c:pt>
                <c:pt idx="15878">
                  <c:v>18.629739000000001</c:v>
                </c:pt>
                <c:pt idx="15879">
                  <c:v>18.634906000000001</c:v>
                </c:pt>
                <c:pt idx="15880">
                  <c:v>18.638939000000001</c:v>
                </c:pt>
                <c:pt idx="15881">
                  <c:v>18.642555999999999</c:v>
                </c:pt>
                <c:pt idx="15882">
                  <c:v>18.649518</c:v>
                </c:pt>
                <c:pt idx="15883">
                  <c:v>18.655546000000001</c:v>
                </c:pt>
                <c:pt idx="15884">
                  <c:v>18.660412000000001</c:v>
                </c:pt>
                <c:pt idx="15885">
                  <c:v>18.667688999999999</c:v>
                </c:pt>
                <c:pt idx="15886">
                  <c:v>18.675526000000001</c:v>
                </c:pt>
                <c:pt idx="15887">
                  <c:v>18.681698000000001</c:v>
                </c:pt>
                <c:pt idx="15888">
                  <c:v>18.688803</c:v>
                </c:pt>
                <c:pt idx="15889">
                  <c:v>18.697157000000001</c:v>
                </c:pt>
                <c:pt idx="15890">
                  <c:v>18.704262</c:v>
                </c:pt>
                <c:pt idx="15891">
                  <c:v>18.710577000000001</c:v>
                </c:pt>
                <c:pt idx="15892">
                  <c:v>18.718515</c:v>
                </c:pt>
                <c:pt idx="15893">
                  <c:v>18.725376000000001</c:v>
                </c:pt>
                <c:pt idx="15894">
                  <c:v>18.731304000000002</c:v>
                </c:pt>
                <c:pt idx="15895">
                  <c:v>18.738322</c:v>
                </c:pt>
                <c:pt idx="15896">
                  <c:v>18.745887</c:v>
                </c:pt>
                <c:pt idx="15897">
                  <c:v>18.751384000000002</c:v>
                </c:pt>
                <c:pt idx="15898">
                  <c:v>18.757670999999998</c:v>
                </c:pt>
                <c:pt idx="15899">
                  <c:v>18.764948</c:v>
                </c:pt>
                <c:pt idx="15900">
                  <c:v>18.771004999999999</c:v>
                </c:pt>
                <c:pt idx="15901">
                  <c:v>18.776302000000001</c:v>
                </c:pt>
                <c:pt idx="15902">
                  <c:v>18.782990000000002</c:v>
                </c:pt>
                <c:pt idx="15903">
                  <c:v>18.788602000000001</c:v>
                </c:pt>
                <c:pt idx="15904">
                  <c:v>18.793137999999999</c:v>
                </c:pt>
                <c:pt idx="15905">
                  <c:v>18.798722000000001</c:v>
                </c:pt>
                <c:pt idx="15906">
                  <c:v>18.804693</c:v>
                </c:pt>
                <c:pt idx="15907">
                  <c:v>18.809128000000001</c:v>
                </c:pt>
                <c:pt idx="15908">
                  <c:v>18.814710999999999</c:v>
                </c:pt>
                <c:pt idx="15909">
                  <c:v>18.821615000000001</c:v>
                </c:pt>
                <c:pt idx="15910">
                  <c:v>18.826882999999999</c:v>
                </c:pt>
                <c:pt idx="15911">
                  <c:v>18.831662999999999</c:v>
                </c:pt>
                <c:pt idx="15912">
                  <c:v>18.837720000000001</c:v>
                </c:pt>
                <c:pt idx="15913">
                  <c:v>18.842929999999999</c:v>
                </c:pt>
                <c:pt idx="15914">
                  <c:v>18.847107000000001</c:v>
                </c:pt>
                <c:pt idx="15915">
                  <c:v>18.852029999999999</c:v>
                </c:pt>
                <c:pt idx="15916">
                  <c:v>18.857254999999999</c:v>
                </c:pt>
                <c:pt idx="15917">
                  <c:v>18.860800000000001</c:v>
                </c:pt>
                <c:pt idx="15918">
                  <c:v>18.864833999999998</c:v>
                </c:pt>
                <c:pt idx="15919">
                  <c:v>18.869842999999999</c:v>
                </c:pt>
                <c:pt idx="15920">
                  <c:v>18.873331</c:v>
                </c:pt>
                <c:pt idx="15921">
                  <c:v>18.876446000000001</c:v>
                </c:pt>
                <c:pt idx="15922">
                  <c:v>18.881067000000002</c:v>
                </c:pt>
                <c:pt idx="15923">
                  <c:v>18.884125000000001</c:v>
                </c:pt>
                <c:pt idx="15924">
                  <c:v>18.885860999999998</c:v>
                </c:pt>
                <c:pt idx="15925">
                  <c:v>18.888804</c:v>
                </c:pt>
                <c:pt idx="15926">
                  <c:v>18.891517</c:v>
                </c:pt>
                <c:pt idx="15927">
                  <c:v>18.89255</c:v>
                </c:pt>
                <c:pt idx="15928">
                  <c:v>18.894344</c:v>
                </c:pt>
                <c:pt idx="15929">
                  <c:v>18.897099999999998</c:v>
                </c:pt>
                <c:pt idx="15930">
                  <c:v>18.898420999999999</c:v>
                </c:pt>
                <c:pt idx="15931">
                  <c:v>18.899253000000002</c:v>
                </c:pt>
                <c:pt idx="15932">
                  <c:v>18.901893999999999</c:v>
                </c:pt>
                <c:pt idx="15933">
                  <c:v>18.903803</c:v>
                </c:pt>
                <c:pt idx="15934">
                  <c:v>18.904520999999999</c:v>
                </c:pt>
                <c:pt idx="15935">
                  <c:v>18.906272000000001</c:v>
                </c:pt>
                <c:pt idx="15936">
                  <c:v>18.908367999999999</c:v>
                </c:pt>
                <c:pt idx="15937">
                  <c:v>18.908798000000001</c:v>
                </c:pt>
                <c:pt idx="15938">
                  <c:v>18.910119000000002</c:v>
                </c:pt>
                <c:pt idx="15939">
                  <c:v>18.912701999999999</c:v>
                </c:pt>
                <c:pt idx="15940">
                  <c:v>18.914007999999999</c:v>
                </c:pt>
                <c:pt idx="15941">
                  <c:v>18.914826999999999</c:v>
                </c:pt>
                <c:pt idx="15942">
                  <c:v>18.917382</c:v>
                </c:pt>
                <c:pt idx="15943">
                  <c:v>18.919491000000001</c:v>
                </c:pt>
                <c:pt idx="15944">
                  <c:v>18.920755</c:v>
                </c:pt>
                <c:pt idx="15945">
                  <c:v>18.923380999999999</c:v>
                </c:pt>
                <c:pt idx="15946">
                  <c:v>18.926195</c:v>
                </c:pt>
                <c:pt idx="15947">
                  <c:v>18.927616</c:v>
                </c:pt>
                <c:pt idx="15948">
                  <c:v>18.929452999999999</c:v>
                </c:pt>
                <c:pt idx="15949">
                  <c:v>18.932137000000001</c:v>
                </c:pt>
                <c:pt idx="15950">
                  <c:v>18.933084000000001</c:v>
                </c:pt>
                <c:pt idx="15951">
                  <c:v>18.933485999999998</c:v>
                </c:pt>
                <c:pt idx="15952">
                  <c:v>18.935984000000001</c:v>
                </c:pt>
                <c:pt idx="15953">
                  <c:v>18.938022</c:v>
                </c:pt>
                <c:pt idx="15954">
                  <c:v>18.938939999999999</c:v>
                </c:pt>
                <c:pt idx="15955">
                  <c:v>18.940892000000002</c:v>
                </c:pt>
                <c:pt idx="15956">
                  <c:v>18.943476</c:v>
                </c:pt>
                <c:pt idx="15957">
                  <c:v>18.944409</c:v>
                </c:pt>
                <c:pt idx="15958">
                  <c:v>18.945615</c:v>
                </c:pt>
                <c:pt idx="15959">
                  <c:v>18.948284999999998</c:v>
                </c:pt>
                <c:pt idx="15960">
                  <c:v>18.949562</c:v>
                </c:pt>
                <c:pt idx="15961">
                  <c:v>18.950323000000001</c:v>
                </c:pt>
                <c:pt idx="15962">
                  <c:v>18.952662</c:v>
                </c:pt>
                <c:pt idx="15963">
                  <c:v>18.954342</c:v>
                </c:pt>
                <c:pt idx="15964">
                  <c:v>18.955217000000001</c:v>
                </c:pt>
                <c:pt idx="15965">
                  <c:v>18.957729</c:v>
                </c:pt>
                <c:pt idx="15966">
                  <c:v>18.960514</c:v>
                </c:pt>
                <c:pt idx="15967">
                  <c:v>18.961804999999998</c:v>
                </c:pt>
                <c:pt idx="15968">
                  <c:v>18.963542</c:v>
                </c:pt>
                <c:pt idx="15969">
                  <c:v>18.96604</c:v>
                </c:pt>
                <c:pt idx="15970">
                  <c:v>18.967389000000001</c:v>
                </c:pt>
                <c:pt idx="15971">
                  <c:v>18.968364999999999</c:v>
                </c:pt>
                <c:pt idx="15972">
                  <c:v>18.971019999999999</c:v>
                </c:pt>
                <c:pt idx="15973">
                  <c:v>18.972987</c:v>
                </c:pt>
                <c:pt idx="15974">
                  <c:v>18.97392</c:v>
                </c:pt>
                <c:pt idx="15975">
                  <c:v>18.976317000000002</c:v>
                </c:pt>
                <c:pt idx="15976">
                  <c:v>18.978684999999999</c:v>
                </c:pt>
                <c:pt idx="15977">
                  <c:v>18.979790000000001</c:v>
                </c:pt>
                <c:pt idx="15978">
                  <c:v>18.981455</c:v>
                </c:pt>
                <c:pt idx="15979">
                  <c:v>18.983996000000001</c:v>
                </c:pt>
                <c:pt idx="15980">
                  <c:v>18.984971999999999</c:v>
                </c:pt>
                <c:pt idx="15981">
                  <c:v>18.985790000000001</c:v>
                </c:pt>
                <c:pt idx="15982">
                  <c:v>18.988130000000002</c:v>
                </c:pt>
                <c:pt idx="15983">
                  <c:v>18.989981</c:v>
                </c:pt>
                <c:pt idx="15984">
                  <c:v>18.990684999999999</c:v>
                </c:pt>
                <c:pt idx="15985">
                  <c:v>18.992377999999999</c:v>
                </c:pt>
                <c:pt idx="15986">
                  <c:v>18.994402000000001</c:v>
                </c:pt>
                <c:pt idx="15987">
                  <c:v>18.995076999999998</c:v>
                </c:pt>
                <c:pt idx="15988">
                  <c:v>18.996037999999999</c:v>
                </c:pt>
                <c:pt idx="15989">
                  <c:v>18.998335000000001</c:v>
                </c:pt>
                <c:pt idx="15990">
                  <c:v>18.999310999999999</c:v>
                </c:pt>
                <c:pt idx="15991">
                  <c:v>19.000502000000001</c:v>
                </c:pt>
                <c:pt idx="15992">
                  <c:v>19.003847</c:v>
                </c:pt>
                <c:pt idx="15993">
                  <c:v>19.005655000000001</c:v>
                </c:pt>
                <c:pt idx="15994">
                  <c:v>19.007003999999998</c:v>
                </c:pt>
                <c:pt idx="15995">
                  <c:v>19.009817999999999</c:v>
                </c:pt>
                <c:pt idx="15996">
                  <c:v>19.012775000000001</c:v>
                </c:pt>
                <c:pt idx="15997">
                  <c:v>19.014783999999999</c:v>
                </c:pt>
                <c:pt idx="15998">
                  <c:v>19.017526</c:v>
                </c:pt>
                <c:pt idx="15999">
                  <c:v>19.021559</c:v>
                </c:pt>
                <c:pt idx="16000">
                  <c:v>19.023869999999999</c:v>
                </c:pt>
                <c:pt idx="16001">
                  <c:v>19.026797999999999</c:v>
                </c:pt>
                <c:pt idx="16002">
                  <c:v>19.031046</c:v>
                </c:pt>
                <c:pt idx="16003">
                  <c:v>19.034448000000001</c:v>
                </c:pt>
                <c:pt idx="16004">
                  <c:v>19.037893</c:v>
                </c:pt>
                <c:pt idx="16005">
                  <c:v>19.042715999999999</c:v>
                </c:pt>
                <c:pt idx="16006">
                  <c:v>19.046735000000002</c:v>
                </c:pt>
                <c:pt idx="16007">
                  <c:v>19.050136999999999</c:v>
                </c:pt>
                <c:pt idx="16008">
                  <c:v>19.054414000000001</c:v>
                </c:pt>
                <c:pt idx="16009">
                  <c:v>19.058706000000001</c:v>
                </c:pt>
                <c:pt idx="16010">
                  <c:v>19.061848999999999</c:v>
                </c:pt>
                <c:pt idx="16011">
                  <c:v>19.065394000000001</c:v>
                </c:pt>
                <c:pt idx="16012">
                  <c:v>19.069887000000001</c:v>
                </c:pt>
                <c:pt idx="16013">
                  <c:v>19.073561000000002</c:v>
                </c:pt>
                <c:pt idx="16014">
                  <c:v>19.077365</c:v>
                </c:pt>
                <c:pt idx="16015">
                  <c:v>19.082877</c:v>
                </c:pt>
                <c:pt idx="16016">
                  <c:v>19.087743</c:v>
                </c:pt>
                <c:pt idx="16017">
                  <c:v>19.092421999999999</c:v>
                </c:pt>
                <c:pt idx="16018">
                  <c:v>19.097503</c:v>
                </c:pt>
                <c:pt idx="16019">
                  <c:v>19.102540999999999</c:v>
                </c:pt>
                <c:pt idx="16020">
                  <c:v>19.106445000000001</c:v>
                </c:pt>
                <c:pt idx="16021">
                  <c:v>19.110866000000001</c:v>
                </c:pt>
                <c:pt idx="16022">
                  <c:v>19.115874999999999</c:v>
                </c:pt>
                <c:pt idx="16023">
                  <c:v>19.120253000000002</c:v>
                </c:pt>
                <c:pt idx="16024">
                  <c:v>19.124472999999998</c:v>
                </c:pt>
                <c:pt idx="16025">
                  <c:v>19.129899000000002</c:v>
                </c:pt>
                <c:pt idx="16026">
                  <c:v>19.135023</c:v>
                </c:pt>
                <c:pt idx="16027">
                  <c:v>19.139415</c:v>
                </c:pt>
                <c:pt idx="16028">
                  <c:v>19.144466999999999</c:v>
                </c:pt>
                <c:pt idx="16029">
                  <c:v>19.149678000000002</c:v>
                </c:pt>
                <c:pt idx="16030">
                  <c:v>19.153410000000001</c:v>
                </c:pt>
                <c:pt idx="16031">
                  <c:v>19.157658000000001</c:v>
                </c:pt>
                <c:pt idx="16032">
                  <c:v>19.161964000000001</c:v>
                </c:pt>
                <c:pt idx="16033">
                  <c:v>19.165092999999999</c:v>
                </c:pt>
                <c:pt idx="16034">
                  <c:v>19.168696000000001</c:v>
                </c:pt>
                <c:pt idx="16035">
                  <c:v>19.172485000000002</c:v>
                </c:pt>
                <c:pt idx="16036">
                  <c:v>19.175543000000001</c:v>
                </c:pt>
                <c:pt idx="16037">
                  <c:v>19.178211999999998</c:v>
                </c:pt>
                <c:pt idx="16038">
                  <c:v>19.180264999999999</c:v>
                </c:pt>
                <c:pt idx="16039">
                  <c:v>19.181901</c:v>
                </c:pt>
                <c:pt idx="16040">
                  <c:v>19.182203000000001</c:v>
                </c:pt>
                <c:pt idx="16041">
                  <c:v>19.183091999999998</c:v>
                </c:pt>
                <c:pt idx="16042">
                  <c:v>19.183049</c:v>
                </c:pt>
                <c:pt idx="16043">
                  <c:v>19.183350999999998</c:v>
                </c:pt>
                <c:pt idx="16044">
                  <c:v>19.183968</c:v>
                </c:pt>
                <c:pt idx="16045">
                  <c:v>19.183896000000001</c:v>
                </c:pt>
                <c:pt idx="16046">
                  <c:v>19.183035</c:v>
                </c:pt>
                <c:pt idx="16047">
                  <c:v>19.183192999999999</c:v>
                </c:pt>
                <c:pt idx="16048">
                  <c:v>19.182303000000001</c:v>
                </c:pt>
                <c:pt idx="16049">
                  <c:v>19.180651999999998</c:v>
                </c:pt>
                <c:pt idx="16050">
                  <c:v>19.179762</c:v>
                </c:pt>
                <c:pt idx="16051">
                  <c:v>19.179361</c:v>
                </c:pt>
                <c:pt idx="16052">
                  <c:v>19.178097000000001</c:v>
                </c:pt>
                <c:pt idx="16053">
                  <c:v>19.177351000000002</c:v>
                </c:pt>
                <c:pt idx="16054">
                  <c:v>19.176833999999999</c:v>
                </c:pt>
                <c:pt idx="16055">
                  <c:v>19.175613999999999</c:v>
                </c:pt>
                <c:pt idx="16056">
                  <c:v>19.173016000000001</c:v>
                </c:pt>
                <c:pt idx="16057">
                  <c:v>19.171337000000001</c:v>
                </c:pt>
                <c:pt idx="16058">
                  <c:v>19.168409</c:v>
                </c:pt>
                <c:pt idx="16059">
                  <c:v>19.165265000000002</c:v>
                </c:pt>
                <c:pt idx="16060">
                  <c:v>19.162955</c:v>
                </c:pt>
                <c:pt idx="16061">
                  <c:v>19.160744000000001</c:v>
                </c:pt>
                <c:pt idx="16062">
                  <c:v>19.157858999999998</c:v>
                </c:pt>
                <c:pt idx="16063">
                  <c:v>19.155719999999999</c:v>
                </c:pt>
                <c:pt idx="16064">
                  <c:v>19.153753999999999</c:v>
                </c:pt>
                <c:pt idx="16065">
                  <c:v>19.151156</c:v>
                </c:pt>
                <c:pt idx="16066">
                  <c:v>19.148343000000001</c:v>
                </c:pt>
                <c:pt idx="16067">
                  <c:v>19.146318999999998</c:v>
                </c:pt>
                <c:pt idx="16068">
                  <c:v>19.143419999999999</c:v>
                </c:pt>
                <c:pt idx="16069">
                  <c:v>19.140118000000001</c:v>
                </c:pt>
                <c:pt idx="16070">
                  <c:v>19.137405000000001</c:v>
                </c:pt>
                <c:pt idx="16071">
                  <c:v>19.135065999999998</c:v>
                </c:pt>
                <c:pt idx="16072">
                  <c:v>19.131678000000001</c:v>
                </c:pt>
                <c:pt idx="16073">
                  <c:v>19.129367999999999</c:v>
                </c:pt>
                <c:pt idx="16074">
                  <c:v>19.127587999999999</c:v>
                </c:pt>
                <c:pt idx="16075">
                  <c:v>19.125032999999998</c:v>
                </c:pt>
                <c:pt idx="16076">
                  <c:v>19.122377</c:v>
                </c:pt>
                <c:pt idx="16077">
                  <c:v>19.120698000000001</c:v>
                </c:pt>
                <c:pt idx="16078">
                  <c:v>19.118027999999999</c:v>
                </c:pt>
                <c:pt idx="16079">
                  <c:v>19.115689</c:v>
                </c:pt>
                <c:pt idx="16080">
                  <c:v>19.114225000000001</c:v>
                </c:pt>
                <c:pt idx="16081">
                  <c:v>19.113233999999999</c:v>
                </c:pt>
                <c:pt idx="16082">
                  <c:v>19.111281999999999</c:v>
                </c:pt>
                <c:pt idx="16083">
                  <c:v>19.111267999999999</c:v>
                </c:pt>
                <c:pt idx="16084">
                  <c:v>19.110938000000001</c:v>
                </c:pt>
                <c:pt idx="16085">
                  <c:v>19.109933000000002</c:v>
                </c:pt>
                <c:pt idx="16086">
                  <c:v>19.109401999999999</c:v>
                </c:pt>
                <c:pt idx="16087">
                  <c:v>19.109774999999999</c:v>
                </c:pt>
                <c:pt idx="16088">
                  <c:v>19.108281999999999</c:v>
                </c:pt>
                <c:pt idx="16089">
                  <c:v>19.107234999999999</c:v>
                </c:pt>
                <c:pt idx="16090">
                  <c:v>19.107479000000001</c:v>
                </c:pt>
                <c:pt idx="16091">
                  <c:v>19.107306000000001</c:v>
                </c:pt>
                <c:pt idx="16092">
                  <c:v>19.106200999999999</c:v>
                </c:pt>
                <c:pt idx="16093">
                  <c:v>19.106876</c:v>
                </c:pt>
                <c:pt idx="16094">
                  <c:v>19.107278000000001</c:v>
                </c:pt>
                <c:pt idx="16095">
                  <c:v>19.107033999999999</c:v>
                </c:pt>
                <c:pt idx="16096">
                  <c:v>19.107105000000001</c:v>
                </c:pt>
                <c:pt idx="16097">
                  <c:v>19.108640999999999</c:v>
                </c:pt>
                <c:pt idx="16098">
                  <c:v>19.10867</c:v>
                </c:pt>
                <c:pt idx="16099">
                  <c:v>19.109387999999999</c:v>
                </c:pt>
                <c:pt idx="16100">
                  <c:v>19.110793999999999</c:v>
                </c:pt>
                <c:pt idx="16101">
                  <c:v>19.111612000000001</c:v>
                </c:pt>
                <c:pt idx="16102">
                  <c:v>19.111999999999998</c:v>
                </c:pt>
                <c:pt idx="16103">
                  <c:v>19.113823</c:v>
                </c:pt>
                <c:pt idx="16104">
                  <c:v>19.115316</c:v>
                </c:pt>
                <c:pt idx="16105">
                  <c:v>19.116147999999999</c:v>
                </c:pt>
                <c:pt idx="16106">
                  <c:v>19.117598000000001</c:v>
                </c:pt>
                <c:pt idx="16107">
                  <c:v>19.119606999999998</c:v>
                </c:pt>
                <c:pt idx="16108">
                  <c:v>19.119879999999998</c:v>
                </c:pt>
                <c:pt idx="16109">
                  <c:v>19.120381999999999</c:v>
                </c:pt>
                <c:pt idx="16110">
                  <c:v>19.121832000000001</c:v>
                </c:pt>
                <c:pt idx="16111">
                  <c:v>19.122907999999999</c:v>
                </c:pt>
                <c:pt idx="16112">
                  <c:v>19.123453999999999</c:v>
                </c:pt>
                <c:pt idx="16113">
                  <c:v>19.126038000000001</c:v>
                </c:pt>
                <c:pt idx="16114">
                  <c:v>19.128247999999999</c:v>
                </c:pt>
                <c:pt idx="16115">
                  <c:v>19.129339000000002</c:v>
                </c:pt>
                <c:pt idx="16116">
                  <c:v>19.131032999999999</c:v>
                </c:pt>
                <c:pt idx="16117">
                  <c:v>19.133745000000001</c:v>
                </c:pt>
                <c:pt idx="16118">
                  <c:v>19.134519999999998</c:v>
                </c:pt>
                <c:pt idx="16119">
                  <c:v>19.135567999999999</c:v>
                </c:pt>
                <c:pt idx="16120">
                  <c:v>19.137377000000001</c:v>
                </c:pt>
                <c:pt idx="16121">
                  <c:v>19.13897</c:v>
                </c:pt>
                <c:pt idx="16122">
                  <c:v>19.139702</c:v>
                </c:pt>
                <c:pt idx="16123">
                  <c:v>19.142329</c:v>
                </c:pt>
                <c:pt idx="16124">
                  <c:v>19.144238000000001</c:v>
                </c:pt>
                <c:pt idx="16125">
                  <c:v>19.145285999999999</c:v>
                </c:pt>
                <c:pt idx="16126">
                  <c:v>19.146720999999999</c:v>
                </c:pt>
                <c:pt idx="16127">
                  <c:v>19.148959999999999</c:v>
                </c:pt>
                <c:pt idx="16128">
                  <c:v>19.149619999999999</c:v>
                </c:pt>
                <c:pt idx="16129">
                  <c:v>19.150783000000001</c:v>
                </c:pt>
                <c:pt idx="16130">
                  <c:v>19.152764000000001</c:v>
                </c:pt>
                <c:pt idx="16131">
                  <c:v>19.154228</c:v>
                </c:pt>
                <c:pt idx="16132">
                  <c:v>19.154644000000001</c:v>
                </c:pt>
                <c:pt idx="16133">
                  <c:v>19.156696</c:v>
                </c:pt>
                <c:pt idx="16134">
                  <c:v>19.158045999999999</c:v>
                </c:pt>
                <c:pt idx="16135">
                  <c:v>19.158663000000001</c:v>
                </c:pt>
                <c:pt idx="16136">
                  <c:v>19.159566999999999</c:v>
                </c:pt>
                <c:pt idx="16137">
                  <c:v>19.161548</c:v>
                </c:pt>
                <c:pt idx="16138">
                  <c:v>19.161778000000002</c:v>
                </c:pt>
                <c:pt idx="16139">
                  <c:v>19.162036000000001</c:v>
                </c:pt>
                <c:pt idx="16140">
                  <c:v>19.162825000000002</c:v>
                </c:pt>
                <c:pt idx="16141">
                  <c:v>19.163212999999999</c:v>
                </c:pt>
                <c:pt idx="16142">
                  <c:v>19.162610000000001</c:v>
                </c:pt>
                <c:pt idx="16143">
                  <c:v>19.163298999999999</c:v>
                </c:pt>
                <c:pt idx="16144">
                  <c:v>19.163658000000002</c:v>
                </c:pt>
                <c:pt idx="16145">
                  <c:v>19.163328</c:v>
                </c:pt>
                <c:pt idx="16146">
                  <c:v>19.163342</c:v>
                </c:pt>
                <c:pt idx="16147">
                  <c:v>19.163958999999998</c:v>
                </c:pt>
                <c:pt idx="16148">
                  <c:v>19.162998000000002</c:v>
                </c:pt>
                <c:pt idx="16149">
                  <c:v>19.162451999999998</c:v>
                </c:pt>
                <c:pt idx="16150">
                  <c:v>19.162652999999999</c:v>
                </c:pt>
                <c:pt idx="16151">
                  <c:v>19.162379999999999</c:v>
                </c:pt>
                <c:pt idx="16152">
                  <c:v>19.161089</c:v>
                </c:pt>
                <c:pt idx="16153">
                  <c:v>19.161045999999999</c:v>
                </c:pt>
                <c:pt idx="16154">
                  <c:v>19.160371000000001</c:v>
                </c:pt>
                <c:pt idx="16155">
                  <c:v>19.158920999999999</c:v>
                </c:pt>
                <c:pt idx="16156">
                  <c:v>19.158360999999999</c:v>
                </c:pt>
                <c:pt idx="16157">
                  <c:v>19.158619999999999</c:v>
                </c:pt>
                <c:pt idx="16158">
                  <c:v>19.157112999999999</c:v>
                </c:pt>
                <c:pt idx="16159">
                  <c:v>19.156237000000001</c:v>
                </c:pt>
                <c:pt idx="16160">
                  <c:v>19.156295</c:v>
                </c:pt>
                <c:pt idx="16161">
                  <c:v>19.155764000000001</c:v>
                </c:pt>
                <c:pt idx="16162">
                  <c:v>19.154112999999999</c:v>
                </c:pt>
                <c:pt idx="16163">
                  <c:v>19.154256</c:v>
                </c:pt>
                <c:pt idx="16164">
                  <c:v>19.153825999999999</c:v>
                </c:pt>
                <c:pt idx="16165">
                  <c:v>19.152533999999999</c:v>
                </c:pt>
                <c:pt idx="16166">
                  <c:v>19.151600999999999</c:v>
                </c:pt>
                <c:pt idx="16167">
                  <c:v>19.151529</c:v>
                </c:pt>
                <c:pt idx="16168">
                  <c:v>19.149649</c:v>
                </c:pt>
                <c:pt idx="16169">
                  <c:v>19.148399999999999</c:v>
                </c:pt>
                <c:pt idx="16170">
                  <c:v>19.147940999999999</c:v>
                </c:pt>
                <c:pt idx="16171">
                  <c:v>19.147123000000001</c:v>
                </c:pt>
                <c:pt idx="16172">
                  <c:v>19.145429</c:v>
                </c:pt>
                <c:pt idx="16173">
                  <c:v>19.145544000000001</c:v>
                </c:pt>
                <c:pt idx="16174">
                  <c:v>19.145371999999998</c:v>
                </c:pt>
                <c:pt idx="16175">
                  <c:v>19.144568</c:v>
                </c:pt>
                <c:pt idx="16176">
                  <c:v>19.143965000000001</c:v>
                </c:pt>
                <c:pt idx="16177">
                  <c:v>19.144539000000002</c:v>
                </c:pt>
                <c:pt idx="16178">
                  <c:v>19.143176</c:v>
                </c:pt>
                <c:pt idx="16179">
                  <c:v>19.141970000000001</c:v>
                </c:pt>
                <c:pt idx="16180">
                  <c:v>19.141482</c:v>
                </c:pt>
                <c:pt idx="16181">
                  <c:v>19.140720999999999</c:v>
                </c:pt>
                <c:pt idx="16182">
                  <c:v>19.138755</c:v>
                </c:pt>
                <c:pt idx="16183">
                  <c:v>19.138712000000002</c:v>
                </c:pt>
                <c:pt idx="16184">
                  <c:v>19.138539000000002</c:v>
                </c:pt>
                <c:pt idx="16185">
                  <c:v>19.137706999999999</c:v>
                </c:pt>
                <c:pt idx="16186">
                  <c:v>19.136917</c:v>
                </c:pt>
                <c:pt idx="16187">
                  <c:v>19.137262</c:v>
                </c:pt>
                <c:pt idx="16188">
                  <c:v>19.135940999999999</c:v>
                </c:pt>
                <c:pt idx="16189">
                  <c:v>19.134951000000001</c:v>
                </c:pt>
                <c:pt idx="16190">
                  <c:v>19.134965000000001</c:v>
                </c:pt>
                <c:pt idx="16191">
                  <c:v>19.134922</c:v>
                </c:pt>
                <c:pt idx="16192">
                  <c:v>19.133702</c:v>
                </c:pt>
                <c:pt idx="16193">
                  <c:v>19.134305000000001</c:v>
                </c:pt>
                <c:pt idx="16194">
                  <c:v>19.134764000000001</c:v>
                </c:pt>
                <c:pt idx="16195">
                  <c:v>19.134377000000001</c:v>
                </c:pt>
                <c:pt idx="16196">
                  <c:v>19.134578000000001</c:v>
                </c:pt>
                <c:pt idx="16197">
                  <c:v>19.13531</c:v>
                </c:pt>
                <c:pt idx="16198">
                  <c:v>19.134104000000001</c:v>
                </c:pt>
                <c:pt idx="16199">
                  <c:v>19.133185999999998</c:v>
                </c:pt>
                <c:pt idx="16200">
                  <c:v>19.133157000000001</c:v>
                </c:pt>
                <c:pt idx="16201">
                  <c:v>19.132712000000001</c:v>
                </c:pt>
                <c:pt idx="16202">
                  <c:v>19.131664000000001</c:v>
                </c:pt>
                <c:pt idx="16203">
                  <c:v>19.132396</c:v>
                </c:pt>
                <c:pt idx="16204">
                  <c:v>19.132567999999999</c:v>
                </c:pt>
                <c:pt idx="16205">
                  <c:v>19.131951000000001</c:v>
                </c:pt>
                <c:pt idx="16206">
                  <c:v>19.131722</c:v>
                </c:pt>
                <c:pt idx="16207">
                  <c:v>19.132769</c:v>
                </c:pt>
                <c:pt idx="16208">
                  <c:v>19.132009</c:v>
                </c:pt>
                <c:pt idx="16209">
                  <c:v>19.131692999999999</c:v>
                </c:pt>
                <c:pt idx="16210">
                  <c:v>19.131535</c:v>
                </c:pt>
                <c:pt idx="16211">
                  <c:v>19.131004000000001</c:v>
                </c:pt>
                <c:pt idx="16212">
                  <c:v>19.129439000000001</c:v>
                </c:pt>
                <c:pt idx="16213">
                  <c:v>19.128923</c:v>
                </c:pt>
                <c:pt idx="16214">
                  <c:v>19.127789</c:v>
                </c:pt>
                <c:pt idx="16215">
                  <c:v>19.125620999999999</c:v>
                </c:pt>
                <c:pt idx="16216">
                  <c:v>19.123798000000001</c:v>
                </c:pt>
                <c:pt idx="16217">
                  <c:v>19.123080999999999</c:v>
                </c:pt>
                <c:pt idx="16218">
                  <c:v>19.120196</c:v>
                </c:pt>
                <c:pt idx="16219">
                  <c:v>19.117526000000002</c:v>
                </c:pt>
                <c:pt idx="16220">
                  <c:v>19.115874999999999</c:v>
                </c:pt>
                <c:pt idx="16221">
                  <c:v>19.114540000000002</c:v>
                </c:pt>
                <c:pt idx="16222">
                  <c:v>19.111827999999999</c:v>
                </c:pt>
                <c:pt idx="16223">
                  <c:v>19.111726999999998</c:v>
                </c:pt>
                <c:pt idx="16224">
                  <c:v>19.111225000000001</c:v>
                </c:pt>
                <c:pt idx="16225">
                  <c:v>19.109860999999999</c:v>
                </c:pt>
                <c:pt idx="16226">
                  <c:v>19.108785000000001</c:v>
                </c:pt>
                <c:pt idx="16227">
                  <c:v>19.109186999999999</c:v>
                </c:pt>
                <c:pt idx="16228">
                  <c:v>19.10745</c:v>
                </c:pt>
                <c:pt idx="16229">
                  <c:v>19.106345000000001</c:v>
                </c:pt>
                <c:pt idx="16230">
                  <c:v>19.10633</c:v>
                </c:pt>
                <c:pt idx="16231">
                  <c:v>19.105454999999999</c:v>
                </c:pt>
                <c:pt idx="16232">
                  <c:v>19.103359000000001</c:v>
                </c:pt>
                <c:pt idx="16233">
                  <c:v>19.103531</c:v>
                </c:pt>
                <c:pt idx="16234">
                  <c:v>19.103244</c:v>
                </c:pt>
                <c:pt idx="16235">
                  <c:v>19.102167999999999</c:v>
                </c:pt>
                <c:pt idx="16236">
                  <c:v>19.101521999999999</c:v>
                </c:pt>
                <c:pt idx="16237">
                  <c:v>19.101637</c:v>
                </c:pt>
                <c:pt idx="16238">
                  <c:v>19.099699000000001</c:v>
                </c:pt>
                <c:pt idx="16239">
                  <c:v>19.098320999999999</c:v>
                </c:pt>
                <c:pt idx="16240">
                  <c:v>19.098047999999999</c:v>
                </c:pt>
                <c:pt idx="16241">
                  <c:v>19.097173000000002</c:v>
                </c:pt>
                <c:pt idx="16242">
                  <c:v>19.095379000000001</c:v>
                </c:pt>
                <c:pt idx="16243">
                  <c:v>19.095320999999998</c:v>
                </c:pt>
                <c:pt idx="16244">
                  <c:v>19.095134999999999</c:v>
                </c:pt>
                <c:pt idx="16245">
                  <c:v>19.094114999999999</c:v>
                </c:pt>
                <c:pt idx="16246">
                  <c:v>19.093540999999998</c:v>
                </c:pt>
                <c:pt idx="16247">
                  <c:v>19.094086999999998</c:v>
                </c:pt>
                <c:pt idx="16248">
                  <c:v>19.092393000000001</c:v>
                </c:pt>
                <c:pt idx="16249">
                  <c:v>19.091058</c:v>
                </c:pt>
                <c:pt idx="16250">
                  <c:v>19.090872000000001</c:v>
                </c:pt>
                <c:pt idx="16251">
                  <c:v>19.090527000000002</c:v>
                </c:pt>
                <c:pt idx="16252">
                  <c:v>19.089092000000001</c:v>
                </c:pt>
                <c:pt idx="16253">
                  <c:v>19.089694999999999</c:v>
                </c:pt>
                <c:pt idx="16254">
                  <c:v>19.090368999999999</c:v>
                </c:pt>
                <c:pt idx="16255">
                  <c:v>19.090541000000002</c:v>
                </c:pt>
                <c:pt idx="16256">
                  <c:v>19.091245000000001</c:v>
                </c:pt>
                <c:pt idx="16257">
                  <c:v>19.09301</c:v>
                </c:pt>
                <c:pt idx="16258">
                  <c:v>19.092967000000002</c:v>
                </c:pt>
                <c:pt idx="16259">
                  <c:v>19.093398000000001</c:v>
                </c:pt>
                <c:pt idx="16260">
                  <c:v>19.095162999999999</c:v>
                </c:pt>
                <c:pt idx="16261">
                  <c:v>19.096398000000001</c:v>
                </c:pt>
                <c:pt idx="16262">
                  <c:v>19.096225</c:v>
                </c:pt>
                <c:pt idx="16263">
                  <c:v>19.098666000000001</c:v>
                </c:pt>
                <c:pt idx="16264">
                  <c:v>19.100144</c:v>
                </c:pt>
                <c:pt idx="16265">
                  <c:v>19.100531</c:v>
                </c:pt>
                <c:pt idx="16266">
                  <c:v>19.101334999999999</c:v>
                </c:pt>
                <c:pt idx="16267">
                  <c:v>19.103086000000001</c:v>
                </c:pt>
                <c:pt idx="16268">
                  <c:v>19.102397</c:v>
                </c:pt>
                <c:pt idx="16269">
                  <c:v>19.102167999999999</c:v>
                </c:pt>
                <c:pt idx="16270">
                  <c:v>19.102684</c:v>
                </c:pt>
                <c:pt idx="16271">
                  <c:v>19.102498000000001</c:v>
                </c:pt>
                <c:pt idx="16272">
                  <c:v>19.101766000000001</c:v>
                </c:pt>
                <c:pt idx="16273">
                  <c:v>19.103100999999999</c:v>
                </c:pt>
                <c:pt idx="16274">
                  <c:v>19.103774999999999</c:v>
                </c:pt>
                <c:pt idx="16275">
                  <c:v>19.103818</c:v>
                </c:pt>
                <c:pt idx="16276">
                  <c:v>19.104047999999999</c:v>
                </c:pt>
                <c:pt idx="16277">
                  <c:v>19.105554999999999</c:v>
                </c:pt>
                <c:pt idx="16278">
                  <c:v>19.104994999999999</c:v>
                </c:pt>
                <c:pt idx="16279">
                  <c:v>19.105412000000001</c:v>
                </c:pt>
                <c:pt idx="16280">
                  <c:v>19.106632000000001</c:v>
                </c:pt>
                <c:pt idx="16281">
                  <c:v>19.107133999999999</c:v>
                </c:pt>
                <c:pt idx="16282">
                  <c:v>19.106632000000001</c:v>
                </c:pt>
                <c:pt idx="16283">
                  <c:v>19.107707999999999</c:v>
                </c:pt>
                <c:pt idx="16284">
                  <c:v>19.108412000000001</c:v>
                </c:pt>
                <c:pt idx="16285">
                  <c:v>19.107823</c:v>
                </c:pt>
                <c:pt idx="16286">
                  <c:v>19.107521999999999</c:v>
                </c:pt>
                <c:pt idx="16287">
                  <c:v>19.108211000000001</c:v>
                </c:pt>
                <c:pt idx="16288">
                  <c:v>19.107005000000001</c:v>
                </c:pt>
                <c:pt idx="16289">
                  <c:v>19.106646000000001</c:v>
                </c:pt>
                <c:pt idx="16290">
                  <c:v>19.107263</c:v>
                </c:pt>
                <c:pt idx="16291">
                  <c:v>19.107220000000002</c:v>
                </c:pt>
                <c:pt idx="16292">
                  <c:v>19.106244</c:v>
                </c:pt>
                <c:pt idx="16293">
                  <c:v>19.107378000000001</c:v>
                </c:pt>
                <c:pt idx="16294">
                  <c:v>19.108053000000002</c:v>
                </c:pt>
                <c:pt idx="16295">
                  <c:v>19.108124</c:v>
                </c:pt>
                <c:pt idx="16296">
                  <c:v>19.108412000000001</c:v>
                </c:pt>
                <c:pt idx="16297">
                  <c:v>19.109431000000001</c:v>
                </c:pt>
                <c:pt idx="16298">
                  <c:v>19.108353999999999</c:v>
                </c:pt>
                <c:pt idx="16299">
                  <c:v>19.107793999999998</c:v>
                </c:pt>
                <c:pt idx="16300">
                  <c:v>19.108426000000001</c:v>
                </c:pt>
                <c:pt idx="16301">
                  <c:v>19.108454999999999</c:v>
                </c:pt>
                <c:pt idx="16302">
                  <c:v>19.107766000000002</c:v>
                </c:pt>
                <c:pt idx="16303">
                  <c:v>19.109013999999998</c:v>
                </c:pt>
                <c:pt idx="16304">
                  <c:v>19.109459000000001</c:v>
                </c:pt>
                <c:pt idx="16305">
                  <c:v>19.108943</c:v>
                </c:pt>
                <c:pt idx="16306">
                  <c:v>19.108943</c:v>
                </c:pt>
                <c:pt idx="16307">
                  <c:v>19.109804</c:v>
                </c:pt>
                <c:pt idx="16308">
                  <c:v>19.108943</c:v>
                </c:pt>
                <c:pt idx="16309">
                  <c:v>19.109086000000001</c:v>
                </c:pt>
                <c:pt idx="16310">
                  <c:v>19.110233999999998</c:v>
                </c:pt>
                <c:pt idx="16311">
                  <c:v>19.110880000000002</c:v>
                </c:pt>
                <c:pt idx="16312">
                  <c:v>19.110707999999999</c:v>
                </c:pt>
                <c:pt idx="16313">
                  <c:v>19.112416</c:v>
                </c:pt>
                <c:pt idx="16314">
                  <c:v>19.113464</c:v>
                </c:pt>
                <c:pt idx="16315">
                  <c:v>19.113392000000001</c:v>
                </c:pt>
                <c:pt idx="16316">
                  <c:v>19.113593000000002</c:v>
                </c:pt>
                <c:pt idx="16317">
                  <c:v>19.115172000000001</c:v>
                </c:pt>
                <c:pt idx="16318">
                  <c:v>19.114239000000001</c:v>
                </c:pt>
                <c:pt idx="16319">
                  <c:v>19.114166999999998</c:v>
                </c:pt>
                <c:pt idx="16320">
                  <c:v>19.11477</c:v>
                </c:pt>
                <c:pt idx="16321">
                  <c:v>19.115072000000001</c:v>
                </c:pt>
                <c:pt idx="16322">
                  <c:v>19.11467</c:v>
                </c:pt>
                <c:pt idx="16323">
                  <c:v>19.116492999999998</c:v>
                </c:pt>
                <c:pt idx="16324">
                  <c:v>19.118186000000001</c:v>
                </c:pt>
                <c:pt idx="16325">
                  <c:v>19.118846000000001</c:v>
                </c:pt>
                <c:pt idx="16326">
                  <c:v>19.120339000000001</c:v>
                </c:pt>
                <c:pt idx="16327">
                  <c:v>19.123180999999999</c:v>
                </c:pt>
                <c:pt idx="16328">
                  <c:v>19.123956</c:v>
                </c:pt>
                <c:pt idx="16329">
                  <c:v>19.125406000000002</c:v>
                </c:pt>
                <c:pt idx="16330">
                  <c:v>19.127545000000001</c:v>
                </c:pt>
                <c:pt idx="16331">
                  <c:v>19.12931</c:v>
                </c:pt>
                <c:pt idx="16332">
                  <c:v>19.130099999999999</c:v>
                </c:pt>
                <c:pt idx="16333">
                  <c:v>19.132999000000002</c:v>
                </c:pt>
                <c:pt idx="16334">
                  <c:v>19.13531</c:v>
                </c:pt>
                <c:pt idx="16335">
                  <c:v>19.136731000000001</c:v>
                </c:pt>
                <c:pt idx="16336">
                  <c:v>19.138352999999999</c:v>
                </c:pt>
                <c:pt idx="16337">
                  <c:v>19.140965000000001</c:v>
                </c:pt>
                <c:pt idx="16338">
                  <c:v>19.142285999999999</c:v>
                </c:pt>
                <c:pt idx="16339">
                  <c:v>19.144438999999998</c:v>
                </c:pt>
                <c:pt idx="16340">
                  <c:v>19.147466999999999</c:v>
                </c:pt>
                <c:pt idx="16341">
                  <c:v>19.149663</c:v>
                </c:pt>
                <c:pt idx="16342">
                  <c:v>19.151070000000001</c:v>
                </c:pt>
                <c:pt idx="16343">
                  <c:v>19.154443000000001</c:v>
                </c:pt>
                <c:pt idx="16344">
                  <c:v>19.157443000000001</c:v>
                </c:pt>
                <c:pt idx="16345">
                  <c:v>19.159552999999999</c:v>
                </c:pt>
                <c:pt idx="16346">
                  <c:v>19.162451999999998</c:v>
                </c:pt>
                <c:pt idx="16347">
                  <c:v>19.166629</c:v>
                </c:pt>
                <c:pt idx="16348">
                  <c:v>19.168939999999999</c:v>
                </c:pt>
                <c:pt idx="16349">
                  <c:v>19.171551999999998</c:v>
                </c:pt>
                <c:pt idx="16350">
                  <c:v>19.174766999999999</c:v>
                </c:pt>
                <c:pt idx="16351">
                  <c:v>19.177796000000001</c:v>
                </c:pt>
                <c:pt idx="16352">
                  <c:v>19.180236000000001</c:v>
                </c:pt>
                <c:pt idx="16353">
                  <c:v>19.184829000000001</c:v>
                </c:pt>
                <c:pt idx="16354">
                  <c:v>19.188647</c:v>
                </c:pt>
                <c:pt idx="16355">
                  <c:v>19.191718999999999</c:v>
                </c:pt>
                <c:pt idx="16356">
                  <c:v>19.195679999999999</c:v>
                </c:pt>
                <c:pt idx="16357">
                  <c:v>19.200344999999999</c:v>
                </c:pt>
                <c:pt idx="16358">
                  <c:v>19.202628000000001</c:v>
                </c:pt>
                <c:pt idx="16359">
                  <c:v>19.206115</c:v>
                </c:pt>
                <c:pt idx="16360">
                  <c:v>19.210536000000001</c:v>
                </c:pt>
                <c:pt idx="16361">
                  <c:v>19.214742000000001</c:v>
                </c:pt>
                <c:pt idx="16362">
                  <c:v>19.218243999999999</c:v>
                </c:pt>
                <c:pt idx="16363">
                  <c:v>19.223627</c:v>
                </c:pt>
                <c:pt idx="16364">
                  <c:v>19.228148000000001</c:v>
                </c:pt>
                <c:pt idx="16365">
                  <c:v>19.231722000000001</c:v>
                </c:pt>
                <c:pt idx="16366">
                  <c:v>19.235797999999999</c:v>
                </c:pt>
                <c:pt idx="16367">
                  <c:v>19.240262000000001</c:v>
                </c:pt>
                <c:pt idx="16368">
                  <c:v>19.242630999999999</c:v>
                </c:pt>
                <c:pt idx="16369">
                  <c:v>19.24586</c:v>
                </c:pt>
                <c:pt idx="16370">
                  <c:v>19.249592</c:v>
                </c:pt>
                <c:pt idx="16371">
                  <c:v>19.252922000000002</c:v>
                </c:pt>
                <c:pt idx="16372">
                  <c:v>19.255534000000001</c:v>
                </c:pt>
                <c:pt idx="16373">
                  <c:v>19.260356999999999</c:v>
                </c:pt>
                <c:pt idx="16374">
                  <c:v>19.264692</c:v>
                </c:pt>
                <c:pt idx="16375">
                  <c:v>19.268208000000001</c:v>
                </c:pt>
                <c:pt idx="16376">
                  <c:v>19.271982999999999</c:v>
                </c:pt>
                <c:pt idx="16377">
                  <c:v>19.276375999999999</c:v>
                </c:pt>
                <c:pt idx="16378">
                  <c:v>19.278829999999999</c:v>
                </c:pt>
                <c:pt idx="16379">
                  <c:v>19.281586000000001</c:v>
                </c:pt>
                <c:pt idx="16380">
                  <c:v>19.284628999999999</c:v>
                </c:pt>
                <c:pt idx="16381">
                  <c:v>19.286925</c:v>
                </c:pt>
                <c:pt idx="16382">
                  <c:v>19.288962999999999</c:v>
                </c:pt>
                <c:pt idx="16383">
                  <c:v>19.292681000000002</c:v>
                </c:pt>
                <c:pt idx="16384">
                  <c:v>19.295753000000001</c:v>
                </c:pt>
                <c:pt idx="16385">
                  <c:v>19.297805</c:v>
                </c:pt>
                <c:pt idx="16386">
                  <c:v>19.300360000000001</c:v>
                </c:pt>
                <c:pt idx="16387">
                  <c:v>19.303432000000001</c:v>
                </c:pt>
                <c:pt idx="16388">
                  <c:v>19.304507999999998</c:v>
                </c:pt>
                <c:pt idx="16389">
                  <c:v>19.306301999999999</c:v>
                </c:pt>
                <c:pt idx="16390">
                  <c:v>19.309159000000001</c:v>
                </c:pt>
                <c:pt idx="16391">
                  <c:v>19.311741999999999</c:v>
                </c:pt>
                <c:pt idx="16392">
                  <c:v>19.313192000000001</c:v>
                </c:pt>
                <c:pt idx="16393">
                  <c:v>19.315991</c:v>
                </c:pt>
                <c:pt idx="16394">
                  <c:v>19.317655999999999</c:v>
                </c:pt>
                <c:pt idx="16395">
                  <c:v>19.318746999999998</c:v>
                </c:pt>
                <c:pt idx="16396">
                  <c:v>19.320412000000001</c:v>
                </c:pt>
                <c:pt idx="16397">
                  <c:v>19.322507000000002</c:v>
                </c:pt>
                <c:pt idx="16398">
                  <c:v>19.323053000000002</c:v>
                </c:pt>
                <c:pt idx="16399">
                  <c:v>19.324487999999999</c:v>
                </c:pt>
                <c:pt idx="16400">
                  <c:v>19.325593000000001</c:v>
                </c:pt>
                <c:pt idx="16401">
                  <c:v>19.325866000000001</c:v>
                </c:pt>
                <c:pt idx="16402">
                  <c:v>19.325994999999999</c:v>
                </c:pt>
                <c:pt idx="16403">
                  <c:v>19.326899999999998</c:v>
                </c:pt>
                <c:pt idx="16404">
                  <c:v>19.326913999999999</c:v>
                </c:pt>
                <c:pt idx="16405">
                  <c:v>19.327128999999999</c:v>
                </c:pt>
                <c:pt idx="16406">
                  <c:v>19.327919000000001</c:v>
                </c:pt>
                <c:pt idx="16407">
                  <c:v>19.328392000000001</c:v>
                </c:pt>
                <c:pt idx="16408">
                  <c:v>19.328206000000002</c:v>
                </c:pt>
                <c:pt idx="16409">
                  <c:v>19.32901</c:v>
                </c:pt>
                <c:pt idx="16410">
                  <c:v>19.329785000000001</c:v>
                </c:pt>
                <c:pt idx="16411">
                  <c:v>19.330272999999998</c:v>
                </c:pt>
                <c:pt idx="16412">
                  <c:v>19.330846999999999</c:v>
                </c:pt>
                <c:pt idx="16413">
                  <c:v>19.332038000000001</c:v>
                </c:pt>
                <c:pt idx="16414">
                  <c:v>19.331966000000001</c:v>
                </c:pt>
                <c:pt idx="16415">
                  <c:v>19.331593000000002</c:v>
                </c:pt>
                <c:pt idx="16416">
                  <c:v>19.331506999999998</c:v>
                </c:pt>
                <c:pt idx="16417">
                  <c:v>19.331320000000002</c:v>
                </c:pt>
                <c:pt idx="16418">
                  <c:v>19.330703</c:v>
                </c:pt>
                <c:pt idx="16419">
                  <c:v>19.331249</c:v>
                </c:pt>
                <c:pt idx="16420">
                  <c:v>19.331765000000001</c:v>
                </c:pt>
                <c:pt idx="16421">
                  <c:v>19.332512000000001</c:v>
                </c:pt>
                <c:pt idx="16422">
                  <c:v>19.333732000000001</c:v>
                </c:pt>
                <c:pt idx="16423">
                  <c:v>19.335411000000001</c:v>
                </c:pt>
                <c:pt idx="16424">
                  <c:v>19.336214999999999</c:v>
                </c:pt>
                <c:pt idx="16425">
                  <c:v>19.336846999999999</c:v>
                </c:pt>
                <c:pt idx="16426">
                  <c:v>19.338052000000001</c:v>
                </c:pt>
                <c:pt idx="16427">
                  <c:v>19.339172000000001</c:v>
                </c:pt>
                <c:pt idx="16428">
                  <c:v>19.339516</c:v>
                </c:pt>
                <c:pt idx="16429">
                  <c:v>19.340592999999998</c:v>
                </c:pt>
                <c:pt idx="16430">
                  <c:v>19.341553999999999</c:v>
                </c:pt>
                <c:pt idx="16431">
                  <c:v>19.341669</c:v>
                </c:pt>
                <c:pt idx="16432">
                  <c:v>19.34177</c:v>
                </c:pt>
                <c:pt idx="16433">
                  <c:v>19.342803</c:v>
                </c:pt>
                <c:pt idx="16434">
                  <c:v>19.343076</c:v>
                </c:pt>
                <c:pt idx="16435">
                  <c:v>19.343707999999999</c:v>
                </c:pt>
                <c:pt idx="16436">
                  <c:v>19.344583</c:v>
                </c:pt>
                <c:pt idx="16437">
                  <c:v>19.345127999999999</c:v>
                </c:pt>
                <c:pt idx="16438">
                  <c:v>19.345157</c:v>
                </c:pt>
                <c:pt idx="16439">
                  <c:v>19.345932000000001</c:v>
                </c:pt>
                <c:pt idx="16440">
                  <c:v>19.346492000000001</c:v>
                </c:pt>
                <c:pt idx="16441">
                  <c:v>19.348127999999999</c:v>
                </c:pt>
                <c:pt idx="16442">
                  <c:v>19.350152000000001</c:v>
                </c:pt>
                <c:pt idx="16443">
                  <c:v>19.351243</c:v>
                </c:pt>
                <c:pt idx="16444">
                  <c:v>19.352765000000002</c:v>
                </c:pt>
                <c:pt idx="16445">
                  <c:v>19.354687999999999</c:v>
                </c:pt>
                <c:pt idx="16446">
                  <c:v>19.355492000000002</c:v>
                </c:pt>
                <c:pt idx="16447">
                  <c:v>19.355907999999999</c:v>
                </c:pt>
                <c:pt idx="16448">
                  <c:v>19.357602</c:v>
                </c:pt>
                <c:pt idx="16449">
                  <c:v>19.358505999999998</c:v>
                </c:pt>
                <c:pt idx="16450">
                  <c:v>19.358606000000002</c:v>
                </c:pt>
                <c:pt idx="16451">
                  <c:v>19.359482</c:v>
                </c:pt>
                <c:pt idx="16452">
                  <c:v>19.360558000000001</c:v>
                </c:pt>
                <c:pt idx="16453">
                  <c:v>19.360658999999998</c:v>
                </c:pt>
                <c:pt idx="16454">
                  <c:v>19.361563</c:v>
                </c:pt>
                <c:pt idx="16455">
                  <c:v>19.363199000000002</c:v>
                </c:pt>
                <c:pt idx="16456">
                  <c:v>19.363859999999999</c:v>
                </c:pt>
                <c:pt idx="16457">
                  <c:v>19.364619999999999</c:v>
                </c:pt>
                <c:pt idx="16458">
                  <c:v>19.366399999999999</c:v>
                </c:pt>
                <c:pt idx="16459">
                  <c:v>19.367160999999999</c:v>
                </c:pt>
                <c:pt idx="16460">
                  <c:v>19.366931000000001</c:v>
                </c:pt>
                <c:pt idx="16461">
                  <c:v>19.367605999999999</c:v>
                </c:pt>
                <c:pt idx="16462">
                  <c:v>19.368093999999999</c:v>
                </c:pt>
                <c:pt idx="16463">
                  <c:v>19.367448</c:v>
                </c:pt>
                <c:pt idx="16464">
                  <c:v>19.367477000000001</c:v>
                </c:pt>
                <c:pt idx="16465">
                  <c:v>19.36795</c:v>
                </c:pt>
                <c:pt idx="16466">
                  <c:v>19.367218000000001</c:v>
                </c:pt>
                <c:pt idx="16467">
                  <c:v>19.366098999999998</c:v>
                </c:pt>
                <c:pt idx="16468">
                  <c:v>19.366040999999999</c:v>
                </c:pt>
                <c:pt idx="16469">
                  <c:v>19.365396</c:v>
                </c:pt>
                <c:pt idx="16470">
                  <c:v>19.364089</c:v>
                </c:pt>
                <c:pt idx="16471">
                  <c:v>19.363658999999998</c:v>
                </c:pt>
                <c:pt idx="16472">
                  <c:v>19.363644000000001</c:v>
                </c:pt>
                <c:pt idx="16473">
                  <c:v>19.362452999999999</c:v>
                </c:pt>
                <c:pt idx="16474">
                  <c:v>19.361908</c:v>
                </c:pt>
                <c:pt idx="16475">
                  <c:v>19.362151999999998</c:v>
                </c:pt>
                <c:pt idx="16476">
                  <c:v>19.361391000000001</c:v>
                </c:pt>
                <c:pt idx="16477">
                  <c:v>19.360572999999999</c:v>
                </c:pt>
                <c:pt idx="16478">
                  <c:v>19.360759000000002</c:v>
                </c:pt>
                <c:pt idx="16479">
                  <c:v>19.359940999999999</c:v>
                </c:pt>
                <c:pt idx="16480">
                  <c:v>19.358447999999999</c:v>
                </c:pt>
                <c:pt idx="16481">
                  <c:v>19.357859999999999</c:v>
                </c:pt>
                <c:pt idx="16482">
                  <c:v>19.356798000000001</c:v>
                </c:pt>
                <c:pt idx="16483">
                  <c:v>19.354400999999999</c:v>
                </c:pt>
                <c:pt idx="16484">
                  <c:v>19.353712000000002</c:v>
                </c:pt>
                <c:pt idx="16485">
                  <c:v>19.353252999999999</c:v>
                </c:pt>
                <c:pt idx="16486">
                  <c:v>19.351702</c:v>
                </c:pt>
                <c:pt idx="16487">
                  <c:v>19.350726000000002</c:v>
                </c:pt>
                <c:pt idx="16488">
                  <c:v>19.350942</c:v>
                </c:pt>
                <c:pt idx="16489">
                  <c:v>19.349277000000001</c:v>
                </c:pt>
                <c:pt idx="16490">
                  <c:v>19.347669</c:v>
                </c:pt>
                <c:pt idx="16491">
                  <c:v>19.347467999999999</c:v>
                </c:pt>
                <c:pt idx="16492">
                  <c:v>19.346620999999999</c:v>
                </c:pt>
                <c:pt idx="16493">
                  <c:v>19.344453999999999</c:v>
                </c:pt>
                <c:pt idx="16494">
                  <c:v>19.343837000000001</c:v>
                </c:pt>
                <c:pt idx="16495">
                  <c:v>19.343233999999999</c:v>
                </c:pt>
                <c:pt idx="16496">
                  <c:v>19.341239000000002</c:v>
                </c:pt>
                <c:pt idx="16497">
                  <c:v>19.339846000000001</c:v>
                </c:pt>
                <c:pt idx="16498">
                  <c:v>19.339502</c:v>
                </c:pt>
                <c:pt idx="16499">
                  <c:v>19.337592999999998</c:v>
                </c:pt>
                <c:pt idx="16500">
                  <c:v>19.335799000000002</c:v>
                </c:pt>
                <c:pt idx="16501">
                  <c:v>19.335598000000001</c:v>
                </c:pt>
                <c:pt idx="16502">
                  <c:v>19.335038000000001</c:v>
                </c:pt>
                <c:pt idx="16503">
                  <c:v>19.333587999999999</c:v>
                </c:pt>
                <c:pt idx="16504">
                  <c:v>19.333732000000001</c:v>
                </c:pt>
                <c:pt idx="16505">
                  <c:v>19.334277</c:v>
                </c:pt>
                <c:pt idx="16506">
                  <c:v>19.333673999999998</c:v>
                </c:pt>
                <c:pt idx="16507">
                  <c:v>19.334076</c:v>
                </c:pt>
                <c:pt idx="16508">
                  <c:v>19.335626999999999</c:v>
                </c:pt>
                <c:pt idx="16509">
                  <c:v>19.335052000000001</c:v>
                </c:pt>
                <c:pt idx="16510">
                  <c:v>19.334363</c:v>
                </c:pt>
                <c:pt idx="16511">
                  <c:v>19.335080999999999</c:v>
                </c:pt>
                <c:pt idx="16512">
                  <c:v>19.335469</c:v>
                </c:pt>
                <c:pt idx="16513">
                  <c:v>19.334866000000002</c:v>
                </c:pt>
                <c:pt idx="16514">
                  <c:v>19.336344</c:v>
                </c:pt>
                <c:pt idx="16515">
                  <c:v>19.337823</c:v>
                </c:pt>
                <c:pt idx="16516">
                  <c:v>19.337793999999999</c:v>
                </c:pt>
                <c:pt idx="16517">
                  <c:v>19.338253000000002</c:v>
                </c:pt>
                <c:pt idx="16518">
                  <c:v>19.339874999999999</c:v>
                </c:pt>
                <c:pt idx="16519">
                  <c:v>19.339659999999999</c:v>
                </c:pt>
                <c:pt idx="16520">
                  <c:v>19.339673999999999</c:v>
                </c:pt>
                <c:pt idx="16521">
                  <c:v>19.341353999999999</c:v>
                </c:pt>
                <c:pt idx="16522">
                  <c:v>19.34309</c:v>
                </c:pt>
                <c:pt idx="16523">
                  <c:v>19.343679000000002</c:v>
                </c:pt>
                <c:pt idx="16524">
                  <c:v>19.346349</c:v>
                </c:pt>
                <c:pt idx="16525">
                  <c:v>19.348817</c:v>
                </c:pt>
                <c:pt idx="16526">
                  <c:v>19.349722</c:v>
                </c:pt>
                <c:pt idx="16527">
                  <c:v>19.351099999999999</c:v>
                </c:pt>
                <c:pt idx="16528">
                  <c:v>19.353482</c:v>
                </c:pt>
                <c:pt idx="16529">
                  <c:v>19.353926999999999</c:v>
                </c:pt>
                <c:pt idx="16530">
                  <c:v>19.354486999999999</c:v>
                </c:pt>
                <c:pt idx="16531">
                  <c:v>19.356669</c:v>
                </c:pt>
                <c:pt idx="16532">
                  <c:v>19.358405000000001</c:v>
                </c:pt>
                <c:pt idx="16533">
                  <c:v>19.359396</c:v>
                </c:pt>
                <c:pt idx="16534">
                  <c:v>19.362568</c:v>
                </c:pt>
                <c:pt idx="16535">
                  <c:v>19.365667999999999</c:v>
                </c:pt>
                <c:pt idx="16536">
                  <c:v>19.367190000000001</c:v>
                </c:pt>
                <c:pt idx="16537">
                  <c:v>19.369458000000002</c:v>
                </c:pt>
                <c:pt idx="16538">
                  <c:v>19.372931000000001</c:v>
                </c:pt>
                <c:pt idx="16539">
                  <c:v>19.374552999999999</c:v>
                </c:pt>
                <c:pt idx="16540">
                  <c:v>19.376175</c:v>
                </c:pt>
                <c:pt idx="16541">
                  <c:v>19.379204000000001</c:v>
                </c:pt>
                <c:pt idx="16542">
                  <c:v>19.381629</c:v>
                </c:pt>
                <c:pt idx="16543">
                  <c:v>19.382878000000002</c:v>
                </c:pt>
                <c:pt idx="16544">
                  <c:v>19.385677000000001</c:v>
                </c:pt>
                <c:pt idx="16545">
                  <c:v>19.388318000000002</c:v>
                </c:pt>
                <c:pt idx="16546">
                  <c:v>19.388777000000001</c:v>
                </c:pt>
                <c:pt idx="16547">
                  <c:v>19.389883000000001</c:v>
                </c:pt>
                <c:pt idx="16548">
                  <c:v>19.391719999999999</c:v>
                </c:pt>
                <c:pt idx="16549">
                  <c:v>19.391877999999998</c:v>
                </c:pt>
                <c:pt idx="16550">
                  <c:v>19.392595</c:v>
                </c:pt>
                <c:pt idx="16551">
                  <c:v>19.394748</c:v>
                </c:pt>
                <c:pt idx="16552">
                  <c:v>19.396326999999999</c:v>
                </c:pt>
                <c:pt idx="16553">
                  <c:v>19.396787</c:v>
                </c:pt>
                <c:pt idx="16554">
                  <c:v>19.398796000000001</c:v>
                </c:pt>
                <c:pt idx="16555">
                  <c:v>19.400303000000001</c:v>
                </c:pt>
                <c:pt idx="16556">
                  <c:v>19.400461</c:v>
                </c:pt>
                <c:pt idx="16557">
                  <c:v>19.401824999999999</c:v>
                </c:pt>
                <c:pt idx="16558">
                  <c:v>19.404077999999998</c:v>
                </c:pt>
                <c:pt idx="16559">
                  <c:v>19.404537000000001</c:v>
                </c:pt>
                <c:pt idx="16560">
                  <c:v>19.405542000000001</c:v>
                </c:pt>
                <c:pt idx="16561">
                  <c:v>19.407824000000002</c:v>
                </c:pt>
                <c:pt idx="16562">
                  <c:v>19.409417999999999</c:v>
                </c:pt>
                <c:pt idx="16563">
                  <c:v>19.409604000000002</c:v>
                </c:pt>
                <c:pt idx="16564">
                  <c:v>19.411427</c:v>
                </c:pt>
                <c:pt idx="16565">
                  <c:v>19.412904999999999</c:v>
                </c:pt>
                <c:pt idx="16566">
                  <c:v>19.413121</c:v>
                </c:pt>
                <c:pt idx="16567">
                  <c:v>19.414124999999999</c:v>
                </c:pt>
                <c:pt idx="16568">
                  <c:v>19.416063000000001</c:v>
                </c:pt>
                <c:pt idx="16569">
                  <c:v>19.416322000000001</c:v>
                </c:pt>
                <c:pt idx="16570">
                  <c:v>19.417255000000001</c:v>
                </c:pt>
                <c:pt idx="16571">
                  <c:v>19.419378999999999</c:v>
                </c:pt>
                <c:pt idx="16572">
                  <c:v>19.420770999999998</c:v>
                </c:pt>
                <c:pt idx="16573">
                  <c:v>19.420985999999999</c:v>
                </c:pt>
                <c:pt idx="16574">
                  <c:v>19.422996000000001</c:v>
                </c:pt>
                <c:pt idx="16575">
                  <c:v>19.424388</c:v>
                </c:pt>
                <c:pt idx="16576">
                  <c:v>19.424545999999999</c:v>
                </c:pt>
                <c:pt idx="16577">
                  <c:v>19.425450000000001</c:v>
                </c:pt>
                <c:pt idx="16578">
                  <c:v>19.427273</c:v>
                </c:pt>
                <c:pt idx="16579">
                  <c:v>19.427129999999998</c:v>
                </c:pt>
                <c:pt idx="16580">
                  <c:v>19.427057999999999</c:v>
                </c:pt>
                <c:pt idx="16581">
                  <c:v>19.428837999999999</c:v>
                </c:pt>
                <c:pt idx="16582">
                  <c:v>19.43</c:v>
                </c:pt>
                <c:pt idx="16583">
                  <c:v>19.43</c:v>
                </c:pt>
                <c:pt idx="16584">
                  <c:v>19.431608000000001</c:v>
                </c:pt>
                <c:pt idx="16585">
                  <c:v>19.433015000000001</c:v>
                </c:pt>
                <c:pt idx="16586">
                  <c:v>19.433287</c:v>
                </c:pt>
                <c:pt idx="16587">
                  <c:v>19.434650999999999</c:v>
                </c:pt>
                <c:pt idx="16588">
                  <c:v>19.437034000000001</c:v>
                </c:pt>
                <c:pt idx="16589">
                  <c:v>19.437809000000001</c:v>
                </c:pt>
                <c:pt idx="16590">
                  <c:v>19.4389</c:v>
                </c:pt>
                <c:pt idx="16591">
                  <c:v>19.441053</c:v>
                </c:pt>
                <c:pt idx="16592">
                  <c:v>19.442574</c:v>
                </c:pt>
                <c:pt idx="16593">
                  <c:v>19.443033</c:v>
                </c:pt>
                <c:pt idx="16594">
                  <c:v>19.445287</c:v>
                </c:pt>
                <c:pt idx="16595">
                  <c:v>19.447496999999998</c:v>
                </c:pt>
                <c:pt idx="16596">
                  <c:v>19.448602000000001</c:v>
                </c:pt>
                <c:pt idx="16597">
                  <c:v>19.450324999999999</c:v>
                </c:pt>
                <c:pt idx="16598">
                  <c:v>19.451989999999999</c:v>
                </c:pt>
                <c:pt idx="16599">
                  <c:v>19.452248000000001</c:v>
                </c:pt>
                <c:pt idx="16600">
                  <c:v>19.452764999999999</c:v>
                </c:pt>
                <c:pt idx="16601">
                  <c:v>19.454373</c:v>
                </c:pt>
                <c:pt idx="16602">
                  <c:v>19.455549999999999</c:v>
                </c:pt>
                <c:pt idx="16603">
                  <c:v>19.455463000000002</c:v>
                </c:pt>
                <c:pt idx="16604">
                  <c:v>19.457114000000001</c:v>
                </c:pt>
                <c:pt idx="16605">
                  <c:v>19.458679</c:v>
                </c:pt>
                <c:pt idx="16606">
                  <c:v>19.459167000000001</c:v>
                </c:pt>
                <c:pt idx="16607">
                  <c:v>19.460229000000002</c:v>
                </c:pt>
                <c:pt idx="16608">
                  <c:v>19.462181000000001</c:v>
                </c:pt>
                <c:pt idx="16609">
                  <c:v>19.462510999999999</c:v>
                </c:pt>
                <c:pt idx="16610">
                  <c:v>19.462927000000001</c:v>
                </c:pt>
                <c:pt idx="16611">
                  <c:v>19.464103999999999</c:v>
                </c:pt>
                <c:pt idx="16612">
                  <c:v>19.465252</c:v>
                </c:pt>
                <c:pt idx="16613">
                  <c:v>19.465367000000001</c:v>
                </c:pt>
                <c:pt idx="16614">
                  <c:v>19.467233</c:v>
                </c:pt>
                <c:pt idx="16615">
                  <c:v>19.468654000000001</c:v>
                </c:pt>
                <c:pt idx="16616">
                  <c:v>19.469228000000001</c:v>
                </c:pt>
                <c:pt idx="16617">
                  <c:v>19.470405</c:v>
                </c:pt>
                <c:pt idx="16618">
                  <c:v>19.472601000000001</c:v>
                </c:pt>
                <c:pt idx="16619">
                  <c:v>19.472916999999999</c:v>
                </c:pt>
                <c:pt idx="16620">
                  <c:v>19.473333</c:v>
                </c:pt>
                <c:pt idx="16621">
                  <c:v>19.475027000000001</c:v>
                </c:pt>
                <c:pt idx="16622">
                  <c:v>19.475214000000001</c:v>
                </c:pt>
                <c:pt idx="16623">
                  <c:v>19.474353000000001</c:v>
                </c:pt>
                <c:pt idx="16624">
                  <c:v>19.475386</c:v>
                </c:pt>
                <c:pt idx="16625">
                  <c:v>19.476448000000001</c:v>
                </c:pt>
                <c:pt idx="16626">
                  <c:v>19.476375999999998</c:v>
                </c:pt>
                <c:pt idx="16627">
                  <c:v>19.477381000000001</c:v>
                </c:pt>
                <c:pt idx="16628">
                  <c:v>19.479476999999999</c:v>
                </c:pt>
                <c:pt idx="16629">
                  <c:v>19.479662999999999</c:v>
                </c:pt>
                <c:pt idx="16630">
                  <c:v>19.479821000000001</c:v>
                </c:pt>
                <c:pt idx="16631">
                  <c:v>19.480912</c:v>
                </c:pt>
                <c:pt idx="16632">
                  <c:v>19.481687000000001</c:v>
                </c:pt>
                <c:pt idx="16633">
                  <c:v>19.480898</c:v>
                </c:pt>
                <c:pt idx="16634">
                  <c:v>19.482002999999999</c:v>
                </c:pt>
                <c:pt idx="16635">
                  <c:v>19.482965</c:v>
                </c:pt>
                <c:pt idx="16636">
                  <c:v>19.482678</c:v>
                </c:pt>
                <c:pt idx="16637">
                  <c:v>19.482877999999999</c:v>
                </c:pt>
                <c:pt idx="16638">
                  <c:v>19.484169999999999</c:v>
                </c:pt>
                <c:pt idx="16639">
                  <c:v>19.484241999999998</c:v>
                </c:pt>
                <c:pt idx="16640">
                  <c:v>19.484069999999999</c:v>
                </c:pt>
                <c:pt idx="16641">
                  <c:v>19.484874000000001</c:v>
                </c:pt>
                <c:pt idx="16642">
                  <c:v>19.484902000000002</c:v>
                </c:pt>
                <c:pt idx="16643">
                  <c:v>19.483696999999999</c:v>
                </c:pt>
                <c:pt idx="16644">
                  <c:v>19.484356999999999</c:v>
                </c:pt>
                <c:pt idx="16645">
                  <c:v>19.484701000000001</c:v>
                </c:pt>
                <c:pt idx="16646">
                  <c:v>19.483826000000001</c:v>
                </c:pt>
                <c:pt idx="16647">
                  <c:v>19.483322999999999</c:v>
                </c:pt>
                <c:pt idx="16648">
                  <c:v>19.483868999999999</c:v>
                </c:pt>
                <c:pt idx="16649">
                  <c:v>19.482807000000001</c:v>
                </c:pt>
                <c:pt idx="16650">
                  <c:v>19.481759</c:v>
                </c:pt>
                <c:pt idx="16651">
                  <c:v>19.482074999999998</c:v>
                </c:pt>
                <c:pt idx="16652">
                  <c:v>19.481946000000001</c:v>
                </c:pt>
                <c:pt idx="16653">
                  <c:v>19.480595999999998</c:v>
                </c:pt>
                <c:pt idx="16654">
                  <c:v>19.480826</c:v>
                </c:pt>
                <c:pt idx="16655">
                  <c:v>19.480955000000002</c:v>
                </c:pt>
                <c:pt idx="16656">
                  <c:v>19.480022000000002</c:v>
                </c:pt>
                <c:pt idx="16657">
                  <c:v>19.479405</c:v>
                </c:pt>
                <c:pt idx="16658">
                  <c:v>19.479648999999998</c:v>
                </c:pt>
                <c:pt idx="16659">
                  <c:v>19.478099</c:v>
                </c:pt>
                <c:pt idx="16660">
                  <c:v>19.476935999999998</c:v>
                </c:pt>
                <c:pt idx="16661">
                  <c:v>19.477338</c:v>
                </c:pt>
                <c:pt idx="16662">
                  <c:v>19.477395000000001</c:v>
                </c:pt>
                <c:pt idx="16663">
                  <c:v>19.476907000000001</c:v>
                </c:pt>
                <c:pt idx="16664">
                  <c:v>19.478372</c:v>
                </c:pt>
                <c:pt idx="16665">
                  <c:v>19.479375999999998</c:v>
                </c:pt>
                <c:pt idx="16666">
                  <c:v>19.479620000000001</c:v>
                </c:pt>
                <c:pt idx="16667">
                  <c:v>19.480352</c:v>
                </c:pt>
                <c:pt idx="16668">
                  <c:v>19.480926</c:v>
                </c:pt>
                <c:pt idx="16669">
                  <c:v>19.479821000000001</c:v>
                </c:pt>
                <c:pt idx="16670">
                  <c:v>19.479032</c:v>
                </c:pt>
                <c:pt idx="16671">
                  <c:v>19.479807000000001</c:v>
                </c:pt>
                <c:pt idx="16672">
                  <c:v>19.480266</c:v>
                </c:pt>
                <c:pt idx="16673">
                  <c:v>19.479721000000001</c:v>
                </c:pt>
                <c:pt idx="16674">
                  <c:v>19.482046</c:v>
                </c:pt>
                <c:pt idx="16675">
                  <c:v>19.483826000000001</c:v>
                </c:pt>
                <c:pt idx="16676">
                  <c:v>19.484141999999999</c:v>
                </c:pt>
                <c:pt idx="16677">
                  <c:v>19.484931</c:v>
                </c:pt>
                <c:pt idx="16678">
                  <c:v>19.486896999999999</c:v>
                </c:pt>
                <c:pt idx="16679">
                  <c:v>19.486438</c:v>
                </c:pt>
                <c:pt idx="16680">
                  <c:v>19.486208000000001</c:v>
                </c:pt>
                <c:pt idx="16681">
                  <c:v>19.487628999999998</c:v>
                </c:pt>
                <c:pt idx="16682">
                  <c:v>19.488648999999999</c:v>
                </c:pt>
                <c:pt idx="16683">
                  <c:v>19.488734999999998</c:v>
                </c:pt>
                <c:pt idx="16684">
                  <c:v>19.490586</c:v>
                </c:pt>
                <c:pt idx="16685">
                  <c:v>19.492180000000001</c:v>
                </c:pt>
                <c:pt idx="16686">
                  <c:v>19.492481000000002</c:v>
                </c:pt>
                <c:pt idx="16687">
                  <c:v>19.493428000000002</c:v>
                </c:pt>
                <c:pt idx="16688">
                  <c:v>19.495294000000001</c:v>
                </c:pt>
                <c:pt idx="16689">
                  <c:v>19.495308999999999</c:v>
                </c:pt>
                <c:pt idx="16690">
                  <c:v>19.495509999999999</c:v>
                </c:pt>
                <c:pt idx="16691">
                  <c:v>19.497318</c:v>
                </c:pt>
                <c:pt idx="16692">
                  <c:v>19.498351</c:v>
                </c:pt>
                <c:pt idx="16693">
                  <c:v>19.498639000000001</c:v>
                </c:pt>
                <c:pt idx="16694">
                  <c:v>19.500619</c:v>
                </c:pt>
                <c:pt idx="16695">
                  <c:v>19.502658</c:v>
                </c:pt>
                <c:pt idx="16696">
                  <c:v>19.503216999999999</c:v>
                </c:pt>
                <c:pt idx="16697">
                  <c:v>19.504337</c:v>
                </c:pt>
                <c:pt idx="16698">
                  <c:v>19.506447000000001</c:v>
                </c:pt>
                <c:pt idx="16699">
                  <c:v>19.506978</c:v>
                </c:pt>
                <c:pt idx="16700">
                  <c:v>19.507681000000002</c:v>
                </c:pt>
                <c:pt idx="16701">
                  <c:v>19.509633000000001</c:v>
                </c:pt>
                <c:pt idx="16702">
                  <c:v>19.510739000000001</c:v>
                </c:pt>
                <c:pt idx="16703">
                  <c:v>19.510767000000001</c:v>
                </c:pt>
                <c:pt idx="16704">
                  <c:v>19.512575999999999</c:v>
                </c:pt>
                <c:pt idx="16705">
                  <c:v>19.513853000000001</c:v>
                </c:pt>
                <c:pt idx="16706">
                  <c:v>19.514126000000001</c:v>
                </c:pt>
                <c:pt idx="16707">
                  <c:v>19.513981999999999</c:v>
                </c:pt>
                <c:pt idx="16708">
                  <c:v>19.514887000000002</c:v>
                </c:pt>
                <c:pt idx="16709">
                  <c:v>19.515187999999998</c:v>
                </c:pt>
                <c:pt idx="16710">
                  <c:v>19.515029999999999</c:v>
                </c:pt>
                <c:pt idx="16711">
                  <c:v>19.516164</c:v>
                </c:pt>
                <c:pt idx="16712">
                  <c:v>19.516293000000001</c:v>
                </c:pt>
                <c:pt idx="16713">
                  <c:v>19.515332000000001</c:v>
                </c:pt>
                <c:pt idx="16714">
                  <c:v>19.515847999999998</c:v>
                </c:pt>
                <c:pt idx="16715">
                  <c:v>19.515604</c:v>
                </c:pt>
                <c:pt idx="16716">
                  <c:v>19.514455999999999</c:v>
                </c:pt>
                <c:pt idx="16717">
                  <c:v>19.513967999999998</c:v>
                </c:pt>
                <c:pt idx="16718">
                  <c:v>19.514614000000002</c:v>
                </c:pt>
                <c:pt idx="16719">
                  <c:v>19.513293000000001</c:v>
                </c:pt>
                <c:pt idx="16720">
                  <c:v>19.513207000000001</c:v>
                </c:pt>
                <c:pt idx="16721">
                  <c:v>19.51437</c:v>
                </c:pt>
                <c:pt idx="16722">
                  <c:v>19.514728999999999</c:v>
                </c:pt>
                <c:pt idx="16723">
                  <c:v>19.514126000000001</c:v>
                </c:pt>
                <c:pt idx="16724">
                  <c:v>19.515647000000001</c:v>
                </c:pt>
                <c:pt idx="16725">
                  <c:v>19.517025</c:v>
                </c:pt>
                <c:pt idx="16726">
                  <c:v>19.517025</c:v>
                </c:pt>
                <c:pt idx="16727">
                  <c:v>19.517914999999999</c:v>
                </c:pt>
                <c:pt idx="16728">
                  <c:v>19.519708999999999</c:v>
                </c:pt>
                <c:pt idx="16729">
                  <c:v>19.519694999999999</c:v>
                </c:pt>
                <c:pt idx="16730">
                  <c:v>19.519767000000002</c:v>
                </c:pt>
                <c:pt idx="16731">
                  <c:v>19.520671</c:v>
                </c:pt>
                <c:pt idx="16732">
                  <c:v>19.520786000000001</c:v>
                </c:pt>
                <c:pt idx="16733">
                  <c:v>19.519767000000002</c:v>
                </c:pt>
                <c:pt idx="16734">
                  <c:v>19.519981999999999</c:v>
                </c:pt>
                <c:pt idx="16735">
                  <c:v>19.519666000000001</c:v>
                </c:pt>
                <c:pt idx="16736">
                  <c:v>19.517858</c:v>
                </c:pt>
                <c:pt idx="16737">
                  <c:v>19.516839000000001</c:v>
                </c:pt>
                <c:pt idx="16738">
                  <c:v>19.51671</c:v>
                </c:pt>
                <c:pt idx="16739">
                  <c:v>19.514441999999999</c:v>
                </c:pt>
                <c:pt idx="16740">
                  <c:v>19.512160000000002</c:v>
                </c:pt>
                <c:pt idx="16741">
                  <c:v>19.511168999999999</c:v>
                </c:pt>
                <c:pt idx="16742">
                  <c:v>19.509504</c:v>
                </c:pt>
                <c:pt idx="16743">
                  <c:v>19.507107000000001</c:v>
                </c:pt>
                <c:pt idx="16744">
                  <c:v>19.506302999999999</c:v>
                </c:pt>
                <c:pt idx="16745">
                  <c:v>19.505227000000001</c:v>
                </c:pt>
                <c:pt idx="16746">
                  <c:v>19.503088000000002</c:v>
                </c:pt>
                <c:pt idx="16747">
                  <c:v>19.501480999999998</c:v>
                </c:pt>
                <c:pt idx="16748">
                  <c:v>19.501079000000001</c:v>
                </c:pt>
                <c:pt idx="16749">
                  <c:v>19.498940000000001</c:v>
                </c:pt>
                <c:pt idx="16750">
                  <c:v>19.495998</c:v>
                </c:pt>
                <c:pt idx="16751">
                  <c:v>19.494892</c:v>
                </c:pt>
                <c:pt idx="16752">
                  <c:v>19.493141000000001</c:v>
                </c:pt>
                <c:pt idx="16753">
                  <c:v>19.491218</c:v>
                </c:pt>
                <c:pt idx="16754">
                  <c:v>19.491202999999999</c:v>
                </c:pt>
                <c:pt idx="16755">
                  <c:v>19.491146000000001</c:v>
                </c:pt>
                <c:pt idx="16756">
                  <c:v>19.489896999999999</c:v>
                </c:pt>
                <c:pt idx="16757">
                  <c:v>19.489136999999999</c:v>
                </c:pt>
                <c:pt idx="16758">
                  <c:v>19.489394999999998</c:v>
                </c:pt>
                <c:pt idx="16759">
                  <c:v>19.487801999999999</c:v>
                </c:pt>
                <c:pt idx="16760">
                  <c:v>19.486581999999999</c:v>
                </c:pt>
                <c:pt idx="16761">
                  <c:v>19.486035999999999</c:v>
                </c:pt>
                <c:pt idx="16762">
                  <c:v>19.484874000000001</c:v>
                </c:pt>
                <c:pt idx="16763">
                  <c:v>19.482662999999999</c:v>
                </c:pt>
                <c:pt idx="16764">
                  <c:v>19.482161000000001</c:v>
                </c:pt>
                <c:pt idx="16765">
                  <c:v>19.481099</c:v>
                </c:pt>
                <c:pt idx="16766">
                  <c:v>19.478946000000001</c:v>
                </c:pt>
                <c:pt idx="16767">
                  <c:v>19.477611</c:v>
                </c:pt>
                <c:pt idx="16768">
                  <c:v>19.477238</c:v>
                </c:pt>
                <c:pt idx="16769">
                  <c:v>19.475013000000001</c:v>
                </c:pt>
                <c:pt idx="16770">
                  <c:v>19.473305</c:v>
                </c:pt>
                <c:pt idx="16771">
                  <c:v>19.473247000000001</c:v>
                </c:pt>
                <c:pt idx="16772">
                  <c:v>19.473075000000001</c:v>
                </c:pt>
                <c:pt idx="16773">
                  <c:v>19.471955999999999</c:v>
                </c:pt>
                <c:pt idx="16774">
                  <c:v>19.473405</c:v>
                </c:pt>
                <c:pt idx="16775">
                  <c:v>19.474941000000001</c:v>
                </c:pt>
                <c:pt idx="16776">
                  <c:v>19.475715999999998</c:v>
                </c:pt>
                <c:pt idx="16777">
                  <c:v>19.477352</c:v>
                </c:pt>
                <c:pt idx="16778">
                  <c:v>19.479763999999999</c:v>
                </c:pt>
                <c:pt idx="16779">
                  <c:v>19.480352</c:v>
                </c:pt>
                <c:pt idx="16780">
                  <c:v>19.482319</c:v>
                </c:pt>
                <c:pt idx="16781">
                  <c:v>19.485734999999998</c:v>
                </c:pt>
                <c:pt idx="16782">
                  <c:v>19.488519</c:v>
                </c:pt>
                <c:pt idx="16783">
                  <c:v>19.490414000000001</c:v>
                </c:pt>
                <c:pt idx="16784">
                  <c:v>19.493859</c:v>
                </c:pt>
                <c:pt idx="16785">
                  <c:v>19.497160000000001</c:v>
                </c:pt>
                <c:pt idx="16786">
                  <c:v>19.499184</c:v>
                </c:pt>
                <c:pt idx="16787">
                  <c:v>19.501825</c:v>
                </c:pt>
                <c:pt idx="16788">
                  <c:v>19.505198</c:v>
                </c:pt>
                <c:pt idx="16789">
                  <c:v>19.507193000000001</c:v>
                </c:pt>
                <c:pt idx="16790">
                  <c:v>19.509619000000001</c:v>
                </c:pt>
                <c:pt idx="16791">
                  <c:v>19.513680999999998</c:v>
                </c:pt>
                <c:pt idx="16792">
                  <c:v>19.517025</c:v>
                </c:pt>
                <c:pt idx="16793">
                  <c:v>19.519379000000001</c:v>
                </c:pt>
                <c:pt idx="16794">
                  <c:v>19.522881999999999</c:v>
                </c:pt>
                <c:pt idx="16795">
                  <c:v>19.525939000000001</c:v>
                </c:pt>
                <c:pt idx="16796">
                  <c:v>19.527618</c:v>
                </c:pt>
                <c:pt idx="16797">
                  <c:v>19.529843</c:v>
                </c:pt>
                <c:pt idx="16798">
                  <c:v>19.532928999999999</c:v>
                </c:pt>
                <c:pt idx="16799">
                  <c:v>19.534206000000001</c:v>
                </c:pt>
                <c:pt idx="16800">
                  <c:v>19.536373999999999</c:v>
                </c:pt>
                <c:pt idx="16801">
                  <c:v>19.539072000000001</c:v>
                </c:pt>
                <c:pt idx="16802">
                  <c:v>19.541197</c:v>
                </c:pt>
                <c:pt idx="16803">
                  <c:v>19.543248999999999</c:v>
                </c:pt>
                <c:pt idx="16804">
                  <c:v>19.546493000000002</c:v>
                </c:pt>
                <c:pt idx="16805">
                  <c:v>19.548860999999999</c:v>
                </c:pt>
                <c:pt idx="16806">
                  <c:v>19.550568999999999</c:v>
                </c:pt>
                <c:pt idx="16807">
                  <c:v>19.552607999999999</c:v>
                </c:pt>
                <c:pt idx="16808">
                  <c:v>19.554732000000001</c:v>
                </c:pt>
                <c:pt idx="16809">
                  <c:v>19.555851000000001</c:v>
                </c:pt>
                <c:pt idx="16810">
                  <c:v>19.557860999999999</c:v>
                </c:pt>
                <c:pt idx="16811">
                  <c:v>19.560531000000001</c:v>
                </c:pt>
                <c:pt idx="16812">
                  <c:v>19.562353000000002</c:v>
                </c:pt>
                <c:pt idx="16813">
                  <c:v>19.564004000000001</c:v>
                </c:pt>
                <c:pt idx="16814">
                  <c:v>19.56709</c:v>
                </c:pt>
                <c:pt idx="16815">
                  <c:v>19.568754999999999</c:v>
                </c:pt>
                <c:pt idx="16816">
                  <c:v>19.569659000000001</c:v>
                </c:pt>
                <c:pt idx="16817">
                  <c:v>19.570865000000001</c:v>
                </c:pt>
                <c:pt idx="16818">
                  <c:v>19.571942</c:v>
                </c:pt>
                <c:pt idx="16819">
                  <c:v>19.572586999999999</c:v>
                </c:pt>
                <c:pt idx="16820">
                  <c:v>19.574180999999999</c:v>
                </c:pt>
                <c:pt idx="16821">
                  <c:v>19.575586999999999</c:v>
                </c:pt>
                <c:pt idx="16822">
                  <c:v>19.576218999999998</c:v>
                </c:pt>
                <c:pt idx="16823">
                  <c:v>19.576792999999999</c:v>
                </c:pt>
                <c:pt idx="16824">
                  <c:v>19.578012999999999</c:v>
                </c:pt>
                <c:pt idx="16825">
                  <c:v>19.578486999999999</c:v>
                </c:pt>
                <c:pt idx="16826">
                  <c:v>19.578415</c:v>
                </c:pt>
                <c:pt idx="16827">
                  <c:v>19.579060999999999</c:v>
                </c:pt>
                <c:pt idx="16828">
                  <c:v>19.579806999999999</c:v>
                </c:pt>
                <c:pt idx="16829">
                  <c:v>19.580109</c:v>
                </c:pt>
                <c:pt idx="16830">
                  <c:v>19.580926999999999</c:v>
                </c:pt>
                <c:pt idx="16831">
                  <c:v>19.582204000000001</c:v>
                </c:pt>
                <c:pt idx="16832">
                  <c:v>19.582936</c:v>
                </c:pt>
                <c:pt idx="16833">
                  <c:v>19.583653999999999</c:v>
                </c:pt>
                <c:pt idx="16834">
                  <c:v>19.585419000000002</c:v>
                </c:pt>
                <c:pt idx="16835">
                  <c:v>19.586438999999999</c:v>
                </c:pt>
                <c:pt idx="16836">
                  <c:v>19.587070000000001</c:v>
                </c:pt>
                <c:pt idx="16837">
                  <c:v>19.588692000000002</c:v>
                </c:pt>
                <c:pt idx="16838">
                  <c:v>19.590413999999999</c:v>
                </c:pt>
                <c:pt idx="16839">
                  <c:v>19.591190000000001</c:v>
                </c:pt>
                <c:pt idx="16840">
                  <c:v>19.592984000000001</c:v>
                </c:pt>
                <c:pt idx="16841">
                  <c:v>19.594404999999998</c:v>
                </c:pt>
                <c:pt idx="16842">
                  <c:v>19.596055</c:v>
                </c:pt>
                <c:pt idx="16843">
                  <c:v>19.597677000000001</c:v>
                </c:pt>
                <c:pt idx="16844">
                  <c:v>19.598610000000001</c:v>
                </c:pt>
                <c:pt idx="16845">
                  <c:v>19.600346999999999</c:v>
                </c:pt>
                <c:pt idx="16846">
                  <c:v>19.602499999999999</c:v>
                </c:pt>
                <c:pt idx="16847">
                  <c:v>19.604538000000002</c:v>
                </c:pt>
                <c:pt idx="16848">
                  <c:v>19.606992999999999</c:v>
                </c:pt>
                <c:pt idx="16849">
                  <c:v>19.610279999999999</c:v>
                </c:pt>
                <c:pt idx="16850">
                  <c:v>19.612390000000001</c:v>
                </c:pt>
                <c:pt idx="16851">
                  <c:v>19.614097999999998</c:v>
                </c:pt>
                <c:pt idx="16852">
                  <c:v>19.616150000000001</c:v>
                </c:pt>
                <c:pt idx="16853">
                  <c:v>19.618203000000001</c:v>
                </c:pt>
                <c:pt idx="16854">
                  <c:v>19.619278999999999</c:v>
                </c:pt>
                <c:pt idx="16855">
                  <c:v>19.620169000000001</c:v>
                </c:pt>
                <c:pt idx="16856">
                  <c:v>19.621576000000001</c:v>
                </c:pt>
                <c:pt idx="16857">
                  <c:v>19.622824999999999</c:v>
                </c:pt>
                <c:pt idx="16858">
                  <c:v>19.624303000000001</c:v>
                </c:pt>
                <c:pt idx="16859">
                  <c:v>19.626584999999999</c:v>
                </c:pt>
                <c:pt idx="16860">
                  <c:v>19.627590000000001</c:v>
                </c:pt>
                <c:pt idx="16861">
                  <c:v>19.628264999999999</c:v>
                </c:pt>
                <c:pt idx="16862">
                  <c:v>19.629297999999999</c:v>
                </c:pt>
                <c:pt idx="16863">
                  <c:v>19.630417999999999</c:v>
                </c:pt>
                <c:pt idx="16864">
                  <c:v>19.630834</c:v>
                </c:pt>
                <c:pt idx="16865">
                  <c:v>19.632628</c:v>
                </c:pt>
                <c:pt idx="16866">
                  <c:v>19.634910000000001</c:v>
                </c:pt>
                <c:pt idx="16867">
                  <c:v>19.636589000000001</c:v>
                </c:pt>
                <c:pt idx="16868">
                  <c:v>19.638325999999999</c:v>
                </c:pt>
                <c:pt idx="16869">
                  <c:v>19.641297000000002</c:v>
                </c:pt>
                <c:pt idx="16870">
                  <c:v>19.643049000000001</c:v>
                </c:pt>
                <c:pt idx="16871">
                  <c:v>19.644856999999998</c:v>
                </c:pt>
                <c:pt idx="16872">
                  <c:v>19.646881</c:v>
                </c:pt>
                <c:pt idx="16873">
                  <c:v>19.648918999999999</c:v>
                </c:pt>
                <c:pt idx="16874">
                  <c:v>19.650110000000002</c:v>
                </c:pt>
                <c:pt idx="16875">
                  <c:v>19.652076999999998</c:v>
                </c:pt>
                <c:pt idx="16876">
                  <c:v>19.654330000000002</c:v>
                </c:pt>
                <c:pt idx="16877">
                  <c:v>19.655937999999999</c:v>
                </c:pt>
                <c:pt idx="16878">
                  <c:v>19.657215000000001</c:v>
                </c:pt>
                <c:pt idx="16879">
                  <c:v>19.659368000000001</c:v>
                </c:pt>
                <c:pt idx="16880">
                  <c:v>19.660831999999999</c:v>
                </c:pt>
                <c:pt idx="16881">
                  <c:v>19.661664999999999</c:v>
                </c:pt>
                <c:pt idx="16882">
                  <c:v>19.663056999999998</c:v>
                </c:pt>
                <c:pt idx="16883">
                  <c:v>19.664477999999999</c:v>
                </c:pt>
                <c:pt idx="16884">
                  <c:v>19.665354000000001</c:v>
                </c:pt>
                <c:pt idx="16885">
                  <c:v>19.667764999999999</c:v>
                </c:pt>
                <c:pt idx="16886">
                  <c:v>19.669488000000001</c:v>
                </c:pt>
                <c:pt idx="16887">
                  <c:v>19.670635999999998</c:v>
                </c:pt>
                <c:pt idx="16888">
                  <c:v>19.6721</c:v>
                </c:pt>
                <c:pt idx="16889">
                  <c:v>19.674009000000002</c:v>
                </c:pt>
                <c:pt idx="16890">
                  <c:v>19.674109000000001</c:v>
                </c:pt>
                <c:pt idx="16891">
                  <c:v>19.675257999999999</c:v>
                </c:pt>
                <c:pt idx="16892">
                  <c:v>19.677410999999999</c:v>
                </c:pt>
                <c:pt idx="16893">
                  <c:v>19.679089999999999</c:v>
                </c:pt>
                <c:pt idx="16894">
                  <c:v>19.680382000000002</c:v>
                </c:pt>
                <c:pt idx="16895">
                  <c:v>19.683769000000002</c:v>
                </c:pt>
                <c:pt idx="16896">
                  <c:v>19.687214000000001</c:v>
                </c:pt>
                <c:pt idx="16897">
                  <c:v>19.689755000000002</c:v>
                </c:pt>
                <c:pt idx="16898">
                  <c:v>19.692696999999999</c:v>
                </c:pt>
                <c:pt idx="16899">
                  <c:v>19.696328999999999</c:v>
                </c:pt>
                <c:pt idx="16900">
                  <c:v>19.698281000000001</c:v>
                </c:pt>
                <c:pt idx="16901">
                  <c:v>19.700792</c:v>
                </c:pt>
                <c:pt idx="16902">
                  <c:v>19.704035999999999</c:v>
                </c:pt>
                <c:pt idx="16903">
                  <c:v>19.707065</c:v>
                </c:pt>
                <c:pt idx="16904">
                  <c:v>19.709475999999999</c:v>
                </c:pt>
                <c:pt idx="16905">
                  <c:v>19.713408999999999</c:v>
                </c:pt>
                <c:pt idx="16906">
                  <c:v>19.716422999999999</c:v>
                </c:pt>
                <c:pt idx="16907">
                  <c:v>19.718361000000002</c:v>
                </c:pt>
                <c:pt idx="16908">
                  <c:v>19.721001999999999</c:v>
                </c:pt>
                <c:pt idx="16909">
                  <c:v>19.724433000000001</c:v>
                </c:pt>
                <c:pt idx="16910">
                  <c:v>19.725251</c:v>
                </c:pt>
                <c:pt idx="16911">
                  <c:v>19.726873000000001</c:v>
                </c:pt>
                <c:pt idx="16912">
                  <c:v>19.728695999999999</c:v>
                </c:pt>
                <c:pt idx="16913">
                  <c:v>19.730174000000002</c:v>
                </c:pt>
                <c:pt idx="16914">
                  <c:v>19.731006000000001</c:v>
                </c:pt>
                <c:pt idx="16915">
                  <c:v>19.733388999999999</c:v>
                </c:pt>
                <c:pt idx="16916">
                  <c:v>19.735097</c:v>
                </c:pt>
                <c:pt idx="16917">
                  <c:v>19.736388999999999</c:v>
                </c:pt>
                <c:pt idx="16918">
                  <c:v>19.738182999999999</c:v>
                </c:pt>
                <c:pt idx="16919">
                  <c:v>19.740622999999999</c:v>
                </c:pt>
                <c:pt idx="16920">
                  <c:v>19.741298</c:v>
                </c:pt>
                <c:pt idx="16921">
                  <c:v>19.742574999999999</c:v>
                </c:pt>
                <c:pt idx="16922">
                  <c:v>19.744858000000001</c:v>
                </c:pt>
                <c:pt idx="16923">
                  <c:v>19.746838</c:v>
                </c:pt>
                <c:pt idx="16924">
                  <c:v>19.747914999999999</c:v>
                </c:pt>
                <c:pt idx="16925">
                  <c:v>19.750440999999999</c:v>
                </c:pt>
                <c:pt idx="16926">
                  <c:v>19.752393000000001</c:v>
                </c:pt>
                <c:pt idx="16927">
                  <c:v>19.753741999999999</c:v>
                </c:pt>
                <c:pt idx="16928">
                  <c:v>19.755163</c:v>
                </c:pt>
                <c:pt idx="16929">
                  <c:v>19.757200999999998</c:v>
                </c:pt>
                <c:pt idx="16930">
                  <c:v>19.757776</c:v>
                </c:pt>
                <c:pt idx="16931">
                  <c:v>19.758852000000001</c:v>
                </c:pt>
                <c:pt idx="16932">
                  <c:v>19.760273000000002</c:v>
                </c:pt>
                <c:pt idx="16933">
                  <c:v>19.761163</c:v>
                </c:pt>
                <c:pt idx="16934">
                  <c:v>19.761234999999999</c:v>
                </c:pt>
                <c:pt idx="16935">
                  <c:v>19.761952000000001</c:v>
                </c:pt>
                <c:pt idx="16936">
                  <c:v>19.761752000000001</c:v>
                </c:pt>
                <c:pt idx="16937">
                  <c:v>19.760774999999999</c:v>
                </c:pt>
                <c:pt idx="16938">
                  <c:v>19.760114999999999</c:v>
                </c:pt>
                <c:pt idx="16939">
                  <c:v>19.76013</c:v>
                </c:pt>
                <c:pt idx="16940">
                  <c:v>19.758579000000001</c:v>
                </c:pt>
                <c:pt idx="16941">
                  <c:v>19.757674999999999</c:v>
                </c:pt>
                <c:pt idx="16942">
                  <c:v>19.757431</c:v>
                </c:pt>
                <c:pt idx="16943">
                  <c:v>19.756799999999998</c:v>
                </c:pt>
                <c:pt idx="16944">
                  <c:v>19.755320999999999</c:v>
                </c:pt>
                <c:pt idx="16945">
                  <c:v>19.755106000000001</c:v>
                </c:pt>
                <c:pt idx="16946">
                  <c:v>19.754588999999999</c:v>
                </c:pt>
                <c:pt idx="16947">
                  <c:v>19.753526999999998</c:v>
                </c:pt>
                <c:pt idx="16948">
                  <c:v>19.753095999999999</c:v>
                </c:pt>
                <c:pt idx="16949">
                  <c:v>19.753326000000001</c:v>
                </c:pt>
                <c:pt idx="16950">
                  <c:v>19.751875999999999</c:v>
                </c:pt>
                <c:pt idx="16951">
                  <c:v>19.751301999999999</c:v>
                </c:pt>
                <c:pt idx="16952">
                  <c:v>19.751173000000001</c:v>
                </c:pt>
                <c:pt idx="16953">
                  <c:v>19.750942999999999</c:v>
                </c:pt>
                <c:pt idx="16954">
                  <c:v>19.749824</c:v>
                </c:pt>
                <c:pt idx="16955">
                  <c:v>19.749752000000001</c:v>
                </c:pt>
                <c:pt idx="16956">
                  <c:v>19.749278</c:v>
                </c:pt>
                <c:pt idx="16957">
                  <c:v>19.748301999999999</c:v>
                </c:pt>
                <c:pt idx="16958">
                  <c:v>19.747326000000001</c:v>
                </c:pt>
                <c:pt idx="16959">
                  <c:v>19.747226000000001</c:v>
                </c:pt>
                <c:pt idx="16960">
                  <c:v>19.745947999999999</c:v>
                </c:pt>
                <c:pt idx="16961">
                  <c:v>19.745058</c:v>
                </c:pt>
                <c:pt idx="16962">
                  <c:v>19.744641999999999</c:v>
                </c:pt>
                <c:pt idx="16963">
                  <c:v>19.743766999999998</c:v>
                </c:pt>
                <c:pt idx="16964">
                  <c:v>19.742215999999999</c:v>
                </c:pt>
                <c:pt idx="16965">
                  <c:v>19.74203</c:v>
                </c:pt>
                <c:pt idx="16966">
                  <c:v>19.741312000000001</c:v>
                </c:pt>
                <c:pt idx="16967">
                  <c:v>19.74015</c:v>
                </c:pt>
                <c:pt idx="16968">
                  <c:v>19.739388999999999</c:v>
                </c:pt>
                <c:pt idx="16969">
                  <c:v>19.739733000000001</c:v>
                </c:pt>
                <c:pt idx="16970">
                  <c:v>19.738499000000001</c:v>
                </c:pt>
                <c:pt idx="16971">
                  <c:v>19.737753000000001</c:v>
                </c:pt>
                <c:pt idx="16972">
                  <c:v>19.737724</c:v>
                </c:pt>
                <c:pt idx="16973">
                  <c:v>19.737379000000001</c:v>
                </c:pt>
                <c:pt idx="16974">
                  <c:v>19.736245</c:v>
                </c:pt>
                <c:pt idx="16975">
                  <c:v>19.736604</c:v>
                </c:pt>
                <c:pt idx="16976">
                  <c:v>19.736948999999999</c:v>
                </c:pt>
                <c:pt idx="16977">
                  <c:v>19.736719000000001</c:v>
                </c:pt>
                <c:pt idx="16978">
                  <c:v>19.736920000000001</c:v>
                </c:pt>
                <c:pt idx="16979">
                  <c:v>19.738198000000001</c:v>
                </c:pt>
                <c:pt idx="16980">
                  <c:v>19.737895999999999</c:v>
                </c:pt>
                <c:pt idx="16981">
                  <c:v>19.738198000000001</c:v>
                </c:pt>
                <c:pt idx="16982">
                  <c:v>19.739187999999999</c:v>
                </c:pt>
                <c:pt idx="16983">
                  <c:v>19.740034999999999</c:v>
                </c:pt>
                <c:pt idx="16984">
                  <c:v>19.740193000000001</c:v>
                </c:pt>
                <c:pt idx="16985">
                  <c:v>19.741987000000002</c:v>
                </c:pt>
                <c:pt idx="16986">
                  <c:v>19.743493999999998</c:v>
                </c:pt>
                <c:pt idx="16987">
                  <c:v>19.744125</c:v>
                </c:pt>
                <c:pt idx="16988">
                  <c:v>19.745215999999999</c:v>
                </c:pt>
                <c:pt idx="16989">
                  <c:v>19.747053999999999</c:v>
                </c:pt>
                <c:pt idx="16990">
                  <c:v>19.747326000000001</c:v>
                </c:pt>
                <c:pt idx="16991">
                  <c:v>19.74803</c:v>
                </c:pt>
                <c:pt idx="16992">
                  <c:v>19.749435999999999</c:v>
                </c:pt>
                <c:pt idx="16993">
                  <c:v>19.750440999999999</c:v>
                </c:pt>
                <c:pt idx="16994">
                  <c:v>19.750655999999999</c:v>
                </c:pt>
                <c:pt idx="16995">
                  <c:v>19.752521999999999</c:v>
                </c:pt>
                <c:pt idx="16996">
                  <c:v>19.754287999999999</c:v>
                </c:pt>
                <c:pt idx="16997">
                  <c:v>19.755336</c:v>
                </c:pt>
                <c:pt idx="16998">
                  <c:v>19.756685000000001</c:v>
                </c:pt>
                <c:pt idx="16999">
                  <c:v>19.75891</c:v>
                </c:pt>
                <c:pt idx="17000">
                  <c:v>19.759526999999999</c:v>
                </c:pt>
                <c:pt idx="17001">
                  <c:v>19.760373999999999</c:v>
                </c:pt>
                <c:pt idx="17002">
                  <c:v>19.761996</c:v>
                </c:pt>
                <c:pt idx="17003">
                  <c:v>19.763186999999999</c:v>
                </c:pt>
                <c:pt idx="17004">
                  <c:v>19.763359000000001</c:v>
                </c:pt>
                <c:pt idx="17005">
                  <c:v>19.765225000000001</c:v>
                </c:pt>
                <c:pt idx="17006">
                  <c:v>19.766589</c:v>
                </c:pt>
                <c:pt idx="17007">
                  <c:v>19.767306000000001</c:v>
                </c:pt>
                <c:pt idx="17008">
                  <c:v>19.768124</c:v>
                </c:pt>
                <c:pt idx="17009">
                  <c:v>19.769788999999999</c:v>
                </c:pt>
                <c:pt idx="17010">
                  <c:v>19.769573999999999</c:v>
                </c:pt>
                <c:pt idx="17011">
                  <c:v>19.769703</c:v>
                </c:pt>
                <c:pt idx="17012">
                  <c:v>19.770434999999999</c:v>
                </c:pt>
                <c:pt idx="17013">
                  <c:v>19.770894999999999</c:v>
                </c:pt>
                <c:pt idx="17014">
                  <c:v>19.770320999999999</c:v>
                </c:pt>
                <c:pt idx="17015">
                  <c:v>19.771024000000001</c:v>
                </c:pt>
                <c:pt idx="17016">
                  <c:v>19.77121</c:v>
                </c:pt>
                <c:pt idx="17017">
                  <c:v>19.770636</c:v>
                </c:pt>
                <c:pt idx="17018">
                  <c:v>19.770320999999999</c:v>
                </c:pt>
                <c:pt idx="17019">
                  <c:v>19.770894999999999</c:v>
                </c:pt>
                <c:pt idx="17020">
                  <c:v>19.769531000000001</c:v>
                </c:pt>
                <c:pt idx="17021">
                  <c:v>19.768512000000001</c:v>
                </c:pt>
                <c:pt idx="17022">
                  <c:v>19.767938000000001</c:v>
                </c:pt>
                <c:pt idx="17023">
                  <c:v>19.766732000000001</c:v>
                </c:pt>
                <c:pt idx="17024">
                  <c:v>19.764149</c:v>
                </c:pt>
                <c:pt idx="17025">
                  <c:v>19.762813999999999</c:v>
                </c:pt>
                <c:pt idx="17026">
                  <c:v>19.760819000000001</c:v>
                </c:pt>
                <c:pt idx="17027">
                  <c:v>19.757819000000001</c:v>
                </c:pt>
                <c:pt idx="17028">
                  <c:v>19.75545</c:v>
                </c:pt>
                <c:pt idx="17029">
                  <c:v>19.753785000000001</c:v>
                </c:pt>
                <c:pt idx="17030">
                  <c:v>19.750540999999998</c:v>
                </c:pt>
                <c:pt idx="17031">
                  <c:v>19.74757</c:v>
                </c:pt>
                <c:pt idx="17032">
                  <c:v>19.745704</c:v>
                </c:pt>
                <c:pt idx="17033">
                  <c:v>19.743622999999999</c:v>
                </c:pt>
                <c:pt idx="17034">
                  <c:v>19.740608999999999</c:v>
                </c:pt>
                <c:pt idx="17035">
                  <c:v>19.738987000000002</c:v>
                </c:pt>
                <c:pt idx="17036">
                  <c:v>19.73725</c:v>
                </c:pt>
                <c:pt idx="17037">
                  <c:v>19.734580000000001</c:v>
                </c:pt>
                <c:pt idx="17038">
                  <c:v>19.732198</c:v>
                </c:pt>
                <c:pt idx="17039">
                  <c:v>19.731006000000001</c:v>
                </c:pt>
                <c:pt idx="17040">
                  <c:v>19.728365</c:v>
                </c:pt>
                <c:pt idx="17041">
                  <c:v>19.725982999999999</c:v>
                </c:pt>
                <c:pt idx="17042">
                  <c:v>19.724820000000001</c:v>
                </c:pt>
                <c:pt idx="17043">
                  <c:v>19.723441999999999</c:v>
                </c:pt>
                <c:pt idx="17044">
                  <c:v>19.721202999999999</c:v>
                </c:pt>
                <c:pt idx="17045">
                  <c:v>19.720586000000001</c:v>
                </c:pt>
                <c:pt idx="17046">
                  <c:v>19.719237</c:v>
                </c:pt>
                <c:pt idx="17047">
                  <c:v>19.716954000000001</c:v>
                </c:pt>
                <c:pt idx="17048">
                  <c:v>19.715088000000002</c:v>
                </c:pt>
                <c:pt idx="17049">
                  <c:v>19.714442999999999</c:v>
                </c:pt>
                <c:pt idx="17050">
                  <c:v>19.711845</c:v>
                </c:pt>
                <c:pt idx="17051">
                  <c:v>19.709848999999998</c:v>
                </c:pt>
                <c:pt idx="17052">
                  <c:v>19.709419</c:v>
                </c:pt>
                <c:pt idx="17053">
                  <c:v>19.708542999999999</c:v>
                </c:pt>
                <c:pt idx="17054">
                  <c:v>19.706347000000001</c:v>
                </c:pt>
                <c:pt idx="17055">
                  <c:v>19.706175000000002</c:v>
                </c:pt>
                <c:pt idx="17056">
                  <c:v>19.705974000000001</c:v>
                </c:pt>
                <c:pt idx="17057">
                  <c:v>19.704740000000001</c:v>
                </c:pt>
                <c:pt idx="17058">
                  <c:v>19.704208999999999</c:v>
                </c:pt>
                <c:pt idx="17059">
                  <c:v>19.704941000000002</c:v>
                </c:pt>
                <c:pt idx="17060">
                  <c:v>19.703735000000002</c:v>
                </c:pt>
                <c:pt idx="17061">
                  <c:v>19.703347000000001</c:v>
                </c:pt>
                <c:pt idx="17062">
                  <c:v>19.704467000000001</c:v>
                </c:pt>
                <c:pt idx="17063">
                  <c:v>19.705213000000001</c:v>
                </c:pt>
                <c:pt idx="17064">
                  <c:v>19.705342000000002</c:v>
                </c:pt>
                <c:pt idx="17065">
                  <c:v>19.707882999999999</c:v>
                </c:pt>
                <c:pt idx="17066">
                  <c:v>19.710222999999999</c:v>
                </c:pt>
                <c:pt idx="17067">
                  <c:v>19.711572</c:v>
                </c:pt>
                <c:pt idx="17068">
                  <c:v>19.713667000000001</c:v>
                </c:pt>
                <c:pt idx="17069">
                  <c:v>19.716308999999999</c:v>
                </c:pt>
                <c:pt idx="17070">
                  <c:v>19.717068999999999</c:v>
                </c:pt>
                <c:pt idx="17071">
                  <c:v>19.718274999999998</c:v>
                </c:pt>
                <c:pt idx="17072">
                  <c:v>19.720915999999999</c:v>
                </c:pt>
                <c:pt idx="17073">
                  <c:v>19.722294000000002</c:v>
                </c:pt>
                <c:pt idx="17074">
                  <c:v>19.722695999999999</c:v>
                </c:pt>
                <c:pt idx="17075">
                  <c:v>19.725307999999998</c:v>
                </c:pt>
                <c:pt idx="17076">
                  <c:v>19.727806000000001</c:v>
                </c:pt>
                <c:pt idx="17077">
                  <c:v>19.728739000000001</c:v>
                </c:pt>
                <c:pt idx="17078">
                  <c:v>19.730518</c:v>
                </c:pt>
                <c:pt idx="17079">
                  <c:v>19.733418</c:v>
                </c:pt>
                <c:pt idx="17080">
                  <c:v>19.734107000000002</c:v>
                </c:pt>
                <c:pt idx="17081">
                  <c:v>19.735198</c:v>
                </c:pt>
                <c:pt idx="17082">
                  <c:v>19.737652000000001</c:v>
                </c:pt>
                <c:pt idx="17083">
                  <c:v>19.738814999999999</c:v>
                </c:pt>
                <c:pt idx="17084">
                  <c:v>19.739015999999999</c:v>
                </c:pt>
                <c:pt idx="17085">
                  <c:v>19.741354999999999</c:v>
                </c:pt>
                <c:pt idx="17086">
                  <c:v>19.743493999999998</c:v>
                </c:pt>
                <c:pt idx="17087">
                  <c:v>19.74457</c:v>
                </c:pt>
                <c:pt idx="17088">
                  <c:v>19.746981999999999</c:v>
                </c:pt>
                <c:pt idx="17089">
                  <c:v>19.750097</c:v>
                </c:pt>
                <c:pt idx="17090">
                  <c:v>19.751014999999999</c:v>
                </c:pt>
                <c:pt idx="17091">
                  <c:v>19.752780999999999</c:v>
                </c:pt>
                <c:pt idx="17092">
                  <c:v>19.755780000000001</c:v>
                </c:pt>
                <c:pt idx="17093">
                  <c:v>19.757489</c:v>
                </c:pt>
                <c:pt idx="17094">
                  <c:v>19.758521999999999</c:v>
                </c:pt>
                <c:pt idx="17095">
                  <c:v>19.762125000000001</c:v>
                </c:pt>
                <c:pt idx="17096">
                  <c:v>19.765267999999999</c:v>
                </c:pt>
                <c:pt idx="17097">
                  <c:v>19.766991000000001</c:v>
                </c:pt>
                <c:pt idx="17098">
                  <c:v>19.770133999999999</c:v>
                </c:pt>
                <c:pt idx="17099">
                  <c:v>19.774124</c:v>
                </c:pt>
                <c:pt idx="17100">
                  <c:v>19.775832000000001</c:v>
                </c:pt>
                <c:pt idx="17101">
                  <c:v>19.77833</c:v>
                </c:pt>
                <c:pt idx="17102">
                  <c:v>19.781960999999999</c:v>
                </c:pt>
                <c:pt idx="17103">
                  <c:v>19.784099999999999</c:v>
                </c:pt>
                <c:pt idx="17104">
                  <c:v>19.785506000000002</c:v>
                </c:pt>
                <c:pt idx="17105">
                  <c:v>19.788779000000002</c:v>
                </c:pt>
                <c:pt idx="17106">
                  <c:v>19.791118999999998</c:v>
                </c:pt>
                <c:pt idx="17107">
                  <c:v>19.792095</c:v>
                </c:pt>
                <c:pt idx="17108">
                  <c:v>19.79419</c:v>
                </c:pt>
                <c:pt idx="17109">
                  <c:v>19.797433999999999</c:v>
                </c:pt>
                <c:pt idx="17110">
                  <c:v>19.798940999999999</c:v>
                </c:pt>
                <c:pt idx="17111">
                  <c:v>19.801137000000001</c:v>
                </c:pt>
                <c:pt idx="17112">
                  <c:v>19.804711000000001</c:v>
                </c:pt>
                <c:pt idx="17113">
                  <c:v>19.806764000000001</c:v>
                </c:pt>
                <c:pt idx="17114">
                  <c:v>19.808313999999999</c:v>
                </c:pt>
                <c:pt idx="17115">
                  <c:v>19.811730000000001</c:v>
                </c:pt>
                <c:pt idx="17116">
                  <c:v>19.814371000000001</c:v>
                </c:pt>
                <c:pt idx="17117">
                  <c:v>19.815519999999999</c:v>
                </c:pt>
                <c:pt idx="17118">
                  <c:v>19.818534</c:v>
                </c:pt>
                <c:pt idx="17119">
                  <c:v>19.822237000000001</c:v>
                </c:pt>
                <c:pt idx="17120">
                  <c:v>19.824089000000001</c:v>
                </c:pt>
                <c:pt idx="17121">
                  <c:v>19.826557000000001</c:v>
                </c:pt>
                <c:pt idx="17122">
                  <c:v>19.830532999999999</c:v>
                </c:pt>
                <c:pt idx="17123">
                  <c:v>19.833088</c:v>
                </c:pt>
                <c:pt idx="17124">
                  <c:v>19.835011000000002</c:v>
                </c:pt>
                <c:pt idx="17125">
                  <c:v>19.8386</c:v>
                </c:pt>
                <c:pt idx="17126">
                  <c:v>19.841470999999999</c:v>
                </c:pt>
                <c:pt idx="17127">
                  <c:v>19.842834</c:v>
                </c:pt>
                <c:pt idx="17128">
                  <c:v>19.845561</c:v>
                </c:pt>
                <c:pt idx="17129">
                  <c:v>19.848561</c:v>
                </c:pt>
                <c:pt idx="17130">
                  <c:v>19.849838999999999</c:v>
                </c:pt>
                <c:pt idx="17131">
                  <c:v>19.851776000000001</c:v>
                </c:pt>
                <c:pt idx="17132">
                  <c:v>19.854876999999998</c:v>
                </c:pt>
                <c:pt idx="17133">
                  <c:v>19.856556000000001</c:v>
                </c:pt>
                <c:pt idx="17134">
                  <c:v>19.857403000000001</c:v>
                </c:pt>
                <c:pt idx="17135">
                  <c:v>19.8598</c:v>
                </c:pt>
                <c:pt idx="17136">
                  <c:v>19.861034</c:v>
                </c:pt>
                <c:pt idx="17137">
                  <c:v>19.860661</c:v>
                </c:pt>
                <c:pt idx="17138">
                  <c:v>19.861522000000001</c:v>
                </c:pt>
                <c:pt idx="17139">
                  <c:v>19.8628</c:v>
                </c:pt>
                <c:pt idx="17140">
                  <c:v>19.862053</c:v>
                </c:pt>
                <c:pt idx="17141">
                  <c:v>19.861910000000002</c:v>
                </c:pt>
                <c:pt idx="17142">
                  <c:v>19.862843000000002</c:v>
                </c:pt>
                <c:pt idx="17143">
                  <c:v>19.862196999999998</c:v>
                </c:pt>
                <c:pt idx="17144">
                  <c:v>19.861034</c:v>
                </c:pt>
                <c:pt idx="17145">
                  <c:v>19.861422000000001</c:v>
                </c:pt>
                <c:pt idx="17146">
                  <c:v>19.861063000000001</c:v>
                </c:pt>
                <c:pt idx="17147">
                  <c:v>19.859441</c:v>
                </c:pt>
                <c:pt idx="17148">
                  <c:v>19.859369000000001</c:v>
                </c:pt>
                <c:pt idx="17149">
                  <c:v>19.860001</c:v>
                </c:pt>
                <c:pt idx="17150">
                  <c:v>19.858221</c:v>
                </c:pt>
                <c:pt idx="17151">
                  <c:v>19.857230999999999</c:v>
                </c:pt>
                <c:pt idx="17152">
                  <c:v>19.857575000000001</c:v>
                </c:pt>
                <c:pt idx="17153">
                  <c:v>19.856225999999999</c:v>
                </c:pt>
                <c:pt idx="17154">
                  <c:v>19.855035000000001</c:v>
                </c:pt>
                <c:pt idx="17155">
                  <c:v>19.856054</c:v>
                </c:pt>
                <c:pt idx="17156">
                  <c:v>19.856297999999999</c:v>
                </c:pt>
                <c:pt idx="17157">
                  <c:v>19.855307</c:v>
                </c:pt>
                <c:pt idx="17158">
                  <c:v>19.856110999999999</c:v>
                </c:pt>
                <c:pt idx="17159">
                  <c:v>19.856311999999999</c:v>
                </c:pt>
                <c:pt idx="17160">
                  <c:v>19.854834</c:v>
                </c:pt>
                <c:pt idx="17161">
                  <c:v>19.854015</c:v>
                </c:pt>
                <c:pt idx="17162">
                  <c:v>19.854475000000001</c:v>
                </c:pt>
                <c:pt idx="17163">
                  <c:v>19.853197000000002</c:v>
                </c:pt>
                <c:pt idx="17164">
                  <c:v>19.85202</c:v>
                </c:pt>
                <c:pt idx="17165">
                  <c:v>19.852952999999999</c:v>
                </c:pt>
                <c:pt idx="17166">
                  <c:v>19.853341</c:v>
                </c:pt>
                <c:pt idx="17167">
                  <c:v>19.852436999999998</c:v>
                </c:pt>
                <c:pt idx="17168">
                  <c:v>19.853427</c:v>
                </c:pt>
                <c:pt idx="17169">
                  <c:v>19.854590000000002</c:v>
                </c:pt>
                <c:pt idx="17170">
                  <c:v>19.853857999999999</c:v>
                </c:pt>
                <c:pt idx="17171">
                  <c:v>19.854015</c:v>
                </c:pt>
                <c:pt idx="17172">
                  <c:v>19.855523000000002</c:v>
                </c:pt>
                <c:pt idx="17173">
                  <c:v>19.855422000000001</c:v>
                </c:pt>
                <c:pt idx="17174">
                  <c:v>19.855307</c:v>
                </c:pt>
                <c:pt idx="17175">
                  <c:v>19.857489000000001</c:v>
                </c:pt>
                <c:pt idx="17176">
                  <c:v>19.859411999999999</c:v>
                </c:pt>
                <c:pt idx="17177">
                  <c:v>19.860330999999999</c:v>
                </c:pt>
                <c:pt idx="17178">
                  <c:v>19.863273</c:v>
                </c:pt>
                <c:pt idx="17179">
                  <c:v>19.866876000000001</c:v>
                </c:pt>
                <c:pt idx="17180">
                  <c:v>19.868425999999999</c:v>
                </c:pt>
                <c:pt idx="17181">
                  <c:v>19.870723000000002</c:v>
                </c:pt>
                <c:pt idx="17182">
                  <c:v>19.874669999999998</c:v>
                </c:pt>
                <c:pt idx="17183">
                  <c:v>19.877168000000001</c:v>
                </c:pt>
                <c:pt idx="17184">
                  <c:v>19.879579</c:v>
                </c:pt>
                <c:pt idx="17185">
                  <c:v>19.883813</c:v>
                </c:pt>
                <c:pt idx="17186">
                  <c:v>19.887746</c:v>
                </c:pt>
                <c:pt idx="17187">
                  <c:v>19.890243999999999</c:v>
                </c:pt>
                <c:pt idx="17188">
                  <c:v>19.894521000000001</c:v>
                </c:pt>
                <c:pt idx="17189">
                  <c:v>19.899258</c:v>
                </c:pt>
                <c:pt idx="17190">
                  <c:v>19.901969999999999</c:v>
                </c:pt>
                <c:pt idx="17191">
                  <c:v>19.905429000000002</c:v>
                </c:pt>
                <c:pt idx="17192">
                  <c:v>19.910208999999998</c:v>
                </c:pt>
                <c:pt idx="17193">
                  <c:v>19.913467000000001</c:v>
                </c:pt>
                <c:pt idx="17194">
                  <c:v>19.916495999999999</c:v>
                </c:pt>
                <c:pt idx="17195">
                  <c:v>19.920458</c:v>
                </c:pt>
                <c:pt idx="17196">
                  <c:v>19.923544</c:v>
                </c:pt>
                <c:pt idx="17197">
                  <c:v>19.925523999999999</c:v>
                </c:pt>
                <c:pt idx="17198">
                  <c:v>19.928896999999999</c:v>
                </c:pt>
                <c:pt idx="17199">
                  <c:v>19.932213000000001</c:v>
                </c:pt>
                <c:pt idx="17200">
                  <c:v>19.935313000000001</c:v>
                </c:pt>
                <c:pt idx="17201">
                  <c:v>19.939045</c:v>
                </c:pt>
                <c:pt idx="17202">
                  <c:v>19.942547000000001</c:v>
                </c:pt>
                <c:pt idx="17203">
                  <c:v>19.944672000000001</c:v>
                </c:pt>
                <c:pt idx="17204">
                  <c:v>19.947700000000001</c:v>
                </c:pt>
                <c:pt idx="17205">
                  <c:v>19.951087999999999</c:v>
                </c:pt>
                <c:pt idx="17206">
                  <c:v>19.953413000000001</c:v>
                </c:pt>
                <c:pt idx="17207">
                  <c:v>19.955738</c:v>
                </c:pt>
                <c:pt idx="17208">
                  <c:v>19.959284</c:v>
                </c:pt>
                <c:pt idx="17209">
                  <c:v>19.961839000000001</c:v>
                </c:pt>
                <c:pt idx="17210">
                  <c:v>19.963847999999999</c:v>
                </c:pt>
                <c:pt idx="17211">
                  <c:v>19.967034000000002</c:v>
                </c:pt>
                <c:pt idx="17212">
                  <c:v>19.96979</c:v>
                </c:pt>
                <c:pt idx="17213">
                  <c:v>19.971297</c:v>
                </c:pt>
                <c:pt idx="17214">
                  <c:v>19.973507999999999</c:v>
                </c:pt>
                <c:pt idx="17215">
                  <c:v>19.975891000000001</c:v>
                </c:pt>
                <c:pt idx="17216">
                  <c:v>19.977096</c:v>
                </c:pt>
                <c:pt idx="17217">
                  <c:v>19.977943</c:v>
                </c:pt>
                <c:pt idx="17218">
                  <c:v>19.980440999999999</c:v>
                </c:pt>
                <c:pt idx="17219">
                  <c:v>19.981833000000002</c:v>
                </c:pt>
                <c:pt idx="17220">
                  <c:v>19.982292000000001</c:v>
                </c:pt>
                <c:pt idx="17221">
                  <c:v>19.983813999999999</c:v>
                </c:pt>
                <c:pt idx="17222">
                  <c:v>19.985278000000001</c:v>
                </c:pt>
                <c:pt idx="17223">
                  <c:v>19.985061999999999</c:v>
                </c:pt>
                <c:pt idx="17224">
                  <c:v>19.985406999999999</c:v>
                </c:pt>
                <c:pt idx="17225">
                  <c:v>19.986353999999999</c:v>
                </c:pt>
                <c:pt idx="17226">
                  <c:v>19.986568999999999</c:v>
                </c:pt>
                <c:pt idx="17227">
                  <c:v>19.986598000000001</c:v>
                </c:pt>
                <c:pt idx="17228">
                  <c:v>19.988306000000001</c:v>
                </c:pt>
                <c:pt idx="17229">
                  <c:v>19.989211000000001</c:v>
                </c:pt>
                <c:pt idx="17230">
                  <c:v>19.989080999999999</c:v>
                </c:pt>
                <c:pt idx="17231">
                  <c:v>19.990013999999999</c:v>
                </c:pt>
                <c:pt idx="17232">
                  <c:v>19.991047999999999</c:v>
                </c:pt>
                <c:pt idx="17233">
                  <c:v>19.990013999999999</c:v>
                </c:pt>
                <c:pt idx="17234">
                  <c:v>19.989483</c:v>
                </c:pt>
                <c:pt idx="17235">
                  <c:v>19.989684</c:v>
                </c:pt>
                <c:pt idx="17236">
                  <c:v>19.989339999999999</c:v>
                </c:pt>
                <c:pt idx="17237">
                  <c:v>19.98901</c:v>
                </c:pt>
                <c:pt idx="17238">
                  <c:v>19.990258000000001</c:v>
                </c:pt>
                <c:pt idx="17239">
                  <c:v>19.990675</c:v>
                </c:pt>
                <c:pt idx="17240">
                  <c:v>19.990587999999999</c:v>
                </c:pt>
                <c:pt idx="17241">
                  <c:v>19.989654999999999</c:v>
                </c:pt>
                <c:pt idx="17242">
                  <c:v>19.987919000000002</c:v>
                </c:pt>
                <c:pt idx="17243">
                  <c:v>19.987072000000001</c:v>
                </c:pt>
                <c:pt idx="17244">
                  <c:v>19.986713000000002</c:v>
                </c:pt>
                <c:pt idx="17245">
                  <c:v>19.984216</c:v>
                </c:pt>
                <c:pt idx="17246">
                  <c:v>19.982493000000002</c:v>
                </c:pt>
                <c:pt idx="17247">
                  <c:v>19.981473999999999</c:v>
                </c:pt>
                <c:pt idx="17248">
                  <c:v>19.979709</c:v>
                </c:pt>
                <c:pt idx="17249">
                  <c:v>19.977741999999999</c:v>
                </c:pt>
                <c:pt idx="17250">
                  <c:v>19.977096</c:v>
                </c:pt>
                <c:pt idx="17251">
                  <c:v>19.975273000000001</c:v>
                </c:pt>
                <c:pt idx="17252">
                  <c:v>19.972259000000001</c:v>
                </c:pt>
                <c:pt idx="17253">
                  <c:v>19.970479000000001</c:v>
                </c:pt>
                <c:pt idx="17254">
                  <c:v>19.968928999999999</c:v>
                </c:pt>
                <c:pt idx="17255">
                  <c:v>19.965928999999999</c:v>
                </c:pt>
                <c:pt idx="17256">
                  <c:v>19.964034999999999</c:v>
                </c:pt>
                <c:pt idx="17257">
                  <c:v>19.962743</c:v>
                </c:pt>
                <c:pt idx="17258">
                  <c:v>19.960303</c:v>
                </c:pt>
                <c:pt idx="17259">
                  <c:v>19.956900999999998</c:v>
                </c:pt>
                <c:pt idx="17260">
                  <c:v>19.955048999999999</c:v>
                </c:pt>
                <c:pt idx="17261">
                  <c:v>19.952321999999999</c:v>
                </c:pt>
                <c:pt idx="17262">
                  <c:v>19.948892000000001</c:v>
                </c:pt>
                <c:pt idx="17263">
                  <c:v>19.946235999999999</c:v>
                </c:pt>
                <c:pt idx="17264">
                  <c:v>19.944227000000001</c:v>
                </c:pt>
                <c:pt idx="17265">
                  <c:v>19.941184</c:v>
                </c:pt>
                <c:pt idx="17266">
                  <c:v>19.939246000000001</c:v>
                </c:pt>
                <c:pt idx="17267">
                  <c:v>19.937681999999999</c:v>
                </c:pt>
                <c:pt idx="17268">
                  <c:v>19.935285</c:v>
                </c:pt>
                <c:pt idx="17269">
                  <c:v>19.932556999999999</c:v>
                </c:pt>
                <c:pt idx="17270">
                  <c:v>19.930921000000001</c:v>
                </c:pt>
                <c:pt idx="17271">
                  <c:v>19.928222999999999</c:v>
                </c:pt>
                <c:pt idx="17272">
                  <c:v>19.924764</c:v>
                </c:pt>
                <c:pt idx="17273">
                  <c:v>19.922322999999999</c:v>
                </c:pt>
                <c:pt idx="17274">
                  <c:v>19.920442999999999</c:v>
                </c:pt>
                <c:pt idx="17275">
                  <c:v>19.916654000000001</c:v>
                </c:pt>
                <c:pt idx="17276">
                  <c:v>19.913826</c:v>
                </c:pt>
                <c:pt idx="17277">
                  <c:v>19.912133000000001</c:v>
                </c:pt>
                <c:pt idx="17278">
                  <c:v>19.909219</c:v>
                </c:pt>
                <c:pt idx="17279">
                  <c:v>19.905328999999998</c:v>
                </c:pt>
                <c:pt idx="17280">
                  <c:v>19.903119</c:v>
                </c:pt>
                <c:pt idx="17281">
                  <c:v>19.899630999999999</c:v>
                </c:pt>
                <c:pt idx="17282">
                  <c:v>19.896172</c:v>
                </c:pt>
                <c:pt idx="17283">
                  <c:v>19.894492</c:v>
                </c:pt>
                <c:pt idx="17284">
                  <c:v>19.892612</c:v>
                </c:pt>
                <c:pt idx="17285">
                  <c:v>19.889626</c:v>
                </c:pt>
                <c:pt idx="17286">
                  <c:v>19.889655000000001</c:v>
                </c:pt>
                <c:pt idx="17287">
                  <c:v>19.889711999999999</c:v>
                </c:pt>
                <c:pt idx="17288">
                  <c:v>19.888579</c:v>
                </c:pt>
                <c:pt idx="17289">
                  <c:v>19.887903999999999</c:v>
                </c:pt>
                <c:pt idx="17290">
                  <c:v>19.887947</c:v>
                </c:pt>
                <c:pt idx="17291">
                  <c:v>19.885664999999999</c:v>
                </c:pt>
                <c:pt idx="17292">
                  <c:v>19.884172</c:v>
                </c:pt>
                <c:pt idx="17293">
                  <c:v>19.884689000000002</c:v>
                </c:pt>
                <c:pt idx="17294">
                  <c:v>19.884574000000001</c:v>
                </c:pt>
                <c:pt idx="17295">
                  <c:v>19.883856000000002</c:v>
                </c:pt>
                <c:pt idx="17296">
                  <c:v>19.885922999999998</c:v>
                </c:pt>
                <c:pt idx="17297">
                  <c:v>19.887775000000001</c:v>
                </c:pt>
                <c:pt idx="17298">
                  <c:v>19.888377999999999</c:v>
                </c:pt>
                <c:pt idx="17299">
                  <c:v>19.890530999999999</c:v>
                </c:pt>
                <c:pt idx="17300">
                  <c:v>19.893746</c:v>
                </c:pt>
                <c:pt idx="17301">
                  <c:v>19.894535000000001</c:v>
                </c:pt>
                <c:pt idx="17302">
                  <c:v>19.895813</c:v>
                </c:pt>
                <c:pt idx="17303">
                  <c:v>19.898554000000001</c:v>
                </c:pt>
                <c:pt idx="17304">
                  <c:v>19.900994000000001</c:v>
                </c:pt>
                <c:pt idx="17305">
                  <c:v>19.902615999999998</c:v>
                </c:pt>
                <c:pt idx="17306">
                  <c:v>19.906362000000001</c:v>
                </c:pt>
                <c:pt idx="17307">
                  <c:v>19.909562999999999</c:v>
                </c:pt>
                <c:pt idx="17308">
                  <c:v>19.911802000000002</c:v>
                </c:pt>
                <c:pt idx="17309">
                  <c:v>19.914759</c:v>
                </c:pt>
                <c:pt idx="17310">
                  <c:v>19.918534000000001</c:v>
                </c:pt>
                <c:pt idx="17311">
                  <c:v>19.920400000000001</c:v>
                </c:pt>
                <c:pt idx="17312">
                  <c:v>19.923241999999998</c:v>
                </c:pt>
                <c:pt idx="17313">
                  <c:v>19.927562000000002</c:v>
                </c:pt>
                <c:pt idx="17314">
                  <c:v>19.931366000000001</c:v>
                </c:pt>
                <c:pt idx="17315">
                  <c:v>19.935414000000002</c:v>
                </c:pt>
                <c:pt idx="17316">
                  <c:v>19.943452000000001</c:v>
                </c:pt>
                <c:pt idx="17317">
                  <c:v>19.951346000000001</c:v>
                </c:pt>
                <c:pt idx="17318">
                  <c:v>19.957260000000002</c:v>
                </c:pt>
                <c:pt idx="17319">
                  <c:v>19.964379000000001</c:v>
                </c:pt>
                <c:pt idx="17320">
                  <c:v>19.972919000000001</c:v>
                </c:pt>
                <c:pt idx="17321">
                  <c:v>19.978905000000001</c:v>
                </c:pt>
                <c:pt idx="17322">
                  <c:v>19.985651000000001</c:v>
                </c:pt>
                <c:pt idx="17323">
                  <c:v>19.993860999999999</c:v>
                </c:pt>
                <c:pt idx="17324">
                  <c:v>20.001296</c:v>
                </c:pt>
                <c:pt idx="17325">
                  <c:v>20.007683</c:v>
                </c:pt>
                <c:pt idx="17326">
                  <c:v>20.016452999999998</c:v>
                </c:pt>
                <c:pt idx="17327">
                  <c:v>20.024376</c:v>
                </c:pt>
                <c:pt idx="17328">
                  <c:v>20.031123000000001</c:v>
                </c:pt>
                <c:pt idx="17329">
                  <c:v>20.038499999999999</c:v>
                </c:pt>
                <c:pt idx="17330">
                  <c:v>20.046696000000001</c:v>
                </c:pt>
                <c:pt idx="17331">
                  <c:v>20.053241</c:v>
                </c:pt>
                <c:pt idx="17332">
                  <c:v>20.060748</c:v>
                </c:pt>
                <c:pt idx="17333">
                  <c:v>20.069001</c:v>
                </c:pt>
                <c:pt idx="17334">
                  <c:v>20.076221</c:v>
                </c:pt>
                <c:pt idx="17335">
                  <c:v>20.082564999999999</c:v>
                </c:pt>
                <c:pt idx="17336">
                  <c:v>20.090488000000001</c:v>
                </c:pt>
                <c:pt idx="17337">
                  <c:v>20.097564999999999</c:v>
                </c:pt>
                <c:pt idx="17338">
                  <c:v>20.103764999999999</c:v>
                </c:pt>
                <c:pt idx="17339">
                  <c:v>20.110711999999999</c:v>
                </c:pt>
                <c:pt idx="17340">
                  <c:v>20.117932</c:v>
                </c:pt>
                <c:pt idx="17341">
                  <c:v>20.123501000000001</c:v>
                </c:pt>
                <c:pt idx="17342">
                  <c:v>20.129816999999999</c:v>
                </c:pt>
                <c:pt idx="17343">
                  <c:v>20.137008000000002</c:v>
                </c:pt>
                <c:pt idx="17344">
                  <c:v>20.143438</c:v>
                </c:pt>
                <c:pt idx="17345">
                  <c:v>20.148979000000001</c:v>
                </c:pt>
                <c:pt idx="17346">
                  <c:v>20.156414000000002</c:v>
                </c:pt>
                <c:pt idx="17347">
                  <c:v>20.163188999999999</c:v>
                </c:pt>
                <c:pt idx="17348">
                  <c:v>20.169117</c:v>
                </c:pt>
                <c:pt idx="17349">
                  <c:v>20.175647000000001</c:v>
                </c:pt>
                <c:pt idx="17350">
                  <c:v>20.182680999999999</c:v>
                </c:pt>
                <c:pt idx="17351">
                  <c:v>20.187891</c:v>
                </c:pt>
                <c:pt idx="17352">
                  <c:v>20.193660999999999</c:v>
                </c:pt>
                <c:pt idx="17353">
                  <c:v>20.199975999999999</c:v>
                </c:pt>
                <c:pt idx="17354">
                  <c:v>20.205401999999999</c:v>
                </c:pt>
                <c:pt idx="17355">
                  <c:v>20.209909</c:v>
                </c:pt>
                <c:pt idx="17356">
                  <c:v>20.215292000000002</c:v>
                </c:pt>
                <c:pt idx="17357">
                  <c:v>20.218952000000002</c:v>
                </c:pt>
                <c:pt idx="17358">
                  <c:v>20.221506999999999</c:v>
                </c:pt>
                <c:pt idx="17359">
                  <c:v>20.225009</c:v>
                </c:pt>
                <c:pt idx="17360">
                  <c:v>20.22897</c:v>
                </c:pt>
                <c:pt idx="17361">
                  <c:v>20.231079999999999</c:v>
                </c:pt>
                <c:pt idx="17362">
                  <c:v>20.234109</c:v>
                </c:pt>
                <c:pt idx="17363">
                  <c:v>20.237783</c:v>
                </c:pt>
                <c:pt idx="17364">
                  <c:v>20.240755</c:v>
                </c:pt>
                <c:pt idx="17365">
                  <c:v>20.243008</c:v>
                </c:pt>
                <c:pt idx="17366">
                  <c:v>20.246668</c:v>
                </c:pt>
                <c:pt idx="17367">
                  <c:v>20.249438000000001</c:v>
                </c:pt>
                <c:pt idx="17368">
                  <c:v>20.251491000000001</c:v>
                </c:pt>
                <c:pt idx="17369">
                  <c:v>20.253874</c:v>
                </c:pt>
                <c:pt idx="17370">
                  <c:v>20.256730000000001</c:v>
                </c:pt>
                <c:pt idx="17371">
                  <c:v>20.258006999999999</c:v>
                </c:pt>
                <c:pt idx="17372">
                  <c:v>20.259786999999999</c:v>
                </c:pt>
                <c:pt idx="17373">
                  <c:v>20.262256000000001</c:v>
                </c:pt>
                <c:pt idx="17374">
                  <c:v>20.264251000000002</c:v>
                </c:pt>
                <c:pt idx="17375">
                  <c:v>20.265830000000001</c:v>
                </c:pt>
                <c:pt idx="17376">
                  <c:v>20.268916000000001</c:v>
                </c:pt>
                <c:pt idx="17377">
                  <c:v>20.271484999999998</c:v>
                </c:pt>
                <c:pt idx="17378">
                  <c:v>20.272905999999999</c:v>
                </c:pt>
                <c:pt idx="17379">
                  <c:v>20.274743999999998</c:v>
                </c:pt>
                <c:pt idx="17380">
                  <c:v>20.277169000000001</c:v>
                </c:pt>
                <c:pt idx="17381">
                  <c:v>20.277958999999999</c:v>
                </c:pt>
                <c:pt idx="17382">
                  <c:v>20.279077999999998</c:v>
                </c:pt>
                <c:pt idx="17383">
                  <c:v>20.280871999999999</c:v>
                </c:pt>
                <c:pt idx="17384">
                  <c:v>20.282222000000001</c:v>
                </c:pt>
                <c:pt idx="17385">
                  <c:v>20.282868000000001</c:v>
                </c:pt>
                <c:pt idx="17386">
                  <c:v>20.285021</c:v>
                </c:pt>
                <c:pt idx="17387">
                  <c:v>20.285954</c:v>
                </c:pt>
                <c:pt idx="17388">
                  <c:v>20.286068</c:v>
                </c:pt>
                <c:pt idx="17389">
                  <c:v>20.286528000000001</c:v>
                </c:pt>
                <c:pt idx="17390">
                  <c:v>20.287662000000001</c:v>
                </c:pt>
                <c:pt idx="17391">
                  <c:v>20.287517999999999</c:v>
                </c:pt>
                <c:pt idx="17392">
                  <c:v>20.287718999999999</c:v>
                </c:pt>
                <c:pt idx="17393">
                  <c:v>20.288651999999999</c:v>
                </c:pt>
                <c:pt idx="17394">
                  <c:v>20.289126</c:v>
                </c:pt>
                <c:pt idx="17395">
                  <c:v>20.288896000000001</c:v>
                </c:pt>
                <c:pt idx="17396">
                  <c:v>20.290116000000001</c:v>
                </c:pt>
                <c:pt idx="17397">
                  <c:v>20.290834</c:v>
                </c:pt>
                <c:pt idx="17398">
                  <c:v>20.290876999999998</c:v>
                </c:pt>
                <c:pt idx="17399">
                  <c:v>20.291450999999999</c:v>
                </c:pt>
                <c:pt idx="17400">
                  <c:v>20.292757000000002</c:v>
                </c:pt>
                <c:pt idx="17401">
                  <c:v>20.292642000000001</c:v>
                </c:pt>
                <c:pt idx="17402">
                  <c:v>20.292770999999998</c:v>
                </c:pt>
                <c:pt idx="17403">
                  <c:v>20.29346</c:v>
                </c:pt>
                <c:pt idx="17404">
                  <c:v>20.293733</c:v>
                </c:pt>
                <c:pt idx="17405">
                  <c:v>20.293288</c:v>
                </c:pt>
                <c:pt idx="17406">
                  <c:v>20.294091999999999</c:v>
                </c:pt>
                <c:pt idx="17407">
                  <c:v>20.294737999999999</c:v>
                </c:pt>
                <c:pt idx="17408">
                  <c:v>20.294609000000001</c:v>
                </c:pt>
                <c:pt idx="17409">
                  <c:v>20.294910000000002</c:v>
                </c:pt>
                <c:pt idx="17410">
                  <c:v>20.296216000000001</c:v>
                </c:pt>
                <c:pt idx="17411">
                  <c:v>20.296244999999999</c:v>
                </c:pt>
                <c:pt idx="17412">
                  <c:v>20.296762000000001</c:v>
                </c:pt>
                <c:pt idx="17413">
                  <c:v>20.297910000000002</c:v>
                </c:pt>
                <c:pt idx="17414">
                  <c:v>20.298383999999999</c:v>
                </c:pt>
                <c:pt idx="17415">
                  <c:v>20.298054</c:v>
                </c:pt>
                <c:pt idx="17416">
                  <c:v>20.298455000000001</c:v>
                </c:pt>
                <c:pt idx="17417">
                  <c:v>20.298556000000001</c:v>
                </c:pt>
                <c:pt idx="17418">
                  <c:v>20.297982000000001</c:v>
                </c:pt>
                <c:pt idx="17419">
                  <c:v>20.298168</c:v>
                </c:pt>
                <c:pt idx="17420">
                  <c:v>20.299001000000001</c:v>
                </c:pt>
                <c:pt idx="17421">
                  <c:v>20.298513</c:v>
                </c:pt>
                <c:pt idx="17422">
                  <c:v>20.298584999999999</c:v>
                </c:pt>
                <c:pt idx="17423">
                  <c:v>20.299976999999998</c:v>
                </c:pt>
                <c:pt idx="17424">
                  <c:v>20.301110999999999</c:v>
                </c:pt>
                <c:pt idx="17425">
                  <c:v>20.301397999999999</c:v>
                </c:pt>
                <c:pt idx="17426">
                  <c:v>20.303004999999999</c:v>
                </c:pt>
                <c:pt idx="17427">
                  <c:v>20.304053</c:v>
                </c:pt>
                <c:pt idx="17428">
                  <c:v>20.304856999999998</c:v>
                </c:pt>
                <c:pt idx="17429">
                  <c:v>20.306106</c:v>
                </c:pt>
                <c:pt idx="17430">
                  <c:v>20.308201</c:v>
                </c:pt>
                <c:pt idx="17431">
                  <c:v>20.308516999999998</c:v>
                </c:pt>
                <c:pt idx="17432">
                  <c:v>20.308976999999999</c:v>
                </c:pt>
                <c:pt idx="17433">
                  <c:v>20.310369000000001</c:v>
                </c:pt>
                <c:pt idx="17434">
                  <c:v>20.311187</c:v>
                </c:pt>
                <c:pt idx="17435">
                  <c:v>20.311086</c:v>
                </c:pt>
                <c:pt idx="17436">
                  <c:v>20.312564999999999</c:v>
                </c:pt>
                <c:pt idx="17437">
                  <c:v>20.313756000000001</c:v>
                </c:pt>
                <c:pt idx="17438">
                  <c:v>20.31446</c:v>
                </c:pt>
                <c:pt idx="17439">
                  <c:v>20.315421000000001</c:v>
                </c:pt>
                <c:pt idx="17440">
                  <c:v>20.317229999999999</c:v>
                </c:pt>
                <c:pt idx="17441">
                  <c:v>20.317444999999999</c:v>
                </c:pt>
                <c:pt idx="17442">
                  <c:v>20.317875999999998</c:v>
                </c:pt>
                <c:pt idx="17443">
                  <c:v>20.319354000000001</c:v>
                </c:pt>
                <c:pt idx="17444">
                  <c:v>20.320530999999999</c:v>
                </c:pt>
                <c:pt idx="17445">
                  <c:v>20.320947</c:v>
                </c:pt>
                <c:pt idx="17446">
                  <c:v>20.322741000000001</c:v>
                </c:pt>
                <c:pt idx="17447">
                  <c:v>20.324335000000001</c:v>
                </c:pt>
                <c:pt idx="17448">
                  <c:v>20.325009000000001</c:v>
                </c:pt>
                <c:pt idx="17449">
                  <c:v>20.326115000000001</c:v>
                </c:pt>
                <c:pt idx="17450">
                  <c:v>20.327794000000001</c:v>
                </c:pt>
                <c:pt idx="17451">
                  <c:v>20.327780000000001</c:v>
                </c:pt>
                <c:pt idx="17452">
                  <c:v>20.328137999999999</c:v>
                </c:pt>
                <c:pt idx="17453">
                  <c:v>20.329128999999998</c:v>
                </c:pt>
                <c:pt idx="17454">
                  <c:v>20.329616999999999</c:v>
                </c:pt>
                <c:pt idx="17455">
                  <c:v>20.329401000000001</c:v>
                </c:pt>
                <c:pt idx="17456">
                  <c:v>20.330635999999998</c:v>
                </c:pt>
                <c:pt idx="17457">
                  <c:v>20.332128999999998</c:v>
                </c:pt>
                <c:pt idx="17458">
                  <c:v>20.332746</c:v>
                </c:pt>
                <c:pt idx="17459">
                  <c:v>20.333593</c:v>
                </c:pt>
                <c:pt idx="17460">
                  <c:v>20.335014000000001</c:v>
                </c:pt>
                <c:pt idx="17461">
                  <c:v>20.334869999999999</c:v>
                </c:pt>
                <c:pt idx="17462">
                  <c:v>20.334883999999999</c:v>
                </c:pt>
                <c:pt idx="17463">
                  <c:v>20.335443999999999</c:v>
                </c:pt>
                <c:pt idx="17464">
                  <c:v>20.334440000000001</c:v>
                </c:pt>
                <c:pt idx="17465">
                  <c:v>20.332373</c:v>
                </c:pt>
                <c:pt idx="17466">
                  <c:v>20.331783999999999</c:v>
                </c:pt>
                <c:pt idx="17467">
                  <c:v>20.33098</c:v>
                </c:pt>
                <c:pt idx="17468">
                  <c:v>20.329545</c:v>
                </c:pt>
                <c:pt idx="17469">
                  <c:v>20.328209999999999</c:v>
                </c:pt>
                <c:pt idx="17470">
                  <c:v>20.327693</c:v>
                </c:pt>
                <c:pt idx="17471">
                  <c:v>20.325813</c:v>
                </c:pt>
                <c:pt idx="17472">
                  <c:v>20.324622000000002</c:v>
                </c:pt>
                <c:pt idx="17473">
                  <c:v>20.324392</c:v>
                </c:pt>
                <c:pt idx="17474">
                  <c:v>20.323429999999998</c:v>
                </c:pt>
                <c:pt idx="17475">
                  <c:v>20.321650999999999</c:v>
                </c:pt>
                <c:pt idx="17476">
                  <c:v>20.321579</c:v>
                </c:pt>
                <c:pt idx="17477">
                  <c:v>20.321234</c:v>
                </c:pt>
                <c:pt idx="17478">
                  <c:v>20.319769999999998</c:v>
                </c:pt>
                <c:pt idx="17479">
                  <c:v>20.318449999999999</c:v>
                </c:pt>
                <c:pt idx="17480">
                  <c:v>20.318263000000002</c:v>
                </c:pt>
                <c:pt idx="17481">
                  <c:v>20.316109999999998</c:v>
                </c:pt>
                <c:pt idx="17482">
                  <c:v>20.314316000000002</c:v>
                </c:pt>
                <c:pt idx="17483">
                  <c:v>20.31334</c:v>
                </c:pt>
                <c:pt idx="17484">
                  <c:v>20.311631999999999</c:v>
                </c:pt>
                <c:pt idx="17485">
                  <c:v>20.309277999999999</c:v>
                </c:pt>
                <c:pt idx="17486">
                  <c:v>20.308703999999999</c:v>
                </c:pt>
                <c:pt idx="17487">
                  <c:v>20.307784999999999</c:v>
                </c:pt>
                <c:pt idx="17488">
                  <c:v>20.305976999999999</c:v>
                </c:pt>
                <c:pt idx="17489">
                  <c:v>20.304656000000001</c:v>
                </c:pt>
                <c:pt idx="17490">
                  <c:v>20.304124999999999</c:v>
                </c:pt>
                <c:pt idx="17491">
                  <c:v>20.302244999999999</c:v>
                </c:pt>
                <c:pt idx="17492">
                  <c:v>20.300982000000001</c:v>
                </c:pt>
                <c:pt idx="17493">
                  <c:v>20.300436000000001</c:v>
                </c:pt>
                <c:pt idx="17494">
                  <c:v>20.299216000000001</c:v>
                </c:pt>
                <c:pt idx="17495">
                  <c:v>20.297393</c:v>
                </c:pt>
                <c:pt idx="17496">
                  <c:v>20.297221</c:v>
                </c:pt>
                <c:pt idx="17497">
                  <c:v>20.296733</c:v>
                </c:pt>
                <c:pt idx="17498">
                  <c:v>20.295499</c:v>
                </c:pt>
                <c:pt idx="17499">
                  <c:v>20.29458</c:v>
                </c:pt>
                <c:pt idx="17500">
                  <c:v>20.294795000000001</c:v>
                </c:pt>
                <c:pt idx="17501">
                  <c:v>20.293202000000001</c:v>
                </c:pt>
                <c:pt idx="17502">
                  <c:v>20.292126</c:v>
                </c:pt>
                <c:pt idx="17503">
                  <c:v>20.291938999999999</c:v>
                </c:pt>
                <c:pt idx="17504">
                  <c:v>20.291464999999999</c:v>
                </c:pt>
                <c:pt idx="17505">
                  <c:v>20.29102</c:v>
                </c:pt>
                <c:pt idx="17506">
                  <c:v>20.292369999999998</c:v>
                </c:pt>
                <c:pt idx="17507">
                  <c:v>20.29326</c:v>
                </c:pt>
                <c:pt idx="17508">
                  <c:v>20.293303000000002</c:v>
                </c:pt>
                <c:pt idx="17509">
                  <c:v>20.293804999999999</c:v>
                </c:pt>
                <c:pt idx="17510">
                  <c:v>20.295470000000002</c:v>
                </c:pt>
                <c:pt idx="17511">
                  <c:v>20.295427</c:v>
                </c:pt>
                <c:pt idx="17512">
                  <c:v>20.295470000000002</c:v>
                </c:pt>
                <c:pt idx="17513">
                  <c:v>20.296258999999999</c:v>
                </c:pt>
                <c:pt idx="17514">
                  <c:v>20.296531999999999</c:v>
                </c:pt>
                <c:pt idx="17515">
                  <c:v>20.296230999999999</c:v>
                </c:pt>
                <c:pt idx="17516">
                  <c:v>20.297896000000001</c:v>
                </c:pt>
                <c:pt idx="17517">
                  <c:v>20.299130000000002</c:v>
                </c:pt>
                <c:pt idx="17518">
                  <c:v>20.299274</c:v>
                </c:pt>
                <c:pt idx="17519">
                  <c:v>20.300307</c:v>
                </c:pt>
                <c:pt idx="17520">
                  <c:v>20.302489000000001</c:v>
                </c:pt>
                <c:pt idx="17521">
                  <c:v>20.302617999999999</c:v>
                </c:pt>
                <c:pt idx="17522">
                  <c:v>20.303550999999999</c:v>
                </c:pt>
                <c:pt idx="17523">
                  <c:v>20.305430999999999</c:v>
                </c:pt>
                <c:pt idx="17524">
                  <c:v>20.306967</c:v>
                </c:pt>
                <c:pt idx="17525">
                  <c:v>20.307642000000001</c:v>
                </c:pt>
                <c:pt idx="17526">
                  <c:v>20.309508000000001</c:v>
                </c:pt>
                <c:pt idx="17527">
                  <c:v>20.310569999999998</c:v>
                </c:pt>
                <c:pt idx="17528">
                  <c:v>20.311071999999999</c:v>
                </c:pt>
                <c:pt idx="17529">
                  <c:v>20.312176999999998</c:v>
                </c:pt>
                <c:pt idx="17530">
                  <c:v>20.314229999999998</c:v>
                </c:pt>
                <c:pt idx="17531">
                  <c:v>20.314675000000001</c:v>
                </c:pt>
                <c:pt idx="17532">
                  <c:v>20.315206</c:v>
                </c:pt>
                <c:pt idx="17533">
                  <c:v>20.316382999999998</c:v>
                </c:pt>
                <c:pt idx="17534">
                  <c:v>20.317086</c:v>
                </c:pt>
                <c:pt idx="17535">
                  <c:v>20.317243999999999</c:v>
                </c:pt>
                <c:pt idx="17536">
                  <c:v>20.318967000000001</c:v>
                </c:pt>
                <c:pt idx="17537">
                  <c:v>20.320359</c:v>
                </c:pt>
                <c:pt idx="17538">
                  <c:v>20.321062000000001</c:v>
                </c:pt>
                <c:pt idx="17539">
                  <c:v>20.321836999999999</c:v>
                </c:pt>
                <c:pt idx="17540">
                  <c:v>20.323674</c:v>
                </c:pt>
                <c:pt idx="17541">
                  <c:v>20.323502000000001</c:v>
                </c:pt>
                <c:pt idx="17542">
                  <c:v>20.324421000000001</c:v>
                </c:pt>
                <c:pt idx="17543">
                  <c:v>20.325755999999998</c:v>
                </c:pt>
                <c:pt idx="17544">
                  <c:v>20.326574000000001</c:v>
                </c:pt>
                <c:pt idx="17545">
                  <c:v>20.326387</c:v>
                </c:pt>
                <c:pt idx="17546">
                  <c:v>20.327722000000001</c:v>
                </c:pt>
                <c:pt idx="17547">
                  <c:v>20.328769999999999</c:v>
                </c:pt>
                <c:pt idx="17548">
                  <c:v>20.329343999999999</c:v>
                </c:pt>
                <c:pt idx="17549">
                  <c:v>20.330435000000001</c:v>
                </c:pt>
                <c:pt idx="17550">
                  <c:v>20.332387000000001</c:v>
                </c:pt>
                <c:pt idx="17551">
                  <c:v>20.332574000000001</c:v>
                </c:pt>
                <c:pt idx="17552">
                  <c:v>20.333176000000002</c:v>
                </c:pt>
                <c:pt idx="17553">
                  <c:v>20.334582999999999</c:v>
                </c:pt>
                <c:pt idx="17554">
                  <c:v>20.335473</c:v>
                </c:pt>
                <c:pt idx="17555">
                  <c:v>20.336075999999998</c:v>
                </c:pt>
                <c:pt idx="17556">
                  <c:v>20.338545</c:v>
                </c:pt>
                <c:pt idx="17557">
                  <c:v>20.340323999999999</c:v>
                </c:pt>
                <c:pt idx="17558">
                  <c:v>20.341415000000001</c:v>
                </c:pt>
                <c:pt idx="17559">
                  <c:v>20.343253000000001</c:v>
                </c:pt>
                <c:pt idx="17560">
                  <c:v>20.345879</c:v>
                </c:pt>
                <c:pt idx="17561">
                  <c:v>20.346495999999998</c:v>
                </c:pt>
                <c:pt idx="17562">
                  <c:v>20.347975000000002</c:v>
                </c:pt>
                <c:pt idx="17563">
                  <c:v>20.350041999999998</c:v>
                </c:pt>
                <c:pt idx="17564">
                  <c:v>20.351476999999999</c:v>
                </c:pt>
                <c:pt idx="17565">
                  <c:v>20.352050999999999</c:v>
                </c:pt>
                <c:pt idx="17566">
                  <c:v>20.354821000000001</c:v>
                </c:pt>
                <c:pt idx="17567">
                  <c:v>20.357562999999999</c:v>
                </c:pt>
                <c:pt idx="17568">
                  <c:v>20.359759</c:v>
                </c:pt>
                <c:pt idx="17569">
                  <c:v>20.362069999999999</c:v>
                </c:pt>
                <c:pt idx="17570">
                  <c:v>20.364954999999998</c:v>
                </c:pt>
                <c:pt idx="17571">
                  <c:v>20.365831</c:v>
                </c:pt>
                <c:pt idx="17572">
                  <c:v>20.367165</c:v>
                </c:pt>
                <c:pt idx="17573">
                  <c:v>20.369792</c:v>
                </c:pt>
                <c:pt idx="17574">
                  <c:v>20.371744</c:v>
                </c:pt>
                <c:pt idx="17575">
                  <c:v>20.372892</c:v>
                </c:pt>
                <c:pt idx="17576">
                  <c:v>20.376165</c:v>
                </c:pt>
                <c:pt idx="17577">
                  <c:v>20.379452000000001</c:v>
                </c:pt>
                <c:pt idx="17578">
                  <c:v>20.38205</c:v>
                </c:pt>
                <c:pt idx="17579">
                  <c:v>20.384934999999999</c:v>
                </c:pt>
                <c:pt idx="17580">
                  <c:v>20.388925</c:v>
                </c:pt>
                <c:pt idx="17581">
                  <c:v>20.391093000000001</c:v>
                </c:pt>
                <c:pt idx="17582">
                  <c:v>20.393877</c:v>
                </c:pt>
                <c:pt idx="17583">
                  <c:v>20.396977</c:v>
                </c:pt>
                <c:pt idx="17584">
                  <c:v>20.400134999999999</c:v>
                </c:pt>
                <c:pt idx="17585">
                  <c:v>20.402504</c:v>
                </c:pt>
                <c:pt idx="17586">
                  <c:v>20.406896</c:v>
                </c:pt>
                <c:pt idx="17587">
                  <c:v>20.410484</c:v>
                </c:pt>
                <c:pt idx="17588">
                  <c:v>20.413081999999999</c:v>
                </c:pt>
                <c:pt idx="17589">
                  <c:v>20.41591</c:v>
                </c:pt>
                <c:pt idx="17590">
                  <c:v>20.419440999999999</c:v>
                </c:pt>
                <c:pt idx="17591">
                  <c:v>20.421047999999999</c:v>
                </c:pt>
                <c:pt idx="17592">
                  <c:v>20.423029</c:v>
                </c:pt>
                <c:pt idx="17593">
                  <c:v>20.426144000000001</c:v>
                </c:pt>
                <c:pt idx="17594">
                  <c:v>20.428971000000001</c:v>
                </c:pt>
                <c:pt idx="17595">
                  <c:v>20.430952000000001</c:v>
                </c:pt>
                <c:pt idx="17596">
                  <c:v>20.433536</c:v>
                </c:pt>
                <c:pt idx="17597">
                  <c:v>20.435386999999999</c:v>
                </c:pt>
                <c:pt idx="17598">
                  <c:v>20.436478000000001</c:v>
                </c:pt>
                <c:pt idx="17599">
                  <c:v>20.437942</c:v>
                </c:pt>
                <c:pt idx="17600">
                  <c:v>20.439046999999999</c:v>
                </c:pt>
                <c:pt idx="17601">
                  <c:v>20.439263</c:v>
                </c:pt>
                <c:pt idx="17602">
                  <c:v>20.440467999999999</c:v>
                </c:pt>
                <c:pt idx="17603">
                  <c:v>20.441113999999999</c:v>
                </c:pt>
                <c:pt idx="17604">
                  <c:v>20.441258000000001</c:v>
                </c:pt>
                <c:pt idx="17605">
                  <c:v>20.442291000000001</c:v>
                </c:pt>
                <c:pt idx="17606">
                  <c:v>20.444099999999999</c:v>
                </c:pt>
                <c:pt idx="17607">
                  <c:v>20.444745999999999</c:v>
                </c:pt>
                <c:pt idx="17608">
                  <c:v>20.445333999999999</c:v>
                </c:pt>
                <c:pt idx="17609">
                  <c:v>20.446497000000001</c:v>
                </c:pt>
                <c:pt idx="17610">
                  <c:v>20.44753</c:v>
                </c:pt>
                <c:pt idx="17611">
                  <c:v>20.448060999999999</c:v>
                </c:pt>
                <c:pt idx="17612">
                  <c:v>20.449338999999998</c:v>
                </c:pt>
                <c:pt idx="17613">
                  <c:v>20.450372000000002</c:v>
                </c:pt>
                <c:pt idx="17614">
                  <c:v>20.450486999999999</c:v>
                </c:pt>
                <c:pt idx="17615">
                  <c:v>20.451060999999999</c:v>
                </c:pt>
                <c:pt idx="17616">
                  <c:v>20.452625999999999</c:v>
                </c:pt>
                <c:pt idx="17617">
                  <c:v>20.452926999999999</c:v>
                </c:pt>
                <c:pt idx="17618">
                  <c:v>20.452425000000002</c:v>
                </c:pt>
                <c:pt idx="17619">
                  <c:v>20.452023000000001</c:v>
                </c:pt>
                <c:pt idx="17620">
                  <c:v>20.451736</c:v>
                </c:pt>
                <c:pt idx="17621">
                  <c:v>20.450688</c:v>
                </c:pt>
                <c:pt idx="17622">
                  <c:v>20.450545000000002</c:v>
                </c:pt>
                <c:pt idx="17623">
                  <c:v>20.450213999999999</c:v>
                </c:pt>
                <c:pt idx="17624">
                  <c:v>20.449539999999999</c:v>
                </c:pt>
                <c:pt idx="17625">
                  <c:v>20.448923000000001</c:v>
                </c:pt>
                <c:pt idx="17626">
                  <c:v>20.449095</c:v>
                </c:pt>
                <c:pt idx="17627">
                  <c:v>20.448377000000001</c:v>
                </c:pt>
                <c:pt idx="17628">
                  <c:v>20.448104000000001</c:v>
                </c:pt>
                <c:pt idx="17629">
                  <c:v>20.448248</c:v>
                </c:pt>
                <c:pt idx="17630">
                  <c:v>20.447889</c:v>
                </c:pt>
                <c:pt idx="17631">
                  <c:v>20.447042</c:v>
                </c:pt>
                <c:pt idx="17632">
                  <c:v>20.447329</c:v>
                </c:pt>
                <c:pt idx="17633">
                  <c:v>20.44753</c:v>
                </c:pt>
                <c:pt idx="17634">
                  <c:v>20.446740999999999</c:v>
                </c:pt>
                <c:pt idx="17635">
                  <c:v>20.446224000000001</c:v>
                </c:pt>
                <c:pt idx="17636">
                  <c:v>20.446611999999998</c:v>
                </c:pt>
                <c:pt idx="17637">
                  <c:v>20.446942</c:v>
                </c:pt>
                <c:pt idx="17638">
                  <c:v>20.447258000000001</c:v>
                </c:pt>
                <c:pt idx="17639">
                  <c:v>20.448176</c:v>
                </c:pt>
                <c:pt idx="17640">
                  <c:v>20.448865000000001</c:v>
                </c:pt>
                <c:pt idx="17641">
                  <c:v>20.450673999999999</c:v>
                </c:pt>
                <c:pt idx="17642">
                  <c:v>20.451248</c:v>
                </c:pt>
                <c:pt idx="17643">
                  <c:v>20.451262</c:v>
                </c:pt>
                <c:pt idx="17644">
                  <c:v>20.452998999999998</c:v>
                </c:pt>
                <c:pt idx="17645">
                  <c:v>20.455037000000001</c:v>
                </c:pt>
                <c:pt idx="17646">
                  <c:v>20.455037000000001</c:v>
                </c:pt>
                <c:pt idx="17647">
                  <c:v>20.456128</c:v>
                </c:pt>
                <c:pt idx="17648">
                  <c:v>20.457720999999999</c:v>
                </c:pt>
                <c:pt idx="17649">
                  <c:v>20.457908</c:v>
                </c:pt>
                <c:pt idx="17650">
                  <c:v>20.457822</c:v>
                </c:pt>
                <c:pt idx="17651">
                  <c:v>20.458984000000001</c:v>
                </c:pt>
                <c:pt idx="17652">
                  <c:v>20.458970000000001</c:v>
                </c:pt>
                <c:pt idx="17653">
                  <c:v>20.458998999999999</c:v>
                </c:pt>
                <c:pt idx="17654">
                  <c:v>20.460519999999999</c:v>
                </c:pt>
                <c:pt idx="17655">
                  <c:v>20.462444000000001</c:v>
                </c:pt>
                <c:pt idx="17656">
                  <c:v>20.463433999999999</c:v>
                </c:pt>
                <c:pt idx="17657">
                  <c:v>20.465214</c:v>
                </c:pt>
                <c:pt idx="17658">
                  <c:v>20.467625000000002</c:v>
                </c:pt>
                <c:pt idx="17659">
                  <c:v>20.469332999999999</c:v>
                </c:pt>
                <c:pt idx="17660">
                  <c:v>20.471299999999999</c:v>
                </c:pt>
                <c:pt idx="17661">
                  <c:v>20.473869000000001</c:v>
                </c:pt>
                <c:pt idx="17662">
                  <c:v>20.475418999999999</c:v>
                </c:pt>
                <c:pt idx="17663">
                  <c:v>20.476409</c:v>
                </c:pt>
                <c:pt idx="17664">
                  <c:v>20.478964000000001</c:v>
                </c:pt>
                <c:pt idx="17665">
                  <c:v>20.481735</c:v>
                </c:pt>
                <c:pt idx="17666">
                  <c:v>20.483529000000001</c:v>
                </c:pt>
                <c:pt idx="17667">
                  <c:v>20.486571999999999</c:v>
                </c:pt>
                <c:pt idx="17668">
                  <c:v>20.489930000000001</c:v>
                </c:pt>
                <c:pt idx="17669">
                  <c:v>20.492125999999999</c:v>
                </c:pt>
                <c:pt idx="17670">
                  <c:v>20.494150000000001</c:v>
                </c:pt>
                <c:pt idx="17671">
                  <c:v>20.497954</c:v>
                </c:pt>
                <c:pt idx="17672">
                  <c:v>20.500264999999999</c:v>
                </c:pt>
                <c:pt idx="17673">
                  <c:v>20.501944000000002</c:v>
                </c:pt>
                <c:pt idx="17674">
                  <c:v>20.505016000000001</c:v>
                </c:pt>
                <c:pt idx="17675">
                  <c:v>20.508633</c:v>
                </c:pt>
                <c:pt idx="17676">
                  <c:v>20.511116000000001</c:v>
                </c:pt>
                <c:pt idx="17677">
                  <c:v>20.514703999999998</c:v>
                </c:pt>
                <c:pt idx="17678">
                  <c:v>20.518609000000001</c:v>
                </c:pt>
                <c:pt idx="17679">
                  <c:v>20.521650999999999</c:v>
                </c:pt>
                <c:pt idx="17680">
                  <c:v>20.52458</c:v>
                </c:pt>
                <c:pt idx="17681">
                  <c:v>20.528756000000001</c:v>
                </c:pt>
                <c:pt idx="17682">
                  <c:v>20.531412</c:v>
                </c:pt>
                <c:pt idx="17683">
                  <c:v>20.534814000000001</c:v>
                </c:pt>
                <c:pt idx="17684">
                  <c:v>20.539321000000001</c:v>
                </c:pt>
                <c:pt idx="17685">
                  <c:v>20.543081000000001</c:v>
                </c:pt>
                <c:pt idx="17686">
                  <c:v>20.545981000000001</c:v>
                </c:pt>
                <c:pt idx="17687">
                  <c:v>20.550846</c:v>
                </c:pt>
                <c:pt idx="17688">
                  <c:v>20.555295999999998</c:v>
                </c:pt>
                <c:pt idx="17689">
                  <c:v>20.558783999999999</c:v>
                </c:pt>
                <c:pt idx="17690">
                  <c:v>20.563275999999998</c:v>
                </c:pt>
                <c:pt idx="17691">
                  <c:v>20.568615999999999</c:v>
                </c:pt>
                <c:pt idx="17692">
                  <c:v>20.572219</c:v>
                </c:pt>
                <c:pt idx="17693">
                  <c:v>20.576367000000001</c:v>
                </c:pt>
                <c:pt idx="17694">
                  <c:v>20.581319000000001</c:v>
                </c:pt>
                <c:pt idx="17695">
                  <c:v>20.585467000000001</c:v>
                </c:pt>
                <c:pt idx="17696">
                  <c:v>20.588782999999999</c:v>
                </c:pt>
                <c:pt idx="17697">
                  <c:v>20.593662999999999</c:v>
                </c:pt>
                <c:pt idx="17698">
                  <c:v>20.598241000000002</c:v>
                </c:pt>
                <c:pt idx="17699">
                  <c:v>20.601714999999999</c:v>
                </c:pt>
                <c:pt idx="17700">
                  <c:v>20.605978</c:v>
                </c:pt>
                <c:pt idx="17701">
                  <c:v>20.61093</c:v>
                </c:pt>
                <c:pt idx="17702">
                  <c:v>20.614446000000001</c:v>
                </c:pt>
                <c:pt idx="17703">
                  <c:v>20.61825</c:v>
                </c:pt>
                <c:pt idx="17704">
                  <c:v>20.623287999999999</c:v>
                </c:pt>
                <c:pt idx="17705">
                  <c:v>20.62725</c:v>
                </c:pt>
                <c:pt idx="17706">
                  <c:v>20.630293000000002</c:v>
                </c:pt>
                <c:pt idx="17707">
                  <c:v>20.634986000000001</c:v>
                </c:pt>
                <c:pt idx="17708">
                  <c:v>20.639119999999998</c:v>
                </c:pt>
                <c:pt idx="17709">
                  <c:v>20.64235</c:v>
                </c:pt>
                <c:pt idx="17710">
                  <c:v>20.646253999999999</c:v>
                </c:pt>
                <c:pt idx="17711">
                  <c:v>20.651506999999999</c:v>
                </c:pt>
                <c:pt idx="17712">
                  <c:v>20.654737000000001</c:v>
                </c:pt>
                <c:pt idx="17713">
                  <c:v>20.658626000000002</c:v>
                </c:pt>
                <c:pt idx="17714">
                  <c:v>20.663535</c:v>
                </c:pt>
                <c:pt idx="17715">
                  <c:v>20.667625999999998</c:v>
                </c:pt>
                <c:pt idx="17716">
                  <c:v>20.670553999999999</c:v>
                </c:pt>
                <c:pt idx="17717">
                  <c:v>20.675032000000002</c:v>
                </c:pt>
                <c:pt idx="17718">
                  <c:v>20.678850000000001</c:v>
                </c:pt>
                <c:pt idx="17719">
                  <c:v>20.681692000000002</c:v>
                </c:pt>
                <c:pt idx="17720">
                  <c:v>20.685037000000001</c:v>
                </c:pt>
                <c:pt idx="17721">
                  <c:v>20.689098999999999</c:v>
                </c:pt>
                <c:pt idx="17722">
                  <c:v>20.691237000000001</c:v>
                </c:pt>
                <c:pt idx="17723">
                  <c:v>20.693418999999999</c:v>
                </c:pt>
                <c:pt idx="17724">
                  <c:v>20.696534</c:v>
                </c:pt>
                <c:pt idx="17725">
                  <c:v>20.699217999999998</c:v>
                </c:pt>
                <c:pt idx="17726">
                  <c:v>20.700768</c:v>
                </c:pt>
                <c:pt idx="17727">
                  <c:v>20.703724999999999</c:v>
                </c:pt>
                <c:pt idx="17728">
                  <c:v>20.706666999999999</c:v>
                </c:pt>
                <c:pt idx="17729">
                  <c:v>20.708476000000001</c:v>
                </c:pt>
                <c:pt idx="17730">
                  <c:v>20.710858999999999</c:v>
                </c:pt>
                <c:pt idx="17731">
                  <c:v>20.713844000000002</c:v>
                </c:pt>
                <c:pt idx="17732">
                  <c:v>20.715308</c:v>
                </c:pt>
                <c:pt idx="17733">
                  <c:v>20.716830000000002</c:v>
                </c:pt>
                <c:pt idx="17734">
                  <c:v>20.719614</c:v>
                </c:pt>
                <c:pt idx="17735">
                  <c:v>20.721767</c:v>
                </c:pt>
                <c:pt idx="17736">
                  <c:v>20.723144999999999</c:v>
                </c:pt>
                <c:pt idx="17737">
                  <c:v>20.725785999999999</c:v>
                </c:pt>
                <c:pt idx="17738">
                  <c:v>20.727982000000001</c:v>
                </c:pt>
                <c:pt idx="17739">
                  <c:v>20.729001</c:v>
                </c:pt>
                <c:pt idx="17740">
                  <c:v>20.730422000000001</c:v>
                </c:pt>
                <c:pt idx="17741">
                  <c:v>20.732417000000002</c:v>
                </c:pt>
                <c:pt idx="17742">
                  <c:v>20.733006</c:v>
                </c:pt>
                <c:pt idx="17743">
                  <c:v>20.733996000000001</c:v>
                </c:pt>
                <c:pt idx="17744">
                  <c:v>20.735963000000002</c:v>
                </c:pt>
                <c:pt idx="17745">
                  <c:v>20.737124999999999</c:v>
                </c:pt>
                <c:pt idx="17746">
                  <c:v>20.7378</c:v>
                </c:pt>
                <c:pt idx="17747">
                  <c:v>20.739909999999998</c:v>
                </c:pt>
                <c:pt idx="17748">
                  <c:v>20.741474</c:v>
                </c:pt>
                <c:pt idx="17749">
                  <c:v>20.741848000000001</c:v>
                </c:pt>
                <c:pt idx="17750">
                  <c:v>20.742709000000001</c:v>
                </c:pt>
                <c:pt idx="17751">
                  <c:v>20.744302000000001</c:v>
                </c:pt>
                <c:pt idx="17752">
                  <c:v>20.743929000000001</c:v>
                </c:pt>
                <c:pt idx="17753">
                  <c:v>20.743670999999999</c:v>
                </c:pt>
                <c:pt idx="17754">
                  <c:v>20.744503000000002</c:v>
                </c:pt>
                <c:pt idx="17755">
                  <c:v>20.744848000000001</c:v>
                </c:pt>
                <c:pt idx="17756">
                  <c:v>20.74436</c:v>
                </c:pt>
                <c:pt idx="17757">
                  <c:v>20.745493</c:v>
                </c:pt>
                <c:pt idx="17758">
                  <c:v>20.746497999999999</c:v>
                </c:pt>
                <c:pt idx="17759">
                  <c:v>20.746411999999999</c:v>
                </c:pt>
                <c:pt idx="17760">
                  <c:v>20.746713</c:v>
                </c:pt>
                <c:pt idx="17761">
                  <c:v>20.747976999999999</c:v>
                </c:pt>
                <c:pt idx="17762">
                  <c:v>20.747717999999999</c:v>
                </c:pt>
                <c:pt idx="17763">
                  <c:v>20.747717999999999</c:v>
                </c:pt>
                <c:pt idx="17764">
                  <c:v>20.74868</c:v>
                </c:pt>
                <c:pt idx="17765">
                  <c:v>20.749082000000001</c:v>
                </c:pt>
                <c:pt idx="17766">
                  <c:v>20.748650999999999</c:v>
                </c:pt>
                <c:pt idx="17767">
                  <c:v>20.749770999999999</c:v>
                </c:pt>
                <c:pt idx="17768">
                  <c:v>20.750530999999999</c:v>
                </c:pt>
                <c:pt idx="17769">
                  <c:v>20.750071999999999</c:v>
                </c:pt>
                <c:pt idx="17770">
                  <c:v>20.750087000000001</c:v>
                </c:pt>
                <c:pt idx="17771">
                  <c:v>20.750575000000001</c:v>
                </c:pt>
                <c:pt idx="17772">
                  <c:v>20.749756000000001</c:v>
                </c:pt>
                <c:pt idx="17773">
                  <c:v>20.749355000000001</c:v>
                </c:pt>
                <c:pt idx="17774">
                  <c:v>20.750187</c:v>
                </c:pt>
                <c:pt idx="17775">
                  <c:v>20.749828000000001</c:v>
                </c:pt>
                <c:pt idx="17776">
                  <c:v>20.748709000000002</c:v>
                </c:pt>
                <c:pt idx="17777">
                  <c:v>20.748937999999999</c:v>
                </c:pt>
                <c:pt idx="17778">
                  <c:v>20.748996000000002</c:v>
                </c:pt>
                <c:pt idx="17779">
                  <c:v>20.748291999999999</c:v>
                </c:pt>
                <c:pt idx="17780">
                  <c:v>20.748192</c:v>
                </c:pt>
                <c:pt idx="17781">
                  <c:v>20.749039</c:v>
                </c:pt>
                <c:pt idx="17782">
                  <c:v>20.748622000000001</c:v>
                </c:pt>
                <c:pt idx="17783">
                  <c:v>20.748335000000001</c:v>
                </c:pt>
                <c:pt idx="17784">
                  <c:v>20.748823000000002</c:v>
                </c:pt>
                <c:pt idx="17785">
                  <c:v>20.748881000000001</c:v>
                </c:pt>
                <c:pt idx="17786">
                  <c:v>20.748436000000002</c:v>
                </c:pt>
                <c:pt idx="17787">
                  <c:v>20.748937999999999</c:v>
                </c:pt>
                <c:pt idx="17788">
                  <c:v>20.749282999999998</c:v>
                </c:pt>
                <c:pt idx="17789">
                  <c:v>20.748823000000002</c:v>
                </c:pt>
                <c:pt idx="17790">
                  <c:v>20.748953</c:v>
                </c:pt>
                <c:pt idx="17791">
                  <c:v>20.749942999999998</c:v>
                </c:pt>
                <c:pt idx="17792">
                  <c:v>20.749383000000002</c:v>
                </c:pt>
                <c:pt idx="17793">
                  <c:v>20.749067</c:v>
                </c:pt>
                <c:pt idx="17794">
                  <c:v>20.750029000000001</c:v>
                </c:pt>
                <c:pt idx="17795">
                  <c:v>20.750530999999999</c:v>
                </c:pt>
                <c:pt idx="17796">
                  <c:v>20.750632</c:v>
                </c:pt>
                <c:pt idx="17797">
                  <c:v>20.752196000000001</c:v>
                </c:pt>
                <c:pt idx="17798">
                  <c:v>20.753589000000002</c:v>
                </c:pt>
                <c:pt idx="17799">
                  <c:v>20.753803999999999</c:v>
                </c:pt>
                <c:pt idx="17800">
                  <c:v>20.754822999999998</c:v>
                </c:pt>
                <c:pt idx="17801">
                  <c:v>20.756747000000001</c:v>
                </c:pt>
                <c:pt idx="17802">
                  <c:v>20.757004999999999</c:v>
                </c:pt>
                <c:pt idx="17803">
                  <c:v>20.757680000000001</c:v>
                </c:pt>
                <c:pt idx="17804">
                  <c:v>20.759702999999998</c:v>
                </c:pt>
                <c:pt idx="17805">
                  <c:v>20.761426</c:v>
                </c:pt>
                <c:pt idx="17806">
                  <c:v>20.762474000000001</c:v>
                </c:pt>
                <c:pt idx="17807">
                  <c:v>20.764813</c:v>
                </c:pt>
                <c:pt idx="17808">
                  <c:v>20.766850999999999</c:v>
                </c:pt>
                <c:pt idx="17809">
                  <c:v>20.768201000000001</c:v>
                </c:pt>
                <c:pt idx="17810">
                  <c:v>20.769952</c:v>
                </c:pt>
                <c:pt idx="17811">
                  <c:v>20.772392</c:v>
                </c:pt>
                <c:pt idx="17812">
                  <c:v>20.773683999999999</c:v>
                </c:pt>
                <c:pt idx="17813">
                  <c:v>20.775248000000001</c:v>
                </c:pt>
                <c:pt idx="17814">
                  <c:v>20.777674000000001</c:v>
                </c:pt>
                <c:pt idx="17815">
                  <c:v>20.779540000000001</c:v>
                </c:pt>
                <c:pt idx="17816">
                  <c:v>20.781133000000001</c:v>
                </c:pt>
                <c:pt idx="17817">
                  <c:v>20.784434000000001</c:v>
                </c:pt>
                <c:pt idx="17818">
                  <c:v>20.787376999999999</c:v>
                </c:pt>
                <c:pt idx="17819">
                  <c:v>20.789487000000001</c:v>
                </c:pt>
                <c:pt idx="17820">
                  <c:v>20.791999000000001</c:v>
                </c:pt>
                <c:pt idx="17821">
                  <c:v>20.795155999999999</c:v>
                </c:pt>
                <c:pt idx="17822">
                  <c:v>20.796692</c:v>
                </c:pt>
                <c:pt idx="17823">
                  <c:v>20.798314000000001</c:v>
                </c:pt>
                <c:pt idx="17824">
                  <c:v>20.800968999999998</c:v>
                </c:pt>
                <c:pt idx="17825">
                  <c:v>20.803236999999999</c:v>
                </c:pt>
                <c:pt idx="17826">
                  <c:v>20.804701000000001</c:v>
                </c:pt>
                <c:pt idx="17827">
                  <c:v>20.807472000000001</c:v>
                </c:pt>
                <c:pt idx="17828">
                  <c:v>20.810400000000001</c:v>
                </c:pt>
                <c:pt idx="17829">
                  <c:v>20.812165</c:v>
                </c:pt>
                <c:pt idx="17830">
                  <c:v>20.814419000000001</c:v>
                </c:pt>
                <c:pt idx="17831">
                  <c:v>20.817419000000001</c:v>
                </c:pt>
                <c:pt idx="17832">
                  <c:v>20.818653000000001</c:v>
                </c:pt>
                <c:pt idx="17833">
                  <c:v>20.820447000000001</c:v>
                </c:pt>
                <c:pt idx="17834">
                  <c:v>20.823734000000002</c:v>
                </c:pt>
                <c:pt idx="17835">
                  <c:v>20.82649</c:v>
                </c:pt>
                <c:pt idx="17836">
                  <c:v>20.828527999999999</c:v>
                </c:pt>
                <c:pt idx="17837">
                  <c:v>20.831313000000002</c:v>
                </c:pt>
                <c:pt idx="17838">
                  <c:v>20.834040000000002</c:v>
                </c:pt>
                <c:pt idx="17839">
                  <c:v>20.835891</c:v>
                </c:pt>
                <c:pt idx="17840">
                  <c:v>20.838403</c:v>
                </c:pt>
                <c:pt idx="17841">
                  <c:v>20.841488999999999</c:v>
                </c:pt>
                <c:pt idx="17842">
                  <c:v>20.843053999999999</c:v>
                </c:pt>
                <c:pt idx="17843">
                  <c:v>20.844963</c:v>
                </c:pt>
                <c:pt idx="17844">
                  <c:v>20.84769</c:v>
                </c:pt>
                <c:pt idx="17845">
                  <c:v>20.849872000000001</c:v>
                </c:pt>
                <c:pt idx="17846">
                  <c:v>20.85135</c:v>
                </c:pt>
                <c:pt idx="17847">
                  <c:v>20.854264000000001</c:v>
                </c:pt>
                <c:pt idx="17848">
                  <c:v>20.857106000000002</c:v>
                </c:pt>
                <c:pt idx="17849">
                  <c:v>20.859200999999999</c:v>
                </c:pt>
                <c:pt idx="17850">
                  <c:v>20.86167</c:v>
                </c:pt>
                <c:pt idx="17851">
                  <c:v>20.865129</c:v>
                </c:pt>
                <c:pt idx="17852">
                  <c:v>20.867439999999998</c:v>
                </c:pt>
                <c:pt idx="17853">
                  <c:v>20.869952000000001</c:v>
                </c:pt>
                <c:pt idx="17854">
                  <c:v>20.873339999999999</c:v>
                </c:pt>
                <c:pt idx="17855">
                  <c:v>20.876152999999999</c:v>
                </c:pt>
                <c:pt idx="17856">
                  <c:v>20.878233999999999</c:v>
                </c:pt>
                <c:pt idx="17857">
                  <c:v>20.881665000000002</c:v>
                </c:pt>
                <c:pt idx="17858">
                  <c:v>20.884564000000001</c:v>
                </c:pt>
                <c:pt idx="17859">
                  <c:v>20.886703000000001</c:v>
                </c:pt>
                <c:pt idx="17860">
                  <c:v>20.889143000000001</c:v>
                </c:pt>
                <c:pt idx="17861">
                  <c:v>20.892085000000002</c:v>
                </c:pt>
                <c:pt idx="17862">
                  <c:v>20.893836</c:v>
                </c:pt>
                <c:pt idx="17863">
                  <c:v>20.895889</c:v>
                </c:pt>
                <c:pt idx="17864">
                  <c:v>20.899003</c:v>
                </c:pt>
                <c:pt idx="17865">
                  <c:v>20.901471999999998</c:v>
                </c:pt>
                <c:pt idx="17866">
                  <c:v>20.903366999999999</c:v>
                </c:pt>
                <c:pt idx="17867">
                  <c:v>20.906998000000002</c:v>
                </c:pt>
                <c:pt idx="17868">
                  <c:v>20.910328</c:v>
                </c:pt>
                <c:pt idx="17869">
                  <c:v>20.912697000000001</c:v>
                </c:pt>
                <c:pt idx="17870">
                  <c:v>20.915783000000001</c:v>
                </c:pt>
                <c:pt idx="17871">
                  <c:v>20.919615</c:v>
                </c:pt>
                <c:pt idx="17872">
                  <c:v>20.922212999999999</c:v>
                </c:pt>
                <c:pt idx="17873">
                  <c:v>20.925428</c:v>
                </c:pt>
                <c:pt idx="17874">
                  <c:v>20.929245999999999</c:v>
                </c:pt>
                <c:pt idx="17875">
                  <c:v>20.932145999999999</c:v>
                </c:pt>
                <c:pt idx="17876">
                  <c:v>20.934011999999999</c:v>
                </c:pt>
                <c:pt idx="17877">
                  <c:v>20.937097999999999</c:v>
                </c:pt>
                <c:pt idx="17878">
                  <c:v>20.940241</c:v>
                </c:pt>
                <c:pt idx="17879">
                  <c:v>20.942292999999999</c:v>
                </c:pt>
                <c:pt idx="17880">
                  <c:v>20.944662000000001</c:v>
                </c:pt>
                <c:pt idx="17881">
                  <c:v>20.947776000000001</c:v>
                </c:pt>
                <c:pt idx="17882">
                  <c:v>20.949542000000001</c:v>
                </c:pt>
                <c:pt idx="17883">
                  <c:v>20.951523000000002</c:v>
                </c:pt>
                <c:pt idx="17884">
                  <c:v>20.954263999999998</c:v>
                </c:pt>
                <c:pt idx="17885">
                  <c:v>20.956561000000001</c:v>
                </c:pt>
                <c:pt idx="17886">
                  <c:v>20.957652</c:v>
                </c:pt>
                <c:pt idx="17887">
                  <c:v>20.959790000000002</c:v>
                </c:pt>
                <c:pt idx="17888">
                  <c:v>20.961556000000002</c:v>
                </c:pt>
                <c:pt idx="17889">
                  <c:v>20.962259</c:v>
                </c:pt>
                <c:pt idx="17890">
                  <c:v>20.963321000000001</c:v>
                </c:pt>
                <c:pt idx="17891">
                  <c:v>20.965259</c:v>
                </c:pt>
                <c:pt idx="17892">
                  <c:v>20.965575000000001</c:v>
                </c:pt>
                <c:pt idx="17893">
                  <c:v>20.965661000000001</c:v>
                </c:pt>
                <c:pt idx="17894">
                  <c:v>20.966479</c:v>
                </c:pt>
                <c:pt idx="17895">
                  <c:v>20.966666</c:v>
                </c:pt>
                <c:pt idx="17896">
                  <c:v>20.965919</c:v>
                </c:pt>
                <c:pt idx="17897">
                  <c:v>20.966666</c:v>
                </c:pt>
                <c:pt idx="17898">
                  <c:v>20.967082000000001</c:v>
                </c:pt>
                <c:pt idx="17899">
                  <c:v>20.96678</c:v>
                </c:pt>
                <c:pt idx="17900">
                  <c:v>20.966851999999999</c:v>
                </c:pt>
                <c:pt idx="17901">
                  <c:v>20.968</c:v>
                </c:pt>
                <c:pt idx="17902">
                  <c:v>20.968359</c:v>
                </c:pt>
                <c:pt idx="17903">
                  <c:v>20.968502999999998</c:v>
                </c:pt>
                <c:pt idx="17904">
                  <c:v>20.969579</c:v>
                </c:pt>
                <c:pt idx="17905">
                  <c:v>20.969895000000001</c:v>
                </c:pt>
                <c:pt idx="17906">
                  <c:v>20.969249000000001</c:v>
                </c:pt>
                <c:pt idx="17907">
                  <c:v>20.969650999999999</c:v>
                </c:pt>
                <c:pt idx="17908">
                  <c:v>20.969449999999998</c:v>
                </c:pt>
                <c:pt idx="17909">
                  <c:v>20.968259</c:v>
                </c:pt>
                <c:pt idx="17910">
                  <c:v>20.967555999999998</c:v>
                </c:pt>
                <c:pt idx="17911">
                  <c:v>20.967569999999998</c:v>
                </c:pt>
                <c:pt idx="17912">
                  <c:v>20.965976999999999</c:v>
                </c:pt>
                <c:pt idx="17913">
                  <c:v>20.964326</c:v>
                </c:pt>
                <c:pt idx="17914">
                  <c:v>20.963293</c:v>
                </c:pt>
                <c:pt idx="17915">
                  <c:v>20.961728000000001</c:v>
                </c:pt>
                <c:pt idx="17916">
                  <c:v>20.95936</c:v>
                </c:pt>
                <c:pt idx="17917">
                  <c:v>20.958670999999999</c:v>
                </c:pt>
                <c:pt idx="17918">
                  <c:v>20.957737999999999</c:v>
                </c:pt>
                <c:pt idx="17919">
                  <c:v>20.955987</c:v>
                </c:pt>
                <c:pt idx="17920">
                  <c:v>20.954737999999999</c:v>
                </c:pt>
                <c:pt idx="17921">
                  <c:v>20.954322000000001</c:v>
                </c:pt>
                <c:pt idx="17922">
                  <c:v>20.952255000000001</c:v>
                </c:pt>
                <c:pt idx="17923">
                  <c:v>20.950244999999999</c:v>
                </c:pt>
                <c:pt idx="17924">
                  <c:v>20.949126</c:v>
                </c:pt>
                <c:pt idx="17925">
                  <c:v>20.947762000000001</c:v>
                </c:pt>
                <c:pt idx="17926">
                  <c:v>20.945494</c:v>
                </c:pt>
                <c:pt idx="17927">
                  <c:v>20.945049000000001</c:v>
                </c:pt>
                <c:pt idx="17928">
                  <c:v>20.944834</c:v>
                </c:pt>
                <c:pt idx="17929">
                  <c:v>20.943743000000001</c:v>
                </c:pt>
                <c:pt idx="17930">
                  <c:v>20.943269999999998</c:v>
                </c:pt>
                <c:pt idx="17931">
                  <c:v>20.943815000000001</c:v>
                </c:pt>
                <c:pt idx="17932">
                  <c:v>20.942523000000001</c:v>
                </c:pt>
                <c:pt idx="17933">
                  <c:v>20.941303000000001</c:v>
                </c:pt>
                <c:pt idx="17934">
                  <c:v>20.941475000000001</c:v>
                </c:pt>
                <c:pt idx="17935">
                  <c:v>20.941230999999998</c:v>
                </c:pt>
                <c:pt idx="17936">
                  <c:v>20.940270000000002</c:v>
                </c:pt>
                <c:pt idx="17937">
                  <c:v>20.941217000000002</c:v>
                </c:pt>
                <c:pt idx="17938">
                  <c:v>20.941533</c:v>
                </c:pt>
                <c:pt idx="17939">
                  <c:v>20.941030000000001</c:v>
                </c:pt>
                <c:pt idx="17940">
                  <c:v>20.9407</c:v>
                </c:pt>
                <c:pt idx="17941">
                  <c:v>20.941503999999998</c:v>
                </c:pt>
                <c:pt idx="17942">
                  <c:v>20.940428000000001</c:v>
                </c:pt>
                <c:pt idx="17943">
                  <c:v>20.938734</c:v>
                </c:pt>
                <c:pt idx="17944">
                  <c:v>20.938417999999999</c:v>
                </c:pt>
                <c:pt idx="17945">
                  <c:v>20.937843999999998</c:v>
                </c:pt>
                <c:pt idx="17946">
                  <c:v>20.936767</c:v>
                </c:pt>
                <c:pt idx="17947">
                  <c:v>20.937830000000002</c:v>
                </c:pt>
                <c:pt idx="17948">
                  <c:v>20.938704999999999</c:v>
                </c:pt>
                <c:pt idx="17949">
                  <c:v>20.938748</c:v>
                </c:pt>
                <c:pt idx="17950">
                  <c:v>20.939637999999999</c:v>
                </c:pt>
                <c:pt idx="17951">
                  <c:v>20.941389000000001</c:v>
                </c:pt>
                <c:pt idx="17952">
                  <c:v>20.941547</c:v>
                </c:pt>
                <c:pt idx="17953">
                  <c:v>20.942264999999999</c:v>
                </c:pt>
                <c:pt idx="17954">
                  <c:v>20.944072999999999</c:v>
                </c:pt>
                <c:pt idx="17955">
                  <c:v>20.945350999999999</c:v>
                </c:pt>
                <c:pt idx="17956">
                  <c:v>20.94604</c:v>
                </c:pt>
                <c:pt idx="17957">
                  <c:v>20.948250000000002</c:v>
                </c:pt>
                <c:pt idx="17958">
                  <c:v>20.950102000000001</c:v>
                </c:pt>
                <c:pt idx="17959">
                  <c:v>20.951163999999999</c:v>
                </c:pt>
                <c:pt idx="17960">
                  <c:v>20.952598999999999</c:v>
                </c:pt>
                <c:pt idx="17961">
                  <c:v>20.954853</c:v>
                </c:pt>
                <c:pt idx="17962">
                  <c:v>20.955311999999999</c:v>
                </c:pt>
                <c:pt idx="17963">
                  <c:v>20.956116000000002</c:v>
                </c:pt>
                <c:pt idx="17964">
                  <c:v>20.957881</c:v>
                </c:pt>
                <c:pt idx="17965">
                  <c:v>20.959388000000001</c:v>
                </c:pt>
                <c:pt idx="17966">
                  <c:v>20.959904999999999</c:v>
                </c:pt>
                <c:pt idx="17967">
                  <c:v>20.962159</c:v>
                </c:pt>
                <c:pt idx="17968">
                  <c:v>20.963923999999999</c:v>
                </c:pt>
                <c:pt idx="17969">
                  <c:v>20.964455000000001</c:v>
                </c:pt>
                <c:pt idx="17970">
                  <c:v>20.965516999999998</c:v>
                </c:pt>
                <c:pt idx="17971">
                  <c:v>20.967397999999999</c:v>
                </c:pt>
                <c:pt idx="17972">
                  <c:v>20.967182000000001</c:v>
                </c:pt>
                <c:pt idx="17973">
                  <c:v>20.967426</c:v>
                </c:pt>
                <c:pt idx="17974">
                  <c:v>20.969048000000001</c:v>
                </c:pt>
                <c:pt idx="17975">
                  <c:v>20.969981000000001</c:v>
                </c:pt>
                <c:pt idx="17976">
                  <c:v>20.970268000000001</c:v>
                </c:pt>
                <c:pt idx="17977">
                  <c:v>20.972594000000001</c:v>
                </c:pt>
                <c:pt idx="17978">
                  <c:v>20.974388000000001</c:v>
                </c:pt>
                <c:pt idx="17979">
                  <c:v>20.975836999999999</c:v>
                </c:pt>
                <c:pt idx="17980">
                  <c:v>20.977761000000001</c:v>
                </c:pt>
                <c:pt idx="17981">
                  <c:v>20.981005</c:v>
                </c:pt>
                <c:pt idx="17982">
                  <c:v>20.982209999999998</c:v>
                </c:pt>
                <c:pt idx="17983">
                  <c:v>20.983803999999999</c:v>
                </c:pt>
                <c:pt idx="17984">
                  <c:v>20.986746</c:v>
                </c:pt>
                <c:pt idx="17985">
                  <c:v>20.989000000000001</c:v>
                </c:pt>
                <c:pt idx="17986">
                  <c:v>20.990205</c:v>
                </c:pt>
                <c:pt idx="17987">
                  <c:v>20.992975000000001</c:v>
                </c:pt>
                <c:pt idx="17988">
                  <c:v>20.994985</c:v>
                </c:pt>
                <c:pt idx="17989">
                  <c:v>20.996448999999998</c:v>
                </c:pt>
                <c:pt idx="17990">
                  <c:v>20.998443999999999</c:v>
                </c:pt>
                <c:pt idx="17991">
                  <c:v>21.001042000000002</c:v>
                </c:pt>
                <c:pt idx="17992">
                  <c:v>21.001716999999999</c:v>
                </c:pt>
                <c:pt idx="17993">
                  <c:v>21.002649999999999</c:v>
                </c:pt>
                <c:pt idx="17994">
                  <c:v>21.004372</c:v>
                </c:pt>
                <c:pt idx="17995">
                  <c:v>21.005534999999998</c:v>
                </c:pt>
                <c:pt idx="17996">
                  <c:v>21.006195000000002</c:v>
                </c:pt>
                <c:pt idx="17997">
                  <c:v>21.008492</c:v>
                </c:pt>
                <c:pt idx="17998">
                  <c:v>21.010601999999999</c:v>
                </c:pt>
                <c:pt idx="17999">
                  <c:v>21.011793000000001</c:v>
                </c:pt>
                <c:pt idx="18000">
                  <c:v>21.012668000000001</c:v>
                </c:pt>
                <c:pt idx="18001">
                  <c:v>21.013400000000001</c:v>
                </c:pt>
                <c:pt idx="18002">
                  <c:v>21.013027000000001</c:v>
                </c:pt>
                <c:pt idx="18003">
                  <c:v>21.013801999999998</c:v>
                </c:pt>
                <c:pt idx="18004">
                  <c:v>21.015395999999999</c:v>
                </c:pt>
                <c:pt idx="18005">
                  <c:v>21.017576999999999</c:v>
                </c:pt>
                <c:pt idx="18006">
                  <c:v>21.019601000000002</c:v>
                </c:pt>
                <c:pt idx="18007">
                  <c:v>21.022759000000001</c:v>
                </c:pt>
                <c:pt idx="18008">
                  <c:v>21.025199000000001</c:v>
                </c:pt>
                <c:pt idx="18009">
                  <c:v>21.027194000000001</c:v>
                </c:pt>
                <c:pt idx="18010">
                  <c:v>21.029088999999999</c:v>
                </c:pt>
                <c:pt idx="18011">
                  <c:v>21.031169999999999</c:v>
                </c:pt>
                <c:pt idx="18012">
                  <c:v>21.032188999999999</c:v>
                </c:pt>
                <c:pt idx="18013">
                  <c:v>21.034299000000001</c:v>
                </c:pt>
                <c:pt idx="18014">
                  <c:v>21.037198</c:v>
                </c:pt>
                <c:pt idx="18015">
                  <c:v>21.040341999999999</c:v>
                </c:pt>
                <c:pt idx="18016">
                  <c:v>21.043500000000002</c:v>
                </c:pt>
                <c:pt idx="18017">
                  <c:v>21.047360999999999</c:v>
                </c:pt>
                <c:pt idx="18018">
                  <c:v>21.049828999999999</c:v>
                </c:pt>
                <c:pt idx="18019">
                  <c:v>21.051552000000001</c:v>
                </c:pt>
                <c:pt idx="18020">
                  <c:v>21.052686000000001</c:v>
                </c:pt>
                <c:pt idx="18021">
                  <c:v>21.053691000000001</c:v>
                </c:pt>
                <c:pt idx="18022">
                  <c:v>21.053246000000001</c:v>
                </c:pt>
                <c:pt idx="18023">
                  <c:v>21.053963</c:v>
                </c:pt>
                <c:pt idx="18024">
                  <c:v>21.055643</c:v>
                </c:pt>
                <c:pt idx="18025">
                  <c:v>21.057580000000002</c:v>
                </c:pt>
                <c:pt idx="18026">
                  <c:v>21.059560999999999</c:v>
                </c:pt>
                <c:pt idx="18027">
                  <c:v>21.062504000000001</c:v>
                </c:pt>
                <c:pt idx="18028">
                  <c:v>21.064671000000001</c:v>
                </c:pt>
                <c:pt idx="18029">
                  <c:v>21.06625</c:v>
                </c:pt>
                <c:pt idx="18030">
                  <c:v>21.067240000000002</c:v>
                </c:pt>
                <c:pt idx="18031">
                  <c:v>21.068100999999999</c:v>
                </c:pt>
                <c:pt idx="18032">
                  <c:v>21.067944000000001</c:v>
                </c:pt>
                <c:pt idx="18033">
                  <c:v>21.068719000000002</c:v>
                </c:pt>
                <c:pt idx="18034">
                  <c:v>21.070269</c:v>
                </c:pt>
                <c:pt idx="18035">
                  <c:v>21.071991000000001</c:v>
                </c:pt>
                <c:pt idx="18036">
                  <c:v>21.073727999999999</c:v>
                </c:pt>
                <c:pt idx="18037">
                  <c:v>21.076369</c:v>
                </c:pt>
                <c:pt idx="18038">
                  <c:v>21.077961999999999</c:v>
                </c:pt>
                <c:pt idx="18039">
                  <c:v>21.078679999999999</c:v>
                </c:pt>
                <c:pt idx="18040">
                  <c:v>21.079297</c:v>
                </c:pt>
                <c:pt idx="18041">
                  <c:v>21.081334999999999</c:v>
                </c:pt>
                <c:pt idx="18042">
                  <c:v>21.084334999999999</c:v>
                </c:pt>
                <c:pt idx="18043">
                  <c:v>21.086675</c:v>
                </c:pt>
                <c:pt idx="18044">
                  <c:v>21.088785000000001</c:v>
                </c:pt>
                <c:pt idx="18045">
                  <c:v>21.091526000000002</c:v>
                </c:pt>
                <c:pt idx="18046">
                  <c:v>21.092416</c:v>
                </c:pt>
                <c:pt idx="18047">
                  <c:v>21.092559999999999</c:v>
                </c:pt>
                <c:pt idx="18048">
                  <c:v>21.093163000000001</c:v>
                </c:pt>
                <c:pt idx="18049">
                  <c:v>21.093592999999998</c:v>
                </c:pt>
                <c:pt idx="18050">
                  <c:v>21.093363</c:v>
                </c:pt>
                <c:pt idx="18051">
                  <c:v>21.094483</c:v>
                </c:pt>
                <c:pt idx="18052">
                  <c:v>21.095846999999999</c:v>
                </c:pt>
                <c:pt idx="18053">
                  <c:v>21.096692999999998</c:v>
                </c:pt>
                <c:pt idx="18054">
                  <c:v>21.097511999999998</c:v>
                </c:pt>
                <c:pt idx="18055">
                  <c:v>21.098860999999999</c:v>
                </c:pt>
                <c:pt idx="18056">
                  <c:v>21.098645999999999</c:v>
                </c:pt>
                <c:pt idx="18057">
                  <c:v>21.09787</c:v>
                </c:pt>
                <c:pt idx="18058">
                  <c:v>21.097971000000001</c:v>
                </c:pt>
                <c:pt idx="18059">
                  <c:v>21.098516</c:v>
                </c:pt>
                <c:pt idx="18060">
                  <c:v>21.098789</c:v>
                </c:pt>
                <c:pt idx="18061">
                  <c:v>21.100740999999999</c:v>
                </c:pt>
                <c:pt idx="18062">
                  <c:v>21.103382</c:v>
                </c:pt>
                <c:pt idx="18063">
                  <c:v>21.105592999999999</c:v>
                </c:pt>
                <c:pt idx="18064">
                  <c:v>21.107344000000001</c:v>
                </c:pt>
                <c:pt idx="18065">
                  <c:v>21.109396</c:v>
                </c:pt>
                <c:pt idx="18066">
                  <c:v>21.109998999999998</c:v>
                </c:pt>
                <c:pt idx="18067">
                  <c:v>21.109956</c:v>
                </c:pt>
                <c:pt idx="18068">
                  <c:v>21.110430000000001</c:v>
                </c:pt>
                <c:pt idx="18069">
                  <c:v>21.110975</c:v>
                </c:pt>
                <c:pt idx="18070">
                  <c:v>21.111046999999999</c:v>
                </c:pt>
                <c:pt idx="18071">
                  <c:v>21.112639999999999</c:v>
                </c:pt>
                <c:pt idx="18072">
                  <c:v>21.115065999999999</c:v>
                </c:pt>
                <c:pt idx="18073">
                  <c:v>21.116903000000001</c:v>
                </c:pt>
                <c:pt idx="18074">
                  <c:v>21.118711999999999</c:v>
                </c:pt>
                <c:pt idx="18075">
                  <c:v>21.121151999999999</c:v>
                </c:pt>
                <c:pt idx="18076">
                  <c:v>21.122142</c:v>
                </c:pt>
                <c:pt idx="18077">
                  <c:v>21.122601</c:v>
                </c:pt>
                <c:pt idx="18078">
                  <c:v>21.123591999999999</c:v>
                </c:pt>
                <c:pt idx="18079">
                  <c:v>21.124898000000002</c:v>
                </c:pt>
                <c:pt idx="18080">
                  <c:v>21.125859999999999</c:v>
                </c:pt>
                <c:pt idx="18081">
                  <c:v>21.128343000000001</c:v>
                </c:pt>
                <c:pt idx="18082">
                  <c:v>21.130855</c:v>
                </c:pt>
                <c:pt idx="18083">
                  <c:v>21.131989000000001</c:v>
                </c:pt>
                <c:pt idx="18084">
                  <c:v>21.134170000000001</c:v>
                </c:pt>
                <c:pt idx="18085">
                  <c:v>21.137041</c:v>
                </c:pt>
                <c:pt idx="18086">
                  <c:v>21.138204000000002</c:v>
                </c:pt>
                <c:pt idx="18087">
                  <c:v>21.139754</c:v>
                </c:pt>
                <c:pt idx="18088">
                  <c:v>21.142868</c:v>
                </c:pt>
                <c:pt idx="18089">
                  <c:v>21.145351999999999</c:v>
                </c:pt>
                <c:pt idx="18090">
                  <c:v>21.147117000000001</c:v>
                </c:pt>
                <c:pt idx="18091">
                  <c:v>21.150289000000001</c:v>
                </c:pt>
                <c:pt idx="18092">
                  <c:v>21.153317999999999</c:v>
                </c:pt>
                <c:pt idx="18093">
                  <c:v>21.155342000000001</c:v>
                </c:pt>
                <c:pt idx="18094">
                  <c:v>21.157910999999999</c:v>
                </c:pt>
                <c:pt idx="18095">
                  <c:v>21.161297999999999</c:v>
                </c:pt>
                <c:pt idx="18096">
                  <c:v>21.163136000000002</c:v>
                </c:pt>
                <c:pt idx="18097">
                  <c:v>21.165016000000001</c:v>
                </c:pt>
                <c:pt idx="18098">
                  <c:v>21.168216999999999</c:v>
                </c:pt>
                <c:pt idx="18099">
                  <c:v>21.170670999999999</c:v>
                </c:pt>
                <c:pt idx="18100">
                  <c:v>21.171890999999999</c:v>
                </c:pt>
                <c:pt idx="18101">
                  <c:v>21.174374</c:v>
                </c:pt>
                <c:pt idx="18102">
                  <c:v>21.176527</c:v>
                </c:pt>
                <c:pt idx="18103">
                  <c:v>21.177546</c:v>
                </c:pt>
                <c:pt idx="18104">
                  <c:v>21.17924</c:v>
                </c:pt>
                <c:pt idx="18105">
                  <c:v>21.181996000000002</c:v>
                </c:pt>
                <c:pt idx="18106">
                  <c:v>21.18336</c:v>
                </c:pt>
                <c:pt idx="18107">
                  <c:v>21.184837999999999</c:v>
                </c:pt>
                <c:pt idx="18108">
                  <c:v>21.187709000000002</c:v>
                </c:pt>
                <c:pt idx="18109">
                  <c:v>21.190106</c:v>
                </c:pt>
                <c:pt idx="18110">
                  <c:v>21.191555000000001</c:v>
                </c:pt>
                <c:pt idx="18111">
                  <c:v>21.194412</c:v>
                </c:pt>
                <c:pt idx="18112">
                  <c:v>21.197139</c:v>
                </c:pt>
                <c:pt idx="18113">
                  <c:v>21.198530999999999</c:v>
                </c:pt>
                <c:pt idx="18114">
                  <c:v>21.200713</c:v>
                </c:pt>
                <c:pt idx="18115">
                  <c:v>21.203799</c:v>
                </c:pt>
                <c:pt idx="18116">
                  <c:v>21.205362999999998</c:v>
                </c:pt>
                <c:pt idx="18117">
                  <c:v>21.207215000000001</c:v>
                </c:pt>
                <c:pt idx="18118">
                  <c:v>21.210272</c:v>
                </c:pt>
                <c:pt idx="18119">
                  <c:v>21.212612</c:v>
                </c:pt>
                <c:pt idx="18120">
                  <c:v>21.214133</c:v>
                </c:pt>
                <c:pt idx="18121">
                  <c:v>21.216947000000001</c:v>
                </c:pt>
                <c:pt idx="18122">
                  <c:v>21.219170999999999</c:v>
                </c:pt>
                <c:pt idx="18123">
                  <c:v>21.220133000000001</c:v>
                </c:pt>
                <c:pt idx="18124">
                  <c:v>21.221482000000002</c:v>
                </c:pt>
                <c:pt idx="18125">
                  <c:v>21.223476999999999</c:v>
                </c:pt>
                <c:pt idx="18126">
                  <c:v>21.224295999999999</c:v>
                </c:pt>
                <c:pt idx="18127">
                  <c:v>21.225473000000001</c:v>
                </c:pt>
                <c:pt idx="18128">
                  <c:v>21.227696999999999</c:v>
                </c:pt>
                <c:pt idx="18129">
                  <c:v>21.229275999999999</c:v>
                </c:pt>
                <c:pt idx="18130">
                  <c:v>21.230080000000001</c:v>
                </c:pt>
                <c:pt idx="18131">
                  <c:v>21.232319</c:v>
                </c:pt>
                <c:pt idx="18132">
                  <c:v>21.234414999999998</c:v>
                </c:pt>
                <c:pt idx="18133">
                  <c:v>21.235405</c:v>
                </c:pt>
                <c:pt idx="18134">
                  <c:v>21.236682999999999</c:v>
                </c:pt>
                <c:pt idx="18135">
                  <c:v>21.238921999999999</c:v>
                </c:pt>
                <c:pt idx="18136">
                  <c:v>21.239726000000001</c:v>
                </c:pt>
                <c:pt idx="18137">
                  <c:v>21.240745</c:v>
                </c:pt>
                <c:pt idx="18138">
                  <c:v>21.242912</c:v>
                </c:pt>
                <c:pt idx="18139">
                  <c:v>21.244447999999998</c:v>
                </c:pt>
                <c:pt idx="18140">
                  <c:v>21.244734999999999</c:v>
                </c:pt>
                <c:pt idx="18141">
                  <c:v>21.246715999999999</c:v>
                </c:pt>
                <c:pt idx="18142">
                  <c:v>21.248695999999999</c:v>
                </c:pt>
                <c:pt idx="18143">
                  <c:v>21.249472000000001</c:v>
                </c:pt>
                <c:pt idx="18144">
                  <c:v>21.250561999999999</c:v>
                </c:pt>
                <c:pt idx="18145">
                  <c:v>21.252672</c:v>
                </c:pt>
                <c:pt idx="18146">
                  <c:v>21.253274999999999</c:v>
                </c:pt>
                <c:pt idx="18147">
                  <c:v>21.253907000000002</c:v>
                </c:pt>
                <c:pt idx="18148">
                  <c:v>21.255687000000002</c:v>
                </c:pt>
                <c:pt idx="18149">
                  <c:v>21.256820000000001</c:v>
                </c:pt>
                <c:pt idx="18150">
                  <c:v>21.256806000000001</c:v>
                </c:pt>
                <c:pt idx="18151">
                  <c:v>21.258255999999999</c:v>
                </c:pt>
                <c:pt idx="18152">
                  <c:v>21.259706000000001</c:v>
                </c:pt>
                <c:pt idx="18153">
                  <c:v>21.260020999999998</c:v>
                </c:pt>
                <c:pt idx="18154">
                  <c:v>21.260811</c:v>
                </c:pt>
                <c:pt idx="18155">
                  <c:v>21.262274999999999</c:v>
                </c:pt>
                <c:pt idx="18156">
                  <c:v>21.262001999999999</c:v>
                </c:pt>
                <c:pt idx="18157">
                  <c:v>21.261527999999998</c:v>
                </c:pt>
                <c:pt idx="18158">
                  <c:v>21.262031</c:v>
                </c:pt>
                <c:pt idx="18159">
                  <c:v>21.26193</c:v>
                </c:pt>
                <c:pt idx="18160">
                  <c:v>21.260795999999999</c:v>
                </c:pt>
                <c:pt idx="18161">
                  <c:v>21.260867999999999</c:v>
                </c:pt>
                <c:pt idx="18162">
                  <c:v>21.261068999999999</c:v>
                </c:pt>
                <c:pt idx="18163">
                  <c:v>21.260394000000002</c:v>
                </c:pt>
                <c:pt idx="18164">
                  <c:v>21.260121999999999</c:v>
                </c:pt>
                <c:pt idx="18165">
                  <c:v>21.260795999999999</c:v>
                </c:pt>
                <c:pt idx="18166">
                  <c:v>21.259964</c:v>
                </c:pt>
                <c:pt idx="18167">
                  <c:v>21.259103</c:v>
                </c:pt>
                <c:pt idx="18168">
                  <c:v>21.259017</c:v>
                </c:pt>
                <c:pt idx="18169">
                  <c:v>21.258514000000002</c:v>
                </c:pt>
                <c:pt idx="18170">
                  <c:v>21.256964</c:v>
                </c:pt>
                <c:pt idx="18171">
                  <c:v>21.256762999999999</c:v>
                </c:pt>
                <c:pt idx="18172">
                  <c:v>21.256419000000001</c:v>
                </c:pt>
                <c:pt idx="18173">
                  <c:v>21.255112</c:v>
                </c:pt>
                <c:pt idx="18174">
                  <c:v>21.254135999999999</c:v>
                </c:pt>
                <c:pt idx="18175">
                  <c:v>21.254322999999999</c:v>
                </c:pt>
                <c:pt idx="18176">
                  <c:v>21.253001999999999</c:v>
                </c:pt>
                <c:pt idx="18177">
                  <c:v>21.251667999999999</c:v>
                </c:pt>
                <c:pt idx="18178">
                  <c:v>21.251408999999999</c:v>
                </c:pt>
                <c:pt idx="18179">
                  <c:v>21.250748999999999</c:v>
                </c:pt>
                <c:pt idx="18180">
                  <c:v>21.249169999999999</c:v>
                </c:pt>
                <c:pt idx="18181">
                  <c:v>21.249628999999999</c:v>
                </c:pt>
                <c:pt idx="18182">
                  <c:v>21.249960000000002</c:v>
                </c:pt>
                <c:pt idx="18183">
                  <c:v>21.249027000000002</c:v>
                </c:pt>
                <c:pt idx="18184">
                  <c:v>21.248595999999999</c:v>
                </c:pt>
                <c:pt idx="18185">
                  <c:v>21.249357</c:v>
                </c:pt>
                <c:pt idx="18186">
                  <c:v>21.248280000000001</c:v>
                </c:pt>
                <c:pt idx="18187">
                  <c:v>21.247375999999999</c:v>
                </c:pt>
                <c:pt idx="18188">
                  <c:v>21.247606000000001</c:v>
                </c:pt>
                <c:pt idx="18189">
                  <c:v>21.247475999999999</c:v>
                </c:pt>
                <c:pt idx="18190">
                  <c:v>21.246528999999999</c:v>
                </c:pt>
                <c:pt idx="18191">
                  <c:v>21.247361999999999</c:v>
                </c:pt>
                <c:pt idx="18192">
                  <c:v>21.248121999999999</c:v>
                </c:pt>
                <c:pt idx="18193">
                  <c:v>21.247491</c:v>
                </c:pt>
                <c:pt idx="18194">
                  <c:v>21.247461999999999</c:v>
                </c:pt>
                <c:pt idx="18195">
                  <c:v>21.248424</c:v>
                </c:pt>
                <c:pt idx="18196">
                  <c:v>21.248079000000001</c:v>
                </c:pt>
                <c:pt idx="18197">
                  <c:v>21.248121999999999</c:v>
                </c:pt>
                <c:pt idx="18198">
                  <c:v>21.249600999999998</c:v>
                </c:pt>
                <c:pt idx="18199">
                  <c:v>21.250591</c:v>
                </c:pt>
                <c:pt idx="18200">
                  <c:v>21.250748999999999</c:v>
                </c:pt>
                <c:pt idx="18201">
                  <c:v>21.252859000000001</c:v>
                </c:pt>
                <c:pt idx="18202">
                  <c:v>21.255127000000002</c:v>
                </c:pt>
                <c:pt idx="18203">
                  <c:v>21.255915999999999</c:v>
                </c:pt>
                <c:pt idx="18204">
                  <c:v>21.257323</c:v>
                </c:pt>
                <c:pt idx="18205">
                  <c:v>21.259734000000002</c:v>
                </c:pt>
                <c:pt idx="18206">
                  <c:v>21.260681999999999</c:v>
                </c:pt>
                <c:pt idx="18207">
                  <c:v>21.261672000000001</c:v>
                </c:pt>
                <c:pt idx="18208">
                  <c:v>21.263724</c:v>
                </c:pt>
                <c:pt idx="18209">
                  <c:v>21.265476</c:v>
                </c:pt>
                <c:pt idx="18210">
                  <c:v>21.266135999999999</c:v>
                </c:pt>
                <c:pt idx="18211">
                  <c:v>21.268388999999999</c:v>
                </c:pt>
                <c:pt idx="18212">
                  <c:v>21.270527999999999</c:v>
                </c:pt>
                <c:pt idx="18213">
                  <c:v>21.271533000000002</c:v>
                </c:pt>
                <c:pt idx="18214">
                  <c:v>21.27281</c:v>
                </c:pt>
                <c:pt idx="18215">
                  <c:v>21.275393999999999</c:v>
                </c:pt>
                <c:pt idx="18216">
                  <c:v>21.276356</c:v>
                </c:pt>
                <c:pt idx="18217">
                  <c:v>21.277388999999999</c:v>
                </c:pt>
                <c:pt idx="18218">
                  <c:v>21.279627999999999</c:v>
                </c:pt>
                <c:pt idx="18219">
                  <c:v>21.281220999999999</c:v>
                </c:pt>
                <c:pt idx="18220">
                  <c:v>21.281666000000001</c:v>
                </c:pt>
                <c:pt idx="18221">
                  <c:v>21.283574999999999</c:v>
                </c:pt>
                <c:pt idx="18222">
                  <c:v>21.285183</c:v>
                </c:pt>
                <c:pt idx="18223">
                  <c:v>21.285283</c:v>
                </c:pt>
                <c:pt idx="18224">
                  <c:v>21.285813999999998</c:v>
                </c:pt>
                <c:pt idx="18225">
                  <c:v>21.287579999999998</c:v>
                </c:pt>
                <c:pt idx="18226">
                  <c:v>21.287537</c:v>
                </c:pt>
                <c:pt idx="18227">
                  <c:v>21.287780999999999</c:v>
                </c:pt>
                <c:pt idx="18228">
                  <c:v>21.289159000000001</c:v>
                </c:pt>
                <c:pt idx="18229">
                  <c:v>21.290220999999999</c:v>
                </c:pt>
                <c:pt idx="18230">
                  <c:v>21.289919999999999</c:v>
                </c:pt>
                <c:pt idx="18231">
                  <c:v>21.29091</c:v>
                </c:pt>
                <c:pt idx="18232">
                  <c:v>21.291799999999999</c:v>
                </c:pt>
                <c:pt idx="18233">
                  <c:v>21.291440999999999</c:v>
                </c:pt>
                <c:pt idx="18234">
                  <c:v>21.291857</c:v>
                </c:pt>
                <c:pt idx="18235">
                  <c:v>21.293077</c:v>
                </c:pt>
                <c:pt idx="18236">
                  <c:v>21.293077</c:v>
                </c:pt>
                <c:pt idx="18237">
                  <c:v>21.292819000000001</c:v>
                </c:pt>
                <c:pt idx="18238">
                  <c:v>21.293723</c:v>
                </c:pt>
                <c:pt idx="18239">
                  <c:v>21.294167999999999</c:v>
                </c:pt>
                <c:pt idx="18240">
                  <c:v>21.293551000000001</c:v>
                </c:pt>
                <c:pt idx="18241">
                  <c:v>21.294484000000001</c:v>
                </c:pt>
                <c:pt idx="18242">
                  <c:v>21.295014999999999</c:v>
                </c:pt>
                <c:pt idx="18243">
                  <c:v>21.29401</c:v>
                </c:pt>
                <c:pt idx="18244">
                  <c:v>21.293866999999999</c:v>
                </c:pt>
                <c:pt idx="18245">
                  <c:v>21.29447</c:v>
                </c:pt>
                <c:pt idx="18246">
                  <c:v>21.293422</c:v>
                </c:pt>
                <c:pt idx="18247">
                  <c:v>21.292446000000002</c:v>
                </c:pt>
                <c:pt idx="18248">
                  <c:v>21.292819000000001</c:v>
                </c:pt>
                <c:pt idx="18249">
                  <c:v>21.292933999999999</c:v>
                </c:pt>
                <c:pt idx="18250">
                  <c:v>21.291972000000001</c:v>
                </c:pt>
                <c:pt idx="18251">
                  <c:v>21.292560999999999</c:v>
                </c:pt>
                <c:pt idx="18252">
                  <c:v>21.293033999999999</c:v>
                </c:pt>
                <c:pt idx="18253">
                  <c:v>21.292417</c:v>
                </c:pt>
                <c:pt idx="18254">
                  <c:v>21.292317000000001</c:v>
                </c:pt>
                <c:pt idx="18255">
                  <c:v>21.293479000000001</c:v>
                </c:pt>
                <c:pt idx="18256">
                  <c:v>21.29269</c:v>
                </c:pt>
                <c:pt idx="18257">
                  <c:v>21.292028999999999</c:v>
                </c:pt>
                <c:pt idx="18258">
                  <c:v>21.292532000000001</c:v>
                </c:pt>
                <c:pt idx="18259">
                  <c:v>21.292589</c:v>
                </c:pt>
                <c:pt idx="18260">
                  <c:v>21.291829</c:v>
                </c:pt>
                <c:pt idx="18261">
                  <c:v>21.292919000000001</c:v>
                </c:pt>
                <c:pt idx="18262">
                  <c:v>21.293880999999999</c:v>
                </c:pt>
                <c:pt idx="18263">
                  <c:v>21.293493999999999</c:v>
                </c:pt>
                <c:pt idx="18264">
                  <c:v>21.294197</c:v>
                </c:pt>
                <c:pt idx="18265">
                  <c:v>21.296178000000001</c:v>
                </c:pt>
                <c:pt idx="18266">
                  <c:v>21.296106000000002</c:v>
                </c:pt>
                <c:pt idx="18267">
                  <c:v>21.296206000000002</c:v>
                </c:pt>
                <c:pt idx="18268">
                  <c:v>21.297512000000001</c:v>
                </c:pt>
                <c:pt idx="18269">
                  <c:v>21.298387999999999</c:v>
                </c:pt>
                <c:pt idx="18270">
                  <c:v>21.298058000000001</c:v>
                </c:pt>
                <c:pt idx="18271">
                  <c:v>21.30001</c:v>
                </c:pt>
                <c:pt idx="18272">
                  <c:v>21.302091000000001</c:v>
                </c:pt>
                <c:pt idx="18273">
                  <c:v>21.302779999999998</c:v>
                </c:pt>
                <c:pt idx="18274">
                  <c:v>21.303957</c:v>
                </c:pt>
                <c:pt idx="18275">
                  <c:v>21.305809</c:v>
                </c:pt>
                <c:pt idx="18276">
                  <c:v>21.305852000000002</c:v>
                </c:pt>
                <c:pt idx="18277">
                  <c:v>21.305177</c:v>
                </c:pt>
                <c:pt idx="18278">
                  <c:v>21.306168</c:v>
                </c:pt>
                <c:pt idx="18279">
                  <c:v>21.306455</c:v>
                </c:pt>
                <c:pt idx="18280">
                  <c:v>21.305693999999999</c:v>
                </c:pt>
                <c:pt idx="18281">
                  <c:v>21.307100999999999</c:v>
                </c:pt>
                <c:pt idx="18282">
                  <c:v>21.308335</c:v>
                </c:pt>
                <c:pt idx="18283">
                  <c:v>21.308464000000001</c:v>
                </c:pt>
                <c:pt idx="18284">
                  <c:v>21.309555</c:v>
                </c:pt>
                <c:pt idx="18285">
                  <c:v>21.311219999999999</c:v>
                </c:pt>
                <c:pt idx="18286">
                  <c:v>21.311147999999999</c:v>
                </c:pt>
                <c:pt idx="18287">
                  <c:v>21.311249</c:v>
                </c:pt>
                <c:pt idx="18288">
                  <c:v>21.312698000000001</c:v>
                </c:pt>
                <c:pt idx="18289">
                  <c:v>21.313531000000001</c:v>
                </c:pt>
                <c:pt idx="18290">
                  <c:v>21.313186000000002</c:v>
                </c:pt>
                <c:pt idx="18291">
                  <c:v>21.314708</c:v>
                </c:pt>
                <c:pt idx="18292">
                  <c:v>21.316286999999999</c:v>
                </c:pt>
                <c:pt idx="18293">
                  <c:v>21.316603000000001</c:v>
                </c:pt>
                <c:pt idx="18294">
                  <c:v>21.317363</c:v>
                </c:pt>
                <c:pt idx="18295">
                  <c:v>21.319315</c:v>
                </c:pt>
                <c:pt idx="18296">
                  <c:v>21.319272000000002</c:v>
                </c:pt>
                <c:pt idx="18297">
                  <c:v>21.319976</c:v>
                </c:pt>
                <c:pt idx="18298">
                  <c:v>21.321712000000002</c:v>
                </c:pt>
                <c:pt idx="18299">
                  <c:v>21.322990000000001</c:v>
                </c:pt>
                <c:pt idx="18300">
                  <c:v>21.323205000000002</c:v>
                </c:pt>
                <c:pt idx="18301">
                  <c:v>21.325199999999999</c:v>
                </c:pt>
                <c:pt idx="18302">
                  <c:v>21.326908</c:v>
                </c:pt>
                <c:pt idx="18303">
                  <c:v>21.327468</c:v>
                </c:pt>
                <c:pt idx="18304">
                  <c:v>21.328731000000001</c:v>
                </c:pt>
                <c:pt idx="18305">
                  <c:v>21.330884000000001</c:v>
                </c:pt>
                <c:pt idx="18306">
                  <c:v>21.330984999999998</c:v>
                </c:pt>
                <c:pt idx="18307">
                  <c:v>21.331257000000001</c:v>
                </c:pt>
                <c:pt idx="18308">
                  <c:v>21.332692999999999</c:v>
                </c:pt>
                <c:pt idx="18309">
                  <c:v>21.333583000000001</c:v>
                </c:pt>
                <c:pt idx="18310">
                  <c:v>21.333165999999999</c:v>
                </c:pt>
                <c:pt idx="18311">
                  <c:v>21.334630000000001</c:v>
                </c:pt>
                <c:pt idx="18312">
                  <c:v>21.335607</c:v>
                </c:pt>
                <c:pt idx="18313">
                  <c:v>21.335004000000001</c:v>
                </c:pt>
                <c:pt idx="18314">
                  <c:v>21.334903000000001</c:v>
                </c:pt>
                <c:pt idx="18315">
                  <c:v>21.336095</c:v>
                </c:pt>
                <c:pt idx="18316">
                  <c:v>21.335664000000001</c:v>
                </c:pt>
                <c:pt idx="18317">
                  <c:v>21.335591999999998</c:v>
                </c:pt>
                <c:pt idx="18318">
                  <c:v>21.337228</c:v>
                </c:pt>
                <c:pt idx="18319">
                  <c:v>21.338031999999998</c:v>
                </c:pt>
                <c:pt idx="18320">
                  <c:v>21.337672999999999</c:v>
                </c:pt>
                <c:pt idx="18321">
                  <c:v>21.339123000000001</c:v>
                </c:pt>
                <c:pt idx="18322">
                  <c:v>21.339998999999999</c:v>
                </c:pt>
                <c:pt idx="18323">
                  <c:v>21.339538999999998</c:v>
                </c:pt>
                <c:pt idx="18324">
                  <c:v>21.339281</c:v>
                </c:pt>
                <c:pt idx="18325">
                  <c:v>21.339639999999999</c:v>
                </c:pt>
                <c:pt idx="18326">
                  <c:v>21.338664000000001</c:v>
                </c:pt>
                <c:pt idx="18327">
                  <c:v>21.338232999999999</c:v>
                </c:pt>
                <c:pt idx="18328">
                  <c:v>21.339195</c:v>
                </c:pt>
                <c:pt idx="18329">
                  <c:v>21.339438999999999</c:v>
                </c:pt>
                <c:pt idx="18330">
                  <c:v>21.338850000000001</c:v>
                </c:pt>
                <c:pt idx="18331">
                  <c:v>21.339998999999999</c:v>
                </c:pt>
                <c:pt idx="18332">
                  <c:v>21.340903000000001</c:v>
                </c:pt>
                <c:pt idx="18333">
                  <c:v>21.340616000000001</c:v>
                </c:pt>
                <c:pt idx="18334">
                  <c:v>21.341075</c:v>
                </c:pt>
                <c:pt idx="18335">
                  <c:v>21.342510999999998</c:v>
                </c:pt>
                <c:pt idx="18336">
                  <c:v>21.341822000000001</c:v>
                </c:pt>
                <c:pt idx="18337">
                  <c:v>21.341635</c:v>
                </c:pt>
                <c:pt idx="18338">
                  <c:v>21.341735</c:v>
                </c:pt>
                <c:pt idx="18339">
                  <c:v>21.341448</c:v>
                </c:pt>
                <c:pt idx="18340">
                  <c:v>21.340415</c:v>
                </c:pt>
                <c:pt idx="18341">
                  <c:v>21.341276000000001</c:v>
                </c:pt>
                <c:pt idx="18342">
                  <c:v>21.341563000000001</c:v>
                </c:pt>
                <c:pt idx="18343">
                  <c:v>21.340931999999999</c:v>
                </c:pt>
                <c:pt idx="18344">
                  <c:v>21.341017999999998</c:v>
                </c:pt>
                <c:pt idx="18345">
                  <c:v>21.341936</c:v>
                </c:pt>
                <c:pt idx="18346">
                  <c:v>21.340845999999999</c:v>
                </c:pt>
                <c:pt idx="18347">
                  <c:v>21.340329000000001</c:v>
                </c:pt>
                <c:pt idx="18348">
                  <c:v>21.341477000000001</c:v>
                </c:pt>
                <c:pt idx="18349">
                  <c:v>21.342251999999998</c:v>
                </c:pt>
                <c:pt idx="18350">
                  <c:v>21.342195</c:v>
                </c:pt>
                <c:pt idx="18351">
                  <c:v>21.344276000000001</c:v>
                </c:pt>
                <c:pt idx="18352">
                  <c:v>21.345998000000002</c:v>
                </c:pt>
                <c:pt idx="18353">
                  <c:v>21.346399999999999</c:v>
                </c:pt>
                <c:pt idx="18354">
                  <c:v>21.347950000000001</c:v>
                </c:pt>
                <c:pt idx="18355">
                  <c:v>21.350663000000001</c:v>
                </c:pt>
                <c:pt idx="18356">
                  <c:v>21.351265999999999</c:v>
                </c:pt>
                <c:pt idx="18357">
                  <c:v>21.352399999999999</c:v>
                </c:pt>
                <c:pt idx="18358">
                  <c:v>21.354811000000002</c:v>
                </c:pt>
                <c:pt idx="18359">
                  <c:v>21.356619999999999</c:v>
                </c:pt>
                <c:pt idx="18360">
                  <c:v>21.357524000000002</c:v>
                </c:pt>
                <c:pt idx="18361">
                  <c:v>21.360897000000001</c:v>
                </c:pt>
                <c:pt idx="18362">
                  <c:v>21.363854</c:v>
                </c:pt>
                <c:pt idx="18363">
                  <c:v>21.365677000000002</c:v>
                </c:pt>
                <c:pt idx="18364">
                  <c:v>21.368245999999999</c:v>
                </c:pt>
                <c:pt idx="18365">
                  <c:v>21.372495000000001</c:v>
                </c:pt>
                <c:pt idx="18366">
                  <c:v>21.374734</c:v>
                </c:pt>
                <c:pt idx="18367">
                  <c:v>21.376643000000001</c:v>
                </c:pt>
                <c:pt idx="18368">
                  <c:v>21.379384999999999</c:v>
                </c:pt>
                <c:pt idx="18369">
                  <c:v>21.38138</c:v>
                </c:pt>
                <c:pt idx="18370">
                  <c:v>21.381824999999999</c:v>
                </c:pt>
                <c:pt idx="18371">
                  <c:v>21.383533</c:v>
                </c:pt>
                <c:pt idx="18372">
                  <c:v>21.385283999999999</c:v>
                </c:pt>
                <c:pt idx="18373">
                  <c:v>21.385470000000002</c:v>
                </c:pt>
                <c:pt idx="18374">
                  <c:v>21.385915000000001</c:v>
                </c:pt>
                <c:pt idx="18375">
                  <c:v>21.387322000000001</c:v>
                </c:pt>
                <c:pt idx="18376">
                  <c:v>21.387091999999999</c:v>
                </c:pt>
                <c:pt idx="18377">
                  <c:v>21.386963000000002</c:v>
                </c:pt>
                <c:pt idx="18378">
                  <c:v>21.387681000000001</c:v>
                </c:pt>
                <c:pt idx="18379">
                  <c:v>21.388241000000001</c:v>
                </c:pt>
                <c:pt idx="18380">
                  <c:v>21.387566</c:v>
                </c:pt>
                <c:pt idx="18381">
                  <c:v>21.388110999999999</c:v>
                </c:pt>
                <c:pt idx="18382">
                  <c:v>21.388341</c:v>
                </c:pt>
                <c:pt idx="18383">
                  <c:v>21.387551999999999</c:v>
                </c:pt>
                <c:pt idx="18384">
                  <c:v>21.386576000000002</c:v>
                </c:pt>
                <c:pt idx="18385">
                  <c:v>21.386633</c:v>
                </c:pt>
                <c:pt idx="18386">
                  <c:v>21.385010999999999</c:v>
                </c:pt>
                <c:pt idx="18387">
                  <c:v>21.383590000000002</c:v>
                </c:pt>
                <c:pt idx="18388">
                  <c:v>21.383144999999999</c:v>
                </c:pt>
                <c:pt idx="18389">
                  <c:v>21.381796000000001</c:v>
                </c:pt>
                <c:pt idx="18390">
                  <c:v>21.379327</c:v>
                </c:pt>
                <c:pt idx="18391">
                  <c:v>21.378250999999999</c:v>
                </c:pt>
                <c:pt idx="18392">
                  <c:v>21.376830000000002</c:v>
                </c:pt>
                <c:pt idx="18393">
                  <c:v>21.374245999999999</c:v>
                </c:pt>
                <c:pt idx="18394">
                  <c:v>21.372164999999999</c:v>
                </c:pt>
                <c:pt idx="18395">
                  <c:v>21.370671999999999</c:v>
                </c:pt>
                <c:pt idx="18396">
                  <c:v>21.367486</c:v>
                </c:pt>
                <c:pt idx="18397">
                  <c:v>21.364715</c:v>
                </c:pt>
                <c:pt idx="18398">
                  <c:v>21.362877999999998</c:v>
                </c:pt>
                <c:pt idx="18399">
                  <c:v>21.360423999999998</c:v>
                </c:pt>
                <c:pt idx="18400">
                  <c:v>21.357955</c:v>
                </c:pt>
                <c:pt idx="18401">
                  <c:v>21.356763000000001</c:v>
                </c:pt>
                <c:pt idx="18402">
                  <c:v>21.354279999999999</c:v>
                </c:pt>
                <c:pt idx="18403">
                  <c:v>21.350691999999999</c:v>
                </c:pt>
                <c:pt idx="18404">
                  <c:v>21.346903000000001</c:v>
                </c:pt>
                <c:pt idx="18405">
                  <c:v>21.343228</c:v>
                </c:pt>
                <c:pt idx="18406">
                  <c:v>21.337486999999999</c:v>
                </c:pt>
                <c:pt idx="18407">
                  <c:v>21.333497000000001</c:v>
                </c:pt>
                <c:pt idx="18408">
                  <c:v>21.331558999999999</c:v>
                </c:pt>
                <c:pt idx="18409">
                  <c:v>21.330181</c:v>
                </c:pt>
                <c:pt idx="18410">
                  <c:v>21.328717000000001</c:v>
                </c:pt>
                <c:pt idx="18411">
                  <c:v>21.329878999999998</c:v>
                </c:pt>
                <c:pt idx="18412">
                  <c:v>21.330639999999999</c:v>
                </c:pt>
                <c:pt idx="18413">
                  <c:v>21.329692999999999</c:v>
                </c:pt>
                <c:pt idx="18414">
                  <c:v>21.329277000000001</c:v>
                </c:pt>
                <c:pt idx="18415">
                  <c:v>21.329478000000002</c:v>
                </c:pt>
                <c:pt idx="18416">
                  <c:v>21.327956</c:v>
                </c:pt>
                <c:pt idx="18417">
                  <c:v>21.327252999999999</c:v>
                </c:pt>
                <c:pt idx="18418">
                  <c:v>21.328386999999999</c:v>
                </c:pt>
                <c:pt idx="18419">
                  <c:v>21.329937000000001</c:v>
                </c:pt>
                <c:pt idx="18420">
                  <c:v>21.331386999999999</c:v>
                </c:pt>
                <c:pt idx="18421">
                  <c:v>21.334859999999999</c:v>
                </c:pt>
                <c:pt idx="18422">
                  <c:v>21.337889000000001</c:v>
                </c:pt>
                <c:pt idx="18423">
                  <c:v>21.339669000000001</c:v>
                </c:pt>
                <c:pt idx="18424">
                  <c:v>21.341750000000001</c:v>
                </c:pt>
                <c:pt idx="18425">
                  <c:v>21.344778000000002</c:v>
                </c:pt>
                <c:pt idx="18426">
                  <c:v>21.345941</c:v>
                </c:pt>
                <c:pt idx="18427">
                  <c:v>21.348265999999999</c:v>
                </c:pt>
                <c:pt idx="18428">
                  <c:v>21.352126999999999</c:v>
                </c:pt>
                <c:pt idx="18429">
                  <c:v>21.356131999999999</c:v>
                </c:pt>
                <c:pt idx="18430">
                  <c:v>21.360092999999999</c:v>
                </c:pt>
                <c:pt idx="18431">
                  <c:v>21.365749000000001</c:v>
                </c:pt>
                <c:pt idx="18432">
                  <c:v>21.371016000000001</c:v>
                </c:pt>
                <c:pt idx="18433">
                  <c:v>21.374921000000001</c:v>
                </c:pt>
                <c:pt idx="18434">
                  <c:v>21.378824999999999</c:v>
                </c:pt>
                <c:pt idx="18435">
                  <c:v>21.383073</c:v>
                </c:pt>
                <c:pt idx="18436">
                  <c:v>21.386216999999998</c:v>
                </c:pt>
                <c:pt idx="18437">
                  <c:v>21.389906</c:v>
                </c:pt>
                <c:pt idx="18438">
                  <c:v>21.394714</c:v>
                </c:pt>
                <c:pt idx="18439">
                  <c:v>21.399464999999999</c:v>
                </c:pt>
                <c:pt idx="18440">
                  <c:v>21.404159</c:v>
                </c:pt>
                <c:pt idx="18441">
                  <c:v>21.408479</c:v>
                </c:pt>
                <c:pt idx="18442">
                  <c:v>21.412972</c:v>
                </c:pt>
                <c:pt idx="18443">
                  <c:v>21.417522000000002</c:v>
                </c:pt>
                <c:pt idx="18444">
                  <c:v>21.422014000000001</c:v>
                </c:pt>
                <c:pt idx="18445">
                  <c:v>21.428128999999998</c:v>
                </c:pt>
                <c:pt idx="18446">
                  <c:v>21.434529999999999</c:v>
                </c:pt>
                <c:pt idx="18447">
                  <c:v>21.441189999999999</c:v>
                </c:pt>
                <c:pt idx="18448">
                  <c:v>21.447391</c:v>
                </c:pt>
                <c:pt idx="18449">
                  <c:v>21.453247000000001</c:v>
                </c:pt>
                <c:pt idx="18450">
                  <c:v>21.456935999999999</c:v>
                </c:pt>
                <c:pt idx="18451">
                  <c:v>21.460324</c:v>
                </c:pt>
                <c:pt idx="18452">
                  <c:v>21.462993000000001</c:v>
                </c:pt>
                <c:pt idx="18453">
                  <c:v>21.465807000000002</c:v>
                </c:pt>
                <c:pt idx="18454">
                  <c:v>21.468792000000001</c:v>
                </c:pt>
                <c:pt idx="18455">
                  <c:v>21.472954999999999</c:v>
                </c:pt>
                <c:pt idx="18456">
                  <c:v>21.477001999999999</c:v>
                </c:pt>
                <c:pt idx="18457">
                  <c:v>21.481179000000001</c:v>
                </c:pt>
                <c:pt idx="18458">
                  <c:v>21.485341999999999</c:v>
                </c:pt>
                <c:pt idx="18459">
                  <c:v>21.489518</c:v>
                </c:pt>
                <c:pt idx="18460">
                  <c:v>21.492115999999999</c:v>
                </c:pt>
                <c:pt idx="18461">
                  <c:v>21.494254999999999</c:v>
                </c:pt>
                <c:pt idx="18462">
                  <c:v>21.495791000000001</c:v>
                </c:pt>
                <c:pt idx="18463">
                  <c:v>21.497039999999998</c:v>
                </c:pt>
                <c:pt idx="18464">
                  <c:v>21.497900999999999</c:v>
                </c:pt>
                <c:pt idx="18465">
                  <c:v>21.499652000000001</c:v>
                </c:pt>
                <c:pt idx="18466">
                  <c:v>21.501317</c:v>
                </c:pt>
                <c:pt idx="18467">
                  <c:v>21.50337</c:v>
                </c:pt>
                <c:pt idx="18468">
                  <c:v>21.504805000000001</c:v>
                </c:pt>
                <c:pt idx="18469">
                  <c:v>21.506426999999999</c:v>
                </c:pt>
                <c:pt idx="18470">
                  <c:v>21.506111000000001</c:v>
                </c:pt>
                <c:pt idx="18471">
                  <c:v>21.505365000000001</c:v>
                </c:pt>
                <c:pt idx="18472">
                  <c:v>21.50413</c:v>
                </c:pt>
                <c:pt idx="18473">
                  <c:v>21.502493999999999</c:v>
                </c:pt>
                <c:pt idx="18474">
                  <c:v>21.500426999999998</c:v>
                </c:pt>
                <c:pt idx="18475">
                  <c:v>21.499652000000001</c:v>
                </c:pt>
                <c:pt idx="18476">
                  <c:v>21.499552000000001</c:v>
                </c:pt>
                <c:pt idx="18477">
                  <c:v>21.498877</c:v>
                </c:pt>
                <c:pt idx="18478">
                  <c:v>21.498504000000001</c:v>
                </c:pt>
                <c:pt idx="18479">
                  <c:v>21.498676</c:v>
                </c:pt>
                <c:pt idx="18480">
                  <c:v>21.497843</c:v>
                </c:pt>
                <c:pt idx="18481">
                  <c:v>21.496134999999999</c:v>
                </c:pt>
                <c:pt idx="18482">
                  <c:v>21.494944</c:v>
                </c:pt>
                <c:pt idx="18483">
                  <c:v>21.493207000000002</c:v>
                </c:pt>
                <c:pt idx="18484">
                  <c:v>21.490451</c:v>
                </c:pt>
                <c:pt idx="18485">
                  <c:v>21.48903</c:v>
                </c:pt>
                <c:pt idx="18486">
                  <c:v>21.48715</c:v>
                </c:pt>
                <c:pt idx="18487">
                  <c:v>21.484121999999999</c:v>
                </c:pt>
                <c:pt idx="18488">
                  <c:v>21.481494999999999</c:v>
                </c:pt>
                <c:pt idx="18489">
                  <c:v>21.479859000000001</c:v>
                </c:pt>
                <c:pt idx="18490">
                  <c:v>21.476614999999999</c:v>
                </c:pt>
                <c:pt idx="18491">
                  <c:v>21.474475999999999</c:v>
                </c:pt>
                <c:pt idx="18492">
                  <c:v>21.472854000000002</c:v>
                </c:pt>
                <c:pt idx="18493">
                  <c:v>21.470658</c:v>
                </c:pt>
                <c:pt idx="18494">
                  <c:v>21.466998</c:v>
                </c:pt>
                <c:pt idx="18495">
                  <c:v>21.464673000000001</c:v>
                </c:pt>
                <c:pt idx="18496">
                  <c:v>21.461845</c:v>
                </c:pt>
                <c:pt idx="18497">
                  <c:v>21.458414999999999</c:v>
                </c:pt>
                <c:pt idx="18498">
                  <c:v>21.455687000000001</c:v>
                </c:pt>
                <c:pt idx="18499">
                  <c:v>21.453793000000001</c:v>
                </c:pt>
                <c:pt idx="18500">
                  <c:v>21.450061000000002</c:v>
                </c:pt>
                <c:pt idx="18501">
                  <c:v>21.446846000000001</c:v>
                </c:pt>
                <c:pt idx="18502">
                  <c:v>21.444835999999999</c:v>
                </c:pt>
                <c:pt idx="18503">
                  <c:v>21.442768999999998</c:v>
                </c:pt>
                <c:pt idx="18504">
                  <c:v>21.439883999999999</c:v>
                </c:pt>
                <c:pt idx="18505">
                  <c:v>21.439066</c:v>
                </c:pt>
                <c:pt idx="18506">
                  <c:v>21.438133000000001</c:v>
                </c:pt>
                <c:pt idx="18507">
                  <c:v>21.436526000000001</c:v>
                </c:pt>
                <c:pt idx="18508">
                  <c:v>21.435362999999999</c:v>
                </c:pt>
                <c:pt idx="18509">
                  <c:v>21.435563999999999</c:v>
                </c:pt>
                <c:pt idx="18510">
                  <c:v>21.433626</c:v>
                </c:pt>
                <c:pt idx="18511">
                  <c:v>21.432836999999999</c:v>
                </c:pt>
                <c:pt idx="18512">
                  <c:v>21.433022999999999</c:v>
                </c:pt>
                <c:pt idx="18513">
                  <c:v>21.432936999999999</c:v>
                </c:pt>
                <c:pt idx="18514">
                  <c:v>21.432105</c:v>
                </c:pt>
                <c:pt idx="18515">
                  <c:v>21.433496999999999</c:v>
                </c:pt>
                <c:pt idx="18516">
                  <c:v>21.434760000000001</c:v>
                </c:pt>
                <c:pt idx="18517">
                  <c:v>21.434401000000001</c:v>
                </c:pt>
                <c:pt idx="18518">
                  <c:v>21.435061999999999</c:v>
                </c:pt>
                <c:pt idx="18519">
                  <c:v>21.436883999999999</c:v>
                </c:pt>
                <c:pt idx="18520">
                  <c:v>21.436381999999998</c:v>
                </c:pt>
                <c:pt idx="18521">
                  <c:v>21.436124</c:v>
                </c:pt>
                <c:pt idx="18522">
                  <c:v>21.437674000000001</c:v>
                </c:pt>
                <c:pt idx="18523">
                  <c:v>21.439094999999998</c:v>
                </c:pt>
                <c:pt idx="18524">
                  <c:v>21.439698</c:v>
                </c:pt>
                <c:pt idx="18525">
                  <c:v>21.442281000000001</c:v>
                </c:pt>
                <c:pt idx="18526">
                  <c:v>21.444621000000001</c:v>
                </c:pt>
                <c:pt idx="18527">
                  <c:v>21.445969999999999</c:v>
                </c:pt>
                <c:pt idx="18528">
                  <c:v>21.448353000000001</c:v>
                </c:pt>
                <c:pt idx="18529">
                  <c:v>21.451798</c:v>
                </c:pt>
                <c:pt idx="18530">
                  <c:v>21.453289999999999</c:v>
                </c:pt>
                <c:pt idx="18531">
                  <c:v>21.455300000000001</c:v>
                </c:pt>
                <c:pt idx="18532">
                  <c:v>21.457782999999999</c:v>
                </c:pt>
                <c:pt idx="18533">
                  <c:v>21.460280999999998</c:v>
                </c:pt>
                <c:pt idx="18534">
                  <c:v>21.46219</c:v>
                </c:pt>
                <c:pt idx="18535">
                  <c:v>21.466453000000001</c:v>
                </c:pt>
                <c:pt idx="18536">
                  <c:v>21.470586000000001</c:v>
                </c:pt>
                <c:pt idx="18537">
                  <c:v>21.473873000000001</c:v>
                </c:pt>
                <c:pt idx="18538">
                  <c:v>21.477419000000001</c:v>
                </c:pt>
                <c:pt idx="18539">
                  <c:v>21.481653000000001</c:v>
                </c:pt>
                <c:pt idx="18540">
                  <c:v>21.484135999999999</c:v>
                </c:pt>
                <c:pt idx="18541">
                  <c:v>21.486934999999999</c:v>
                </c:pt>
                <c:pt idx="18542">
                  <c:v>21.490365000000001</c:v>
                </c:pt>
                <c:pt idx="18543">
                  <c:v>21.493120999999999</c:v>
                </c:pt>
                <c:pt idx="18544">
                  <c:v>21.494513000000001</c:v>
                </c:pt>
                <c:pt idx="18545">
                  <c:v>21.497914999999999</c:v>
                </c:pt>
                <c:pt idx="18546">
                  <c:v>21.50047</c:v>
                </c:pt>
                <c:pt idx="18547">
                  <c:v>21.501847999999999</c:v>
                </c:pt>
                <c:pt idx="18548">
                  <c:v>21.503641999999999</c:v>
                </c:pt>
                <c:pt idx="18549">
                  <c:v>21.506239999999998</c:v>
                </c:pt>
                <c:pt idx="18550">
                  <c:v>21.506671000000001</c:v>
                </c:pt>
                <c:pt idx="18551">
                  <c:v>21.507719000000002</c:v>
                </c:pt>
                <c:pt idx="18552">
                  <c:v>21.509440999999999</c:v>
                </c:pt>
                <c:pt idx="18553">
                  <c:v>21.510475</c:v>
                </c:pt>
                <c:pt idx="18554">
                  <c:v>21.510144</c:v>
                </c:pt>
                <c:pt idx="18555">
                  <c:v>21.511738000000001</c:v>
                </c:pt>
                <c:pt idx="18556">
                  <c:v>21.512685000000001</c:v>
                </c:pt>
                <c:pt idx="18557">
                  <c:v>21.512225999999998</c:v>
                </c:pt>
                <c:pt idx="18558">
                  <c:v>21.512312000000001</c:v>
                </c:pt>
                <c:pt idx="18559">
                  <c:v>21.513216</c:v>
                </c:pt>
                <c:pt idx="18560">
                  <c:v>21.511551000000001</c:v>
                </c:pt>
                <c:pt idx="18561">
                  <c:v>21.510933999999999</c:v>
                </c:pt>
                <c:pt idx="18562">
                  <c:v>21.510847999999999</c:v>
                </c:pt>
                <c:pt idx="18563">
                  <c:v>21.509599000000001</c:v>
                </c:pt>
                <c:pt idx="18564">
                  <c:v>21.507389</c:v>
                </c:pt>
                <c:pt idx="18565">
                  <c:v>21.506757</c:v>
                </c:pt>
                <c:pt idx="18566">
                  <c:v>21.50535</c:v>
                </c:pt>
                <c:pt idx="18567">
                  <c:v>21.502838000000001</c:v>
                </c:pt>
                <c:pt idx="18568">
                  <c:v>21.501000999999999</c:v>
                </c:pt>
                <c:pt idx="18569">
                  <c:v>21.499967999999999</c:v>
                </c:pt>
                <c:pt idx="18570">
                  <c:v>21.497326999999999</c:v>
                </c:pt>
                <c:pt idx="18571">
                  <c:v>21.49503</c:v>
                </c:pt>
                <c:pt idx="18572">
                  <c:v>21.493925000000001</c:v>
                </c:pt>
                <c:pt idx="18573">
                  <c:v>21.492303</c:v>
                </c:pt>
                <c:pt idx="18574">
                  <c:v>21.489446999999998</c:v>
                </c:pt>
                <c:pt idx="18575">
                  <c:v>21.488471000000001</c:v>
                </c:pt>
                <c:pt idx="18576">
                  <c:v>21.486791</c:v>
                </c:pt>
                <c:pt idx="18577">
                  <c:v>21.483920999999999</c:v>
                </c:pt>
                <c:pt idx="18578">
                  <c:v>21.481853999999998</c:v>
                </c:pt>
                <c:pt idx="18579">
                  <c:v>21.480892000000001</c:v>
                </c:pt>
                <c:pt idx="18580">
                  <c:v>21.478020999999998</c:v>
                </c:pt>
                <c:pt idx="18581">
                  <c:v>21.475854000000002</c:v>
                </c:pt>
                <c:pt idx="18582">
                  <c:v>21.475151</c:v>
                </c:pt>
                <c:pt idx="18583">
                  <c:v>21.473915999999999</c:v>
                </c:pt>
                <c:pt idx="18584">
                  <c:v>21.471662999999999</c:v>
                </c:pt>
                <c:pt idx="18585">
                  <c:v>21.471533999999998</c:v>
                </c:pt>
                <c:pt idx="18586">
                  <c:v>21.470700999999998</c:v>
                </c:pt>
                <c:pt idx="18587">
                  <c:v>21.469065000000001</c:v>
                </c:pt>
                <c:pt idx="18588">
                  <c:v>21.468692000000001</c:v>
                </c:pt>
                <c:pt idx="18589">
                  <c:v>21.469137</c:v>
                </c:pt>
                <c:pt idx="18590">
                  <c:v>21.467644</c:v>
                </c:pt>
                <c:pt idx="18591">
                  <c:v>21.467027000000002</c:v>
                </c:pt>
                <c:pt idx="18592">
                  <c:v>21.467931</c:v>
                </c:pt>
                <c:pt idx="18593">
                  <c:v>21.467901999999999</c:v>
                </c:pt>
                <c:pt idx="18594">
                  <c:v>21.467169999999999</c:v>
                </c:pt>
                <c:pt idx="18595">
                  <c:v>21.469294000000001</c:v>
                </c:pt>
                <c:pt idx="18596">
                  <c:v>21.470672</c:v>
                </c:pt>
                <c:pt idx="18597">
                  <c:v>21.47073</c:v>
                </c:pt>
                <c:pt idx="18598">
                  <c:v>21.472021999999999</c:v>
                </c:pt>
                <c:pt idx="18599">
                  <c:v>21.474677</c:v>
                </c:pt>
                <c:pt idx="18600">
                  <c:v>21.475035999999999</c:v>
                </c:pt>
                <c:pt idx="18601">
                  <c:v>21.476184</c:v>
                </c:pt>
                <c:pt idx="18602">
                  <c:v>21.478237</c:v>
                </c:pt>
                <c:pt idx="18603">
                  <c:v>21.479700999999999</c:v>
                </c:pt>
                <c:pt idx="18604">
                  <c:v>21.480188999999999</c:v>
                </c:pt>
                <c:pt idx="18605">
                  <c:v>21.482513999999998</c:v>
                </c:pt>
                <c:pt idx="18606">
                  <c:v>21.484423</c:v>
                </c:pt>
                <c:pt idx="18607">
                  <c:v>21.485499999999998</c:v>
                </c:pt>
                <c:pt idx="18608">
                  <c:v>21.487393999999998</c:v>
                </c:pt>
                <c:pt idx="18609">
                  <c:v>21.490293999999999</c:v>
                </c:pt>
                <c:pt idx="18610">
                  <c:v>21.490911000000001</c:v>
                </c:pt>
                <c:pt idx="18611">
                  <c:v>21.491643</c:v>
                </c:pt>
                <c:pt idx="18612">
                  <c:v>21.49371</c:v>
                </c:pt>
                <c:pt idx="18613">
                  <c:v>21.494441999999999</c:v>
                </c:pt>
                <c:pt idx="18614">
                  <c:v>21.494168999999999</c:v>
                </c:pt>
                <c:pt idx="18615">
                  <c:v>21.495877</c:v>
                </c:pt>
                <c:pt idx="18616">
                  <c:v>21.496694999999999</c:v>
                </c:pt>
                <c:pt idx="18617">
                  <c:v>21.496265000000001</c:v>
                </c:pt>
                <c:pt idx="18618">
                  <c:v>21.497284000000001</c:v>
                </c:pt>
                <c:pt idx="18619">
                  <c:v>21.49915</c:v>
                </c:pt>
                <c:pt idx="18620">
                  <c:v>21.499048999999999</c:v>
                </c:pt>
                <c:pt idx="18621">
                  <c:v>21.499752000000001</c:v>
                </c:pt>
                <c:pt idx="18622">
                  <c:v>21.501373999999998</c:v>
                </c:pt>
                <c:pt idx="18623">
                  <c:v>21.501791000000001</c:v>
                </c:pt>
                <c:pt idx="18624">
                  <c:v>21.501488999999999</c:v>
                </c:pt>
                <c:pt idx="18625">
                  <c:v>21.503126000000002</c:v>
                </c:pt>
                <c:pt idx="18626">
                  <c:v>21.504317</c:v>
                </c:pt>
                <c:pt idx="18627">
                  <c:v>21.504460000000002</c:v>
                </c:pt>
                <c:pt idx="18628">
                  <c:v>21.505264</c:v>
                </c:pt>
                <c:pt idx="18629">
                  <c:v>21.506556</c:v>
                </c:pt>
                <c:pt idx="18630">
                  <c:v>21.506025000000001</c:v>
                </c:pt>
                <c:pt idx="18631">
                  <c:v>21.506097</c:v>
                </c:pt>
                <c:pt idx="18632">
                  <c:v>21.507145000000001</c:v>
                </c:pt>
                <c:pt idx="18633">
                  <c:v>21.506786000000002</c:v>
                </c:pt>
                <c:pt idx="18634">
                  <c:v>21.505666000000002</c:v>
                </c:pt>
                <c:pt idx="18635">
                  <c:v>21.506542</c:v>
                </c:pt>
                <c:pt idx="18636">
                  <c:v>21.506239999999998</c:v>
                </c:pt>
                <c:pt idx="18637">
                  <c:v>21.504819000000001</c:v>
                </c:pt>
                <c:pt idx="18638">
                  <c:v>21.504776</c:v>
                </c:pt>
                <c:pt idx="18639">
                  <c:v>21.505306999999998</c:v>
                </c:pt>
                <c:pt idx="18640">
                  <c:v>21.503727999999999</c:v>
                </c:pt>
                <c:pt idx="18641">
                  <c:v>21.503298000000001</c:v>
                </c:pt>
                <c:pt idx="18642">
                  <c:v>21.504259000000001</c:v>
                </c:pt>
                <c:pt idx="18643">
                  <c:v>21.504102</c:v>
                </c:pt>
                <c:pt idx="18644">
                  <c:v>21.503641999999999</c:v>
                </c:pt>
                <c:pt idx="18645">
                  <c:v>21.505780999999999</c:v>
                </c:pt>
                <c:pt idx="18646">
                  <c:v>21.507503</c:v>
                </c:pt>
                <c:pt idx="18647">
                  <c:v>21.508365000000001</c:v>
                </c:pt>
                <c:pt idx="18648">
                  <c:v>21.510231000000001</c:v>
                </c:pt>
                <c:pt idx="18649">
                  <c:v>21.513000999999999</c:v>
                </c:pt>
                <c:pt idx="18650">
                  <c:v>21.513819000000002</c:v>
                </c:pt>
                <c:pt idx="18651">
                  <c:v>21.515612999999998</c:v>
                </c:pt>
                <c:pt idx="18652">
                  <c:v>21.518727999999999</c:v>
                </c:pt>
                <c:pt idx="18653">
                  <c:v>21.520723</c:v>
                </c:pt>
                <c:pt idx="18654">
                  <c:v>21.522559999999999</c:v>
                </c:pt>
                <c:pt idx="18655">
                  <c:v>21.526450000000001</c:v>
                </c:pt>
                <c:pt idx="18656">
                  <c:v>21.529837000000001</c:v>
                </c:pt>
                <c:pt idx="18657">
                  <c:v>21.532219999999999</c:v>
                </c:pt>
                <c:pt idx="18658">
                  <c:v>21.535708</c:v>
                </c:pt>
                <c:pt idx="18659">
                  <c:v>21.538923</c:v>
                </c:pt>
                <c:pt idx="18660">
                  <c:v>21.540071000000001</c:v>
                </c:pt>
                <c:pt idx="18661">
                  <c:v>21.541808</c:v>
                </c:pt>
                <c:pt idx="18662">
                  <c:v>21.544636000000001</c:v>
                </c:pt>
                <c:pt idx="18663">
                  <c:v>21.546285999999998</c:v>
                </c:pt>
                <c:pt idx="18664">
                  <c:v>21.547478000000002</c:v>
                </c:pt>
                <c:pt idx="18665">
                  <c:v>21.550348</c:v>
                </c:pt>
                <c:pt idx="18666">
                  <c:v>21.552773999999999</c:v>
                </c:pt>
                <c:pt idx="18667">
                  <c:v>21.553808</c:v>
                </c:pt>
                <c:pt idx="18668">
                  <c:v>21.556004000000001</c:v>
                </c:pt>
                <c:pt idx="18669">
                  <c:v>21.559232999999999</c:v>
                </c:pt>
                <c:pt idx="18670">
                  <c:v>21.560496000000001</c:v>
                </c:pt>
                <c:pt idx="18671">
                  <c:v>21.562348</c:v>
                </c:pt>
                <c:pt idx="18672">
                  <c:v>21.565491000000002</c:v>
                </c:pt>
                <c:pt idx="18673">
                  <c:v>21.567716000000001</c:v>
                </c:pt>
                <c:pt idx="18674">
                  <c:v>21.569855</c:v>
                </c:pt>
                <c:pt idx="18675">
                  <c:v>21.574504999999998</c:v>
                </c:pt>
                <c:pt idx="18676">
                  <c:v>21.578381</c:v>
                </c:pt>
                <c:pt idx="18677">
                  <c:v>21.581451999999999</c:v>
                </c:pt>
                <c:pt idx="18678">
                  <c:v>21.585974</c:v>
                </c:pt>
                <c:pt idx="18679">
                  <c:v>21.590997000000002</c:v>
                </c:pt>
                <c:pt idx="18680">
                  <c:v>21.594211999999999</c:v>
                </c:pt>
                <c:pt idx="18681">
                  <c:v>21.59816</c:v>
                </c:pt>
                <c:pt idx="18682">
                  <c:v>21.602868000000001</c:v>
                </c:pt>
                <c:pt idx="18683">
                  <c:v>21.606197999999999</c:v>
                </c:pt>
                <c:pt idx="18684">
                  <c:v>21.609068000000001</c:v>
                </c:pt>
                <c:pt idx="18685">
                  <c:v>21.613416999999998</c:v>
                </c:pt>
                <c:pt idx="18686">
                  <c:v>21.616617999999999</c:v>
                </c:pt>
                <c:pt idx="18687">
                  <c:v>21.618455000000001</c:v>
                </c:pt>
                <c:pt idx="18688">
                  <c:v>21.621124999999999</c:v>
                </c:pt>
                <c:pt idx="18689">
                  <c:v>21.624441000000001</c:v>
                </c:pt>
                <c:pt idx="18690">
                  <c:v>21.625819</c:v>
                </c:pt>
                <c:pt idx="18691">
                  <c:v>21.627814000000001</c:v>
                </c:pt>
                <c:pt idx="18692">
                  <c:v>21.630756000000002</c:v>
                </c:pt>
                <c:pt idx="18693">
                  <c:v>21.633067</c:v>
                </c:pt>
                <c:pt idx="18694">
                  <c:v>21.635120000000001</c:v>
                </c:pt>
                <c:pt idx="18695">
                  <c:v>21.638665</c:v>
                </c:pt>
                <c:pt idx="18696">
                  <c:v>21.641535999999999</c:v>
                </c:pt>
                <c:pt idx="18697">
                  <c:v>21.643142999999998</c:v>
                </c:pt>
                <c:pt idx="18698">
                  <c:v>21.646042999999999</c:v>
                </c:pt>
                <c:pt idx="18699">
                  <c:v>21.649588000000001</c:v>
                </c:pt>
                <c:pt idx="18700">
                  <c:v>21.651885</c:v>
                </c:pt>
                <c:pt idx="18701">
                  <c:v>21.654955999999999</c:v>
                </c:pt>
                <c:pt idx="18702">
                  <c:v>21.659420000000001</c:v>
                </c:pt>
                <c:pt idx="18703">
                  <c:v>21.662807999999998</c:v>
                </c:pt>
                <c:pt idx="18704">
                  <c:v>21.665362999999999</c:v>
                </c:pt>
                <c:pt idx="18705">
                  <c:v>21.669439000000001</c:v>
                </c:pt>
                <c:pt idx="18706">
                  <c:v>21.672999000000001</c:v>
                </c:pt>
                <c:pt idx="18707">
                  <c:v>21.675294999999998</c:v>
                </c:pt>
                <c:pt idx="18708">
                  <c:v>21.679099000000001</c:v>
                </c:pt>
                <c:pt idx="18709">
                  <c:v>21.683304</c:v>
                </c:pt>
                <c:pt idx="18710">
                  <c:v>21.68563</c:v>
                </c:pt>
                <c:pt idx="18711">
                  <c:v>21.688859000000001</c:v>
                </c:pt>
                <c:pt idx="18712">
                  <c:v>21.693422999999999</c:v>
                </c:pt>
                <c:pt idx="18713">
                  <c:v>21.696494999999999</c:v>
                </c:pt>
                <c:pt idx="18714">
                  <c:v>21.698820000000001</c:v>
                </c:pt>
                <c:pt idx="18715">
                  <c:v>21.702538000000001</c:v>
                </c:pt>
                <c:pt idx="18716">
                  <c:v>21.704834000000002</c:v>
                </c:pt>
                <c:pt idx="18717">
                  <c:v>21.705997</c:v>
                </c:pt>
                <c:pt idx="18718">
                  <c:v>21.708078</c:v>
                </c:pt>
                <c:pt idx="18719">
                  <c:v>21.710432000000001</c:v>
                </c:pt>
                <c:pt idx="18720">
                  <c:v>21.710978000000001</c:v>
                </c:pt>
                <c:pt idx="18721">
                  <c:v>21.711911000000001</c:v>
                </c:pt>
                <c:pt idx="18722">
                  <c:v>21.714034999999999</c:v>
                </c:pt>
                <c:pt idx="18723">
                  <c:v>21.715226000000001</c:v>
                </c:pt>
                <c:pt idx="18724">
                  <c:v>21.715772000000001</c:v>
                </c:pt>
                <c:pt idx="18725">
                  <c:v>21.718126000000002</c:v>
                </c:pt>
                <c:pt idx="18726">
                  <c:v>21.719919999999998</c:v>
                </c:pt>
                <c:pt idx="18727">
                  <c:v>21.720321999999999</c:v>
                </c:pt>
                <c:pt idx="18728">
                  <c:v>21.721958000000001</c:v>
                </c:pt>
                <c:pt idx="18729">
                  <c:v>21.724412999999998</c:v>
                </c:pt>
                <c:pt idx="18730">
                  <c:v>21.724685000000001</c:v>
                </c:pt>
                <c:pt idx="18731">
                  <c:v>21.725489</c:v>
                </c:pt>
                <c:pt idx="18732">
                  <c:v>21.727526999999998</c:v>
                </c:pt>
                <c:pt idx="18733">
                  <c:v>21.728245000000001</c:v>
                </c:pt>
                <c:pt idx="18734">
                  <c:v>21.726982</c:v>
                </c:pt>
                <c:pt idx="18735">
                  <c:v>21.726924</c:v>
                </c:pt>
                <c:pt idx="18736">
                  <c:v>21.726379000000001</c:v>
                </c:pt>
                <c:pt idx="18737">
                  <c:v>21.724398000000001</c:v>
                </c:pt>
                <c:pt idx="18738">
                  <c:v>21.723824</c:v>
                </c:pt>
                <c:pt idx="18739">
                  <c:v>21.723794999999999</c:v>
                </c:pt>
                <c:pt idx="18740">
                  <c:v>21.721786000000002</c:v>
                </c:pt>
                <c:pt idx="18741">
                  <c:v>21.719992000000001</c:v>
                </c:pt>
                <c:pt idx="18742">
                  <c:v>21.719159000000001</c:v>
                </c:pt>
                <c:pt idx="18743">
                  <c:v>21.716646999999998</c:v>
                </c:pt>
                <c:pt idx="18744">
                  <c:v>21.71303</c:v>
                </c:pt>
                <c:pt idx="18745">
                  <c:v>21.712083</c:v>
                </c:pt>
                <c:pt idx="18746">
                  <c:v>21.710761999999999</c:v>
                </c:pt>
                <c:pt idx="18747">
                  <c:v>21.708365000000001</c:v>
                </c:pt>
                <c:pt idx="18748">
                  <c:v>21.707232000000001</c:v>
                </c:pt>
                <c:pt idx="18749">
                  <c:v>21.706254999999999</c:v>
                </c:pt>
                <c:pt idx="18750">
                  <c:v>21.703499999999998</c:v>
                </c:pt>
                <c:pt idx="18751">
                  <c:v>21.701174000000002</c:v>
                </c:pt>
                <c:pt idx="18752">
                  <c:v>21.699767999999999</c:v>
                </c:pt>
                <c:pt idx="18753">
                  <c:v>21.696781999999999</c:v>
                </c:pt>
                <c:pt idx="18754">
                  <c:v>21.693553000000001</c:v>
                </c:pt>
                <c:pt idx="18755">
                  <c:v>21.692117</c:v>
                </c:pt>
                <c:pt idx="18756">
                  <c:v>21.689920999999998</c:v>
                </c:pt>
                <c:pt idx="18757">
                  <c:v>21.686792000000001</c:v>
                </c:pt>
                <c:pt idx="18758">
                  <c:v>21.684912000000001</c:v>
                </c:pt>
                <c:pt idx="18759">
                  <c:v>21.683433000000001</c:v>
                </c:pt>
                <c:pt idx="18760">
                  <c:v>21.680289999999999</c:v>
                </c:pt>
                <c:pt idx="18761">
                  <c:v>21.677477</c:v>
                </c:pt>
                <c:pt idx="18762">
                  <c:v>21.676227999999998</c:v>
                </c:pt>
                <c:pt idx="18763">
                  <c:v>21.673458</c:v>
                </c:pt>
                <c:pt idx="18764">
                  <c:v>21.670085</c:v>
                </c:pt>
                <c:pt idx="18765">
                  <c:v>21.668951</c:v>
                </c:pt>
                <c:pt idx="18766">
                  <c:v>21.667114000000002</c:v>
                </c:pt>
                <c:pt idx="18767">
                  <c:v>21.663869999999999</c:v>
                </c:pt>
                <c:pt idx="18768">
                  <c:v>21.662578</c:v>
                </c:pt>
                <c:pt idx="18769">
                  <c:v>21.661961000000002</c:v>
                </c:pt>
                <c:pt idx="18770">
                  <c:v>21.659033000000001</c:v>
                </c:pt>
                <c:pt idx="18771">
                  <c:v>21.656922999999999</c:v>
                </c:pt>
                <c:pt idx="18772">
                  <c:v>21.656047000000001</c:v>
                </c:pt>
                <c:pt idx="18773">
                  <c:v>21.653607000000001</c:v>
                </c:pt>
                <c:pt idx="18774">
                  <c:v>21.650708000000002</c:v>
                </c:pt>
                <c:pt idx="18775">
                  <c:v>21.650649999999999</c:v>
                </c:pt>
                <c:pt idx="18776">
                  <c:v>21.650334000000001</c:v>
                </c:pt>
                <c:pt idx="18777">
                  <c:v>21.648683999999999</c:v>
                </c:pt>
                <c:pt idx="18778">
                  <c:v>21.649142999999999</c:v>
                </c:pt>
                <c:pt idx="18779">
                  <c:v>21.650003999999999</c:v>
                </c:pt>
                <c:pt idx="18780">
                  <c:v>21.648598</c:v>
                </c:pt>
                <c:pt idx="18781">
                  <c:v>21.648109999999999</c:v>
                </c:pt>
                <c:pt idx="18782">
                  <c:v>21.649186</c:v>
                </c:pt>
                <c:pt idx="18783">
                  <c:v>21.648971</c:v>
                </c:pt>
                <c:pt idx="18784">
                  <c:v>21.648713000000001</c:v>
                </c:pt>
                <c:pt idx="18785">
                  <c:v>21.651066</c:v>
                </c:pt>
                <c:pt idx="18786">
                  <c:v>21.652172</c:v>
                </c:pt>
                <c:pt idx="18787">
                  <c:v>21.651899</c:v>
                </c:pt>
                <c:pt idx="18788">
                  <c:v>21.652818</c:v>
                </c:pt>
                <c:pt idx="18789">
                  <c:v>21.654138</c:v>
                </c:pt>
                <c:pt idx="18790">
                  <c:v>21.653621000000001</c:v>
                </c:pt>
                <c:pt idx="18791">
                  <c:v>21.653880000000001</c:v>
                </c:pt>
                <c:pt idx="18792">
                  <c:v>21.655387000000001</c:v>
                </c:pt>
                <c:pt idx="18793">
                  <c:v>21.655328999999998</c:v>
                </c:pt>
                <c:pt idx="18794">
                  <c:v>21.654827000000001</c:v>
                </c:pt>
                <c:pt idx="18795">
                  <c:v>21.656320000000001</c:v>
                </c:pt>
                <c:pt idx="18796">
                  <c:v>21.657353000000001</c:v>
                </c:pt>
                <c:pt idx="18797">
                  <c:v>21.657411</c:v>
                </c:pt>
                <c:pt idx="18798">
                  <c:v>21.658947000000001</c:v>
                </c:pt>
                <c:pt idx="18799">
                  <c:v>21.660969999999999</c:v>
                </c:pt>
                <c:pt idx="18800">
                  <c:v>21.662277</c:v>
                </c:pt>
                <c:pt idx="18801">
                  <c:v>21.664328999999999</c:v>
                </c:pt>
                <c:pt idx="18802">
                  <c:v>21.667071</c:v>
                </c:pt>
                <c:pt idx="18803">
                  <c:v>21.669295000000002</c:v>
                </c:pt>
                <c:pt idx="18804">
                  <c:v>21.672136999999999</c:v>
                </c:pt>
                <c:pt idx="18805">
                  <c:v>21.676027000000001</c:v>
                </c:pt>
                <c:pt idx="18806">
                  <c:v>21.678912</c:v>
                </c:pt>
                <c:pt idx="18807">
                  <c:v>21.681280000000001</c:v>
                </c:pt>
                <c:pt idx="18808">
                  <c:v>21.684280000000001</c:v>
                </c:pt>
                <c:pt idx="18809">
                  <c:v>21.686419000000001</c:v>
                </c:pt>
                <c:pt idx="18810">
                  <c:v>21.687222999999999</c:v>
                </c:pt>
                <c:pt idx="18811">
                  <c:v>21.689188999999999</c:v>
                </c:pt>
                <c:pt idx="18812">
                  <c:v>21.691845000000001</c:v>
                </c:pt>
                <c:pt idx="18813">
                  <c:v>21.694068999999999</c:v>
                </c:pt>
                <c:pt idx="18814">
                  <c:v>21.696725000000001</c:v>
                </c:pt>
                <c:pt idx="18815">
                  <c:v>21.700844</c:v>
                </c:pt>
                <c:pt idx="18816">
                  <c:v>21.704059000000001</c:v>
                </c:pt>
                <c:pt idx="18817">
                  <c:v>21.706758000000001</c:v>
                </c:pt>
                <c:pt idx="18818">
                  <c:v>21.710246000000001</c:v>
                </c:pt>
                <c:pt idx="18819">
                  <c:v>21.712772000000001</c:v>
                </c:pt>
                <c:pt idx="18820">
                  <c:v>21.714179000000001</c:v>
                </c:pt>
                <c:pt idx="18821">
                  <c:v>21.717236</c:v>
                </c:pt>
                <c:pt idx="18822">
                  <c:v>21.720493999999999</c:v>
                </c:pt>
                <c:pt idx="18823">
                  <c:v>21.723164000000001</c:v>
                </c:pt>
                <c:pt idx="18824">
                  <c:v>21.726766999999999</c:v>
                </c:pt>
                <c:pt idx="18825">
                  <c:v>21.731301999999999</c:v>
                </c:pt>
                <c:pt idx="18826">
                  <c:v>21.734473999999999</c:v>
                </c:pt>
                <c:pt idx="18827">
                  <c:v>21.737302</c:v>
                </c:pt>
                <c:pt idx="18828">
                  <c:v>21.741005000000001</c:v>
                </c:pt>
                <c:pt idx="18829">
                  <c:v>21.744378000000001</c:v>
                </c:pt>
                <c:pt idx="18830">
                  <c:v>21.746703</c:v>
                </c:pt>
                <c:pt idx="18831">
                  <c:v>21.750177000000001</c:v>
                </c:pt>
                <c:pt idx="18832">
                  <c:v>21.753793999999999</c:v>
                </c:pt>
                <c:pt idx="18833">
                  <c:v>21.756879999999999</c:v>
                </c:pt>
                <c:pt idx="18834">
                  <c:v>21.760798999999999</c:v>
                </c:pt>
                <c:pt idx="18835">
                  <c:v>21.766252999999999</c:v>
                </c:pt>
                <c:pt idx="18836">
                  <c:v>21.770500999999999</c:v>
                </c:pt>
                <c:pt idx="18837">
                  <c:v>21.774176000000001</c:v>
                </c:pt>
                <c:pt idx="18838">
                  <c:v>21.778396000000001</c:v>
                </c:pt>
                <c:pt idx="18839">
                  <c:v>21.782457999999998</c:v>
                </c:pt>
                <c:pt idx="18840">
                  <c:v>21.785530000000001</c:v>
                </c:pt>
                <c:pt idx="18841">
                  <c:v>21.787683000000001</c:v>
                </c:pt>
                <c:pt idx="18842">
                  <c:v>21.789605999999999</c:v>
                </c:pt>
                <c:pt idx="18843">
                  <c:v>21.792390000000001</c:v>
                </c:pt>
                <c:pt idx="18844">
                  <c:v>21.793582000000001</c:v>
                </c:pt>
                <c:pt idx="18845">
                  <c:v>21.794170000000001</c:v>
                </c:pt>
                <c:pt idx="18846">
                  <c:v>21.795390000000001</c:v>
                </c:pt>
                <c:pt idx="18847">
                  <c:v>21.796783000000001</c:v>
                </c:pt>
                <c:pt idx="18848">
                  <c:v>21.797529000000001</c:v>
                </c:pt>
                <c:pt idx="18849">
                  <c:v>21.799983000000001</c:v>
                </c:pt>
                <c:pt idx="18850">
                  <c:v>21.803256000000001</c:v>
                </c:pt>
                <c:pt idx="18851">
                  <c:v>21.806155</c:v>
                </c:pt>
                <c:pt idx="18852">
                  <c:v>21.809284000000002</c:v>
                </c:pt>
                <c:pt idx="18853">
                  <c:v>21.813058999999999</c:v>
                </c:pt>
                <c:pt idx="18854">
                  <c:v>21.815370000000001</c:v>
                </c:pt>
                <c:pt idx="18855">
                  <c:v>21.817278999999999</c:v>
                </c:pt>
                <c:pt idx="18856">
                  <c:v>21.819547</c:v>
                </c:pt>
                <c:pt idx="18857">
                  <c:v>21.821929999999998</c:v>
                </c:pt>
                <c:pt idx="18858">
                  <c:v>21.823509000000001</c:v>
                </c:pt>
                <c:pt idx="18859">
                  <c:v>21.826177999999999</c:v>
                </c:pt>
                <c:pt idx="18860">
                  <c:v>21.829464999999999</c:v>
                </c:pt>
                <c:pt idx="18861">
                  <c:v>21.832221000000001</c:v>
                </c:pt>
                <c:pt idx="18862">
                  <c:v>21.834258999999999</c:v>
                </c:pt>
                <c:pt idx="18863">
                  <c:v>21.837475000000001</c:v>
                </c:pt>
                <c:pt idx="18864">
                  <c:v>21.839383999999999</c:v>
                </c:pt>
                <c:pt idx="18865">
                  <c:v>21.839714000000001</c:v>
                </c:pt>
                <c:pt idx="18866">
                  <c:v>21.84036</c:v>
                </c:pt>
                <c:pt idx="18867">
                  <c:v>21.841307</c:v>
                </c:pt>
                <c:pt idx="18868">
                  <c:v>21.841522000000001</c:v>
                </c:pt>
                <c:pt idx="18869">
                  <c:v>21.842684999999999</c:v>
                </c:pt>
                <c:pt idx="18870">
                  <c:v>21.844422000000002</c:v>
                </c:pt>
                <c:pt idx="18871">
                  <c:v>21.845714000000001</c:v>
                </c:pt>
                <c:pt idx="18872">
                  <c:v>21.846775999999998</c:v>
                </c:pt>
                <c:pt idx="18873">
                  <c:v>21.848986</c:v>
                </c:pt>
                <c:pt idx="18874">
                  <c:v>21.849990999999999</c:v>
                </c:pt>
                <c:pt idx="18875">
                  <c:v>21.850134000000001</c:v>
                </c:pt>
                <c:pt idx="18876">
                  <c:v>21.850421000000001</c:v>
                </c:pt>
                <c:pt idx="18877">
                  <c:v>21.851023999999999</c:v>
                </c:pt>
                <c:pt idx="18878">
                  <c:v>21.850594000000001</c:v>
                </c:pt>
                <c:pt idx="18879">
                  <c:v>21.851455000000001</c:v>
                </c:pt>
                <c:pt idx="18880">
                  <c:v>21.852086</c:v>
                </c:pt>
                <c:pt idx="18881">
                  <c:v>21.852143999999999</c:v>
                </c:pt>
                <c:pt idx="18882">
                  <c:v>21.852732</c:v>
                </c:pt>
                <c:pt idx="18883">
                  <c:v>21.854900000000001</c:v>
                </c:pt>
                <c:pt idx="18884">
                  <c:v>21.854856999999999</c:v>
                </c:pt>
                <c:pt idx="18885">
                  <c:v>21.855086</c:v>
                </c:pt>
                <c:pt idx="18886">
                  <c:v>21.856435999999999</c:v>
                </c:pt>
                <c:pt idx="18887">
                  <c:v>21.857023999999999</c:v>
                </c:pt>
                <c:pt idx="18888">
                  <c:v>21.855962000000002</c:v>
                </c:pt>
                <c:pt idx="18889">
                  <c:v>21.856565</c:v>
                </c:pt>
                <c:pt idx="18890">
                  <c:v>21.856622000000002</c:v>
                </c:pt>
                <c:pt idx="18891">
                  <c:v>21.854914000000001</c:v>
                </c:pt>
                <c:pt idx="18892">
                  <c:v>21.85378</c:v>
                </c:pt>
                <c:pt idx="18893">
                  <c:v>21.853565</c:v>
                </c:pt>
                <c:pt idx="18894">
                  <c:v>21.851613</c:v>
                </c:pt>
                <c:pt idx="18895">
                  <c:v>21.849862000000002</c:v>
                </c:pt>
                <c:pt idx="18896">
                  <c:v>21.849330999999999</c:v>
                </c:pt>
                <c:pt idx="18897">
                  <c:v>21.848082000000002</c:v>
                </c:pt>
                <c:pt idx="18898">
                  <c:v>21.845139</c:v>
                </c:pt>
                <c:pt idx="18899">
                  <c:v>21.844206</c:v>
                </c:pt>
                <c:pt idx="18900">
                  <c:v>21.843330999999999</c:v>
                </c:pt>
                <c:pt idx="18901">
                  <c:v>21.841006</c:v>
                </c:pt>
                <c:pt idx="18902">
                  <c:v>21.839124999999999</c:v>
                </c:pt>
                <c:pt idx="18903">
                  <c:v>21.838853</c:v>
                </c:pt>
                <c:pt idx="18904">
                  <c:v>21.836341000000001</c:v>
                </c:pt>
                <c:pt idx="18905">
                  <c:v>21.833742999999998</c:v>
                </c:pt>
                <c:pt idx="18906">
                  <c:v>21.833212</c:v>
                </c:pt>
                <c:pt idx="18907">
                  <c:v>21.832106</c:v>
                </c:pt>
                <c:pt idx="18908">
                  <c:v>21.829436999999999</c:v>
                </c:pt>
                <c:pt idx="18909">
                  <c:v>21.828603999999999</c:v>
                </c:pt>
                <c:pt idx="18910">
                  <c:v>21.827656999999999</c:v>
                </c:pt>
                <c:pt idx="18911">
                  <c:v>21.825044999999999</c:v>
                </c:pt>
                <c:pt idx="18912">
                  <c:v>21.822834</c:v>
                </c:pt>
                <c:pt idx="18913">
                  <c:v>21.821916000000002</c:v>
                </c:pt>
                <c:pt idx="18914">
                  <c:v>21.819130999999999</c:v>
                </c:pt>
                <c:pt idx="18915">
                  <c:v>21.816174</c:v>
                </c:pt>
                <c:pt idx="18916">
                  <c:v>21.814637999999999</c:v>
                </c:pt>
                <c:pt idx="18917">
                  <c:v>21.812514</c:v>
                </c:pt>
                <c:pt idx="18918">
                  <c:v>21.808824999999999</c:v>
                </c:pt>
                <c:pt idx="18919">
                  <c:v>21.807375</c:v>
                </c:pt>
                <c:pt idx="18920">
                  <c:v>21.805667</c:v>
                </c:pt>
                <c:pt idx="18921">
                  <c:v>21.803141</c:v>
                </c:pt>
                <c:pt idx="18922">
                  <c:v>21.801131999999999</c:v>
                </c:pt>
                <c:pt idx="18923">
                  <c:v>21.800787</c:v>
                </c:pt>
                <c:pt idx="18924">
                  <c:v>21.798074</c:v>
                </c:pt>
                <c:pt idx="18925">
                  <c:v>21.796036000000001</c:v>
                </c:pt>
                <c:pt idx="18926">
                  <c:v>21.795476000000001</c:v>
                </c:pt>
                <c:pt idx="18927">
                  <c:v>21.794529000000001</c:v>
                </c:pt>
                <c:pt idx="18928">
                  <c:v>21.792663000000001</c:v>
                </c:pt>
                <c:pt idx="18929">
                  <c:v>21.793309000000001</c:v>
                </c:pt>
                <c:pt idx="18930">
                  <c:v>21.793869000000001</c:v>
                </c:pt>
                <c:pt idx="18931">
                  <c:v>21.793064999999999</c:v>
                </c:pt>
                <c:pt idx="18932">
                  <c:v>21.793279999999999</c:v>
                </c:pt>
                <c:pt idx="18933">
                  <c:v>21.794571999999999</c:v>
                </c:pt>
                <c:pt idx="18934">
                  <c:v>21.793638999999999</c:v>
                </c:pt>
                <c:pt idx="18935">
                  <c:v>21.792777999999998</c:v>
                </c:pt>
                <c:pt idx="18936">
                  <c:v>21.793724999999998</c:v>
                </c:pt>
                <c:pt idx="18937">
                  <c:v>21.794228</c:v>
                </c:pt>
                <c:pt idx="18938">
                  <c:v>21.793710999999998</c:v>
                </c:pt>
                <c:pt idx="18939">
                  <c:v>21.795835</c:v>
                </c:pt>
                <c:pt idx="18940">
                  <c:v>21.797615</c:v>
                </c:pt>
                <c:pt idx="18941">
                  <c:v>21.797772999999999</c:v>
                </c:pt>
                <c:pt idx="18942">
                  <c:v>21.798877999999998</c:v>
                </c:pt>
                <c:pt idx="18943">
                  <c:v>21.801275</c:v>
                </c:pt>
                <c:pt idx="18944">
                  <c:v>21.801290000000002</c:v>
                </c:pt>
                <c:pt idx="18945">
                  <c:v>21.801634</c:v>
                </c:pt>
                <c:pt idx="18946">
                  <c:v>21.803944999999999</c:v>
                </c:pt>
                <c:pt idx="18947">
                  <c:v>21.805553</c:v>
                </c:pt>
                <c:pt idx="18948">
                  <c:v>21.806514</c:v>
                </c:pt>
                <c:pt idx="18949">
                  <c:v>21.810146</c:v>
                </c:pt>
                <c:pt idx="18950">
                  <c:v>21.813447</c:v>
                </c:pt>
                <c:pt idx="18951">
                  <c:v>21.815543000000002</c:v>
                </c:pt>
                <c:pt idx="18952">
                  <c:v>21.818887</c:v>
                </c:pt>
                <c:pt idx="18953">
                  <c:v>21.823537000000002</c:v>
                </c:pt>
                <c:pt idx="18954">
                  <c:v>21.825991999999999</c:v>
                </c:pt>
                <c:pt idx="18955">
                  <c:v>21.828589999999998</c:v>
                </c:pt>
                <c:pt idx="18956">
                  <c:v>21.833182999999998</c:v>
                </c:pt>
                <c:pt idx="18957">
                  <c:v>21.837302000000001</c:v>
                </c:pt>
                <c:pt idx="18958">
                  <c:v>21.840661000000001</c:v>
                </c:pt>
                <c:pt idx="18959">
                  <c:v>21.846761000000001</c:v>
                </c:pt>
                <c:pt idx="18960">
                  <c:v>21.852374000000001</c:v>
                </c:pt>
                <c:pt idx="18961">
                  <c:v>21.856650999999999</c:v>
                </c:pt>
                <c:pt idx="18962">
                  <c:v>21.861688999999998</c:v>
                </c:pt>
                <c:pt idx="18963">
                  <c:v>21.867775000000002</c:v>
                </c:pt>
                <c:pt idx="18964">
                  <c:v>21.871535000000002</c:v>
                </c:pt>
                <c:pt idx="18965">
                  <c:v>21.875883999999999</c:v>
                </c:pt>
                <c:pt idx="18966">
                  <c:v>21.881454000000002</c:v>
                </c:pt>
                <c:pt idx="18967">
                  <c:v>21.886462999999999</c:v>
                </c:pt>
                <c:pt idx="18968">
                  <c:v>21.890554000000002</c:v>
                </c:pt>
                <c:pt idx="18969">
                  <c:v>21.896308999999999</c:v>
                </c:pt>
                <c:pt idx="18970">
                  <c:v>21.901505</c:v>
                </c:pt>
                <c:pt idx="18971">
                  <c:v>21.90551</c:v>
                </c:pt>
                <c:pt idx="18972">
                  <c:v>21.910074000000002</c:v>
                </c:pt>
                <c:pt idx="18973">
                  <c:v>21.915600000000001</c:v>
                </c:pt>
                <c:pt idx="18974">
                  <c:v>21.919274999999999</c:v>
                </c:pt>
                <c:pt idx="18975">
                  <c:v>21.923638</c:v>
                </c:pt>
                <c:pt idx="18976">
                  <c:v>21.928992000000001</c:v>
                </c:pt>
                <c:pt idx="18977">
                  <c:v>21.933326999999998</c:v>
                </c:pt>
                <c:pt idx="18978">
                  <c:v>21.936585000000001</c:v>
                </c:pt>
                <c:pt idx="18979">
                  <c:v>21.941666000000001</c:v>
                </c:pt>
                <c:pt idx="18980">
                  <c:v>21.945986999999999</c:v>
                </c:pt>
                <c:pt idx="18981">
                  <c:v>21.949014999999999</c:v>
                </c:pt>
                <c:pt idx="18982">
                  <c:v>21.952532000000001</c:v>
                </c:pt>
                <c:pt idx="18983">
                  <c:v>21.957039000000002</c:v>
                </c:pt>
                <c:pt idx="18984">
                  <c:v>21.959665999999999</c:v>
                </c:pt>
                <c:pt idx="18985">
                  <c:v>21.962852000000002</c:v>
                </c:pt>
                <c:pt idx="18986">
                  <c:v>21.967431000000001</c:v>
                </c:pt>
                <c:pt idx="18987">
                  <c:v>21.971163000000001</c:v>
                </c:pt>
                <c:pt idx="18988">
                  <c:v>21.973573999999999</c:v>
                </c:pt>
                <c:pt idx="18989">
                  <c:v>21.977435</c:v>
                </c:pt>
                <c:pt idx="18990">
                  <c:v>21.980564000000001</c:v>
                </c:pt>
                <c:pt idx="18991">
                  <c:v>21.982659999999999</c:v>
                </c:pt>
                <c:pt idx="18992">
                  <c:v>21.984912999999999</c:v>
                </c:pt>
                <c:pt idx="18993">
                  <c:v>21.987984999999998</c:v>
                </c:pt>
                <c:pt idx="18994">
                  <c:v>21.989606999999999</c:v>
                </c:pt>
                <c:pt idx="18995">
                  <c:v>21.991530000000001</c:v>
                </c:pt>
                <c:pt idx="18996">
                  <c:v>21.994458000000002</c:v>
                </c:pt>
                <c:pt idx="18997">
                  <c:v>21.996324000000001</c:v>
                </c:pt>
                <c:pt idx="18998">
                  <c:v>21.997028</c:v>
                </c:pt>
                <c:pt idx="18999">
                  <c:v>21.999079999999999</c:v>
                </c:pt>
                <c:pt idx="19000">
                  <c:v>22.000171000000002</c:v>
                </c:pt>
                <c:pt idx="19001">
                  <c:v>22.000128</c:v>
                </c:pt>
                <c:pt idx="19002">
                  <c:v>22.000385999999999</c:v>
                </c:pt>
                <c:pt idx="19003">
                  <c:v>22.001577999999999</c:v>
                </c:pt>
                <c:pt idx="19004">
                  <c:v>22.001061</c:v>
                </c:pt>
                <c:pt idx="19005">
                  <c:v>22.000859999999999</c:v>
                </c:pt>
                <c:pt idx="19006">
                  <c:v>22.001721</c:v>
                </c:pt>
                <c:pt idx="19007">
                  <c:v>22.001850000000001</c:v>
                </c:pt>
                <c:pt idx="19008">
                  <c:v>22.000730999999998</c:v>
                </c:pt>
                <c:pt idx="19009">
                  <c:v>22.001132999999999</c:v>
                </c:pt>
                <c:pt idx="19010">
                  <c:v>22.001764000000001</c:v>
                </c:pt>
                <c:pt idx="19011">
                  <c:v>22.001190000000001</c:v>
                </c:pt>
                <c:pt idx="19012">
                  <c:v>22.001017999999998</c:v>
                </c:pt>
                <c:pt idx="19013">
                  <c:v>22.001936000000001</c:v>
                </c:pt>
                <c:pt idx="19014">
                  <c:v>22.001090000000001</c:v>
                </c:pt>
                <c:pt idx="19015">
                  <c:v>22.000371999999999</c:v>
                </c:pt>
                <c:pt idx="19016">
                  <c:v>22.000329000000001</c:v>
                </c:pt>
                <c:pt idx="19017">
                  <c:v>22.000299999999999</c:v>
                </c:pt>
                <c:pt idx="19018">
                  <c:v>21.999338000000002</c:v>
                </c:pt>
                <c:pt idx="19019">
                  <c:v>22.000070000000001</c:v>
                </c:pt>
                <c:pt idx="19020">
                  <c:v>22.000572999999999</c:v>
                </c:pt>
                <c:pt idx="19021">
                  <c:v>22.000214</c:v>
                </c:pt>
                <c:pt idx="19022">
                  <c:v>22.000401</c:v>
                </c:pt>
                <c:pt idx="19023">
                  <c:v>22.001822000000001</c:v>
                </c:pt>
                <c:pt idx="19024">
                  <c:v>22.001147</c:v>
                </c:pt>
                <c:pt idx="19025">
                  <c:v>22.000802</c:v>
                </c:pt>
                <c:pt idx="19026">
                  <c:v>22.001505999999999</c:v>
                </c:pt>
                <c:pt idx="19027">
                  <c:v>22.001591999999999</c:v>
                </c:pt>
                <c:pt idx="19028">
                  <c:v>22.000471999999998</c:v>
                </c:pt>
                <c:pt idx="19029">
                  <c:v>22.001491000000001</c:v>
                </c:pt>
                <c:pt idx="19030">
                  <c:v>22.002338000000002</c:v>
                </c:pt>
                <c:pt idx="19031">
                  <c:v>22.001994</c:v>
                </c:pt>
                <c:pt idx="19032">
                  <c:v>22.002079999999999</c:v>
                </c:pt>
                <c:pt idx="19033">
                  <c:v>22.003630000000001</c:v>
                </c:pt>
                <c:pt idx="19034">
                  <c:v>22.003142</c:v>
                </c:pt>
                <c:pt idx="19035">
                  <c:v>22.002094</c:v>
                </c:pt>
                <c:pt idx="19036">
                  <c:v>22.002582</c:v>
                </c:pt>
                <c:pt idx="19037">
                  <c:v>22.002797999999999</c:v>
                </c:pt>
                <c:pt idx="19038">
                  <c:v>22.002281</c:v>
                </c:pt>
                <c:pt idx="19039">
                  <c:v>22.003989000000001</c:v>
                </c:pt>
                <c:pt idx="19040">
                  <c:v>22.005769000000001</c:v>
                </c:pt>
                <c:pt idx="19041">
                  <c:v>22.006587</c:v>
                </c:pt>
                <c:pt idx="19042">
                  <c:v>22.008108</c:v>
                </c:pt>
                <c:pt idx="19043">
                  <c:v>22.010964999999999</c:v>
                </c:pt>
                <c:pt idx="19044">
                  <c:v>22.011825999999999</c:v>
                </c:pt>
                <c:pt idx="19045">
                  <c:v>22.012917000000002</c:v>
                </c:pt>
                <c:pt idx="19046">
                  <c:v>22.015284999999999</c:v>
                </c:pt>
                <c:pt idx="19047">
                  <c:v>22.017078999999999</c:v>
                </c:pt>
                <c:pt idx="19048">
                  <c:v>22.018127</c:v>
                </c:pt>
                <c:pt idx="19049">
                  <c:v>22.021356999999998</c:v>
                </c:pt>
                <c:pt idx="19050">
                  <c:v>22.024170000000002</c:v>
                </c:pt>
                <c:pt idx="19051">
                  <c:v>22.025203000000001</c:v>
                </c:pt>
                <c:pt idx="19052">
                  <c:v>22.026738999999999</c:v>
                </c:pt>
                <c:pt idx="19053">
                  <c:v>22.029178999999999</c:v>
                </c:pt>
                <c:pt idx="19054">
                  <c:v>22.029738999999999</c:v>
                </c:pt>
                <c:pt idx="19055">
                  <c:v>22.030428000000001</c:v>
                </c:pt>
                <c:pt idx="19056">
                  <c:v>22.032523999999999</c:v>
                </c:pt>
                <c:pt idx="19057">
                  <c:v>22.034562000000001</c:v>
                </c:pt>
                <c:pt idx="19058">
                  <c:v>22.035350999999999</c:v>
                </c:pt>
                <c:pt idx="19059">
                  <c:v>22.038150000000002</c:v>
                </c:pt>
                <c:pt idx="19060">
                  <c:v>22.040704999999999</c:v>
                </c:pt>
                <c:pt idx="19061">
                  <c:v>22.041868000000001</c:v>
                </c:pt>
                <c:pt idx="19062">
                  <c:v>22.043316999999998</c:v>
                </c:pt>
                <c:pt idx="19063">
                  <c:v>22.045670999999999</c:v>
                </c:pt>
                <c:pt idx="19064">
                  <c:v>22.046158999999999</c:v>
                </c:pt>
                <c:pt idx="19065">
                  <c:v>22.047021000000001</c:v>
                </c:pt>
                <c:pt idx="19066">
                  <c:v>22.049059</c:v>
                </c:pt>
                <c:pt idx="19067">
                  <c:v>22.050666</c:v>
                </c:pt>
                <c:pt idx="19068">
                  <c:v>22.051096999999999</c:v>
                </c:pt>
                <c:pt idx="19069">
                  <c:v>22.053364999999999</c:v>
                </c:pt>
                <c:pt idx="19070">
                  <c:v>22.055244999999999</c:v>
                </c:pt>
                <c:pt idx="19071">
                  <c:v>22.055990999999999</c:v>
                </c:pt>
                <c:pt idx="19072">
                  <c:v>22.057312</c:v>
                </c:pt>
                <c:pt idx="19073">
                  <c:v>22.059436000000002</c:v>
                </c:pt>
                <c:pt idx="19074">
                  <c:v>22.059508000000001</c:v>
                </c:pt>
                <c:pt idx="19075">
                  <c:v>22.059837999999999</c:v>
                </c:pt>
                <c:pt idx="19076">
                  <c:v>22.061717999999999</c:v>
                </c:pt>
                <c:pt idx="19077">
                  <c:v>22.062909999999999</c:v>
                </c:pt>
                <c:pt idx="19078">
                  <c:v>22.063053</c:v>
                </c:pt>
                <c:pt idx="19079">
                  <c:v>22.064848000000001</c:v>
                </c:pt>
                <c:pt idx="19080">
                  <c:v>22.065536000000002</c:v>
                </c:pt>
                <c:pt idx="19081">
                  <c:v>22.064934000000001</c:v>
                </c:pt>
                <c:pt idx="19082">
                  <c:v>22.064862000000002</c:v>
                </c:pt>
                <c:pt idx="19083">
                  <c:v>22.065522000000001</c:v>
                </c:pt>
                <c:pt idx="19084">
                  <c:v>22.064115999999999</c:v>
                </c:pt>
                <c:pt idx="19085">
                  <c:v>22.063053</c:v>
                </c:pt>
                <c:pt idx="19086">
                  <c:v>22.063110999999999</c:v>
                </c:pt>
                <c:pt idx="19087">
                  <c:v>22.062636999999999</c:v>
                </c:pt>
                <c:pt idx="19088">
                  <c:v>22.061159</c:v>
                </c:pt>
                <c:pt idx="19089">
                  <c:v>22.061057999999999</c:v>
                </c:pt>
                <c:pt idx="19090">
                  <c:v>22.060714000000001</c:v>
                </c:pt>
                <c:pt idx="19091">
                  <c:v>22.059608999999998</c:v>
                </c:pt>
                <c:pt idx="19092">
                  <c:v>22.059321000000001</c:v>
                </c:pt>
                <c:pt idx="19093">
                  <c:v>22.060642000000001</c:v>
                </c:pt>
                <c:pt idx="19094">
                  <c:v>22.060483999999999</c:v>
                </c:pt>
                <c:pt idx="19095">
                  <c:v>22.060856999999999</c:v>
                </c:pt>
                <c:pt idx="19096">
                  <c:v>22.062622999999999</c:v>
                </c:pt>
                <c:pt idx="19097">
                  <c:v>22.063828000000001</c:v>
                </c:pt>
                <c:pt idx="19098">
                  <c:v>22.064029000000001</c:v>
                </c:pt>
                <c:pt idx="19099">
                  <c:v>22.066025</c:v>
                </c:pt>
                <c:pt idx="19100">
                  <c:v>22.067502999999999</c:v>
                </c:pt>
                <c:pt idx="19101">
                  <c:v>22.067847</c:v>
                </c:pt>
                <c:pt idx="19102">
                  <c:v>22.069067</c:v>
                </c:pt>
                <c:pt idx="19103">
                  <c:v>22.071393</c:v>
                </c:pt>
                <c:pt idx="19104">
                  <c:v>22.071995999999999</c:v>
                </c:pt>
                <c:pt idx="19105">
                  <c:v>22.072755999999998</c:v>
                </c:pt>
                <c:pt idx="19106">
                  <c:v>22.074866</c:v>
                </c:pt>
                <c:pt idx="19107">
                  <c:v>22.076215000000001</c:v>
                </c:pt>
                <c:pt idx="19108">
                  <c:v>22.076602999999999</c:v>
                </c:pt>
                <c:pt idx="19109">
                  <c:v>22.079000000000001</c:v>
                </c:pt>
                <c:pt idx="19110">
                  <c:v>22.081354000000001</c:v>
                </c:pt>
                <c:pt idx="19111">
                  <c:v>22.082616999999999</c:v>
                </c:pt>
                <c:pt idx="19112">
                  <c:v>22.084295999999998</c:v>
                </c:pt>
                <c:pt idx="19113">
                  <c:v>22.087038</c:v>
                </c:pt>
                <c:pt idx="19114">
                  <c:v>22.088100000000001</c:v>
                </c:pt>
                <c:pt idx="19115">
                  <c:v>22.089435000000002</c:v>
                </c:pt>
                <c:pt idx="19116">
                  <c:v>22.092161999999998</c:v>
                </c:pt>
                <c:pt idx="19117">
                  <c:v>22.094301000000002</c:v>
                </c:pt>
                <c:pt idx="19118">
                  <c:v>22.095320000000001</c:v>
                </c:pt>
                <c:pt idx="19119">
                  <c:v>22.098133000000001</c:v>
                </c:pt>
                <c:pt idx="19120">
                  <c:v>22.100760000000001</c:v>
                </c:pt>
                <c:pt idx="19121">
                  <c:v>22.102754999999998</c:v>
                </c:pt>
                <c:pt idx="19122">
                  <c:v>22.105181000000002</c:v>
                </c:pt>
                <c:pt idx="19123">
                  <c:v>22.108338</c:v>
                </c:pt>
                <c:pt idx="19124">
                  <c:v>22.109673000000001</c:v>
                </c:pt>
                <c:pt idx="19125">
                  <c:v>22.111740000000001</c:v>
                </c:pt>
                <c:pt idx="19126">
                  <c:v>22.115127999999999</c:v>
                </c:pt>
                <c:pt idx="19127">
                  <c:v>22.118041000000002</c:v>
                </c:pt>
                <c:pt idx="19128">
                  <c:v>22.119935999999999</c:v>
                </c:pt>
                <c:pt idx="19129">
                  <c:v>22.123667999999999</c:v>
                </c:pt>
                <c:pt idx="19130">
                  <c:v>22.127313999999998</c:v>
                </c:pt>
                <c:pt idx="19131">
                  <c:v>22.129007000000001</c:v>
                </c:pt>
                <c:pt idx="19132">
                  <c:v>22.131103</c:v>
                </c:pt>
                <c:pt idx="19133">
                  <c:v>22.134274999999999</c:v>
                </c:pt>
                <c:pt idx="19134">
                  <c:v>22.134605000000001</c:v>
                </c:pt>
                <c:pt idx="19135">
                  <c:v>22.134834999999999</c:v>
                </c:pt>
                <c:pt idx="19136">
                  <c:v>22.135940000000002</c:v>
                </c:pt>
                <c:pt idx="19137">
                  <c:v>22.136399000000001</c:v>
                </c:pt>
                <c:pt idx="19138">
                  <c:v>22.135883</c:v>
                </c:pt>
                <c:pt idx="19139">
                  <c:v>22.136859000000001</c:v>
                </c:pt>
                <c:pt idx="19140">
                  <c:v>22.137575999999999</c:v>
                </c:pt>
                <c:pt idx="19141">
                  <c:v>22.137060000000002</c:v>
                </c:pt>
                <c:pt idx="19142">
                  <c:v>22.136873000000001</c:v>
                </c:pt>
                <c:pt idx="19143">
                  <c:v>22.137505000000001</c:v>
                </c:pt>
                <c:pt idx="19144">
                  <c:v>22.136355999999999</c:v>
                </c:pt>
                <c:pt idx="19145">
                  <c:v>22.135553000000002</c:v>
                </c:pt>
                <c:pt idx="19146">
                  <c:v>22.135897</c:v>
                </c:pt>
                <c:pt idx="19147">
                  <c:v>22.135624</c:v>
                </c:pt>
                <c:pt idx="19148">
                  <c:v>22.134376</c:v>
                </c:pt>
                <c:pt idx="19149">
                  <c:v>22.134605000000001</c:v>
                </c:pt>
                <c:pt idx="19150">
                  <c:v>22.134447000000002</c:v>
                </c:pt>
                <c:pt idx="19151">
                  <c:v>22.132811</c:v>
                </c:pt>
                <c:pt idx="19152">
                  <c:v>22.131519000000001</c:v>
                </c:pt>
                <c:pt idx="19153">
                  <c:v>22.131447999999999</c:v>
                </c:pt>
                <c:pt idx="19154">
                  <c:v>22.129452000000001</c:v>
                </c:pt>
                <c:pt idx="19155">
                  <c:v>22.127600999999999</c:v>
                </c:pt>
                <c:pt idx="19156">
                  <c:v>22.127040999999998</c:v>
                </c:pt>
                <c:pt idx="19157">
                  <c:v>22.125792000000001</c:v>
                </c:pt>
                <c:pt idx="19158">
                  <c:v>22.12351</c:v>
                </c:pt>
                <c:pt idx="19159">
                  <c:v>22.123208999999999</c:v>
                </c:pt>
                <c:pt idx="19160">
                  <c:v>22.122678000000001</c:v>
                </c:pt>
                <c:pt idx="19161">
                  <c:v>22.120697</c:v>
                </c:pt>
                <c:pt idx="19162">
                  <c:v>22.119046000000001</c:v>
                </c:pt>
                <c:pt idx="19163">
                  <c:v>22.118687000000001</c:v>
                </c:pt>
                <c:pt idx="19164">
                  <c:v>22.116778</c:v>
                </c:pt>
                <c:pt idx="19165">
                  <c:v>22.115027000000001</c:v>
                </c:pt>
                <c:pt idx="19166">
                  <c:v>22.113994000000002</c:v>
                </c:pt>
                <c:pt idx="19167">
                  <c:v>22.112171</c:v>
                </c:pt>
                <c:pt idx="19168">
                  <c:v>22.109013000000001</c:v>
                </c:pt>
                <c:pt idx="19169">
                  <c:v>22.107664</c:v>
                </c:pt>
                <c:pt idx="19170">
                  <c:v>22.106228999999999</c:v>
                </c:pt>
                <c:pt idx="19171">
                  <c:v>22.103615999999999</c:v>
                </c:pt>
                <c:pt idx="19172">
                  <c:v>22.102066000000001</c:v>
                </c:pt>
                <c:pt idx="19173">
                  <c:v>22.101693000000001</c:v>
                </c:pt>
                <c:pt idx="19174">
                  <c:v>22.099209999999999</c:v>
                </c:pt>
                <c:pt idx="19175">
                  <c:v>22.097258</c:v>
                </c:pt>
                <c:pt idx="19176">
                  <c:v>22.096869999999999</c:v>
                </c:pt>
                <c:pt idx="19177">
                  <c:v>22.095808000000002</c:v>
                </c:pt>
                <c:pt idx="19178">
                  <c:v>22.093411</c:v>
                </c:pt>
                <c:pt idx="19179">
                  <c:v>22.092707999999998</c:v>
                </c:pt>
                <c:pt idx="19180">
                  <c:v>22.092019000000001</c:v>
                </c:pt>
                <c:pt idx="19181">
                  <c:v>22.089922999999999</c:v>
                </c:pt>
                <c:pt idx="19182">
                  <c:v>22.088415999999999</c:v>
                </c:pt>
                <c:pt idx="19183">
                  <c:v>22.088415999999999</c:v>
                </c:pt>
                <c:pt idx="19184">
                  <c:v>22.086593000000001</c:v>
                </c:pt>
                <c:pt idx="19185">
                  <c:v>22.084871</c:v>
                </c:pt>
                <c:pt idx="19186">
                  <c:v>22.084209999999999</c:v>
                </c:pt>
                <c:pt idx="19187">
                  <c:v>22.083262999999999</c:v>
                </c:pt>
                <c:pt idx="19188">
                  <c:v>22.080952</c:v>
                </c:pt>
                <c:pt idx="19189">
                  <c:v>22.080608000000002</c:v>
                </c:pt>
                <c:pt idx="19190">
                  <c:v>22.080493000000001</c:v>
                </c:pt>
                <c:pt idx="19191">
                  <c:v>22.079287000000001</c:v>
                </c:pt>
                <c:pt idx="19192">
                  <c:v>22.078641000000001</c:v>
                </c:pt>
                <c:pt idx="19193">
                  <c:v>22.079257999999999</c:v>
                </c:pt>
                <c:pt idx="19194">
                  <c:v>22.07788</c:v>
                </c:pt>
                <c:pt idx="19195">
                  <c:v>22.076732</c:v>
                </c:pt>
                <c:pt idx="19196">
                  <c:v>22.077062000000002</c:v>
                </c:pt>
                <c:pt idx="19197">
                  <c:v>22.076889999999999</c:v>
                </c:pt>
                <c:pt idx="19198">
                  <c:v>22.075541000000001</c:v>
                </c:pt>
                <c:pt idx="19199">
                  <c:v>22.075956999999999</c:v>
                </c:pt>
                <c:pt idx="19200">
                  <c:v>22.075340000000001</c:v>
                </c:pt>
                <c:pt idx="19201">
                  <c:v>22.073948000000001</c:v>
                </c:pt>
                <c:pt idx="19202">
                  <c:v>22.073359</c:v>
                </c:pt>
                <c:pt idx="19203">
                  <c:v>22.073072</c:v>
                </c:pt>
                <c:pt idx="19204">
                  <c:v>22.071636999999999</c:v>
                </c:pt>
                <c:pt idx="19205">
                  <c:v>22.071062999999999</c:v>
                </c:pt>
                <c:pt idx="19206">
                  <c:v>22.071565</c:v>
                </c:pt>
                <c:pt idx="19207">
                  <c:v>22.071508000000001</c:v>
                </c:pt>
                <c:pt idx="19208">
                  <c:v>22.071579</c:v>
                </c:pt>
                <c:pt idx="19209">
                  <c:v>22.072914000000001</c:v>
                </c:pt>
                <c:pt idx="19210">
                  <c:v>22.073215999999999</c:v>
                </c:pt>
                <c:pt idx="19211">
                  <c:v>22.072483999999999</c:v>
                </c:pt>
                <c:pt idx="19212">
                  <c:v>22.072412</c:v>
                </c:pt>
                <c:pt idx="19213">
                  <c:v>22.072498</c:v>
                </c:pt>
                <c:pt idx="19214">
                  <c:v>22.071321000000001</c:v>
                </c:pt>
                <c:pt idx="19215">
                  <c:v>22.071176999999999</c:v>
                </c:pt>
                <c:pt idx="19216">
                  <c:v>22.071981000000001</c:v>
                </c:pt>
                <c:pt idx="19217">
                  <c:v>22.071981000000001</c:v>
                </c:pt>
                <c:pt idx="19218">
                  <c:v>22.072039</c:v>
                </c:pt>
                <c:pt idx="19219">
                  <c:v>22.073259</c:v>
                </c:pt>
                <c:pt idx="19220">
                  <c:v>22.073689000000002</c:v>
                </c:pt>
                <c:pt idx="19221">
                  <c:v>22.073402000000002</c:v>
                </c:pt>
                <c:pt idx="19222">
                  <c:v>22.073861000000001</c:v>
                </c:pt>
                <c:pt idx="19223">
                  <c:v>22.074363999999999</c:v>
                </c:pt>
                <c:pt idx="19224">
                  <c:v>22.073402000000002</c:v>
                </c:pt>
                <c:pt idx="19225">
                  <c:v>22.073173000000001</c:v>
                </c:pt>
                <c:pt idx="19226">
                  <c:v>22.073546</c:v>
                </c:pt>
                <c:pt idx="19227">
                  <c:v>22.073388000000001</c:v>
                </c:pt>
                <c:pt idx="19228">
                  <c:v>22.072942999999999</c:v>
                </c:pt>
                <c:pt idx="19229">
                  <c:v>22.073546</c:v>
                </c:pt>
                <c:pt idx="19230">
                  <c:v>22.073273</c:v>
                </c:pt>
                <c:pt idx="19231">
                  <c:v>22.071852</c:v>
                </c:pt>
                <c:pt idx="19232">
                  <c:v>22.070862000000002</c:v>
                </c:pt>
                <c:pt idx="19233">
                  <c:v>22.069972</c:v>
                </c:pt>
                <c:pt idx="19234">
                  <c:v>22.067948000000001</c:v>
                </c:pt>
                <c:pt idx="19235">
                  <c:v>22.066599</c:v>
                </c:pt>
                <c:pt idx="19236">
                  <c:v>22.065909999999999</c:v>
                </c:pt>
                <c:pt idx="19237">
                  <c:v>22.064474000000001</c:v>
                </c:pt>
                <c:pt idx="19238">
                  <c:v>22.06268</c:v>
                </c:pt>
                <c:pt idx="19239">
                  <c:v>22.061934000000001</c:v>
                </c:pt>
                <c:pt idx="19240">
                  <c:v>22.060555999999998</c:v>
                </c:pt>
                <c:pt idx="19241">
                  <c:v>22.059909999999999</c:v>
                </c:pt>
                <c:pt idx="19242">
                  <c:v>22.058703999999999</c:v>
                </c:pt>
                <c:pt idx="19243">
                  <c:v>22.057441000000001</c:v>
                </c:pt>
                <c:pt idx="19244">
                  <c:v>22.057269000000002</c:v>
                </c:pt>
                <c:pt idx="19245">
                  <c:v>22.056106</c:v>
                </c:pt>
                <c:pt idx="19246">
                  <c:v>22.054096999999999</c:v>
                </c:pt>
                <c:pt idx="19247">
                  <c:v>22.052129999999998</c:v>
                </c:pt>
                <c:pt idx="19248">
                  <c:v>22.050494</c:v>
                </c:pt>
                <c:pt idx="19249">
                  <c:v>22.047293</c:v>
                </c:pt>
                <c:pt idx="19250">
                  <c:v>22.045155000000001</c:v>
                </c:pt>
                <c:pt idx="19251">
                  <c:v>22.04382</c:v>
                </c:pt>
                <c:pt idx="19252">
                  <c:v>22.042126</c:v>
                </c:pt>
                <c:pt idx="19253">
                  <c:v>22.040116999999999</c:v>
                </c:pt>
                <c:pt idx="19254">
                  <c:v>22.039241000000001</c:v>
                </c:pt>
                <c:pt idx="19255">
                  <c:v>22.037417999999999</c:v>
                </c:pt>
                <c:pt idx="19256">
                  <c:v>22.034763000000002</c:v>
                </c:pt>
                <c:pt idx="19257">
                  <c:v>22.032609999999998</c:v>
                </c:pt>
                <c:pt idx="19258">
                  <c:v>22.030284000000002</c:v>
                </c:pt>
                <c:pt idx="19259">
                  <c:v>22.027011999999999</c:v>
                </c:pt>
                <c:pt idx="19260">
                  <c:v>22.024872999999999</c:v>
                </c:pt>
                <c:pt idx="19261">
                  <c:v>22.023150999999999</c:v>
                </c:pt>
                <c:pt idx="19262">
                  <c:v>22.020724999999999</c:v>
                </c:pt>
                <c:pt idx="19263">
                  <c:v>22.018428</c:v>
                </c:pt>
                <c:pt idx="19264">
                  <c:v>22.017668</c:v>
                </c:pt>
                <c:pt idx="19265">
                  <c:v>22.015974</c:v>
                </c:pt>
                <c:pt idx="19266">
                  <c:v>22.013691999999999</c:v>
                </c:pt>
                <c:pt idx="19267">
                  <c:v>22.012170000000001</c:v>
                </c:pt>
                <c:pt idx="19268">
                  <c:v>22.010534</c:v>
                </c:pt>
                <c:pt idx="19269">
                  <c:v>22.007764000000002</c:v>
                </c:pt>
                <c:pt idx="19270">
                  <c:v>22.0063</c:v>
                </c:pt>
                <c:pt idx="19271">
                  <c:v>22.005668</c:v>
                </c:pt>
                <c:pt idx="19272">
                  <c:v>22.004850000000001</c:v>
                </c:pt>
                <c:pt idx="19273">
                  <c:v>22.004045999999999</c:v>
                </c:pt>
                <c:pt idx="19274">
                  <c:v>22.004534</c:v>
                </c:pt>
                <c:pt idx="19275">
                  <c:v>22.003931999999999</c:v>
                </c:pt>
                <c:pt idx="19276">
                  <c:v>22.002927</c:v>
                </c:pt>
                <c:pt idx="19277">
                  <c:v>22.002582</c:v>
                </c:pt>
                <c:pt idx="19278">
                  <c:v>22.002223000000001</c:v>
                </c:pt>
                <c:pt idx="19279">
                  <c:v>22.000917000000001</c:v>
                </c:pt>
                <c:pt idx="19280">
                  <c:v>22.000945999999999</c:v>
                </c:pt>
                <c:pt idx="19281">
                  <c:v>22.001276000000001</c:v>
                </c:pt>
                <c:pt idx="19282">
                  <c:v>21.999998999999999</c:v>
                </c:pt>
                <c:pt idx="19283">
                  <c:v>21.999324000000001</c:v>
                </c:pt>
                <c:pt idx="19284">
                  <c:v>22.000214</c:v>
                </c:pt>
                <c:pt idx="19285">
                  <c:v>21.998477000000001</c:v>
                </c:pt>
                <c:pt idx="19286">
                  <c:v>21.996884000000001</c:v>
                </c:pt>
                <c:pt idx="19287">
                  <c:v>21.996524999999998</c:v>
                </c:pt>
                <c:pt idx="19288">
                  <c:v>21.996209</c:v>
                </c:pt>
                <c:pt idx="19289">
                  <c:v>21.994401</c:v>
                </c:pt>
                <c:pt idx="19290">
                  <c:v>21.995621</c:v>
                </c:pt>
                <c:pt idx="19291">
                  <c:v>21.996324000000001</c:v>
                </c:pt>
                <c:pt idx="19292">
                  <c:v>21.995792999999999</c:v>
                </c:pt>
                <c:pt idx="19293">
                  <c:v>21.995736000000001</c:v>
                </c:pt>
                <c:pt idx="19294">
                  <c:v>21.997371999999999</c:v>
                </c:pt>
                <c:pt idx="19295">
                  <c:v>21.996382000000001</c:v>
                </c:pt>
                <c:pt idx="19296">
                  <c:v>21.995535</c:v>
                </c:pt>
                <c:pt idx="19297">
                  <c:v>21.996079999999999</c:v>
                </c:pt>
                <c:pt idx="19298">
                  <c:v>21.996095</c:v>
                </c:pt>
                <c:pt idx="19299">
                  <c:v>21.995118999999999</c:v>
                </c:pt>
                <c:pt idx="19300">
                  <c:v>21.996310000000001</c:v>
                </c:pt>
                <c:pt idx="19301">
                  <c:v>21.996841</c:v>
                </c:pt>
                <c:pt idx="19302">
                  <c:v>21.996151999999999</c:v>
                </c:pt>
                <c:pt idx="19303">
                  <c:v>21.996195</c:v>
                </c:pt>
                <c:pt idx="19304">
                  <c:v>21.997271999999999</c:v>
                </c:pt>
                <c:pt idx="19305">
                  <c:v>21.995318999999999</c:v>
                </c:pt>
                <c:pt idx="19306">
                  <c:v>21.993755</c:v>
                </c:pt>
                <c:pt idx="19307">
                  <c:v>21.993625999999999</c:v>
                </c:pt>
                <c:pt idx="19308">
                  <c:v>21.992764999999999</c:v>
                </c:pt>
                <c:pt idx="19309">
                  <c:v>21.990942</c:v>
                </c:pt>
                <c:pt idx="19310">
                  <c:v>21.991501</c:v>
                </c:pt>
                <c:pt idx="19311">
                  <c:v>21.991688</c:v>
                </c:pt>
                <c:pt idx="19312">
                  <c:v>21.989879999999999</c:v>
                </c:pt>
                <c:pt idx="19313">
                  <c:v>21.988344000000001</c:v>
                </c:pt>
                <c:pt idx="19314">
                  <c:v>21.988315</c:v>
                </c:pt>
                <c:pt idx="19315">
                  <c:v>21.985817000000001</c:v>
                </c:pt>
                <c:pt idx="19316">
                  <c:v>21.983751000000002</c:v>
                </c:pt>
                <c:pt idx="19317">
                  <c:v>21.982831999999998</c:v>
                </c:pt>
                <c:pt idx="19318">
                  <c:v>21.981152999999999</c:v>
                </c:pt>
                <c:pt idx="19319">
                  <c:v>21.978238999999999</c:v>
                </c:pt>
                <c:pt idx="19320">
                  <c:v>21.977650000000001</c:v>
                </c:pt>
                <c:pt idx="19321">
                  <c:v>21.976430000000001</c:v>
                </c:pt>
                <c:pt idx="19322">
                  <c:v>21.974018999999998</c:v>
                </c:pt>
                <c:pt idx="19323">
                  <c:v>21.972798999999998</c:v>
                </c:pt>
                <c:pt idx="19324">
                  <c:v>21.972942</c:v>
                </c:pt>
                <c:pt idx="19325">
                  <c:v>21.970158000000001</c:v>
                </c:pt>
                <c:pt idx="19326">
                  <c:v>21.968077000000001</c:v>
                </c:pt>
                <c:pt idx="19327">
                  <c:v>21.967631999999998</c:v>
                </c:pt>
                <c:pt idx="19328">
                  <c:v>21.966584000000001</c:v>
                </c:pt>
                <c:pt idx="19329">
                  <c:v>21.963698999999998</c:v>
                </c:pt>
                <c:pt idx="19330">
                  <c:v>21.963512000000001</c:v>
                </c:pt>
                <c:pt idx="19331">
                  <c:v>21.962436</c:v>
                </c:pt>
                <c:pt idx="19332">
                  <c:v>21.959996</c:v>
                </c:pt>
                <c:pt idx="19333">
                  <c:v>21.958058000000001</c:v>
                </c:pt>
                <c:pt idx="19334">
                  <c:v>21.957742</c:v>
                </c:pt>
                <c:pt idx="19335">
                  <c:v>21.954656</c:v>
                </c:pt>
                <c:pt idx="19336">
                  <c:v>21.952159000000002</c:v>
                </c:pt>
                <c:pt idx="19337">
                  <c:v>21.951283</c:v>
                </c:pt>
                <c:pt idx="19338">
                  <c:v>21.950493999999999</c:v>
                </c:pt>
                <c:pt idx="19339">
                  <c:v>21.948197</c:v>
                </c:pt>
                <c:pt idx="19340">
                  <c:v>21.948440999999999</c:v>
                </c:pt>
                <c:pt idx="19341">
                  <c:v>21.947966999999998</c:v>
                </c:pt>
                <c:pt idx="19342">
                  <c:v>21.946746999999998</c:v>
                </c:pt>
                <c:pt idx="19343">
                  <c:v>21.946301999999999</c:v>
                </c:pt>
                <c:pt idx="19344">
                  <c:v>21.947134999999999</c:v>
                </c:pt>
                <c:pt idx="19345">
                  <c:v>21.945456</c:v>
                </c:pt>
                <c:pt idx="19346">
                  <c:v>21.944838000000001</c:v>
                </c:pt>
                <c:pt idx="19347">
                  <c:v>21.945785999999998</c:v>
                </c:pt>
                <c:pt idx="19348">
                  <c:v>21.946072999999998</c:v>
                </c:pt>
                <c:pt idx="19349">
                  <c:v>21.945226000000002</c:v>
                </c:pt>
                <c:pt idx="19350">
                  <c:v>21.946432000000001</c:v>
                </c:pt>
                <c:pt idx="19351">
                  <c:v>21.947092000000001</c:v>
                </c:pt>
                <c:pt idx="19352">
                  <c:v>21.946273999999999</c:v>
                </c:pt>
                <c:pt idx="19353">
                  <c:v>21.946819000000001</c:v>
                </c:pt>
                <c:pt idx="19354">
                  <c:v>21.949159000000002</c:v>
                </c:pt>
                <c:pt idx="19355">
                  <c:v>21.948585000000001</c:v>
                </c:pt>
                <c:pt idx="19356">
                  <c:v>21.948613000000002</c:v>
                </c:pt>
                <c:pt idx="19357">
                  <c:v>21.949977000000001</c:v>
                </c:pt>
                <c:pt idx="19358">
                  <c:v>21.950896</c:v>
                </c:pt>
                <c:pt idx="19359">
                  <c:v>21.950537000000001</c:v>
                </c:pt>
                <c:pt idx="19360">
                  <c:v>21.952832999999998</c:v>
                </c:pt>
                <c:pt idx="19361">
                  <c:v>21.954626999999999</c:v>
                </c:pt>
                <c:pt idx="19362">
                  <c:v>21.955202</c:v>
                </c:pt>
                <c:pt idx="19363">
                  <c:v>21.956795</c:v>
                </c:pt>
                <c:pt idx="19364">
                  <c:v>21.959205999999998</c:v>
                </c:pt>
                <c:pt idx="19365">
                  <c:v>21.959033999999999</c:v>
                </c:pt>
                <c:pt idx="19366">
                  <c:v>21.959565000000001</c:v>
                </c:pt>
                <c:pt idx="19367">
                  <c:v>21.961487999999999</c:v>
                </c:pt>
                <c:pt idx="19368">
                  <c:v>21.962838000000001</c:v>
                </c:pt>
                <c:pt idx="19369">
                  <c:v>21.963139000000002</c:v>
                </c:pt>
                <c:pt idx="19370">
                  <c:v>21.966080999999999</c:v>
                </c:pt>
                <c:pt idx="19371">
                  <c:v>21.968392000000001</c:v>
                </c:pt>
                <c:pt idx="19372">
                  <c:v>21.969138999999998</c:v>
                </c:pt>
                <c:pt idx="19373">
                  <c:v>21.970775</c:v>
                </c:pt>
                <c:pt idx="19374">
                  <c:v>21.973789</c:v>
                </c:pt>
                <c:pt idx="19375">
                  <c:v>21.974219999999999</c:v>
                </c:pt>
                <c:pt idx="19376">
                  <c:v>21.975210000000001</c:v>
                </c:pt>
                <c:pt idx="19377">
                  <c:v>21.977851000000001</c:v>
                </c:pt>
                <c:pt idx="19378">
                  <c:v>21.979976000000001</c:v>
                </c:pt>
                <c:pt idx="19379">
                  <c:v>21.979386999999999</c:v>
                </c:pt>
                <c:pt idx="19380">
                  <c:v>21.981368</c:v>
                </c:pt>
                <c:pt idx="19381">
                  <c:v>21.982458999999999</c:v>
                </c:pt>
                <c:pt idx="19382">
                  <c:v>21.982544999999998</c:v>
                </c:pt>
                <c:pt idx="19383">
                  <c:v>21.982845999999999</c:v>
                </c:pt>
                <c:pt idx="19384">
                  <c:v>21.984497000000001</c:v>
                </c:pt>
                <c:pt idx="19385">
                  <c:v>21.983664000000001</c:v>
                </c:pt>
                <c:pt idx="19386">
                  <c:v>21.983678999999999</c:v>
                </c:pt>
                <c:pt idx="19387">
                  <c:v>21.984971000000002</c:v>
                </c:pt>
                <c:pt idx="19388">
                  <c:v>21.985458999999999</c:v>
                </c:pt>
                <c:pt idx="19389">
                  <c:v>21.984511000000001</c:v>
                </c:pt>
                <c:pt idx="19390">
                  <c:v>21.985961</c:v>
                </c:pt>
                <c:pt idx="19391">
                  <c:v>21.987324999999998</c:v>
                </c:pt>
                <c:pt idx="19392">
                  <c:v>21.987525999999999</c:v>
                </c:pt>
                <c:pt idx="19393">
                  <c:v>21.988544999999998</c:v>
                </c:pt>
                <c:pt idx="19394">
                  <c:v>21.990525000000002</c:v>
                </c:pt>
                <c:pt idx="19395">
                  <c:v>21.989993999999999</c:v>
                </c:pt>
                <c:pt idx="19396">
                  <c:v>21.990411000000002</c:v>
                </c:pt>
                <c:pt idx="19397">
                  <c:v>21.992232999999999</c:v>
                </c:pt>
                <c:pt idx="19398">
                  <c:v>21.993352999999999</c:v>
                </c:pt>
                <c:pt idx="19399">
                  <c:v>21.993281</c:v>
                </c:pt>
                <c:pt idx="19400">
                  <c:v>21.996079999999999</c:v>
                </c:pt>
                <c:pt idx="19401">
                  <c:v>21.998031999999998</c:v>
                </c:pt>
                <c:pt idx="19402">
                  <c:v>21.998778999999999</c:v>
                </c:pt>
                <c:pt idx="19403">
                  <c:v>22.000371999999999</c:v>
                </c:pt>
                <c:pt idx="19404">
                  <c:v>22.002725999999999</c:v>
                </c:pt>
                <c:pt idx="19405">
                  <c:v>22.002825999999999</c:v>
                </c:pt>
                <c:pt idx="19406">
                  <c:v>22.003616000000001</c:v>
                </c:pt>
                <c:pt idx="19407">
                  <c:v>22.005884000000002</c:v>
                </c:pt>
                <c:pt idx="19408">
                  <c:v>22.007462</c:v>
                </c:pt>
                <c:pt idx="19409">
                  <c:v>22.007635000000001</c:v>
                </c:pt>
                <c:pt idx="19410">
                  <c:v>22.010534</c:v>
                </c:pt>
                <c:pt idx="19411">
                  <c:v>22.013175</c:v>
                </c:pt>
                <c:pt idx="19412">
                  <c:v>22.014365999999999</c:v>
                </c:pt>
                <c:pt idx="19413">
                  <c:v>22.016534</c:v>
                </c:pt>
                <c:pt idx="19414">
                  <c:v>22.020036000000001</c:v>
                </c:pt>
                <c:pt idx="19415">
                  <c:v>22.020969000000001</c:v>
                </c:pt>
                <c:pt idx="19416">
                  <c:v>22.022290000000002</c:v>
                </c:pt>
                <c:pt idx="19417">
                  <c:v>22.025203000000001</c:v>
                </c:pt>
                <c:pt idx="19418">
                  <c:v>22.027342000000001</c:v>
                </c:pt>
                <c:pt idx="19419">
                  <c:v>22.028245999999999</c:v>
                </c:pt>
                <c:pt idx="19420">
                  <c:v>22.032551999999999</c:v>
                </c:pt>
                <c:pt idx="19421">
                  <c:v>22.036370000000002</c:v>
                </c:pt>
                <c:pt idx="19422">
                  <c:v>22.039010999999999</c:v>
                </c:pt>
                <c:pt idx="19423">
                  <c:v>22.042297999999999</c:v>
                </c:pt>
                <c:pt idx="19424">
                  <c:v>22.046949000000001</c:v>
                </c:pt>
                <c:pt idx="19425">
                  <c:v>22.049001000000001</c:v>
                </c:pt>
                <c:pt idx="19426">
                  <c:v>22.051456000000002</c:v>
                </c:pt>
                <c:pt idx="19427">
                  <c:v>22.055129999999998</c:v>
                </c:pt>
                <c:pt idx="19428">
                  <c:v>22.0579</c:v>
                </c:pt>
                <c:pt idx="19429">
                  <c:v>22.05958</c:v>
                </c:pt>
                <c:pt idx="19430">
                  <c:v>22.063870999999999</c:v>
                </c:pt>
                <c:pt idx="19431">
                  <c:v>22.067661000000001</c:v>
                </c:pt>
                <c:pt idx="19432">
                  <c:v>22.069713</c:v>
                </c:pt>
                <c:pt idx="19433">
                  <c:v>22.072354000000001</c:v>
                </c:pt>
                <c:pt idx="19434">
                  <c:v>22.076042999999999</c:v>
                </c:pt>
                <c:pt idx="19435">
                  <c:v>22.077335000000001</c:v>
                </c:pt>
                <c:pt idx="19436">
                  <c:v>22.078396999999999</c:v>
                </c:pt>
                <c:pt idx="19437">
                  <c:v>22.080694000000001</c:v>
                </c:pt>
                <c:pt idx="19438">
                  <c:v>22.082401999999998</c:v>
                </c:pt>
                <c:pt idx="19439">
                  <c:v>22.082933000000001</c:v>
                </c:pt>
                <c:pt idx="19440">
                  <c:v>22.085646000000001</c:v>
                </c:pt>
                <c:pt idx="19441">
                  <c:v>22.087425</c:v>
                </c:pt>
                <c:pt idx="19442">
                  <c:v>22.088142999999999</c:v>
                </c:pt>
                <c:pt idx="19443">
                  <c:v>22.089478</c:v>
                </c:pt>
                <c:pt idx="19444">
                  <c:v>22.091574000000001</c:v>
                </c:pt>
                <c:pt idx="19445">
                  <c:v>22.091702999999999</c:v>
                </c:pt>
                <c:pt idx="19446">
                  <c:v>22.092448999999998</c:v>
                </c:pt>
                <c:pt idx="19447">
                  <c:v>22.094401000000001</c:v>
                </c:pt>
                <c:pt idx="19448">
                  <c:v>22.095248000000002</c:v>
                </c:pt>
                <c:pt idx="19449">
                  <c:v>22.095047000000001</c:v>
                </c:pt>
                <c:pt idx="19450">
                  <c:v>22.097014000000001</c:v>
                </c:pt>
                <c:pt idx="19451">
                  <c:v>22.097832</c:v>
                </c:pt>
                <c:pt idx="19452">
                  <c:v>22.097228999999999</c:v>
                </c:pt>
                <c:pt idx="19453">
                  <c:v>22.097214999999998</c:v>
                </c:pt>
                <c:pt idx="19454">
                  <c:v>22.098219</c:v>
                </c:pt>
                <c:pt idx="19455">
                  <c:v>22.096568999999999</c:v>
                </c:pt>
                <c:pt idx="19456">
                  <c:v>22.095663999999999</c:v>
                </c:pt>
                <c:pt idx="19457">
                  <c:v>22.096195000000002</c:v>
                </c:pt>
                <c:pt idx="19458">
                  <c:v>22.095950999999999</c:v>
                </c:pt>
                <c:pt idx="19459">
                  <c:v>22.094358</c:v>
                </c:pt>
                <c:pt idx="19460">
                  <c:v>22.094588000000002</c:v>
                </c:pt>
                <c:pt idx="19461">
                  <c:v>22.094329999999999</c:v>
                </c:pt>
                <c:pt idx="19462">
                  <c:v>22.092894000000001</c:v>
                </c:pt>
                <c:pt idx="19463">
                  <c:v>22.092320000000001</c:v>
                </c:pt>
                <c:pt idx="19464">
                  <c:v>22.093008999999999</c:v>
                </c:pt>
                <c:pt idx="19465">
                  <c:v>22.091186</c:v>
                </c:pt>
                <c:pt idx="19466">
                  <c:v>22.090052</c:v>
                </c:pt>
                <c:pt idx="19467">
                  <c:v>22.090354000000001</c:v>
                </c:pt>
                <c:pt idx="19468">
                  <c:v>22.089850999999999</c:v>
                </c:pt>
                <c:pt idx="19469">
                  <c:v>22.088473</c:v>
                </c:pt>
                <c:pt idx="19470">
                  <c:v>22.089119</c:v>
                </c:pt>
                <c:pt idx="19471">
                  <c:v>22.089003999999999</c:v>
                </c:pt>
                <c:pt idx="19472">
                  <c:v>22.087598</c:v>
                </c:pt>
                <c:pt idx="19473">
                  <c:v>22.087325</c:v>
                </c:pt>
                <c:pt idx="19474">
                  <c:v>22.087956999999999</c:v>
                </c:pt>
                <c:pt idx="19475">
                  <c:v>22.086205</c:v>
                </c:pt>
                <c:pt idx="19476">
                  <c:v>22.085042999999999</c:v>
                </c:pt>
                <c:pt idx="19477">
                  <c:v>22.085630999999999</c:v>
                </c:pt>
                <c:pt idx="19478">
                  <c:v>22.085660000000001</c:v>
                </c:pt>
                <c:pt idx="19479">
                  <c:v>22.084209999999999</c:v>
                </c:pt>
                <c:pt idx="19480">
                  <c:v>22.085243999999999</c:v>
                </c:pt>
                <c:pt idx="19481">
                  <c:v>22.085889999999999</c:v>
                </c:pt>
                <c:pt idx="19482">
                  <c:v>22.085359</c:v>
                </c:pt>
                <c:pt idx="19483">
                  <c:v>22.085287000000001</c:v>
                </c:pt>
                <c:pt idx="19484">
                  <c:v>22.086262999999999</c:v>
                </c:pt>
                <c:pt idx="19485">
                  <c:v>22.085086</c:v>
                </c:pt>
                <c:pt idx="19486">
                  <c:v>22.083938</c:v>
                </c:pt>
                <c:pt idx="19487">
                  <c:v>22.083750999999999</c:v>
                </c:pt>
                <c:pt idx="19488">
                  <c:v>22.083190999999999</c:v>
                </c:pt>
                <c:pt idx="19489">
                  <c:v>22.082172</c:v>
                </c:pt>
                <c:pt idx="19490">
                  <c:v>22.083276999999999</c:v>
                </c:pt>
                <c:pt idx="19491">
                  <c:v>22.083880000000001</c:v>
                </c:pt>
                <c:pt idx="19492">
                  <c:v>22.083679</c:v>
                </c:pt>
                <c:pt idx="19493">
                  <c:v>22.083952</c:v>
                </c:pt>
                <c:pt idx="19494">
                  <c:v>22.085702999999999</c:v>
                </c:pt>
                <c:pt idx="19495">
                  <c:v>22.085515999999998</c:v>
                </c:pt>
                <c:pt idx="19496">
                  <c:v>22.085989999999999</c:v>
                </c:pt>
                <c:pt idx="19497">
                  <c:v>22.087540000000001</c:v>
                </c:pt>
                <c:pt idx="19498">
                  <c:v>22.088258</c:v>
                </c:pt>
                <c:pt idx="19499">
                  <c:v>22.087769999999999</c:v>
                </c:pt>
                <c:pt idx="19500">
                  <c:v>22.089822999999999</c:v>
                </c:pt>
                <c:pt idx="19501">
                  <c:v>22.091818</c:v>
                </c:pt>
                <c:pt idx="19502">
                  <c:v>22.092033000000001</c:v>
                </c:pt>
                <c:pt idx="19503">
                  <c:v>22.092521000000001</c:v>
                </c:pt>
                <c:pt idx="19504">
                  <c:v>22.094056999999999</c:v>
                </c:pt>
                <c:pt idx="19505">
                  <c:v>22.093095000000002</c:v>
                </c:pt>
                <c:pt idx="19506">
                  <c:v>22.093022999999999</c:v>
                </c:pt>
                <c:pt idx="19507">
                  <c:v>22.093955999999999</c:v>
                </c:pt>
                <c:pt idx="19508">
                  <c:v>22.094214999999998</c:v>
                </c:pt>
                <c:pt idx="19509">
                  <c:v>22.093712</c:v>
                </c:pt>
                <c:pt idx="19510">
                  <c:v>22.095420000000001</c:v>
                </c:pt>
                <c:pt idx="19511">
                  <c:v>22.097071</c:v>
                </c:pt>
                <c:pt idx="19512">
                  <c:v>22.098089999999999</c:v>
                </c:pt>
                <c:pt idx="19513">
                  <c:v>22.099754999999998</c:v>
                </c:pt>
                <c:pt idx="19514">
                  <c:v>22.102209999999999</c:v>
                </c:pt>
                <c:pt idx="19515">
                  <c:v>22.102626000000001</c:v>
                </c:pt>
                <c:pt idx="19516">
                  <c:v>22.103745</c:v>
                </c:pt>
                <c:pt idx="19517">
                  <c:v>22.106041999999999</c:v>
                </c:pt>
                <c:pt idx="19518">
                  <c:v>22.107879000000001</c:v>
                </c:pt>
                <c:pt idx="19519">
                  <c:v>22.108395999999999</c:v>
                </c:pt>
                <c:pt idx="19520">
                  <c:v>22.111294999999998</c:v>
                </c:pt>
                <c:pt idx="19521">
                  <c:v>22.113420000000001</c:v>
                </c:pt>
                <c:pt idx="19522">
                  <c:v>22.114294999999998</c:v>
                </c:pt>
                <c:pt idx="19523">
                  <c:v>22.115902999999999</c:v>
                </c:pt>
                <c:pt idx="19524">
                  <c:v>22.118659000000001</c:v>
                </c:pt>
                <c:pt idx="19525">
                  <c:v>22.119002999999999</c:v>
                </c:pt>
                <c:pt idx="19526">
                  <c:v>22.119965000000001</c:v>
                </c:pt>
                <c:pt idx="19527">
                  <c:v>22.122678000000001</c:v>
                </c:pt>
                <c:pt idx="19528">
                  <c:v>22.125032000000001</c:v>
                </c:pt>
                <c:pt idx="19529">
                  <c:v>22.126021999999999</c:v>
                </c:pt>
                <c:pt idx="19530">
                  <c:v>22.128677</c:v>
                </c:pt>
                <c:pt idx="19531">
                  <c:v>22.130815999999999</c:v>
                </c:pt>
                <c:pt idx="19532">
                  <c:v>22.13195</c:v>
                </c:pt>
                <c:pt idx="19533">
                  <c:v>22.133543</c:v>
                </c:pt>
                <c:pt idx="19534">
                  <c:v>22.136112000000001</c:v>
                </c:pt>
                <c:pt idx="19535">
                  <c:v>22.136642999999999</c:v>
                </c:pt>
                <c:pt idx="19536">
                  <c:v>22.137318</c:v>
                </c:pt>
                <c:pt idx="19537">
                  <c:v>22.139112000000001</c:v>
                </c:pt>
                <c:pt idx="19538">
                  <c:v>22.14039</c:v>
                </c:pt>
                <c:pt idx="19539">
                  <c:v>22.140964</c:v>
                </c:pt>
                <c:pt idx="19540">
                  <c:v>22.143677</c:v>
                </c:pt>
                <c:pt idx="19541">
                  <c:v>22.145586000000002</c:v>
                </c:pt>
                <c:pt idx="19542">
                  <c:v>22.146159999999998</c:v>
                </c:pt>
                <c:pt idx="19543">
                  <c:v>22.147523</c:v>
                </c:pt>
                <c:pt idx="19544">
                  <c:v>22.150293999999999</c:v>
                </c:pt>
                <c:pt idx="19545">
                  <c:v>22.15071</c:v>
                </c:pt>
                <c:pt idx="19546">
                  <c:v>22.151599999999998</c:v>
                </c:pt>
                <c:pt idx="19547">
                  <c:v>22.153466000000002</c:v>
                </c:pt>
                <c:pt idx="19548">
                  <c:v>22.155087999999999</c:v>
                </c:pt>
                <c:pt idx="19549">
                  <c:v>22.155761999999999</c:v>
                </c:pt>
                <c:pt idx="19550">
                  <c:v>22.158389</c:v>
                </c:pt>
                <c:pt idx="19551">
                  <c:v>22.160340999999999</c:v>
                </c:pt>
                <c:pt idx="19552">
                  <c:v>22.160456</c:v>
                </c:pt>
                <c:pt idx="19553">
                  <c:v>22.160440999999999</c:v>
                </c:pt>
                <c:pt idx="19554">
                  <c:v>22.161317</c:v>
                </c:pt>
                <c:pt idx="19555">
                  <c:v>22.159925000000001</c:v>
                </c:pt>
                <c:pt idx="19556">
                  <c:v>22.158933999999999</c:v>
                </c:pt>
                <c:pt idx="19557">
                  <c:v>22.159092000000001</c:v>
                </c:pt>
                <c:pt idx="19558">
                  <c:v>22.158761999999999</c:v>
                </c:pt>
                <c:pt idx="19559">
                  <c:v>22.157772000000001</c:v>
                </c:pt>
                <c:pt idx="19560">
                  <c:v>22.159106999999999</c:v>
                </c:pt>
                <c:pt idx="19561">
                  <c:v>22.15991</c:v>
                </c:pt>
                <c:pt idx="19562">
                  <c:v>22.159708999999999</c:v>
                </c:pt>
                <c:pt idx="19563">
                  <c:v>22.160067999999999</c:v>
                </c:pt>
                <c:pt idx="19564">
                  <c:v>22.161273999999999</c:v>
                </c:pt>
                <c:pt idx="19565">
                  <c:v>22.160426999999999</c:v>
                </c:pt>
                <c:pt idx="19566">
                  <c:v>22.160456</c:v>
                </c:pt>
                <c:pt idx="19567">
                  <c:v>22.161805000000001</c:v>
                </c:pt>
                <c:pt idx="19568">
                  <c:v>22.162264</c:v>
                </c:pt>
                <c:pt idx="19569">
                  <c:v>22.161747999999999</c:v>
                </c:pt>
                <c:pt idx="19570">
                  <c:v>22.163283</c:v>
                </c:pt>
                <c:pt idx="19571">
                  <c:v>22.164459999999998</c:v>
                </c:pt>
                <c:pt idx="19572">
                  <c:v>22.164389</c:v>
                </c:pt>
                <c:pt idx="19573">
                  <c:v>22.164861999999999</c:v>
                </c:pt>
                <c:pt idx="19574">
                  <c:v>22.166354999999999</c:v>
                </c:pt>
                <c:pt idx="19575">
                  <c:v>22.165939000000002</c:v>
                </c:pt>
                <c:pt idx="19576">
                  <c:v>22.165063</c:v>
                </c:pt>
                <c:pt idx="19577">
                  <c:v>22.165479999999999</c:v>
                </c:pt>
                <c:pt idx="19578">
                  <c:v>22.165393000000002</c:v>
                </c:pt>
                <c:pt idx="19579">
                  <c:v>22.164216</c:v>
                </c:pt>
                <c:pt idx="19580">
                  <c:v>22.164704</c:v>
                </c:pt>
                <c:pt idx="19581">
                  <c:v>22.164776</c:v>
                </c:pt>
                <c:pt idx="19582">
                  <c:v>22.163843</c:v>
                </c:pt>
                <c:pt idx="19583">
                  <c:v>22.163627999999999</c:v>
                </c:pt>
                <c:pt idx="19584">
                  <c:v>22.16459</c:v>
                </c:pt>
                <c:pt idx="19585">
                  <c:v>22.16337</c:v>
                </c:pt>
                <c:pt idx="19586">
                  <c:v>22.162794999999999</c:v>
                </c:pt>
                <c:pt idx="19587">
                  <c:v>22.163526999999998</c:v>
                </c:pt>
                <c:pt idx="19588">
                  <c:v>22.163512999999998</c:v>
                </c:pt>
                <c:pt idx="19589">
                  <c:v>22.162220999999999</c:v>
                </c:pt>
                <c:pt idx="19590">
                  <c:v>22.163025000000001</c:v>
                </c:pt>
                <c:pt idx="19591">
                  <c:v>22.163125999999998</c:v>
                </c:pt>
                <c:pt idx="19592">
                  <c:v>22.162078000000001</c:v>
                </c:pt>
                <c:pt idx="19593">
                  <c:v>22.162006000000002</c:v>
                </c:pt>
                <c:pt idx="19594">
                  <c:v>22.163384000000001</c:v>
                </c:pt>
                <c:pt idx="19595">
                  <c:v>22.162852999999998</c:v>
                </c:pt>
                <c:pt idx="19596">
                  <c:v>22.163125999999998</c:v>
                </c:pt>
                <c:pt idx="19597">
                  <c:v>22.164891000000001</c:v>
                </c:pt>
                <c:pt idx="19598">
                  <c:v>22.166197</c:v>
                </c:pt>
                <c:pt idx="19599">
                  <c:v>22.166426999999999</c:v>
                </c:pt>
                <c:pt idx="19600">
                  <c:v>22.167432000000002</c:v>
                </c:pt>
                <c:pt idx="19601">
                  <c:v>22.168005999999998</c:v>
                </c:pt>
                <c:pt idx="19602">
                  <c:v>22.167560999999999</c:v>
                </c:pt>
                <c:pt idx="19603">
                  <c:v>22.166958000000001</c:v>
                </c:pt>
                <c:pt idx="19604">
                  <c:v>22.166326000000002</c:v>
                </c:pt>
                <c:pt idx="19605">
                  <c:v>22.164000999999999</c:v>
                </c:pt>
                <c:pt idx="19606">
                  <c:v>22.161705000000001</c:v>
                </c:pt>
                <c:pt idx="19607">
                  <c:v>22.16037</c:v>
                </c:pt>
                <c:pt idx="19608">
                  <c:v>22.158919999999998</c:v>
                </c:pt>
                <c:pt idx="19609">
                  <c:v>22.157627999999999</c:v>
                </c:pt>
                <c:pt idx="19610">
                  <c:v>22.158217</c:v>
                </c:pt>
                <c:pt idx="19611">
                  <c:v>22.158933999999999</c:v>
                </c:pt>
                <c:pt idx="19612">
                  <c:v>22.158676</c:v>
                </c:pt>
                <c:pt idx="19613">
                  <c:v>22.158317</c:v>
                </c:pt>
                <c:pt idx="19614">
                  <c:v>22.158044</c:v>
                </c:pt>
                <c:pt idx="19615">
                  <c:v>22.155847999999999</c:v>
                </c:pt>
                <c:pt idx="19616">
                  <c:v>22.153825000000001</c:v>
                </c:pt>
                <c:pt idx="19617">
                  <c:v>22.153451</c:v>
                </c:pt>
                <c:pt idx="19618">
                  <c:v>22.153393999999999</c:v>
                </c:pt>
                <c:pt idx="19619">
                  <c:v>22.153307999999999</c:v>
                </c:pt>
                <c:pt idx="19620">
                  <c:v>22.155087999999999</c:v>
                </c:pt>
                <c:pt idx="19621">
                  <c:v>22.156967999999999</c:v>
                </c:pt>
                <c:pt idx="19622">
                  <c:v>22.157699999999998</c:v>
                </c:pt>
                <c:pt idx="19623">
                  <c:v>22.158102</c:v>
                </c:pt>
                <c:pt idx="19624">
                  <c:v>22.158317</c:v>
                </c:pt>
                <c:pt idx="19625">
                  <c:v>22.156652000000001</c:v>
                </c:pt>
                <c:pt idx="19626">
                  <c:v>22.155159000000001</c:v>
                </c:pt>
                <c:pt idx="19627">
                  <c:v>22.154686000000002</c:v>
                </c:pt>
                <c:pt idx="19628">
                  <c:v>22.154312999999998</c:v>
                </c:pt>
                <c:pt idx="19629">
                  <c:v>22.154226000000001</c:v>
                </c:pt>
                <c:pt idx="19630">
                  <c:v>22.156020999999999</c:v>
                </c:pt>
                <c:pt idx="19631">
                  <c:v>22.157384</c:v>
                </c:pt>
                <c:pt idx="19632">
                  <c:v>22.157858000000001</c:v>
                </c:pt>
                <c:pt idx="19633">
                  <c:v>22.158359999999998</c:v>
                </c:pt>
                <c:pt idx="19634">
                  <c:v>22.158933999999999</c:v>
                </c:pt>
                <c:pt idx="19635">
                  <c:v>22.157513000000002</c:v>
                </c:pt>
                <c:pt idx="19636">
                  <c:v>22.156293000000002</c:v>
                </c:pt>
                <c:pt idx="19637">
                  <c:v>22.155978000000001</c:v>
                </c:pt>
                <c:pt idx="19638">
                  <c:v>22.155518000000001</c:v>
                </c:pt>
                <c:pt idx="19639">
                  <c:v>22.154886999999999</c:v>
                </c:pt>
                <c:pt idx="19640">
                  <c:v>22.156120999999999</c:v>
                </c:pt>
                <c:pt idx="19641">
                  <c:v>22.158403</c:v>
                </c:pt>
                <c:pt idx="19642">
                  <c:v>22.159192999999998</c:v>
                </c:pt>
                <c:pt idx="19643">
                  <c:v>22.159609</c:v>
                </c:pt>
                <c:pt idx="19644">
                  <c:v>22.161346000000002</c:v>
                </c:pt>
                <c:pt idx="19645">
                  <c:v>22.163097</c:v>
                </c:pt>
                <c:pt idx="19646">
                  <c:v>22.164604000000001</c:v>
                </c:pt>
                <c:pt idx="19647">
                  <c:v>22.167933999999999</c:v>
                </c:pt>
                <c:pt idx="19648">
                  <c:v>22.171695</c:v>
                </c:pt>
                <c:pt idx="19649">
                  <c:v>22.174049</c:v>
                </c:pt>
                <c:pt idx="19650">
                  <c:v>22.176072000000001</c:v>
                </c:pt>
                <c:pt idx="19651">
                  <c:v>22.178096</c:v>
                </c:pt>
                <c:pt idx="19652">
                  <c:v>22.178167999999999</c:v>
                </c:pt>
                <c:pt idx="19653">
                  <c:v>22.178052999999998</c:v>
                </c:pt>
                <c:pt idx="19654">
                  <c:v>22.179402</c:v>
                </c:pt>
                <c:pt idx="19655">
                  <c:v>22.180838000000001</c:v>
                </c:pt>
                <c:pt idx="19656">
                  <c:v>22.182144000000001</c:v>
                </c:pt>
                <c:pt idx="19657">
                  <c:v>22.185085999999998</c:v>
                </c:pt>
                <c:pt idx="19658">
                  <c:v>22.188358999999998</c:v>
                </c:pt>
                <c:pt idx="19659">
                  <c:v>22.190010000000001</c:v>
                </c:pt>
                <c:pt idx="19660">
                  <c:v>22.191431000000001</c:v>
                </c:pt>
                <c:pt idx="19661">
                  <c:v>22.193182</c:v>
                </c:pt>
                <c:pt idx="19662">
                  <c:v>22.193038000000001</c:v>
                </c:pt>
                <c:pt idx="19663">
                  <c:v>22.192879999999999</c:v>
                </c:pt>
                <c:pt idx="19664">
                  <c:v>22.194300999999999</c:v>
                </c:pt>
                <c:pt idx="19665">
                  <c:v>22.196009</c:v>
                </c:pt>
                <c:pt idx="19666">
                  <c:v>22.197603000000001</c:v>
                </c:pt>
                <c:pt idx="19667">
                  <c:v>22.200759999999999</c:v>
                </c:pt>
                <c:pt idx="19668">
                  <c:v>22.204032999999999</c:v>
                </c:pt>
                <c:pt idx="19669">
                  <c:v>22.205928</c:v>
                </c:pt>
                <c:pt idx="19670">
                  <c:v>22.207491999999998</c:v>
                </c:pt>
                <c:pt idx="19671">
                  <c:v>22.209243000000001</c:v>
                </c:pt>
                <c:pt idx="19672">
                  <c:v>22.209588</c:v>
                </c:pt>
                <c:pt idx="19673">
                  <c:v>22.209688</c:v>
                </c:pt>
                <c:pt idx="19674">
                  <c:v>22.210951000000001</c:v>
                </c:pt>
                <c:pt idx="19675">
                  <c:v>22.212071000000002</c:v>
                </c:pt>
                <c:pt idx="19676">
                  <c:v>22.213076000000001</c:v>
                </c:pt>
                <c:pt idx="19677">
                  <c:v>22.215616000000001</c:v>
                </c:pt>
                <c:pt idx="19678">
                  <c:v>22.218357999999998</c:v>
                </c:pt>
                <c:pt idx="19679">
                  <c:v>22.219836000000001</c:v>
                </c:pt>
                <c:pt idx="19680">
                  <c:v>22.221285999999999</c:v>
                </c:pt>
                <c:pt idx="19681">
                  <c:v>22.222836000000001</c:v>
                </c:pt>
                <c:pt idx="19682">
                  <c:v>22.221903000000001</c:v>
                </c:pt>
                <c:pt idx="19683">
                  <c:v>22.220912999999999</c:v>
                </c:pt>
                <c:pt idx="19684">
                  <c:v>22.221672999999999</c:v>
                </c:pt>
                <c:pt idx="19685">
                  <c:v>22.221975</c:v>
                </c:pt>
                <c:pt idx="19686">
                  <c:v>22.221515</c:v>
                </c:pt>
                <c:pt idx="19687">
                  <c:v>22.222750000000001</c:v>
                </c:pt>
                <c:pt idx="19688">
                  <c:v>22.223927</c:v>
                </c:pt>
                <c:pt idx="19689">
                  <c:v>22.223094</c:v>
                </c:pt>
                <c:pt idx="19690">
                  <c:v>22.222892999999999</c:v>
                </c:pt>
                <c:pt idx="19691">
                  <c:v>22.223855</c:v>
                </c:pt>
                <c:pt idx="19692">
                  <c:v>22.222964999999999</c:v>
                </c:pt>
                <c:pt idx="19693">
                  <c:v>22.222117999999998</c:v>
                </c:pt>
                <c:pt idx="19694">
                  <c:v>22.222563000000001</c:v>
                </c:pt>
                <c:pt idx="19695">
                  <c:v>22.222721</c:v>
                </c:pt>
                <c:pt idx="19696">
                  <c:v>22.221758999999999</c:v>
                </c:pt>
                <c:pt idx="19697">
                  <c:v>22.222635</c:v>
                </c:pt>
                <c:pt idx="19698">
                  <c:v>22.223352999999999</c:v>
                </c:pt>
                <c:pt idx="19699">
                  <c:v>22.222404999999998</c:v>
                </c:pt>
                <c:pt idx="19700">
                  <c:v>22.222045999999999</c:v>
                </c:pt>
                <c:pt idx="19701">
                  <c:v>22.222936000000001</c:v>
                </c:pt>
                <c:pt idx="19702">
                  <c:v>22.221744999999999</c:v>
                </c:pt>
                <c:pt idx="19703">
                  <c:v>22.220869</c:v>
                </c:pt>
                <c:pt idx="19704">
                  <c:v>22.221444000000002</c:v>
                </c:pt>
                <c:pt idx="19705">
                  <c:v>22.221630000000001</c:v>
                </c:pt>
                <c:pt idx="19706">
                  <c:v>22.220597000000001</c:v>
                </c:pt>
                <c:pt idx="19707">
                  <c:v>22.221314</c:v>
                </c:pt>
                <c:pt idx="19708">
                  <c:v>22.221975</c:v>
                </c:pt>
                <c:pt idx="19709">
                  <c:v>22.221385999999999</c:v>
                </c:pt>
                <c:pt idx="19710">
                  <c:v>22.221558000000002</c:v>
                </c:pt>
                <c:pt idx="19711">
                  <c:v>22.222908</c:v>
                </c:pt>
                <c:pt idx="19712">
                  <c:v>22.222276000000001</c:v>
                </c:pt>
                <c:pt idx="19713">
                  <c:v>22.221487</c:v>
                </c:pt>
                <c:pt idx="19714">
                  <c:v>22.222232999999999</c:v>
                </c:pt>
                <c:pt idx="19715">
                  <c:v>22.222563000000001</c:v>
                </c:pt>
                <c:pt idx="19716">
                  <c:v>22.221917000000001</c:v>
                </c:pt>
                <c:pt idx="19717">
                  <c:v>22.223008</c:v>
                </c:pt>
                <c:pt idx="19718">
                  <c:v>22.224112999999999</c:v>
                </c:pt>
                <c:pt idx="19719">
                  <c:v>22.223783000000001</c:v>
                </c:pt>
                <c:pt idx="19720">
                  <c:v>22.223841</c:v>
                </c:pt>
                <c:pt idx="19721">
                  <c:v>22.224844999999998</c:v>
                </c:pt>
                <c:pt idx="19722">
                  <c:v>22.224112999999999</c:v>
                </c:pt>
                <c:pt idx="19723">
                  <c:v>22.223927</c:v>
                </c:pt>
                <c:pt idx="19724">
                  <c:v>22.225318999999999</c:v>
                </c:pt>
                <c:pt idx="19725">
                  <c:v>22.225908</c:v>
                </c:pt>
                <c:pt idx="19726">
                  <c:v>22.225348</c:v>
                </c:pt>
                <c:pt idx="19727">
                  <c:v>22.226610999999998</c:v>
                </c:pt>
                <c:pt idx="19728">
                  <c:v>22.227817000000002</c:v>
                </c:pt>
                <c:pt idx="19729">
                  <c:v>22.227343000000001</c:v>
                </c:pt>
                <c:pt idx="19730">
                  <c:v>22.227844999999999</c:v>
                </c:pt>
                <c:pt idx="19731">
                  <c:v>22.229395</c:v>
                </c:pt>
                <c:pt idx="19732">
                  <c:v>22.229237999999999</c:v>
                </c:pt>
                <c:pt idx="19733">
                  <c:v>22.229237999999999</c:v>
                </c:pt>
                <c:pt idx="19734">
                  <c:v>22.230672999999999</c:v>
                </c:pt>
                <c:pt idx="19735">
                  <c:v>22.231477000000002</c:v>
                </c:pt>
                <c:pt idx="19736">
                  <c:v>22.230730000000001</c:v>
                </c:pt>
                <c:pt idx="19737">
                  <c:v>22.231749000000001</c:v>
                </c:pt>
                <c:pt idx="19738">
                  <c:v>22.232811999999999</c:v>
                </c:pt>
                <c:pt idx="19739">
                  <c:v>22.232610999999999</c:v>
                </c:pt>
                <c:pt idx="19740">
                  <c:v>22.232983999999998</c:v>
                </c:pt>
                <c:pt idx="19741">
                  <c:v>22.234404999999999</c:v>
                </c:pt>
                <c:pt idx="19742">
                  <c:v>22.233701</c:v>
                </c:pt>
                <c:pt idx="19743">
                  <c:v>22.233098999999999</c:v>
                </c:pt>
                <c:pt idx="19744">
                  <c:v>22.233844999999999</c:v>
                </c:pt>
                <c:pt idx="19745">
                  <c:v>22.233644000000002</c:v>
                </c:pt>
                <c:pt idx="19746">
                  <c:v>22.231978999999999</c:v>
                </c:pt>
                <c:pt idx="19747">
                  <c:v>22.232094</c:v>
                </c:pt>
                <c:pt idx="19748">
                  <c:v>22.232265999999999</c:v>
                </c:pt>
                <c:pt idx="19749">
                  <c:v>22.231003000000001</c:v>
                </c:pt>
                <c:pt idx="19750">
                  <c:v>22.230098999999999</c:v>
                </c:pt>
                <c:pt idx="19751">
                  <c:v>22.229869000000001</c:v>
                </c:pt>
                <c:pt idx="19752">
                  <c:v>22.227772999999999</c:v>
                </c:pt>
                <c:pt idx="19753">
                  <c:v>22.225850000000001</c:v>
                </c:pt>
                <c:pt idx="19754">
                  <c:v>22.225491000000002</c:v>
                </c:pt>
                <c:pt idx="19755">
                  <c:v>22.224544000000002</c:v>
                </c:pt>
                <c:pt idx="19756">
                  <c:v>22.222448</c:v>
                </c:pt>
                <c:pt idx="19757">
                  <c:v>22.222434</c:v>
                </c:pt>
                <c:pt idx="19758">
                  <c:v>22.222519999999999</c:v>
                </c:pt>
                <c:pt idx="19759">
                  <c:v>22.220998999999999</c:v>
                </c:pt>
                <c:pt idx="19760">
                  <c:v>22.220109000000001</c:v>
                </c:pt>
                <c:pt idx="19761">
                  <c:v>22.220538999999999</c:v>
                </c:pt>
                <c:pt idx="19762">
                  <c:v>22.219190000000001</c:v>
                </c:pt>
                <c:pt idx="19763">
                  <c:v>22.217898000000002</c:v>
                </c:pt>
                <c:pt idx="19764">
                  <c:v>22.217898000000002</c:v>
                </c:pt>
                <c:pt idx="19765">
                  <c:v>22.217295</c:v>
                </c:pt>
                <c:pt idx="19766">
                  <c:v>22.215572999999999</c:v>
                </c:pt>
                <c:pt idx="19767">
                  <c:v>22.215774</c:v>
                </c:pt>
                <c:pt idx="19768">
                  <c:v>22.215271999999999</c:v>
                </c:pt>
                <c:pt idx="19769">
                  <c:v>22.213477000000001</c:v>
                </c:pt>
                <c:pt idx="19770">
                  <c:v>22.212458000000002</c:v>
                </c:pt>
                <c:pt idx="19771">
                  <c:v>22.212588</c:v>
                </c:pt>
                <c:pt idx="19772">
                  <c:v>22.210951000000001</c:v>
                </c:pt>
                <c:pt idx="19773">
                  <c:v>22.209271999999999</c:v>
                </c:pt>
                <c:pt idx="19774">
                  <c:v>22.209057000000001</c:v>
                </c:pt>
                <c:pt idx="19775">
                  <c:v>22.208525000000002</c:v>
                </c:pt>
                <c:pt idx="19776">
                  <c:v>22.207176</c:v>
                </c:pt>
                <c:pt idx="19777">
                  <c:v>22.207722</c:v>
                </c:pt>
                <c:pt idx="19778">
                  <c:v>22.208109</c:v>
                </c:pt>
                <c:pt idx="19779">
                  <c:v>22.206717000000001</c:v>
                </c:pt>
                <c:pt idx="19780">
                  <c:v>22.205898999999999</c:v>
                </c:pt>
                <c:pt idx="19781">
                  <c:v>22.206416000000001</c:v>
                </c:pt>
                <c:pt idx="19782">
                  <c:v>22.205266999999999</c:v>
                </c:pt>
                <c:pt idx="19783">
                  <c:v>22.204478000000002</c:v>
                </c:pt>
                <c:pt idx="19784">
                  <c:v>22.205525999999999</c:v>
                </c:pt>
                <c:pt idx="19785">
                  <c:v>22.206028</c:v>
                </c:pt>
                <c:pt idx="19786">
                  <c:v>22.205711999999998</c:v>
                </c:pt>
                <c:pt idx="19787">
                  <c:v>22.207319999999999</c:v>
                </c:pt>
                <c:pt idx="19788">
                  <c:v>22.208784000000001</c:v>
                </c:pt>
                <c:pt idx="19789">
                  <c:v>22.208539999999999</c:v>
                </c:pt>
                <c:pt idx="19790">
                  <c:v>22.208970000000001</c:v>
                </c:pt>
                <c:pt idx="19791">
                  <c:v>22.210836</c:v>
                </c:pt>
                <c:pt idx="19792">
                  <c:v>22.211137999999998</c:v>
                </c:pt>
                <c:pt idx="19793">
                  <c:v>22.211583000000001</c:v>
                </c:pt>
                <c:pt idx="19794">
                  <c:v>22.213664000000001</c:v>
                </c:pt>
                <c:pt idx="19795">
                  <c:v>22.215299999999999</c:v>
                </c:pt>
                <c:pt idx="19796">
                  <c:v>22.215731000000002</c:v>
                </c:pt>
                <c:pt idx="19797">
                  <c:v>22.217956000000001</c:v>
                </c:pt>
                <c:pt idx="19798">
                  <c:v>22.219707</c:v>
                </c:pt>
                <c:pt idx="19799">
                  <c:v>22.219505999999999</c:v>
                </c:pt>
                <c:pt idx="19800">
                  <c:v>22.220094</c:v>
                </c:pt>
                <c:pt idx="19801">
                  <c:v>22.221744999999999</c:v>
                </c:pt>
                <c:pt idx="19802">
                  <c:v>22.221429000000001</c:v>
                </c:pt>
                <c:pt idx="19803">
                  <c:v>22.221558000000002</c:v>
                </c:pt>
                <c:pt idx="19804">
                  <c:v>22.223051000000002</c:v>
                </c:pt>
                <c:pt idx="19805">
                  <c:v>22.224184999999999</c:v>
                </c:pt>
                <c:pt idx="19806">
                  <c:v>22.224385999999999</c:v>
                </c:pt>
                <c:pt idx="19807">
                  <c:v>22.226552999999999</c:v>
                </c:pt>
                <c:pt idx="19808">
                  <c:v>22.228348</c:v>
                </c:pt>
                <c:pt idx="19809">
                  <c:v>22.229610999999998</c:v>
                </c:pt>
                <c:pt idx="19810">
                  <c:v>22.231376000000001</c:v>
                </c:pt>
                <c:pt idx="19811">
                  <c:v>22.234145999999999</c:v>
                </c:pt>
                <c:pt idx="19812">
                  <c:v>22.234893</c:v>
                </c:pt>
                <c:pt idx="19813">
                  <c:v>22.235997999999999</c:v>
                </c:pt>
                <c:pt idx="19814">
                  <c:v>22.238668000000001</c:v>
                </c:pt>
                <c:pt idx="19815">
                  <c:v>22.240877999999999</c:v>
                </c:pt>
                <c:pt idx="19816">
                  <c:v>22.241997999999999</c:v>
                </c:pt>
                <c:pt idx="19817">
                  <c:v>22.244782000000001</c:v>
                </c:pt>
                <c:pt idx="19818">
                  <c:v>22.247710000000001</c:v>
                </c:pt>
                <c:pt idx="19819">
                  <c:v>22.249317999999999</c:v>
                </c:pt>
                <c:pt idx="19820">
                  <c:v>22.251657999999999</c:v>
                </c:pt>
                <c:pt idx="19821">
                  <c:v>22.254787</c:v>
                </c:pt>
                <c:pt idx="19822">
                  <c:v>22.255963999999999</c:v>
                </c:pt>
                <c:pt idx="19823">
                  <c:v>22.257169000000001</c:v>
                </c:pt>
                <c:pt idx="19824">
                  <c:v>22.260069000000001</c:v>
                </c:pt>
                <c:pt idx="19825">
                  <c:v>22.262063999999999</c:v>
                </c:pt>
                <c:pt idx="19826">
                  <c:v>22.262938999999999</c:v>
                </c:pt>
                <c:pt idx="19827">
                  <c:v>22.265394000000001</c:v>
                </c:pt>
                <c:pt idx="19828">
                  <c:v>22.26782</c:v>
                </c:pt>
                <c:pt idx="19829">
                  <c:v>22.26904</c:v>
                </c:pt>
                <c:pt idx="19830">
                  <c:v>22.270848000000001</c:v>
                </c:pt>
                <c:pt idx="19831">
                  <c:v>22.273748000000001</c:v>
                </c:pt>
                <c:pt idx="19832">
                  <c:v>22.274723999999999</c:v>
                </c:pt>
                <c:pt idx="19833">
                  <c:v>22.275829000000002</c:v>
                </c:pt>
                <c:pt idx="19834">
                  <c:v>22.278411999999999</c:v>
                </c:pt>
                <c:pt idx="19835">
                  <c:v>22.280349999999999</c:v>
                </c:pt>
                <c:pt idx="19836">
                  <c:v>22.280982000000002</c:v>
                </c:pt>
                <c:pt idx="19837">
                  <c:v>22.283465</c:v>
                </c:pt>
                <c:pt idx="19838">
                  <c:v>22.285875999999998</c:v>
                </c:pt>
                <c:pt idx="19839">
                  <c:v>22.286967000000001</c:v>
                </c:pt>
                <c:pt idx="19840">
                  <c:v>22.289192</c:v>
                </c:pt>
                <c:pt idx="19841">
                  <c:v>22.292249000000002</c:v>
                </c:pt>
                <c:pt idx="19842">
                  <c:v>22.293426</c:v>
                </c:pt>
                <c:pt idx="19843">
                  <c:v>22.294530999999999</c:v>
                </c:pt>
                <c:pt idx="19844">
                  <c:v>22.296699</c:v>
                </c:pt>
                <c:pt idx="19845">
                  <c:v>22.298363999999999</c:v>
                </c:pt>
                <c:pt idx="19846">
                  <c:v>22.298836999999999</c:v>
                </c:pt>
                <c:pt idx="19847">
                  <c:v>22.300746</c:v>
                </c:pt>
                <c:pt idx="19848">
                  <c:v>22.302354000000001</c:v>
                </c:pt>
                <c:pt idx="19849">
                  <c:v>22.302584</c:v>
                </c:pt>
                <c:pt idx="19850">
                  <c:v>22.302354000000001</c:v>
                </c:pt>
                <c:pt idx="19851">
                  <c:v>22.303128999999998</c:v>
                </c:pt>
                <c:pt idx="19852">
                  <c:v>22.302123999999999</c:v>
                </c:pt>
                <c:pt idx="19853">
                  <c:v>22.301378</c:v>
                </c:pt>
                <c:pt idx="19854">
                  <c:v>22.301808999999999</c:v>
                </c:pt>
                <c:pt idx="19855">
                  <c:v>22.301694000000001</c:v>
                </c:pt>
                <c:pt idx="19856">
                  <c:v>22.300343999999999</c:v>
                </c:pt>
                <c:pt idx="19857">
                  <c:v>22.300574000000001</c:v>
                </c:pt>
                <c:pt idx="19858">
                  <c:v>22.300530999999999</c:v>
                </c:pt>
                <c:pt idx="19859">
                  <c:v>22.298808999999999</c:v>
                </c:pt>
                <c:pt idx="19860">
                  <c:v>22.297546000000001</c:v>
                </c:pt>
                <c:pt idx="19861">
                  <c:v>22.297560000000001</c:v>
                </c:pt>
                <c:pt idx="19862">
                  <c:v>22.296139</c:v>
                </c:pt>
                <c:pt idx="19863">
                  <c:v>22.294718</c:v>
                </c:pt>
                <c:pt idx="19864">
                  <c:v>22.294948000000002</c:v>
                </c:pt>
                <c:pt idx="19865">
                  <c:v>22.294402000000002</c:v>
                </c:pt>
                <c:pt idx="19866">
                  <c:v>22.292967000000001</c:v>
                </c:pt>
                <c:pt idx="19867">
                  <c:v>22.293254000000001</c:v>
                </c:pt>
                <c:pt idx="19868">
                  <c:v>22.293799</c:v>
                </c:pt>
                <c:pt idx="19869">
                  <c:v>22.292895000000001</c:v>
                </c:pt>
                <c:pt idx="19870">
                  <c:v>22.292335000000001</c:v>
                </c:pt>
                <c:pt idx="19871">
                  <c:v>22.293139</c:v>
                </c:pt>
                <c:pt idx="19872">
                  <c:v>22.292120000000001</c:v>
                </c:pt>
                <c:pt idx="19873">
                  <c:v>22.291015000000002</c:v>
                </c:pt>
                <c:pt idx="19874">
                  <c:v>22.291430999999999</c:v>
                </c:pt>
                <c:pt idx="19875">
                  <c:v>22.291201000000001</c:v>
                </c:pt>
                <c:pt idx="19876">
                  <c:v>22.289923999999999</c:v>
                </c:pt>
                <c:pt idx="19877">
                  <c:v>22.290655999999998</c:v>
                </c:pt>
                <c:pt idx="19878">
                  <c:v>22.291331</c:v>
                </c:pt>
                <c:pt idx="19879">
                  <c:v>22.290597999999999</c:v>
                </c:pt>
                <c:pt idx="19880">
                  <c:v>22.290412</c:v>
                </c:pt>
                <c:pt idx="19881">
                  <c:v>22.290770999999999</c:v>
                </c:pt>
                <c:pt idx="19882">
                  <c:v>22.289622000000001</c:v>
                </c:pt>
                <c:pt idx="19883">
                  <c:v>22.288875999999998</c:v>
                </c:pt>
                <c:pt idx="19884">
                  <c:v>22.289995999999999</c:v>
                </c:pt>
                <c:pt idx="19885">
                  <c:v>22.290583999999999</c:v>
                </c:pt>
                <c:pt idx="19886">
                  <c:v>22.290168000000001</c:v>
                </c:pt>
                <c:pt idx="19887">
                  <c:v>22.291516999999999</c:v>
                </c:pt>
                <c:pt idx="19888">
                  <c:v>22.293053</c:v>
                </c:pt>
                <c:pt idx="19889">
                  <c:v>22.293340000000001</c:v>
                </c:pt>
                <c:pt idx="19890">
                  <c:v>22.294301999999998</c:v>
                </c:pt>
                <c:pt idx="19891">
                  <c:v>22.296785</c:v>
                </c:pt>
                <c:pt idx="19892">
                  <c:v>22.297616999999999</c:v>
                </c:pt>
                <c:pt idx="19893">
                  <c:v>22.298549999999999</c:v>
                </c:pt>
                <c:pt idx="19894">
                  <c:v>22.300889999999999</c:v>
                </c:pt>
                <c:pt idx="19895">
                  <c:v>22.302598</c:v>
                </c:pt>
                <c:pt idx="19896">
                  <c:v>22.303014000000001</c:v>
                </c:pt>
                <c:pt idx="19897">
                  <c:v>22.305123999999999</c:v>
                </c:pt>
                <c:pt idx="19898">
                  <c:v>22.307148000000002</c:v>
                </c:pt>
                <c:pt idx="19899">
                  <c:v>22.307808000000001</c:v>
                </c:pt>
                <c:pt idx="19900">
                  <c:v>22.309172</c:v>
                </c:pt>
                <c:pt idx="19901">
                  <c:v>22.311885</c:v>
                </c:pt>
                <c:pt idx="19902">
                  <c:v>22.312473000000001</c:v>
                </c:pt>
                <c:pt idx="19903">
                  <c:v>22.312688000000001</c:v>
                </c:pt>
                <c:pt idx="19904">
                  <c:v>22.314526000000001</c:v>
                </c:pt>
                <c:pt idx="19905">
                  <c:v>22.315429999999999</c:v>
                </c:pt>
                <c:pt idx="19906">
                  <c:v>22.315487000000001</c:v>
                </c:pt>
                <c:pt idx="19907">
                  <c:v>22.317038</c:v>
                </c:pt>
                <c:pt idx="19908">
                  <c:v>22.318601999999998</c:v>
                </c:pt>
                <c:pt idx="19909">
                  <c:v>22.318487000000001</c:v>
                </c:pt>
                <c:pt idx="19910">
                  <c:v>22.318473000000001</c:v>
                </c:pt>
                <c:pt idx="19911">
                  <c:v>22.319922999999999</c:v>
                </c:pt>
                <c:pt idx="19912">
                  <c:v>22.319234000000002</c:v>
                </c:pt>
                <c:pt idx="19913">
                  <c:v>22.318286000000001</c:v>
                </c:pt>
                <c:pt idx="19914">
                  <c:v>22.319119000000001</c:v>
                </c:pt>
                <c:pt idx="19915">
                  <c:v>22.319234000000002</c:v>
                </c:pt>
                <c:pt idx="19916">
                  <c:v>22.318200000000001</c:v>
                </c:pt>
                <c:pt idx="19917">
                  <c:v>22.318659</c:v>
                </c:pt>
                <c:pt idx="19918">
                  <c:v>22.319161999999999</c:v>
                </c:pt>
                <c:pt idx="19919">
                  <c:v>22.318114000000001</c:v>
                </c:pt>
                <c:pt idx="19920">
                  <c:v>22.317381999999998</c:v>
                </c:pt>
                <c:pt idx="19921">
                  <c:v>22.318387000000001</c:v>
                </c:pt>
                <c:pt idx="19922">
                  <c:v>22.318258</c:v>
                </c:pt>
                <c:pt idx="19923">
                  <c:v>22.317841000000001</c:v>
                </c:pt>
                <c:pt idx="19924">
                  <c:v>22.318515999999999</c:v>
                </c:pt>
                <c:pt idx="19925">
                  <c:v>22.318328999999999</c:v>
                </c:pt>
                <c:pt idx="19926">
                  <c:v>22.316951</c:v>
                </c:pt>
                <c:pt idx="19927">
                  <c:v>22.317138</c:v>
                </c:pt>
                <c:pt idx="19928">
                  <c:v>22.317238</c:v>
                </c:pt>
                <c:pt idx="19929">
                  <c:v>22.315674000000001</c:v>
                </c:pt>
                <c:pt idx="19930">
                  <c:v>22.314138</c:v>
                </c:pt>
                <c:pt idx="19931">
                  <c:v>22.313821999999998</c:v>
                </c:pt>
                <c:pt idx="19932">
                  <c:v>22.311769999999999</c:v>
                </c:pt>
                <c:pt idx="19933">
                  <c:v>22.309660000000001</c:v>
                </c:pt>
                <c:pt idx="19934">
                  <c:v>22.309028000000001</c:v>
                </c:pt>
                <c:pt idx="19935">
                  <c:v>22.307880000000001</c:v>
                </c:pt>
                <c:pt idx="19936">
                  <c:v>22.305713000000001</c:v>
                </c:pt>
                <c:pt idx="19937">
                  <c:v>22.305410999999999</c:v>
                </c:pt>
                <c:pt idx="19938">
                  <c:v>22.305368000000001</c:v>
                </c:pt>
                <c:pt idx="19939">
                  <c:v>22.303933000000001</c:v>
                </c:pt>
                <c:pt idx="19940">
                  <c:v>22.302956999999999</c:v>
                </c:pt>
                <c:pt idx="19941">
                  <c:v>22.302986000000001</c:v>
                </c:pt>
                <c:pt idx="19942">
                  <c:v>22.300789000000002</c:v>
                </c:pt>
                <c:pt idx="19943">
                  <c:v>22.298736999999999</c:v>
                </c:pt>
                <c:pt idx="19944">
                  <c:v>22.298665</c:v>
                </c:pt>
                <c:pt idx="19945">
                  <c:v>22.297961999999998</c:v>
                </c:pt>
                <c:pt idx="19946">
                  <c:v>22.296168000000002</c:v>
                </c:pt>
                <c:pt idx="19947">
                  <c:v>22.295248999999998</c:v>
                </c:pt>
                <c:pt idx="19948">
                  <c:v>22.294287000000001</c:v>
                </c:pt>
                <c:pt idx="19949">
                  <c:v>22.291703999999999</c:v>
                </c:pt>
                <c:pt idx="19950">
                  <c:v>22.289722999999999</c:v>
                </c:pt>
                <c:pt idx="19951">
                  <c:v>22.28978</c:v>
                </c:pt>
                <c:pt idx="19952">
                  <c:v>22.287497999999999</c:v>
                </c:pt>
                <c:pt idx="19953">
                  <c:v>22.285488999999998</c:v>
                </c:pt>
                <c:pt idx="19954">
                  <c:v>22.285675000000001</c:v>
                </c:pt>
                <c:pt idx="19955">
                  <c:v>22.284915000000002</c:v>
                </c:pt>
                <c:pt idx="19956">
                  <c:v>22.282876000000002</c:v>
                </c:pt>
                <c:pt idx="19957">
                  <c:v>22.282819</c:v>
                </c:pt>
                <c:pt idx="19958">
                  <c:v>22.282934000000001</c:v>
                </c:pt>
                <c:pt idx="19959">
                  <c:v>22.280851999999999</c:v>
                </c:pt>
                <c:pt idx="19960">
                  <c:v>22.279344999999999</c:v>
                </c:pt>
                <c:pt idx="19961">
                  <c:v>22.279388000000001</c:v>
                </c:pt>
                <c:pt idx="19962">
                  <c:v>22.276532</c:v>
                </c:pt>
                <c:pt idx="19963">
                  <c:v>22.273561000000001</c:v>
                </c:pt>
                <c:pt idx="19964">
                  <c:v>22.272513</c:v>
                </c:pt>
                <c:pt idx="19965">
                  <c:v>22.271221000000001</c:v>
                </c:pt>
                <c:pt idx="19966">
                  <c:v>22.269096999999999</c:v>
                </c:pt>
                <c:pt idx="19967">
                  <c:v>22.269169000000002</c:v>
                </c:pt>
                <c:pt idx="19968">
                  <c:v>22.269196999999998</c:v>
                </c:pt>
                <c:pt idx="19969">
                  <c:v>22.267503999999999</c:v>
                </c:pt>
                <c:pt idx="19970">
                  <c:v>22.266686</c:v>
                </c:pt>
                <c:pt idx="19971">
                  <c:v>22.267662000000001</c:v>
                </c:pt>
                <c:pt idx="19972">
                  <c:v>22.266642999999998</c:v>
                </c:pt>
                <c:pt idx="19973">
                  <c:v>22.265968000000001</c:v>
                </c:pt>
                <c:pt idx="19974">
                  <c:v>22.267144999999999</c:v>
                </c:pt>
                <c:pt idx="19975">
                  <c:v>22.268035000000001</c:v>
                </c:pt>
                <c:pt idx="19976">
                  <c:v>22.267949000000002</c:v>
                </c:pt>
                <c:pt idx="19977">
                  <c:v>22.2698</c:v>
                </c:pt>
                <c:pt idx="19978">
                  <c:v>22.271882000000002</c:v>
                </c:pt>
                <c:pt idx="19979">
                  <c:v>22.272082999999999</c:v>
                </c:pt>
                <c:pt idx="19980">
                  <c:v>22.272886</c:v>
                </c:pt>
                <c:pt idx="19981">
                  <c:v>22.275010999999999</c:v>
                </c:pt>
                <c:pt idx="19982">
                  <c:v>22.275341000000001</c:v>
                </c:pt>
                <c:pt idx="19983">
                  <c:v>22.276145</c:v>
                </c:pt>
                <c:pt idx="19984">
                  <c:v>22.278842999999998</c:v>
                </c:pt>
                <c:pt idx="19985">
                  <c:v>22.280881000000001</c:v>
                </c:pt>
                <c:pt idx="19986">
                  <c:v>22.281929000000002</c:v>
                </c:pt>
                <c:pt idx="19987">
                  <c:v>22.285101000000001</c:v>
                </c:pt>
                <c:pt idx="19988">
                  <c:v>22.289020000000001</c:v>
                </c:pt>
                <c:pt idx="19989">
                  <c:v>22.291602999999999</c:v>
                </c:pt>
                <c:pt idx="19990">
                  <c:v>22.294933</c:v>
                </c:pt>
                <c:pt idx="19991">
                  <c:v>22.299368000000001</c:v>
                </c:pt>
                <c:pt idx="19992">
                  <c:v>22.301579</c:v>
                </c:pt>
                <c:pt idx="19993">
                  <c:v>22.304075999999998</c:v>
                </c:pt>
                <c:pt idx="19994">
                  <c:v>22.308167000000001</c:v>
                </c:pt>
                <c:pt idx="19995">
                  <c:v>22.311267000000001</c:v>
                </c:pt>
                <c:pt idx="19996">
                  <c:v>22.313535000000002</c:v>
                </c:pt>
                <c:pt idx="19997">
                  <c:v>22.317999</c:v>
                </c:pt>
                <c:pt idx="19998">
                  <c:v>22.322320000000001</c:v>
                </c:pt>
                <c:pt idx="19999">
                  <c:v>22.325492000000001</c:v>
                </c:pt>
                <c:pt idx="20000">
                  <c:v>22.329611</c:v>
                </c:pt>
                <c:pt idx="20001">
                  <c:v>22.334046000000001</c:v>
                </c:pt>
                <c:pt idx="20002">
                  <c:v>22.337233000000001</c:v>
                </c:pt>
                <c:pt idx="20003">
                  <c:v>22.341681999999999</c:v>
                </c:pt>
                <c:pt idx="20004">
                  <c:v>22.347107999999999</c:v>
                </c:pt>
                <c:pt idx="20005">
                  <c:v>22.352031</c:v>
                </c:pt>
                <c:pt idx="20006">
                  <c:v>22.356309</c:v>
                </c:pt>
                <c:pt idx="20007">
                  <c:v>22.361146000000002</c:v>
                </c:pt>
                <c:pt idx="20008">
                  <c:v>22.364719999999998</c:v>
                </c:pt>
                <c:pt idx="20009">
                  <c:v>22.367432000000001</c:v>
                </c:pt>
                <c:pt idx="20010">
                  <c:v>22.370619000000001</c:v>
                </c:pt>
                <c:pt idx="20011">
                  <c:v>22.373847999999999</c:v>
                </c:pt>
                <c:pt idx="20012">
                  <c:v>22.376000999999999</c:v>
                </c:pt>
                <c:pt idx="20013">
                  <c:v>22.379000999999999</c:v>
                </c:pt>
                <c:pt idx="20014">
                  <c:v>22.382877000000001</c:v>
                </c:pt>
                <c:pt idx="20015">
                  <c:v>22.386092000000001</c:v>
                </c:pt>
                <c:pt idx="20016">
                  <c:v>22.388432000000002</c:v>
                </c:pt>
                <c:pt idx="20017">
                  <c:v>22.391202</c:v>
                </c:pt>
                <c:pt idx="20018">
                  <c:v>22.392880999999999</c:v>
                </c:pt>
                <c:pt idx="20019">
                  <c:v>22.392880999999999</c:v>
                </c:pt>
                <c:pt idx="20020">
                  <c:v>22.393225999999999</c:v>
                </c:pt>
                <c:pt idx="20021">
                  <c:v>22.393785000000001</c:v>
                </c:pt>
                <c:pt idx="20022">
                  <c:v>22.393727999999999</c:v>
                </c:pt>
                <c:pt idx="20023">
                  <c:v>22.394503</c:v>
                </c:pt>
                <c:pt idx="20024">
                  <c:v>22.396052999999998</c:v>
                </c:pt>
                <c:pt idx="20025">
                  <c:v>22.396843000000001</c:v>
                </c:pt>
                <c:pt idx="20026">
                  <c:v>22.396972000000002</c:v>
                </c:pt>
                <c:pt idx="20027">
                  <c:v>22.397603</c:v>
                </c:pt>
                <c:pt idx="20028">
                  <c:v>22.397100999999999</c:v>
                </c:pt>
                <c:pt idx="20029">
                  <c:v>22.395220999999999</c:v>
                </c:pt>
                <c:pt idx="20030">
                  <c:v>22.393312000000002</c:v>
                </c:pt>
                <c:pt idx="20031">
                  <c:v>22.391704000000001</c:v>
                </c:pt>
                <c:pt idx="20032">
                  <c:v>22.389493999999999</c:v>
                </c:pt>
                <c:pt idx="20033">
                  <c:v>22.387899999999998</c:v>
                </c:pt>
                <c:pt idx="20034">
                  <c:v>22.387542</c:v>
                </c:pt>
                <c:pt idx="20035">
                  <c:v>22.386966999999999</c:v>
                </c:pt>
                <c:pt idx="20036">
                  <c:v>22.386005999999998</c:v>
                </c:pt>
                <c:pt idx="20037">
                  <c:v>22.385432000000002</c:v>
                </c:pt>
                <c:pt idx="20038">
                  <c:v>22.383694999999999</c:v>
                </c:pt>
                <c:pt idx="20039">
                  <c:v>22.38081</c:v>
                </c:pt>
                <c:pt idx="20040">
                  <c:v>22.377421999999999</c:v>
                </c:pt>
                <c:pt idx="20041">
                  <c:v>22.37481</c:v>
                </c:pt>
                <c:pt idx="20042">
                  <c:v>22.373087999999999</c:v>
                </c:pt>
                <c:pt idx="20043">
                  <c:v>22.370661999999999</c:v>
                </c:pt>
                <c:pt idx="20044">
                  <c:v>22.367978000000001</c:v>
                </c:pt>
                <c:pt idx="20045">
                  <c:v>22.365753000000002</c:v>
                </c:pt>
                <c:pt idx="20046">
                  <c:v>22.362594999999999</c:v>
                </c:pt>
                <c:pt idx="20047">
                  <c:v>22.358706000000002</c:v>
                </c:pt>
                <c:pt idx="20048">
                  <c:v>22.356079000000001</c:v>
                </c:pt>
                <c:pt idx="20049">
                  <c:v>22.353998000000001</c:v>
                </c:pt>
                <c:pt idx="20050">
                  <c:v>22.351113000000002</c:v>
                </c:pt>
                <c:pt idx="20051">
                  <c:v>22.349160999999999</c:v>
                </c:pt>
                <c:pt idx="20052">
                  <c:v>22.347912000000001</c:v>
                </c:pt>
                <c:pt idx="20053">
                  <c:v>22.345500000000001</c:v>
                </c:pt>
                <c:pt idx="20054">
                  <c:v>22.34263</c:v>
                </c:pt>
                <c:pt idx="20055">
                  <c:v>22.340174999999999</c:v>
                </c:pt>
                <c:pt idx="20056">
                  <c:v>22.336887999999998</c:v>
                </c:pt>
                <c:pt idx="20057">
                  <c:v>22.333314000000001</c:v>
                </c:pt>
                <c:pt idx="20058">
                  <c:v>22.331032</c:v>
                </c:pt>
                <c:pt idx="20059">
                  <c:v>22.329180999999998</c:v>
                </c:pt>
                <c:pt idx="20060">
                  <c:v>22.327544</c:v>
                </c:pt>
                <c:pt idx="20061">
                  <c:v>22.326999000000001</c:v>
                </c:pt>
                <c:pt idx="20062">
                  <c:v>22.327342999999999</c:v>
                </c:pt>
                <c:pt idx="20063">
                  <c:v>22.326281000000002</c:v>
                </c:pt>
                <c:pt idx="20064">
                  <c:v>22.325104</c:v>
                </c:pt>
                <c:pt idx="20065">
                  <c:v>22.324717</c:v>
                </c:pt>
                <c:pt idx="20066">
                  <c:v>22.323812</c:v>
                </c:pt>
                <c:pt idx="20067">
                  <c:v>22.322621000000002</c:v>
                </c:pt>
                <c:pt idx="20068">
                  <c:v>22.322965</c:v>
                </c:pt>
                <c:pt idx="20069">
                  <c:v>22.323841000000002</c:v>
                </c:pt>
                <c:pt idx="20070">
                  <c:v>22.324342999999999</c:v>
                </c:pt>
                <c:pt idx="20071">
                  <c:v>22.326194999999998</c:v>
                </c:pt>
                <c:pt idx="20072">
                  <c:v>22.328664</c:v>
                </c:pt>
                <c:pt idx="20073">
                  <c:v>22.329668999999999</c:v>
                </c:pt>
                <c:pt idx="20074">
                  <c:v>22.330601999999999</c:v>
                </c:pt>
                <c:pt idx="20075">
                  <c:v>22.331879000000001</c:v>
                </c:pt>
                <c:pt idx="20076">
                  <c:v>22.331965</c:v>
                </c:pt>
                <c:pt idx="20077">
                  <c:v>22.331534000000001</c:v>
                </c:pt>
                <c:pt idx="20078">
                  <c:v>22.332740000000001</c:v>
                </c:pt>
                <c:pt idx="20079">
                  <c:v>22.334520000000001</c:v>
                </c:pt>
                <c:pt idx="20080">
                  <c:v>22.335954999999998</c:v>
                </c:pt>
                <c:pt idx="20081">
                  <c:v>22.338797</c:v>
                </c:pt>
                <c:pt idx="20082">
                  <c:v>22.341882999999999</c:v>
                </c:pt>
                <c:pt idx="20083">
                  <c:v>22.342974000000002</c:v>
                </c:pt>
                <c:pt idx="20084">
                  <c:v>22.344467000000002</c:v>
                </c:pt>
                <c:pt idx="20085">
                  <c:v>22.347035999999999</c:v>
                </c:pt>
                <c:pt idx="20086">
                  <c:v>22.348500000000001</c:v>
                </c:pt>
                <c:pt idx="20087">
                  <c:v>22.349663</c:v>
                </c:pt>
                <c:pt idx="20088">
                  <c:v>22.352864</c:v>
                </c:pt>
                <c:pt idx="20089">
                  <c:v>22.355232000000001</c:v>
                </c:pt>
                <c:pt idx="20090">
                  <c:v>22.356566999999998</c:v>
                </c:pt>
                <c:pt idx="20091">
                  <c:v>22.359480999999999</c:v>
                </c:pt>
                <c:pt idx="20092">
                  <c:v>22.362881999999999</c:v>
                </c:pt>
                <c:pt idx="20093">
                  <c:v>22.364806000000002</c:v>
                </c:pt>
                <c:pt idx="20094">
                  <c:v>22.36759</c:v>
                </c:pt>
                <c:pt idx="20095">
                  <c:v>22.371766999999998</c:v>
                </c:pt>
                <c:pt idx="20096">
                  <c:v>22.374680999999999</c:v>
                </c:pt>
                <c:pt idx="20097">
                  <c:v>22.377265000000001</c:v>
                </c:pt>
                <c:pt idx="20098">
                  <c:v>22.381456</c:v>
                </c:pt>
                <c:pt idx="20099">
                  <c:v>22.384986999999999</c:v>
                </c:pt>
                <c:pt idx="20100">
                  <c:v>22.387685000000001</c:v>
                </c:pt>
                <c:pt idx="20101">
                  <c:v>22.391202</c:v>
                </c:pt>
                <c:pt idx="20102">
                  <c:v>22.395149</c:v>
                </c:pt>
                <c:pt idx="20103">
                  <c:v>22.397158000000001</c:v>
                </c:pt>
                <c:pt idx="20104">
                  <c:v>22.399929</c:v>
                </c:pt>
                <c:pt idx="20105">
                  <c:v>22.403459999999999</c:v>
                </c:pt>
                <c:pt idx="20106">
                  <c:v>22.406129</c:v>
                </c:pt>
                <c:pt idx="20107">
                  <c:v>22.408311000000001</c:v>
                </c:pt>
                <c:pt idx="20108">
                  <c:v>22.412057000000001</c:v>
                </c:pt>
                <c:pt idx="20109">
                  <c:v>22.414928</c:v>
                </c:pt>
                <c:pt idx="20110">
                  <c:v>22.416893999999999</c:v>
                </c:pt>
                <c:pt idx="20111">
                  <c:v>22.420067</c:v>
                </c:pt>
                <c:pt idx="20112">
                  <c:v>22.423511000000001</c:v>
                </c:pt>
                <c:pt idx="20113">
                  <c:v>22.425277000000001</c:v>
                </c:pt>
                <c:pt idx="20114">
                  <c:v>22.428004000000001</c:v>
                </c:pt>
                <c:pt idx="20115">
                  <c:v>22.431491999999999</c:v>
                </c:pt>
                <c:pt idx="20116">
                  <c:v>22.433717000000001</c:v>
                </c:pt>
                <c:pt idx="20117">
                  <c:v>22.435568</c:v>
                </c:pt>
                <c:pt idx="20118">
                  <c:v>22.438998999999999</c:v>
                </c:pt>
                <c:pt idx="20119">
                  <c:v>22.441424000000001</c:v>
                </c:pt>
                <c:pt idx="20120">
                  <c:v>22.442744999999999</c:v>
                </c:pt>
                <c:pt idx="20121">
                  <c:v>22.445098999999999</c:v>
                </c:pt>
                <c:pt idx="20122">
                  <c:v>22.447538999999999</c:v>
                </c:pt>
                <c:pt idx="20123">
                  <c:v>22.448343000000001</c:v>
                </c:pt>
                <c:pt idx="20124">
                  <c:v>22.449878999999999</c:v>
                </c:pt>
                <c:pt idx="20125">
                  <c:v>22.452332999999999</c:v>
                </c:pt>
                <c:pt idx="20126">
                  <c:v>22.453825999999999</c:v>
                </c:pt>
                <c:pt idx="20127">
                  <c:v>22.454716000000001</c:v>
                </c:pt>
                <c:pt idx="20128">
                  <c:v>22.457429000000001</c:v>
                </c:pt>
                <c:pt idx="20129">
                  <c:v>22.459381</c:v>
                </c:pt>
                <c:pt idx="20130">
                  <c:v>22.460643999999998</c:v>
                </c:pt>
                <c:pt idx="20131">
                  <c:v>22.462955000000001</c:v>
                </c:pt>
                <c:pt idx="20132">
                  <c:v>22.465465999999999</c:v>
                </c:pt>
                <c:pt idx="20133">
                  <c:v>22.466011999999999</c:v>
                </c:pt>
                <c:pt idx="20134">
                  <c:v>22.466873</c:v>
                </c:pt>
                <c:pt idx="20135">
                  <c:v>22.468366</c:v>
                </c:pt>
                <c:pt idx="20136">
                  <c:v>22.468610000000002</c:v>
                </c:pt>
                <c:pt idx="20137">
                  <c:v>22.468581</c:v>
                </c:pt>
                <c:pt idx="20138">
                  <c:v>22.470245999999999</c:v>
                </c:pt>
                <c:pt idx="20139">
                  <c:v>22.471350999999999</c:v>
                </c:pt>
                <c:pt idx="20140">
                  <c:v>22.471724999999999</c:v>
                </c:pt>
                <c:pt idx="20141">
                  <c:v>22.472801</c:v>
                </c:pt>
                <c:pt idx="20142">
                  <c:v>22.474178999999999</c:v>
                </c:pt>
                <c:pt idx="20143">
                  <c:v>22.473476000000002</c:v>
                </c:pt>
                <c:pt idx="20144">
                  <c:v>22.473547</c:v>
                </c:pt>
                <c:pt idx="20145">
                  <c:v>22.474350999999999</c:v>
                </c:pt>
                <c:pt idx="20146">
                  <c:v>22.474049999999998</c:v>
                </c:pt>
                <c:pt idx="20147">
                  <c:v>22.472414000000001</c:v>
                </c:pt>
                <c:pt idx="20148">
                  <c:v>22.472141000000001</c:v>
                </c:pt>
                <c:pt idx="20149">
                  <c:v>22.470863000000001</c:v>
                </c:pt>
                <c:pt idx="20150">
                  <c:v>22.468782000000001</c:v>
                </c:pt>
                <c:pt idx="20151">
                  <c:v>22.467375000000001</c:v>
                </c:pt>
                <c:pt idx="20152">
                  <c:v>22.466342000000001</c:v>
                </c:pt>
                <c:pt idx="20153">
                  <c:v>22.463557000000002</c:v>
                </c:pt>
                <c:pt idx="20154">
                  <c:v>22.461247</c:v>
                </c:pt>
                <c:pt idx="20155">
                  <c:v>22.459437999999999</c:v>
                </c:pt>
                <c:pt idx="20156">
                  <c:v>22.456983999999999</c:v>
                </c:pt>
                <c:pt idx="20157">
                  <c:v>22.454242000000001</c:v>
                </c:pt>
                <c:pt idx="20158">
                  <c:v>22.453351999999999</c:v>
                </c:pt>
                <c:pt idx="20159">
                  <c:v>22.451974</c:v>
                </c:pt>
                <c:pt idx="20160">
                  <c:v>22.450022000000001</c:v>
                </c:pt>
                <c:pt idx="20161">
                  <c:v>22.448844999999999</c:v>
                </c:pt>
                <c:pt idx="20162">
                  <c:v>22.448357000000001</c:v>
                </c:pt>
                <c:pt idx="20163">
                  <c:v>22.446534</c:v>
                </c:pt>
                <c:pt idx="20164">
                  <c:v>22.445343000000001</c:v>
                </c:pt>
                <c:pt idx="20165">
                  <c:v>22.444911999999999</c:v>
                </c:pt>
                <c:pt idx="20166">
                  <c:v>22.443649000000001</c:v>
                </c:pt>
                <c:pt idx="20167">
                  <c:v>22.441725999999999</c:v>
                </c:pt>
                <c:pt idx="20168">
                  <c:v>22.441452999999999</c:v>
                </c:pt>
                <c:pt idx="20169">
                  <c:v>22.440491000000002</c:v>
                </c:pt>
                <c:pt idx="20170">
                  <c:v>22.439056000000001</c:v>
                </c:pt>
                <c:pt idx="20171">
                  <c:v>22.438165999999999</c:v>
                </c:pt>
                <c:pt idx="20172">
                  <c:v>22.437792999999999</c:v>
                </c:pt>
                <c:pt idx="20173">
                  <c:v>22.435956000000001</c:v>
                </c:pt>
                <c:pt idx="20174">
                  <c:v>22.434878999999999</c:v>
                </c:pt>
                <c:pt idx="20175">
                  <c:v>22.434692999999999</c:v>
                </c:pt>
                <c:pt idx="20176">
                  <c:v>22.433903000000001</c:v>
                </c:pt>
                <c:pt idx="20177">
                  <c:v>22.432554</c:v>
                </c:pt>
                <c:pt idx="20178">
                  <c:v>22.432725999999999</c:v>
                </c:pt>
                <c:pt idx="20179">
                  <c:v>22.432238000000002</c:v>
                </c:pt>
                <c:pt idx="20180">
                  <c:v>22.430931999999999</c:v>
                </c:pt>
                <c:pt idx="20181">
                  <c:v>22.430114</c:v>
                </c:pt>
                <c:pt idx="20182">
                  <c:v>22.430028</c:v>
                </c:pt>
                <c:pt idx="20183">
                  <c:v>22.428348</c:v>
                </c:pt>
                <c:pt idx="20184">
                  <c:v>22.427516000000001</c:v>
                </c:pt>
                <c:pt idx="20185">
                  <c:v>22.427171000000001</c:v>
                </c:pt>
                <c:pt idx="20186">
                  <c:v>22.426124000000002</c:v>
                </c:pt>
                <c:pt idx="20187">
                  <c:v>22.424875</c:v>
                </c:pt>
                <c:pt idx="20188">
                  <c:v>22.425578000000002</c:v>
                </c:pt>
                <c:pt idx="20189">
                  <c:v>22.426009000000001</c:v>
                </c:pt>
                <c:pt idx="20190">
                  <c:v>22.426324999999999</c:v>
                </c:pt>
                <c:pt idx="20191">
                  <c:v>22.427301</c:v>
                </c:pt>
                <c:pt idx="20192">
                  <c:v>22.428864999999998</c:v>
                </c:pt>
                <c:pt idx="20193">
                  <c:v>22.428808</c:v>
                </c:pt>
                <c:pt idx="20194">
                  <c:v>22.429252999999999</c:v>
                </c:pt>
                <c:pt idx="20195">
                  <c:v>22.430472999999999</c:v>
                </c:pt>
                <c:pt idx="20196">
                  <c:v>22.431176000000001</c:v>
                </c:pt>
                <c:pt idx="20197">
                  <c:v>22.430917999999998</c:v>
                </c:pt>
                <c:pt idx="20198">
                  <c:v>22.432338999999999</c:v>
                </c:pt>
                <c:pt idx="20199">
                  <c:v>22.433056000000001</c:v>
                </c:pt>
                <c:pt idx="20200">
                  <c:v>22.433630999999998</c:v>
                </c:pt>
                <c:pt idx="20201">
                  <c:v>22.434822</c:v>
                </c:pt>
                <c:pt idx="20202">
                  <c:v>22.436903000000001</c:v>
                </c:pt>
                <c:pt idx="20203">
                  <c:v>22.436961</c:v>
                </c:pt>
                <c:pt idx="20204">
                  <c:v>22.437348</c:v>
                </c:pt>
                <c:pt idx="20205">
                  <c:v>22.438209000000001</c:v>
                </c:pt>
                <c:pt idx="20206">
                  <c:v>22.438295</c:v>
                </c:pt>
                <c:pt idx="20207">
                  <c:v>22.437721</c:v>
                </c:pt>
                <c:pt idx="20208">
                  <c:v>22.438725999999999</c:v>
                </c:pt>
                <c:pt idx="20209">
                  <c:v>22.439299999999999</c:v>
                </c:pt>
                <c:pt idx="20210">
                  <c:v>22.439070000000001</c:v>
                </c:pt>
                <c:pt idx="20211">
                  <c:v>22.439184999999998</c:v>
                </c:pt>
                <c:pt idx="20212">
                  <c:v>22.440061</c:v>
                </c:pt>
                <c:pt idx="20213">
                  <c:v>22.439142</c:v>
                </c:pt>
                <c:pt idx="20214">
                  <c:v>22.438496000000001</c:v>
                </c:pt>
                <c:pt idx="20215">
                  <c:v>22.438438999999999</c:v>
                </c:pt>
                <c:pt idx="20216">
                  <c:v>22.437563000000001</c:v>
                </c:pt>
                <c:pt idx="20217">
                  <c:v>22.435956000000001</c:v>
                </c:pt>
                <c:pt idx="20218">
                  <c:v>22.436114</c:v>
                </c:pt>
                <c:pt idx="20219">
                  <c:v>22.435739999999999</c:v>
                </c:pt>
                <c:pt idx="20220">
                  <c:v>22.434836000000001</c:v>
                </c:pt>
                <c:pt idx="20221">
                  <c:v>22.434635</c:v>
                </c:pt>
                <c:pt idx="20222">
                  <c:v>22.435237999999998</c:v>
                </c:pt>
                <c:pt idx="20223">
                  <c:v>22.434146999999999</c:v>
                </c:pt>
                <c:pt idx="20224">
                  <c:v>22.433788</c:v>
                </c:pt>
                <c:pt idx="20225">
                  <c:v>22.434075</c:v>
                </c:pt>
                <c:pt idx="20226">
                  <c:v>22.434061</c:v>
                </c:pt>
                <c:pt idx="20227">
                  <c:v>22.433501</c:v>
                </c:pt>
                <c:pt idx="20228">
                  <c:v>22.434549000000001</c:v>
                </c:pt>
                <c:pt idx="20229">
                  <c:v>22.435267</c:v>
                </c:pt>
                <c:pt idx="20230">
                  <c:v>22.435237999999998</c:v>
                </c:pt>
                <c:pt idx="20231">
                  <c:v>22.435639999999999</c:v>
                </c:pt>
                <c:pt idx="20232">
                  <c:v>22.436658999999999</c:v>
                </c:pt>
                <c:pt idx="20233">
                  <c:v>22.436184999999998</c:v>
                </c:pt>
                <c:pt idx="20234">
                  <c:v>22.436142</c:v>
                </c:pt>
                <c:pt idx="20235">
                  <c:v>22.436744999999998</c:v>
                </c:pt>
                <c:pt idx="20236">
                  <c:v>22.436989000000001</c:v>
                </c:pt>
                <c:pt idx="20237">
                  <c:v>22.436616000000001</c:v>
                </c:pt>
                <c:pt idx="20238">
                  <c:v>22.438310000000001</c:v>
                </c:pt>
                <c:pt idx="20239">
                  <c:v>22.439444000000002</c:v>
                </c:pt>
                <c:pt idx="20240">
                  <c:v>22.440047</c:v>
                </c:pt>
                <c:pt idx="20241">
                  <c:v>22.439975</c:v>
                </c:pt>
                <c:pt idx="20242">
                  <c:v>22.440477000000001</c:v>
                </c:pt>
                <c:pt idx="20243">
                  <c:v>22.439070000000001</c:v>
                </c:pt>
                <c:pt idx="20244">
                  <c:v>22.438438999999999</c:v>
                </c:pt>
                <c:pt idx="20245">
                  <c:v>22.438554</c:v>
                </c:pt>
                <c:pt idx="20246">
                  <c:v>22.438424999999999</c:v>
                </c:pt>
                <c:pt idx="20247">
                  <c:v>22.437736000000001</c:v>
                </c:pt>
                <c:pt idx="20248">
                  <c:v>22.438884000000002</c:v>
                </c:pt>
                <c:pt idx="20249">
                  <c:v>22.439658999999999</c:v>
                </c:pt>
                <c:pt idx="20250">
                  <c:v>22.439874</c:v>
                </c:pt>
                <c:pt idx="20251">
                  <c:v>22.440721</c:v>
                </c:pt>
                <c:pt idx="20252">
                  <c:v>22.442299999999999</c:v>
                </c:pt>
                <c:pt idx="20253">
                  <c:v>22.442257000000001</c:v>
                </c:pt>
                <c:pt idx="20254">
                  <c:v>22.442817000000002</c:v>
                </c:pt>
                <c:pt idx="20255">
                  <c:v>22.444051000000002</c:v>
                </c:pt>
                <c:pt idx="20256">
                  <c:v>22.444783000000001</c:v>
                </c:pt>
                <c:pt idx="20257">
                  <c:v>22.445214</c:v>
                </c:pt>
                <c:pt idx="20258">
                  <c:v>22.447237999999999</c:v>
                </c:pt>
                <c:pt idx="20259">
                  <c:v>22.448917000000002</c:v>
                </c:pt>
                <c:pt idx="20260">
                  <c:v>22.450194</c:v>
                </c:pt>
                <c:pt idx="20261">
                  <c:v>22.451874</c:v>
                </c:pt>
                <c:pt idx="20262">
                  <c:v>22.454055</c:v>
                </c:pt>
                <c:pt idx="20263">
                  <c:v>22.454499999999999</c:v>
                </c:pt>
                <c:pt idx="20264">
                  <c:v>22.455432999999999</c:v>
                </c:pt>
                <c:pt idx="20265">
                  <c:v>22.456925999999999</c:v>
                </c:pt>
                <c:pt idx="20266">
                  <c:v>22.458046</c:v>
                </c:pt>
                <c:pt idx="20267">
                  <c:v>22.458231999999999</c:v>
                </c:pt>
                <c:pt idx="20268">
                  <c:v>22.460011999999999</c:v>
                </c:pt>
                <c:pt idx="20269">
                  <c:v>22.461231999999999</c:v>
                </c:pt>
                <c:pt idx="20270">
                  <c:v>22.461663000000001</c:v>
                </c:pt>
                <c:pt idx="20271">
                  <c:v>22.462523999999998</c:v>
                </c:pt>
                <c:pt idx="20272">
                  <c:v>22.463873</c:v>
                </c:pt>
                <c:pt idx="20273">
                  <c:v>22.463615000000001</c:v>
                </c:pt>
                <c:pt idx="20274">
                  <c:v>22.463743999999998</c:v>
                </c:pt>
                <c:pt idx="20275">
                  <c:v>22.464634</c:v>
                </c:pt>
                <c:pt idx="20276">
                  <c:v>22.465208000000001</c:v>
                </c:pt>
                <c:pt idx="20277">
                  <c:v>22.465022000000001</c:v>
                </c:pt>
                <c:pt idx="20278">
                  <c:v>22.466514</c:v>
                </c:pt>
                <c:pt idx="20279">
                  <c:v>22.467317999999999</c:v>
                </c:pt>
                <c:pt idx="20280">
                  <c:v>22.467433</c:v>
                </c:pt>
                <c:pt idx="20281">
                  <c:v>22.467963999999998</c:v>
                </c:pt>
                <c:pt idx="20282">
                  <c:v>22.469816000000002</c:v>
                </c:pt>
                <c:pt idx="20283">
                  <c:v>22.470002000000001</c:v>
                </c:pt>
                <c:pt idx="20284">
                  <c:v>22.47072</c:v>
                </c:pt>
                <c:pt idx="20285">
                  <c:v>22.47204</c:v>
                </c:pt>
                <c:pt idx="20286">
                  <c:v>22.472757999999999</c:v>
                </c:pt>
                <c:pt idx="20287">
                  <c:v>22.472685999999999</c:v>
                </c:pt>
                <c:pt idx="20288">
                  <c:v>22.474136000000001</c:v>
                </c:pt>
                <c:pt idx="20289">
                  <c:v>22.47494</c:v>
                </c:pt>
                <c:pt idx="20290">
                  <c:v>22.474996999999998</c:v>
                </c:pt>
                <c:pt idx="20291">
                  <c:v>22.475241</c:v>
                </c:pt>
                <c:pt idx="20292">
                  <c:v>22.476102000000001</c:v>
                </c:pt>
                <c:pt idx="20293">
                  <c:v>22.475256000000002</c:v>
                </c:pt>
                <c:pt idx="20294">
                  <c:v>22.474910999999999</c:v>
                </c:pt>
                <c:pt idx="20295">
                  <c:v>22.475211999999999</c:v>
                </c:pt>
                <c:pt idx="20296">
                  <c:v>22.475299</c:v>
                </c:pt>
                <c:pt idx="20297">
                  <c:v>22.474968000000001</c:v>
                </c:pt>
                <c:pt idx="20298">
                  <c:v>22.476016000000001</c:v>
                </c:pt>
                <c:pt idx="20299">
                  <c:v>22.476547</c:v>
                </c:pt>
                <c:pt idx="20300">
                  <c:v>22.475973</c:v>
                </c:pt>
                <c:pt idx="20301">
                  <c:v>22.475384999999999</c:v>
                </c:pt>
                <c:pt idx="20302">
                  <c:v>22.4755</c:v>
                </c:pt>
                <c:pt idx="20303">
                  <c:v>22.474049999999998</c:v>
                </c:pt>
                <c:pt idx="20304">
                  <c:v>22.473189000000001</c:v>
                </c:pt>
                <c:pt idx="20305">
                  <c:v>22.472857999999999</c:v>
                </c:pt>
                <c:pt idx="20306">
                  <c:v>22.472097999999999</c:v>
                </c:pt>
                <c:pt idx="20307">
                  <c:v>22.470618999999999</c:v>
                </c:pt>
                <c:pt idx="20308">
                  <c:v>22.470963999999999</c:v>
                </c:pt>
                <c:pt idx="20309">
                  <c:v>22.470704999999999</c:v>
                </c:pt>
                <c:pt idx="20310">
                  <c:v>22.469643000000001</c:v>
                </c:pt>
                <c:pt idx="20311">
                  <c:v>22.469097999999999</c:v>
                </c:pt>
                <c:pt idx="20312">
                  <c:v>22.469313</c:v>
                </c:pt>
                <c:pt idx="20313">
                  <c:v>22.468063999999998</c:v>
                </c:pt>
                <c:pt idx="20314">
                  <c:v>22.467331999999999</c:v>
                </c:pt>
                <c:pt idx="20315">
                  <c:v>22.467261000000001</c:v>
                </c:pt>
                <c:pt idx="20316">
                  <c:v>22.466757999999999</c:v>
                </c:pt>
                <c:pt idx="20317">
                  <c:v>22.465395000000001</c:v>
                </c:pt>
                <c:pt idx="20318">
                  <c:v>22.465409000000001</c:v>
                </c:pt>
                <c:pt idx="20319">
                  <c:v>22.464835000000001</c:v>
                </c:pt>
                <c:pt idx="20320">
                  <c:v>22.4635</c:v>
                </c:pt>
                <c:pt idx="20321">
                  <c:v>22.462553</c:v>
                </c:pt>
                <c:pt idx="20322">
                  <c:v>22.462164999999999</c:v>
                </c:pt>
                <c:pt idx="20323">
                  <c:v>22.460198999999999</c:v>
                </c:pt>
                <c:pt idx="20324">
                  <c:v>22.458777999999999</c:v>
                </c:pt>
                <c:pt idx="20325">
                  <c:v>22.457930999999999</c:v>
                </c:pt>
                <c:pt idx="20326">
                  <c:v>22.456652999999999</c:v>
                </c:pt>
                <c:pt idx="20327">
                  <c:v>22.454844999999999</c:v>
                </c:pt>
                <c:pt idx="20328">
                  <c:v>22.454701</c:v>
                </c:pt>
                <c:pt idx="20329">
                  <c:v>22.454414</c:v>
                </c:pt>
                <c:pt idx="20330">
                  <c:v>22.453624999999999</c:v>
                </c:pt>
                <c:pt idx="20331">
                  <c:v>22.453265999999999</c:v>
                </c:pt>
                <c:pt idx="20332">
                  <c:v>22.453754</c:v>
                </c:pt>
                <c:pt idx="20333">
                  <c:v>22.452691999999999</c:v>
                </c:pt>
                <c:pt idx="20334">
                  <c:v>22.452075000000001</c:v>
                </c:pt>
                <c:pt idx="20335">
                  <c:v>22.451888</c:v>
                </c:pt>
                <c:pt idx="20336">
                  <c:v>22.451328</c:v>
                </c:pt>
                <c:pt idx="20337">
                  <c:v>22.449807</c:v>
                </c:pt>
                <c:pt idx="20338">
                  <c:v>22.449721</c:v>
                </c:pt>
                <c:pt idx="20339">
                  <c:v>22.449190000000002</c:v>
                </c:pt>
                <c:pt idx="20340">
                  <c:v>22.448214</c:v>
                </c:pt>
                <c:pt idx="20341">
                  <c:v>22.448056000000001</c:v>
                </c:pt>
                <c:pt idx="20342">
                  <c:v>22.44896</c:v>
                </c:pt>
                <c:pt idx="20343">
                  <c:v>22.448228</c:v>
                </c:pt>
                <c:pt idx="20344">
                  <c:v>22.447997999999998</c:v>
                </c:pt>
                <c:pt idx="20345">
                  <c:v>22.448328</c:v>
                </c:pt>
                <c:pt idx="20346">
                  <c:v>22.448371999999999</c:v>
                </c:pt>
                <c:pt idx="20347">
                  <c:v>22.447797000000001</c:v>
                </c:pt>
                <c:pt idx="20348">
                  <c:v>22.448543999999998</c:v>
                </c:pt>
                <c:pt idx="20349">
                  <c:v>22.448616000000001</c:v>
                </c:pt>
                <c:pt idx="20350">
                  <c:v>22.448170999999999</c:v>
                </c:pt>
                <c:pt idx="20351">
                  <c:v>22.448184999999999</c:v>
                </c:pt>
                <c:pt idx="20352">
                  <c:v>22.448730000000001</c:v>
                </c:pt>
                <c:pt idx="20353">
                  <c:v>22.447797000000001</c:v>
                </c:pt>
                <c:pt idx="20354">
                  <c:v>22.447452999999999</c:v>
                </c:pt>
                <c:pt idx="20355">
                  <c:v>22.447654</c:v>
                </c:pt>
                <c:pt idx="20356">
                  <c:v>22.447624999999999</c:v>
                </c:pt>
                <c:pt idx="20357">
                  <c:v>22.447108</c:v>
                </c:pt>
                <c:pt idx="20358">
                  <c:v>22.4483</c:v>
                </c:pt>
                <c:pt idx="20359">
                  <c:v>22.449131999999999</c:v>
                </c:pt>
                <c:pt idx="20360">
                  <c:v>22.449204000000002</c:v>
                </c:pt>
                <c:pt idx="20361">
                  <c:v>22.449936000000001</c:v>
                </c:pt>
                <c:pt idx="20362">
                  <c:v>22.451457999999999</c:v>
                </c:pt>
                <c:pt idx="20363">
                  <c:v>22.451501</c:v>
                </c:pt>
                <c:pt idx="20364">
                  <c:v>22.452017000000001</c:v>
                </c:pt>
                <c:pt idx="20365">
                  <c:v>22.453367</c:v>
                </c:pt>
                <c:pt idx="20366">
                  <c:v>22.454643999999998</c:v>
                </c:pt>
                <c:pt idx="20367">
                  <c:v>22.455290000000002</c:v>
                </c:pt>
                <c:pt idx="20368">
                  <c:v>22.4575</c:v>
                </c:pt>
                <c:pt idx="20369">
                  <c:v>22.459122000000001</c:v>
                </c:pt>
                <c:pt idx="20370">
                  <c:v>22.459754</c:v>
                </c:pt>
                <c:pt idx="20371">
                  <c:v>22.460657999999999</c:v>
                </c:pt>
                <c:pt idx="20372">
                  <c:v>22.462164999999999</c:v>
                </c:pt>
                <c:pt idx="20373">
                  <c:v>22.462164999999999</c:v>
                </c:pt>
                <c:pt idx="20374">
                  <c:v>22.462710999999999</c:v>
                </c:pt>
                <c:pt idx="20375">
                  <c:v>22.463916000000001</c:v>
                </c:pt>
                <c:pt idx="20376">
                  <c:v>22.465007</c:v>
                </c:pt>
                <c:pt idx="20377">
                  <c:v>22.465366</c:v>
                </c:pt>
                <c:pt idx="20378">
                  <c:v>22.467634</c:v>
                </c:pt>
                <c:pt idx="20379">
                  <c:v>22.469384999999999</c:v>
                </c:pt>
                <c:pt idx="20380">
                  <c:v>22.470461</c:v>
                </c:pt>
                <c:pt idx="20381">
                  <c:v>22.471796000000001</c:v>
                </c:pt>
                <c:pt idx="20382">
                  <c:v>22.473361000000001</c:v>
                </c:pt>
                <c:pt idx="20383">
                  <c:v>22.473303000000001</c:v>
                </c:pt>
                <c:pt idx="20384">
                  <c:v>22.473835000000001</c:v>
                </c:pt>
                <c:pt idx="20385">
                  <c:v>22.475370000000002</c:v>
                </c:pt>
                <c:pt idx="20386">
                  <c:v>22.476806</c:v>
                </c:pt>
                <c:pt idx="20387">
                  <c:v>22.477653</c:v>
                </c:pt>
                <c:pt idx="20388">
                  <c:v>22.479776999999999</c:v>
                </c:pt>
                <c:pt idx="20389">
                  <c:v>22.481786</c:v>
                </c:pt>
                <c:pt idx="20390">
                  <c:v>22.48338</c:v>
                </c:pt>
                <c:pt idx="20391">
                  <c:v>22.485316999999998</c:v>
                </c:pt>
                <c:pt idx="20392">
                  <c:v>22.488043999999999</c:v>
                </c:pt>
                <c:pt idx="20393">
                  <c:v>22.489279</c:v>
                </c:pt>
                <c:pt idx="20394">
                  <c:v>22.490786</c:v>
                </c:pt>
                <c:pt idx="20395">
                  <c:v>22.492767000000001</c:v>
                </c:pt>
                <c:pt idx="20396">
                  <c:v>22.494661000000001</c:v>
                </c:pt>
                <c:pt idx="20397">
                  <c:v>22.495622999999998</c:v>
                </c:pt>
                <c:pt idx="20398">
                  <c:v>22.497703999999999</c:v>
                </c:pt>
                <c:pt idx="20399">
                  <c:v>22.499282999999998</c:v>
                </c:pt>
                <c:pt idx="20400">
                  <c:v>22.500402999999999</c:v>
                </c:pt>
                <c:pt idx="20401">
                  <c:v>22.501249999999999</c:v>
                </c:pt>
                <c:pt idx="20402">
                  <c:v>22.501722999999998</c:v>
                </c:pt>
                <c:pt idx="20403">
                  <c:v>22.501034000000001</c:v>
                </c:pt>
                <c:pt idx="20404">
                  <c:v>22.501092</c:v>
                </c:pt>
                <c:pt idx="20405">
                  <c:v>22.501550999999999</c:v>
                </c:pt>
                <c:pt idx="20406">
                  <c:v>22.502009999999999</c:v>
                </c:pt>
                <c:pt idx="20407">
                  <c:v>22.502282999999998</c:v>
                </c:pt>
                <c:pt idx="20408">
                  <c:v>22.503575000000001</c:v>
                </c:pt>
                <c:pt idx="20409">
                  <c:v>22.50412</c:v>
                </c:pt>
                <c:pt idx="20410">
                  <c:v>22.504149000000002</c:v>
                </c:pt>
                <c:pt idx="20411">
                  <c:v>22.503976999999999</c:v>
                </c:pt>
                <c:pt idx="20412">
                  <c:v>22.503717999999999</c:v>
                </c:pt>
                <c:pt idx="20413">
                  <c:v>22.502714000000001</c:v>
                </c:pt>
                <c:pt idx="20414">
                  <c:v>22.502397999999999</c:v>
                </c:pt>
                <c:pt idx="20415">
                  <c:v>22.502441000000001</c:v>
                </c:pt>
                <c:pt idx="20416">
                  <c:v>22.503330999999999</c:v>
                </c:pt>
                <c:pt idx="20417">
                  <c:v>22.504178</c:v>
                </c:pt>
                <c:pt idx="20418">
                  <c:v>22.506043999999999</c:v>
                </c:pt>
                <c:pt idx="20419">
                  <c:v>22.506833</c:v>
                </c:pt>
                <c:pt idx="20420">
                  <c:v>22.506891</c:v>
                </c:pt>
                <c:pt idx="20421">
                  <c:v>22.506589000000002</c:v>
                </c:pt>
                <c:pt idx="20422">
                  <c:v>22.506215999999998</c:v>
                </c:pt>
                <c:pt idx="20423">
                  <c:v>22.505369000000002</c:v>
                </c:pt>
                <c:pt idx="20424">
                  <c:v>22.505254000000001</c:v>
                </c:pt>
                <c:pt idx="20425">
                  <c:v>22.505583999999999</c:v>
                </c:pt>
                <c:pt idx="20426">
                  <c:v>22.505685</c:v>
                </c:pt>
                <c:pt idx="20427">
                  <c:v>22.505627</c:v>
                </c:pt>
                <c:pt idx="20428">
                  <c:v>22.506446</c:v>
                </c:pt>
                <c:pt idx="20429">
                  <c:v>22.506717999999999</c:v>
                </c:pt>
                <c:pt idx="20430">
                  <c:v>22.506215999999998</c:v>
                </c:pt>
                <c:pt idx="20431">
                  <c:v>22.505154000000001</c:v>
                </c:pt>
                <c:pt idx="20432">
                  <c:v>22.503990999999999</c:v>
                </c:pt>
                <c:pt idx="20433">
                  <c:v>22.501837999999999</c:v>
                </c:pt>
                <c:pt idx="20434">
                  <c:v>22.500647000000001</c:v>
                </c:pt>
                <c:pt idx="20435">
                  <c:v>22.500216000000002</c:v>
                </c:pt>
                <c:pt idx="20436">
                  <c:v>22.500015000000001</c:v>
                </c:pt>
                <c:pt idx="20437">
                  <c:v>22.499599</c:v>
                </c:pt>
                <c:pt idx="20438">
                  <c:v>22.500230999999999</c:v>
                </c:pt>
                <c:pt idx="20439">
                  <c:v>22.500430999999999</c:v>
                </c:pt>
                <c:pt idx="20440">
                  <c:v>22.500159</c:v>
                </c:pt>
                <c:pt idx="20441">
                  <c:v>22.499282999999998</c:v>
                </c:pt>
                <c:pt idx="20442">
                  <c:v>22.4999</c:v>
                </c:pt>
                <c:pt idx="20443">
                  <c:v>22.501135000000001</c:v>
                </c:pt>
                <c:pt idx="20444">
                  <c:v>22.502124999999999</c:v>
                </c:pt>
                <c:pt idx="20445">
                  <c:v>22.503344999999999</c:v>
                </c:pt>
                <c:pt idx="20446">
                  <c:v>22.505326</c:v>
                </c:pt>
                <c:pt idx="20447">
                  <c:v>22.506201999999998</c:v>
                </c:pt>
                <c:pt idx="20448">
                  <c:v>22.506803999999999</c:v>
                </c:pt>
                <c:pt idx="20449">
                  <c:v>22.507349999999999</c:v>
                </c:pt>
                <c:pt idx="20450">
                  <c:v>22.507752</c:v>
                </c:pt>
                <c:pt idx="20451">
                  <c:v>22.507736999999999</c:v>
                </c:pt>
                <c:pt idx="20452">
                  <c:v>22.509430999999999</c:v>
                </c:pt>
                <c:pt idx="20453">
                  <c:v>22.511613000000001</c:v>
                </c:pt>
                <c:pt idx="20454">
                  <c:v>22.513449999999999</c:v>
                </c:pt>
                <c:pt idx="20455">
                  <c:v>22.515345</c:v>
                </c:pt>
                <c:pt idx="20456">
                  <c:v>22.517986000000001</c:v>
                </c:pt>
                <c:pt idx="20457">
                  <c:v>22.518746</c:v>
                </c:pt>
                <c:pt idx="20458">
                  <c:v>22.519148000000001</c:v>
                </c:pt>
                <c:pt idx="20459">
                  <c:v>22.519621999999998</c:v>
                </c:pt>
                <c:pt idx="20460">
                  <c:v>22.520139</c:v>
                </c:pt>
                <c:pt idx="20461">
                  <c:v>22.520354000000001</c:v>
                </c:pt>
                <c:pt idx="20462">
                  <c:v>22.521919</c:v>
                </c:pt>
                <c:pt idx="20463">
                  <c:v>22.523985</c:v>
                </c:pt>
                <c:pt idx="20464">
                  <c:v>22.525507000000001</c:v>
                </c:pt>
                <c:pt idx="20465">
                  <c:v>22.526827000000001</c:v>
                </c:pt>
                <c:pt idx="20466">
                  <c:v>22.528621999999999</c:v>
                </c:pt>
                <c:pt idx="20467">
                  <c:v>22.529281999999998</c:v>
                </c:pt>
                <c:pt idx="20468">
                  <c:v>22.529425</c:v>
                </c:pt>
                <c:pt idx="20469">
                  <c:v>22.529741000000001</c:v>
                </c:pt>
                <c:pt idx="20470">
                  <c:v>22.530071</c:v>
                </c:pt>
                <c:pt idx="20471">
                  <c:v>22.529869999999999</c:v>
                </c:pt>
                <c:pt idx="20472">
                  <c:v>22.530947000000001</c:v>
                </c:pt>
                <c:pt idx="20473">
                  <c:v>22.532698</c:v>
                </c:pt>
                <c:pt idx="20474">
                  <c:v>22.534075999999999</c:v>
                </c:pt>
                <c:pt idx="20475">
                  <c:v>22.535152</c:v>
                </c:pt>
                <c:pt idx="20476">
                  <c:v>22.536573000000001</c:v>
                </c:pt>
                <c:pt idx="20477">
                  <c:v>22.536846000000001</c:v>
                </c:pt>
                <c:pt idx="20478">
                  <c:v>22.536660000000001</c:v>
                </c:pt>
                <c:pt idx="20479">
                  <c:v>22.536674000000001</c:v>
                </c:pt>
                <c:pt idx="20480">
                  <c:v>22.536645</c:v>
                </c:pt>
                <c:pt idx="20481">
                  <c:v>22.535913000000001</c:v>
                </c:pt>
                <c:pt idx="20482">
                  <c:v>22.536731</c:v>
                </c:pt>
                <c:pt idx="20483">
                  <c:v>22.537334000000001</c:v>
                </c:pt>
                <c:pt idx="20484">
                  <c:v>22.537075999999999</c:v>
                </c:pt>
                <c:pt idx="20485">
                  <c:v>22.537434999999999</c:v>
                </c:pt>
                <c:pt idx="20486">
                  <c:v>22.538267000000001</c:v>
                </c:pt>
                <c:pt idx="20487">
                  <c:v>22.537478</c:v>
                </c:pt>
                <c:pt idx="20488">
                  <c:v>22.536688000000002</c:v>
                </c:pt>
                <c:pt idx="20489">
                  <c:v>22.536631</c:v>
                </c:pt>
                <c:pt idx="20490">
                  <c:v>22.536429999999999</c:v>
                </c:pt>
                <c:pt idx="20491">
                  <c:v>22.535684</c:v>
                </c:pt>
                <c:pt idx="20492">
                  <c:v>22.536142999999999</c:v>
                </c:pt>
                <c:pt idx="20493">
                  <c:v>22.535712</c:v>
                </c:pt>
                <c:pt idx="20494">
                  <c:v>22.534276999999999</c:v>
                </c:pt>
                <c:pt idx="20495">
                  <c:v>22.533156999999999</c:v>
                </c:pt>
                <c:pt idx="20496">
                  <c:v>22.532727000000001</c:v>
                </c:pt>
                <c:pt idx="20497">
                  <c:v>22.530760000000001</c:v>
                </c:pt>
                <c:pt idx="20498">
                  <c:v>22.528980000000001</c:v>
                </c:pt>
                <c:pt idx="20499">
                  <c:v>22.528019</c:v>
                </c:pt>
                <c:pt idx="20500">
                  <c:v>22.526914000000001</c:v>
                </c:pt>
                <c:pt idx="20501">
                  <c:v>22.525206000000001</c:v>
                </c:pt>
                <c:pt idx="20502">
                  <c:v>22.524861000000001</c:v>
                </c:pt>
                <c:pt idx="20503">
                  <c:v>22.524415999999999</c:v>
                </c:pt>
                <c:pt idx="20504">
                  <c:v>22.522922999999999</c:v>
                </c:pt>
                <c:pt idx="20505">
                  <c:v>22.521933000000001</c:v>
                </c:pt>
                <c:pt idx="20506">
                  <c:v>22.522005</c:v>
                </c:pt>
                <c:pt idx="20507">
                  <c:v>22.521158</c:v>
                </c:pt>
                <c:pt idx="20508">
                  <c:v>22.520526</c:v>
                </c:pt>
                <c:pt idx="20509">
                  <c:v>22.520885</c:v>
                </c:pt>
                <c:pt idx="20510">
                  <c:v>22.521042999999999</c:v>
                </c:pt>
                <c:pt idx="20511">
                  <c:v>22.520526</c:v>
                </c:pt>
                <c:pt idx="20512">
                  <c:v>22.521474000000001</c:v>
                </c:pt>
                <c:pt idx="20513">
                  <c:v>22.522535999999999</c:v>
                </c:pt>
                <c:pt idx="20514">
                  <c:v>22.522435000000002</c:v>
                </c:pt>
                <c:pt idx="20515">
                  <c:v>22.522794000000001</c:v>
                </c:pt>
                <c:pt idx="20516">
                  <c:v>22.523899</c:v>
                </c:pt>
                <c:pt idx="20517">
                  <c:v>22.523741000000001</c:v>
                </c:pt>
                <c:pt idx="20518">
                  <c:v>22.523741000000001</c:v>
                </c:pt>
                <c:pt idx="20519">
                  <c:v>22.524847000000001</c:v>
                </c:pt>
                <c:pt idx="20520">
                  <c:v>22.525708000000002</c:v>
                </c:pt>
                <c:pt idx="20521">
                  <c:v>22.525649999999999</c:v>
                </c:pt>
                <c:pt idx="20522">
                  <c:v>22.527070999999999</c:v>
                </c:pt>
                <c:pt idx="20523">
                  <c:v>22.528148000000002</c:v>
                </c:pt>
                <c:pt idx="20524">
                  <c:v>22.528148000000002</c:v>
                </c:pt>
                <c:pt idx="20525">
                  <c:v>22.528665</c:v>
                </c:pt>
                <c:pt idx="20526">
                  <c:v>22.529985</c:v>
                </c:pt>
                <c:pt idx="20527">
                  <c:v>22.529985</c:v>
                </c:pt>
                <c:pt idx="20528">
                  <c:v>22.530028000000001</c:v>
                </c:pt>
                <c:pt idx="20529">
                  <c:v>22.531133000000001</c:v>
                </c:pt>
                <c:pt idx="20530">
                  <c:v>22.531980000000001</c:v>
                </c:pt>
                <c:pt idx="20531">
                  <c:v>22.532167000000001</c:v>
                </c:pt>
                <c:pt idx="20532">
                  <c:v>22.533545</c:v>
                </c:pt>
                <c:pt idx="20533">
                  <c:v>22.534908000000001</c:v>
                </c:pt>
                <c:pt idx="20534">
                  <c:v>22.535612</c:v>
                </c:pt>
                <c:pt idx="20535">
                  <c:v>22.536961000000002</c:v>
                </c:pt>
                <c:pt idx="20536">
                  <c:v>22.539286000000001</c:v>
                </c:pt>
                <c:pt idx="20537">
                  <c:v>22.540219</c:v>
                </c:pt>
                <c:pt idx="20538">
                  <c:v>22.541238</c:v>
                </c:pt>
                <c:pt idx="20539">
                  <c:v>22.543334000000002</c:v>
                </c:pt>
                <c:pt idx="20540">
                  <c:v>22.544999000000001</c:v>
                </c:pt>
                <c:pt idx="20541">
                  <c:v>22.545615999999999</c:v>
                </c:pt>
                <c:pt idx="20542">
                  <c:v>22.547582999999999</c:v>
                </c:pt>
                <c:pt idx="20543">
                  <c:v>22.549434000000002</c:v>
                </c:pt>
                <c:pt idx="20544">
                  <c:v>22.550180000000001</c:v>
                </c:pt>
                <c:pt idx="20545">
                  <c:v>22.55153</c:v>
                </c:pt>
                <c:pt idx="20546">
                  <c:v>22.553740000000001</c:v>
                </c:pt>
                <c:pt idx="20547">
                  <c:v>22.554400000000001</c:v>
                </c:pt>
                <c:pt idx="20548">
                  <c:v>22.554328999999999</c:v>
                </c:pt>
                <c:pt idx="20549">
                  <c:v>22.555261999999999</c:v>
                </c:pt>
                <c:pt idx="20550">
                  <c:v>22.555606000000001</c:v>
                </c:pt>
                <c:pt idx="20551">
                  <c:v>22.554773999999998</c:v>
                </c:pt>
                <c:pt idx="20552">
                  <c:v>22.555104</c:v>
                </c:pt>
                <c:pt idx="20553">
                  <c:v>22.555305000000001</c:v>
                </c:pt>
                <c:pt idx="20554">
                  <c:v>22.554314000000002</c:v>
                </c:pt>
                <c:pt idx="20555">
                  <c:v>22.553654000000002</c:v>
                </c:pt>
                <c:pt idx="20556">
                  <c:v>22.553984</c:v>
                </c:pt>
                <c:pt idx="20557">
                  <c:v>22.553252000000001</c:v>
                </c:pt>
                <c:pt idx="20558">
                  <c:v>22.552361999999999</c:v>
                </c:pt>
                <c:pt idx="20559">
                  <c:v>22.552548999999999</c:v>
                </c:pt>
                <c:pt idx="20560">
                  <c:v>22.552219000000001</c:v>
                </c:pt>
                <c:pt idx="20561">
                  <c:v>22.551027000000001</c:v>
                </c:pt>
                <c:pt idx="20562">
                  <c:v>22.551342999999999</c:v>
                </c:pt>
                <c:pt idx="20563">
                  <c:v>22.551645000000001</c:v>
                </c:pt>
                <c:pt idx="20564">
                  <c:v>22.550941000000002</c:v>
                </c:pt>
                <c:pt idx="20565">
                  <c:v>22.550712000000001</c:v>
                </c:pt>
                <c:pt idx="20566">
                  <c:v>22.551055999999999</c:v>
                </c:pt>
                <c:pt idx="20567">
                  <c:v>22.54975</c:v>
                </c:pt>
                <c:pt idx="20568">
                  <c:v>22.548673000000001</c:v>
                </c:pt>
                <c:pt idx="20569">
                  <c:v>22.548974999999999</c:v>
                </c:pt>
                <c:pt idx="20570">
                  <c:v>22.548860000000001</c:v>
                </c:pt>
                <c:pt idx="20571">
                  <c:v>22.547884</c:v>
                </c:pt>
                <c:pt idx="20572">
                  <c:v>22.547884</c:v>
                </c:pt>
                <c:pt idx="20573">
                  <c:v>22.547854999999998</c:v>
                </c:pt>
                <c:pt idx="20574">
                  <c:v>22.546807000000001</c:v>
                </c:pt>
                <c:pt idx="20575">
                  <c:v>22.546175999999999</c:v>
                </c:pt>
                <c:pt idx="20576">
                  <c:v>22.546247999999999</c:v>
                </c:pt>
                <c:pt idx="20577">
                  <c:v>22.544626000000001</c:v>
                </c:pt>
                <c:pt idx="20578">
                  <c:v>22.542988999999999</c:v>
                </c:pt>
                <c:pt idx="20579">
                  <c:v>22.54243</c:v>
                </c:pt>
                <c:pt idx="20580">
                  <c:v>22.541353000000001</c:v>
                </c:pt>
                <c:pt idx="20581">
                  <c:v>22.539559000000001</c:v>
                </c:pt>
                <c:pt idx="20582">
                  <c:v>22.539387000000001</c:v>
                </c:pt>
                <c:pt idx="20583">
                  <c:v>22.538913000000001</c:v>
                </c:pt>
                <c:pt idx="20584">
                  <c:v>22.537234000000002</c:v>
                </c:pt>
                <c:pt idx="20585">
                  <c:v>22.536100000000001</c:v>
                </c:pt>
                <c:pt idx="20586">
                  <c:v>22.535554000000001</c:v>
                </c:pt>
                <c:pt idx="20587">
                  <c:v>22.533574000000002</c:v>
                </c:pt>
                <c:pt idx="20588">
                  <c:v>22.531693000000001</c:v>
                </c:pt>
                <c:pt idx="20589">
                  <c:v>22.531434999999998</c:v>
                </c:pt>
                <c:pt idx="20590">
                  <c:v>22.530746000000001</c:v>
                </c:pt>
                <c:pt idx="20591">
                  <c:v>22.529568999999999</c:v>
                </c:pt>
                <c:pt idx="20592">
                  <c:v>22.530128999999999</c:v>
                </c:pt>
                <c:pt idx="20593">
                  <c:v>22.530802999999999</c:v>
                </c:pt>
                <c:pt idx="20594">
                  <c:v>22.530515999999999</c:v>
                </c:pt>
                <c:pt idx="20595">
                  <c:v>22.530832</c:v>
                </c:pt>
                <c:pt idx="20596">
                  <c:v>22.532195999999999</c:v>
                </c:pt>
                <c:pt idx="20597">
                  <c:v>22.531936999999999</c:v>
                </c:pt>
                <c:pt idx="20598">
                  <c:v>22.531535000000002</c:v>
                </c:pt>
                <c:pt idx="20599">
                  <c:v>22.532568999999999</c:v>
                </c:pt>
                <c:pt idx="20600">
                  <c:v>22.532971</c:v>
                </c:pt>
                <c:pt idx="20601">
                  <c:v>22.532554000000001</c:v>
                </c:pt>
                <c:pt idx="20602">
                  <c:v>22.533501999999999</c:v>
                </c:pt>
                <c:pt idx="20603">
                  <c:v>22.534219</c:v>
                </c:pt>
                <c:pt idx="20604">
                  <c:v>22.533818</c:v>
                </c:pt>
                <c:pt idx="20605">
                  <c:v>22.533947000000001</c:v>
                </c:pt>
                <c:pt idx="20606">
                  <c:v>22.534865</c:v>
                </c:pt>
                <c:pt idx="20607">
                  <c:v>22.534306000000001</c:v>
                </c:pt>
                <c:pt idx="20608">
                  <c:v>22.534047000000001</c:v>
                </c:pt>
                <c:pt idx="20609">
                  <c:v>22.534751</c:v>
                </c:pt>
                <c:pt idx="20610">
                  <c:v>22.534894000000001</c:v>
                </c:pt>
                <c:pt idx="20611">
                  <c:v>22.534376999999999</c:v>
                </c:pt>
                <c:pt idx="20612">
                  <c:v>22.535152</c:v>
                </c:pt>
                <c:pt idx="20613">
                  <c:v>22.536114000000001</c:v>
                </c:pt>
                <c:pt idx="20614">
                  <c:v>22.535927999999998</c:v>
                </c:pt>
                <c:pt idx="20615">
                  <c:v>22.536156999999999</c:v>
                </c:pt>
                <c:pt idx="20616">
                  <c:v>22.537133000000001</c:v>
                </c:pt>
                <c:pt idx="20617">
                  <c:v>22.536601999999998</c:v>
                </c:pt>
                <c:pt idx="20618">
                  <c:v>22.536515999999999</c:v>
                </c:pt>
                <c:pt idx="20619">
                  <c:v>22.537506</c:v>
                </c:pt>
                <c:pt idx="20620">
                  <c:v>22.537966000000001</c:v>
                </c:pt>
                <c:pt idx="20621">
                  <c:v>22.537894000000001</c:v>
                </c:pt>
                <c:pt idx="20622">
                  <c:v>22.539214000000001</c:v>
                </c:pt>
                <c:pt idx="20623">
                  <c:v>22.540219</c:v>
                </c:pt>
                <c:pt idx="20624">
                  <c:v>22.540247999999998</c:v>
                </c:pt>
                <c:pt idx="20625">
                  <c:v>22.540879</c:v>
                </c:pt>
                <c:pt idx="20626">
                  <c:v>22.542256999999999</c:v>
                </c:pt>
                <c:pt idx="20627">
                  <c:v>22.54243</c:v>
                </c:pt>
                <c:pt idx="20628">
                  <c:v>22.542587999999999</c:v>
                </c:pt>
                <c:pt idx="20629">
                  <c:v>22.543965</c:v>
                </c:pt>
                <c:pt idx="20630">
                  <c:v>22.544841000000002</c:v>
                </c:pt>
                <c:pt idx="20631">
                  <c:v>22.544898</c:v>
                </c:pt>
                <c:pt idx="20632">
                  <c:v>22.546291</c:v>
                </c:pt>
                <c:pt idx="20633">
                  <c:v>22.547439000000001</c:v>
                </c:pt>
                <c:pt idx="20634">
                  <c:v>22.547353000000001</c:v>
                </c:pt>
                <c:pt idx="20635">
                  <c:v>22.547567999999998</c:v>
                </c:pt>
                <c:pt idx="20636">
                  <c:v>22.548314999999999</c:v>
                </c:pt>
                <c:pt idx="20637">
                  <c:v>22.547554000000002</c:v>
                </c:pt>
                <c:pt idx="20638">
                  <c:v>22.546951</c:v>
                </c:pt>
                <c:pt idx="20639">
                  <c:v>22.547712000000001</c:v>
                </c:pt>
                <c:pt idx="20640">
                  <c:v>22.547654000000001</c:v>
                </c:pt>
                <c:pt idx="20641">
                  <c:v>22.546907999999998</c:v>
                </c:pt>
                <c:pt idx="20642">
                  <c:v>22.547511</c:v>
                </c:pt>
                <c:pt idx="20643">
                  <c:v>22.547898</c:v>
                </c:pt>
                <c:pt idx="20644">
                  <c:v>22.547367000000001</c:v>
                </c:pt>
                <c:pt idx="20645">
                  <c:v>22.546879000000001</c:v>
                </c:pt>
                <c:pt idx="20646">
                  <c:v>22.547166000000001</c:v>
                </c:pt>
                <c:pt idx="20647">
                  <c:v>22.546032</c:v>
                </c:pt>
                <c:pt idx="20648">
                  <c:v>22.545171</c:v>
                </c:pt>
                <c:pt idx="20649">
                  <c:v>22.545386000000001</c:v>
                </c:pt>
                <c:pt idx="20650">
                  <c:v>22.545071</c:v>
                </c:pt>
                <c:pt idx="20651">
                  <c:v>22.543821999999999</c:v>
                </c:pt>
                <c:pt idx="20652">
                  <c:v>22.543664</c:v>
                </c:pt>
                <c:pt idx="20653">
                  <c:v>22.543476999999999</c:v>
                </c:pt>
                <c:pt idx="20654">
                  <c:v>22.542128000000002</c:v>
                </c:pt>
                <c:pt idx="20655">
                  <c:v>22.541267000000001</c:v>
                </c:pt>
                <c:pt idx="20656">
                  <c:v>22.541094999999999</c:v>
                </c:pt>
                <c:pt idx="20657">
                  <c:v>22.539659</c:v>
                </c:pt>
                <c:pt idx="20658">
                  <c:v>22.538411</c:v>
                </c:pt>
                <c:pt idx="20659">
                  <c:v>22.538066000000001</c:v>
                </c:pt>
                <c:pt idx="20660">
                  <c:v>22.537735999999999</c:v>
                </c:pt>
                <c:pt idx="20661">
                  <c:v>22.537033000000001</c:v>
                </c:pt>
                <c:pt idx="20662">
                  <c:v>22.537534999999998</c:v>
                </c:pt>
                <c:pt idx="20663">
                  <c:v>22.537851</c:v>
                </c:pt>
                <c:pt idx="20664">
                  <c:v>22.537248000000002</c:v>
                </c:pt>
                <c:pt idx="20665">
                  <c:v>22.537147999999998</c:v>
                </c:pt>
                <c:pt idx="20666">
                  <c:v>22.537851</c:v>
                </c:pt>
                <c:pt idx="20667">
                  <c:v>22.537175999999999</c:v>
                </c:pt>
                <c:pt idx="20668">
                  <c:v>22.536515999999999</c:v>
                </c:pt>
                <c:pt idx="20669">
                  <c:v>22.537004</c:v>
                </c:pt>
                <c:pt idx="20670">
                  <c:v>22.536904</c:v>
                </c:pt>
                <c:pt idx="20671">
                  <c:v>22.535855999999999</c:v>
                </c:pt>
                <c:pt idx="20672">
                  <c:v>22.536314999999998</c:v>
                </c:pt>
                <c:pt idx="20673">
                  <c:v>22.536487000000001</c:v>
                </c:pt>
                <c:pt idx="20674">
                  <c:v>22.535712</c:v>
                </c:pt>
                <c:pt idx="20675">
                  <c:v>22.535381999999998</c:v>
                </c:pt>
                <c:pt idx="20676">
                  <c:v>22.535883999999999</c:v>
                </c:pt>
                <c:pt idx="20677">
                  <c:v>22.535223999999999</c:v>
                </c:pt>
                <c:pt idx="20678">
                  <c:v>22.534607000000001</c:v>
                </c:pt>
                <c:pt idx="20679">
                  <c:v>22.535124</c:v>
                </c:pt>
                <c:pt idx="20680">
                  <c:v>22.534980000000001</c:v>
                </c:pt>
                <c:pt idx="20681">
                  <c:v>22.534392</c:v>
                </c:pt>
                <c:pt idx="20682">
                  <c:v>22.535223999999999</c:v>
                </c:pt>
                <c:pt idx="20683">
                  <c:v>22.536057</c:v>
                </c:pt>
                <c:pt idx="20684">
                  <c:v>22.536258</c:v>
                </c:pt>
                <c:pt idx="20685">
                  <c:v>22.536688000000002</c:v>
                </c:pt>
                <c:pt idx="20686">
                  <c:v>22.538554000000001</c:v>
                </c:pt>
                <c:pt idx="20687">
                  <c:v>22.538969999999999</c:v>
                </c:pt>
                <c:pt idx="20688">
                  <c:v>22.539258</c:v>
                </c:pt>
                <c:pt idx="20689">
                  <c:v>22.540534999999998</c:v>
                </c:pt>
                <c:pt idx="20690">
                  <c:v>22.541267000000001</c:v>
                </c:pt>
                <c:pt idx="20691">
                  <c:v>22.541267000000001</c:v>
                </c:pt>
                <c:pt idx="20692">
                  <c:v>22.542802999999999</c:v>
                </c:pt>
                <c:pt idx="20693">
                  <c:v>22.544497</c:v>
                </c:pt>
                <c:pt idx="20694">
                  <c:v>22.545071</c:v>
                </c:pt>
                <c:pt idx="20695">
                  <c:v>22.545860000000001</c:v>
                </c:pt>
                <c:pt idx="20696">
                  <c:v>22.547611</c:v>
                </c:pt>
                <c:pt idx="20697">
                  <c:v>22.548171</c:v>
                </c:pt>
                <c:pt idx="20698">
                  <c:v>22.548731</c:v>
                </c:pt>
                <c:pt idx="20699">
                  <c:v>22.550353000000001</c:v>
                </c:pt>
                <c:pt idx="20700">
                  <c:v>22.551687999999999</c:v>
                </c:pt>
                <c:pt idx="20701">
                  <c:v>22.551845</c:v>
                </c:pt>
                <c:pt idx="20702">
                  <c:v>22.552678</c:v>
                </c:pt>
                <c:pt idx="20703">
                  <c:v>22.553395999999999</c:v>
                </c:pt>
                <c:pt idx="20704">
                  <c:v>22.553037</c:v>
                </c:pt>
                <c:pt idx="20705">
                  <c:v>22.552951</c:v>
                </c:pt>
                <c:pt idx="20706">
                  <c:v>22.553740000000001</c:v>
                </c:pt>
                <c:pt idx="20707">
                  <c:v>22.553108999999999</c:v>
                </c:pt>
                <c:pt idx="20708">
                  <c:v>22.552692</c:v>
                </c:pt>
                <c:pt idx="20709">
                  <c:v>22.553453000000001</c:v>
                </c:pt>
                <c:pt idx="20710">
                  <c:v>22.553840999999998</c:v>
                </c:pt>
                <c:pt idx="20711">
                  <c:v>22.553509999999999</c:v>
                </c:pt>
                <c:pt idx="20712">
                  <c:v>22.554701999999999</c:v>
                </c:pt>
                <c:pt idx="20713">
                  <c:v>22.555664</c:v>
                </c:pt>
                <c:pt idx="20714">
                  <c:v>22.555577</c:v>
                </c:pt>
                <c:pt idx="20715">
                  <c:v>22.555734999999999</c:v>
                </c:pt>
                <c:pt idx="20716">
                  <c:v>22.556768999999999</c:v>
                </c:pt>
                <c:pt idx="20717">
                  <c:v>22.556481999999999</c:v>
                </c:pt>
                <c:pt idx="20718">
                  <c:v>22.556266000000001</c:v>
                </c:pt>
                <c:pt idx="20719">
                  <c:v>22.557300000000001</c:v>
                </c:pt>
                <c:pt idx="20720">
                  <c:v>22.557831</c:v>
                </c:pt>
                <c:pt idx="20721">
                  <c:v>22.557673000000001</c:v>
                </c:pt>
                <c:pt idx="20722">
                  <c:v>22.558706000000001</c:v>
                </c:pt>
                <c:pt idx="20723">
                  <c:v>22.559553000000001</c:v>
                </c:pt>
                <c:pt idx="20724">
                  <c:v>22.559208999999999</c:v>
                </c:pt>
                <c:pt idx="20725">
                  <c:v>22.558534000000002</c:v>
                </c:pt>
                <c:pt idx="20726">
                  <c:v>22.558935999999999</c:v>
                </c:pt>
                <c:pt idx="20727">
                  <c:v>22.557715999999999</c:v>
                </c:pt>
                <c:pt idx="20728">
                  <c:v>22.556683</c:v>
                </c:pt>
                <c:pt idx="20729">
                  <c:v>22.557285</c:v>
                </c:pt>
                <c:pt idx="20730">
                  <c:v>22.557600999999998</c:v>
                </c:pt>
                <c:pt idx="20731">
                  <c:v>22.557241999999999</c:v>
                </c:pt>
                <c:pt idx="20732">
                  <c:v>22.558333000000001</c:v>
                </c:pt>
                <c:pt idx="20733">
                  <c:v>22.559280999999999</c:v>
                </c:pt>
                <c:pt idx="20734">
                  <c:v>22.559107999999998</c:v>
                </c:pt>
                <c:pt idx="20735">
                  <c:v>22.559367000000002</c:v>
                </c:pt>
                <c:pt idx="20736">
                  <c:v>22.560845</c:v>
                </c:pt>
                <c:pt idx="20737">
                  <c:v>22.560701999999999</c:v>
                </c:pt>
                <c:pt idx="20738">
                  <c:v>22.560400000000001</c:v>
                </c:pt>
                <c:pt idx="20739">
                  <c:v>22.561132000000001</c:v>
                </c:pt>
                <c:pt idx="20740">
                  <c:v>22.561333000000001</c:v>
                </c:pt>
                <c:pt idx="20741">
                  <c:v>22.560558</c:v>
                </c:pt>
                <c:pt idx="20742">
                  <c:v>22.561233000000001</c:v>
                </c:pt>
                <c:pt idx="20743">
                  <c:v>22.56241</c:v>
                </c:pt>
                <c:pt idx="20744">
                  <c:v>22.562453000000001</c:v>
                </c:pt>
                <c:pt idx="20745">
                  <c:v>22.562940999999999</c:v>
                </c:pt>
                <c:pt idx="20746">
                  <c:v>22.564563</c:v>
                </c:pt>
                <c:pt idx="20747">
                  <c:v>22.564677</c:v>
                </c:pt>
                <c:pt idx="20748">
                  <c:v>22.564920999999998</c:v>
                </c:pt>
                <c:pt idx="20749">
                  <c:v>22.565954999999999</c:v>
                </c:pt>
                <c:pt idx="20750">
                  <c:v>22.566673000000002</c:v>
                </c:pt>
                <c:pt idx="20751">
                  <c:v>22.566486000000001</c:v>
                </c:pt>
                <c:pt idx="20752">
                  <c:v>22.567591</c:v>
                </c:pt>
                <c:pt idx="20753">
                  <c:v>22.568581999999999</c:v>
                </c:pt>
                <c:pt idx="20754">
                  <c:v>22.568322999999999</c:v>
                </c:pt>
                <c:pt idx="20755">
                  <c:v>22.568553000000001</c:v>
                </c:pt>
                <c:pt idx="20756">
                  <c:v>22.569586000000001</c:v>
                </c:pt>
                <c:pt idx="20757">
                  <c:v>22.569271000000001</c:v>
                </c:pt>
                <c:pt idx="20758">
                  <c:v>22.568926000000001</c:v>
                </c:pt>
                <c:pt idx="20759">
                  <c:v>22.569644</c:v>
                </c:pt>
                <c:pt idx="20760">
                  <c:v>22.569759000000001</c:v>
                </c:pt>
                <c:pt idx="20761">
                  <c:v>22.569127000000002</c:v>
                </c:pt>
                <c:pt idx="20762">
                  <c:v>22.569658</c:v>
                </c:pt>
                <c:pt idx="20763">
                  <c:v>22.569973999999998</c:v>
                </c:pt>
                <c:pt idx="20764">
                  <c:v>22.569054999999999</c:v>
                </c:pt>
                <c:pt idx="20765">
                  <c:v>22.568639000000001</c:v>
                </c:pt>
                <c:pt idx="20766">
                  <c:v>22.569514999999999</c:v>
                </c:pt>
                <c:pt idx="20767">
                  <c:v>22.568868999999999</c:v>
                </c:pt>
                <c:pt idx="20768">
                  <c:v>22.568165</c:v>
                </c:pt>
                <c:pt idx="20769">
                  <c:v>22.56851</c:v>
                </c:pt>
                <c:pt idx="20770">
                  <c:v>22.568151</c:v>
                </c:pt>
                <c:pt idx="20771">
                  <c:v>22.566945</c:v>
                </c:pt>
                <c:pt idx="20772">
                  <c:v>22.566987999999998</c:v>
                </c:pt>
                <c:pt idx="20773">
                  <c:v>22.566960000000002</c:v>
                </c:pt>
                <c:pt idx="20774">
                  <c:v>22.565697</c:v>
                </c:pt>
                <c:pt idx="20775">
                  <c:v>22.564606000000001</c:v>
                </c:pt>
                <c:pt idx="20776">
                  <c:v>22.564375999999999</c:v>
                </c:pt>
                <c:pt idx="20777">
                  <c:v>22.562611</c:v>
                </c:pt>
                <c:pt idx="20778">
                  <c:v>22.561146999999998</c:v>
                </c:pt>
                <c:pt idx="20779">
                  <c:v>22.561032000000001</c:v>
                </c:pt>
                <c:pt idx="20780">
                  <c:v>22.560614999999999</c:v>
                </c:pt>
                <c:pt idx="20781">
                  <c:v>22.559768999999999</c:v>
                </c:pt>
                <c:pt idx="20782">
                  <c:v>22.560327999999998</c:v>
                </c:pt>
                <c:pt idx="20783">
                  <c:v>22.560759000000001</c:v>
                </c:pt>
                <c:pt idx="20784">
                  <c:v>22.559711</c:v>
                </c:pt>
                <c:pt idx="20785">
                  <c:v>22.559208999999999</c:v>
                </c:pt>
                <c:pt idx="20786">
                  <c:v>22.559238000000001</c:v>
                </c:pt>
                <c:pt idx="20787">
                  <c:v>22.557428999999999</c:v>
                </c:pt>
                <c:pt idx="20788">
                  <c:v>22.555707000000002</c:v>
                </c:pt>
                <c:pt idx="20789">
                  <c:v>22.555060999999998</c:v>
                </c:pt>
                <c:pt idx="20790">
                  <c:v>22.554328999999999</c:v>
                </c:pt>
                <c:pt idx="20791">
                  <c:v>22.552562999999999</c:v>
                </c:pt>
                <c:pt idx="20792">
                  <c:v>22.552361999999999</c:v>
                </c:pt>
                <c:pt idx="20793">
                  <c:v>22.552104</c:v>
                </c:pt>
                <c:pt idx="20794">
                  <c:v>22.550611</c:v>
                </c:pt>
                <c:pt idx="20795">
                  <c:v>22.549849999999999</c:v>
                </c:pt>
                <c:pt idx="20796">
                  <c:v>22.549793000000001</c:v>
                </c:pt>
                <c:pt idx="20797">
                  <c:v>22.548615999999999</c:v>
                </c:pt>
                <c:pt idx="20798">
                  <c:v>22.547439000000001</c:v>
                </c:pt>
                <c:pt idx="20799">
                  <c:v>22.547611</c:v>
                </c:pt>
                <c:pt idx="20800">
                  <c:v>22.547511</c:v>
                </c:pt>
                <c:pt idx="20801">
                  <c:v>22.547267000000002</c:v>
                </c:pt>
                <c:pt idx="20802">
                  <c:v>22.547696999999999</c:v>
                </c:pt>
                <c:pt idx="20803">
                  <c:v>22.547511</c:v>
                </c:pt>
                <c:pt idx="20804">
                  <c:v>22.546548999999999</c:v>
                </c:pt>
                <c:pt idx="20805">
                  <c:v>22.546133000000001</c:v>
                </c:pt>
                <c:pt idx="20806">
                  <c:v>22.545932000000001</c:v>
                </c:pt>
                <c:pt idx="20807">
                  <c:v>22.545013000000001</c:v>
                </c:pt>
                <c:pt idx="20808">
                  <c:v>22.544884</c:v>
                </c:pt>
                <c:pt idx="20809">
                  <c:v>22.545888999999999</c:v>
                </c:pt>
                <c:pt idx="20810">
                  <c:v>22.546749999999999</c:v>
                </c:pt>
                <c:pt idx="20811">
                  <c:v>22.547281000000002</c:v>
                </c:pt>
                <c:pt idx="20812">
                  <c:v>22.548342999999999</c:v>
                </c:pt>
                <c:pt idx="20813">
                  <c:v>22.548745</c:v>
                </c:pt>
                <c:pt idx="20814">
                  <c:v>22.548127999999998</c:v>
                </c:pt>
                <c:pt idx="20815">
                  <c:v>22.547884</c:v>
                </c:pt>
                <c:pt idx="20816">
                  <c:v>22.548041999999999</c:v>
                </c:pt>
                <c:pt idx="20817">
                  <c:v>22.547467999999999</c:v>
                </c:pt>
                <c:pt idx="20818">
                  <c:v>22.547409999999999</c:v>
                </c:pt>
                <c:pt idx="20819">
                  <c:v>22.548171</c:v>
                </c:pt>
                <c:pt idx="20820">
                  <c:v>22.548687999999999</c:v>
                </c:pt>
                <c:pt idx="20821">
                  <c:v>22.548888999999999</c:v>
                </c:pt>
                <c:pt idx="20822">
                  <c:v>22.549347999999998</c:v>
                </c:pt>
                <c:pt idx="20823">
                  <c:v>22.549219000000001</c:v>
                </c:pt>
                <c:pt idx="20824">
                  <c:v>22.548228000000002</c:v>
                </c:pt>
                <c:pt idx="20825">
                  <c:v>22.547768999999999</c:v>
                </c:pt>
                <c:pt idx="20826">
                  <c:v>22.547439000000001</c:v>
                </c:pt>
                <c:pt idx="20827">
                  <c:v>22.547022999999999</c:v>
                </c:pt>
                <c:pt idx="20828">
                  <c:v>22.547640000000001</c:v>
                </c:pt>
                <c:pt idx="20829">
                  <c:v>22.549219000000001</c:v>
                </c:pt>
                <c:pt idx="20830">
                  <c:v>22.550425000000001</c:v>
                </c:pt>
                <c:pt idx="20831">
                  <c:v>22.551242999999999</c:v>
                </c:pt>
                <c:pt idx="20832">
                  <c:v>22.552707000000002</c:v>
                </c:pt>
                <c:pt idx="20833">
                  <c:v>22.553194999999999</c:v>
                </c:pt>
                <c:pt idx="20834">
                  <c:v>22.552835999999999</c:v>
                </c:pt>
                <c:pt idx="20835">
                  <c:v>22.552951</c:v>
                </c:pt>
                <c:pt idx="20836">
                  <c:v>22.553051</c:v>
                </c:pt>
                <c:pt idx="20837">
                  <c:v>22.552778</c:v>
                </c:pt>
                <c:pt idx="20838">
                  <c:v>22.553007999999998</c:v>
                </c:pt>
                <c:pt idx="20839">
                  <c:v>22.554127999999999</c:v>
                </c:pt>
                <c:pt idx="20840">
                  <c:v>22.554731</c:v>
                </c:pt>
                <c:pt idx="20841">
                  <c:v>22.554745</c:v>
                </c:pt>
                <c:pt idx="20842">
                  <c:v>22.554300000000001</c:v>
                </c:pt>
                <c:pt idx="20843">
                  <c:v>22.554615999999999</c:v>
                </c:pt>
                <c:pt idx="20844">
                  <c:v>22.555174999999998</c:v>
                </c:pt>
                <c:pt idx="20845">
                  <c:v>22.555692000000001</c:v>
                </c:pt>
                <c:pt idx="20846">
                  <c:v>22.556625</c:v>
                </c:pt>
                <c:pt idx="20847">
                  <c:v>22.558060999999999</c:v>
                </c:pt>
                <c:pt idx="20848">
                  <c:v>22.558734999999999</c:v>
                </c:pt>
                <c:pt idx="20849">
                  <c:v>22.559065</c:v>
                </c:pt>
                <c:pt idx="20850">
                  <c:v>22.559352000000001</c:v>
                </c:pt>
                <c:pt idx="20851">
                  <c:v>22.558879000000001</c:v>
                </c:pt>
                <c:pt idx="20852">
                  <c:v>22.557960000000001</c:v>
                </c:pt>
                <c:pt idx="20853">
                  <c:v>22.557773000000001</c:v>
                </c:pt>
                <c:pt idx="20854">
                  <c:v>22.557960000000001</c:v>
                </c:pt>
                <c:pt idx="20855">
                  <c:v>22.558218</c:v>
                </c:pt>
                <c:pt idx="20856">
                  <c:v>22.559080000000002</c:v>
                </c:pt>
                <c:pt idx="20857">
                  <c:v>22.560528999999999</c:v>
                </c:pt>
                <c:pt idx="20858">
                  <c:v>22.561419000000001</c:v>
                </c:pt>
                <c:pt idx="20859">
                  <c:v>22.562380999999998</c:v>
                </c:pt>
                <c:pt idx="20860">
                  <c:v>22.563185000000001</c:v>
                </c:pt>
                <c:pt idx="20861">
                  <c:v>22.563185000000001</c:v>
                </c:pt>
                <c:pt idx="20862">
                  <c:v>22.562711</c:v>
                </c:pt>
                <c:pt idx="20863">
                  <c:v>22.563056</c:v>
                </c:pt>
                <c:pt idx="20864">
                  <c:v>22.563614999999999</c:v>
                </c:pt>
                <c:pt idx="20865">
                  <c:v>22.564276</c:v>
                </c:pt>
                <c:pt idx="20866">
                  <c:v>22.565322999999999</c:v>
                </c:pt>
                <c:pt idx="20867">
                  <c:v>22.567088999999999</c:v>
                </c:pt>
                <c:pt idx="20868">
                  <c:v>22.567820999999999</c:v>
                </c:pt>
                <c:pt idx="20869">
                  <c:v>22.568051000000001</c:v>
                </c:pt>
                <c:pt idx="20870">
                  <c:v>22.568151</c:v>
                </c:pt>
                <c:pt idx="20871">
                  <c:v>22.567964</c:v>
                </c:pt>
                <c:pt idx="20872">
                  <c:v>22.567188999999999</c:v>
                </c:pt>
                <c:pt idx="20873">
                  <c:v>22.567132000000001</c:v>
                </c:pt>
                <c:pt idx="20874">
                  <c:v>22.567634000000002</c:v>
                </c:pt>
                <c:pt idx="20875">
                  <c:v>22.568121999999999</c:v>
                </c:pt>
                <c:pt idx="20876">
                  <c:v>22.568926000000001</c:v>
                </c:pt>
                <c:pt idx="20877">
                  <c:v>22.570318</c:v>
                </c:pt>
                <c:pt idx="20878">
                  <c:v>22.570720000000001</c:v>
                </c:pt>
                <c:pt idx="20879">
                  <c:v>22.570920999999998</c:v>
                </c:pt>
                <c:pt idx="20880">
                  <c:v>22.57105</c:v>
                </c:pt>
                <c:pt idx="20881">
                  <c:v>22.570778000000001</c:v>
                </c:pt>
                <c:pt idx="20882">
                  <c:v>22.570046000000001</c:v>
                </c:pt>
                <c:pt idx="20883">
                  <c:v>22.570547999999999</c:v>
                </c:pt>
                <c:pt idx="20884">
                  <c:v>22.570533999999999</c:v>
                </c:pt>
                <c:pt idx="20885">
                  <c:v>22.570088999999999</c:v>
                </c:pt>
                <c:pt idx="20886">
                  <c:v>22.570146000000001</c:v>
                </c:pt>
                <c:pt idx="20887">
                  <c:v>22.570620000000002</c:v>
                </c:pt>
                <c:pt idx="20888">
                  <c:v>22.570003</c:v>
                </c:pt>
                <c:pt idx="20889">
                  <c:v>22.569859000000001</c:v>
                </c:pt>
                <c:pt idx="20890">
                  <c:v>22.570117</c:v>
                </c:pt>
                <c:pt idx="20891">
                  <c:v>22.569815999999999</c:v>
                </c:pt>
                <c:pt idx="20892">
                  <c:v>22.569127000000002</c:v>
                </c:pt>
                <c:pt idx="20893">
                  <c:v>22.569787000000002</c:v>
                </c:pt>
                <c:pt idx="20894">
                  <c:v>22.570174999999999</c:v>
                </c:pt>
                <c:pt idx="20895">
                  <c:v>22.569644</c:v>
                </c:pt>
                <c:pt idx="20896">
                  <c:v>22.569572000000001</c:v>
                </c:pt>
                <c:pt idx="20897">
                  <c:v>22.569887999999999</c:v>
                </c:pt>
                <c:pt idx="20898">
                  <c:v>22.568968999999999</c:v>
                </c:pt>
                <c:pt idx="20899">
                  <c:v>22.568294999999999</c:v>
                </c:pt>
                <c:pt idx="20900">
                  <c:v>22.567993000000001</c:v>
                </c:pt>
                <c:pt idx="20901">
                  <c:v>22.567361999999999</c:v>
                </c:pt>
                <c:pt idx="20902">
                  <c:v>22.566486000000001</c:v>
                </c:pt>
                <c:pt idx="20903">
                  <c:v>22.566887999999999</c:v>
                </c:pt>
                <c:pt idx="20904">
                  <c:v>22.566815999999999</c:v>
                </c:pt>
                <c:pt idx="20905">
                  <c:v>22.566199000000001</c:v>
                </c:pt>
                <c:pt idx="20906">
                  <c:v>22.565711</c:v>
                </c:pt>
                <c:pt idx="20907">
                  <c:v>22.565753999999998</c:v>
                </c:pt>
                <c:pt idx="20908">
                  <c:v>22.564361999999999</c:v>
                </c:pt>
                <c:pt idx="20909">
                  <c:v>22.563457</c:v>
                </c:pt>
                <c:pt idx="20910">
                  <c:v>22.563313999999998</c:v>
                </c:pt>
                <c:pt idx="20911">
                  <c:v>22.562826000000001</c:v>
                </c:pt>
                <c:pt idx="20912">
                  <c:v>22.561807000000002</c:v>
                </c:pt>
                <c:pt idx="20913">
                  <c:v>22.562222999999999</c:v>
                </c:pt>
                <c:pt idx="20914">
                  <c:v>22.562237</c:v>
                </c:pt>
                <c:pt idx="20915">
                  <c:v>22.561662999999999</c:v>
                </c:pt>
                <c:pt idx="20916">
                  <c:v>22.561319000000001</c:v>
                </c:pt>
                <c:pt idx="20917">
                  <c:v>22.561461999999999</c:v>
                </c:pt>
                <c:pt idx="20918">
                  <c:v>22.560544</c:v>
                </c:pt>
                <c:pt idx="20919">
                  <c:v>22.560127000000001</c:v>
                </c:pt>
                <c:pt idx="20920">
                  <c:v>22.560084</c:v>
                </c:pt>
                <c:pt idx="20921">
                  <c:v>22.559726000000001</c:v>
                </c:pt>
                <c:pt idx="20922">
                  <c:v>22.558921999999999</c:v>
                </c:pt>
                <c:pt idx="20923">
                  <c:v>22.559595999999999</c:v>
                </c:pt>
                <c:pt idx="20924">
                  <c:v>22.560155999999999</c:v>
                </c:pt>
                <c:pt idx="20925">
                  <c:v>22.560169999999999</c:v>
                </c:pt>
                <c:pt idx="20926">
                  <c:v>22.560614999999999</c:v>
                </c:pt>
                <c:pt idx="20927">
                  <c:v>22.561706000000001</c:v>
                </c:pt>
                <c:pt idx="20928">
                  <c:v>22.561375999999999</c:v>
                </c:pt>
                <c:pt idx="20929">
                  <c:v>22.561160999999998</c:v>
                </c:pt>
                <c:pt idx="20930">
                  <c:v>22.561433999999998</c:v>
                </c:pt>
                <c:pt idx="20931">
                  <c:v>22.561662999999999</c:v>
                </c:pt>
                <c:pt idx="20932">
                  <c:v>22.561477</c:v>
                </c:pt>
                <c:pt idx="20933">
                  <c:v>22.562797</c:v>
                </c:pt>
                <c:pt idx="20934">
                  <c:v>22.563500000000001</c:v>
                </c:pt>
                <c:pt idx="20935">
                  <c:v>22.563558</c:v>
                </c:pt>
                <c:pt idx="20936">
                  <c:v>22.564577</c:v>
                </c:pt>
                <c:pt idx="20937">
                  <c:v>22.565984</c:v>
                </c:pt>
                <c:pt idx="20938">
                  <c:v>22.565926000000001</c:v>
                </c:pt>
                <c:pt idx="20939">
                  <c:v>22.566141999999999</c:v>
                </c:pt>
                <c:pt idx="20940">
                  <c:v>22.566901999999999</c:v>
                </c:pt>
                <c:pt idx="20941">
                  <c:v>22.566887999999999</c:v>
                </c:pt>
                <c:pt idx="20942">
                  <c:v>22.566486000000001</c:v>
                </c:pt>
                <c:pt idx="20943">
                  <c:v>22.567461999999999</c:v>
                </c:pt>
                <c:pt idx="20944">
                  <c:v>22.568065000000001</c:v>
                </c:pt>
                <c:pt idx="20945">
                  <c:v>22.568338000000001</c:v>
                </c:pt>
                <c:pt idx="20946">
                  <c:v>22.569012000000001</c:v>
                </c:pt>
                <c:pt idx="20947">
                  <c:v>22.570533999999999</c:v>
                </c:pt>
                <c:pt idx="20948">
                  <c:v>22.570649</c:v>
                </c:pt>
                <c:pt idx="20949">
                  <c:v>22.571337</c:v>
                </c:pt>
                <c:pt idx="20950">
                  <c:v>22.572543</c:v>
                </c:pt>
                <c:pt idx="20951">
                  <c:v>22.57329</c:v>
                </c:pt>
                <c:pt idx="20952">
                  <c:v>22.573591</c:v>
                </c:pt>
                <c:pt idx="20953">
                  <c:v>22.575227000000002</c:v>
                </c:pt>
                <c:pt idx="20954">
                  <c:v>22.576332000000001</c:v>
                </c:pt>
                <c:pt idx="20955">
                  <c:v>22.576978</c:v>
                </c:pt>
                <c:pt idx="20956">
                  <c:v>22.577753000000001</c:v>
                </c:pt>
                <c:pt idx="20957">
                  <c:v>22.579346999999999</c:v>
                </c:pt>
                <c:pt idx="20958">
                  <c:v>22.579647999999999</c:v>
                </c:pt>
                <c:pt idx="20959">
                  <c:v>22.579993000000002</c:v>
                </c:pt>
                <c:pt idx="20960">
                  <c:v>22.581054999999999</c:v>
                </c:pt>
                <c:pt idx="20961">
                  <c:v>22.581987999999999</c:v>
                </c:pt>
                <c:pt idx="20962">
                  <c:v>22.582418000000001</c:v>
                </c:pt>
                <c:pt idx="20963">
                  <c:v>22.584226999999998</c:v>
                </c:pt>
                <c:pt idx="20964">
                  <c:v>22.585605000000001</c:v>
                </c:pt>
                <c:pt idx="20965">
                  <c:v>22.585849</c:v>
                </c:pt>
                <c:pt idx="20966">
                  <c:v>22.586351000000001</c:v>
                </c:pt>
                <c:pt idx="20967">
                  <c:v>22.58727</c:v>
                </c:pt>
                <c:pt idx="20968">
                  <c:v>22.586781999999999</c:v>
                </c:pt>
                <c:pt idx="20969">
                  <c:v>22.586867999999999</c:v>
                </c:pt>
                <c:pt idx="20970">
                  <c:v>22.587441999999999</c:v>
                </c:pt>
                <c:pt idx="20971">
                  <c:v>22.58783</c:v>
                </c:pt>
                <c:pt idx="20972">
                  <c:v>22.587240999999999</c:v>
                </c:pt>
                <c:pt idx="20973">
                  <c:v>22.587772000000001</c:v>
                </c:pt>
                <c:pt idx="20974">
                  <c:v>22.587814999999999</c:v>
                </c:pt>
                <c:pt idx="20975">
                  <c:v>22.587613999999999</c:v>
                </c:pt>
                <c:pt idx="20976">
                  <c:v>22.587743</c:v>
                </c:pt>
                <c:pt idx="20977">
                  <c:v>22.588016</c:v>
                </c:pt>
                <c:pt idx="20978">
                  <c:v>22.587198000000001</c:v>
                </c:pt>
                <c:pt idx="20979">
                  <c:v>22.586897</c:v>
                </c:pt>
                <c:pt idx="20980">
                  <c:v>22.587126000000001</c:v>
                </c:pt>
                <c:pt idx="20981">
                  <c:v>22.587112000000001</c:v>
                </c:pt>
                <c:pt idx="20982">
                  <c:v>22.587154999999999</c:v>
                </c:pt>
                <c:pt idx="20983">
                  <c:v>22.588404000000001</c:v>
                </c:pt>
                <c:pt idx="20984">
                  <c:v>22.589236</c:v>
                </c:pt>
                <c:pt idx="20985">
                  <c:v>22.589696</c:v>
                </c:pt>
                <c:pt idx="20986">
                  <c:v>22.590240999999999</c:v>
                </c:pt>
                <c:pt idx="20987">
                  <c:v>22.591203</c:v>
                </c:pt>
                <c:pt idx="20988">
                  <c:v>22.590714999999999</c:v>
                </c:pt>
                <c:pt idx="20989">
                  <c:v>22.590541999999999</c:v>
                </c:pt>
                <c:pt idx="20990">
                  <c:v>22.590527999999999</c:v>
                </c:pt>
                <c:pt idx="20991">
                  <c:v>22.590254999999999</c:v>
                </c:pt>
                <c:pt idx="20992">
                  <c:v>22.589365000000001</c:v>
                </c:pt>
                <c:pt idx="20993">
                  <c:v>22.589766999999998</c:v>
                </c:pt>
                <c:pt idx="20994">
                  <c:v>22.589753000000002</c:v>
                </c:pt>
                <c:pt idx="20995">
                  <c:v>22.589265000000001</c:v>
                </c:pt>
                <c:pt idx="20996">
                  <c:v>22.589078000000001</c:v>
                </c:pt>
                <c:pt idx="20997">
                  <c:v>22.589724</c:v>
                </c:pt>
                <c:pt idx="20998">
                  <c:v>22.588949</c:v>
                </c:pt>
                <c:pt idx="20999">
                  <c:v>22.588676</c:v>
                </c:pt>
                <c:pt idx="21000">
                  <c:v>22.589221999999999</c:v>
                </c:pt>
                <c:pt idx="21001">
                  <c:v>22.589179000000001</c:v>
                </c:pt>
                <c:pt idx="21002">
                  <c:v>22.588533000000002</c:v>
                </c:pt>
                <c:pt idx="21003">
                  <c:v>22.588992000000001</c:v>
                </c:pt>
                <c:pt idx="21004">
                  <c:v>22.588892000000001</c:v>
                </c:pt>
                <c:pt idx="21005">
                  <c:v>22.588203</c:v>
                </c:pt>
                <c:pt idx="21006">
                  <c:v>22.588117</c:v>
                </c:pt>
                <c:pt idx="21007">
                  <c:v>22.588763</c:v>
                </c:pt>
                <c:pt idx="21008">
                  <c:v>22.588101999999999</c:v>
                </c:pt>
                <c:pt idx="21009">
                  <c:v>22.587872999999998</c:v>
                </c:pt>
                <c:pt idx="21010">
                  <c:v>22.588101999999999</c:v>
                </c:pt>
                <c:pt idx="21011">
                  <c:v>22.588274999999999</c:v>
                </c:pt>
                <c:pt idx="21012">
                  <c:v>22.587513999999999</c:v>
                </c:pt>
                <c:pt idx="21013">
                  <c:v>22.588374999999999</c:v>
                </c:pt>
                <c:pt idx="21014">
                  <c:v>22.589034999999999</c:v>
                </c:pt>
                <c:pt idx="21015">
                  <c:v>22.589179000000001</c:v>
                </c:pt>
                <c:pt idx="21016">
                  <c:v>22.589580999999999</c:v>
                </c:pt>
                <c:pt idx="21017">
                  <c:v>22.590772000000001</c:v>
                </c:pt>
                <c:pt idx="21018">
                  <c:v>22.59093</c:v>
                </c:pt>
                <c:pt idx="21019">
                  <c:v>22.591332000000001</c:v>
                </c:pt>
                <c:pt idx="21020">
                  <c:v>22.592206999999998</c:v>
                </c:pt>
                <c:pt idx="21021">
                  <c:v>22.592911000000001</c:v>
                </c:pt>
                <c:pt idx="21022">
                  <c:v>22.593025999999998</c:v>
                </c:pt>
                <c:pt idx="21023">
                  <c:v>22.594187999999999</c:v>
                </c:pt>
                <c:pt idx="21024">
                  <c:v>22.594935</c:v>
                </c:pt>
                <c:pt idx="21025">
                  <c:v>22.595092000000001</c:v>
                </c:pt>
                <c:pt idx="21026">
                  <c:v>22.595222</c:v>
                </c:pt>
                <c:pt idx="21027">
                  <c:v>22.596112000000002</c:v>
                </c:pt>
                <c:pt idx="21028">
                  <c:v>22.595824</c:v>
                </c:pt>
                <c:pt idx="21029">
                  <c:v>22.59581</c:v>
                </c:pt>
                <c:pt idx="21030">
                  <c:v>22.596527999999999</c:v>
                </c:pt>
                <c:pt idx="21031">
                  <c:v>22.597131000000001</c:v>
                </c:pt>
                <c:pt idx="21032">
                  <c:v>22.596986999999999</c:v>
                </c:pt>
                <c:pt idx="21033">
                  <c:v>22.59825</c:v>
                </c:pt>
                <c:pt idx="21034">
                  <c:v>22.598967999999999</c:v>
                </c:pt>
                <c:pt idx="21035">
                  <c:v>22.599067999999999</c:v>
                </c:pt>
                <c:pt idx="21036">
                  <c:v>22.599426999999999</c:v>
                </c:pt>
                <c:pt idx="21037">
                  <c:v>22.600373999999999</c:v>
                </c:pt>
                <c:pt idx="21038">
                  <c:v>22.599872000000001</c:v>
                </c:pt>
                <c:pt idx="21039">
                  <c:v>22.599685999999998</c:v>
                </c:pt>
                <c:pt idx="21040">
                  <c:v>22.599843</c:v>
                </c:pt>
                <c:pt idx="21041">
                  <c:v>22.599585000000001</c:v>
                </c:pt>
                <c:pt idx="21042">
                  <c:v>22.598766999999999</c:v>
                </c:pt>
                <c:pt idx="21043">
                  <c:v>22.599011000000001</c:v>
                </c:pt>
                <c:pt idx="21044">
                  <c:v>22.599240999999999</c:v>
                </c:pt>
                <c:pt idx="21045">
                  <c:v>22.599011000000001</c:v>
                </c:pt>
                <c:pt idx="21046">
                  <c:v>22.599139999999998</c:v>
                </c:pt>
                <c:pt idx="21047">
                  <c:v>22.599986999999999</c:v>
                </c:pt>
                <c:pt idx="21048">
                  <c:v>22.599513000000002</c:v>
                </c:pt>
                <c:pt idx="21049">
                  <c:v>22.599485000000001</c:v>
                </c:pt>
                <c:pt idx="21050">
                  <c:v>22.599786000000002</c:v>
                </c:pt>
                <c:pt idx="21051">
                  <c:v>22.599699999999999</c:v>
                </c:pt>
                <c:pt idx="21052">
                  <c:v>22.598824</c:v>
                </c:pt>
                <c:pt idx="21053">
                  <c:v>22.599556</c:v>
                </c:pt>
                <c:pt idx="21054">
                  <c:v>22.599843</c:v>
                </c:pt>
                <c:pt idx="21055">
                  <c:v>22.599456</c:v>
                </c:pt>
                <c:pt idx="21056">
                  <c:v>22.599354999999999</c:v>
                </c:pt>
                <c:pt idx="21057">
                  <c:v>22.599713999999999</c:v>
                </c:pt>
                <c:pt idx="21058">
                  <c:v>22.598465000000001</c:v>
                </c:pt>
                <c:pt idx="21059">
                  <c:v>22.597332000000002</c:v>
                </c:pt>
                <c:pt idx="21060">
                  <c:v>22.596800000000002</c:v>
                </c:pt>
                <c:pt idx="21061">
                  <c:v>22.596112000000002</c:v>
                </c:pt>
                <c:pt idx="21062">
                  <c:v>22.594532999999998</c:v>
                </c:pt>
                <c:pt idx="21063">
                  <c:v>22.594346000000002</c:v>
                </c:pt>
                <c:pt idx="21064">
                  <c:v>22.593786000000001</c:v>
                </c:pt>
                <c:pt idx="21065">
                  <c:v>22.592566000000001</c:v>
                </c:pt>
                <c:pt idx="21066">
                  <c:v>22.59159</c:v>
                </c:pt>
                <c:pt idx="21067">
                  <c:v>22.591446999999999</c:v>
                </c:pt>
                <c:pt idx="21068">
                  <c:v>22.589939999999999</c:v>
                </c:pt>
                <c:pt idx="21069">
                  <c:v>22.588733999999999</c:v>
                </c:pt>
                <c:pt idx="21070">
                  <c:v>22.588460999999999</c:v>
                </c:pt>
                <c:pt idx="21071">
                  <c:v>22.587643</c:v>
                </c:pt>
                <c:pt idx="21072">
                  <c:v>22.586221999999999</c:v>
                </c:pt>
                <c:pt idx="21073">
                  <c:v>22.586207999999999</c:v>
                </c:pt>
                <c:pt idx="21074">
                  <c:v>22.585833999999998</c:v>
                </c:pt>
                <c:pt idx="21075">
                  <c:v>22.58493</c:v>
                </c:pt>
                <c:pt idx="21076">
                  <c:v>22.584356</c:v>
                </c:pt>
                <c:pt idx="21077">
                  <c:v>22.584385000000001</c:v>
                </c:pt>
                <c:pt idx="21078">
                  <c:v>22.582978000000001</c:v>
                </c:pt>
                <c:pt idx="21079">
                  <c:v>22.58183</c:v>
                </c:pt>
                <c:pt idx="21080">
                  <c:v>22.581313000000002</c:v>
                </c:pt>
                <c:pt idx="21081">
                  <c:v>22.580393999999998</c:v>
                </c:pt>
                <c:pt idx="21082">
                  <c:v>22.578744</c:v>
                </c:pt>
                <c:pt idx="21083">
                  <c:v>22.578557</c:v>
                </c:pt>
                <c:pt idx="21084">
                  <c:v>22.578154999999999</c:v>
                </c:pt>
                <c:pt idx="21085">
                  <c:v>22.576777</c:v>
                </c:pt>
                <c:pt idx="21086">
                  <c:v>22.575800999999998</c:v>
                </c:pt>
                <c:pt idx="21087">
                  <c:v>22.575557</c:v>
                </c:pt>
                <c:pt idx="21088">
                  <c:v>22.573892000000001</c:v>
                </c:pt>
                <c:pt idx="21089">
                  <c:v>22.572500000000002</c:v>
                </c:pt>
                <c:pt idx="21090">
                  <c:v>22.571781999999999</c:v>
                </c:pt>
                <c:pt idx="21091">
                  <c:v>22.571065000000001</c:v>
                </c:pt>
                <c:pt idx="21092">
                  <c:v>22.569873000000001</c:v>
                </c:pt>
                <c:pt idx="21093">
                  <c:v>22.570074000000002</c:v>
                </c:pt>
                <c:pt idx="21094">
                  <c:v>22.569915999999999</c:v>
                </c:pt>
                <c:pt idx="21095">
                  <c:v>22.569054999999999</c:v>
                </c:pt>
                <c:pt idx="21096">
                  <c:v>22.568539000000001</c:v>
                </c:pt>
                <c:pt idx="21097">
                  <c:v>22.568695999999999</c:v>
                </c:pt>
                <c:pt idx="21098">
                  <c:v>22.567606000000001</c:v>
                </c:pt>
                <c:pt idx="21099">
                  <c:v>22.567003</c:v>
                </c:pt>
                <c:pt idx="21100">
                  <c:v>22.567304</c:v>
                </c:pt>
                <c:pt idx="21101">
                  <c:v>22.567333000000001</c:v>
                </c:pt>
                <c:pt idx="21102">
                  <c:v>22.566443</c:v>
                </c:pt>
                <c:pt idx="21103">
                  <c:v>22.567074000000002</c:v>
                </c:pt>
                <c:pt idx="21104">
                  <c:v>22.567188999999999</c:v>
                </c:pt>
                <c:pt idx="21105">
                  <c:v>22.566744</c:v>
                </c:pt>
                <c:pt idx="21106">
                  <c:v>22.566744</c:v>
                </c:pt>
                <c:pt idx="21107">
                  <c:v>22.567577</c:v>
                </c:pt>
                <c:pt idx="21108">
                  <c:v>22.567003</c:v>
                </c:pt>
                <c:pt idx="21109">
                  <c:v>22.566759000000001</c:v>
                </c:pt>
                <c:pt idx="21110">
                  <c:v>22.567274999999999</c:v>
                </c:pt>
                <c:pt idx="21111">
                  <c:v>22.567118000000001</c:v>
                </c:pt>
                <c:pt idx="21112">
                  <c:v>22.566486000000001</c:v>
                </c:pt>
                <c:pt idx="21113">
                  <c:v>22.567319000000001</c:v>
                </c:pt>
                <c:pt idx="21114">
                  <c:v>22.567734999999999</c:v>
                </c:pt>
                <c:pt idx="21115">
                  <c:v>22.567375999999999</c:v>
                </c:pt>
                <c:pt idx="21116">
                  <c:v>22.567405000000001</c:v>
                </c:pt>
                <c:pt idx="21117">
                  <c:v>22.568207999999998</c:v>
                </c:pt>
                <c:pt idx="21118">
                  <c:v>22.56785</c:v>
                </c:pt>
                <c:pt idx="21119">
                  <c:v>22.568021999999999</c:v>
                </c:pt>
                <c:pt idx="21120">
                  <c:v>22.569098</c:v>
                </c:pt>
                <c:pt idx="21121">
                  <c:v>22.570003</c:v>
                </c:pt>
                <c:pt idx="21122">
                  <c:v>22.570533999999999</c:v>
                </c:pt>
                <c:pt idx="21123">
                  <c:v>22.572586000000001</c:v>
                </c:pt>
                <c:pt idx="21124">
                  <c:v>22.574107999999999</c:v>
                </c:pt>
                <c:pt idx="21125">
                  <c:v>22.574954999999999</c:v>
                </c:pt>
                <c:pt idx="21126">
                  <c:v>22.576404</c:v>
                </c:pt>
                <c:pt idx="21127">
                  <c:v>22.578341999999999</c:v>
                </c:pt>
                <c:pt idx="21128">
                  <c:v>22.578658000000001</c:v>
                </c:pt>
                <c:pt idx="21129">
                  <c:v>22.579160000000002</c:v>
                </c:pt>
                <c:pt idx="21130">
                  <c:v>22.580380000000002</c:v>
                </c:pt>
                <c:pt idx="21131">
                  <c:v>22.581112000000001</c:v>
                </c:pt>
                <c:pt idx="21132">
                  <c:v>22.581012000000001</c:v>
                </c:pt>
                <c:pt idx="21133">
                  <c:v>22.582189</c:v>
                </c:pt>
                <c:pt idx="21134">
                  <c:v>22.582978000000001</c:v>
                </c:pt>
                <c:pt idx="21135">
                  <c:v>22.582806000000001</c:v>
                </c:pt>
                <c:pt idx="21136">
                  <c:v>22.582978000000001</c:v>
                </c:pt>
                <c:pt idx="21137">
                  <c:v>22.583796</c:v>
                </c:pt>
                <c:pt idx="21138">
                  <c:v>22.583207999999999</c:v>
                </c:pt>
                <c:pt idx="21139">
                  <c:v>22.582978000000001</c:v>
                </c:pt>
                <c:pt idx="21140">
                  <c:v>22.583409</c:v>
                </c:pt>
                <c:pt idx="21141">
                  <c:v>22.583307999999999</c:v>
                </c:pt>
                <c:pt idx="21142">
                  <c:v>22.582303</c:v>
                </c:pt>
                <c:pt idx="21143">
                  <c:v>22.582806000000001</c:v>
                </c:pt>
                <c:pt idx="21144">
                  <c:v>22.582992000000001</c:v>
                </c:pt>
                <c:pt idx="21145">
                  <c:v>22.582547999999999</c:v>
                </c:pt>
                <c:pt idx="21146">
                  <c:v>22.582433000000002</c:v>
                </c:pt>
                <c:pt idx="21147">
                  <c:v>22.582820000000002</c:v>
                </c:pt>
                <c:pt idx="21148">
                  <c:v>22.581672000000001</c:v>
                </c:pt>
                <c:pt idx="21149">
                  <c:v>22.580753000000001</c:v>
                </c:pt>
                <c:pt idx="21150">
                  <c:v>22.580638</c:v>
                </c:pt>
                <c:pt idx="21151">
                  <c:v>22.580093000000002</c:v>
                </c:pt>
                <c:pt idx="21152">
                  <c:v>22.579189</c:v>
                </c:pt>
                <c:pt idx="21153">
                  <c:v>22.579505000000001</c:v>
                </c:pt>
                <c:pt idx="21154">
                  <c:v>22.579304</c:v>
                </c:pt>
                <c:pt idx="21155">
                  <c:v>22.578529</c:v>
                </c:pt>
                <c:pt idx="21156">
                  <c:v>22.578112000000001</c:v>
                </c:pt>
                <c:pt idx="21157">
                  <c:v>22.578499999999998</c:v>
                </c:pt>
                <c:pt idx="21158">
                  <c:v>22.577408999999999</c:v>
                </c:pt>
                <c:pt idx="21159">
                  <c:v>22.576519000000001</c:v>
                </c:pt>
                <c:pt idx="21160">
                  <c:v>22.576117</c:v>
                </c:pt>
                <c:pt idx="21161">
                  <c:v>22.575313000000001</c:v>
                </c:pt>
                <c:pt idx="21162">
                  <c:v>22.573806000000001</c:v>
                </c:pt>
                <c:pt idx="21163">
                  <c:v>22.573691</c:v>
                </c:pt>
                <c:pt idx="21164">
                  <c:v>22.573089</c:v>
                </c:pt>
                <c:pt idx="21165">
                  <c:v>22.571954999999999</c:v>
                </c:pt>
                <c:pt idx="21166">
                  <c:v>22.571223</c:v>
                </c:pt>
                <c:pt idx="21167">
                  <c:v>22.571065000000001</c:v>
                </c:pt>
                <c:pt idx="21168">
                  <c:v>22.569744</c:v>
                </c:pt>
                <c:pt idx="21169">
                  <c:v>22.568868999999999</c:v>
                </c:pt>
                <c:pt idx="21170">
                  <c:v>22.568883</c:v>
                </c:pt>
                <c:pt idx="21171">
                  <c:v>22.568625000000001</c:v>
                </c:pt>
                <c:pt idx="21172">
                  <c:v>22.56785</c:v>
                </c:pt>
                <c:pt idx="21173">
                  <c:v>22.568352000000001</c:v>
                </c:pt>
                <c:pt idx="21174">
                  <c:v>22.568452000000001</c:v>
                </c:pt>
                <c:pt idx="21175">
                  <c:v>22.567907000000002</c:v>
                </c:pt>
                <c:pt idx="21176">
                  <c:v>22.568021999999999</c:v>
                </c:pt>
                <c:pt idx="21177">
                  <c:v>22.568912000000001</c:v>
                </c:pt>
                <c:pt idx="21178">
                  <c:v>22.568438</c:v>
                </c:pt>
                <c:pt idx="21179">
                  <c:v>22.568237</c:v>
                </c:pt>
                <c:pt idx="21180">
                  <c:v>22.569113000000002</c:v>
                </c:pt>
                <c:pt idx="21181">
                  <c:v>22.569572000000001</c:v>
                </c:pt>
                <c:pt idx="21182">
                  <c:v>22.569443</c:v>
                </c:pt>
                <c:pt idx="21183">
                  <c:v>22.571137</c:v>
                </c:pt>
                <c:pt idx="21184">
                  <c:v>22.572357</c:v>
                </c:pt>
                <c:pt idx="21185">
                  <c:v>22.572859000000001</c:v>
                </c:pt>
                <c:pt idx="21186">
                  <c:v>22.573677</c:v>
                </c:pt>
                <c:pt idx="21187">
                  <c:v>22.574954999999999</c:v>
                </c:pt>
                <c:pt idx="21188">
                  <c:v>22.574998000000001</c:v>
                </c:pt>
                <c:pt idx="21189">
                  <c:v>22.575399000000001</c:v>
                </c:pt>
                <c:pt idx="21190">
                  <c:v>22.576763</c:v>
                </c:pt>
                <c:pt idx="21191">
                  <c:v>22.577681999999999</c:v>
                </c:pt>
                <c:pt idx="21192">
                  <c:v>22.578040999999999</c:v>
                </c:pt>
                <c:pt idx="21193">
                  <c:v>22.579461999999999</c:v>
                </c:pt>
                <c:pt idx="21194">
                  <c:v>22.580839000000001</c:v>
                </c:pt>
                <c:pt idx="21195">
                  <c:v>22.581399000000001</c:v>
                </c:pt>
                <c:pt idx="21196">
                  <c:v>22.582117</c:v>
                </c:pt>
                <c:pt idx="21197">
                  <c:v>22.583508999999999</c:v>
                </c:pt>
                <c:pt idx="21198">
                  <c:v>22.583323</c:v>
                </c:pt>
                <c:pt idx="21199">
                  <c:v>22.583366000000002</c:v>
                </c:pt>
              </c:numCache>
            </c:numRef>
          </c:xVal>
          <c:yVal>
            <c:numRef>
              <c:f>'[Pr180611 A2.xlsx]lvtemporary_879945'!$B$1:$B$21200</c:f>
              <c:numCache>
                <c:formatCode>General</c:formatCode>
                <c:ptCount val="21200"/>
                <c:pt idx="0">
                  <c:v>2.3519999999999999E-2</c:v>
                </c:pt>
                <c:pt idx="1">
                  <c:v>2.3564999999999999E-2</c:v>
                </c:pt>
                <c:pt idx="2">
                  <c:v>2.3677E-2</c:v>
                </c:pt>
                <c:pt idx="3">
                  <c:v>2.3699000000000001E-2</c:v>
                </c:pt>
                <c:pt idx="4">
                  <c:v>2.3677E-2</c:v>
                </c:pt>
                <c:pt idx="5">
                  <c:v>2.3654999999999999E-2</c:v>
                </c:pt>
                <c:pt idx="6">
                  <c:v>2.3587E-2</c:v>
                </c:pt>
                <c:pt idx="7">
                  <c:v>2.3543000000000001E-2</c:v>
                </c:pt>
                <c:pt idx="8">
                  <c:v>2.3519999999999999E-2</c:v>
                </c:pt>
                <c:pt idx="9">
                  <c:v>2.3487000000000001E-2</c:v>
                </c:pt>
                <c:pt idx="10">
                  <c:v>2.3375E-2</c:v>
                </c:pt>
                <c:pt idx="11">
                  <c:v>2.3307000000000001E-2</c:v>
                </c:pt>
                <c:pt idx="12">
                  <c:v>2.3195E-2</c:v>
                </c:pt>
                <c:pt idx="13">
                  <c:v>2.3127999999999999E-2</c:v>
                </c:pt>
                <c:pt idx="14">
                  <c:v>2.3050000000000001E-2</c:v>
                </c:pt>
                <c:pt idx="15">
                  <c:v>2.2915000000000001E-2</c:v>
                </c:pt>
                <c:pt idx="16">
                  <c:v>2.2703000000000001E-2</c:v>
                </c:pt>
                <c:pt idx="17">
                  <c:v>2.2623999999999998E-2</c:v>
                </c:pt>
                <c:pt idx="18">
                  <c:v>2.2433999999999999E-2</c:v>
                </c:pt>
                <c:pt idx="19">
                  <c:v>2.2231999999999998E-2</c:v>
                </c:pt>
                <c:pt idx="20">
                  <c:v>2.2186999999999998E-2</c:v>
                </c:pt>
                <c:pt idx="21">
                  <c:v>2.2109E-2</c:v>
                </c:pt>
                <c:pt idx="22">
                  <c:v>2.2030999999999999E-2</c:v>
                </c:pt>
                <c:pt idx="23">
                  <c:v>2.1850999999999999E-2</c:v>
                </c:pt>
                <c:pt idx="24">
                  <c:v>2.1751E-2</c:v>
                </c:pt>
                <c:pt idx="25">
                  <c:v>2.1672E-2</c:v>
                </c:pt>
                <c:pt idx="26">
                  <c:v>2.1627E-2</c:v>
                </c:pt>
                <c:pt idx="27">
                  <c:v>2.1616E-2</c:v>
                </c:pt>
                <c:pt idx="28">
                  <c:v>2.1571E-2</c:v>
                </c:pt>
                <c:pt idx="29">
                  <c:v>2.1616E-2</c:v>
                </c:pt>
                <c:pt idx="30">
                  <c:v>2.1683000000000001E-2</c:v>
                </c:pt>
                <c:pt idx="31">
                  <c:v>2.1784000000000001E-2</c:v>
                </c:pt>
                <c:pt idx="32">
                  <c:v>2.1895999999999999E-2</c:v>
                </c:pt>
                <c:pt idx="33">
                  <c:v>2.1940999999999999E-2</c:v>
                </c:pt>
                <c:pt idx="34">
                  <c:v>2.1985999999999999E-2</c:v>
                </c:pt>
                <c:pt idx="35">
                  <c:v>2.2064E-2</c:v>
                </c:pt>
                <c:pt idx="36">
                  <c:v>2.2199E-2</c:v>
                </c:pt>
                <c:pt idx="37">
                  <c:v>2.2367000000000001E-2</c:v>
                </c:pt>
                <c:pt idx="38">
                  <c:v>2.249E-2</c:v>
                </c:pt>
                <c:pt idx="39">
                  <c:v>2.2714000000000002E-2</c:v>
                </c:pt>
                <c:pt idx="40">
                  <c:v>2.2938E-2</c:v>
                </c:pt>
                <c:pt idx="41">
                  <c:v>2.3151000000000001E-2</c:v>
                </c:pt>
                <c:pt idx="42">
                  <c:v>2.3397000000000001E-2</c:v>
                </c:pt>
                <c:pt idx="43">
                  <c:v>2.3598999999999998E-2</c:v>
                </c:pt>
                <c:pt idx="44">
                  <c:v>2.3900999999999999E-2</c:v>
                </c:pt>
                <c:pt idx="45">
                  <c:v>2.4247999999999999E-2</c:v>
                </c:pt>
                <c:pt idx="46">
                  <c:v>2.4573000000000001E-2</c:v>
                </c:pt>
                <c:pt idx="47">
                  <c:v>2.4909000000000001E-2</c:v>
                </c:pt>
                <c:pt idx="48">
                  <c:v>2.5256000000000001E-2</c:v>
                </c:pt>
                <c:pt idx="49">
                  <c:v>2.5682E-2</c:v>
                </c:pt>
                <c:pt idx="50">
                  <c:v>2.6141000000000001E-2</c:v>
                </c:pt>
                <c:pt idx="51">
                  <c:v>2.6644999999999999E-2</c:v>
                </c:pt>
                <c:pt idx="52">
                  <c:v>2.7047999999999999E-2</c:v>
                </c:pt>
                <c:pt idx="53">
                  <c:v>2.7518000000000001E-2</c:v>
                </c:pt>
                <c:pt idx="54">
                  <c:v>2.7989E-2</c:v>
                </c:pt>
                <c:pt idx="55">
                  <c:v>2.8537E-2</c:v>
                </c:pt>
                <c:pt idx="56">
                  <c:v>2.9131000000000001E-2</c:v>
                </c:pt>
                <c:pt idx="57">
                  <c:v>2.9825000000000001E-2</c:v>
                </c:pt>
                <c:pt idx="58">
                  <c:v>3.0419000000000002E-2</c:v>
                </c:pt>
                <c:pt idx="59">
                  <c:v>3.1057000000000001E-2</c:v>
                </c:pt>
                <c:pt idx="60">
                  <c:v>3.1773999999999997E-2</c:v>
                </c:pt>
                <c:pt idx="61">
                  <c:v>3.2378999999999998E-2</c:v>
                </c:pt>
                <c:pt idx="62">
                  <c:v>3.2982999999999998E-2</c:v>
                </c:pt>
                <c:pt idx="63">
                  <c:v>3.3654999999999997E-2</c:v>
                </c:pt>
                <c:pt idx="64">
                  <c:v>3.4382999999999997E-2</c:v>
                </c:pt>
                <c:pt idx="65">
                  <c:v>3.5043999999999999E-2</c:v>
                </c:pt>
                <c:pt idx="66">
                  <c:v>3.5569999999999997E-2</c:v>
                </c:pt>
                <c:pt idx="67">
                  <c:v>3.6096999999999997E-2</c:v>
                </c:pt>
                <c:pt idx="68">
                  <c:v>3.6623000000000003E-2</c:v>
                </c:pt>
                <c:pt idx="69">
                  <c:v>3.7093000000000001E-2</c:v>
                </c:pt>
                <c:pt idx="70">
                  <c:v>3.7540999999999998E-2</c:v>
                </c:pt>
                <c:pt idx="71">
                  <c:v>3.7900000000000003E-2</c:v>
                </c:pt>
                <c:pt idx="72">
                  <c:v>3.8179999999999999E-2</c:v>
                </c:pt>
                <c:pt idx="73">
                  <c:v>3.8436999999999999E-2</c:v>
                </c:pt>
                <c:pt idx="74">
                  <c:v>3.8773000000000002E-2</c:v>
                </c:pt>
                <c:pt idx="75">
                  <c:v>3.9042E-2</c:v>
                </c:pt>
                <c:pt idx="76">
                  <c:v>3.9276999999999999E-2</c:v>
                </c:pt>
                <c:pt idx="77">
                  <c:v>3.9445000000000001E-2</c:v>
                </c:pt>
                <c:pt idx="78">
                  <c:v>3.9557000000000002E-2</c:v>
                </c:pt>
                <c:pt idx="79">
                  <c:v>3.9713999999999999E-2</c:v>
                </c:pt>
                <c:pt idx="80">
                  <c:v>3.9815000000000003E-2</c:v>
                </c:pt>
                <c:pt idx="81">
                  <c:v>3.9870999999999997E-2</c:v>
                </c:pt>
                <c:pt idx="82">
                  <c:v>3.9926999999999997E-2</c:v>
                </c:pt>
                <c:pt idx="83">
                  <c:v>3.9972000000000001E-2</c:v>
                </c:pt>
                <c:pt idx="84">
                  <c:v>4.0016000000000003E-2</c:v>
                </c:pt>
                <c:pt idx="85">
                  <c:v>4.0016000000000003E-2</c:v>
                </c:pt>
                <c:pt idx="86">
                  <c:v>4.0028000000000001E-2</c:v>
                </c:pt>
                <c:pt idx="87">
                  <c:v>4.0094999999999999E-2</c:v>
                </c:pt>
                <c:pt idx="88">
                  <c:v>4.0127999999999997E-2</c:v>
                </c:pt>
                <c:pt idx="89">
                  <c:v>4.0094999999999999E-2</c:v>
                </c:pt>
                <c:pt idx="90">
                  <c:v>3.9982999999999998E-2</c:v>
                </c:pt>
                <c:pt idx="91">
                  <c:v>3.9848000000000001E-2</c:v>
                </c:pt>
                <c:pt idx="92">
                  <c:v>3.9635999999999998E-2</c:v>
                </c:pt>
                <c:pt idx="93">
                  <c:v>3.9535000000000001E-2</c:v>
                </c:pt>
                <c:pt idx="94">
                  <c:v>3.9378000000000003E-2</c:v>
                </c:pt>
                <c:pt idx="95">
                  <c:v>3.9188000000000001E-2</c:v>
                </c:pt>
                <c:pt idx="96">
                  <c:v>3.8919000000000002E-2</c:v>
                </c:pt>
                <c:pt idx="97">
                  <c:v>3.8605E-2</c:v>
                </c:pt>
                <c:pt idx="98">
                  <c:v>3.8191000000000003E-2</c:v>
                </c:pt>
                <c:pt idx="99">
                  <c:v>3.7821E-2</c:v>
                </c:pt>
                <c:pt idx="100">
                  <c:v>3.7451999999999999E-2</c:v>
                </c:pt>
                <c:pt idx="101">
                  <c:v>3.6992999999999998E-2</c:v>
                </c:pt>
                <c:pt idx="102">
                  <c:v>3.6577999999999999E-2</c:v>
                </c:pt>
                <c:pt idx="103">
                  <c:v>3.6174999999999999E-2</c:v>
                </c:pt>
                <c:pt idx="104">
                  <c:v>3.5671000000000001E-2</c:v>
                </c:pt>
                <c:pt idx="105">
                  <c:v>3.5156E-2</c:v>
                </c:pt>
                <c:pt idx="106">
                  <c:v>3.4596000000000002E-2</c:v>
                </c:pt>
                <c:pt idx="107">
                  <c:v>3.4169999999999999E-2</c:v>
                </c:pt>
                <c:pt idx="108">
                  <c:v>3.3756000000000001E-2</c:v>
                </c:pt>
                <c:pt idx="109">
                  <c:v>3.3363999999999998E-2</c:v>
                </c:pt>
                <c:pt idx="110">
                  <c:v>3.3050999999999997E-2</c:v>
                </c:pt>
                <c:pt idx="111">
                  <c:v>3.2747999999999999E-2</c:v>
                </c:pt>
                <c:pt idx="112">
                  <c:v>3.2513E-2</c:v>
                </c:pt>
                <c:pt idx="113">
                  <c:v>3.2254999999999999E-2</c:v>
                </c:pt>
                <c:pt idx="114">
                  <c:v>3.2043000000000002E-2</c:v>
                </c:pt>
                <c:pt idx="115">
                  <c:v>3.1763E-2</c:v>
                </c:pt>
                <c:pt idx="116">
                  <c:v>3.1594999999999998E-2</c:v>
                </c:pt>
                <c:pt idx="117">
                  <c:v>3.1415999999999999E-2</c:v>
                </c:pt>
                <c:pt idx="118">
                  <c:v>3.1248000000000001E-2</c:v>
                </c:pt>
                <c:pt idx="119">
                  <c:v>3.1158000000000002E-2</c:v>
                </c:pt>
                <c:pt idx="120">
                  <c:v>3.1035E-2</c:v>
                </c:pt>
                <c:pt idx="121">
                  <c:v>3.0934E-2</c:v>
                </c:pt>
                <c:pt idx="122">
                  <c:v>3.0821999999999999E-2</c:v>
                </c:pt>
                <c:pt idx="123">
                  <c:v>3.0744E-2</c:v>
                </c:pt>
                <c:pt idx="124">
                  <c:v>3.0587E-2</c:v>
                </c:pt>
                <c:pt idx="125">
                  <c:v>3.0352000000000001E-2</c:v>
                </c:pt>
                <c:pt idx="126">
                  <c:v>3.0105E-2</c:v>
                </c:pt>
                <c:pt idx="127">
                  <c:v>2.9825000000000001E-2</c:v>
                </c:pt>
                <c:pt idx="128">
                  <c:v>2.9512E-2</c:v>
                </c:pt>
                <c:pt idx="129">
                  <c:v>2.9288000000000002E-2</c:v>
                </c:pt>
                <c:pt idx="130">
                  <c:v>2.912E-2</c:v>
                </c:pt>
                <c:pt idx="131">
                  <c:v>2.8929E-2</c:v>
                </c:pt>
                <c:pt idx="132">
                  <c:v>2.8728E-2</c:v>
                </c:pt>
                <c:pt idx="133">
                  <c:v>2.8593E-2</c:v>
                </c:pt>
                <c:pt idx="134">
                  <c:v>2.8448000000000001E-2</c:v>
                </c:pt>
                <c:pt idx="135">
                  <c:v>2.8336E-2</c:v>
                </c:pt>
                <c:pt idx="136">
                  <c:v>2.8223999999999999E-2</c:v>
                </c:pt>
                <c:pt idx="137">
                  <c:v>2.8157000000000001E-2</c:v>
                </c:pt>
                <c:pt idx="138">
                  <c:v>2.8145E-2</c:v>
                </c:pt>
                <c:pt idx="139">
                  <c:v>2.8201E-2</c:v>
                </c:pt>
                <c:pt idx="140">
                  <c:v>2.8223999999999999E-2</c:v>
                </c:pt>
                <c:pt idx="141">
                  <c:v>2.8257000000000001E-2</c:v>
                </c:pt>
                <c:pt idx="142">
                  <c:v>2.8324999999999999E-2</c:v>
                </c:pt>
                <c:pt idx="143">
                  <c:v>2.8347000000000001E-2</c:v>
                </c:pt>
                <c:pt idx="144">
                  <c:v>2.8392000000000001E-2</c:v>
                </c:pt>
                <c:pt idx="145">
                  <c:v>2.8469999999999999E-2</c:v>
                </c:pt>
                <c:pt idx="146">
                  <c:v>2.8604999999999998E-2</c:v>
                </c:pt>
                <c:pt idx="147">
                  <c:v>2.8829E-2</c:v>
                </c:pt>
                <c:pt idx="148">
                  <c:v>2.8951999999999999E-2</c:v>
                </c:pt>
                <c:pt idx="149">
                  <c:v>2.903E-2</c:v>
                </c:pt>
                <c:pt idx="150">
                  <c:v>2.912E-2</c:v>
                </c:pt>
                <c:pt idx="151">
                  <c:v>2.9163999999999999E-2</c:v>
                </c:pt>
                <c:pt idx="152">
                  <c:v>2.9176000000000001E-2</c:v>
                </c:pt>
                <c:pt idx="153">
                  <c:v>2.9176000000000001E-2</c:v>
                </c:pt>
                <c:pt idx="154">
                  <c:v>2.9288000000000002E-2</c:v>
                </c:pt>
                <c:pt idx="155">
                  <c:v>2.9332E-2</c:v>
                </c:pt>
                <c:pt idx="156">
                  <c:v>2.9422E-2</c:v>
                </c:pt>
                <c:pt idx="157">
                  <c:v>2.9399999999999999E-2</c:v>
                </c:pt>
                <c:pt idx="158">
                  <c:v>2.9444000000000001E-2</c:v>
                </c:pt>
                <c:pt idx="159">
                  <c:v>2.9512E-2</c:v>
                </c:pt>
                <c:pt idx="160">
                  <c:v>2.9499999999999998E-2</c:v>
                </c:pt>
                <c:pt idx="161">
                  <c:v>2.9555999999999999E-2</c:v>
                </c:pt>
                <c:pt idx="162">
                  <c:v>2.9579000000000001E-2</c:v>
                </c:pt>
                <c:pt idx="163">
                  <c:v>2.9600999999999999E-2</c:v>
                </c:pt>
                <c:pt idx="164">
                  <c:v>2.9579000000000001E-2</c:v>
                </c:pt>
                <c:pt idx="165">
                  <c:v>2.9635000000000002E-2</c:v>
                </c:pt>
                <c:pt idx="166">
                  <c:v>2.9791999999999999E-2</c:v>
                </c:pt>
                <c:pt idx="167">
                  <c:v>3.0016000000000001E-2</c:v>
                </c:pt>
                <c:pt idx="168">
                  <c:v>3.0283999999999998E-2</c:v>
                </c:pt>
                <c:pt idx="169">
                  <c:v>3.0519999999999999E-2</c:v>
                </c:pt>
                <c:pt idx="170">
                  <c:v>3.0643E-2</c:v>
                </c:pt>
                <c:pt idx="171">
                  <c:v>3.0776999999999999E-2</c:v>
                </c:pt>
                <c:pt idx="172">
                  <c:v>3.0979E-2</c:v>
                </c:pt>
                <c:pt idx="173">
                  <c:v>3.1136E-2</c:v>
                </c:pt>
                <c:pt idx="174">
                  <c:v>3.1281000000000003E-2</c:v>
                </c:pt>
                <c:pt idx="175">
                  <c:v>3.1415999999999999E-2</c:v>
                </c:pt>
                <c:pt idx="176">
                  <c:v>3.1538999999999998E-2</c:v>
                </c:pt>
                <c:pt idx="177">
                  <c:v>3.1729E-2</c:v>
                </c:pt>
                <c:pt idx="178">
                  <c:v>3.1819E-2</c:v>
                </c:pt>
                <c:pt idx="179">
                  <c:v>3.1885999999999998E-2</c:v>
                </c:pt>
                <c:pt idx="180">
                  <c:v>3.1975000000000003E-2</c:v>
                </c:pt>
                <c:pt idx="181">
                  <c:v>3.2076E-2</c:v>
                </c:pt>
                <c:pt idx="182">
                  <c:v>3.2155000000000003E-2</c:v>
                </c:pt>
                <c:pt idx="183">
                  <c:v>3.2278000000000001E-2</c:v>
                </c:pt>
                <c:pt idx="184">
                  <c:v>3.2400999999999999E-2</c:v>
                </c:pt>
                <c:pt idx="185">
                  <c:v>3.2523999999999997E-2</c:v>
                </c:pt>
                <c:pt idx="186">
                  <c:v>3.2647000000000002E-2</c:v>
                </c:pt>
                <c:pt idx="187">
                  <c:v>3.2725999999999998E-2</c:v>
                </c:pt>
                <c:pt idx="188">
                  <c:v>3.2759000000000003E-2</c:v>
                </c:pt>
                <c:pt idx="189">
                  <c:v>3.2849000000000003E-2</c:v>
                </c:pt>
                <c:pt idx="190">
                  <c:v>3.2960999999999997E-2</c:v>
                </c:pt>
                <c:pt idx="191">
                  <c:v>3.3106999999999998E-2</c:v>
                </c:pt>
                <c:pt idx="192">
                  <c:v>3.3241E-2</c:v>
                </c:pt>
                <c:pt idx="193">
                  <c:v>3.3509999999999998E-2</c:v>
                </c:pt>
                <c:pt idx="194">
                  <c:v>3.3766999999999998E-2</c:v>
                </c:pt>
                <c:pt idx="195">
                  <c:v>3.3946999999999998E-2</c:v>
                </c:pt>
                <c:pt idx="196">
                  <c:v>3.4147999999999998E-2</c:v>
                </c:pt>
                <c:pt idx="197">
                  <c:v>3.4361000000000003E-2</c:v>
                </c:pt>
                <c:pt idx="198">
                  <c:v>3.4540000000000001E-2</c:v>
                </c:pt>
                <c:pt idx="199">
                  <c:v>3.4696999999999999E-2</c:v>
                </c:pt>
                <c:pt idx="200">
                  <c:v>3.4887000000000001E-2</c:v>
                </c:pt>
                <c:pt idx="201">
                  <c:v>3.5133999999999999E-2</c:v>
                </c:pt>
                <c:pt idx="202">
                  <c:v>3.5290000000000002E-2</c:v>
                </c:pt>
                <c:pt idx="203">
                  <c:v>3.5503E-2</c:v>
                </c:pt>
                <c:pt idx="204">
                  <c:v>3.5761000000000001E-2</c:v>
                </c:pt>
                <c:pt idx="205">
                  <c:v>3.6040999999999997E-2</c:v>
                </c:pt>
                <c:pt idx="206">
                  <c:v>3.6310000000000002E-2</c:v>
                </c:pt>
                <c:pt idx="207">
                  <c:v>3.6611999999999999E-2</c:v>
                </c:pt>
                <c:pt idx="208">
                  <c:v>3.6802000000000001E-2</c:v>
                </c:pt>
                <c:pt idx="209">
                  <c:v>3.7004000000000002E-2</c:v>
                </c:pt>
                <c:pt idx="210">
                  <c:v>3.7261000000000002E-2</c:v>
                </c:pt>
                <c:pt idx="211">
                  <c:v>3.7642000000000002E-2</c:v>
                </c:pt>
                <c:pt idx="212">
                  <c:v>3.8011999999999997E-2</c:v>
                </c:pt>
                <c:pt idx="213">
                  <c:v>3.8337000000000003E-2</c:v>
                </c:pt>
                <c:pt idx="214">
                  <c:v>3.8751000000000001E-2</c:v>
                </c:pt>
                <c:pt idx="215">
                  <c:v>3.9210000000000002E-2</c:v>
                </c:pt>
                <c:pt idx="216">
                  <c:v>3.9601999999999998E-2</c:v>
                </c:pt>
                <c:pt idx="217">
                  <c:v>4.0072000000000003E-2</c:v>
                </c:pt>
                <c:pt idx="218">
                  <c:v>4.0453000000000003E-2</c:v>
                </c:pt>
                <c:pt idx="219">
                  <c:v>4.0991E-2</c:v>
                </c:pt>
                <c:pt idx="220">
                  <c:v>4.1572999999999999E-2</c:v>
                </c:pt>
                <c:pt idx="221">
                  <c:v>4.2065999999999999E-2</c:v>
                </c:pt>
                <c:pt idx="222">
                  <c:v>4.2547000000000001E-2</c:v>
                </c:pt>
                <c:pt idx="223">
                  <c:v>4.3050999999999999E-2</c:v>
                </c:pt>
                <c:pt idx="224">
                  <c:v>4.3465999999999998E-2</c:v>
                </c:pt>
                <c:pt idx="225">
                  <c:v>4.3902999999999998E-2</c:v>
                </c:pt>
                <c:pt idx="226">
                  <c:v>4.4305999999999998E-2</c:v>
                </c:pt>
                <c:pt idx="227">
                  <c:v>4.4731E-2</c:v>
                </c:pt>
                <c:pt idx="228">
                  <c:v>4.5157000000000003E-2</c:v>
                </c:pt>
                <c:pt idx="229">
                  <c:v>4.5615999999999997E-2</c:v>
                </c:pt>
                <c:pt idx="230">
                  <c:v>4.6064000000000001E-2</c:v>
                </c:pt>
                <c:pt idx="231">
                  <c:v>4.6511999999999998E-2</c:v>
                </c:pt>
                <c:pt idx="232">
                  <c:v>4.6836999999999997E-2</c:v>
                </c:pt>
                <c:pt idx="233">
                  <c:v>4.7217000000000002E-2</c:v>
                </c:pt>
                <c:pt idx="234">
                  <c:v>4.7486E-2</c:v>
                </c:pt>
                <c:pt idx="235">
                  <c:v>4.7766000000000003E-2</c:v>
                </c:pt>
                <c:pt idx="236">
                  <c:v>4.8113000000000003E-2</c:v>
                </c:pt>
                <c:pt idx="237">
                  <c:v>4.8426999999999998E-2</c:v>
                </c:pt>
                <c:pt idx="238">
                  <c:v>4.8741E-2</c:v>
                </c:pt>
                <c:pt idx="239">
                  <c:v>4.9188999999999997E-2</c:v>
                </c:pt>
                <c:pt idx="240">
                  <c:v>4.9569000000000002E-2</c:v>
                </c:pt>
                <c:pt idx="241">
                  <c:v>4.9916000000000002E-2</c:v>
                </c:pt>
                <c:pt idx="242">
                  <c:v>5.0208000000000003E-2</c:v>
                </c:pt>
                <c:pt idx="243">
                  <c:v>5.0599999999999999E-2</c:v>
                </c:pt>
                <c:pt idx="244">
                  <c:v>5.0880000000000002E-2</c:v>
                </c:pt>
                <c:pt idx="245">
                  <c:v>5.1159999999999997E-2</c:v>
                </c:pt>
                <c:pt idx="246">
                  <c:v>5.1416999999999997E-2</c:v>
                </c:pt>
                <c:pt idx="247">
                  <c:v>5.1640999999999999E-2</c:v>
                </c:pt>
                <c:pt idx="248">
                  <c:v>5.1819999999999998E-2</c:v>
                </c:pt>
                <c:pt idx="249">
                  <c:v>5.2123000000000003E-2</c:v>
                </c:pt>
                <c:pt idx="250">
                  <c:v>5.2335E-2</c:v>
                </c:pt>
                <c:pt idx="251">
                  <c:v>5.2537E-2</c:v>
                </c:pt>
                <c:pt idx="252">
                  <c:v>5.2627E-2</c:v>
                </c:pt>
                <c:pt idx="253">
                  <c:v>5.2727000000000003E-2</c:v>
                </c:pt>
                <c:pt idx="254">
                  <c:v>5.2861999999999999E-2</c:v>
                </c:pt>
                <c:pt idx="255">
                  <c:v>5.2950999999999998E-2</c:v>
                </c:pt>
                <c:pt idx="256">
                  <c:v>5.2963000000000003E-2</c:v>
                </c:pt>
                <c:pt idx="257">
                  <c:v>5.3040999999999998E-2</c:v>
                </c:pt>
                <c:pt idx="258">
                  <c:v>5.3006999999999999E-2</c:v>
                </c:pt>
                <c:pt idx="259">
                  <c:v>5.3018999999999997E-2</c:v>
                </c:pt>
                <c:pt idx="260">
                  <c:v>5.2940000000000001E-2</c:v>
                </c:pt>
                <c:pt idx="261">
                  <c:v>5.2805999999999999E-2</c:v>
                </c:pt>
                <c:pt idx="262">
                  <c:v>5.2771999999999999E-2</c:v>
                </c:pt>
                <c:pt idx="263">
                  <c:v>5.2749999999999998E-2</c:v>
                </c:pt>
                <c:pt idx="264">
                  <c:v>5.2749999999999998E-2</c:v>
                </c:pt>
                <c:pt idx="265">
                  <c:v>5.2795000000000002E-2</c:v>
                </c:pt>
                <c:pt idx="266">
                  <c:v>5.2894999999999998E-2</c:v>
                </c:pt>
                <c:pt idx="267">
                  <c:v>5.2984999999999997E-2</c:v>
                </c:pt>
                <c:pt idx="268">
                  <c:v>5.3062999999999999E-2</c:v>
                </c:pt>
                <c:pt idx="269">
                  <c:v>5.3152999999999999E-2</c:v>
                </c:pt>
                <c:pt idx="270">
                  <c:v>5.3208999999999999E-2</c:v>
                </c:pt>
                <c:pt idx="271">
                  <c:v>5.3275999999999997E-2</c:v>
                </c:pt>
                <c:pt idx="272">
                  <c:v>5.3355E-2</c:v>
                </c:pt>
                <c:pt idx="273">
                  <c:v>5.3511000000000003E-2</c:v>
                </c:pt>
                <c:pt idx="274">
                  <c:v>5.3589999999999999E-2</c:v>
                </c:pt>
                <c:pt idx="275">
                  <c:v>5.3691000000000003E-2</c:v>
                </c:pt>
                <c:pt idx="276">
                  <c:v>5.3758E-2</c:v>
                </c:pt>
                <c:pt idx="277">
                  <c:v>5.3824999999999998E-2</c:v>
                </c:pt>
                <c:pt idx="278">
                  <c:v>5.3903E-2</c:v>
                </c:pt>
                <c:pt idx="279">
                  <c:v>5.3959E-2</c:v>
                </c:pt>
                <c:pt idx="280">
                  <c:v>5.3914999999999998E-2</c:v>
                </c:pt>
                <c:pt idx="281">
                  <c:v>5.3936999999999999E-2</c:v>
                </c:pt>
                <c:pt idx="282">
                  <c:v>5.3970999999999998E-2</c:v>
                </c:pt>
                <c:pt idx="283">
                  <c:v>5.3982000000000002E-2</c:v>
                </c:pt>
                <c:pt idx="284">
                  <c:v>5.3914999999999998E-2</c:v>
                </c:pt>
                <c:pt idx="285">
                  <c:v>5.3892000000000002E-2</c:v>
                </c:pt>
                <c:pt idx="286">
                  <c:v>5.3846999999999999E-2</c:v>
                </c:pt>
                <c:pt idx="287">
                  <c:v>5.3802999999999997E-2</c:v>
                </c:pt>
                <c:pt idx="288">
                  <c:v>5.3780000000000001E-2</c:v>
                </c:pt>
                <c:pt idx="289">
                  <c:v>5.3691000000000003E-2</c:v>
                </c:pt>
                <c:pt idx="290">
                  <c:v>5.3477999999999998E-2</c:v>
                </c:pt>
                <c:pt idx="291">
                  <c:v>5.3377000000000001E-2</c:v>
                </c:pt>
                <c:pt idx="292">
                  <c:v>5.3254000000000003E-2</c:v>
                </c:pt>
                <c:pt idx="293">
                  <c:v>5.3142000000000002E-2</c:v>
                </c:pt>
                <c:pt idx="294">
                  <c:v>5.2984999999999997E-2</c:v>
                </c:pt>
                <c:pt idx="295">
                  <c:v>5.2727000000000003E-2</c:v>
                </c:pt>
                <c:pt idx="296">
                  <c:v>5.2424999999999999E-2</c:v>
                </c:pt>
                <c:pt idx="297">
                  <c:v>5.2111999999999999E-2</c:v>
                </c:pt>
                <c:pt idx="298">
                  <c:v>5.1797999999999997E-2</c:v>
                </c:pt>
                <c:pt idx="299">
                  <c:v>5.1484000000000002E-2</c:v>
                </c:pt>
                <c:pt idx="300">
                  <c:v>5.1171000000000001E-2</c:v>
                </c:pt>
                <c:pt idx="301">
                  <c:v>5.0812000000000003E-2</c:v>
                </c:pt>
                <c:pt idx="302">
                  <c:v>5.0443000000000002E-2</c:v>
                </c:pt>
                <c:pt idx="303">
                  <c:v>5.0040000000000001E-2</c:v>
                </c:pt>
                <c:pt idx="304">
                  <c:v>4.9625000000000002E-2</c:v>
                </c:pt>
                <c:pt idx="305">
                  <c:v>4.9154999999999997E-2</c:v>
                </c:pt>
                <c:pt idx="306">
                  <c:v>4.8684999999999999E-2</c:v>
                </c:pt>
                <c:pt idx="307">
                  <c:v>4.8113000000000003E-2</c:v>
                </c:pt>
                <c:pt idx="308">
                  <c:v>4.7565000000000003E-2</c:v>
                </c:pt>
                <c:pt idx="309">
                  <c:v>4.7038000000000003E-2</c:v>
                </c:pt>
                <c:pt idx="310">
                  <c:v>4.6467000000000001E-2</c:v>
                </c:pt>
                <c:pt idx="311">
                  <c:v>4.5918E-2</c:v>
                </c:pt>
                <c:pt idx="312">
                  <c:v>4.5290999999999998E-2</c:v>
                </c:pt>
                <c:pt idx="313">
                  <c:v>4.4674999999999999E-2</c:v>
                </c:pt>
                <c:pt idx="314">
                  <c:v>4.3992000000000003E-2</c:v>
                </c:pt>
                <c:pt idx="315">
                  <c:v>4.3399E-2</c:v>
                </c:pt>
                <c:pt idx="316">
                  <c:v>4.2703999999999999E-2</c:v>
                </c:pt>
                <c:pt idx="317">
                  <c:v>4.2122E-2</c:v>
                </c:pt>
                <c:pt idx="318">
                  <c:v>4.1428E-2</c:v>
                </c:pt>
                <c:pt idx="319">
                  <c:v>4.0788999999999999E-2</c:v>
                </c:pt>
                <c:pt idx="320">
                  <c:v>4.0072000000000003E-2</c:v>
                </c:pt>
                <c:pt idx="321">
                  <c:v>3.9433999999999997E-2</c:v>
                </c:pt>
                <c:pt idx="322">
                  <c:v>3.8773000000000002E-2</c:v>
                </c:pt>
                <c:pt idx="323">
                  <c:v>3.8113000000000001E-2</c:v>
                </c:pt>
                <c:pt idx="324">
                  <c:v>3.7564E-2</c:v>
                </c:pt>
                <c:pt idx="325">
                  <c:v>3.7048999999999999E-2</c:v>
                </c:pt>
                <c:pt idx="326">
                  <c:v>3.6589999999999998E-2</c:v>
                </c:pt>
                <c:pt idx="327">
                  <c:v>3.6086E-2</c:v>
                </c:pt>
                <c:pt idx="328">
                  <c:v>3.5603999999999997E-2</c:v>
                </c:pt>
                <c:pt idx="329">
                  <c:v>3.5189999999999999E-2</c:v>
                </c:pt>
                <c:pt idx="330">
                  <c:v>3.4865E-2</c:v>
                </c:pt>
                <c:pt idx="331">
                  <c:v>3.4630000000000001E-2</c:v>
                </c:pt>
                <c:pt idx="332">
                  <c:v>3.4259999999999999E-2</c:v>
                </c:pt>
                <c:pt idx="333">
                  <c:v>3.3912999999999999E-2</c:v>
                </c:pt>
                <c:pt idx="334">
                  <c:v>3.3667000000000002E-2</c:v>
                </c:pt>
                <c:pt idx="335">
                  <c:v>3.3431000000000002E-2</c:v>
                </c:pt>
                <c:pt idx="336">
                  <c:v>3.3331E-2</c:v>
                </c:pt>
                <c:pt idx="337">
                  <c:v>3.3341999999999997E-2</c:v>
                </c:pt>
                <c:pt idx="338">
                  <c:v>3.3453999999999998E-2</c:v>
                </c:pt>
                <c:pt idx="339">
                  <c:v>3.3499000000000001E-2</c:v>
                </c:pt>
                <c:pt idx="340">
                  <c:v>3.3654999999999997E-2</c:v>
                </c:pt>
                <c:pt idx="341">
                  <c:v>3.3790000000000001E-2</c:v>
                </c:pt>
                <c:pt idx="342">
                  <c:v>3.4047000000000001E-2</c:v>
                </c:pt>
                <c:pt idx="343">
                  <c:v>3.4382999999999997E-2</c:v>
                </c:pt>
                <c:pt idx="344">
                  <c:v>3.4696999999999999E-2</c:v>
                </c:pt>
                <c:pt idx="345">
                  <c:v>3.5033000000000002E-2</c:v>
                </c:pt>
                <c:pt idx="346">
                  <c:v>3.5424999999999998E-2</c:v>
                </c:pt>
                <c:pt idx="347">
                  <c:v>3.585E-2</c:v>
                </c:pt>
                <c:pt idx="348">
                  <c:v>3.6297999999999997E-2</c:v>
                </c:pt>
                <c:pt idx="349">
                  <c:v>3.6746000000000001E-2</c:v>
                </c:pt>
                <c:pt idx="350">
                  <c:v>3.7161E-2</c:v>
                </c:pt>
                <c:pt idx="351">
                  <c:v>3.7608999999999997E-2</c:v>
                </c:pt>
                <c:pt idx="352">
                  <c:v>3.8011999999999997E-2</c:v>
                </c:pt>
                <c:pt idx="353">
                  <c:v>3.8605E-2</c:v>
                </c:pt>
                <c:pt idx="354">
                  <c:v>3.9108999999999998E-2</c:v>
                </c:pt>
                <c:pt idx="355">
                  <c:v>3.9703000000000002E-2</c:v>
                </c:pt>
                <c:pt idx="356">
                  <c:v>4.0183999999999997E-2</c:v>
                </c:pt>
                <c:pt idx="357">
                  <c:v>4.0856000000000003E-2</c:v>
                </c:pt>
                <c:pt idx="358">
                  <c:v>4.1416000000000001E-2</c:v>
                </c:pt>
                <c:pt idx="359">
                  <c:v>4.2009999999999999E-2</c:v>
                </c:pt>
                <c:pt idx="360">
                  <c:v>4.2659000000000002E-2</c:v>
                </c:pt>
                <c:pt idx="361">
                  <c:v>4.3409999999999997E-2</c:v>
                </c:pt>
                <c:pt idx="362">
                  <c:v>4.4093E-2</c:v>
                </c:pt>
                <c:pt idx="363">
                  <c:v>4.4797999999999998E-2</c:v>
                </c:pt>
                <c:pt idx="364">
                  <c:v>4.5469999999999997E-2</c:v>
                </c:pt>
                <c:pt idx="365">
                  <c:v>4.6064000000000001E-2</c:v>
                </c:pt>
                <c:pt idx="366">
                  <c:v>4.6657999999999998E-2</c:v>
                </c:pt>
                <c:pt idx="367">
                  <c:v>4.7239999999999997E-2</c:v>
                </c:pt>
                <c:pt idx="368">
                  <c:v>4.7856000000000003E-2</c:v>
                </c:pt>
                <c:pt idx="369">
                  <c:v>4.8482999999999998E-2</c:v>
                </c:pt>
                <c:pt idx="370">
                  <c:v>4.8965000000000002E-2</c:v>
                </c:pt>
                <c:pt idx="371">
                  <c:v>4.9424000000000003E-2</c:v>
                </c:pt>
                <c:pt idx="372">
                  <c:v>4.9815999999999999E-2</c:v>
                </c:pt>
                <c:pt idx="373">
                  <c:v>5.0331000000000001E-2</c:v>
                </c:pt>
                <c:pt idx="374">
                  <c:v>5.0834999999999998E-2</c:v>
                </c:pt>
                <c:pt idx="375">
                  <c:v>5.1249000000000003E-2</c:v>
                </c:pt>
                <c:pt idx="376">
                  <c:v>5.1686000000000003E-2</c:v>
                </c:pt>
                <c:pt idx="377">
                  <c:v>5.2033000000000003E-2</c:v>
                </c:pt>
                <c:pt idx="378">
                  <c:v>5.2268000000000002E-2</c:v>
                </c:pt>
                <c:pt idx="379">
                  <c:v>5.2447000000000001E-2</c:v>
                </c:pt>
                <c:pt idx="380">
                  <c:v>5.2715999999999999E-2</c:v>
                </c:pt>
                <c:pt idx="381">
                  <c:v>5.2907000000000003E-2</c:v>
                </c:pt>
                <c:pt idx="382">
                  <c:v>5.3074999999999997E-2</c:v>
                </c:pt>
                <c:pt idx="383">
                  <c:v>5.3130999999999998E-2</c:v>
                </c:pt>
                <c:pt idx="384">
                  <c:v>5.3062999999999999E-2</c:v>
                </c:pt>
                <c:pt idx="385">
                  <c:v>5.2963000000000003E-2</c:v>
                </c:pt>
                <c:pt idx="386">
                  <c:v>5.2861999999999999E-2</c:v>
                </c:pt>
                <c:pt idx="387">
                  <c:v>5.2683000000000001E-2</c:v>
                </c:pt>
                <c:pt idx="388">
                  <c:v>5.2414000000000002E-2</c:v>
                </c:pt>
                <c:pt idx="389">
                  <c:v>5.2224E-2</c:v>
                </c:pt>
                <c:pt idx="390">
                  <c:v>5.2021999999999999E-2</c:v>
                </c:pt>
                <c:pt idx="391">
                  <c:v>5.1843E-2</c:v>
                </c:pt>
                <c:pt idx="392">
                  <c:v>5.1652000000000003E-2</c:v>
                </c:pt>
                <c:pt idx="393">
                  <c:v>5.1518000000000001E-2</c:v>
                </c:pt>
                <c:pt idx="394">
                  <c:v>5.1204E-2</c:v>
                </c:pt>
                <c:pt idx="395">
                  <c:v>5.0936000000000002E-2</c:v>
                </c:pt>
                <c:pt idx="396">
                  <c:v>5.0566E-2</c:v>
                </c:pt>
                <c:pt idx="397">
                  <c:v>5.0341999999999998E-2</c:v>
                </c:pt>
                <c:pt idx="398">
                  <c:v>4.9916000000000002E-2</c:v>
                </c:pt>
                <c:pt idx="399">
                  <c:v>4.9547000000000001E-2</c:v>
                </c:pt>
                <c:pt idx="400">
                  <c:v>4.9256000000000001E-2</c:v>
                </c:pt>
                <c:pt idx="401">
                  <c:v>4.8773999999999998E-2</c:v>
                </c:pt>
                <c:pt idx="402">
                  <c:v>4.836E-2</c:v>
                </c:pt>
                <c:pt idx="403">
                  <c:v>4.7923E-2</c:v>
                </c:pt>
                <c:pt idx="404">
                  <c:v>4.7463999999999999E-2</c:v>
                </c:pt>
                <c:pt idx="405">
                  <c:v>4.6994000000000001E-2</c:v>
                </c:pt>
                <c:pt idx="406">
                  <c:v>4.6545999999999997E-2</c:v>
                </c:pt>
                <c:pt idx="407">
                  <c:v>4.6042E-2</c:v>
                </c:pt>
                <c:pt idx="408">
                  <c:v>4.5548999999999999E-2</c:v>
                </c:pt>
                <c:pt idx="409">
                  <c:v>4.5067000000000003E-2</c:v>
                </c:pt>
                <c:pt idx="410">
                  <c:v>4.4562999999999998E-2</c:v>
                </c:pt>
                <c:pt idx="411">
                  <c:v>4.4137999999999997E-2</c:v>
                </c:pt>
                <c:pt idx="412">
                  <c:v>4.3679000000000003E-2</c:v>
                </c:pt>
                <c:pt idx="413">
                  <c:v>4.3263999999999997E-2</c:v>
                </c:pt>
                <c:pt idx="414">
                  <c:v>4.2839000000000002E-2</c:v>
                </c:pt>
                <c:pt idx="415">
                  <c:v>4.2356999999999999E-2</c:v>
                </c:pt>
                <c:pt idx="416">
                  <c:v>4.1931999999999997E-2</c:v>
                </c:pt>
                <c:pt idx="417">
                  <c:v>4.1494999999999997E-2</c:v>
                </c:pt>
                <c:pt idx="418">
                  <c:v>4.1125000000000002E-2</c:v>
                </c:pt>
                <c:pt idx="419">
                  <c:v>4.0778000000000002E-2</c:v>
                </c:pt>
                <c:pt idx="420">
                  <c:v>4.0431000000000002E-2</c:v>
                </c:pt>
                <c:pt idx="421">
                  <c:v>4.0016000000000003E-2</c:v>
                </c:pt>
                <c:pt idx="422">
                  <c:v>3.9557000000000002E-2</c:v>
                </c:pt>
                <c:pt idx="423">
                  <c:v>3.9188000000000001E-2</c:v>
                </c:pt>
                <c:pt idx="424">
                  <c:v>3.8885000000000003E-2</c:v>
                </c:pt>
                <c:pt idx="425">
                  <c:v>3.8639E-2</c:v>
                </c:pt>
                <c:pt idx="426">
                  <c:v>3.8482000000000002E-2</c:v>
                </c:pt>
                <c:pt idx="427">
                  <c:v>3.8281000000000003E-2</c:v>
                </c:pt>
                <c:pt idx="428">
                  <c:v>3.8145999999999999E-2</c:v>
                </c:pt>
                <c:pt idx="429">
                  <c:v>3.8145999999999999E-2</c:v>
                </c:pt>
                <c:pt idx="430">
                  <c:v>3.8067999999999998E-2</c:v>
                </c:pt>
                <c:pt idx="431">
                  <c:v>3.8023000000000001E-2</c:v>
                </c:pt>
                <c:pt idx="432">
                  <c:v>3.8001E-2</c:v>
                </c:pt>
                <c:pt idx="433">
                  <c:v>3.7989000000000002E-2</c:v>
                </c:pt>
                <c:pt idx="434">
                  <c:v>3.7945E-2</c:v>
                </c:pt>
                <c:pt idx="435">
                  <c:v>3.7911E-2</c:v>
                </c:pt>
                <c:pt idx="436">
                  <c:v>3.7989000000000002E-2</c:v>
                </c:pt>
                <c:pt idx="437">
                  <c:v>3.8123999999999998E-2</c:v>
                </c:pt>
                <c:pt idx="438">
                  <c:v>3.8135000000000002E-2</c:v>
                </c:pt>
                <c:pt idx="439">
                  <c:v>3.8337000000000003E-2</c:v>
                </c:pt>
                <c:pt idx="440">
                  <c:v>3.8526999999999999E-2</c:v>
                </c:pt>
                <c:pt idx="441">
                  <c:v>3.8628000000000003E-2</c:v>
                </c:pt>
                <c:pt idx="442">
                  <c:v>3.8873999999999999E-2</c:v>
                </c:pt>
                <c:pt idx="443">
                  <c:v>3.8996999999999997E-2</c:v>
                </c:pt>
                <c:pt idx="444">
                  <c:v>3.9220999999999999E-2</c:v>
                </c:pt>
                <c:pt idx="445">
                  <c:v>3.9378000000000003E-2</c:v>
                </c:pt>
                <c:pt idx="446">
                  <c:v>3.9557000000000002E-2</c:v>
                </c:pt>
                <c:pt idx="447">
                  <c:v>3.9703000000000002E-2</c:v>
                </c:pt>
                <c:pt idx="448">
                  <c:v>3.9892999999999998E-2</c:v>
                </c:pt>
                <c:pt idx="449">
                  <c:v>3.9994000000000002E-2</c:v>
                </c:pt>
                <c:pt idx="450">
                  <c:v>4.0150999999999999E-2</c:v>
                </c:pt>
                <c:pt idx="451">
                  <c:v>4.0263E-2</c:v>
                </c:pt>
                <c:pt idx="452">
                  <c:v>4.0375000000000001E-2</c:v>
                </c:pt>
                <c:pt idx="453">
                  <c:v>4.0487000000000002E-2</c:v>
                </c:pt>
                <c:pt idx="454">
                  <c:v>4.0620999999999997E-2</c:v>
                </c:pt>
                <c:pt idx="455">
                  <c:v>4.0666000000000001E-2</c:v>
                </c:pt>
                <c:pt idx="456">
                  <c:v>4.0822999999999998E-2</c:v>
                </c:pt>
                <c:pt idx="457">
                  <c:v>4.0901E-2</c:v>
                </c:pt>
                <c:pt idx="458">
                  <c:v>4.0946000000000003E-2</c:v>
                </c:pt>
                <c:pt idx="459">
                  <c:v>4.0946000000000003E-2</c:v>
                </c:pt>
                <c:pt idx="460">
                  <c:v>4.1001999999999997E-2</c:v>
                </c:pt>
                <c:pt idx="461">
                  <c:v>4.1057999999999997E-2</c:v>
                </c:pt>
                <c:pt idx="462">
                  <c:v>4.1169999999999998E-2</c:v>
                </c:pt>
                <c:pt idx="463">
                  <c:v>4.1360000000000001E-2</c:v>
                </c:pt>
                <c:pt idx="464">
                  <c:v>4.1506000000000001E-2</c:v>
                </c:pt>
                <c:pt idx="465">
                  <c:v>4.1596000000000001E-2</c:v>
                </c:pt>
                <c:pt idx="466">
                  <c:v>4.1797000000000001E-2</c:v>
                </c:pt>
                <c:pt idx="467">
                  <c:v>4.1887000000000001E-2</c:v>
                </c:pt>
                <c:pt idx="468">
                  <c:v>4.2042999999999997E-2</c:v>
                </c:pt>
                <c:pt idx="469">
                  <c:v>4.2122E-2</c:v>
                </c:pt>
                <c:pt idx="470">
                  <c:v>4.2154999999999998E-2</c:v>
                </c:pt>
                <c:pt idx="471">
                  <c:v>4.2200000000000001E-2</c:v>
                </c:pt>
                <c:pt idx="472">
                  <c:v>4.2244999999999998E-2</c:v>
                </c:pt>
                <c:pt idx="473">
                  <c:v>4.2188999999999997E-2</c:v>
                </c:pt>
                <c:pt idx="474">
                  <c:v>4.2234000000000001E-2</c:v>
                </c:pt>
                <c:pt idx="475">
                  <c:v>4.2334999999999998E-2</c:v>
                </c:pt>
                <c:pt idx="476">
                  <c:v>4.2525E-2</c:v>
                </c:pt>
                <c:pt idx="477">
                  <c:v>4.2603000000000002E-2</c:v>
                </c:pt>
                <c:pt idx="478">
                  <c:v>4.2703999999999999E-2</c:v>
                </c:pt>
                <c:pt idx="479">
                  <c:v>4.2861000000000003E-2</c:v>
                </c:pt>
                <c:pt idx="480">
                  <c:v>4.2849999999999999E-2</c:v>
                </c:pt>
                <c:pt idx="481">
                  <c:v>4.2872E-2</c:v>
                </c:pt>
                <c:pt idx="482">
                  <c:v>4.2906E-2</c:v>
                </c:pt>
                <c:pt idx="483">
                  <c:v>4.2861000000000003E-2</c:v>
                </c:pt>
                <c:pt idx="484">
                  <c:v>4.2783000000000002E-2</c:v>
                </c:pt>
                <c:pt idx="485">
                  <c:v>4.2625999999999997E-2</c:v>
                </c:pt>
                <c:pt idx="486">
                  <c:v>4.2547000000000001E-2</c:v>
                </c:pt>
                <c:pt idx="487">
                  <c:v>4.2559E-2</c:v>
                </c:pt>
                <c:pt idx="488">
                  <c:v>4.2581000000000001E-2</c:v>
                </c:pt>
                <c:pt idx="489">
                  <c:v>4.2637000000000001E-2</c:v>
                </c:pt>
                <c:pt idx="490">
                  <c:v>4.2783000000000002E-2</c:v>
                </c:pt>
                <c:pt idx="491">
                  <c:v>4.2861000000000003E-2</c:v>
                </c:pt>
                <c:pt idx="492">
                  <c:v>4.3006999999999997E-2</c:v>
                </c:pt>
                <c:pt idx="493">
                  <c:v>4.3152000000000003E-2</c:v>
                </c:pt>
                <c:pt idx="494">
                  <c:v>4.3375999999999998E-2</c:v>
                </c:pt>
                <c:pt idx="495">
                  <c:v>4.3521999999999998E-2</c:v>
                </c:pt>
                <c:pt idx="496">
                  <c:v>4.3746E-2</c:v>
                </c:pt>
                <c:pt idx="497">
                  <c:v>4.3924999999999999E-2</c:v>
                </c:pt>
                <c:pt idx="498">
                  <c:v>4.4171000000000002E-2</c:v>
                </c:pt>
                <c:pt idx="499">
                  <c:v>4.444E-2</c:v>
                </c:pt>
                <c:pt idx="500">
                  <c:v>4.4731E-2</c:v>
                </c:pt>
                <c:pt idx="501">
                  <c:v>4.4977999999999997E-2</c:v>
                </c:pt>
                <c:pt idx="502">
                  <c:v>4.5234999999999997E-2</c:v>
                </c:pt>
                <c:pt idx="503">
                  <c:v>4.5392000000000002E-2</c:v>
                </c:pt>
                <c:pt idx="504">
                  <c:v>4.5548999999999999E-2</c:v>
                </c:pt>
                <c:pt idx="505">
                  <c:v>4.5637999999999998E-2</c:v>
                </c:pt>
                <c:pt idx="506">
                  <c:v>4.5783999999999998E-2</c:v>
                </c:pt>
                <c:pt idx="507">
                  <c:v>4.5783999999999998E-2</c:v>
                </c:pt>
                <c:pt idx="508">
                  <c:v>4.5929999999999999E-2</c:v>
                </c:pt>
                <c:pt idx="509">
                  <c:v>4.6030000000000001E-2</c:v>
                </c:pt>
                <c:pt idx="510">
                  <c:v>4.6242999999999999E-2</c:v>
                </c:pt>
                <c:pt idx="511">
                  <c:v>4.6378000000000003E-2</c:v>
                </c:pt>
                <c:pt idx="512">
                  <c:v>4.6523000000000002E-2</c:v>
                </c:pt>
                <c:pt idx="513">
                  <c:v>4.6623999999999999E-2</c:v>
                </c:pt>
                <c:pt idx="514">
                  <c:v>4.6781000000000003E-2</c:v>
                </c:pt>
                <c:pt idx="515">
                  <c:v>4.6736E-2</c:v>
                </c:pt>
                <c:pt idx="516">
                  <c:v>4.6635000000000003E-2</c:v>
                </c:pt>
                <c:pt idx="517">
                  <c:v>4.6501000000000001E-2</c:v>
                </c:pt>
                <c:pt idx="518">
                  <c:v>4.6344000000000003E-2</c:v>
                </c:pt>
                <c:pt idx="519">
                  <c:v>4.6198000000000003E-2</c:v>
                </c:pt>
                <c:pt idx="520">
                  <c:v>4.6018999999999997E-2</c:v>
                </c:pt>
                <c:pt idx="521">
                  <c:v>4.5985999999999999E-2</c:v>
                </c:pt>
                <c:pt idx="522">
                  <c:v>4.5829000000000002E-2</c:v>
                </c:pt>
                <c:pt idx="523">
                  <c:v>4.5739000000000002E-2</c:v>
                </c:pt>
                <c:pt idx="524">
                  <c:v>4.5705999999999997E-2</c:v>
                </c:pt>
                <c:pt idx="525">
                  <c:v>4.5739000000000002E-2</c:v>
                </c:pt>
                <c:pt idx="526">
                  <c:v>4.5773000000000001E-2</c:v>
                </c:pt>
                <c:pt idx="527">
                  <c:v>4.5817999999999998E-2</c:v>
                </c:pt>
                <c:pt idx="528">
                  <c:v>4.5717000000000001E-2</c:v>
                </c:pt>
                <c:pt idx="529">
                  <c:v>4.5650000000000003E-2</c:v>
                </c:pt>
                <c:pt idx="530">
                  <c:v>4.5492999999999999E-2</c:v>
                </c:pt>
                <c:pt idx="531">
                  <c:v>4.5290999999999998E-2</c:v>
                </c:pt>
                <c:pt idx="532">
                  <c:v>4.5078E-2</c:v>
                </c:pt>
                <c:pt idx="533">
                  <c:v>4.4831999999999997E-2</c:v>
                </c:pt>
                <c:pt idx="534">
                  <c:v>4.4618999999999999E-2</c:v>
                </c:pt>
                <c:pt idx="535">
                  <c:v>4.4295000000000001E-2</c:v>
                </c:pt>
                <c:pt idx="536">
                  <c:v>4.4026000000000003E-2</c:v>
                </c:pt>
                <c:pt idx="537">
                  <c:v>4.3746E-2</c:v>
                </c:pt>
                <c:pt idx="538">
                  <c:v>4.3465999999999998E-2</c:v>
                </c:pt>
                <c:pt idx="539">
                  <c:v>4.3140999999999999E-2</c:v>
                </c:pt>
                <c:pt idx="540">
                  <c:v>4.2882999999999998E-2</c:v>
                </c:pt>
                <c:pt idx="541">
                  <c:v>4.2581000000000001E-2</c:v>
                </c:pt>
                <c:pt idx="542">
                  <c:v>4.2323E-2</c:v>
                </c:pt>
                <c:pt idx="543">
                  <c:v>4.2009999999999999E-2</c:v>
                </c:pt>
                <c:pt idx="544">
                  <c:v>4.1764000000000003E-2</c:v>
                </c:pt>
                <c:pt idx="545">
                  <c:v>4.1484E-2</c:v>
                </c:pt>
                <c:pt idx="546">
                  <c:v>4.1293000000000003E-2</c:v>
                </c:pt>
                <c:pt idx="547">
                  <c:v>4.1069000000000001E-2</c:v>
                </c:pt>
                <c:pt idx="548">
                  <c:v>4.0856000000000003E-2</c:v>
                </c:pt>
                <c:pt idx="549">
                  <c:v>4.0531999999999999E-2</c:v>
                </c:pt>
                <c:pt idx="550">
                  <c:v>4.0217999999999997E-2</c:v>
                </c:pt>
                <c:pt idx="551">
                  <c:v>3.986E-2</c:v>
                </c:pt>
                <c:pt idx="552">
                  <c:v>3.9557000000000002E-2</c:v>
                </c:pt>
                <c:pt idx="553">
                  <c:v>3.9276999999999999E-2</c:v>
                </c:pt>
                <c:pt idx="554">
                  <c:v>3.9042E-2</c:v>
                </c:pt>
                <c:pt idx="555">
                  <c:v>3.8897000000000001E-2</c:v>
                </c:pt>
                <c:pt idx="556">
                  <c:v>3.8907999999999998E-2</c:v>
                </c:pt>
                <c:pt idx="557">
                  <c:v>3.8919000000000002E-2</c:v>
                </c:pt>
                <c:pt idx="558">
                  <c:v>3.8907999999999998E-2</c:v>
                </c:pt>
                <c:pt idx="559">
                  <c:v>3.8996999999999997E-2</c:v>
                </c:pt>
                <c:pt idx="560">
                  <c:v>3.9042E-2</c:v>
                </c:pt>
                <c:pt idx="561">
                  <c:v>3.9121000000000003E-2</c:v>
                </c:pt>
                <c:pt idx="562">
                  <c:v>3.9065000000000003E-2</c:v>
                </c:pt>
                <c:pt idx="563">
                  <c:v>3.9121000000000003E-2</c:v>
                </c:pt>
                <c:pt idx="564">
                  <c:v>3.9210000000000002E-2</c:v>
                </c:pt>
                <c:pt idx="565">
                  <c:v>3.9244000000000001E-2</c:v>
                </c:pt>
                <c:pt idx="566">
                  <c:v>3.9378000000000003E-2</c:v>
                </c:pt>
                <c:pt idx="567">
                  <c:v>3.9591000000000001E-2</c:v>
                </c:pt>
                <c:pt idx="568">
                  <c:v>3.9759000000000003E-2</c:v>
                </c:pt>
                <c:pt idx="569">
                  <c:v>4.0028000000000001E-2</c:v>
                </c:pt>
                <c:pt idx="570">
                  <c:v>4.0263E-2</c:v>
                </c:pt>
                <c:pt idx="571">
                  <c:v>4.0564999999999997E-2</c:v>
                </c:pt>
                <c:pt idx="572">
                  <c:v>4.0856000000000003E-2</c:v>
                </c:pt>
                <c:pt idx="573">
                  <c:v>4.1159000000000001E-2</c:v>
                </c:pt>
                <c:pt idx="574">
                  <c:v>4.1506000000000001E-2</c:v>
                </c:pt>
                <c:pt idx="575">
                  <c:v>4.1831E-2</c:v>
                </c:pt>
                <c:pt idx="576">
                  <c:v>4.2222999999999997E-2</c:v>
                </c:pt>
                <c:pt idx="577">
                  <c:v>4.2625999999999997E-2</c:v>
                </c:pt>
                <c:pt idx="578">
                  <c:v>4.2984000000000001E-2</c:v>
                </c:pt>
                <c:pt idx="579">
                  <c:v>4.3275000000000001E-2</c:v>
                </c:pt>
                <c:pt idx="580">
                  <c:v>4.3577999999999999E-2</c:v>
                </c:pt>
                <c:pt idx="581">
                  <c:v>4.3812999999999998E-2</c:v>
                </c:pt>
                <c:pt idx="582">
                  <c:v>4.4127E-2</c:v>
                </c:pt>
                <c:pt idx="583">
                  <c:v>4.4429000000000003E-2</c:v>
                </c:pt>
                <c:pt idx="584">
                  <c:v>4.4831999999999997E-2</c:v>
                </c:pt>
                <c:pt idx="585">
                  <c:v>4.5246000000000001E-2</c:v>
                </c:pt>
                <c:pt idx="586">
                  <c:v>4.5705999999999997E-2</c:v>
                </c:pt>
                <c:pt idx="587">
                  <c:v>4.6086000000000002E-2</c:v>
                </c:pt>
                <c:pt idx="588">
                  <c:v>4.6533999999999999E-2</c:v>
                </c:pt>
                <c:pt idx="589">
                  <c:v>4.7060999999999999E-2</c:v>
                </c:pt>
                <c:pt idx="590">
                  <c:v>4.7688000000000001E-2</c:v>
                </c:pt>
                <c:pt idx="591">
                  <c:v>4.8326000000000001E-2</c:v>
                </c:pt>
                <c:pt idx="592">
                  <c:v>4.8931000000000002E-2</c:v>
                </c:pt>
                <c:pt idx="593">
                  <c:v>4.9501999999999997E-2</c:v>
                </c:pt>
                <c:pt idx="594">
                  <c:v>4.9972000000000003E-2</c:v>
                </c:pt>
                <c:pt idx="595">
                  <c:v>5.0397999999999998E-2</c:v>
                </c:pt>
                <c:pt idx="596">
                  <c:v>5.0712E-2</c:v>
                </c:pt>
                <c:pt idx="597">
                  <c:v>5.0979999999999998E-2</c:v>
                </c:pt>
                <c:pt idx="598">
                  <c:v>5.126E-2</c:v>
                </c:pt>
                <c:pt idx="599">
                  <c:v>5.1540000000000002E-2</c:v>
                </c:pt>
                <c:pt idx="600">
                  <c:v>5.1720000000000002E-2</c:v>
                </c:pt>
                <c:pt idx="601">
                  <c:v>5.1875999999999999E-2</c:v>
                </c:pt>
                <c:pt idx="602">
                  <c:v>5.2055999999999998E-2</c:v>
                </c:pt>
                <c:pt idx="603">
                  <c:v>5.2358000000000002E-2</c:v>
                </c:pt>
                <c:pt idx="604">
                  <c:v>5.2627E-2</c:v>
                </c:pt>
                <c:pt idx="605">
                  <c:v>5.2749999999999998E-2</c:v>
                </c:pt>
                <c:pt idx="606">
                  <c:v>5.2940000000000001E-2</c:v>
                </c:pt>
                <c:pt idx="607">
                  <c:v>5.2950999999999998E-2</c:v>
                </c:pt>
                <c:pt idx="608">
                  <c:v>5.2851000000000002E-2</c:v>
                </c:pt>
                <c:pt idx="609">
                  <c:v>5.2761000000000002E-2</c:v>
                </c:pt>
                <c:pt idx="610">
                  <c:v>5.2603999999999998E-2</c:v>
                </c:pt>
                <c:pt idx="611">
                  <c:v>5.2470000000000003E-2</c:v>
                </c:pt>
                <c:pt idx="612">
                  <c:v>5.2302000000000001E-2</c:v>
                </c:pt>
                <c:pt idx="613">
                  <c:v>5.219E-2</c:v>
                </c:pt>
                <c:pt idx="614">
                  <c:v>5.2089000000000003E-2</c:v>
                </c:pt>
                <c:pt idx="615">
                  <c:v>5.1909999999999998E-2</c:v>
                </c:pt>
                <c:pt idx="616">
                  <c:v>5.1697E-2</c:v>
                </c:pt>
                <c:pt idx="617">
                  <c:v>5.1462000000000001E-2</c:v>
                </c:pt>
                <c:pt idx="618">
                  <c:v>5.1171000000000001E-2</c:v>
                </c:pt>
                <c:pt idx="619">
                  <c:v>5.0969E-2</c:v>
                </c:pt>
                <c:pt idx="620">
                  <c:v>5.0812000000000003E-2</c:v>
                </c:pt>
                <c:pt idx="621">
                  <c:v>5.0666999999999997E-2</c:v>
                </c:pt>
                <c:pt idx="622">
                  <c:v>5.0499000000000002E-2</c:v>
                </c:pt>
                <c:pt idx="623">
                  <c:v>5.0285999999999997E-2</c:v>
                </c:pt>
                <c:pt idx="624">
                  <c:v>4.9950000000000001E-2</c:v>
                </c:pt>
                <c:pt idx="625">
                  <c:v>4.9535999999999997E-2</c:v>
                </c:pt>
                <c:pt idx="626">
                  <c:v>4.9144E-2</c:v>
                </c:pt>
                <c:pt idx="627">
                  <c:v>4.8684999999999999E-2</c:v>
                </c:pt>
                <c:pt idx="628">
                  <c:v>4.8349000000000003E-2</c:v>
                </c:pt>
                <c:pt idx="629">
                  <c:v>4.7877999999999997E-2</c:v>
                </c:pt>
                <c:pt idx="630">
                  <c:v>4.7317999999999999E-2</c:v>
                </c:pt>
                <c:pt idx="631">
                  <c:v>4.6623999999999999E-2</c:v>
                </c:pt>
                <c:pt idx="632">
                  <c:v>4.5895999999999999E-2</c:v>
                </c:pt>
                <c:pt idx="633">
                  <c:v>4.5157000000000003E-2</c:v>
                </c:pt>
                <c:pt idx="634">
                  <c:v>4.444E-2</c:v>
                </c:pt>
                <c:pt idx="635">
                  <c:v>4.3812999999999998E-2</c:v>
                </c:pt>
                <c:pt idx="636">
                  <c:v>4.3196999999999999E-2</c:v>
                </c:pt>
                <c:pt idx="637">
                  <c:v>4.2591999999999998E-2</c:v>
                </c:pt>
                <c:pt idx="638">
                  <c:v>4.1909000000000002E-2</c:v>
                </c:pt>
                <c:pt idx="639">
                  <c:v>4.1237000000000003E-2</c:v>
                </c:pt>
                <c:pt idx="640">
                  <c:v>4.0576000000000001E-2</c:v>
                </c:pt>
                <c:pt idx="641">
                  <c:v>3.9994000000000002E-2</c:v>
                </c:pt>
                <c:pt idx="642">
                  <c:v>3.9468000000000003E-2</c:v>
                </c:pt>
                <c:pt idx="643">
                  <c:v>3.8863000000000002E-2</c:v>
                </c:pt>
                <c:pt idx="644">
                  <c:v>3.8202E-2</c:v>
                </c:pt>
                <c:pt idx="645">
                  <c:v>3.7540999999999998E-2</c:v>
                </c:pt>
                <c:pt idx="646">
                  <c:v>3.7026000000000003E-2</c:v>
                </c:pt>
                <c:pt idx="647">
                  <c:v>3.6443999999999997E-2</c:v>
                </c:pt>
                <c:pt idx="648">
                  <c:v>3.594E-2</c:v>
                </c:pt>
                <c:pt idx="649">
                  <c:v>3.5458000000000003E-2</c:v>
                </c:pt>
                <c:pt idx="650">
                  <c:v>3.5043999999999999E-2</c:v>
                </c:pt>
                <c:pt idx="651">
                  <c:v>3.4686000000000002E-2</c:v>
                </c:pt>
                <c:pt idx="652">
                  <c:v>3.4305000000000002E-2</c:v>
                </c:pt>
                <c:pt idx="653">
                  <c:v>3.3968999999999999E-2</c:v>
                </c:pt>
                <c:pt idx="654">
                  <c:v>3.3611000000000002E-2</c:v>
                </c:pt>
                <c:pt idx="655">
                  <c:v>3.3241E-2</c:v>
                </c:pt>
                <c:pt idx="656">
                  <c:v>3.2960999999999997E-2</c:v>
                </c:pt>
                <c:pt idx="657">
                  <c:v>3.2691999999999999E-2</c:v>
                </c:pt>
                <c:pt idx="658">
                  <c:v>3.2423E-2</c:v>
                </c:pt>
                <c:pt idx="659">
                  <c:v>3.2222000000000001E-2</c:v>
                </c:pt>
                <c:pt idx="660">
                  <c:v>3.1919000000000003E-2</c:v>
                </c:pt>
                <c:pt idx="661">
                  <c:v>3.1662000000000003E-2</c:v>
                </c:pt>
                <c:pt idx="662">
                  <c:v>3.1438000000000001E-2</c:v>
                </c:pt>
                <c:pt idx="663">
                  <c:v>3.1259000000000002E-2</c:v>
                </c:pt>
                <c:pt idx="664">
                  <c:v>3.1091000000000001E-2</c:v>
                </c:pt>
                <c:pt idx="665">
                  <c:v>3.1046000000000001E-2</c:v>
                </c:pt>
                <c:pt idx="666">
                  <c:v>3.1046000000000001E-2</c:v>
                </c:pt>
                <c:pt idx="667">
                  <c:v>3.0979E-2</c:v>
                </c:pt>
                <c:pt idx="668">
                  <c:v>3.0979E-2</c:v>
                </c:pt>
                <c:pt idx="669">
                  <c:v>3.0866999999999999E-2</c:v>
                </c:pt>
                <c:pt idx="670">
                  <c:v>3.0856000000000001E-2</c:v>
                </c:pt>
                <c:pt idx="671">
                  <c:v>3.0889E-2</c:v>
                </c:pt>
                <c:pt idx="672">
                  <c:v>3.1012000000000001E-2</c:v>
                </c:pt>
                <c:pt idx="673">
                  <c:v>3.1192000000000001E-2</c:v>
                </c:pt>
                <c:pt idx="674">
                  <c:v>3.1392999999999997E-2</c:v>
                </c:pt>
                <c:pt idx="675">
                  <c:v>3.1538999999999998E-2</c:v>
                </c:pt>
                <c:pt idx="676">
                  <c:v>3.1718000000000003E-2</c:v>
                </c:pt>
                <c:pt idx="677">
                  <c:v>3.1919000000000003E-2</c:v>
                </c:pt>
                <c:pt idx="678">
                  <c:v>3.2176999999999997E-2</c:v>
                </c:pt>
                <c:pt idx="679">
                  <c:v>3.2502000000000003E-2</c:v>
                </c:pt>
                <c:pt idx="680">
                  <c:v>3.2849000000000003E-2</c:v>
                </c:pt>
                <c:pt idx="681">
                  <c:v>3.3196000000000003E-2</c:v>
                </c:pt>
                <c:pt idx="682">
                  <c:v>3.3531999999999999E-2</c:v>
                </c:pt>
                <c:pt idx="683">
                  <c:v>3.3779000000000003E-2</c:v>
                </c:pt>
                <c:pt idx="684">
                  <c:v>3.4125999999999997E-2</c:v>
                </c:pt>
                <c:pt idx="685">
                  <c:v>3.4472999999999997E-2</c:v>
                </c:pt>
                <c:pt idx="686">
                  <c:v>3.4809E-2</c:v>
                </c:pt>
                <c:pt idx="687">
                  <c:v>3.5066E-2</c:v>
                </c:pt>
                <c:pt idx="688">
                  <c:v>3.5402000000000003E-2</c:v>
                </c:pt>
                <c:pt idx="689">
                  <c:v>3.5761000000000001E-2</c:v>
                </c:pt>
                <c:pt idx="690">
                  <c:v>3.6152999999999998E-2</c:v>
                </c:pt>
                <c:pt idx="691">
                  <c:v>3.6477999999999997E-2</c:v>
                </c:pt>
                <c:pt idx="692">
                  <c:v>3.6757999999999999E-2</c:v>
                </c:pt>
                <c:pt idx="693">
                  <c:v>3.7037E-2</c:v>
                </c:pt>
                <c:pt idx="694">
                  <c:v>3.7305999999999999E-2</c:v>
                </c:pt>
                <c:pt idx="695">
                  <c:v>3.7530000000000001E-2</c:v>
                </c:pt>
                <c:pt idx="696">
                  <c:v>3.7788000000000002E-2</c:v>
                </c:pt>
                <c:pt idx="697">
                  <c:v>3.7955999999999997E-2</c:v>
                </c:pt>
                <c:pt idx="698">
                  <c:v>3.8123999999999998E-2</c:v>
                </c:pt>
                <c:pt idx="699">
                  <c:v>3.8348E-2</c:v>
                </c:pt>
                <c:pt idx="700">
                  <c:v>3.8492999999999999E-2</c:v>
                </c:pt>
                <c:pt idx="701">
                  <c:v>3.8705999999999997E-2</c:v>
                </c:pt>
                <c:pt idx="702">
                  <c:v>3.8829000000000002E-2</c:v>
                </c:pt>
                <c:pt idx="703">
                  <c:v>3.8863000000000002E-2</c:v>
                </c:pt>
                <c:pt idx="704">
                  <c:v>3.8929999999999999E-2</c:v>
                </c:pt>
                <c:pt idx="705">
                  <c:v>3.8919000000000002E-2</c:v>
                </c:pt>
                <c:pt idx="706">
                  <c:v>3.8919000000000002E-2</c:v>
                </c:pt>
                <c:pt idx="707">
                  <c:v>3.8863000000000002E-2</c:v>
                </c:pt>
                <c:pt idx="708">
                  <c:v>3.8897000000000001E-2</c:v>
                </c:pt>
                <c:pt idx="709">
                  <c:v>3.8851999999999998E-2</c:v>
                </c:pt>
                <c:pt idx="710">
                  <c:v>3.8807000000000001E-2</c:v>
                </c:pt>
                <c:pt idx="711">
                  <c:v>3.8785E-2</c:v>
                </c:pt>
                <c:pt idx="712">
                  <c:v>3.8751000000000001E-2</c:v>
                </c:pt>
                <c:pt idx="713">
                  <c:v>3.8684000000000003E-2</c:v>
                </c:pt>
                <c:pt idx="714">
                  <c:v>3.8516000000000002E-2</c:v>
                </c:pt>
                <c:pt idx="715">
                  <c:v>3.8380999999999998E-2</c:v>
                </c:pt>
                <c:pt idx="716">
                  <c:v>3.8370000000000001E-2</c:v>
                </c:pt>
                <c:pt idx="717">
                  <c:v>3.8292E-2</c:v>
                </c:pt>
                <c:pt idx="718">
                  <c:v>3.8247000000000003E-2</c:v>
                </c:pt>
                <c:pt idx="719">
                  <c:v>3.8191000000000003E-2</c:v>
                </c:pt>
                <c:pt idx="720">
                  <c:v>3.8157000000000003E-2</c:v>
                </c:pt>
                <c:pt idx="721">
                  <c:v>3.7977999999999998E-2</c:v>
                </c:pt>
                <c:pt idx="722">
                  <c:v>3.7810000000000003E-2</c:v>
                </c:pt>
                <c:pt idx="723">
                  <c:v>3.7564E-2</c:v>
                </c:pt>
                <c:pt idx="724">
                  <c:v>3.7428999999999997E-2</c:v>
                </c:pt>
                <c:pt idx="725">
                  <c:v>3.7205000000000002E-2</c:v>
                </c:pt>
                <c:pt idx="726">
                  <c:v>3.6981E-2</c:v>
                </c:pt>
                <c:pt idx="727">
                  <c:v>3.6734999999999997E-2</c:v>
                </c:pt>
                <c:pt idx="728">
                  <c:v>3.6455000000000001E-2</c:v>
                </c:pt>
                <c:pt idx="729">
                  <c:v>3.6062999999999998E-2</c:v>
                </c:pt>
                <c:pt idx="730">
                  <c:v>3.5671000000000001E-2</c:v>
                </c:pt>
                <c:pt idx="731">
                  <c:v>3.5334999999999998E-2</c:v>
                </c:pt>
                <c:pt idx="732">
                  <c:v>3.4987999999999998E-2</c:v>
                </c:pt>
                <c:pt idx="733">
                  <c:v>3.4729999999999997E-2</c:v>
                </c:pt>
                <c:pt idx="734">
                  <c:v>3.4506000000000002E-2</c:v>
                </c:pt>
                <c:pt idx="735">
                  <c:v>3.4282E-2</c:v>
                </c:pt>
                <c:pt idx="736">
                  <c:v>3.4091999999999997E-2</c:v>
                </c:pt>
                <c:pt idx="737">
                  <c:v>3.3890999999999998E-2</c:v>
                </c:pt>
                <c:pt idx="738">
                  <c:v>3.3744999999999997E-2</c:v>
                </c:pt>
                <c:pt idx="739">
                  <c:v>3.3654999999999997E-2</c:v>
                </c:pt>
                <c:pt idx="740">
                  <c:v>3.3499000000000001E-2</c:v>
                </c:pt>
                <c:pt idx="741">
                  <c:v>3.3419999999999998E-2</c:v>
                </c:pt>
                <c:pt idx="742">
                  <c:v>3.3297E-2</c:v>
                </c:pt>
                <c:pt idx="743">
                  <c:v>3.3263000000000001E-2</c:v>
                </c:pt>
                <c:pt idx="744">
                  <c:v>3.3363999999999998E-2</c:v>
                </c:pt>
                <c:pt idx="745">
                  <c:v>3.3363999999999998E-2</c:v>
                </c:pt>
                <c:pt idx="746">
                  <c:v>3.3487000000000003E-2</c:v>
                </c:pt>
                <c:pt idx="747">
                  <c:v>3.3555000000000001E-2</c:v>
                </c:pt>
                <c:pt idx="748">
                  <c:v>3.3667000000000002E-2</c:v>
                </c:pt>
                <c:pt idx="749">
                  <c:v>3.3644E-2</c:v>
                </c:pt>
                <c:pt idx="750">
                  <c:v>3.3710999999999998E-2</c:v>
                </c:pt>
                <c:pt idx="751">
                  <c:v>3.3800999999999998E-2</c:v>
                </c:pt>
                <c:pt idx="752">
                  <c:v>3.3846000000000001E-2</c:v>
                </c:pt>
                <c:pt idx="753">
                  <c:v>3.3890999999999998E-2</c:v>
                </c:pt>
                <c:pt idx="754">
                  <c:v>3.3924000000000003E-2</c:v>
                </c:pt>
                <c:pt idx="755">
                  <c:v>3.4103000000000001E-2</c:v>
                </c:pt>
                <c:pt idx="756">
                  <c:v>3.4249000000000002E-2</c:v>
                </c:pt>
                <c:pt idx="757">
                  <c:v>3.4327000000000003E-2</c:v>
                </c:pt>
                <c:pt idx="758">
                  <c:v>3.4438999999999997E-2</c:v>
                </c:pt>
                <c:pt idx="759">
                  <c:v>3.4428E-2</c:v>
                </c:pt>
                <c:pt idx="760">
                  <c:v>3.4372E-2</c:v>
                </c:pt>
                <c:pt idx="761">
                  <c:v>3.4271000000000003E-2</c:v>
                </c:pt>
                <c:pt idx="762">
                  <c:v>3.4361000000000003E-2</c:v>
                </c:pt>
                <c:pt idx="763">
                  <c:v>3.4462E-2</c:v>
                </c:pt>
                <c:pt idx="764">
                  <c:v>3.4606999999999999E-2</c:v>
                </c:pt>
                <c:pt idx="765">
                  <c:v>3.4708000000000003E-2</c:v>
                </c:pt>
                <c:pt idx="766">
                  <c:v>3.4865E-2</c:v>
                </c:pt>
                <c:pt idx="767">
                  <c:v>3.5021999999999998E-2</c:v>
                </c:pt>
                <c:pt idx="768">
                  <c:v>3.5234000000000001E-2</c:v>
                </c:pt>
                <c:pt idx="769">
                  <c:v>3.5492000000000003E-2</c:v>
                </c:pt>
                <c:pt idx="770">
                  <c:v>3.5873000000000002E-2</c:v>
                </c:pt>
                <c:pt idx="771">
                  <c:v>3.6230999999999999E-2</c:v>
                </c:pt>
                <c:pt idx="772">
                  <c:v>3.6521999999999999E-2</c:v>
                </c:pt>
                <c:pt idx="773">
                  <c:v>3.6836000000000001E-2</c:v>
                </c:pt>
                <c:pt idx="774">
                  <c:v>3.7026000000000003E-2</c:v>
                </c:pt>
                <c:pt idx="775">
                  <c:v>3.7205000000000002E-2</c:v>
                </c:pt>
                <c:pt idx="776">
                  <c:v>3.7385000000000002E-2</c:v>
                </c:pt>
                <c:pt idx="777">
                  <c:v>3.7553000000000003E-2</c:v>
                </c:pt>
                <c:pt idx="778">
                  <c:v>3.7708999999999999E-2</c:v>
                </c:pt>
                <c:pt idx="779">
                  <c:v>3.7865999999999997E-2</c:v>
                </c:pt>
                <c:pt idx="780">
                  <c:v>3.7933000000000001E-2</c:v>
                </c:pt>
                <c:pt idx="781">
                  <c:v>3.8001E-2</c:v>
                </c:pt>
                <c:pt idx="782">
                  <c:v>3.8045000000000002E-2</c:v>
                </c:pt>
                <c:pt idx="783">
                  <c:v>3.8089999999999999E-2</c:v>
                </c:pt>
                <c:pt idx="784">
                  <c:v>3.8145999999999999E-2</c:v>
                </c:pt>
                <c:pt idx="785">
                  <c:v>3.8123999999999998E-2</c:v>
                </c:pt>
                <c:pt idx="786">
                  <c:v>3.8212999999999997E-2</c:v>
                </c:pt>
                <c:pt idx="787">
                  <c:v>3.8191000000000003E-2</c:v>
                </c:pt>
                <c:pt idx="788">
                  <c:v>3.8179999999999999E-2</c:v>
                </c:pt>
                <c:pt idx="789">
                  <c:v>3.8135000000000002E-2</c:v>
                </c:pt>
                <c:pt idx="790">
                  <c:v>3.8235999999999999E-2</c:v>
                </c:pt>
                <c:pt idx="791">
                  <c:v>3.8292E-2</c:v>
                </c:pt>
                <c:pt idx="792">
                  <c:v>3.8358999999999997E-2</c:v>
                </c:pt>
                <c:pt idx="793">
                  <c:v>3.8370000000000001E-2</c:v>
                </c:pt>
                <c:pt idx="794">
                  <c:v>3.8414999999999998E-2</c:v>
                </c:pt>
                <c:pt idx="795">
                  <c:v>3.8492999999999999E-2</c:v>
                </c:pt>
                <c:pt idx="796">
                  <c:v>3.8492999999999999E-2</c:v>
                </c:pt>
                <c:pt idx="797">
                  <c:v>3.8526999999999999E-2</c:v>
                </c:pt>
                <c:pt idx="798">
                  <c:v>3.8549E-2</c:v>
                </c:pt>
                <c:pt idx="799">
                  <c:v>3.8526999999999999E-2</c:v>
                </c:pt>
                <c:pt idx="800">
                  <c:v>3.8605E-2</c:v>
                </c:pt>
                <c:pt idx="801">
                  <c:v>3.8672999999999999E-2</c:v>
                </c:pt>
                <c:pt idx="802">
                  <c:v>3.8761999999999998E-2</c:v>
                </c:pt>
                <c:pt idx="803">
                  <c:v>3.8739999999999997E-2</c:v>
                </c:pt>
                <c:pt idx="804">
                  <c:v>3.8695E-2</c:v>
                </c:pt>
                <c:pt idx="805">
                  <c:v>3.8672999999999999E-2</c:v>
                </c:pt>
                <c:pt idx="806">
                  <c:v>3.8672999999999999E-2</c:v>
                </c:pt>
                <c:pt idx="807">
                  <c:v>3.8616999999999999E-2</c:v>
                </c:pt>
                <c:pt idx="808">
                  <c:v>3.8538000000000003E-2</c:v>
                </c:pt>
                <c:pt idx="809">
                  <c:v>3.8436999999999999E-2</c:v>
                </c:pt>
                <c:pt idx="810">
                  <c:v>3.8348E-2</c:v>
                </c:pt>
                <c:pt idx="811">
                  <c:v>3.8235999999999999E-2</c:v>
                </c:pt>
                <c:pt idx="812">
                  <c:v>3.8045000000000002E-2</c:v>
                </c:pt>
                <c:pt idx="813">
                  <c:v>3.7877000000000001E-2</c:v>
                </c:pt>
                <c:pt idx="814">
                  <c:v>3.7708999999999999E-2</c:v>
                </c:pt>
                <c:pt idx="815">
                  <c:v>3.7620000000000001E-2</c:v>
                </c:pt>
                <c:pt idx="816">
                  <c:v>3.7474E-2</c:v>
                </c:pt>
                <c:pt idx="817">
                  <c:v>3.7351000000000002E-2</c:v>
                </c:pt>
                <c:pt idx="818">
                  <c:v>3.7305999999999999E-2</c:v>
                </c:pt>
                <c:pt idx="819">
                  <c:v>3.7217E-2</c:v>
                </c:pt>
                <c:pt idx="820">
                  <c:v>3.7071E-2</c:v>
                </c:pt>
                <c:pt idx="821">
                  <c:v>3.7004000000000002E-2</c:v>
                </c:pt>
                <c:pt idx="822">
                  <c:v>3.6992999999999998E-2</c:v>
                </c:pt>
                <c:pt idx="823">
                  <c:v>3.6958999999999999E-2</c:v>
                </c:pt>
                <c:pt idx="824">
                  <c:v>3.6992999999999998E-2</c:v>
                </c:pt>
                <c:pt idx="825">
                  <c:v>3.6981E-2</c:v>
                </c:pt>
                <c:pt idx="826">
                  <c:v>3.6924999999999999E-2</c:v>
                </c:pt>
                <c:pt idx="827">
                  <c:v>3.6769000000000003E-2</c:v>
                </c:pt>
                <c:pt idx="828">
                  <c:v>3.6701999999999999E-2</c:v>
                </c:pt>
                <c:pt idx="829">
                  <c:v>3.6645999999999998E-2</c:v>
                </c:pt>
                <c:pt idx="830">
                  <c:v>3.6601000000000002E-2</c:v>
                </c:pt>
                <c:pt idx="831">
                  <c:v>3.6409999999999998E-2</c:v>
                </c:pt>
                <c:pt idx="832">
                  <c:v>3.6198000000000001E-2</c:v>
                </c:pt>
                <c:pt idx="833">
                  <c:v>3.6052000000000001E-2</c:v>
                </c:pt>
                <c:pt idx="834">
                  <c:v>3.6018000000000001E-2</c:v>
                </c:pt>
                <c:pt idx="835">
                  <c:v>3.5996E-2</c:v>
                </c:pt>
                <c:pt idx="836">
                  <c:v>3.594E-2</c:v>
                </c:pt>
                <c:pt idx="837">
                  <c:v>3.5861999999999998E-2</c:v>
                </c:pt>
                <c:pt idx="838">
                  <c:v>3.5793999999999999E-2</c:v>
                </c:pt>
                <c:pt idx="839">
                  <c:v>3.5749999999999997E-2</c:v>
                </c:pt>
                <c:pt idx="840">
                  <c:v>3.5727000000000002E-2</c:v>
                </c:pt>
                <c:pt idx="841">
                  <c:v>3.5715999999999998E-2</c:v>
                </c:pt>
                <c:pt idx="842">
                  <c:v>3.5761000000000001E-2</c:v>
                </c:pt>
                <c:pt idx="843">
                  <c:v>3.5839000000000003E-2</c:v>
                </c:pt>
                <c:pt idx="844">
                  <c:v>3.5962000000000001E-2</c:v>
                </c:pt>
                <c:pt idx="845">
                  <c:v>3.6096999999999997E-2</c:v>
                </c:pt>
                <c:pt idx="846">
                  <c:v>3.6242000000000003E-2</c:v>
                </c:pt>
                <c:pt idx="847">
                  <c:v>3.6377E-2</c:v>
                </c:pt>
                <c:pt idx="848">
                  <c:v>3.6545000000000001E-2</c:v>
                </c:pt>
                <c:pt idx="849">
                  <c:v>3.6746000000000001E-2</c:v>
                </c:pt>
                <c:pt idx="850">
                  <c:v>3.6981E-2</c:v>
                </c:pt>
                <c:pt idx="851">
                  <c:v>3.7295000000000002E-2</c:v>
                </c:pt>
                <c:pt idx="852">
                  <c:v>3.7564E-2</c:v>
                </c:pt>
                <c:pt idx="853">
                  <c:v>3.7945E-2</c:v>
                </c:pt>
                <c:pt idx="854">
                  <c:v>3.8258E-2</c:v>
                </c:pt>
                <c:pt idx="855">
                  <c:v>3.8616999999999999E-2</c:v>
                </c:pt>
                <c:pt idx="856">
                  <c:v>3.8929999999999999E-2</c:v>
                </c:pt>
                <c:pt idx="857">
                  <c:v>3.9288999999999998E-2</c:v>
                </c:pt>
                <c:pt idx="858">
                  <c:v>3.9535000000000001E-2</c:v>
                </c:pt>
                <c:pt idx="859">
                  <c:v>3.9669000000000003E-2</c:v>
                </c:pt>
                <c:pt idx="860">
                  <c:v>3.9882000000000001E-2</c:v>
                </c:pt>
                <c:pt idx="861">
                  <c:v>4.0196000000000003E-2</c:v>
                </c:pt>
                <c:pt idx="862">
                  <c:v>4.0475999999999998E-2</c:v>
                </c:pt>
                <c:pt idx="863">
                  <c:v>4.0722000000000001E-2</c:v>
                </c:pt>
                <c:pt idx="864">
                  <c:v>4.0946000000000003E-2</c:v>
                </c:pt>
                <c:pt idx="865">
                  <c:v>4.1169999999999998E-2</c:v>
                </c:pt>
                <c:pt idx="866">
                  <c:v>4.1315999999999999E-2</c:v>
                </c:pt>
                <c:pt idx="867">
                  <c:v>4.1506000000000001E-2</c:v>
                </c:pt>
                <c:pt idx="868">
                  <c:v>4.1730000000000003E-2</c:v>
                </c:pt>
                <c:pt idx="869">
                  <c:v>4.1953999999999998E-2</c:v>
                </c:pt>
                <c:pt idx="870">
                  <c:v>4.2210999999999999E-2</c:v>
                </c:pt>
                <c:pt idx="871">
                  <c:v>4.2502999999999999E-2</c:v>
                </c:pt>
                <c:pt idx="872">
                  <c:v>4.2906E-2</c:v>
                </c:pt>
                <c:pt idx="873">
                  <c:v>4.3343E-2</c:v>
                </c:pt>
                <c:pt idx="874">
                  <c:v>4.3656E-2</c:v>
                </c:pt>
                <c:pt idx="875">
                  <c:v>4.3902999999999998E-2</c:v>
                </c:pt>
                <c:pt idx="876">
                  <c:v>4.4047999999999997E-2</c:v>
                </c:pt>
                <c:pt idx="877">
                  <c:v>4.4283000000000003E-2</c:v>
                </c:pt>
                <c:pt idx="878">
                  <c:v>4.4506999999999998E-2</c:v>
                </c:pt>
                <c:pt idx="879">
                  <c:v>4.4642000000000001E-2</c:v>
                </c:pt>
                <c:pt idx="880">
                  <c:v>4.4754000000000002E-2</c:v>
                </c:pt>
                <c:pt idx="881">
                  <c:v>4.4965999999999999E-2</c:v>
                </c:pt>
                <c:pt idx="882">
                  <c:v>4.5111999999999999E-2</c:v>
                </c:pt>
                <c:pt idx="883">
                  <c:v>4.5201999999999999E-2</c:v>
                </c:pt>
                <c:pt idx="884">
                  <c:v>4.5258E-2</c:v>
                </c:pt>
                <c:pt idx="885">
                  <c:v>4.5314E-2</c:v>
                </c:pt>
                <c:pt idx="886">
                  <c:v>4.5346999999999998E-2</c:v>
                </c:pt>
                <c:pt idx="887">
                  <c:v>4.5370000000000001E-2</c:v>
                </c:pt>
                <c:pt idx="888">
                  <c:v>4.5336000000000001E-2</c:v>
                </c:pt>
                <c:pt idx="889">
                  <c:v>4.5324999999999997E-2</c:v>
                </c:pt>
                <c:pt idx="890">
                  <c:v>4.5268999999999997E-2</c:v>
                </c:pt>
                <c:pt idx="891">
                  <c:v>4.5168E-2</c:v>
                </c:pt>
                <c:pt idx="892">
                  <c:v>4.4899000000000001E-2</c:v>
                </c:pt>
                <c:pt idx="893">
                  <c:v>4.4586000000000001E-2</c:v>
                </c:pt>
                <c:pt idx="894">
                  <c:v>4.4283000000000003E-2</c:v>
                </c:pt>
                <c:pt idx="895">
                  <c:v>4.4082000000000003E-2</c:v>
                </c:pt>
                <c:pt idx="896">
                  <c:v>4.3812999999999998E-2</c:v>
                </c:pt>
                <c:pt idx="897">
                  <c:v>4.3567000000000002E-2</c:v>
                </c:pt>
                <c:pt idx="898">
                  <c:v>4.3365000000000001E-2</c:v>
                </c:pt>
                <c:pt idx="899">
                  <c:v>4.3298000000000003E-2</c:v>
                </c:pt>
                <c:pt idx="900">
                  <c:v>4.3242000000000003E-2</c:v>
                </c:pt>
                <c:pt idx="901">
                  <c:v>4.3140999999999999E-2</c:v>
                </c:pt>
                <c:pt idx="902">
                  <c:v>4.2984000000000001E-2</c:v>
                </c:pt>
                <c:pt idx="903">
                  <c:v>4.2826999999999997E-2</c:v>
                </c:pt>
                <c:pt idx="904">
                  <c:v>4.2603000000000002E-2</c:v>
                </c:pt>
                <c:pt idx="905">
                  <c:v>4.2469E-2</c:v>
                </c:pt>
                <c:pt idx="906">
                  <c:v>4.2210999999999999E-2</c:v>
                </c:pt>
                <c:pt idx="907">
                  <c:v>4.2055000000000002E-2</c:v>
                </c:pt>
                <c:pt idx="908">
                  <c:v>4.1897999999999998E-2</c:v>
                </c:pt>
                <c:pt idx="909">
                  <c:v>4.1785999999999997E-2</c:v>
                </c:pt>
                <c:pt idx="910">
                  <c:v>4.1584000000000003E-2</c:v>
                </c:pt>
                <c:pt idx="911">
                  <c:v>4.1327000000000003E-2</c:v>
                </c:pt>
                <c:pt idx="912">
                  <c:v>4.1001999999999997E-2</c:v>
                </c:pt>
                <c:pt idx="913">
                  <c:v>4.0632000000000001E-2</c:v>
                </c:pt>
                <c:pt idx="914">
                  <c:v>4.0263E-2</c:v>
                </c:pt>
                <c:pt idx="915">
                  <c:v>3.9916E-2</c:v>
                </c:pt>
                <c:pt idx="916">
                  <c:v>3.9567999999999999E-2</c:v>
                </c:pt>
                <c:pt idx="917">
                  <c:v>3.9333E-2</c:v>
                </c:pt>
                <c:pt idx="918">
                  <c:v>3.8953000000000002E-2</c:v>
                </c:pt>
                <c:pt idx="919">
                  <c:v>3.8639E-2</c:v>
                </c:pt>
                <c:pt idx="920">
                  <c:v>3.8380999999999998E-2</c:v>
                </c:pt>
                <c:pt idx="921">
                  <c:v>3.8123999999999998E-2</c:v>
                </c:pt>
                <c:pt idx="922">
                  <c:v>3.7686999999999998E-2</c:v>
                </c:pt>
                <c:pt idx="923">
                  <c:v>3.7317000000000003E-2</c:v>
                </c:pt>
                <c:pt idx="924">
                  <c:v>3.6970000000000003E-2</c:v>
                </c:pt>
                <c:pt idx="925">
                  <c:v>3.6611999999999999E-2</c:v>
                </c:pt>
                <c:pt idx="926">
                  <c:v>3.6186000000000003E-2</c:v>
                </c:pt>
                <c:pt idx="927">
                  <c:v>3.5771999999999998E-2</c:v>
                </c:pt>
                <c:pt idx="928">
                  <c:v>3.5312999999999997E-2</c:v>
                </c:pt>
                <c:pt idx="929">
                  <c:v>3.4921000000000001E-2</c:v>
                </c:pt>
                <c:pt idx="930">
                  <c:v>3.4472999999999997E-2</c:v>
                </c:pt>
                <c:pt idx="931">
                  <c:v>3.4103000000000001E-2</c:v>
                </c:pt>
                <c:pt idx="932">
                  <c:v>3.3700000000000001E-2</c:v>
                </c:pt>
                <c:pt idx="933">
                  <c:v>3.3397999999999997E-2</c:v>
                </c:pt>
                <c:pt idx="934">
                  <c:v>3.3151E-2</c:v>
                </c:pt>
                <c:pt idx="935">
                  <c:v>3.2870999999999997E-2</c:v>
                </c:pt>
                <c:pt idx="936">
                  <c:v>3.2523999999999997E-2</c:v>
                </c:pt>
                <c:pt idx="937">
                  <c:v>3.2232999999999998E-2</c:v>
                </c:pt>
                <c:pt idx="938">
                  <c:v>3.1975000000000003E-2</c:v>
                </c:pt>
                <c:pt idx="939">
                  <c:v>3.1628000000000003E-2</c:v>
                </c:pt>
                <c:pt idx="940">
                  <c:v>3.1236E-2</c:v>
                </c:pt>
                <c:pt idx="941">
                  <c:v>3.0911999999999999E-2</c:v>
                </c:pt>
                <c:pt idx="942">
                  <c:v>3.0632E-2</c:v>
                </c:pt>
                <c:pt idx="943">
                  <c:v>3.0363000000000001E-2</c:v>
                </c:pt>
                <c:pt idx="944">
                  <c:v>3.0082999999999999E-2</c:v>
                </c:pt>
                <c:pt idx="945">
                  <c:v>2.9926000000000001E-2</c:v>
                </c:pt>
                <c:pt idx="946">
                  <c:v>2.9690999999999999E-2</c:v>
                </c:pt>
                <c:pt idx="947">
                  <c:v>2.9523000000000001E-2</c:v>
                </c:pt>
                <c:pt idx="948">
                  <c:v>2.9343999999999999E-2</c:v>
                </c:pt>
                <c:pt idx="949">
                  <c:v>2.9219999999999999E-2</c:v>
                </c:pt>
                <c:pt idx="950">
                  <c:v>2.9052000000000001E-2</c:v>
                </c:pt>
                <c:pt idx="951">
                  <c:v>2.8985E-2</c:v>
                </c:pt>
                <c:pt idx="952">
                  <c:v>2.8962999999999999E-2</c:v>
                </c:pt>
                <c:pt idx="953">
                  <c:v>2.9052000000000001E-2</c:v>
                </c:pt>
                <c:pt idx="954">
                  <c:v>2.9163999999999999E-2</c:v>
                </c:pt>
                <c:pt idx="955">
                  <c:v>2.9309999999999999E-2</c:v>
                </c:pt>
                <c:pt idx="956">
                  <c:v>2.9478000000000001E-2</c:v>
                </c:pt>
                <c:pt idx="957">
                  <c:v>2.9680000000000002E-2</c:v>
                </c:pt>
                <c:pt idx="958">
                  <c:v>2.9870000000000001E-2</c:v>
                </c:pt>
                <c:pt idx="959">
                  <c:v>3.0183999999999999E-2</c:v>
                </c:pt>
                <c:pt idx="960">
                  <c:v>3.0452E-2</c:v>
                </c:pt>
                <c:pt idx="961">
                  <c:v>3.0766000000000002E-2</c:v>
                </c:pt>
                <c:pt idx="962">
                  <c:v>3.1112999999999998E-2</c:v>
                </c:pt>
                <c:pt idx="963">
                  <c:v>3.1628000000000003E-2</c:v>
                </c:pt>
                <c:pt idx="964">
                  <c:v>3.2086999999999997E-2</c:v>
                </c:pt>
                <c:pt idx="965">
                  <c:v>3.2625000000000001E-2</c:v>
                </c:pt>
                <c:pt idx="966">
                  <c:v>3.3118000000000002E-2</c:v>
                </c:pt>
                <c:pt idx="967">
                  <c:v>3.3734E-2</c:v>
                </c:pt>
                <c:pt idx="968">
                  <c:v>3.4315999999999999E-2</c:v>
                </c:pt>
                <c:pt idx="969">
                  <c:v>3.4921000000000001E-2</c:v>
                </c:pt>
                <c:pt idx="970">
                  <c:v>3.5513999999999997E-2</c:v>
                </c:pt>
                <c:pt idx="971">
                  <c:v>3.6198000000000001E-2</c:v>
                </c:pt>
                <c:pt idx="972">
                  <c:v>3.6858000000000002E-2</c:v>
                </c:pt>
                <c:pt idx="973">
                  <c:v>3.7620000000000001E-2</c:v>
                </c:pt>
                <c:pt idx="974">
                  <c:v>3.8370000000000001E-2</c:v>
                </c:pt>
                <c:pt idx="975">
                  <c:v>3.9132E-2</c:v>
                </c:pt>
                <c:pt idx="976">
                  <c:v>3.9826E-2</c:v>
                </c:pt>
                <c:pt idx="977">
                  <c:v>4.0587999999999999E-2</c:v>
                </c:pt>
                <c:pt idx="978">
                  <c:v>4.1293000000000003E-2</c:v>
                </c:pt>
                <c:pt idx="979">
                  <c:v>4.1897999999999998E-2</c:v>
                </c:pt>
                <c:pt idx="980">
                  <c:v>4.2559E-2</c:v>
                </c:pt>
                <c:pt idx="981">
                  <c:v>4.3174999999999998E-2</c:v>
                </c:pt>
                <c:pt idx="982">
                  <c:v>4.3735000000000003E-2</c:v>
                </c:pt>
                <c:pt idx="983">
                  <c:v>4.4261000000000002E-2</c:v>
                </c:pt>
                <c:pt idx="984">
                  <c:v>4.4741999999999997E-2</c:v>
                </c:pt>
                <c:pt idx="985">
                  <c:v>4.5258E-2</c:v>
                </c:pt>
                <c:pt idx="986">
                  <c:v>4.5693999999999999E-2</c:v>
                </c:pt>
                <c:pt idx="987">
                  <c:v>4.6120000000000001E-2</c:v>
                </c:pt>
                <c:pt idx="988">
                  <c:v>4.6623999999999999E-2</c:v>
                </c:pt>
                <c:pt idx="989">
                  <c:v>4.7149999999999997E-2</c:v>
                </c:pt>
                <c:pt idx="990">
                  <c:v>4.7552999999999998E-2</c:v>
                </c:pt>
                <c:pt idx="991">
                  <c:v>4.7933999999999997E-2</c:v>
                </c:pt>
                <c:pt idx="992">
                  <c:v>4.8191999999999999E-2</c:v>
                </c:pt>
                <c:pt idx="993">
                  <c:v>4.8448999999999999E-2</c:v>
                </c:pt>
                <c:pt idx="994">
                  <c:v>4.8572999999999998E-2</c:v>
                </c:pt>
                <c:pt idx="995">
                  <c:v>4.8707E-2</c:v>
                </c:pt>
                <c:pt idx="996">
                  <c:v>4.8751999999999997E-2</c:v>
                </c:pt>
                <c:pt idx="997">
                  <c:v>4.8863999999999998E-2</c:v>
                </c:pt>
                <c:pt idx="998">
                  <c:v>4.8853000000000001E-2</c:v>
                </c:pt>
                <c:pt idx="999">
                  <c:v>4.8785000000000002E-2</c:v>
                </c:pt>
                <c:pt idx="1000">
                  <c:v>4.8651E-2</c:v>
                </c:pt>
                <c:pt idx="1001">
                  <c:v>4.8538999999999999E-2</c:v>
                </c:pt>
                <c:pt idx="1002">
                  <c:v>4.8382000000000001E-2</c:v>
                </c:pt>
                <c:pt idx="1003">
                  <c:v>4.8147000000000002E-2</c:v>
                </c:pt>
                <c:pt idx="1004">
                  <c:v>4.7833000000000001E-2</c:v>
                </c:pt>
                <c:pt idx="1005">
                  <c:v>4.752E-2</c:v>
                </c:pt>
                <c:pt idx="1006">
                  <c:v>4.7139E-2</c:v>
                </c:pt>
                <c:pt idx="1007">
                  <c:v>4.6848000000000001E-2</c:v>
                </c:pt>
                <c:pt idx="1008">
                  <c:v>4.6501000000000001E-2</c:v>
                </c:pt>
                <c:pt idx="1009">
                  <c:v>4.6186999999999999E-2</c:v>
                </c:pt>
                <c:pt idx="1010">
                  <c:v>4.5929999999999999E-2</c:v>
                </c:pt>
                <c:pt idx="1011">
                  <c:v>4.5661E-2</c:v>
                </c:pt>
                <c:pt idx="1012">
                  <c:v>4.5246000000000001E-2</c:v>
                </c:pt>
                <c:pt idx="1013">
                  <c:v>4.4787E-2</c:v>
                </c:pt>
                <c:pt idx="1014">
                  <c:v>4.4249999999999998E-2</c:v>
                </c:pt>
                <c:pt idx="1015">
                  <c:v>4.3712000000000001E-2</c:v>
                </c:pt>
                <c:pt idx="1016">
                  <c:v>4.3174999999999998E-2</c:v>
                </c:pt>
                <c:pt idx="1017">
                  <c:v>4.2681999999999998E-2</c:v>
                </c:pt>
                <c:pt idx="1018">
                  <c:v>4.2144000000000001E-2</c:v>
                </c:pt>
                <c:pt idx="1019">
                  <c:v>4.1618000000000002E-2</c:v>
                </c:pt>
                <c:pt idx="1020">
                  <c:v>4.1203999999999998E-2</c:v>
                </c:pt>
                <c:pt idx="1021">
                  <c:v>4.0800000000000003E-2</c:v>
                </c:pt>
                <c:pt idx="1022">
                  <c:v>4.0464E-2</c:v>
                </c:pt>
                <c:pt idx="1023">
                  <c:v>4.0140000000000002E-2</c:v>
                </c:pt>
                <c:pt idx="1024">
                  <c:v>3.9803999999999999E-2</c:v>
                </c:pt>
                <c:pt idx="1025">
                  <c:v>3.9489999999999997E-2</c:v>
                </c:pt>
                <c:pt idx="1026">
                  <c:v>3.9108999999999998E-2</c:v>
                </c:pt>
                <c:pt idx="1027">
                  <c:v>3.8795999999999997E-2</c:v>
                </c:pt>
                <c:pt idx="1028">
                  <c:v>3.8560999999999998E-2</c:v>
                </c:pt>
                <c:pt idx="1029">
                  <c:v>3.8258E-2</c:v>
                </c:pt>
                <c:pt idx="1030">
                  <c:v>3.7911E-2</c:v>
                </c:pt>
                <c:pt idx="1031">
                  <c:v>3.7630999999999998E-2</c:v>
                </c:pt>
                <c:pt idx="1032">
                  <c:v>3.7463000000000003E-2</c:v>
                </c:pt>
                <c:pt idx="1033">
                  <c:v>3.7407000000000003E-2</c:v>
                </c:pt>
                <c:pt idx="1034">
                  <c:v>3.7295000000000002E-2</c:v>
                </c:pt>
                <c:pt idx="1035">
                  <c:v>3.7283999999999998E-2</c:v>
                </c:pt>
                <c:pt idx="1036">
                  <c:v>3.7249999999999998E-2</c:v>
                </c:pt>
                <c:pt idx="1037">
                  <c:v>3.7261000000000002E-2</c:v>
                </c:pt>
                <c:pt idx="1038">
                  <c:v>3.7249999999999998E-2</c:v>
                </c:pt>
                <c:pt idx="1039">
                  <c:v>3.7451999999999999E-2</c:v>
                </c:pt>
                <c:pt idx="1040">
                  <c:v>3.7642000000000002E-2</c:v>
                </c:pt>
                <c:pt idx="1041">
                  <c:v>3.7900000000000003E-2</c:v>
                </c:pt>
                <c:pt idx="1042">
                  <c:v>3.8123999999999998E-2</c:v>
                </c:pt>
                <c:pt idx="1043">
                  <c:v>3.8358999999999997E-2</c:v>
                </c:pt>
                <c:pt idx="1044">
                  <c:v>3.8717000000000001E-2</c:v>
                </c:pt>
                <c:pt idx="1045">
                  <c:v>3.9009000000000002E-2</c:v>
                </c:pt>
                <c:pt idx="1046">
                  <c:v>3.9322000000000003E-2</c:v>
                </c:pt>
                <c:pt idx="1047">
                  <c:v>3.9591000000000001E-2</c:v>
                </c:pt>
                <c:pt idx="1048">
                  <c:v>3.9882000000000001E-2</c:v>
                </c:pt>
                <c:pt idx="1049">
                  <c:v>4.0106000000000003E-2</c:v>
                </c:pt>
                <c:pt idx="1050">
                  <c:v>4.0341000000000002E-2</c:v>
                </c:pt>
                <c:pt idx="1051">
                  <c:v>4.0475999999999998E-2</c:v>
                </c:pt>
                <c:pt idx="1052">
                  <c:v>4.0576000000000001E-2</c:v>
                </c:pt>
                <c:pt idx="1053">
                  <c:v>4.0800000000000003E-2</c:v>
                </c:pt>
                <c:pt idx="1054">
                  <c:v>4.1036000000000003E-2</c:v>
                </c:pt>
                <c:pt idx="1055">
                  <c:v>4.1293000000000003E-2</c:v>
                </c:pt>
                <c:pt idx="1056">
                  <c:v>4.1506000000000001E-2</c:v>
                </c:pt>
                <c:pt idx="1057">
                  <c:v>4.1685E-2</c:v>
                </c:pt>
                <c:pt idx="1058">
                  <c:v>4.1841999999999997E-2</c:v>
                </c:pt>
                <c:pt idx="1059">
                  <c:v>4.1965000000000002E-2</c:v>
                </c:pt>
                <c:pt idx="1060">
                  <c:v>4.2132999999999997E-2</c:v>
                </c:pt>
                <c:pt idx="1061">
                  <c:v>4.2290000000000001E-2</c:v>
                </c:pt>
                <c:pt idx="1062">
                  <c:v>4.2435E-2</c:v>
                </c:pt>
                <c:pt idx="1063">
                  <c:v>4.2569999999999997E-2</c:v>
                </c:pt>
                <c:pt idx="1064">
                  <c:v>4.2771000000000003E-2</c:v>
                </c:pt>
                <c:pt idx="1065">
                  <c:v>4.2984000000000001E-2</c:v>
                </c:pt>
                <c:pt idx="1066">
                  <c:v>4.3230999999999999E-2</c:v>
                </c:pt>
                <c:pt idx="1067">
                  <c:v>4.3589000000000003E-2</c:v>
                </c:pt>
                <c:pt idx="1068">
                  <c:v>4.3958999999999998E-2</c:v>
                </c:pt>
                <c:pt idx="1069">
                  <c:v>4.4327999999999999E-2</c:v>
                </c:pt>
                <c:pt idx="1070">
                  <c:v>4.4674999999999999E-2</c:v>
                </c:pt>
                <c:pt idx="1071">
                  <c:v>4.5067000000000003E-2</c:v>
                </c:pt>
                <c:pt idx="1072">
                  <c:v>4.5469999999999997E-2</c:v>
                </c:pt>
                <c:pt idx="1073">
                  <c:v>4.5717000000000001E-2</c:v>
                </c:pt>
                <c:pt idx="1074">
                  <c:v>4.5929999999999999E-2</c:v>
                </c:pt>
                <c:pt idx="1075">
                  <c:v>4.6198000000000003E-2</c:v>
                </c:pt>
                <c:pt idx="1076">
                  <c:v>4.6477999999999998E-2</c:v>
                </c:pt>
                <c:pt idx="1077">
                  <c:v>4.6725000000000003E-2</c:v>
                </c:pt>
                <c:pt idx="1078">
                  <c:v>4.6982000000000003E-2</c:v>
                </c:pt>
                <c:pt idx="1079">
                  <c:v>4.7149999999999997E-2</c:v>
                </c:pt>
                <c:pt idx="1080">
                  <c:v>4.7149999999999997E-2</c:v>
                </c:pt>
                <c:pt idx="1081">
                  <c:v>4.7217000000000002E-2</c:v>
                </c:pt>
                <c:pt idx="1082">
                  <c:v>4.7251000000000001E-2</c:v>
                </c:pt>
                <c:pt idx="1083">
                  <c:v>4.7317999999999999E-2</c:v>
                </c:pt>
                <c:pt idx="1084">
                  <c:v>4.7351999999999998E-2</c:v>
                </c:pt>
                <c:pt idx="1085">
                  <c:v>4.7307000000000002E-2</c:v>
                </c:pt>
                <c:pt idx="1086">
                  <c:v>4.7407999999999999E-2</c:v>
                </c:pt>
                <c:pt idx="1087">
                  <c:v>4.7486E-2</c:v>
                </c:pt>
                <c:pt idx="1088">
                  <c:v>4.7688000000000001E-2</c:v>
                </c:pt>
                <c:pt idx="1089">
                  <c:v>4.7833000000000001E-2</c:v>
                </c:pt>
                <c:pt idx="1090">
                  <c:v>4.7989999999999998E-2</c:v>
                </c:pt>
                <c:pt idx="1091">
                  <c:v>4.8181000000000002E-2</c:v>
                </c:pt>
                <c:pt idx="1092">
                  <c:v>4.8482999999999998E-2</c:v>
                </c:pt>
                <c:pt idx="1093">
                  <c:v>4.8863999999999998E-2</c:v>
                </c:pt>
                <c:pt idx="1094">
                  <c:v>4.9222000000000002E-2</c:v>
                </c:pt>
                <c:pt idx="1095">
                  <c:v>4.9647999999999998E-2</c:v>
                </c:pt>
                <c:pt idx="1096">
                  <c:v>5.0006000000000002E-2</c:v>
                </c:pt>
                <c:pt idx="1097">
                  <c:v>5.0409000000000002E-2</c:v>
                </c:pt>
                <c:pt idx="1098">
                  <c:v>5.0856999999999999E-2</c:v>
                </c:pt>
                <c:pt idx="1099">
                  <c:v>5.1428000000000001E-2</c:v>
                </c:pt>
                <c:pt idx="1100">
                  <c:v>5.2021999999999999E-2</c:v>
                </c:pt>
                <c:pt idx="1101">
                  <c:v>5.2537E-2</c:v>
                </c:pt>
                <c:pt idx="1102">
                  <c:v>5.3030000000000001E-2</c:v>
                </c:pt>
                <c:pt idx="1103">
                  <c:v>5.3467000000000001E-2</c:v>
                </c:pt>
                <c:pt idx="1104">
                  <c:v>5.3858999999999997E-2</c:v>
                </c:pt>
                <c:pt idx="1105">
                  <c:v>5.4195E-2</c:v>
                </c:pt>
                <c:pt idx="1106">
                  <c:v>5.4552999999999997E-2</c:v>
                </c:pt>
                <c:pt idx="1107">
                  <c:v>5.4866999999999999E-2</c:v>
                </c:pt>
                <c:pt idx="1108">
                  <c:v>5.5113000000000002E-2</c:v>
                </c:pt>
                <c:pt idx="1109">
                  <c:v>5.5258000000000002E-2</c:v>
                </c:pt>
                <c:pt idx="1110">
                  <c:v>5.527E-2</c:v>
                </c:pt>
                <c:pt idx="1111">
                  <c:v>5.5336999999999997E-2</c:v>
                </c:pt>
                <c:pt idx="1112">
                  <c:v>5.5336999999999997E-2</c:v>
                </c:pt>
                <c:pt idx="1113">
                  <c:v>5.5326E-2</c:v>
                </c:pt>
                <c:pt idx="1114">
                  <c:v>5.5460000000000002E-2</c:v>
                </c:pt>
                <c:pt idx="1115">
                  <c:v>5.5627999999999997E-2</c:v>
                </c:pt>
                <c:pt idx="1116">
                  <c:v>5.5785000000000001E-2</c:v>
                </c:pt>
                <c:pt idx="1117">
                  <c:v>5.5818E-2</c:v>
                </c:pt>
                <c:pt idx="1118">
                  <c:v>5.5941999999999999E-2</c:v>
                </c:pt>
                <c:pt idx="1119">
                  <c:v>5.6009000000000003E-2</c:v>
                </c:pt>
                <c:pt idx="1120">
                  <c:v>5.6132000000000001E-2</c:v>
                </c:pt>
                <c:pt idx="1121">
                  <c:v>5.6321999999999997E-2</c:v>
                </c:pt>
                <c:pt idx="1122">
                  <c:v>5.6423000000000001E-2</c:v>
                </c:pt>
                <c:pt idx="1123">
                  <c:v>5.6457E-2</c:v>
                </c:pt>
                <c:pt idx="1124">
                  <c:v>5.6489999999999999E-2</c:v>
                </c:pt>
                <c:pt idx="1125">
                  <c:v>5.6523999999999998E-2</c:v>
                </c:pt>
                <c:pt idx="1126">
                  <c:v>5.6535000000000002E-2</c:v>
                </c:pt>
                <c:pt idx="1127">
                  <c:v>5.6457E-2</c:v>
                </c:pt>
                <c:pt idx="1128">
                  <c:v>5.6446000000000003E-2</c:v>
                </c:pt>
                <c:pt idx="1129">
                  <c:v>5.6334000000000002E-2</c:v>
                </c:pt>
                <c:pt idx="1130">
                  <c:v>5.6232999999999998E-2</c:v>
                </c:pt>
                <c:pt idx="1131">
                  <c:v>5.6278000000000002E-2</c:v>
                </c:pt>
                <c:pt idx="1132">
                  <c:v>5.6210000000000003E-2</c:v>
                </c:pt>
                <c:pt idx="1133">
                  <c:v>5.6076000000000001E-2</c:v>
                </c:pt>
                <c:pt idx="1134">
                  <c:v>5.5863000000000003E-2</c:v>
                </c:pt>
                <c:pt idx="1135">
                  <c:v>5.5649999999999998E-2</c:v>
                </c:pt>
                <c:pt idx="1136">
                  <c:v>5.5336999999999997E-2</c:v>
                </c:pt>
                <c:pt idx="1137">
                  <c:v>5.5123999999999999E-2</c:v>
                </c:pt>
                <c:pt idx="1138">
                  <c:v>5.4911000000000001E-2</c:v>
                </c:pt>
                <c:pt idx="1139">
                  <c:v>5.4686999999999999E-2</c:v>
                </c:pt>
                <c:pt idx="1140">
                  <c:v>5.4350999999999997E-2</c:v>
                </c:pt>
                <c:pt idx="1141">
                  <c:v>5.4038000000000003E-2</c:v>
                </c:pt>
                <c:pt idx="1142">
                  <c:v>5.3790999999999999E-2</c:v>
                </c:pt>
                <c:pt idx="1143">
                  <c:v>5.3443999999999998E-2</c:v>
                </c:pt>
                <c:pt idx="1144">
                  <c:v>5.3164000000000003E-2</c:v>
                </c:pt>
                <c:pt idx="1145">
                  <c:v>5.2828E-2</c:v>
                </c:pt>
                <c:pt idx="1146">
                  <c:v>5.2491999999999997E-2</c:v>
                </c:pt>
                <c:pt idx="1147">
                  <c:v>5.2067000000000002E-2</c:v>
                </c:pt>
                <c:pt idx="1148">
                  <c:v>5.1686000000000003E-2</c:v>
                </c:pt>
                <c:pt idx="1149">
                  <c:v>5.1215999999999998E-2</c:v>
                </c:pt>
                <c:pt idx="1150">
                  <c:v>5.0768000000000001E-2</c:v>
                </c:pt>
                <c:pt idx="1151">
                  <c:v>5.042E-2</c:v>
                </c:pt>
                <c:pt idx="1152">
                  <c:v>4.9972000000000003E-2</c:v>
                </c:pt>
                <c:pt idx="1153">
                  <c:v>4.9569000000000002E-2</c:v>
                </c:pt>
                <c:pt idx="1154">
                  <c:v>4.9200000000000001E-2</c:v>
                </c:pt>
                <c:pt idx="1155">
                  <c:v>4.8773999999999998E-2</c:v>
                </c:pt>
                <c:pt idx="1156">
                  <c:v>4.8314999999999997E-2</c:v>
                </c:pt>
                <c:pt idx="1157">
                  <c:v>4.7800000000000002E-2</c:v>
                </c:pt>
                <c:pt idx="1158">
                  <c:v>4.7440999999999997E-2</c:v>
                </c:pt>
                <c:pt idx="1159">
                  <c:v>4.7004999999999998E-2</c:v>
                </c:pt>
                <c:pt idx="1160">
                  <c:v>4.6657999999999998E-2</c:v>
                </c:pt>
                <c:pt idx="1161">
                  <c:v>4.6322000000000002E-2</c:v>
                </c:pt>
                <c:pt idx="1162">
                  <c:v>4.5952E-2</c:v>
                </c:pt>
                <c:pt idx="1163">
                  <c:v>4.5671999999999997E-2</c:v>
                </c:pt>
                <c:pt idx="1164">
                  <c:v>4.5436999999999998E-2</c:v>
                </c:pt>
                <c:pt idx="1165">
                  <c:v>4.5213000000000003E-2</c:v>
                </c:pt>
                <c:pt idx="1166">
                  <c:v>4.5022E-2</c:v>
                </c:pt>
                <c:pt idx="1167">
                  <c:v>4.4866000000000003E-2</c:v>
                </c:pt>
                <c:pt idx="1168">
                  <c:v>4.4698000000000002E-2</c:v>
                </c:pt>
                <c:pt idx="1169">
                  <c:v>4.4474E-2</c:v>
                </c:pt>
                <c:pt idx="1170">
                  <c:v>4.4215999999999998E-2</c:v>
                </c:pt>
                <c:pt idx="1171">
                  <c:v>4.3936000000000003E-2</c:v>
                </c:pt>
                <c:pt idx="1172">
                  <c:v>4.3567000000000002E-2</c:v>
                </c:pt>
                <c:pt idx="1173">
                  <c:v>4.3319999999999997E-2</c:v>
                </c:pt>
                <c:pt idx="1174">
                  <c:v>4.3062999999999997E-2</c:v>
                </c:pt>
                <c:pt idx="1175">
                  <c:v>4.2849999999999999E-2</c:v>
                </c:pt>
                <c:pt idx="1176">
                  <c:v>4.2603000000000002E-2</c:v>
                </c:pt>
                <c:pt idx="1177">
                  <c:v>4.2402000000000002E-2</c:v>
                </c:pt>
                <c:pt idx="1178">
                  <c:v>4.2234000000000001E-2</c:v>
                </c:pt>
                <c:pt idx="1179">
                  <c:v>4.2042999999999997E-2</c:v>
                </c:pt>
                <c:pt idx="1180">
                  <c:v>4.1775E-2</c:v>
                </c:pt>
                <c:pt idx="1181">
                  <c:v>4.1540000000000001E-2</c:v>
                </c:pt>
                <c:pt idx="1182">
                  <c:v>4.1304E-2</c:v>
                </c:pt>
                <c:pt idx="1183">
                  <c:v>4.1047E-2</c:v>
                </c:pt>
                <c:pt idx="1184">
                  <c:v>4.0946000000000003E-2</c:v>
                </c:pt>
                <c:pt idx="1185">
                  <c:v>4.0822999999999998E-2</c:v>
                </c:pt>
                <c:pt idx="1186">
                  <c:v>4.0844999999999999E-2</c:v>
                </c:pt>
                <c:pt idx="1187">
                  <c:v>4.0856000000000003E-2</c:v>
                </c:pt>
                <c:pt idx="1188">
                  <c:v>4.0957E-2</c:v>
                </c:pt>
                <c:pt idx="1189">
                  <c:v>4.1036000000000003E-2</c:v>
                </c:pt>
                <c:pt idx="1190">
                  <c:v>4.1281999999999999E-2</c:v>
                </c:pt>
                <c:pt idx="1191">
                  <c:v>4.1606999999999998E-2</c:v>
                </c:pt>
                <c:pt idx="1192">
                  <c:v>4.1965000000000002E-2</c:v>
                </c:pt>
                <c:pt idx="1193">
                  <c:v>4.2469E-2</c:v>
                </c:pt>
                <c:pt idx="1194">
                  <c:v>4.2972999999999997E-2</c:v>
                </c:pt>
                <c:pt idx="1195">
                  <c:v>4.3443000000000002E-2</c:v>
                </c:pt>
                <c:pt idx="1196">
                  <c:v>4.3880000000000002E-2</c:v>
                </c:pt>
                <c:pt idx="1197">
                  <c:v>4.4317000000000002E-2</c:v>
                </c:pt>
                <c:pt idx="1198">
                  <c:v>4.4810000000000003E-2</c:v>
                </c:pt>
                <c:pt idx="1199">
                  <c:v>4.5213000000000003E-2</c:v>
                </c:pt>
                <c:pt idx="1200">
                  <c:v>4.5627000000000001E-2</c:v>
                </c:pt>
                <c:pt idx="1201">
                  <c:v>4.5985999999999999E-2</c:v>
                </c:pt>
                <c:pt idx="1202">
                  <c:v>4.6365999999999997E-2</c:v>
                </c:pt>
                <c:pt idx="1203">
                  <c:v>4.6736E-2</c:v>
                </c:pt>
                <c:pt idx="1204">
                  <c:v>4.7026999999999999E-2</c:v>
                </c:pt>
                <c:pt idx="1205">
                  <c:v>4.7373999999999999E-2</c:v>
                </c:pt>
                <c:pt idx="1206">
                  <c:v>4.7654000000000002E-2</c:v>
                </c:pt>
                <c:pt idx="1207">
                  <c:v>4.7923E-2</c:v>
                </c:pt>
                <c:pt idx="1208">
                  <c:v>4.8203000000000003E-2</c:v>
                </c:pt>
                <c:pt idx="1209">
                  <c:v>4.8472000000000001E-2</c:v>
                </c:pt>
                <c:pt idx="1210">
                  <c:v>4.8773999999999998E-2</c:v>
                </c:pt>
                <c:pt idx="1211">
                  <c:v>4.9144E-2</c:v>
                </c:pt>
                <c:pt idx="1212">
                  <c:v>4.9491E-2</c:v>
                </c:pt>
                <c:pt idx="1213">
                  <c:v>4.9804000000000001E-2</c:v>
                </c:pt>
                <c:pt idx="1214">
                  <c:v>5.0016999999999999E-2</c:v>
                </c:pt>
                <c:pt idx="1215">
                  <c:v>5.0229999999999997E-2</c:v>
                </c:pt>
                <c:pt idx="1216">
                  <c:v>5.0397999999999998E-2</c:v>
                </c:pt>
                <c:pt idx="1217">
                  <c:v>5.0644000000000002E-2</c:v>
                </c:pt>
                <c:pt idx="1218">
                  <c:v>5.0856999999999999E-2</c:v>
                </c:pt>
                <c:pt idx="1219">
                  <c:v>5.0946999999999999E-2</c:v>
                </c:pt>
                <c:pt idx="1220">
                  <c:v>5.1048000000000003E-2</c:v>
                </c:pt>
                <c:pt idx="1221">
                  <c:v>5.126E-2</c:v>
                </c:pt>
                <c:pt idx="1222">
                  <c:v>5.1450999999999997E-2</c:v>
                </c:pt>
                <c:pt idx="1223">
                  <c:v>5.1584999999999999E-2</c:v>
                </c:pt>
                <c:pt idx="1224">
                  <c:v>5.1707999999999997E-2</c:v>
                </c:pt>
                <c:pt idx="1225">
                  <c:v>5.1720000000000002E-2</c:v>
                </c:pt>
                <c:pt idx="1226">
                  <c:v>5.1742000000000003E-2</c:v>
                </c:pt>
                <c:pt idx="1227">
                  <c:v>5.1664000000000002E-2</c:v>
                </c:pt>
                <c:pt idx="1228">
                  <c:v>5.1562999999999998E-2</c:v>
                </c:pt>
                <c:pt idx="1229">
                  <c:v>5.1450999999999997E-2</c:v>
                </c:pt>
                <c:pt idx="1230">
                  <c:v>5.1316000000000001E-2</c:v>
                </c:pt>
                <c:pt idx="1231">
                  <c:v>5.1069999999999997E-2</c:v>
                </c:pt>
                <c:pt idx="1232">
                  <c:v>5.0734000000000001E-2</c:v>
                </c:pt>
                <c:pt idx="1233">
                  <c:v>5.0297000000000001E-2</c:v>
                </c:pt>
                <c:pt idx="1234">
                  <c:v>4.9737000000000003E-2</c:v>
                </c:pt>
                <c:pt idx="1235">
                  <c:v>4.9120999999999998E-2</c:v>
                </c:pt>
                <c:pt idx="1236">
                  <c:v>4.8448999999999999E-2</c:v>
                </c:pt>
                <c:pt idx="1237">
                  <c:v>4.7788999999999998E-2</c:v>
                </c:pt>
                <c:pt idx="1238">
                  <c:v>4.7139E-2</c:v>
                </c:pt>
                <c:pt idx="1239">
                  <c:v>4.6477999999999998E-2</c:v>
                </c:pt>
                <c:pt idx="1240">
                  <c:v>4.5817999999999998E-2</c:v>
                </c:pt>
                <c:pt idx="1241">
                  <c:v>4.5157000000000003E-2</c:v>
                </c:pt>
                <c:pt idx="1242">
                  <c:v>4.4506999999999998E-2</c:v>
                </c:pt>
                <c:pt idx="1243">
                  <c:v>4.3778999999999998E-2</c:v>
                </c:pt>
                <c:pt idx="1244">
                  <c:v>4.3118999999999998E-2</c:v>
                </c:pt>
                <c:pt idx="1245">
                  <c:v>4.2591999999999998E-2</c:v>
                </c:pt>
                <c:pt idx="1246">
                  <c:v>4.1975999999999999E-2</c:v>
                </c:pt>
                <c:pt idx="1247">
                  <c:v>4.1416000000000001E-2</c:v>
                </c:pt>
                <c:pt idx="1248">
                  <c:v>4.0856000000000003E-2</c:v>
                </c:pt>
                <c:pt idx="1249">
                  <c:v>4.0329999999999998E-2</c:v>
                </c:pt>
                <c:pt idx="1250">
                  <c:v>3.9848000000000001E-2</c:v>
                </c:pt>
                <c:pt idx="1251">
                  <c:v>3.9333E-2</c:v>
                </c:pt>
                <c:pt idx="1252">
                  <c:v>3.8807000000000001E-2</c:v>
                </c:pt>
                <c:pt idx="1253">
                  <c:v>3.8292E-2</c:v>
                </c:pt>
                <c:pt idx="1254">
                  <c:v>3.7788000000000002E-2</c:v>
                </c:pt>
                <c:pt idx="1255">
                  <c:v>3.7329000000000001E-2</c:v>
                </c:pt>
                <c:pt idx="1256">
                  <c:v>3.6948000000000002E-2</c:v>
                </c:pt>
                <c:pt idx="1257">
                  <c:v>3.6623000000000003E-2</c:v>
                </c:pt>
                <c:pt idx="1258">
                  <c:v>3.6220000000000002E-2</c:v>
                </c:pt>
                <c:pt idx="1259">
                  <c:v>3.585E-2</c:v>
                </c:pt>
                <c:pt idx="1260">
                  <c:v>3.5526000000000002E-2</c:v>
                </c:pt>
                <c:pt idx="1261">
                  <c:v>3.5156E-2</c:v>
                </c:pt>
                <c:pt idx="1262">
                  <c:v>3.4752999999999999E-2</c:v>
                </c:pt>
                <c:pt idx="1263">
                  <c:v>3.4327000000000003E-2</c:v>
                </c:pt>
                <c:pt idx="1264">
                  <c:v>3.3991E-2</c:v>
                </c:pt>
                <c:pt idx="1265">
                  <c:v>3.3654999999999997E-2</c:v>
                </c:pt>
                <c:pt idx="1266">
                  <c:v>3.3353000000000001E-2</c:v>
                </c:pt>
                <c:pt idx="1267">
                  <c:v>3.3006000000000001E-2</c:v>
                </c:pt>
                <c:pt idx="1268">
                  <c:v>3.2715000000000001E-2</c:v>
                </c:pt>
                <c:pt idx="1269">
                  <c:v>3.2502000000000003E-2</c:v>
                </c:pt>
                <c:pt idx="1270">
                  <c:v>3.2254999999999999E-2</c:v>
                </c:pt>
                <c:pt idx="1271">
                  <c:v>3.2076E-2</c:v>
                </c:pt>
                <c:pt idx="1272">
                  <c:v>3.1885999999999998E-2</c:v>
                </c:pt>
                <c:pt idx="1273">
                  <c:v>3.1729E-2</c:v>
                </c:pt>
                <c:pt idx="1274">
                  <c:v>3.1628000000000003E-2</c:v>
                </c:pt>
                <c:pt idx="1275">
                  <c:v>3.1583E-2</c:v>
                </c:pt>
                <c:pt idx="1276">
                  <c:v>3.1606000000000002E-2</c:v>
                </c:pt>
                <c:pt idx="1277">
                  <c:v>3.1683999999999997E-2</c:v>
                </c:pt>
                <c:pt idx="1278">
                  <c:v>3.1739999999999997E-2</c:v>
                </c:pt>
                <c:pt idx="1279">
                  <c:v>3.1739999999999997E-2</c:v>
                </c:pt>
                <c:pt idx="1280">
                  <c:v>3.1763E-2</c:v>
                </c:pt>
                <c:pt idx="1281">
                  <c:v>3.1785000000000001E-2</c:v>
                </c:pt>
                <c:pt idx="1282">
                  <c:v>3.1795999999999998E-2</c:v>
                </c:pt>
                <c:pt idx="1283">
                  <c:v>3.1829999999999997E-2</c:v>
                </c:pt>
                <c:pt idx="1284">
                  <c:v>3.1941999999999998E-2</c:v>
                </c:pt>
                <c:pt idx="1285">
                  <c:v>3.2053999999999999E-2</c:v>
                </c:pt>
                <c:pt idx="1286">
                  <c:v>3.2030999999999997E-2</c:v>
                </c:pt>
                <c:pt idx="1287">
                  <c:v>3.2076E-2</c:v>
                </c:pt>
                <c:pt idx="1288">
                  <c:v>3.211E-2</c:v>
                </c:pt>
                <c:pt idx="1289">
                  <c:v>3.2198999999999998E-2</c:v>
                </c:pt>
                <c:pt idx="1290">
                  <c:v>3.2176999999999997E-2</c:v>
                </c:pt>
                <c:pt idx="1291">
                  <c:v>3.2142999999999998E-2</c:v>
                </c:pt>
                <c:pt idx="1292">
                  <c:v>3.2166E-2</c:v>
                </c:pt>
                <c:pt idx="1293">
                  <c:v>3.2188000000000001E-2</c:v>
                </c:pt>
                <c:pt idx="1294">
                  <c:v>3.2222000000000001E-2</c:v>
                </c:pt>
                <c:pt idx="1295">
                  <c:v>3.2278000000000001E-2</c:v>
                </c:pt>
                <c:pt idx="1296">
                  <c:v>3.2378999999999998E-2</c:v>
                </c:pt>
                <c:pt idx="1297">
                  <c:v>3.2390000000000002E-2</c:v>
                </c:pt>
                <c:pt idx="1298">
                  <c:v>3.2390000000000002E-2</c:v>
                </c:pt>
                <c:pt idx="1299">
                  <c:v>3.2434999999999999E-2</c:v>
                </c:pt>
                <c:pt idx="1300">
                  <c:v>3.2457E-2</c:v>
                </c:pt>
                <c:pt idx="1301">
                  <c:v>3.2523999999999997E-2</c:v>
                </c:pt>
                <c:pt idx="1302">
                  <c:v>3.2691999999999999E-2</c:v>
                </c:pt>
                <c:pt idx="1303">
                  <c:v>3.2804E-2</c:v>
                </c:pt>
                <c:pt idx="1304">
                  <c:v>3.2994999999999997E-2</c:v>
                </c:pt>
                <c:pt idx="1305">
                  <c:v>3.3128999999999999E-2</c:v>
                </c:pt>
                <c:pt idx="1306">
                  <c:v>3.3251999999999997E-2</c:v>
                </c:pt>
                <c:pt idx="1307">
                  <c:v>3.3397999999999997E-2</c:v>
                </c:pt>
                <c:pt idx="1308">
                  <c:v>3.3565999999999999E-2</c:v>
                </c:pt>
                <c:pt idx="1309">
                  <c:v>3.3688999999999997E-2</c:v>
                </c:pt>
                <c:pt idx="1310">
                  <c:v>3.3744999999999997E-2</c:v>
                </c:pt>
                <c:pt idx="1311">
                  <c:v>3.3822999999999999E-2</c:v>
                </c:pt>
                <c:pt idx="1312">
                  <c:v>3.3812000000000002E-2</c:v>
                </c:pt>
                <c:pt idx="1313">
                  <c:v>3.3924000000000003E-2</c:v>
                </c:pt>
                <c:pt idx="1314">
                  <c:v>3.3991E-2</c:v>
                </c:pt>
                <c:pt idx="1315">
                  <c:v>3.4091999999999997E-2</c:v>
                </c:pt>
                <c:pt idx="1316">
                  <c:v>3.4147999999999998E-2</c:v>
                </c:pt>
                <c:pt idx="1317">
                  <c:v>3.4169999999999999E-2</c:v>
                </c:pt>
                <c:pt idx="1318">
                  <c:v>3.4169999999999999E-2</c:v>
                </c:pt>
                <c:pt idx="1319">
                  <c:v>3.4282E-2</c:v>
                </c:pt>
                <c:pt idx="1320">
                  <c:v>3.4472999999999997E-2</c:v>
                </c:pt>
                <c:pt idx="1321">
                  <c:v>3.4606999999999999E-2</c:v>
                </c:pt>
                <c:pt idx="1322">
                  <c:v>3.4708000000000003E-2</c:v>
                </c:pt>
                <c:pt idx="1323">
                  <c:v>3.4854000000000003E-2</c:v>
                </c:pt>
                <c:pt idx="1324">
                  <c:v>3.4953999999999999E-2</c:v>
                </c:pt>
                <c:pt idx="1325">
                  <c:v>3.4999000000000002E-2</c:v>
                </c:pt>
                <c:pt idx="1326">
                  <c:v>3.4965999999999997E-2</c:v>
                </c:pt>
                <c:pt idx="1327">
                  <c:v>3.5009999999999999E-2</c:v>
                </c:pt>
                <c:pt idx="1328">
                  <c:v>3.4999000000000002E-2</c:v>
                </c:pt>
                <c:pt idx="1329">
                  <c:v>3.4999000000000002E-2</c:v>
                </c:pt>
                <c:pt idx="1330">
                  <c:v>3.4865E-2</c:v>
                </c:pt>
                <c:pt idx="1331">
                  <c:v>3.4854000000000003E-2</c:v>
                </c:pt>
                <c:pt idx="1332">
                  <c:v>3.4841999999999998E-2</c:v>
                </c:pt>
                <c:pt idx="1333">
                  <c:v>3.4798000000000003E-2</c:v>
                </c:pt>
                <c:pt idx="1334">
                  <c:v>3.4785999999999997E-2</c:v>
                </c:pt>
                <c:pt idx="1335">
                  <c:v>3.4809E-2</c:v>
                </c:pt>
                <c:pt idx="1336">
                  <c:v>3.4775E-2</c:v>
                </c:pt>
                <c:pt idx="1337">
                  <c:v>3.4652000000000002E-2</c:v>
                </c:pt>
                <c:pt idx="1338">
                  <c:v>3.4596000000000002E-2</c:v>
                </c:pt>
                <c:pt idx="1339">
                  <c:v>3.4540000000000001E-2</c:v>
                </c:pt>
                <c:pt idx="1340">
                  <c:v>3.4372E-2</c:v>
                </c:pt>
                <c:pt idx="1341">
                  <c:v>3.4305000000000002E-2</c:v>
                </c:pt>
                <c:pt idx="1342">
                  <c:v>3.4259999999999999E-2</c:v>
                </c:pt>
                <c:pt idx="1343">
                  <c:v>3.4203999999999998E-2</c:v>
                </c:pt>
                <c:pt idx="1344">
                  <c:v>3.4237999999999998E-2</c:v>
                </c:pt>
                <c:pt idx="1345">
                  <c:v>3.4237999999999998E-2</c:v>
                </c:pt>
                <c:pt idx="1346">
                  <c:v>3.4249000000000002E-2</c:v>
                </c:pt>
                <c:pt idx="1347">
                  <c:v>3.4327000000000003E-2</c:v>
                </c:pt>
                <c:pt idx="1348">
                  <c:v>3.4405999999999999E-2</c:v>
                </c:pt>
                <c:pt idx="1349">
                  <c:v>3.4550999999999998E-2</c:v>
                </c:pt>
                <c:pt idx="1350">
                  <c:v>3.4742000000000002E-2</c:v>
                </c:pt>
                <c:pt idx="1351">
                  <c:v>3.4965999999999997E-2</c:v>
                </c:pt>
                <c:pt idx="1352">
                  <c:v>3.5222999999999997E-2</c:v>
                </c:pt>
                <c:pt idx="1353">
                  <c:v>3.5536999999999999E-2</c:v>
                </c:pt>
                <c:pt idx="1354">
                  <c:v>3.5737999999999999E-2</c:v>
                </c:pt>
                <c:pt idx="1355">
                  <c:v>3.603E-2</c:v>
                </c:pt>
                <c:pt idx="1356">
                  <c:v>3.6242000000000003E-2</c:v>
                </c:pt>
                <c:pt idx="1357">
                  <c:v>3.6511000000000002E-2</c:v>
                </c:pt>
                <c:pt idx="1358">
                  <c:v>3.6812999999999999E-2</c:v>
                </c:pt>
                <c:pt idx="1359">
                  <c:v>3.7217E-2</c:v>
                </c:pt>
                <c:pt idx="1360">
                  <c:v>3.7428999999999997E-2</c:v>
                </c:pt>
                <c:pt idx="1361">
                  <c:v>3.7608999999999997E-2</c:v>
                </c:pt>
                <c:pt idx="1362">
                  <c:v>3.7832999999999999E-2</c:v>
                </c:pt>
                <c:pt idx="1363">
                  <c:v>3.8101000000000003E-2</c:v>
                </c:pt>
                <c:pt idx="1364">
                  <c:v>3.8324999999999998E-2</c:v>
                </c:pt>
                <c:pt idx="1365">
                  <c:v>3.8594000000000003E-2</c:v>
                </c:pt>
                <c:pt idx="1366">
                  <c:v>3.8919000000000002E-2</c:v>
                </c:pt>
                <c:pt idx="1367">
                  <c:v>3.9344999999999998E-2</c:v>
                </c:pt>
                <c:pt idx="1368">
                  <c:v>3.9725000000000003E-2</c:v>
                </c:pt>
                <c:pt idx="1369">
                  <c:v>4.0173E-2</c:v>
                </c:pt>
                <c:pt idx="1370">
                  <c:v>4.061E-2</c:v>
                </c:pt>
                <c:pt idx="1371">
                  <c:v>4.1147999999999997E-2</c:v>
                </c:pt>
                <c:pt idx="1372">
                  <c:v>4.1572999999999999E-2</c:v>
                </c:pt>
                <c:pt idx="1373">
                  <c:v>4.2032E-2</c:v>
                </c:pt>
                <c:pt idx="1374">
                  <c:v>4.2412999999999999E-2</c:v>
                </c:pt>
                <c:pt idx="1375">
                  <c:v>4.2759999999999999E-2</c:v>
                </c:pt>
                <c:pt idx="1376">
                  <c:v>4.3074000000000001E-2</c:v>
                </c:pt>
                <c:pt idx="1377">
                  <c:v>4.3477000000000002E-2</c:v>
                </c:pt>
                <c:pt idx="1378">
                  <c:v>4.3970000000000002E-2</c:v>
                </c:pt>
                <c:pt idx="1379">
                  <c:v>4.4384E-2</c:v>
                </c:pt>
                <c:pt idx="1380">
                  <c:v>4.4731E-2</c:v>
                </c:pt>
                <c:pt idx="1381">
                  <c:v>4.5234999999999997E-2</c:v>
                </c:pt>
                <c:pt idx="1382">
                  <c:v>4.5571E-2</c:v>
                </c:pt>
                <c:pt idx="1383">
                  <c:v>4.5749999999999999E-2</c:v>
                </c:pt>
                <c:pt idx="1384">
                  <c:v>4.5817999999999998E-2</c:v>
                </c:pt>
                <c:pt idx="1385">
                  <c:v>4.5829000000000002E-2</c:v>
                </c:pt>
                <c:pt idx="1386">
                  <c:v>4.5829000000000002E-2</c:v>
                </c:pt>
                <c:pt idx="1387">
                  <c:v>4.5805999999999999E-2</c:v>
                </c:pt>
                <c:pt idx="1388">
                  <c:v>4.5650000000000003E-2</c:v>
                </c:pt>
                <c:pt idx="1389">
                  <c:v>4.5504000000000003E-2</c:v>
                </c:pt>
                <c:pt idx="1390">
                  <c:v>4.5280000000000001E-2</c:v>
                </c:pt>
                <c:pt idx="1391">
                  <c:v>4.5045000000000002E-2</c:v>
                </c:pt>
                <c:pt idx="1392">
                  <c:v>4.4764999999999999E-2</c:v>
                </c:pt>
                <c:pt idx="1393">
                  <c:v>4.4463000000000003E-2</c:v>
                </c:pt>
                <c:pt idx="1394">
                  <c:v>4.4149000000000001E-2</c:v>
                </c:pt>
                <c:pt idx="1395">
                  <c:v>4.3868999999999998E-2</c:v>
                </c:pt>
                <c:pt idx="1396">
                  <c:v>4.3521999999999998E-2</c:v>
                </c:pt>
                <c:pt idx="1397">
                  <c:v>4.3196999999999999E-2</c:v>
                </c:pt>
                <c:pt idx="1398">
                  <c:v>4.2783000000000002E-2</c:v>
                </c:pt>
                <c:pt idx="1399">
                  <c:v>4.2346000000000002E-2</c:v>
                </c:pt>
                <c:pt idx="1400">
                  <c:v>4.1785999999999997E-2</c:v>
                </c:pt>
                <c:pt idx="1401">
                  <c:v>4.1428E-2</c:v>
                </c:pt>
                <c:pt idx="1402">
                  <c:v>4.1047E-2</c:v>
                </c:pt>
                <c:pt idx="1403">
                  <c:v>4.0676999999999998E-2</c:v>
                </c:pt>
                <c:pt idx="1404">
                  <c:v>4.0397000000000002E-2</c:v>
                </c:pt>
                <c:pt idx="1405">
                  <c:v>4.0162000000000003E-2</c:v>
                </c:pt>
                <c:pt idx="1406">
                  <c:v>3.9848000000000001E-2</c:v>
                </c:pt>
                <c:pt idx="1407">
                  <c:v>3.9433999999999997E-2</c:v>
                </c:pt>
                <c:pt idx="1408">
                  <c:v>3.8941000000000003E-2</c:v>
                </c:pt>
                <c:pt idx="1409">
                  <c:v>3.8482000000000002E-2</c:v>
                </c:pt>
                <c:pt idx="1410">
                  <c:v>3.7989000000000002E-2</c:v>
                </c:pt>
                <c:pt idx="1411">
                  <c:v>3.7484999999999997E-2</c:v>
                </c:pt>
                <c:pt idx="1412">
                  <c:v>3.6902999999999998E-2</c:v>
                </c:pt>
                <c:pt idx="1413">
                  <c:v>3.6387999999999997E-2</c:v>
                </c:pt>
                <c:pt idx="1414">
                  <c:v>3.585E-2</c:v>
                </c:pt>
                <c:pt idx="1415">
                  <c:v>3.5390999999999999E-2</c:v>
                </c:pt>
                <c:pt idx="1416">
                  <c:v>3.4921000000000001E-2</c:v>
                </c:pt>
                <c:pt idx="1417">
                  <c:v>3.4494999999999998E-2</c:v>
                </c:pt>
                <c:pt idx="1418">
                  <c:v>3.4035999999999997E-2</c:v>
                </c:pt>
                <c:pt idx="1419">
                  <c:v>3.3475999999999999E-2</c:v>
                </c:pt>
                <c:pt idx="1420">
                  <c:v>3.2972000000000001E-2</c:v>
                </c:pt>
                <c:pt idx="1421">
                  <c:v>3.2603E-2</c:v>
                </c:pt>
                <c:pt idx="1422">
                  <c:v>3.2155000000000003E-2</c:v>
                </c:pt>
                <c:pt idx="1423">
                  <c:v>3.1829999999999997E-2</c:v>
                </c:pt>
                <c:pt idx="1424">
                  <c:v>3.1650999999999999E-2</c:v>
                </c:pt>
                <c:pt idx="1425">
                  <c:v>3.1482999999999997E-2</c:v>
                </c:pt>
                <c:pt idx="1426">
                  <c:v>3.1292E-2</c:v>
                </c:pt>
                <c:pt idx="1427">
                  <c:v>3.1112999999999998E-2</c:v>
                </c:pt>
                <c:pt idx="1428">
                  <c:v>3.0956000000000001E-2</c:v>
                </c:pt>
                <c:pt idx="1429">
                  <c:v>3.0979E-2</c:v>
                </c:pt>
                <c:pt idx="1430">
                  <c:v>3.0945E-2</c:v>
                </c:pt>
                <c:pt idx="1431">
                  <c:v>3.0945E-2</c:v>
                </c:pt>
                <c:pt idx="1432">
                  <c:v>3.0889E-2</c:v>
                </c:pt>
                <c:pt idx="1433">
                  <c:v>3.0877999999999999E-2</c:v>
                </c:pt>
                <c:pt idx="1434">
                  <c:v>3.0866999999999999E-2</c:v>
                </c:pt>
                <c:pt idx="1435">
                  <c:v>3.0832999999999999E-2</c:v>
                </c:pt>
                <c:pt idx="1436">
                  <c:v>3.0800000000000001E-2</c:v>
                </c:pt>
                <c:pt idx="1437">
                  <c:v>3.0787999999999999E-2</c:v>
                </c:pt>
                <c:pt idx="1438">
                  <c:v>3.0776999999999999E-2</c:v>
                </c:pt>
                <c:pt idx="1439">
                  <c:v>3.0866999999999999E-2</c:v>
                </c:pt>
                <c:pt idx="1440">
                  <c:v>3.0945E-2</c:v>
                </c:pt>
                <c:pt idx="1441">
                  <c:v>3.1102000000000001E-2</c:v>
                </c:pt>
                <c:pt idx="1442">
                  <c:v>3.1147000000000001E-2</c:v>
                </c:pt>
                <c:pt idx="1443">
                  <c:v>3.1224999999999999E-2</c:v>
                </c:pt>
                <c:pt idx="1444">
                  <c:v>3.1259000000000002E-2</c:v>
                </c:pt>
                <c:pt idx="1445">
                  <c:v>3.1147000000000001E-2</c:v>
                </c:pt>
                <c:pt idx="1446">
                  <c:v>3.1046000000000001E-2</c:v>
                </c:pt>
                <c:pt idx="1447">
                  <c:v>3.1046000000000001E-2</c:v>
                </c:pt>
                <c:pt idx="1448">
                  <c:v>3.1136E-2</c:v>
                </c:pt>
                <c:pt idx="1449">
                  <c:v>3.1236E-2</c:v>
                </c:pt>
                <c:pt idx="1450">
                  <c:v>3.1259000000000002E-2</c:v>
                </c:pt>
                <c:pt idx="1451">
                  <c:v>3.1336999999999997E-2</c:v>
                </c:pt>
                <c:pt idx="1452">
                  <c:v>3.1448999999999998E-2</c:v>
                </c:pt>
                <c:pt idx="1453">
                  <c:v>3.1628000000000003E-2</c:v>
                </c:pt>
                <c:pt idx="1454">
                  <c:v>3.1841000000000001E-2</c:v>
                </c:pt>
                <c:pt idx="1455">
                  <c:v>3.202E-2</c:v>
                </c:pt>
                <c:pt idx="1456">
                  <c:v>3.2244000000000002E-2</c:v>
                </c:pt>
                <c:pt idx="1457">
                  <c:v>3.2457E-2</c:v>
                </c:pt>
                <c:pt idx="1458">
                  <c:v>3.2613999999999997E-2</c:v>
                </c:pt>
                <c:pt idx="1459">
                  <c:v>3.2747999999999999E-2</c:v>
                </c:pt>
                <c:pt idx="1460">
                  <c:v>3.2926999999999998E-2</c:v>
                </c:pt>
                <c:pt idx="1461">
                  <c:v>3.3140000000000003E-2</c:v>
                </c:pt>
                <c:pt idx="1462">
                  <c:v>3.3241E-2</c:v>
                </c:pt>
                <c:pt idx="1463">
                  <c:v>3.3331E-2</c:v>
                </c:pt>
                <c:pt idx="1464">
                  <c:v>3.3431000000000002E-2</c:v>
                </c:pt>
                <c:pt idx="1465">
                  <c:v>3.3475999999999999E-2</c:v>
                </c:pt>
                <c:pt idx="1466">
                  <c:v>3.3644E-2</c:v>
                </c:pt>
                <c:pt idx="1467">
                  <c:v>3.3834999999999997E-2</c:v>
                </c:pt>
                <c:pt idx="1468">
                  <c:v>3.3991E-2</c:v>
                </c:pt>
                <c:pt idx="1469">
                  <c:v>3.4137000000000001E-2</c:v>
                </c:pt>
                <c:pt idx="1470">
                  <c:v>3.4147999999999998E-2</c:v>
                </c:pt>
                <c:pt idx="1471">
                  <c:v>3.4193000000000001E-2</c:v>
                </c:pt>
                <c:pt idx="1472">
                  <c:v>3.4203999999999998E-2</c:v>
                </c:pt>
                <c:pt idx="1473">
                  <c:v>3.4249000000000002E-2</c:v>
                </c:pt>
                <c:pt idx="1474">
                  <c:v>3.4293999999999998E-2</c:v>
                </c:pt>
                <c:pt idx="1475">
                  <c:v>3.4271000000000003E-2</c:v>
                </c:pt>
                <c:pt idx="1476">
                  <c:v>3.4271000000000003E-2</c:v>
                </c:pt>
                <c:pt idx="1477">
                  <c:v>3.4225999999999999E-2</c:v>
                </c:pt>
                <c:pt idx="1478">
                  <c:v>3.4169999999999999E-2</c:v>
                </c:pt>
                <c:pt idx="1479">
                  <c:v>3.4203999999999998E-2</c:v>
                </c:pt>
                <c:pt idx="1480">
                  <c:v>3.4215000000000002E-2</c:v>
                </c:pt>
                <c:pt idx="1481">
                  <c:v>3.4249000000000002E-2</c:v>
                </c:pt>
                <c:pt idx="1482">
                  <c:v>3.4225999999999999E-2</c:v>
                </c:pt>
                <c:pt idx="1483">
                  <c:v>3.4237999999999998E-2</c:v>
                </c:pt>
                <c:pt idx="1484">
                  <c:v>3.4181999999999997E-2</c:v>
                </c:pt>
                <c:pt idx="1485">
                  <c:v>3.4169999999999999E-2</c:v>
                </c:pt>
                <c:pt idx="1486">
                  <c:v>3.4215000000000002E-2</c:v>
                </c:pt>
                <c:pt idx="1487">
                  <c:v>3.4237999999999998E-2</c:v>
                </c:pt>
                <c:pt idx="1488">
                  <c:v>3.4203999999999998E-2</c:v>
                </c:pt>
                <c:pt idx="1489">
                  <c:v>3.4147999999999998E-2</c:v>
                </c:pt>
                <c:pt idx="1490">
                  <c:v>3.4081E-2</c:v>
                </c:pt>
                <c:pt idx="1491">
                  <c:v>3.4103000000000001E-2</c:v>
                </c:pt>
                <c:pt idx="1492">
                  <c:v>3.3968999999999999E-2</c:v>
                </c:pt>
                <c:pt idx="1493">
                  <c:v>3.3822999999999999E-2</c:v>
                </c:pt>
                <c:pt idx="1494">
                  <c:v>3.3723000000000003E-2</c:v>
                </c:pt>
                <c:pt idx="1495">
                  <c:v>3.3555000000000001E-2</c:v>
                </c:pt>
                <c:pt idx="1496">
                  <c:v>3.3431000000000002E-2</c:v>
                </c:pt>
                <c:pt idx="1497">
                  <c:v>3.3162999999999998E-2</c:v>
                </c:pt>
                <c:pt idx="1498">
                  <c:v>3.2916000000000001E-2</c:v>
                </c:pt>
                <c:pt idx="1499">
                  <c:v>3.2659000000000001E-2</c:v>
                </c:pt>
                <c:pt idx="1500">
                  <c:v>3.2400999999999999E-2</c:v>
                </c:pt>
                <c:pt idx="1501">
                  <c:v>3.2210999999999997E-2</c:v>
                </c:pt>
                <c:pt idx="1502">
                  <c:v>3.1941999999999998E-2</c:v>
                </c:pt>
                <c:pt idx="1503">
                  <c:v>3.1683999999999997E-2</c:v>
                </c:pt>
                <c:pt idx="1504">
                  <c:v>3.1494000000000001E-2</c:v>
                </c:pt>
                <c:pt idx="1505">
                  <c:v>3.1224999999999999E-2</c:v>
                </c:pt>
                <c:pt idx="1506">
                  <c:v>3.0979E-2</c:v>
                </c:pt>
                <c:pt idx="1507">
                  <c:v>3.0620000000000001E-2</c:v>
                </c:pt>
                <c:pt idx="1508">
                  <c:v>3.0374000000000002E-2</c:v>
                </c:pt>
                <c:pt idx="1509">
                  <c:v>3.0082999999999999E-2</c:v>
                </c:pt>
                <c:pt idx="1510">
                  <c:v>2.9926000000000001E-2</c:v>
                </c:pt>
                <c:pt idx="1511">
                  <c:v>2.9848E-2</c:v>
                </c:pt>
                <c:pt idx="1512">
                  <c:v>2.9758E-2</c:v>
                </c:pt>
                <c:pt idx="1513">
                  <c:v>2.9680000000000002E-2</c:v>
                </c:pt>
                <c:pt idx="1514">
                  <c:v>2.9635000000000002E-2</c:v>
                </c:pt>
                <c:pt idx="1515">
                  <c:v>2.9590000000000002E-2</c:v>
                </c:pt>
                <c:pt idx="1516">
                  <c:v>2.9600999999999999E-2</c:v>
                </c:pt>
                <c:pt idx="1517">
                  <c:v>2.9656999999999999E-2</c:v>
                </c:pt>
                <c:pt idx="1518">
                  <c:v>2.9814E-2</c:v>
                </c:pt>
                <c:pt idx="1519">
                  <c:v>3.0003999999999999E-2</c:v>
                </c:pt>
                <c:pt idx="1520">
                  <c:v>3.0138999999999999E-2</c:v>
                </c:pt>
                <c:pt idx="1521">
                  <c:v>3.0307000000000001E-2</c:v>
                </c:pt>
                <c:pt idx="1522">
                  <c:v>3.0429999999999999E-2</c:v>
                </c:pt>
                <c:pt idx="1523">
                  <c:v>3.0542E-2</c:v>
                </c:pt>
                <c:pt idx="1524">
                  <c:v>3.0587E-2</c:v>
                </c:pt>
                <c:pt idx="1525">
                  <c:v>3.0776999999999999E-2</c:v>
                </c:pt>
                <c:pt idx="1526">
                  <c:v>3.0866999999999999E-2</c:v>
                </c:pt>
                <c:pt idx="1527">
                  <c:v>3.0967999999999999E-2</c:v>
                </c:pt>
                <c:pt idx="1528">
                  <c:v>3.0979E-2</c:v>
                </c:pt>
                <c:pt idx="1529">
                  <c:v>3.1012000000000001E-2</c:v>
                </c:pt>
                <c:pt idx="1530">
                  <c:v>3.1091000000000001E-2</c:v>
                </c:pt>
                <c:pt idx="1531">
                  <c:v>3.1248000000000001E-2</c:v>
                </c:pt>
                <c:pt idx="1532">
                  <c:v>3.1371000000000003E-2</c:v>
                </c:pt>
                <c:pt idx="1533">
                  <c:v>3.1628000000000003E-2</c:v>
                </c:pt>
                <c:pt idx="1534">
                  <c:v>3.1841000000000001E-2</c:v>
                </c:pt>
                <c:pt idx="1535">
                  <c:v>3.2009000000000003E-2</c:v>
                </c:pt>
                <c:pt idx="1536">
                  <c:v>3.2188000000000001E-2</c:v>
                </c:pt>
                <c:pt idx="1537">
                  <c:v>3.2266999999999997E-2</c:v>
                </c:pt>
                <c:pt idx="1538">
                  <c:v>3.2457E-2</c:v>
                </c:pt>
                <c:pt idx="1539">
                  <c:v>3.2635999999999998E-2</c:v>
                </c:pt>
                <c:pt idx="1540">
                  <c:v>3.2894E-2</c:v>
                </c:pt>
                <c:pt idx="1541">
                  <c:v>3.3128999999999999E-2</c:v>
                </c:pt>
                <c:pt idx="1542">
                  <c:v>3.3297E-2</c:v>
                </c:pt>
                <c:pt idx="1543">
                  <c:v>3.3487000000000003E-2</c:v>
                </c:pt>
                <c:pt idx="1544">
                  <c:v>3.3700000000000001E-2</c:v>
                </c:pt>
                <c:pt idx="1545">
                  <c:v>3.3868000000000002E-2</c:v>
                </c:pt>
                <c:pt idx="1546">
                  <c:v>3.4035999999999997E-2</c:v>
                </c:pt>
                <c:pt idx="1547">
                  <c:v>3.4137000000000001E-2</c:v>
                </c:pt>
                <c:pt idx="1548">
                  <c:v>3.4327000000000003E-2</c:v>
                </c:pt>
                <c:pt idx="1549">
                  <c:v>3.4394000000000001E-2</c:v>
                </c:pt>
                <c:pt idx="1550">
                  <c:v>3.4562000000000002E-2</c:v>
                </c:pt>
                <c:pt idx="1551">
                  <c:v>3.4562000000000002E-2</c:v>
                </c:pt>
                <c:pt idx="1552">
                  <c:v>3.4540000000000001E-2</c:v>
                </c:pt>
                <c:pt idx="1553">
                  <c:v>3.4528999999999997E-2</c:v>
                </c:pt>
                <c:pt idx="1554">
                  <c:v>3.4528999999999997E-2</c:v>
                </c:pt>
                <c:pt idx="1555">
                  <c:v>3.4550999999999998E-2</c:v>
                </c:pt>
                <c:pt idx="1556">
                  <c:v>3.4506000000000002E-2</c:v>
                </c:pt>
                <c:pt idx="1557">
                  <c:v>3.4506000000000002E-2</c:v>
                </c:pt>
                <c:pt idx="1558">
                  <c:v>3.4450000000000001E-2</c:v>
                </c:pt>
                <c:pt idx="1559">
                  <c:v>3.4315999999999999E-2</c:v>
                </c:pt>
                <c:pt idx="1560">
                  <c:v>3.4215000000000002E-2</c:v>
                </c:pt>
                <c:pt idx="1561">
                  <c:v>3.4125999999999997E-2</c:v>
                </c:pt>
                <c:pt idx="1562">
                  <c:v>3.3980000000000003E-2</c:v>
                </c:pt>
                <c:pt idx="1563">
                  <c:v>3.3834999999999997E-2</c:v>
                </c:pt>
                <c:pt idx="1564">
                  <c:v>3.3800999999999998E-2</c:v>
                </c:pt>
                <c:pt idx="1565">
                  <c:v>3.3846000000000001E-2</c:v>
                </c:pt>
                <c:pt idx="1566">
                  <c:v>3.3744999999999997E-2</c:v>
                </c:pt>
                <c:pt idx="1567">
                  <c:v>3.3779000000000003E-2</c:v>
                </c:pt>
                <c:pt idx="1568">
                  <c:v>3.3779000000000003E-2</c:v>
                </c:pt>
                <c:pt idx="1569">
                  <c:v>3.3890999999999998E-2</c:v>
                </c:pt>
                <c:pt idx="1570">
                  <c:v>3.3946999999999998E-2</c:v>
                </c:pt>
                <c:pt idx="1571">
                  <c:v>3.3912999999999999E-2</c:v>
                </c:pt>
                <c:pt idx="1572">
                  <c:v>3.3800999999999998E-2</c:v>
                </c:pt>
                <c:pt idx="1573">
                  <c:v>3.3654999999999997E-2</c:v>
                </c:pt>
                <c:pt idx="1574">
                  <c:v>3.3521000000000002E-2</c:v>
                </c:pt>
                <c:pt idx="1575">
                  <c:v>3.3475999999999999E-2</c:v>
                </c:pt>
                <c:pt idx="1576">
                  <c:v>3.3409000000000001E-2</c:v>
                </c:pt>
                <c:pt idx="1577">
                  <c:v>3.3363999999999998E-2</c:v>
                </c:pt>
                <c:pt idx="1578">
                  <c:v>3.3443000000000001E-2</c:v>
                </c:pt>
                <c:pt idx="1579">
                  <c:v>3.3565999999999999E-2</c:v>
                </c:pt>
                <c:pt idx="1580">
                  <c:v>3.3710999999999998E-2</c:v>
                </c:pt>
                <c:pt idx="1581">
                  <c:v>3.3800999999999998E-2</c:v>
                </c:pt>
                <c:pt idx="1582">
                  <c:v>3.3924000000000003E-2</c:v>
                </c:pt>
                <c:pt idx="1583">
                  <c:v>3.4058999999999999E-2</c:v>
                </c:pt>
                <c:pt idx="1584">
                  <c:v>3.4193000000000001E-2</c:v>
                </c:pt>
                <c:pt idx="1585">
                  <c:v>3.4372E-2</c:v>
                </c:pt>
                <c:pt idx="1586">
                  <c:v>3.4540000000000001E-2</c:v>
                </c:pt>
                <c:pt idx="1587">
                  <c:v>3.4798000000000003E-2</c:v>
                </c:pt>
                <c:pt idx="1588">
                  <c:v>3.5145000000000003E-2</c:v>
                </c:pt>
                <c:pt idx="1589">
                  <c:v>3.5446999999999999E-2</c:v>
                </c:pt>
                <c:pt idx="1590">
                  <c:v>3.5705000000000001E-2</c:v>
                </c:pt>
                <c:pt idx="1591">
                  <c:v>3.5962000000000001E-2</c:v>
                </c:pt>
                <c:pt idx="1592">
                  <c:v>3.6220000000000002E-2</c:v>
                </c:pt>
                <c:pt idx="1593">
                  <c:v>3.6465999999999998E-2</c:v>
                </c:pt>
                <c:pt idx="1594">
                  <c:v>3.6734999999999997E-2</c:v>
                </c:pt>
                <c:pt idx="1595">
                  <c:v>3.7026000000000003E-2</c:v>
                </c:pt>
                <c:pt idx="1596">
                  <c:v>3.7261000000000002E-2</c:v>
                </c:pt>
                <c:pt idx="1597">
                  <c:v>3.7540999999999998E-2</c:v>
                </c:pt>
                <c:pt idx="1598">
                  <c:v>3.7776999999999998E-2</c:v>
                </c:pt>
                <c:pt idx="1599">
                  <c:v>3.7989000000000002E-2</c:v>
                </c:pt>
                <c:pt idx="1600">
                  <c:v>3.8225000000000002E-2</c:v>
                </c:pt>
                <c:pt idx="1601">
                  <c:v>3.8302999999999997E-2</c:v>
                </c:pt>
                <c:pt idx="1602">
                  <c:v>3.8348E-2</c:v>
                </c:pt>
                <c:pt idx="1603">
                  <c:v>3.8414999999999998E-2</c:v>
                </c:pt>
                <c:pt idx="1604">
                  <c:v>3.8594000000000003E-2</c:v>
                </c:pt>
                <c:pt idx="1605">
                  <c:v>3.8672999999999999E-2</c:v>
                </c:pt>
                <c:pt idx="1606">
                  <c:v>3.8751000000000001E-2</c:v>
                </c:pt>
                <c:pt idx="1607">
                  <c:v>3.8851999999999998E-2</c:v>
                </c:pt>
                <c:pt idx="1608">
                  <c:v>3.8963999999999999E-2</c:v>
                </c:pt>
                <c:pt idx="1609">
                  <c:v>3.9108999999999998E-2</c:v>
                </c:pt>
                <c:pt idx="1610">
                  <c:v>3.9210000000000002E-2</c:v>
                </c:pt>
                <c:pt idx="1611">
                  <c:v>3.9378000000000003E-2</c:v>
                </c:pt>
                <c:pt idx="1612">
                  <c:v>3.9635999999999998E-2</c:v>
                </c:pt>
                <c:pt idx="1613">
                  <c:v>3.9926999999999997E-2</c:v>
                </c:pt>
                <c:pt idx="1614">
                  <c:v>4.0273999999999997E-2</c:v>
                </c:pt>
                <c:pt idx="1615">
                  <c:v>4.0531999999999999E-2</c:v>
                </c:pt>
                <c:pt idx="1616">
                  <c:v>4.0666000000000001E-2</c:v>
                </c:pt>
                <c:pt idx="1617">
                  <c:v>4.0756000000000001E-2</c:v>
                </c:pt>
                <c:pt idx="1618">
                  <c:v>4.0844999999999999E-2</c:v>
                </c:pt>
                <c:pt idx="1619">
                  <c:v>4.0878999999999999E-2</c:v>
                </c:pt>
                <c:pt idx="1620">
                  <c:v>4.0822999999999998E-2</c:v>
                </c:pt>
                <c:pt idx="1621">
                  <c:v>4.0778000000000002E-2</c:v>
                </c:pt>
                <c:pt idx="1622">
                  <c:v>4.0766999999999998E-2</c:v>
                </c:pt>
                <c:pt idx="1623">
                  <c:v>4.0766999999999998E-2</c:v>
                </c:pt>
                <c:pt idx="1624">
                  <c:v>4.0744000000000002E-2</c:v>
                </c:pt>
                <c:pt idx="1625">
                  <c:v>4.0766999999999998E-2</c:v>
                </c:pt>
                <c:pt idx="1626">
                  <c:v>4.0756000000000001E-2</c:v>
                </c:pt>
                <c:pt idx="1627">
                  <c:v>4.0756000000000001E-2</c:v>
                </c:pt>
                <c:pt idx="1628">
                  <c:v>4.0722000000000001E-2</c:v>
                </c:pt>
                <c:pt idx="1629">
                  <c:v>4.0654999999999997E-2</c:v>
                </c:pt>
                <c:pt idx="1630">
                  <c:v>4.061E-2</c:v>
                </c:pt>
                <c:pt idx="1631">
                  <c:v>4.0676999999999998E-2</c:v>
                </c:pt>
                <c:pt idx="1632">
                  <c:v>4.0710999999999997E-2</c:v>
                </c:pt>
                <c:pt idx="1633">
                  <c:v>4.0788999999999999E-2</c:v>
                </c:pt>
                <c:pt idx="1634">
                  <c:v>4.0800000000000003E-2</c:v>
                </c:pt>
                <c:pt idx="1635">
                  <c:v>4.0812000000000001E-2</c:v>
                </c:pt>
                <c:pt idx="1636">
                  <c:v>4.0766999999999998E-2</c:v>
                </c:pt>
                <c:pt idx="1637">
                  <c:v>4.0722000000000001E-2</c:v>
                </c:pt>
                <c:pt idx="1638">
                  <c:v>4.07E-2</c:v>
                </c:pt>
                <c:pt idx="1639">
                  <c:v>4.0676999999999998E-2</c:v>
                </c:pt>
                <c:pt idx="1640">
                  <c:v>4.0710999999999997E-2</c:v>
                </c:pt>
                <c:pt idx="1641">
                  <c:v>4.0732999999999998E-2</c:v>
                </c:pt>
                <c:pt idx="1642">
                  <c:v>4.0856000000000003E-2</c:v>
                </c:pt>
                <c:pt idx="1643">
                  <c:v>4.1023999999999998E-2</c:v>
                </c:pt>
                <c:pt idx="1644">
                  <c:v>4.1159000000000001E-2</c:v>
                </c:pt>
                <c:pt idx="1645">
                  <c:v>4.1203999999999998E-2</c:v>
                </c:pt>
                <c:pt idx="1646">
                  <c:v>4.1237000000000003E-2</c:v>
                </c:pt>
                <c:pt idx="1647">
                  <c:v>4.1259999999999998E-2</c:v>
                </c:pt>
                <c:pt idx="1648">
                  <c:v>4.1360000000000001E-2</c:v>
                </c:pt>
                <c:pt idx="1649">
                  <c:v>4.1360000000000001E-2</c:v>
                </c:pt>
                <c:pt idx="1650">
                  <c:v>4.1338E-2</c:v>
                </c:pt>
                <c:pt idx="1651">
                  <c:v>4.1383000000000003E-2</c:v>
                </c:pt>
                <c:pt idx="1652">
                  <c:v>4.1383000000000003E-2</c:v>
                </c:pt>
                <c:pt idx="1653">
                  <c:v>4.1304E-2</c:v>
                </c:pt>
                <c:pt idx="1654">
                  <c:v>4.1191999999999999E-2</c:v>
                </c:pt>
                <c:pt idx="1655">
                  <c:v>4.1023999999999998E-2</c:v>
                </c:pt>
                <c:pt idx="1656">
                  <c:v>4.0934999999999999E-2</c:v>
                </c:pt>
                <c:pt idx="1657">
                  <c:v>4.0934999999999999E-2</c:v>
                </c:pt>
                <c:pt idx="1658">
                  <c:v>4.1036000000000003E-2</c:v>
                </c:pt>
                <c:pt idx="1659">
                  <c:v>4.1091999999999997E-2</c:v>
                </c:pt>
                <c:pt idx="1660">
                  <c:v>4.1191999999999999E-2</c:v>
                </c:pt>
                <c:pt idx="1661">
                  <c:v>4.1304E-2</c:v>
                </c:pt>
                <c:pt idx="1662">
                  <c:v>4.1394E-2</c:v>
                </c:pt>
                <c:pt idx="1663">
                  <c:v>4.1460999999999998E-2</c:v>
                </c:pt>
                <c:pt idx="1664">
                  <c:v>4.1494999999999997E-2</c:v>
                </c:pt>
                <c:pt idx="1665">
                  <c:v>4.1606999999999998E-2</c:v>
                </c:pt>
                <c:pt idx="1666">
                  <c:v>4.1662999999999999E-2</c:v>
                </c:pt>
                <c:pt idx="1667">
                  <c:v>4.1685E-2</c:v>
                </c:pt>
                <c:pt idx="1668">
                  <c:v>4.1708000000000002E-2</c:v>
                </c:pt>
                <c:pt idx="1669">
                  <c:v>4.1674000000000003E-2</c:v>
                </c:pt>
                <c:pt idx="1670">
                  <c:v>4.1685E-2</c:v>
                </c:pt>
                <c:pt idx="1671">
                  <c:v>4.1606999999999998E-2</c:v>
                </c:pt>
                <c:pt idx="1672">
                  <c:v>4.1506000000000001E-2</c:v>
                </c:pt>
                <c:pt idx="1673">
                  <c:v>4.1371999999999999E-2</c:v>
                </c:pt>
                <c:pt idx="1674">
                  <c:v>4.1248E-2</c:v>
                </c:pt>
                <c:pt idx="1675">
                  <c:v>4.1248E-2</c:v>
                </c:pt>
                <c:pt idx="1676">
                  <c:v>4.1203999999999998E-2</c:v>
                </c:pt>
                <c:pt idx="1677">
                  <c:v>4.1203999999999998E-2</c:v>
                </c:pt>
                <c:pt idx="1678">
                  <c:v>4.1181000000000002E-2</c:v>
                </c:pt>
                <c:pt idx="1679">
                  <c:v>4.1159000000000001E-2</c:v>
                </c:pt>
                <c:pt idx="1680">
                  <c:v>4.1103000000000001E-2</c:v>
                </c:pt>
                <c:pt idx="1681">
                  <c:v>4.1057999999999997E-2</c:v>
                </c:pt>
                <c:pt idx="1682">
                  <c:v>4.1047E-2</c:v>
                </c:pt>
                <c:pt idx="1683">
                  <c:v>4.1047E-2</c:v>
                </c:pt>
                <c:pt idx="1684">
                  <c:v>4.0967999999999997E-2</c:v>
                </c:pt>
                <c:pt idx="1685">
                  <c:v>4.0868000000000002E-2</c:v>
                </c:pt>
                <c:pt idx="1686">
                  <c:v>4.0788999999999999E-2</c:v>
                </c:pt>
                <c:pt idx="1687">
                  <c:v>4.0744000000000002E-2</c:v>
                </c:pt>
                <c:pt idx="1688">
                  <c:v>4.0676999999999998E-2</c:v>
                </c:pt>
                <c:pt idx="1689">
                  <c:v>4.0531999999999999E-2</c:v>
                </c:pt>
                <c:pt idx="1690">
                  <c:v>4.0407999999999999E-2</c:v>
                </c:pt>
                <c:pt idx="1691">
                  <c:v>4.0319000000000001E-2</c:v>
                </c:pt>
                <c:pt idx="1692">
                  <c:v>4.0106000000000003E-2</c:v>
                </c:pt>
                <c:pt idx="1693">
                  <c:v>3.9948999999999998E-2</c:v>
                </c:pt>
                <c:pt idx="1694">
                  <c:v>3.9826E-2</c:v>
                </c:pt>
                <c:pt idx="1695">
                  <c:v>3.9725000000000003E-2</c:v>
                </c:pt>
                <c:pt idx="1696">
                  <c:v>3.9657999999999999E-2</c:v>
                </c:pt>
                <c:pt idx="1697">
                  <c:v>3.9579999999999997E-2</c:v>
                </c:pt>
                <c:pt idx="1698">
                  <c:v>3.9445000000000001E-2</c:v>
                </c:pt>
                <c:pt idx="1699">
                  <c:v>3.9288999999999998E-2</c:v>
                </c:pt>
                <c:pt idx="1700">
                  <c:v>3.9142999999999997E-2</c:v>
                </c:pt>
                <c:pt idx="1701">
                  <c:v>3.8929999999999999E-2</c:v>
                </c:pt>
                <c:pt idx="1702">
                  <c:v>3.8751000000000001E-2</c:v>
                </c:pt>
                <c:pt idx="1703">
                  <c:v>3.8560999999999998E-2</c:v>
                </c:pt>
                <c:pt idx="1704">
                  <c:v>3.8348E-2</c:v>
                </c:pt>
                <c:pt idx="1705">
                  <c:v>3.8202E-2</c:v>
                </c:pt>
                <c:pt idx="1706">
                  <c:v>3.7955999999999997E-2</c:v>
                </c:pt>
                <c:pt idx="1707">
                  <c:v>3.7765E-2</c:v>
                </c:pt>
                <c:pt idx="1708">
                  <c:v>3.7574999999999997E-2</c:v>
                </c:pt>
                <c:pt idx="1709">
                  <c:v>3.7385000000000002E-2</c:v>
                </c:pt>
                <c:pt idx="1710">
                  <c:v>3.7239000000000001E-2</c:v>
                </c:pt>
                <c:pt idx="1711">
                  <c:v>3.6992999999999998E-2</c:v>
                </c:pt>
                <c:pt idx="1712">
                  <c:v>3.6846999999999998E-2</c:v>
                </c:pt>
                <c:pt idx="1713">
                  <c:v>3.6634E-2</c:v>
                </c:pt>
                <c:pt idx="1714">
                  <c:v>3.6443999999999997E-2</c:v>
                </c:pt>
                <c:pt idx="1715">
                  <c:v>3.6254000000000002E-2</c:v>
                </c:pt>
                <c:pt idx="1716">
                  <c:v>3.5996E-2</c:v>
                </c:pt>
                <c:pt idx="1717">
                  <c:v>3.5783000000000002E-2</c:v>
                </c:pt>
                <c:pt idx="1718">
                  <c:v>3.5548000000000003E-2</c:v>
                </c:pt>
                <c:pt idx="1719">
                  <c:v>3.5390999999999999E-2</c:v>
                </c:pt>
                <c:pt idx="1720">
                  <c:v>3.5212E-2</c:v>
                </c:pt>
                <c:pt idx="1721">
                  <c:v>3.5077999999999998E-2</c:v>
                </c:pt>
                <c:pt idx="1722">
                  <c:v>3.4875999999999997E-2</c:v>
                </c:pt>
                <c:pt idx="1723">
                  <c:v>3.4662999999999999E-2</c:v>
                </c:pt>
                <c:pt idx="1724">
                  <c:v>3.4438999999999997E-2</c:v>
                </c:pt>
                <c:pt idx="1725">
                  <c:v>3.4259999999999999E-2</c:v>
                </c:pt>
                <c:pt idx="1726">
                  <c:v>3.4159000000000002E-2</c:v>
                </c:pt>
                <c:pt idx="1727">
                  <c:v>3.3991E-2</c:v>
                </c:pt>
                <c:pt idx="1728">
                  <c:v>3.3868000000000002E-2</c:v>
                </c:pt>
                <c:pt idx="1729">
                  <c:v>3.3734E-2</c:v>
                </c:pt>
                <c:pt idx="1730">
                  <c:v>3.3654999999999997E-2</c:v>
                </c:pt>
                <c:pt idx="1731">
                  <c:v>3.3588E-2</c:v>
                </c:pt>
                <c:pt idx="1732">
                  <c:v>3.3499000000000001E-2</c:v>
                </c:pt>
                <c:pt idx="1733">
                  <c:v>3.3453999999999998E-2</c:v>
                </c:pt>
                <c:pt idx="1734">
                  <c:v>3.3387E-2</c:v>
                </c:pt>
                <c:pt idx="1735">
                  <c:v>3.3331E-2</c:v>
                </c:pt>
                <c:pt idx="1736">
                  <c:v>3.3331E-2</c:v>
                </c:pt>
                <c:pt idx="1737">
                  <c:v>3.3331E-2</c:v>
                </c:pt>
                <c:pt idx="1738">
                  <c:v>3.3319000000000001E-2</c:v>
                </c:pt>
                <c:pt idx="1739">
                  <c:v>3.3397999999999997E-2</c:v>
                </c:pt>
                <c:pt idx="1740">
                  <c:v>3.3375000000000002E-2</c:v>
                </c:pt>
                <c:pt idx="1741">
                  <c:v>3.3419999999999998E-2</c:v>
                </c:pt>
                <c:pt idx="1742">
                  <c:v>3.3499000000000001E-2</c:v>
                </c:pt>
                <c:pt idx="1743">
                  <c:v>3.3465000000000002E-2</c:v>
                </c:pt>
                <c:pt idx="1744">
                  <c:v>3.3487000000000003E-2</c:v>
                </c:pt>
                <c:pt idx="1745">
                  <c:v>3.3521000000000002E-2</c:v>
                </c:pt>
                <c:pt idx="1746">
                  <c:v>3.3509999999999998E-2</c:v>
                </c:pt>
                <c:pt idx="1747">
                  <c:v>3.3565999999999999E-2</c:v>
                </c:pt>
                <c:pt idx="1748">
                  <c:v>3.3531999999999999E-2</c:v>
                </c:pt>
                <c:pt idx="1749">
                  <c:v>3.3565999999999999E-2</c:v>
                </c:pt>
                <c:pt idx="1750">
                  <c:v>3.3598999999999997E-2</c:v>
                </c:pt>
                <c:pt idx="1751">
                  <c:v>3.3611000000000002E-2</c:v>
                </c:pt>
                <c:pt idx="1752">
                  <c:v>3.3710999999999998E-2</c:v>
                </c:pt>
                <c:pt idx="1753">
                  <c:v>3.3800999999999998E-2</c:v>
                </c:pt>
                <c:pt idx="1754">
                  <c:v>3.3980000000000003E-2</c:v>
                </c:pt>
                <c:pt idx="1755">
                  <c:v>3.4147999999999998E-2</c:v>
                </c:pt>
                <c:pt idx="1756">
                  <c:v>3.4271000000000003E-2</c:v>
                </c:pt>
                <c:pt idx="1757">
                  <c:v>3.4372E-2</c:v>
                </c:pt>
                <c:pt idx="1758">
                  <c:v>3.4417000000000003E-2</c:v>
                </c:pt>
                <c:pt idx="1759">
                  <c:v>3.4484000000000001E-2</c:v>
                </c:pt>
                <c:pt idx="1760">
                  <c:v>3.4484000000000001E-2</c:v>
                </c:pt>
                <c:pt idx="1761">
                  <c:v>3.4574000000000001E-2</c:v>
                </c:pt>
                <c:pt idx="1762">
                  <c:v>3.4630000000000001E-2</c:v>
                </c:pt>
                <c:pt idx="1763">
                  <c:v>3.4729999999999997E-2</c:v>
                </c:pt>
                <c:pt idx="1764">
                  <c:v>3.4819999999999997E-2</c:v>
                </c:pt>
                <c:pt idx="1765">
                  <c:v>3.4897999999999998E-2</c:v>
                </c:pt>
                <c:pt idx="1766">
                  <c:v>3.5009999999999999E-2</c:v>
                </c:pt>
                <c:pt idx="1767">
                  <c:v>3.5077999999999998E-2</c:v>
                </c:pt>
                <c:pt idx="1768">
                  <c:v>3.5222999999999997E-2</c:v>
                </c:pt>
                <c:pt idx="1769">
                  <c:v>3.5290000000000002E-2</c:v>
                </c:pt>
                <c:pt idx="1770">
                  <c:v>3.5424999999999998E-2</c:v>
                </c:pt>
                <c:pt idx="1771">
                  <c:v>3.5548000000000003E-2</c:v>
                </c:pt>
                <c:pt idx="1772">
                  <c:v>3.5659999999999997E-2</c:v>
                </c:pt>
                <c:pt idx="1773">
                  <c:v>3.5737999999999999E-2</c:v>
                </c:pt>
                <c:pt idx="1774">
                  <c:v>3.5917999999999999E-2</c:v>
                </c:pt>
                <c:pt idx="1775">
                  <c:v>3.6052000000000001E-2</c:v>
                </c:pt>
                <c:pt idx="1776">
                  <c:v>3.6186000000000003E-2</c:v>
                </c:pt>
                <c:pt idx="1777">
                  <c:v>3.6198000000000001E-2</c:v>
                </c:pt>
                <c:pt idx="1778">
                  <c:v>3.6264999999999999E-2</c:v>
                </c:pt>
                <c:pt idx="1779">
                  <c:v>3.6310000000000002E-2</c:v>
                </c:pt>
                <c:pt idx="1780">
                  <c:v>3.6230999999999999E-2</c:v>
                </c:pt>
                <c:pt idx="1781">
                  <c:v>3.6276000000000003E-2</c:v>
                </c:pt>
                <c:pt idx="1782">
                  <c:v>3.6220000000000002E-2</c:v>
                </c:pt>
                <c:pt idx="1783">
                  <c:v>3.6174999999999999E-2</c:v>
                </c:pt>
                <c:pt idx="1784">
                  <c:v>3.6254000000000002E-2</c:v>
                </c:pt>
                <c:pt idx="1785">
                  <c:v>3.6254000000000002E-2</c:v>
                </c:pt>
                <c:pt idx="1786">
                  <c:v>3.6276000000000003E-2</c:v>
                </c:pt>
                <c:pt idx="1787">
                  <c:v>3.6320999999999999E-2</c:v>
                </c:pt>
                <c:pt idx="1788">
                  <c:v>3.6297999999999997E-2</c:v>
                </c:pt>
                <c:pt idx="1789">
                  <c:v>3.6387999999999997E-2</c:v>
                </c:pt>
                <c:pt idx="1790">
                  <c:v>3.6399000000000001E-2</c:v>
                </c:pt>
                <c:pt idx="1791">
                  <c:v>3.6377E-2</c:v>
                </c:pt>
                <c:pt idx="1792">
                  <c:v>3.6387999999999997E-2</c:v>
                </c:pt>
                <c:pt idx="1793">
                  <c:v>3.6387999999999997E-2</c:v>
                </c:pt>
                <c:pt idx="1794">
                  <c:v>3.6297999999999997E-2</c:v>
                </c:pt>
                <c:pt idx="1795">
                  <c:v>3.6198000000000001E-2</c:v>
                </c:pt>
                <c:pt idx="1796">
                  <c:v>3.6118999999999998E-2</c:v>
                </c:pt>
                <c:pt idx="1797">
                  <c:v>3.6130000000000002E-2</c:v>
                </c:pt>
                <c:pt idx="1798">
                  <c:v>3.6208999999999998E-2</c:v>
                </c:pt>
                <c:pt idx="1799">
                  <c:v>3.6343E-2</c:v>
                </c:pt>
                <c:pt idx="1800">
                  <c:v>3.6443999999999997E-2</c:v>
                </c:pt>
                <c:pt idx="1801">
                  <c:v>3.6533999999999997E-2</c:v>
                </c:pt>
                <c:pt idx="1802">
                  <c:v>3.6533999999999997E-2</c:v>
                </c:pt>
                <c:pt idx="1803">
                  <c:v>3.6567000000000002E-2</c:v>
                </c:pt>
                <c:pt idx="1804">
                  <c:v>3.6555999999999998E-2</c:v>
                </c:pt>
                <c:pt idx="1805">
                  <c:v>3.6511000000000002E-2</c:v>
                </c:pt>
                <c:pt idx="1806">
                  <c:v>3.6521999999999999E-2</c:v>
                </c:pt>
                <c:pt idx="1807">
                  <c:v>3.6409999999999998E-2</c:v>
                </c:pt>
                <c:pt idx="1808">
                  <c:v>3.6332000000000003E-2</c:v>
                </c:pt>
                <c:pt idx="1809">
                  <c:v>3.6220000000000002E-2</c:v>
                </c:pt>
                <c:pt idx="1810">
                  <c:v>3.6164000000000002E-2</c:v>
                </c:pt>
                <c:pt idx="1811">
                  <c:v>3.6040999999999997E-2</c:v>
                </c:pt>
                <c:pt idx="1812">
                  <c:v>3.5962000000000001E-2</c:v>
                </c:pt>
                <c:pt idx="1813">
                  <c:v>3.5883999999999999E-2</c:v>
                </c:pt>
                <c:pt idx="1814">
                  <c:v>3.5906E-2</c:v>
                </c:pt>
                <c:pt idx="1815">
                  <c:v>3.5761000000000001E-2</c:v>
                </c:pt>
                <c:pt idx="1816">
                  <c:v>3.5671000000000001E-2</c:v>
                </c:pt>
                <c:pt idx="1817">
                  <c:v>3.5603999999999997E-2</c:v>
                </c:pt>
                <c:pt idx="1818">
                  <c:v>3.5638000000000003E-2</c:v>
                </c:pt>
                <c:pt idx="1819">
                  <c:v>3.5548000000000003E-2</c:v>
                </c:pt>
                <c:pt idx="1820">
                  <c:v>3.5424999999999998E-2</c:v>
                </c:pt>
                <c:pt idx="1821">
                  <c:v>3.5358000000000001E-2</c:v>
                </c:pt>
                <c:pt idx="1822">
                  <c:v>3.5290000000000002E-2</c:v>
                </c:pt>
                <c:pt idx="1823">
                  <c:v>3.5290000000000002E-2</c:v>
                </c:pt>
                <c:pt idx="1824">
                  <c:v>3.5302E-2</c:v>
                </c:pt>
                <c:pt idx="1825">
                  <c:v>3.5324000000000001E-2</c:v>
                </c:pt>
                <c:pt idx="1826">
                  <c:v>3.5358000000000001E-2</c:v>
                </c:pt>
                <c:pt idx="1827">
                  <c:v>3.5390999999999999E-2</c:v>
                </c:pt>
                <c:pt idx="1828">
                  <c:v>3.5380000000000002E-2</c:v>
                </c:pt>
                <c:pt idx="1829">
                  <c:v>3.5470000000000002E-2</c:v>
                </c:pt>
                <c:pt idx="1830">
                  <c:v>3.5492000000000003E-2</c:v>
                </c:pt>
                <c:pt idx="1831">
                  <c:v>3.5503E-2</c:v>
                </c:pt>
                <c:pt idx="1832">
                  <c:v>3.5615000000000001E-2</c:v>
                </c:pt>
                <c:pt idx="1833">
                  <c:v>3.5671000000000001E-2</c:v>
                </c:pt>
                <c:pt idx="1834">
                  <c:v>3.5705000000000001E-2</c:v>
                </c:pt>
                <c:pt idx="1835">
                  <c:v>3.585E-2</c:v>
                </c:pt>
                <c:pt idx="1836">
                  <c:v>3.5895000000000003E-2</c:v>
                </c:pt>
                <c:pt idx="1837">
                  <c:v>3.6018000000000001E-2</c:v>
                </c:pt>
                <c:pt idx="1838">
                  <c:v>3.6040999999999997E-2</c:v>
                </c:pt>
                <c:pt idx="1839">
                  <c:v>3.6040999999999997E-2</c:v>
                </c:pt>
                <c:pt idx="1840">
                  <c:v>3.5996E-2</c:v>
                </c:pt>
                <c:pt idx="1841">
                  <c:v>3.5985000000000003E-2</c:v>
                </c:pt>
                <c:pt idx="1842">
                  <c:v>3.6052000000000001E-2</c:v>
                </c:pt>
                <c:pt idx="1843">
                  <c:v>3.6108000000000001E-2</c:v>
                </c:pt>
                <c:pt idx="1844">
                  <c:v>3.6152999999999998E-2</c:v>
                </c:pt>
                <c:pt idx="1845">
                  <c:v>3.6264999999999999E-2</c:v>
                </c:pt>
                <c:pt idx="1846">
                  <c:v>3.6455000000000001E-2</c:v>
                </c:pt>
                <c:pt idx="1847">
                  <c:v>3.6601000000000002E-2</c:v>
                </c:pt>
                <c:pt idx="1848">
                  <c:v>3.6880999999999997E-2</c:v>
                </c:pt>
                <c:pt idx="1849">
                  <c:v>3.7116000000000003E-2</c:v>
                </c:pt>
                <c:pt idx="1850">
                  <c:v>3.7373000000000003E-2</c:v>
                </c:pt>
                <c:pt idx="1851">
                  <c:v>3.7586000000000001E-2</c:v>
                </c:pt>
                <c:pt idx="1852">
                  <c:v>3.7798999999999999E-2</c:v>
                </c:pt>
                <c:pt idx="1853">
                  <c:v>3.7888999999999999E-2</c:v>
                </c:pt>
                <c:pt idx="1854">
                  <c:v>3.8011999999999997E-2</c:v>
                </c:pt>
                <c:pt idx="1855">
                  <c:v>3.8001E-2</c:v>
                </c:pt>
                <c:pt idx="1856">
                  <c:v>3.8169000000000002E-2</c:v>
                </c:pt>
                <c:pt idx="1857">
                  <c:v>3.8292E-2</c:v>
                </c:pt>
                <c:pt idx="1858">
                  <c:v>3.8370000000000001E-2</c:v>
                </c:pt>
                <c:pt idx="1859">
                  <c:v>3.8380999999999998E-2</c:v>
                </c:pt>
                <c:pt idx="1860">
                  <c:v>3.8538000000000003E-2</c:v>
                </c:pt>
                <c:pt idx="1861">
                  <c:v>3.8729E-2</c:v>
                </c:pt>
                <c:pt idx="1862">
                  <c:v>3.8986E-2</c:v>
                </c:pt>
                <c:pt idx="1863">
                  <c:v>3.9142999999999997E-2</c:v>
                </c:pt>
                <c:pt idx="1864">
                  <c:v>3.9310999999999999E-2</c:v>
                </c:pt>
                <c:pt idx="1865">
                  <c:v>3.9455999999999998E-2</c:v>
                </c:pt>
                <c:pt idx="1866">
                  <c:v>3.9557000000000002E-2</c:v>
                </c:pt>
                <c:pt idx="1867">
                  <c:v>3.968E-2</c:v>
                </c:pt>
                <c:pt idx="1868">
                  <c:v>3.9780999999999997E-2</c:v>
                </c:pt>
                <c:pt idx="1869">
                  <c:v>3.9882000000000001E-2</c:v>
                </c:pt>
                <c:pt idx="1870">
                  <c:v>3.9926999999999997E-2</c:v>
                </c:pt>
                <c:pt idx="1871">
                  <c:v>3.9948999999999998E-2</c:v>
                </c:pt>
                <c:pt idx="1872">
                  <c:v>4.0117E-2</c:v>
                </c:pt>
                <c:pt idx="1873">
                  <c:v>4.0173E-2</c:v>
                </c:pt>
                <c:pt idx="1874">
                  <c:v>4.0252000000000003E-2</c:v>
                </c:pt>
                <c:pt idx="1875">
                  <c:v>4.0319000000000001E-2</c:v>
                </c:pt>
                <c:pt idx="1876">
                  <c:v>4.0375000000000001E-2</c:v>
                </c:pt>
                <c:pt idx="1877">
                  <c:v>4.0487000000000002E-2</c:v>
                </c:pt>
                <c:pt idx="1878">
                  <c:v>4.0509000000000003E-2</c:v>
                </c:pt>
                <c:pt idx="1879">
                  <c:v>4.0543000000000003E-2</c:v>
                </c:pt>
                <c:pt idx="1880">
                  <c:v>4.0576000000000001E-2</c:v>
                </c:pt>
                <c:pt idx="1881">
                  <c:v>4.0644E-2</c:v>
                </c:pt>
                <c:pt idx="1882">
                  <c:v>4.0744000000000002E-2</c:v>
                </c:pt>
                <c:pt idx="1883">
                  <c:v>4.0778000000000002E-2</c:v>
                </c:pt>
                <c:pt idx="1884">
                  <c:v>4.0812000000000001E-2</c:v>
                </c:pt>
                <c:pt idx="1885">
                  <c:v>4.0844999999999999E-2</c:v>
                </c:pt>
                <c:pt idx="1886">
                  <c:v>4.0822999999999998E-2</c:v>
                </c:pt>
                <c:pt idx="1887">
                  <c:v>4.0722000000000001E-2</c:v>
                </c:pt>
                <c:pt idx="1888">
                  <c:v>4.0599000000000003E-2</c:v>
                </c:pt>
                <c:pt idx="1889">
                  <c:v>4.0453000000000003E-2</c:v>
                </c:pt>
                <c:pt idx="1890">
                  <c:v>4.0351999999999999E-2</c:v>
                </c:pt>
                <c:pt idx="1891">
                  <c:v>4.0207E-2</c:v>
                </c:pt>
                <c:pt idx="1892">
                  <c:v>4.0140000000000002E-2</c:v>
                </c:pt>
                <c:pt idx="1893">
                  <c:v>4.0050000000000002E-2</c:v>
                </c:pt>
                <c:pt idx="1894">
                  <c:v>4.0060999999999999E-2</c:v>
                </c:pt>
                <c:pt idx="1895">
                  <c:v>4.0038999999999998E-2</c:v>
                </c:pt>
                <c:pt idx="1896">
                  <c:v>4.0127999999999997E-2</c:v>
                </c:pt>
                <c:pt idx="1897">
                  <c:v>4.0106000000000003E-2</c:v>
                </c:pt>
                <c:pt idx="1898">
                  <c:v>4.0127999999999997E-2</c:v>
                </c:pt>
                <c:pt idx="1899">
                  <c:v>4.0127999999999997E-2</c:v>
                </c:pt>
                <c:pt idx="1900">
                  <c:v>4.0239999999999998E-2</c:v>
                </c:pt>
                <c:pt idx="1901">
                  <c:v>4.0252000000000003E-2</c:v>
                </c:pt>
                <c:pt idx="1902">
                  <c:v>4.0295999999999998E-2</c:v>
                </c:pt>
                <c:pt idx="1903">
                  <c:v>4.0239999999999998E-2</c:v>
                </c:pt>
                <c:pt idx="1904">
                  <c:v>4.0273999999999997E-2</c:v>
                </c:pt>
                <c:pt idx="1905">
                  <c:v>4.0307999999999997E-2</c:v>
                </c:pt>
                <c:pt idx="1906">
                  <c:v>4.0307999999999997E-2</c:v>
                </c:pt>
                <c:pt idx="1907">
                  <c:v>4.0295999999999998E-2</c:v>
                </c:pt>
                <c:pt idx="1908">
                  <c:v>4.0307999999999997E-2</c:v>
                </c:pt>
                <c:pt idx="1909">
                  <c:v>4.0363999999999997E-2</c:v>
                </c:pt>
                <c:pt idx="1910">
                  <c:v>4.0431000000000002E-2</c:v>
                </c:pt>
                <c:pt idx="1911">
                  <c:v>4.0441999999999999E-2</c:v>
                </c:pt>
                <c:pt idx="1912">
                  <c:v>4.0497999999999999E-2</c:v>
                </c:pt>
                <c:pt idx="1913">
                  <c:v>4.0431000000000002E-2</c:v>
                </c:pt>
                <c:pt idx="1914">
                  <c:v>4.0431000000000002E-2</c:v>
                </c:pt>
                <c:pt idx="1915">
                  <c:v>4.0453000000000003E-2</c:v>
                </c:pt>
                <c:pt idx="1916">
                  <c:v>4.0475999999999998E-2</c:v>
                </c:pt>
                <c:pt idx="1917">
                  <c:v>4.0363999999999997E-2</c:v>
                </c:pt>
                <c:pt idx="1918">
                  <c:v>4.0285000000000001E-2</c:v>
                </c:pt>
                <c:pt idx="1919">
                  <c:v>4.0239999999999998E-2</c:v>
                </c:pt>
                <c:pt idx="1920">
                  <c:v>4.0252000000000003E-2</c:v>
                </c:pt>
                <c:pt idx="1921">
                  <c:v>4.0217999999999997E-2</c:v>
                </c:pt>
                <c:pt idx="1922">
                  <c:v>4.0229000000000001E-2</c:v>
                </c:pt>
                <c:pt idx="1923">
                  <c:v>4.0162000000000003E-2</c:v>
                </c:pt>
                <c:pt idx="1924">
                  <c:v>4.0117E-2</c:v>
                </c:pt>
                <c:pt idx="1925">
                  <c:v>4.0106000000000003E-2</c:v>
                </c:pt>
                <c:pt idx="1926">
                  <c:v>4.0106000000000003E-2</c:v>
                </c:pt>
                <c:pt idx="1927">
                  <c:v>4.0140000000000002E-2</c:v>
                </c:pt>
                <c:pt idx="1928">
                  <c:v>4.0207E-2</c:v>
                </c:pt>
                <c:pt idx="1929">
                  <c:v>4.0273999999999997E-2</c:v>
                </c:pt>
                <c:pt idx="1930">
                  <c:v>4.0252000000000003E-2</c:v>
                </c:pt>
                <c:pt idx="1931">
                  <c:v>4.0117E-2</c:v>
                </c:pt>
                <c:pt idx="1932">
                  <c:v>4.0060999999999999E-2</c:v>
                </c:pt>
                <c:pt idx="1933">
                  <c:v>3.9916E-2</c:v>
                </c:pt>
                <c:pt idx="1934">
                  <c:v>3.9882000000000001E-2</c:v>
                </c:pt>
                <c:pt idx="1935">
                  <c:v>3.9792000000000001E-2</c:v>
                </c:pt>
                <c:pt idx="1936">
                  <c:v>3.968E-2</c:v>
                </c:pt>
                <c:pt idx="1937">
                  <c:v>3.9455999999999998E-2</c:v>
                </c:pt>
                <c:pt idx="1938">
                  <c:v>3.9266000000000002E-2</c:v>
                </c:pt>
                <c:pt idx="1939">
                  <c:v>3.9052999999999997E-2</c:v>
                </c:pt>
                <c:pt idx="1940">
                  <c:v>3.8885000000000003E-2</c:v>
                </c:pt>
                <c:pt idx="1941">
                  <c:v>3.8572000000000002E-2</c:v>
                </c:pt>
                <c:pt idx="1942">
                  <c:v>3.8235999999999999E-2</c:v>
                </c:pt>
                <c:pt idx="1943">
                  <c:v>3.7900000000000003E-2</c:v>
                </c:pt>
                <c:pt idx="1944">
                  <c:v>3.7686999999999998E-2</c:v>
                </c:pt>
                <c:pt idx="1945">
                  <c:v>3.7441000000000002E-2</c:v>
                </c:pt>
                <c:pt idx="1946">
                  <c:v>3.7171999999999997E-2</c:v>
                </c:pt>
                <c:pt idx="1947">
                  <c:v>3.6902999999999998E-2</c:v>
                </c:pt>
                <c:pt idx="1948">
                  <c:v>3.6634E-2</c:v>
                </c:pt>
                <c:pt idx="1949">
                  <c:v>3.6377E-2</c:v>
                </c:pt>
                <c:pt idx="1950">
                  <c:v>3.6074000000000002E-2</c:v>
                </c:pt>
                <c:pt idx="1951">
                  <c:v>3.5749999999999997E-2</c:v>
                </c:pt>
                <c:pt idx="1952">
                  <c:v>3.5548000000000003E-2</c:v>
                </c:pt>
                <c:pt idx="1953">
                  <c:v>3.5324000000000001E-2</c:v>
                </c:pt>
                <c:pt idx="1954">
                  <c:v>3.5033000000000002E-2</c:v>
                </c:pt>
                <c:pt idx="1955">
                  <c:v>3.4652000000000002E-2</c:v>
                </c:pt>
                <c:pt idx="1956">
                  <c:v>3.4282E-2</c:v>
                </c:pt>
                <c:pt idx="1957">
                  <c:v>3.3902000000000002E-2</c:v>
                </c:pt>
                <c:pt idx="1958">
                  <c:v>3.3678E-2</c:v>
                </c:pt>
                <c:pt idx="1959">
                  <c:v>3.3397999999999997E-2</c:v>
                </c:pt>
                <c:pt idx="1960">
                  <c:v>3.3038999999999999E-2</c:v>
                </c:pt>
                <c:pt idx="1961">
                  <c:v>3.2691999999999999E-2</c:v>
                </c:pt>
                <c:pt idx="1962">
                  <c:v>3.2400999999999999E-2</c:v>
                </c:pt>
                <c:pt idx="1963">
                  <c:v>3.2043000000000002E-2</c:v>
                </c:pt>
                <c:pt idx="1964">
                  <c:v>3.1706999999999999E-2</c:v>
                </c:pt>
                <c:pt idx="1965">
                  <c:v>3.1415999999999999E-2</c:v>
                </c:pt>
                <c:pt idx="1966">
                  <c:v>3.1102000000000001E-2</c:v>
                </c:pt>
                <c:pt idx="1967">
                  <c:v>3.0766000000000002E-2</c:v>
                </c:pt>
                <c:pt idx="1968">
                  <c:v>3.0440999999999999E-2</c:v>
                </c:pt>
                <c:pt idx="1969">
                  <c:v>3.0138999999999999E-2</c:v>
                </c:pt>
                <c:pt idx="1970">
                  <c:v>2.9825000000000001E-2</c:v>
                </c:pt>
                <c:pt idx="1971">
                  <c:v>2.9656999999999999E-2</c:v>
                </c:pt>
                <c:pt idx="1972">
                  <c:v>2.9690999999999999E-2</c:v>
                </c:pt>
                <c:pt idx="1973">
                  <c:v>2.9656999999999999E-2</c:v>
                </c:pt>
                <c:pt idx="1974">
                  <c:v>2.9680000000000002E-2</c:v>
                </c:pt>
                <c:pt idx="1975">
                  <c:v>2.9600999999999999E-2</c:v>
                </c:pt>
                <c:pt idx="1976">
                  <c:v>2.9579000000000001E-2</c:v>
                </c:pt>
                <c:pt idx="1977">
                  <c:v>2.9611999999999999E-2</c:v>
                </c:pt>
                <c:pt idx="1978">
                  <c:v>2.9780000000000001E-2</c:v>
                </c:pt>
                <c:pt idx="1979">
                  <c:v>2.9926000000000001E-2</c:v>
                </c:pt>
                <c:pt idx="1980">
                  <c:v>3.0027000000000002E-2</c:v>
                </c:pt>
                <c:pt idx="1981">
                  <c:v>3.0116E-2</c:v>
                </c:pt>
                <c:pt idx="1982">
                  <c:v>3.0318000000000001E-2</c:v>
                </c:pt>
                <c:pt idx="1983">
                  <c:v>3.0542E-2</c:v>
                </c:pt>
                <c:pt idx="1984">
                  <c:v>3.0755000000000001E-2</c:v>
                </c:pt>
                <c:pt idx="1985">
                  <c:v>3.0832999999999999E-2</c:v>
                </c:pt>
                <c:pt idx="1986">
                  <c:v>3.0911999999999999E-2</c:v>
                </c:pt>
                <c:pt idx="1987">
                  <c:v>3.0967999999999999E-2</c:v>
                </c:pt>
                <c:pt idx="1988">
                  <c:v>3.1123999999999999E-2</c:v>
                </c:pt>
                <c:pt idx="1989">
                  <c:v>3.1326E-2</c:v>
                </c:pt>
                <c:pt idx="1990">
                  <c:v>3.1482999999999997E-2</c:v>
                </c:pt>
                <c:pt idx="1991">
                  <c:v>3.1650999999999999E-2</c:v>
                </c:pt>
                <c:pt idx="1992">
                  <c:v>3.1919000000000003E-2</c:v>
                </c:pt>
                <c:pt idx="1993">
                  <c:v>3.2099000000000003E-2</c:v>
                </c:pt>
                <c:pt idx="1994">
                  <c:v>3.2278000000000001E-2</c:v>
                </c:pt>
                <c:pt idx="1995">
                  <c:v>3.2659000000000001E-2</c:v>
                </c:pt>
                <c:pt idx="1996">
                  <c:v>3.3162999999999998E-2</c:v>
                </c:pt>
                <c:pt idx="1997">
                  <c:v>3.3644E-2</c:v>
                </c:pt>
                <c:pt idx="1998">
                  <c:v>3.4147999999999998E-2</c:v>
                </c:pt>
                <c:pt idx="1999">
                  <c:v>3.4584999999999998E-2</c:v>
                </c:pt>
                <c:pt idx="2000">
                  <c:v>3.5099999999999999E-2</c:v>
                </c:pt>
                <c:pt idx="2001">
                  <c:v>3.5649E-2</c:v>
                </c:pt>
                <c:pt idx="2002">
                  <c:v>3.6152999999999998E-2</c:v>
                </c:pt>
                <c:pt idx="2003">
                  <c:v>3.6555999999999998E-2</c:v>
                </c:pt>
                <c:pt idx="2004">
                  <c:v>3.6914000000000002E-2</c:v>
                </c:pt>
                <c:pt idx="2005">
                  <c:v>3.7295000000000002E-2</c:v>
                </c:pt>
                <c:pt idx="2006">
                  <c:v>3.7630999999999998E-2</c:v>
                </c:pt>
                <c:pt idx="2007">
                  <c:v>3.8001E-2</c:v>
                </c:pt>
                <c:pt idx="2008">
                  <c:v>3.8404000000000001E-2</c:v>
                </c:pt>
                <c:pt idx="2009">
                  <c:v>3.8751000000000001E-2</c:v>
                </c:pt>
                <c:pt idx="2010">
                  <c:v>3.9086999999999997E-2</c:v>
                </c:pt>
                <c:pt idx="2011">
                  <c:v>3.9489999999999997E-2</c:v>
                </c:pt>
                <c:pt idx="2012">
                  <c:v>3.9780999999999997E-2</c:v>
                </c:pt>
                <c:pt idx="2013">
                  <c:v>3.9848000000000001E-2</c:v>
                </c:pt>
                <c:pt idx="2014">
                  <c:v>3.9960000000000002E-2</c:v>
                </c:pt>
                <c:pt idx="2015">
                  <c:v>4.0004999999999999E-2</c:v>
                </c:pt>
                <c:pt idx="2016">
                  <c:v>4.0127999999999997E-2</c:v>
                </c:pt>
                <c:pt idx="2017">
                  <c:v>4.0207E-2</c:v>
                </c:pt>
                <c:pt idx="2018">
                  <c:v>4.0295999999999998E-2</c:v>
                </c:pt>
                <c:pt idx="2019">
                  <c:v>4.0285000000000001E-2</c:v>
                </c:pt>
                <c:pt idx="2020">
                  <c:v>4.0263E-2</c:v>
                </c:pt>
                <c:pt idx="2021">
                  <c:v>4.0295999999999998E-2</c:v>
                </c:pt>
                <c:pt idx="2022">
                  <c:v>4.0329999999999998E-2</c:v>
                </c:pt>
                <c:pt idx="2023">
                  <c:v>4.0263E-2</c:v>
                </c:pt>
                <c:pt idx="2024">
                  <c:v>4.0295999999999998E-2</c:v>
                </c:pt>
                <c:pt idx="2025">
                  <c:v>4.0273999999999997E-2</c:v>
                </c:pt>
                <c:pt idx="2026">
                  <c:v>4.0329999999999998E-2</c:v>
                </c:pt>
                <c:pt idx="2027">
                  <c:v>4.0407999999999999E-2</c:v>
                </c:pt>
                <c:pt idx="2028">
                  <c:v>4.0497999999999999E-2</c:v>
                </c:pt>
                <c:pt idx="2029">
                  <c:v>4.0531999999999999E-2</c:v>
                </c:pt>
                <c:pt idx="2030">
                  <c:v>4.0509000000000003E-2</c:v>
                </c:pt>
                <c:pt idx="2031">
                  <c:v>4.0464E-2</c:v>
                </c:pt>
                <c:pt idx="2032">
                  <c:v>4.0453000000000003E-2</c:v>
                </c:pt>
                <c:pt idx="2033">
                  <c:v>4.0363999999999997E-2</c:v>
                </c:pt>
                <c:pt idx="2034">
                  <c:v>4.0295999999999998E-2</c:v>
                </c:pt>
                <c:pt idx="2035">
                  <c:v>4.0239999999999998E-2</c:v>
                </c:pt>
                <c:pt idx="2036">
                  <c:v>4.0038999999999998E-2</c:v>
                </c:pt>
                <c:pt idx="2037">
                  <c:v>3.9780999999999997E-2</c:v>
                </c:pt>
                <c:pt idx="2038">
                  <c:v>3.9479E-2</c:v>
                </c:pt>
                <c:pt idx="2039">
                  <c:v>3.9188000000000001E-2</c:v>
                </c:pt>
                <c:pt idx="2040">
                  <c:v>3.8897000000000001E-2</c:v>
                </c:pt>
                <c:pt idx="2041">
                  <c:v>3.8582999999999999E-2</c:v>
                </c:pt>
                <c:pt idx="2042">
                  <c:v>3.8348E-2</c:v>
                </c:pt>
                <c:pt idx="2043">
                  <c:v>3.8113000000000001E-2</c:v>
                </c:pt>
                <c:pt idx="2044">
                  <c:v>3.8023000000000001E-2</c:v>
                </c:pt>
                <c:pt idx="2045">
                  <c:v>3.7977999999999998E-2</c:v>
                </c:pt>
                <c:pt idx="2046">
                  <c:v>3.7933000000000001E-2</c:v>
                </c:pt>
                <c:pt idx="2047">
                  <c:v>3.7810000000000003E-2</c:v>
                </c:pt>
                <c:pt idx="2048">
                  <c:v>3.7642000000000002E-2</c:v>
                </c:pt>
                <c:pt idx="2049">
                  <c:v>3.7428999999999997E-2</c:v>
                </c:pt>
                <c:pt idx="2050">
                  <c:v>3.7239000000000001E-2</c:v>
                </c:pt>
                <c:pt idx="2051">
                  <c:v>3.7014999999999999E-2</c:v>
                </c:pt>
                <c:pt idx="2052">
                  <c:v>3.6769000000000003E-2</c:v>
                </c:pt>
                <c:pt idx="2053">
                  <c:v>3.6555999999999998E-2</c:v>
                </c:pt>
                <c:pt idx="2054">
                  <c:v>3.6567000000000002E-2</c:v>
                </c:pt>
                <c:pt idx="2055">
                  <c:v>3.6533999999999997E-2</c:v>
                </c:pt>
                <c:pt idx="2056">
                  <c:v>3.6589999999999998E-2</c:v>
                </c:pt>
                <c:pt idx="2057">
                  <c:v>3.6589999999999998E-2</c:v>
                </c:pt>
                <c:pt idx="2058">
                  <c:v>3.6577999999999999E-2</c:v>
                </c:pt>
                <c:pt idx="2059">
                  <c:v>3.6521999999999999E-2</c:v>
                </c:pt>
                <c:pt idx="2060">
                  <c:v>3.6555999999999998E-2</c:v>
                </c:pt>
                <c:pt idx="2061">
                  <c:v>3.6667999999999999E-2</c:v>
                </c:pt>
                <c:pt idx="2062">
                  <c:v>3.6824999999999997E-2</c:v>
                </c:pt>
                <c:pt idx="2063">
                  <c:v>3.6970000000000003E-2</c:v>
                </c:pt>
                <c:pt idx="2064">
                  <c:v>3.7193999999999998E-2</c:v>
                </c:pt>
                <c:pt idx="2065">
                  <c:v>3.7317000000000003E-2</c:v>
                </c:pt>
                <c:pt idx="2066">
                  <c:v>3.7474E-2</c:v>
                </c:pt>
                <c:pt idx="2067">
                  <c:v>3.7586000000000001E-2</c:v>
                </c:pt>
                <c:pt idx="2068">
                  <c:v>3.7652999999999999E-2</c:v>
                </c:pt>
                <c:pt idx="2069">
                  <c:v>3.7776999999999998E-2</c:v>
                </c:pt>
                <c:pt idx="2070">
                  <c:v>3.7888999999999999E-2</c:v>
                </c:pt>
                <c:pt idx="2071">
                  <c:v>3.8001E-2</c:v>
                </c:pt>
                <c:pt idx="2072">
                  <c:v>3.8135000000000002E-2</c:v>
                </c:pt>
                <c:pt idx="2073">
                  <c:v>3.8179999999999999E-2</c:v>
                </c:pt>
                <c:pt idx="2074">
                  <c:v>3.8281000000000003E-2</c:v>
                </c:pt>
                <c:pt idx="2075">
                  <c:v>3.8337000000000003E-2</c:v>
                </c:pt>
                <c:pt idx="2076">
                  <c:v>3.8448999999999997E-2</c:v>
                </c:pt>
                <c:pt idx="2077">
                  <c:v>3.8594000000000003E-2</c:v>
                </c:pt>
                <c:pt idx="2078">
                  <c:v>3.8717000000000001E-2</c:v>
                </c:pt>
                <c:pt idx="2079">
                  <c:v>3.8897000000000001E-2</c:v>
                </c:pt>
                <c:pt idx="2080">
                  <c:v>3.9052999999999997E-2</c:v>
                </c:pt>
                <c:pt idx="2081">
                  <c:v>3.9210000000000002E-2</c:v>
                </c:pt>
                <c:pt idx="2082">
                  <c:v>3.9310999999999999E-2</c:v>
                </c:pt>
                <c:pt idx="2083">
                  <c:v>3.9310999999999999E-2</c:v>
                </c:pt>
                <c:pt idx="2084">
                  <c:v>3.9366999999999999E-2</c:v>
                </c:pt>
                <c:pt idx="2085">
                  <c:v>3.9310999999999999E-2</c:v>
                </c:pt>
                <c:pt idx="2086">
                  <c:v>3.9322000000000003E-2</c:v>
                </c:pt>
                <c:pt idx="2087">
                  <c:v>3.9344999999999998E-2</c:v>
                </c:pt>
                <c:pt idx="2088">
                  <c:v>3.9479E-2</c:v>
                </c:pt>
                <c:pt idx="2089">
                  <c:v>3.9601999999999998E-2</c:v>
                </c:pt>
                <c:pt idx="2090">
                  <c:v>3.977E-2</c:v>
                </c:pt>
                <c:pt idx="2091">
                  <c:v>3.9982999999999998E-2</c:v>
                </c:pt>
                <c:pt idx="2092">
                  <c:v>4.0207E-2</c:v>
                </c:pt>
                <c:pt idx="2093">
                  <c:v>4.0397000000000002E-2</c:v>
                </c:pt>
                <c:pt idx="2094">
                  <c:v>4.0632000000000001E-2</c:v>
                </c:pt>
                <c:pt idx="2095">
                  <c:v>4.0676999999999998E-2</c:v>
                </c:pt>
                <c:pt idx="2096">
                  <c:v>4.0812000000000001E-2</c:v>
                </c:pt>
                <c:pt idx="2097">
                  <c:v>4.0834000000000002E-2</c:v>
                </c:pt>
                <c:pt idx="2098">
                  <c:v>4.0890000000000003E-2</c:v>
                </c:pt>
                <c:pt idx="2099">
                  <c:v>4.0967999999999997E-2</c:v>
                </c:pt>
                <c:pt idx="2100">
                  <c:v>4.1057999999999997E-2</c:v>
                </c:pt>
                <c:pt idx="2101">
                  <c:v>4.1047E-2</c:v>
                </c:pt>
                <c:pt idx="2102">
                  <c:v>4.0934999999999999E-2</c:v>
                </c:pt>
                <c:pt idx="2103">
                  <c:v>4.0744000000000002E-2</c:v>
                </c:pt>
                <c:pt idx="2104">
                  <c:v>4.0564999999999997E-2</c:v>
                </c:pt>
                <c:pt idx="2105">
                  <c:v>4.0341000000000002E-2</c:v>
                </c:pt>
                <c:pt idx="2106">
                  <c:v>4.0173E-2</c:v>
                </c:pt>
                <c:pt idx="2107">
                  <c:v>4.0016000000000003E-2</c:v>
                </c:pt>
                <c:pt idx="2108">
                  <c:v>3.9892999999999998E-2</c:v>
                </c:pt>
                <c:pt idx="2109">
                  <c:v>3.9747999999999999E-2</c:v>
                </c:pt>
                <c:pt idx="2110">
                  <c:v>3.9591000000000001E-2</c:v>
                </c:pt>
                <c:pt idx="2111">
                  <c:v>3.9399999999999998E-2</c:v>
                </c:pt>
                <c:pt idx="2112">
                  <c:v>3.9220999999999999E-2</c:v>
                </c:pt>
                <c:pt idx="2113">
                  <c:v>3.9031000000000003E-2</c:v>
                </c:pt>
                <c:pt idx="2114">
                  <c:v>3.8885000000000003E-2</c:v>
                </c:pt>
                <c:pt idx="2115">
                  <c:v>3.8628000000000003E-2</c:v>
                </c:pt>
                <c:pt idx="2116">
                  <c:v>3.8392999999999997E-2</c:v>
                </c:pt>
                <c:pt idx="2117">
                  <c:v>3.8089999999999999E-2</c:v>
                </c:pt>
                <c:pt idx="2118">
                  <c:v>3.7754000000000003E-2</c:v>
                </c:pt>
                <c:pt idx="2119">
                  <c:v>3.7474E-2</c:v>
                </c:pt>
                <c:pt idx="2120">
                  <c:v>3.7161E-2</c:v>
                </c:pt>
                <c:pt idx="2121">
                  <c:v>3.6880999999999997E-2</c:v>
                </c:pt>
                <c:pt idx="2122">
                  <c:v>3.6623000000000003E-2</c:v>
                </c:pt>
                <c:pt idx="2123">
                  <c:v>3.6387999999999997E-2</c:v>
                </c:pt>
                <c:pt idx="2124">
                  <c:v>3.6220000000000002E-2</c:v>
                </c:pt>
                <c:pt idx="2125">
                  <c:v>3.5962000000000001E-2</c:v>
                </c:pt>
                <c:pt idx="2126">
                  <c:v>3.5805999999999998E-2</c:v>
                </c:pt>
                <c:pt idx="2127">
                  <c:v>3.5559E-2</c:v>
                </c:pt>
                <c:pt idx="2128">
                  <c:v>3.5256999999999997E-2</c:v>
                </c:pt>
                <c:pt idx="2129">
                  <c:v>3.4875999999999997E-2</c:v>
                </c:pt>
                <c:pt idx="2130">
                  <c:v>3.4618000000000003E-2</c:v>
                </c:pt>
                <c:pt idx="2131">
                  <c:v>3.4293999999999998E-2</c:v>
                </c:pt>
                <c:pt idx="2132">
                  <c:v>3.3902000000000002E-2</c:v>
                </c:pt>
                <c:pt idx="2133">
                  <c:v>3.3521000000000002E-2</c:v>
                </c:pt>
                <c:pt idx="2134">
                  <c:v>3.3207E-2</c:v>
                </c:pt>
                <c:pt idx="2135">
                  <c:v>3.2793000000000003E-2</c:v>
                </c:pt>
                <c:pt idx="2136">
                  <c:v>3.2513E-2</c:v>
                </c:pt>
                <c:pt idx="2137">
                  <c:v>3.2076E-2</c:v>
                </c:pt>
                <c:pt idx="2138">
                  <c:v>3.1763E-2</c:v>
                </c:pt>
                <c:pt idx="2139">
                  <c:v>3.1392999999999997E-2</c:v>
                </c:pt>
                <c:pt idx="2140">
                  <c:v>3.1067999999999998E-2</c:v>
                </c:pt>
                <c:pt idx="2141">
                  <c:v>3.0710000000000001E-2</c:v>
                </c:pt>
                <c:pt idx="2142">
                  <c:v>3.0384999999999999E-2</c:v>
                </c:pt>
                <c:pt idx="2143">
                  <c:v>3.0127999999999999E-2</c:v>
                </c:pt>
                <c:pt idx="2144">
                  <c:v>2.9904E-2</c:v>
                </c:pt>
                <c:pt idx="2145">
                  <c:v>2.9635000000000002E-2</c:v>
                </c:pt>
                <c:pt idx="2146">
                  <c:v>2.9422E-2</c:v>
                </c:pt>
                <c:pt idx="2147">
                  <c:v>2.912E-2</c:v>
                </c:pt>
                <c:pt idx="2148">
                  <c:v>2.8851000000000002E-2</c:v>
                </c:pt>
                <c:pt idx="2149">
                  <c:v>2.8549000000000001E-2</c:v>
                </c:pt>
                <c:pt idx="2150">
                  <c:v>2.8324999999999999E-2</c:v>
                </c:pt>
                <c:pt idx="2151">
                  <c:v>2.8000000000000001E-2</c:v>
                </c:pt>
                <c:pt idx="2152">
                  <c:v>2.7696999999999999E-2</c:v>
                </c:pt>
                <c:pt idx="2153">
                  <c:v>2.7383999999999999E-2</c:v>
                </c:pt>
                <c:pt idx="2154">
                  <c:v>2.7149E-2</c:v>
                </c:pt>
                <c:pt idx="2155">
                  <c:v>2.6891000000000002E-2</c:v>
                </c:pt>
                <c:pt idx="2156">
                  <c:v>2.6712E-2</c:v>
                </c:pt>
                <c:pt idx="2157">
                  <c:v>2.6622E-2</c:v>
                </c:pt>
                <c:pt idx="2158">
                  <c:v>2.6520999999999999E-2</c:v>
                </c:pt>
                <c:pt idx="2159">
                  <c:v>2.6443000000000001E-2</c:v>
                </c:pt>
                <c:pt idx="2160">
                  <c:v>2.632E-2</c:v>
                </c:pt>
                <c:pt idx="2161">
                  <c:v>2.6242000000000001E-2</c:v>
                </c:pt>
                <c:pt idx="2162">
                  <c:v>2.613E-2</c:v>
                </c:pt>
                <c:pt idx="2163">
                  <c:v>2.5995000000000001E-2</c:v>
                </c:pt>
                <c:pt idx="2164">
                  <c:v>2.5894E-2</c:v>
                </c:pt>
                <c:pt idx="2165">
                  <c:v>2.5760000000000002E-2</c:v>
                </c:pt>
                <c:pt idx="2166">
                  <c:v>2.5693000000000001E-2</c:v>
                </c:pt>
                <c:pt idx="2167">
                  <c:v>2.5558000000000001E-2</c:v>
                </c:pt>
                <c:pt idx="2168">
                  <c:v>2.5446E-2</c:v>
                </c:pt>
                <c:pt idx="2169">
                  <c:v>2.5378999999999999E-2</c:v>
                </c:pt>
                <c:pt idx="2170">
                  <c:v>2.5402000000000001E-2</c:v>
                </c:pt>
                <c:pt idx="2171">
                  <c:v>2.5245E-2</c:v>
                </c:pt>
                <c:pt idx="2172">
                  <c:v>2.52E-2</c:v>
                </c:pt>
                <c:pt idx="2173">
                  <c:v>2.5132999999999999E-2</c:v>
                </c:pt>
                <c:pt idx="2174">
                  <c:v>2.5121999999999998E-2</c:v>
                </c:pt>
                <c:pt idx="2175">
                  <c:v>2.5010000000000001E-2</c:v>
                </c:pt>
                <c:pt idx="2176">
                  <c:v>2.5010000000000001E-2</c:v>
                </c:pt>
                <c:pt idx="2177">
                  <c:v>2.4930999999999998E-2</c:v>
                </c:pt>
                <c:pt idx="2178">
                  <c:v>2.5010000000000001E-2</c:v>
                </c:pt>
                <c:pt idx="2179">
                  <c:v>2.5021000000000002E-2</c:v>
                </c:pt>
                <c:pt idx="2180">
                  <c:v>2.5099E-2</c:v>
                </c:pt>
                <c:pt idx="2181">
                  <c:v>2.5066000000000001E-2</c:v>
                </c:pt>
                <c:pt idx="2182">
                  <c:v>2.5087999999999999E-2</c:v>
                </c:pt>
                <c:pt idx="2183">
                  <c:v>2.5144E-2</c:v>
                </c:pt>
                <c:pt idx="2184">
                  <c:v>2.5166000000000001E-2</c:v>
                </c:pt>
                <c:pt idx="2185">
                  <c:v>2.5144E-2</c:v>
                </c:pt>
                <c:pt idx="2186">
                  <c:v>2.5189E-2</c:v>
                </c:pt>
                <c:pt idx="2187">
                  <c:v>2.5166000000000001E-2</c:v>
                </c:pt>
                <c:pt idx="2188">
                  <c:v>2.5245E-2</c:v>
                </c:pt>
                <c:pt idx="2189">
                  <c:v>2.5256000000000001E-2</c:v>
                </c:pt>
                <c:pt idx="2190">
                  <c:v>2.5346E-2</c:v>
                </c:pt>
                <c:pt idx="2191">
                  <c:v>2.5368000000000002E-2</c:v>
                </c:pt>
                <c:pt idx="2192">
                  <c:v>2.5502E-2</c:v>
                </c:pt>
                <c:pt idx="2193">
                  <c:v>2.5682E-2</c:v>
                </c:pt>
                <c:pt idx="2194">
                  <c:v>2.5961999999999999E-2</c:v>
                </c:pt>
                <c:pt idx="2195">
                  <c:v>2.6141000000000001E-2</c:v>
                </c:pt>
                <c:pt idx="2196">
                  <c:v>2.6408999999999998E-2</c:v>
                </c:pt>
                <c:pt idx="2197">
                  <c:v>2.6633E-2</c:v>
                </c:pt>
                <c:pt idx="2198">
                  <c:v>2.6813E-2</c:v>
                </c:pt>
                <c:pt idx="2199">
                  <c:v>2.7002999999999999E-2</c:v>
                </c:pt>
                <c:pt idx="2200">
                  <c:v>2.7216000000000001E-2</c:v>
                </c:pt>
                <c:pt idx="2201">
                  <c:v>2.7428999999999999E-2</c:v>
                </c:pt>
                <c:pt idx="2202">
                  <c:v>2.7653E-2</c:v>
                </c:pt>
                <c:pt idx="2203">
                  <c:v>2.7854E-2</c:v>
                </c:pt>
                <c:pt idx="2204">
                  <c:v>2.8122999999999999E-2</c:v>
                </c:pt>
                <c:pt idx="2205">
                  <c:v>2.8347000000000001E-2</c:v>
                </c:pt>
                <c:pt idx="2206">
                  <c:v>2.8627E-2</c:v>
                </c:pt>
                <c:pt idx="2207">
                  <c:v>2.8861999999999999E-2</c:v>
                </c:pt>
                <c:pt idx="2208">
                  <c:v>2.912E-2</c:v>
                </c:pt>
                <c:pt idx="2209">
                  <c:v>2.9444000000000001E-2</c:v>
                </c:pt>
                <c:pt idx="2210">
                  <c:v>2.9735999999999999E-2</c:v>
                </c:pt>
                <c:pt idx="2211">
                  <c:v>2.9992999999999999E-2</c:v>
                </c:pt>
                <c:pt idx="2212">
                  <c:v>3.0395999999999999E-2</c:v>
                </c:pt>
                <c:pt idx="2213">
                  <c:v>3.0654000000000001E-2</c:v>
                </c:pt>
                <c:pt idx="2214">
                  <c:v>3.108E-2</c:v>
                </c:pt>
                <c:pt idx="2215">
                  <c:v>3.1426999999999997E-2</c:v>
                </c:pt>
                <c:pt idx="2216">
                  <c:v>3.1885999999999998E-2</c:v>
                </c:pt>
                <c:pt idx="2217">
                  <c:v>3.2244000000000002E-2</c:v>
                </c:pt>
                <c:pt idx="2218">
                  <c:v>3.2659000000000001E-2</c:v>
                </c:pt>
                <c:pt idx="2219">
                  <c:v>3.2982999999999998E-2</c:v>
                </c:pt>
                <c:pt idx="2220">
                  <c:v>3.3297E-2</c:v>
                </c:pt>
                <c:pt idx="2221">
                  <c:v>3.3555000000000001E-2</c:v>
                </c:pt>
                <c:pt idx="2222">
                  <c:v>3.3902000000000002E-2</c:v>
                </c:pt>
                <c:pt idx="2223">
                  <c:v>3.4249000000000002E-2</c:v>
                </c:pt>
                <c:pt idx="2224">
                  <c:v>3.4574000000000001E-2</c:v>
                </c:pt>
                <c:pt idx="2225">
                  <c:v>3.4897999999999998E-2</c:v>
                </c:pt>
                <c:pt idx="2226">
                  <c:v>3.5302E-2</c:v>
                </c:pt>
                <c:pt idx="2227">
                  <c:v>3.5671000000000001E-2</c:v>
                </c:pt>
                <c:pt idx="2228">
                  <c:v>3.6142000000000001E-2</c:v>
                </c:pt>
                <c:pt idx="2229">
                  <c:v>3.6499999999999998E-2</c:v>
                </c:pt>
                <c:pt idx="2230">
                  <c:v>3.6948000000000002E-2</c:v>
                </c:pt>
                <c:pt idx="2231">
                  <c:v>3.7295000000000002E-2</c:v>
                </c:pt>
                <c:pt idx="2232">
                  <c:v>3.7686999999999998E-2</c:v>
                </c:pt>
                <c:pt idx="2233">
                  <c:v>3.8001E-2</c:v>
                </c:pt>
                <c:pt idx="2234">
                  <c:v>3.8258E-2</c:v>
                </c:pt>
                <c:pt idx="2235">
                  <c:v>3.8448999999999997E-2</c:v>
                </c:pt>
                <c:pt idx="2236">
                  <c:v>3.8684000000000003E-2</c:v>
                </c:pt>
                <c:pt idx="2237">
                  <c:v>3.8851999999999998E-2</c:v>
                </c:pt>
                <c:pt idx="2238">
                  <c:v>3.9132E-2</c:v>
                </c:pt>
                <c:pt idx="2239">
                  <c:v>3.9333E-2</c:v>
                </c:pt>
                <c:pt idx="2240">
                  <c:v>3.9579999999999997E-2</c:v>
                </c:pt>
                <c:pt idx="2241">
                  <c:v>3.9815000000000003E-2</c:v>
                </c:pt>
                <c:pt idx="2242">
                  <c:v>4.0117E-2</c:v>
                </c:pt>
                <c:pt idx="2243">
                  <c:v>4.0329999999999998E-2</c:v>
                </c:pt>
                <c:pt idx="2244">
                  <c:v>4.0654999999999997E-2</c:v>
                </c:pt>
                <c:pt idx="2245">
                  <c:v>4.0901E-2</c:v>
                </c:pt>
                <c:pt idx="2246">
                  <c:v>4.1215000000000002E-2</c:v>
                </c:pt>
                <c:pt idx="2247">
                  <c:v>4.1472000000000002E-2</c:v>
                </c:pt>
                <c:pt idx="2248">
                  <c:v>4.1741E-2</c:v>
                </c:pt>
                <c:pt idx="2249">
                  <c:v>4.1975999999999999E-2</c:v>
                </c:pt>
                <c:pt idx="2250">
                  <c:v>4.2132999999999997E-2</c:v>
                </c:pt>
                <c:pt idx="2251">
                  <c:v>4.2346000000000002E-2</c:v>
                </c:pt>
                <c:pt idx="2252">
                  <c:v>4.2535999999999997E-2</c:v>
                </c:pt>
                <c:pt idx="2253">
                  <c:v>4.2659000000000002E-2</c:v>
                </c:pt>
                <c:pt idx="2254">
                  <c:v>4.2895000000000003E-2</c:v>
                </c:pt>
                <c:pt idx="2255">
                  <c:v>4.2938999999999998E-2</c:v>
                </c:pt>
                <c:pt idx="2256">
                  <c:v>4.3018000000000001E-2</c:v>
                </c:pt>
                <c:pt idx="2257">
                  <c:v>4.3006999999999997E-2</c:v>
                </c:pt>
                <c:pt idx="2258">
                  <c:v>4.3062999999999997E-2</c:v>
                </c:pt>
                <c:pt idx="2259">
                  <c:v>4.3096000000000002E-2</c:v>
                </c:pt>
                <c:pt idx="2260">
                  <c:v>4.3163E-2</c:v>
                </c:pt>
                <c:pt idx="2261">
                  <c:v>4.3275000000000001E-2</c:v>
                </c:pt>
                <c:pt idx="2262">
                  <c:v>4.3487999999999999E-2</c:v>
                </c:pt>
                <c:pt idx="2263">
                  <c:v>4.3633999999999999E-2</c:v>
                </c:pt>
                <c:pt idx="2264">
                  <c:v>4.3735000000000003E-2</c:v>
                </c:pt>
                <c:pt idx="2265">
                  <c:v>4.3846999999999997E-2</c:v>
                </c:pt>
                <c:pt idx="2266">
                  <c:v>4.3970000000000002E-2</c:v>
                </c:pt>
                <c:pt idx="2267">
                  <c:v>4.3992000000000003E-2</c:v>
                </c:pt>
                <c:pt idx="2268">
                  <c:v>4.4070999999999999E-2</c:v>
                </c:pt>
                <c:pt idx="2269">
                  <c:v>4.3970000000000002E-2</c:v>
                </c:pt>
                <c:pt idx="2270">
                  <c:v>4.3958999999999998E-2</c:v>
                </c:pt>
                <c:pt idx="2271">
                  <c:v>4.3890999999999999E-2</c:v>
                </c:pt>
                <c:pt idx="2272">
                  <c:v>4.3902999999999998E-2</c:v>
                </c:pt>
                <c:pt idx="2273">
                  <c:v>4.3970000000000002E-2</c:v>
                </c:pt>
                <c:pt idx="2274">
                  <c:v>4.4047999999999997E-2</c:v>
                </c:pt>
                <c:pt idx="2275">
                  <c:v>4.4159999999999998E-2</c:v>
                </c:pt>
                <c:pt idx="2276">
                  <c:v>4.4249999999999998E-2</c:v>
                </c:pt>
                <c:pt idx="2277">
                  <c:v>4.4351000000000002E-2</c:v>
                </c:pt>
                <c:pt idx="2278">
                  <c:v>4.4463000000000003E-2</c:v>
                </c:pt>
                <c:pt idx="2279">
                  <c:v>4.4474E-2</c:v>
                </c:pt>
                <c:pt idx="2280">
                  <c:v>4.4574000000000003E-2</c:v>
                </c:pt>
                <c:pt idx="2281">
                  <c:v>4.4608000000000002E-2</c:v>
                </c:pt>
                <c:pt idx="2282">
                  <c:v>4.4630000000000003E-2</c:v>
                </c:pt>
                <c:pt idx="2283">
                  <c:v>4.4506999999999998E-2</c:v>
                </c:pt>
                <c:pt idx="2284">
                  <c:v>4.4484999999999997E-2</c:v>
                </c:pt>
                <c:pt idx="2285">
                  <c:v>4.4361999999999999E-2</c:v>
                </c:pt>
                <c:pt idx="2286">
                  <c:v>4.4249999999999998E-2</c:v>
                </c:pt>
                <c:pt idx="2287">
                  <c:v>4.4003E-2</c:v>
                </c:pt>
                <c:pt idx="2288">
                  <c:v>4.3778999999999998E-2</c:v>
                </c:pt>
                <c:pt idx="2289">
                  <c:v>4.3577999999999999E-2</c:v>
                </c:pt>
                <c:pt idx="2290">
                  <c:v>4.3431999999999998E-2</c:v>
                </c:pt>
                <c:pt idx="2291">
                  <c:v>4.3331000000000001E-2</c:v>
                </c:pt>
                <c:pt idx="2292">
                  <c:v>4.3174999999999998E-2</c:v>
                </c:pt>
                <c:pt idx="2293">
                  <c:v>4.2994999999999998E-2</c:v>
                </c:pt>
                <c:pt idx="2294">
                  <c:v>4.2839000000000002E-2</c:v>
                </c:pt>
                <c:pt idx="2295">
                  <c:v>4.2659000000000002E-2</c:v>
                </c:pt>
                <c:pt idx="2296">
                  <c:v>4.2637000000000001E-2</c:v>
                </c:pt>
                <c:pt idx="2297">
                  <c:v>4.2581000000000001E-2</c:v>
                </c:pt>
                <c:pt idx="2298">
                  <c:v>4.2559E-2</c:v>
                </c:pt>
                <c:pt idx="2299">
                  <c:v>4.2479999999999997E-2</c:v>
                </c:pt>
                <c:pt idx="2300">
                  <c:v>4.2379E-2</c:v>
                </c:pt>
                <c:pt idx="2301">
                  <c:v>4.2256000000000002E-2</c:v>
                </c:pt>
                <c:pt idx="2302">
                  <c:v>4.2088E-2</c:v>
                </c:pt>
                <c:pt idx="2303">
                  <c:v>4.1775E-2</c:v>
                </c:pt>
                <c:pt idx="2304">
                  <c:v>4.1596000000000001E-2</c:v>
                </c:pt>
                <c:pt idx="2305">
                  <c:v>4.1416000000000001E-2</c:v>
                </c:pt>
                <c:pt idx="2306">
                  <c:v>4.1248E-2</c:v>
                </c:pt>
                <c:pt idx="2307">
                  <c:v>4.1103000000000001E-2</c:v>
                </c:pt>
                <c:pt idx="2308">
                  <c:v>4.1079999999999998E-2</c:v>
                </c:pt>
                <c:pt idx="2309">
                  <c:v>4.0946000000000003E-2</c:v>
                </c:pt>
                <c:pt idx="2310">
                  <c:v>4.1001999999999997E-2</c:v>
                </c:pt>
                <c:pt idx="2311">
                  <c:v>4.1079999999999998E-2</c:v>
                </c:pt>
                <c:pt idx="2312">
                  <c:v>4.1113999999999998E-2</c:v>
                </c:pt>
                <c:pt idx="2313">
                  <c:v>4.1036000000000003E-2</c:v>
                </c:pt>
                <c:pt idx="2314">
                  <c:v>4.0822999999999998E-2</c:v>
                </c:pt>
                <c:pt idx="2315">
                  <c:v>4.0666000000000001E-2</c:v>
                </c:pt>
                <c:pt idx="2316">
                  <c:v>4.0531999999999999E-2</c:v>
                </c:pt>
                <c:pt idx="2317">
                  <c:v>4.0375000000000001E-2</c:v>
                </c:pt>
                <c:pt idx="2318">
                  <c:v>4.0207E-2</c:v>
                </c:pt>
                <c:pt idx="2319">
                  <c:v>4.0072000000000003E-2</c:v>
                </c:pt>
                <c:pt idx="2320">
                  <c:v>4.0004999999999999E-2</c:v>
                </c:pt>
                <c:pt idx="2321">
                  <c:v>3.9882000000000001E-2</c:v>
                </c:pt>
                <c:pt idx="2322">
                  <c:v>3.9759000000000003E-2</c:v>
                </c:pt>
                <c:pt idx="2323">
                  <c:v>3.9647000000000002E-2</c:v>
                </c:pt>
                <c:pt idx="2324">
                  <c:v>3.9691999999999998E-2</c:v>
                </c:pt>
                <c:pt idx="2325">
                  <c:v>3.9713999999999999E-2</c:v>
                </c:pt>
                <c:pt idx="2326">
                  <c:v>3.9725000000000003E-2</c:v>
                </c:pt>
                <c:pt idx="2327">
                  <c:v>3.9747999999999999E-2</c:v>
                </c:pt>
                <c:pt idx="2328">
                  <c:v>3.9938000000000001E-2</c:v>
                </c:pt>
                <c:pt idx="2329">
                  <c:v>4.0072000000000003E-2</c:v>
                </c:pt>
                <c:pt idx="2330">
                  <c:v>4.0239999999999998E-2</c:v>
                </c:pt>
                <c:pt idx="2331">
                  <c:v>4.0329999999999998E-2</c:v>
                </c:pt>
                <c:pt idx="2332">
                  <c:v>4.0385999999999998E-2</c:v>
                </c:pt>
                <c:pt idx="2333">
                  <c:v>4.0475999999999998E-2</c:v>
                </c:pt>
                <c:pt idx="2334">
                  <c:v>4.0654999999999997E-2</c:v>
                </c:pt>
                <c:pt idx="2335">
                  <c:v>4.0788999999999999E-2</c:v>
                </c:pt>
                <c:pt idx="2336">
                  <c:v>4.0924000000000002E-2</c:v>
                </c:pt>
                <c:pt idx="2337">
                  <c:v>4.0946000000000003E-2</c:v>
                </c:pt>
                <c:pt idx="2338">
                  <c:v>4.1001999999999997E-2</c:v>
                </c:pt>
                <c:pt idx="2339">
                  <c:v>4.1091999999999997E-2</c:v>
                </c:pt>
                <c:pt idx="2340">
                  <c:v>4.1248E-2</c:v>
                </c:pt>
                <c:pt idx="2341">
                  <c:v>4.1394E-2</c:v>
                </c:pt>
                <c:pt idx="2342">
                  <c:v>4.1540000000000001E-2</c:v>
                </c:pt>
                <c:pt idx="2343">
                  <c:v>4.1685E-2</c:v>
                </c:pt>
                <c:pt idx="2344">
                  <c:v>4.1897999999999998E-2</c:v>
                </c:pt>
                <c:pt idx="2345">
                  <c:v>4.1931999999999997E-2</c:v>
                </c:pt>
                <c:pt idx="2346">
                  <c:v>4.2009999999999999E-2</c:v>
                </c:pt>
                <c:pt idx="2347">
                  <c:v>4.2009999999999999E-2</c:v>
                </c:pt>
                <c:pt idx="2348">
                  <c:v>4.1965000000000002E-2</c:v>
                </c:pt>
                <c:pt idx="2349">
                  <c:v>4.1785999999999997E-2</c:v>
                </c:pt>
                <c:pt idx="2350">
                  <c:v>4.1764000000000003E-2</c:v>
                </c:pt>
                <c:pt idx="2351">
                  <c:v>4.1674000000000003E-2</c:v>
                </c:pt>
                <c:pt idx="2352">
                  <c:v>4.1472000000000002E-2</c:v>
                </c:pt>
                <c:pt idx="2353">
                  <c:v>4.1271000000000002E-2</c:v>
                </c:pt>
                <c:pt idx="2354">
                  <c:v>4.1181000000000002E-2</c:v>
                </c:pt>
                <c:pt idx="2355">
                  <c:v>4.1181000000000002E-2</c:v>
                </c:pt>
                <c:pt idx="2356">
                  <c:v>4.1169999999999998E-2</c:v>
                </c:pt>
                <c:pt idx="2357">
                  <c:v>4.1103000000000001E-2</c:v>
                </c:pt>
                <c:pt idx="2358">
                  <c:v>4.1103000000000001E-2</c:v>
                </c:pt>
                <c:pt idx="2359">
                  <c:v>4.1147999999999997E-2</c:v>
                </c:pt>
                <c:pt idx="2360">
                  <c:v>4.1125000000000002E-2</c:v>
                </c:pt>
                <c:pt idx="2361">
                  <c:v>4.1013000000000001E-2</c:v>
                </c:pt>
                <c:pt idx="2362">
                  <c:v>4.0957E-2</c:v>
                </c:pt>
                <c:pt idx="2363">
                  <c:v>4.0946000000000003E-2</c:v>
                </c:pt>
                <c:pt idx="2364">
                  <c:v>4.0980000000000003E-2</c:v>
                </c:pt>
                <c:pt idx="2365">
                  <c:v>4.0980000000000003E-2</c:v>
                </c:pt>
                <c:pt idx="2366">
                  <c:v>4.0924000000000002E-2</c:v>
                </c:pt>
                <c:pt idx="2367">
                  <c:v>4.0946000000000003E-2</c:v>
                </c:pt>
                <c:pt idx="2368">
                  <c:v>4.1013000000000001E-2</c:v>
                </c:pt>
                <c:pt idx="2369">
                  <c:v>4.0991E-2</c:v>
                </c:pt>
                <c:pt idx="2370">
                  <c:v>4.1036000000000003E-2</c:v>
                </c:pt>
                <c:pt idx="2371">
                  <c:v>4.1013000000000001E-2</c:v>
                </c:pt>
                <c:pt idx="2372">
                  <c:v>4.1069000000000001E-2</c:v>
                </c:pt>
                <c:pt idx="2373">
                  <c:v>4.1103000000000001E-2</c:v>
                </c:pt>
                <c:pt idx="2374">
                  <c:v>4.1135999999999999E-2</c:v>
                </c:pt>
                <c:pt idx="2375">
                  <c:v>4.1113999999999998E-2</c:v>
                </c:pt>
                <c:pt idx="2376">
                  <c:v>4.1147999999999997E-2</c:v>
                </c:pt>
                <c:pt idx="2377">
                  <c:v>4.1135999999999999E-2</c:v>
                </c:pt>
                <c:pt idx="2378">
                  <c:v>4.1181000000000002E-2</c:v>
                </c:pt>
                <c:pt idx="2379">
                  <c:v>4.1225999999999999E-2</c:v>
                </c:pt>
                <c:pt idx="2380">
                  <c:v>4.1237000000000003E-2</c:v>
                </c:pt>
                <c:pt idx="2381">
                  <c:v>4.1181000000000002E-2</c:v>
                </c:pt>
                <c:pt idx="2382">
                  <c:v>4.1135999999999999E-2</c:v>
                </c:pt>
                <c:pt idx="2383">
                  <c:v>4.1125000000000002E-2</c:v>
                </c:pt>
                <c:pt idx="2384">
                  <c:v>4.1191999999999999E-2</c:v>
                </c:pt>
                <c:pt idx="2385">
                  <c:v>4.1215000000000002E-2</c:v>
                </c:pt>
                <c:pt idx="2386">
                  <c:v>4.1450000000000001E-2</c:v>
                </c:pt>
                <c:pt idx="2387">
                  <c:v>4.1662999999999999E-2</c:v>
                </c:pt>
                <c:pt idx="2388">
                  <c:v>4.1986999999999997E-2</c:v>
                </c:pt>
                <c:pt idx="2389">
                  <c:v>4.2356999999999999E-2</c:v>
                </c:pt>
                <c:pt idx="2390">
                  <c:v>4.2861000000000003E-2</c:v>
                </c:pt>
                <c:pt idx="2391">
                  <c:v>4.3253E-2</c:v>
                </c:pt>
                <c:pt idx="2392">
                  <c:v>4.3589000000000003E-2</c:v>
                </c:pt>
                <c:pt idx="2393">
                  <c:v>4.4047999999999997E-2</c:v>
                </c:pt>
                <c:pt idx="2394">
                  <c:v>4.4652999999999998E-2</c:v>
                </c:pt>
                <c:pt idx="2395">
                  <c:v>4.5224E-2</c:v>
                </c:pt>
                <c:pt idx="2396">
                  <c:v>4.5805999999999999E-2</c:v>
                </c:pt>
                <c:pt idx="2397">
                  <c:v>4.6365999999999997E-2</c:v>
                </c:pt>
                <c:pt idx="2398">
                  <c:v>4.6926000000000002E-2</c:v>
                </c:pt>
                <c:pt idx="2399">
                  <c:v>4.743E-2</c:v>
                </c:pt>
                <c:pt idx="2400">
                  <c:v>4.7867E-2</c:v>
                </c:pt>
                <c:pt idx="2401">
                  <c:v>4.836E-2</c:v>
                </c:pt>
                <c:pt idx="2402">
                  <c:v>4.8885999999999999E-2</c:v>
                </c:pt>
                <c:pt idx="2403">
                  <c:v>4.9322999999999999E-2</c:v>
                </c:pt>
                <c:pt idx="2404">
                  <c:v>4.9782E-2</c:v>
                </c:pt>
                <c:pt idx="2405">
                  <c:v>5.0185E-2</c:v>
                </c:pt>
                <c:pt idx="2406">
                  <c:v>5.0543999999999999E-2</c:v>
                </c:pt>
                <c:pt idx="2407">
                  <c:v>5.0958000000000003E-2</c:v>
                </c:pt>
                <c:pt idx="2408">
                  <c:v>5.1327999999999999E-2</c:v>
                </c:pt>
                <c:pt idx="2409">
                  <c:v>5.1630000000000002E-2</c:v>
                </c:pt>
                <c:pt idx="2410">
                  <c:v>5.1965999999999998E-2</c:v>
                </c:pt>
                <c:pt idx="2411">
                  <c:v>5.2246000000000001E-2</c:v>
                </c:pt>
                <c:pt idx="2412">
                  <c:v>5.2559000000000002E-2</c:v>
                </c:pt>
                <c:pt idx="2413">
                  <c:v>5.2838999999999997E-2</c:v>
                </c:pt>
                <c:pt idx="2414">
                  <c:v>5.3164000000000003E-2</c:v>
                </c:pt>
                <c:pt idx="2415">
                  <c:v>5.3477999999999998E-2</c:v>
                </c:pt>
                <c:pt idx="2416">
                  <c:v>5.3836000000000002E-2</c:v>
                </c:pt>
                <c:pt idx="2417">
                  <c:v>5.4105E-2</c:v>
                </c:pt>
                <c:pt idx="2418">
                  <c:v>5.4496999999999997E-2</c:v>
                </c:pt>
                <c:pt idx="2419">
                  <c:v>5.4833E-2</c:v>
                </c:pt>
                <c:pt idx="2420">
                  <c:v>5.5067999999999999E-2</c:v>
                </c:pt>
                <c:pt idx="2421">
                  <c:v>5.5302999999999998E-2</c:v>
                </c:pt>
                <c:pt idx="2422">
                  <c:v>5.5606000000000003E-2</c:v>
                </c:pt>
                <c:pt idx="2423">
                  <c:v>5.5930000000000001E-2</c:v>
                </c:pt>
                <c:pt idx="2424">
                  <c:v>5.6232999999999998E-2</c:v>
                </c:pt>
                <c:pt idx="2425">
                  <c:v>5.6433999999999998E-2</c:v>
                </c:pt>
                <c:pt idx="2426">
                  <c:v>5.6681000000000002E-2</c:v>
                </c:pt>
                <c:pt idx="2427">
                  <c:v>5.6781999999999999E-2</c:v>
                </c:pt>
                <c:pt idx="2428">
                  <c:v>5.6848999999999997E-2</c:v>
                </c:pt>
                <c:pt idx="2429">
                  <c:v>5.6781999999999999E-2</c:v>
                </c:pt>
                <c:pt idx="2430">
                  <c:v>5.6691999999999999E-2</c:v>
                </c:pt>
                <c:pt idx="2431">
                  <c:v>5.6523999999999998E-2</c:v>
                </c:pt>
                <c:pt idx="2432">
                  <c:v>5.6390000000000003E-2</c:v>
                </c:pt>
                <c:pt idx="2433">
                  <c:v>5.6300000000000003E-2</c:v>
                </c:pt>
                <c:pt idx="2434">
                  <c:v>5.6222000000000001E-2</c:v>
                </c:pt>
                <c:pt idx="2435">
                  <c:v>5.5964E-2</c:v>
                </c:pt>
                <c:pt idx="2436">
                  <c:v>5.5705999999999999E-2</c:v>
                </c:pt>
                <c:pt idx="2437">
                  <c:v>5.5404000000000002E-2</c:v>
                </c:pt>
                <c:pt idx="2438">
                  <c:v>5.5101999999999998E-2</c:v>
                </c:pt>
                <c:pt idx="2439">
                  <c:v>5.4810999999999999E-2</c:v>
                </c:pt>
                <c:pt idx="2440">
                  <c:v>5.4518999999999998E-2</c:v>
                </c:pt>
                <c:pt idx="2441">
                  <c:v>5.4239000000000002E-2</c:v>
                </c:pt>
                <c:pt idx="2442">
                  <c:v>5.3914999999999998E-2</c:v>
                </c:pt>
                <c:pt idx="2443">
                  <c:v>5.3622999999999997E-2</c:v>
                </c:pt>
                <c:pt idx="2444">
                  <c:v>5.3411E-2</c:v>
                </c:pt>
                <c:pt idx="2445">
                  <c:v>5.3152999999999999E-2</c:v>
                </c:pt>
                <c:pt idx="2446">
                  <c:v>5.2950999999999998E-2</c:v>
                </c:pt>
                <c:pt idx="2447">
                  <c:v>5.2727000000000003E-2</c:v>
                </c:pt>
                <c:pt idx="2448">
                  <c:v>5.2458999999999999E-2</c:v>
                </c:pt>
                <c:pt idx="2449">
                  <c:v>5.2167999999999999E-2</c:v>
                </c:pt>
                <c:pt idx="2450">
                  <c:v>5.1853999999999997E-2</c:v>
                </c:pt>
                <c:pt idx="2451">
                  <c:v>5.1496E-2</c:v>
                </c:pt>
                <c:pt idx="2452">
                  <c:v>5.1181999999999998E-2</c:v>
                </c:pt>
                <c:pt idx="2453">
                  <c:v>5.0824000000000001E-2</c:v>
                </c:pt>
                <c:pt idx="2454">
                  <c:v>5.0509999999999999E-2</c:v>
                </c:pt>
                <c:pt idx="2455">
                  <c:v>5.0195999999999998E-2</c:v>
                </c:pt>
                <c:pt idx="2456">
                  <c:v>4.9894000000000001E-2</c:v>
                </c:pt>
                <c:pt idx="2457">
                  <c:v>4.9501999999999997E-2</c:v>
                </c:pt>
                <c:pt idx="2458">
                  <c:v>4.9200000000000001E-2</c:v>
                </c:pt>
                <c:pt idx="2459">
                  <c:v>4.8696000000000003E-2</c:v>
                </c:pt>
                <c:pt idx="2460">
                  <c:v>4.8259000000000003E-2</c:v>
                </c:pt>
                <c:pt idx="2461">
                  <c:v>4.7933999999999997E-2</c:v>
                </c:pt>
                <c:pt idx="2462">
                  <c:v>4.7608999999999999E-2</c:v>
                </c:pt>
                <c:pt idx="2463">
                  <c:v>4.7195000000000001E-2</c:v>
                </c:pt>
                <c:pt idx="2464">
                  <c:v>4.6836999999999997E-2</c:v>
                </c:pt>
                <c:pt idx="2465">
                  <c:v>4.6467000000000001E-2</c:v>
                </c:pt>
                <c:pt idx="2466">
                  <c:v>4.6164999999999998E-2</c:v>
                </c:pt>
                <c:pt idx="2467">
                  <c:v>4.5929999999999999E-2</c:v>
                </c:pt>
                <c:pt idx="2468">
                  <c:v>4.5650000000000003E-2</c:v>
                </c:pt>
                <c:pt idx="2469">
                  <c:v>4.5414000000000003E-2</c:v>
                </c:pt>
                <c:pt idx="2470">
                  <c:v>4.5314E-2</c:v>
                </c:pt>
                <c:pt idx="2471">
                  <c:v>4.5213000000000003E-2</c:v>
                </c:pt>
                <c:pt idx="2472">
                  <c:v>4.5111999999999999E-2</c:v>
                </c:pt>
                <c:pt idx="2473">
                  <c:v>4.4977999999999997E-2</c:v>
                </c:pt>
                <c:pt idx="2474">
                  <c:v>4.4866000000000003E-2</c:v>
                </c:pt>
                <c:pt idx="2475">
                  <c:v>4.4618999999999999E-2</c:v>
                </c:pt>
                <c:pt idx="2476">
                  <c:v>4.4474E-2</c:v>
                </c:pt>
                <c:pt idx="2477">
                  <c:v>4.4384E-2</c:v>
                </c:pt>
                <c:pt idx="2478">
                  <c:v>4.4249999999999998E-2</c:v>
                </c:pt>
                <c:pt idx="2479">
                  <c:v>4.4103999999999997E-2</c:v>
                </c:pt>
                <c:pt idx="2480">
                  <c:v>4.4003E-2</c:v>
                </c:pt>
                <c:pt idx="2481">
                  <c:v>4.3924999999999999E-2</c:v>
                </c:pt>
                <c:pt idx="2482">
                  <c:v>4.3890999999999999E-2</c:v>
                </c:pt>
                <c:pt idx="2483">
                  <c:v>4.3902999999999998E-2</c:v>
                </c:pt>
                <c:pt idx="2484">
                  <c:v>4.3902999999999998E-2</c:v>
                </c:pt>
                <c:pt idx="2485">
                  <c:v>4.3924999999999999E-2</c:v>
                </c:pt>
                <c:pt idx="2486">
                  <c:v>4.3992000000000003E-2</c:v>
                </c:pt>
                <c:pt idx="2487">
                  <c:v>4.3947E-2</c:v>
                </c:pt>
                <c:pt idx="2488">
                  <c:v>4.3947E-2</c:v>
                </c:pt>
                <c:pt idx="2489">
                  <c:v>4.3992000000000003E-2</c:v>
                </c:pt>
                <c:pt idx="2490">
                  <c:v>4.4082000000000003E-2</c:v>
                </c:pt>
                <c:pt idx="2491">
                  <c:v>4.4227000000000002E-2</c:v>
                </c:pt>
                <c:pt idx="2492">
                  <c:v>4.4361999999999999E-2</c:v>
                </c:pt>
                <c:pt idx="2493">
                  <c:v>4.4506999999999998E-2</c:v>
                </c:pt>
                <c:pt idx="2494">
                  <c:v>4.4720000000000003E-2</c:v>
                </c:pt>
                <c:pt idx="2495">
                  <c:v>4.4821E-2</c:v>
                </c:pt>
                <c:pt idx="2496">
                  <c:v>4.4909999999999999E-2</c:v>
                </c:pt>
                <c:pt idx="2497">
                  <c:v>4.4989000000000001E-2</c:v>
                </c:pt>
                <c:pt idx="2498">
                  <c:v>4.5045000000000002E-2</c:v>
                </c:pt>
                <c:pt idx="2499">
                  <c:v>4.5157000000000003E-2</c:v>
                </c:pt>
                <c:pt idx="2500">
                  <c:v>4.5448000000000002E-2</c:v>
                </c:pt>
                <c:pt idx="2501">
                  <c:v>4.5671999999999997E-2</c:v>
                </c:pt>
                <c:pt idx="2502">
                  <c:v>4.5895999999999999E-2</c:v>
                </c:pt>
                <c:pt idx="2503">
                  <c:v>4.6142000000000002E-2</c:v>
                </c:pt>
                <c:pt idx="2504">
                  <c:v>4.6489999999999997E-2</c:v>
                </c:pt>
                <c:pt idx="2505">
                  <c:v>4.6657999999999998E-2</c:v>
                </c:pt>
                <c:pt idx="2506">
                  <c:v>4.6858999999999998E-2</c:v>
                </c:pt>
                <c:pt idx="2507">
                  <c:v>4.7050000000000002E-2</c:v>
                </c:pt>
                <c:pt idx="2508">
                  <c:v>4.7106000000000002E-2</c:v>
                </c:pt>
                <c:pt idx="2509">
                  <c:v>4.7239999999999997E-2</c:v>
                </c:pt>
                <c:pt idx="2510">
                  <c:v>4.7407999999999999E-2</c:v>
                </c:pt>
                <c:pt idx="2511">
                  <c:v>4.7463999999999999E-2</c:v>
                </c:pt>
                <c:pt idx="2512">
                  <c:v>4.752E-2</c:v>
                </c:pt>
                <c:pt idx="2513">
                  <c:v>4.7598000000000001E-2</c:v>
                </c:pt>
                <c:pt idx="2514">
                  <c:v>4.7710000000000002E-2</c:v>
                </c:pt>
                <c:pt idx="2515">
                  <c:v>4.7822000000000003E-2</c:v>
                </c:pt>
                <c:pt idx="2516">
                  <c:v>4.7967999999999997E-2</c:v>
                </c:pt>
                <c:pt idx="2517">
                  <c:v>4.8101999999999999E-2</c:v>
                </c:pt>
                <c:pt idx="2518">
                  <c:v>4.8168999999999997E-2</c:v>
                </c:pt>
                <c:pt idx="2519">
                  <c:v>4.827E-2</c:v>
                </c:pt>
                <c:pt idx="2520">
                  <c:v>4.8392999999999999E-2</c:v>
                </c:pt>
                <c:pt idx="2521">
                  <c:v>4.8448999999999999E-2</c:v>
                </c:pt>
                <c:pt idx="2522">
                  <c:v>4.8505E-2</c:v>
                </c:pt>
                <c:pt idx="2523">
                  <c:v>4.8505E-2</c:v>
                </c:pt>
                <c:pt idx="2524">
                  <c:v>4.8516999999999998E-2</c:v>
                </c:pt>
                <c:pt idx="2525">
                  <c:v>4.8472000000000001E-2</c:v>
                </c:pt>
                <c:pt idx="2526">
                  <c:v>4.8349000000000003E-2</c:v>
                </c:pt>
                <c:pt idx="2527">
                  <c:v>4.8168999999999997E-2</c:v>
                </c:pt>
                <c:pt idx="2528">
                  <c:v>4.8091000000000002E-2</c:v>
                </c:pt>
                <c:pt idx="2529">
                  <c:v>4.7979000000000001E-2</c:v>
                </c:pt>
                <c:pt idx="2530">
                  <c:v>4.7822000000000003E-2</c:v>
                </c:pt>
                <c:pt idx="2531">
                  <c:v>4.7632000000000001E-2</c:v>
                </c:pt>
                <c:pt idx="2532">
                  <c:v>4.743E-2</c:v>
                </c:pt>
                <c:pt idx="2533">
                  <c:v>4.7307000000000002E-2</c:v>
                </c:pt>
                <c:pt idx="2534">
                  <c:v>4.7183999999999997E-2</c:v>
                </c:pt>
                <c:pt idx="2535">
                  <c:v>4.6994000000000001E-2</c:v>
                </c:pt>
                <c:pt idx="2536">
                  <c:v>4.6960000000000002E-2</c:v>
                </c:pt>
                <c:pt idx="2537">
                  <c:v>4.6948999999999998E-2</c:v>
                </c:pt>
                <c:pt idx="2538">
                  <c:v>4.6938000000000001E-2</c:v>
                </c:pt>
                <c:pt idx="2539">
                  <c:v>4.7038000000000003E-2</c:v>
                </c:pt>
                <c:pt idx="2540">
                  <c:v>4.7060999999999999E-2</c:v>
                </c:pt>
                <c:pt idx="2541">
                  <c:v>4.6970999999999999E-2</c:v>
                </c:pt>
                <c:pt idx="2542">
                  <c:v>4.6938000000000001E-2</c:v>
                </c:pt>
                <c:pt idx="2543">
                  <c:v>4.6914999999999998E-2</c:v>
                </c:pt>
                <c:pt idx="2544">
                  <c:v>4.6836999999999997E-2</c:v>
                </c:pt>
                <c:pt idx="2545">
                  <c:v>4.6679999999999999E-2</c:v>
                </c:pt>
                <c:pt idx="2546">
                  <c:v>4.6702E-2</c:v>
                </c:pt>
                <c:pt idx="2547">
                  <c:v>4.6646E-2</c:v>
                </c:pt>
                <c:pt idx="2548">
                  <c:v>4.6589999999999999E-2</c:v>
                </c:pt>
                <c:pt idx="2549">
                  <c:v>4.6557000000000001E-2</c:v>
                </c:pt>
                <c:pt idx="2550">
                  <c:v>4.6511999999999998E-2</c:v>
                </c:pt>
                <c:pt idx="2551">
                  <c:v>4.6421999999999998E-2</c:v>
                </c:pt>
                <c:pt idx="2552">
                  <c:v>4.6445E-2</c:v>
                </c:pt>
                <c:pt idx="2553">
                  <c:v>4.6411000000000001E-2</c:v>
                </c:pt>
                <c:pt idx="2554">
                  <c:v>4.6365999999999997E-2</c:v>
                </c:pt>
                <c:pt idx="2555">
                  <c:v>4.6332999999999999E-2</c:v>
                </c:pt>
                <c:pt idx="2556">
                  <c:v>4.6276999999999999E-2</c:v>
                </c:pt>
                <c:pt idx="2557">
                  <c:v>4.6254000000000003E-2</c:v>
                </c:pt>
                <c:pt idx="2558">
                  <c:v>4.6220999999999998E-2</c:v>
                </c:pt>
                <c:pt idx="2559">
                  <c:v>4.6154000000000001E-2</c:v>
                </c:pt>
                <c:pt idx="2560">
                  <c:v>4.6176000000000002E-2</c:v>
                </c:pt>
                <c:pt idx="2561">
                  <c:v>4.6164999999999998E-2</c:v>
                </c:pt>
                <c:pt idx="2562">
                  <c:v>4.6232000000000002E-2</c:v>
                </c:pt>
                <c:pt idx="2563">
                  <c:v>4.6299E-2</c:v>
                </c:pt>
                <c:pt idx="2564">
                  <c:v>4.6421999999999998E-2</c:v>
                </c:pt>
                <c:pt idx="2565">
                  <c:v>4.6489999999999997E-2</c:v>
                </c:pt>
                <c:pt idx="2566">
                  <c:v>4.6589999999999999E-2</c:v>
                </c:pt>
                <c:pt idx="2567">
                  <c:v>4.6746999999999997E-2</c:v>
                </c:pt>
                <c:pt idx="2568">
                  <c:v>4.6982000000000003E-2</c:v>
                </c:pt>
                <c:pt idx="2569">
                  <c:v>4.7161000000000002E-2</c:v>
                </c:pt>
                <c:pt idx="2570">
                  <c:v>4.7384999999999997E-2</c:v>
                </c:pt>
                <c:pt idx="2571">
                  <c:v>4.7654000000000002E-2</c:v>
                </c:pt>
                <c:pt idx="2572">
                  <c:v>4.7877999999999997E-2</c:v>
                </c:pt>
                <c:pt idx="2573">
                  <c:v>4.8157999999999999E-2</c:v>
                </c:pt>
                <c:pt idx="2574">
                  <c:v>4.8392999999999999E-2</c:v>
                </c:pt>
                <c:pt idx="2575">
                  <c:v>4.8528000000000002E-2</c:v>
                </c:pt>
                <c:pt idx="2576">
                  <c:v>4.8684999999999999E-2</c:v>
                </c:pt>
                <c:pt idx="2577">
                  <c:v>4.8661999999999997E-2</c:v>
                </c:pt>
                <c:pt idx="2578">
                  <c:v>4.8606000000000003E-2</c:v>
                </c:pt>
                <c:pt idx="2579">
                  <c:v>4.8505E-2</c:v>
                </c:pt>
                <c:pt idx="2580">
                  <c:v>4.8392999999999999E-2</c:v>
                </c:pt>
                <c:pt idx="2581">
                  <c:v>4.8247999999999999E-2</c:v>
                </c:pt>
                <c:pt idx="2582">
                  <c:v>4.8125000000000001E-2</c:v>
                </c:pt>
                <c:pt idx="2583">
                  <c:v>4.7989999999999998E-2</c:v>
                </c:pt>
                <c:pt idx="2584">
                  <c:v>4.7844999999999999E-2</c:v>
                </c:pt>
                <c:pt idx="2585">
                  <c:v>4.7721E-2</c:v>
                </c:pt>
                <c:pt idx="2586">
                  <c:v>4.7642999999999998E-2</c:v>
                </c:pt>
                <c:pt idx="2587">
                  <c:v>4.743E-2</c:v>
                </c:pt>
                <c:pt idx="2588">
                  <c:v>4.7307000000000002E-2</c:v>
                </c:pt>
                <c:pt idx="2589">
                  <c:v>4.7183999999999997E-2</c:v>
                </c:pt>
                <c:pt idx="2590">
                  <c:v>4.7217000000000002E-2</c:v>
                </c:pt>
                <c:pt idx="2591">
                  <c:v>4.7273000000000003E-2</c:v>
                </c:pt>
                <c:pt idx="2592">
                  <c:v>4.7363000000000002E-2</c:v>
                </c:pt>
                <c:pt idx="2593">
                  <c:v>4.7397000000000002E-2</c:v>
                </c:pt>
                <c:pt idx="2594">
                  <c:v>4.7530999999999997E-2</c:v>
                </c:pt>
                <c:pt idx="2595">
                  <c:v>4.7654000000000002E-2</c:v>
                </c:pt>
                <c:pt idx="2596">
                  <c:v>4.7688000000000001E-2</c:v>
                </c:pt>
                <c:pt idx="2597">
                  <c:v>4.7676999999999997E-2</c:v>
                </c:pt>
                <c:pt idx="2598">
                  <c:v>4.7676999999999997E-2</c:v>
                </c:pt>
                <c:pt idx="2599">
                  <c:v>4.7664999999999999E-2</c:v>
                </c:pt>
                <c:pt idx="2600">
                  <c:v>4.7732999999999998E-2</c:v>
                </c:pt>
                <c:pt idx="2601">
                  <c:v>4.7698999999999998E-2</c:v>
                </c:pt>
                <c:pt idx="2602">
                  <c:v>4.7642999999999998E-2</c:v>
                </c:pt>
                <c:pt idx="2603">
                  <c:v>4.7486E-2</c:v>
                </c:pt>
                <c:pt idx="2604">
                  <c:v>4.7351999999999998E-2</c:v>
                </c:pt>
                <c:pt idx="2605">
                  <c:v>4.7128000000000003E-2</c:v>
                </c:pt>
                <c:pt idx="2606">
                  <c:v>4.6914999999999998E-2</c:v>
                </c:pt>
                <c:pt idx="2607">
                  <c:v>4.6702E-2</c:v>
                </c:pt>
                <c:pt idx="2608">
                  <c:v>4.6455999999999997E-2</c:v>
                </c:pt>
                <c:pt idx="2609">
                  <c:v>4.6108999999999997E-2</c:v>
                </c:pt>
                <c:pt idx="2610">
                  <c:v>4.5839999999999999E-2</c:v>
                </c:pt>
                <c:pt idx="2611">
                  <c:v>4.5525999999999997E-2</c:v>
                </c:pt>
                <c:pt idx="2612">
                  <c:v>4.5201999999999999E-2</c:v>
                </c:pt>
                <c:pt idx="2613">
                  <c:v>4.4933000000000001E-2</c:v>
                </c:pt>
                <c:pt idx="2614">
                  <c:v>4.4574000000000003E-2</c:v>
                </c:pt>
                <c:pt idx="2615">
                  <c:v>4.4149000000000001E-2</c:v>
                </c:pt>
                <c:pt idx="2616">
                  <c:v>4.3858000000000001E-2</c:v>
                </c:pt>
                <c:pt idx="2617">
                  <c:v>4.3610999999999997E-2</c:v>
                </c:pt>
                <c:pt idx="2618">
                  <c:v>4.3443000000000002E-2</c:v>
                </c:pt>
                <c:pt idx="2619">
                  <c:v>4.3196999999999999E-2</c:v>
                </c:pt>
                <c:pt idx="2620">
                  <c:v>4.3074000000000001E-2</c:v>
                </c:pt>
                <c:pt idx="2621">
                  <c:v>4.2849999999999999E-2</c:v>
                </c:pt>
                <c:pt idx="2622">
                  <c:v>4.2659000000000002E-2</c:v>
                </c:pt>
                <c:pt idx="2623">
                  <c:v>4.2581000000000001E-2</c:v>
                </c:pt>
                <c:pt idx="2624">
                  <c:v>4.2491000000000001E-2</c:v>
                </c:pt>
                <c:pt idx="2625">
                  <c:v>4.2300999999999998E-2</c:v>
                </c:pt>
                <c:pt idx="2626">
                  <c:v>4.2167000000000003E-2</c:v>
                </c:pt>
                <c:pt idx="2627">
                  <c:v>4.2065999999999999E-2</c:v>
                </c:pt>
                <c:pt idx="2628">
                  <c:v>4.2098999999999998E-2</c:v>
                </c:pt>
                <c:pt idx="2629">
                  <c:v>4.2088E-2</c:v>
                </c:pt>
                <c:pt idx="2630">
                  <c:v>4.1975999999999999E-2</c:v>
                </c:pt>
                <c:pt idx="2631">
                  <c:v>4.1695999999999997E-2</c:v>
                </c:pt>
                <c:pt idx="2632">
                  <c:v>4.1394E-2</c:v>
                </c:pt>
                <c:pt idx="2633">
                  <c:v>4.0934999999999999E-2</c:v>
                </c:pt>
                <c:pt idx="2634">
                  <c:v>4.0497999999999999E-2</c:v>
                </c:pt>
                <c:pt idx="2635">
                  <c:v>4.0016000000000003E-2</c:v>
                </c:pt>
                <c:pt idx="2636">
                  <c:v>3.9535000000000001E-2</c:v>
                </c:pt>
                <c:pt idx="2637">
                  <c:v>3.9164999999999998E-2</c:v>
                </c:pt>
                <c:pt idx="2638">
                  <c:v>3.8851999999999998E-2</c:v>
                </c:pt>
                <c:pt idx="2639">
                  <c:v>3.8492999999999999E-2</c:v>
                </c:pt>
                <c:pt idx="2640">
                  <c:v>3.8169000000000002E-2</c:v>
                </c:pt>
                <c:pt idx="2641">
                  <c:v>3.7798999999999999E-2</c:v>
                </c:pt>
                <c:pt idx="2642">
                  <c:v>3.7540999999999998E-2</c:v>
                </c:pt>
                <c:pt idx="2643">
                  <c:v>3.7305999999999999E-2</c:v>
                </c:pt>
                <c:pt idx="2644">
                  <c:v>3.7149000000000001E-2</c:v>
                </c:pt>
                <c:pt idx="2645">
                  <c:v>3.6981E-2</c:v>
                </c:pt>
                <c:pt idx="2646">
                  <c:v>3.6846999999999998E-2</c:v>
                </c:pt>
                <c:pt idx="2647">
                  <c:v>3.6701999999999999E-2</c:v>
                </c:pt>
                <c:pt idx="2648">
                  <c:v>3.6623000000000003E-2</c:v>
                </c:pt>
                <c:pt idx="2649">
                  <c:v>3.6521999999999999E-2</c:v>
                </c:pt>
                <c:pt idx="2650">
                  <c:v>3.6465999999999998E-2</c:v>
                </c:pt>
                <c:pt idx="2651">
                  <c:v>3.6332000000000003E-2</c:v>
                </c:pt>
                <c:pt idx="2652">
                  <c:v>3.6208999999999998E-2</c:v>
                </c:pt>
                <c:pt idx="2653">
                  <c:v>3.6074000000000002E-2</c:v>
                </c:pt>
                <c:pt idx="2654">
                  <c:v>3.5917999999999999E-2</c:v>
                </c:pt>
                <c:pt idx="2655">
                  <c:v>3.5761000000000001E-2</c:v>
                </c:pt>
                <c:pt idx="2656">
                  <c:v>3.5715999999999998E-2</c:v>
                </c:pt>
                <c:pt idx="2657">
                  <c:v>3.5615000000000001E-2</c:v>
                </c:pt>
                <c:pt idx="2658">
                  <c:v>3.5458000000000003E-2</c:v>
                </c:pt>
                <c:pt idx="2659">
                  <c:v>3.5358000000000001E-2</c:v>
                </c:pt>
                <c:pt idx="2660">
                  <c:v>3.5402000000000003E-2</c:v>
                </c:pt>
                <c:pt idx="2661">
                  <c:v>3.5256999999999997E-2</c:v>
                </c:pt>
                <c:pt idx="2662">
                  <c:v>3.5256999999999997E-2</c:v>
                </c:pt>
                <c:pt idx="2663">
                  <c:v>3.5256999999999997E-2</c:v>
                </c:pt>
                <c:pt idx="2664">
                  <c:v>3.5133999999999999E-2</c:v>
                </c:pt>
                <c:pt idx="2665">
                  <c:v>3.4999000000000002E-2</c:v>
                </c:pt>
                <c:pt idx="2666">
                  <c:v>3.4977000000000001E-2</c:v>
                </c:pt>
                <c:pt idx="2667">
                  <c:v>3.4909999999999997E-2</c:v>
                </c:pt>
                <c:pt idx="2668">
                  <c:v>3.4785999999999997E-2</c:v>
                </c:pt>
                <c:pt idx="2669">
                  <c:v>3.4630000000000001E-2</c:v>
                </c:pt>
                <c:pt idx="2670">
                  <c:v>3.4484000000000001E-2</c:v>
                </c:pt>
                <c:pt idx="2671">
                  <c:v>3.4472999999999997E-2</c:v>
                </c:pt>
                <c:pt idx="2672">
                  <c:v>3.4562000000000002E-2</c:v>
                </c:pt>
                <c:pt idx="2673">
                  <c:v>3.4618000000000003E-2</c:v>
                </c:pt>
                <c:pt idx="2674">
                  <c:v>3.4865E-2</c:v>
                </c:pt>
                <c:pt idx="2675">
                  <c:v>3.5089000000000002E-2</c:v>
                </c:pt>
                <c:pt idx="2676">
                  <c:v>3.5324000000000001E-2</c:v>
                </c:pt>
                <c:pt idx="2677">
                  <c:v>3.5526000000000002E-2</c:v>
                </c:pt>
                <c:pt idx="2678">
                  <c:v>3.5715999999999998E-2</c:v>
                </c:pt>
                <c:pt idx="2679">
                  <c:v>3.5895000000000003E-2</c:v>
                </c:pt>
                <c:pt idx="2680">
                  <c:v>3.6142000000000001E-2</c:v>
                </c:pt>
                <c:pt idx="2681">
                  <c:v>3.6377E-2</c:v>
                </c:pt>
                <c:pt idx="2682">
                  <c:v>3.6657000000000002E-2</c:v>
                </c:pt>
                <c:pt idx="2683">
                  <c:v>3.6824999999999997E-2</c:v>
                </c:pt>
                <c:pt idx="2684">
                  <c:v>3.7093000000000001E-2</c:v>
                </c:pt>
                <c:pt idx="2685">
                  <c:v>3.7361999999999999E-2</c:v>
                </c:pt>
                <c:pt idx="2686">
                  <c:v>3.7630999999999998E-2</c:v>
                </c:pt>
                <c:pt idx="2687">
                  <c:v>3.7989000000000002E-2</c:v>
                </c:pt>
                <c:pt idx="2688">
                  <c:v>3.8370000000000001E-2</c:v>
                </c:pt>
                <c:pt idx="2689">
                  <c:v>3.8705999999999997E-2</c:v>
                </c:pt>
                <c:pt idx="2690">
                  <c:v>3.9086999999999997E-2</c:v>
                </c:pt>
                <c:pt idx="2691">
                  <c:v>3.9445000000000001E-2</c:v>
                </c:pt>
                <c:pt idx="2692">
                  <c:v>3.9792000000000001E-2</c:v>
                </c:pt>
                <c:pt idx="2693">
                  <c:v>4.0162000000000003E-2</c:v>
                </c:pt>
                <c:pt idx="2694">
                  <c:v>4.0543000000000003E-2</c:v>
                </c:pt>
                <c:pt idx="2695">
                  <c:v>4.0991E-2</c:v>
                </c:pt>
                <c:pt idx="2696">
                  <c:v>4.1494999999999997E-2</c:v>
                </c:pt>
                <c:pt idx="2697">
                  <c:v>4.1986999999999997E-2</c:v>
                </c:pt>
                <c:pt idx="2698">
                  <c:v>4.2446999999999999E-2</c:v>
                </c:pt>
                <c:pt idx="2699">
                  <c:v>4.2938999999999998E-2</c:v>
                </c:pt>
                <c:pt idx="2700">
                  <c:v>4.3421000000000001E-2</c:v>
                </c:pt>
                <c:pt idx="2701">
                  <c:v>4.3880000000000002E-2</c:v>
                </c:pt>
                <c:pt idx="2702">
                  <c:v>4.4519000000000003E-2</c:v>
                </c:pt>
                <c:pt idx="2703">
                  <c:v>4.5022E-2</c:v>
                </c:pt>
                <c:pt idx="2704">
                  <c:v>4.5637999999999998E-2</c:v>
                </c:pt>
                <c:pt idx="2705">
                  <c:v>4.6288000000000003E-2</c:v>
                </c:pt>
                <c:pt idx="2706">
                  <c:v>4.6926000000000002E-2</c:v>
                </c:pt>
                <c:pt idx="2707">
                  <c:v>4.7542000000000001E-2</c:v>
                </c:pt>
                <c:pt idx="2708">
                  <c:v>4.8135999999999998E-2</c:v>
                </c:pt>
                <c:pt idx="2709">
                  <c:v>4.8717999999999997E-2</c:v>
                </c:pt>
                <c:pt idx="2710">
                  <c:v>4.9244999999999997E-2</c:v>
                </c:pt>
                <c:pt idx="2711">
                  <c:v>4.9748000000000001E-2</c:v>
                </c:pt>
                <c:pt idx="2712">
                  <c:v>5.0229999999999997E-2</c:v>
                </c:pt>
                <c:pt idx="2713">
                  <c:v>5.0622E-2</c:v>
                </c:pt>
                <c:pt idx="2714">
                  <c:v>5.1103999999999997E-2</c:v>
                </c:pt>
                <c:pt idx="2715">
                  <c:v>5.1484000000000002E-2</c:v>
                </c:pt>
                <c:pt idx="2716">
                  <c:v>5.1843E-2</c:v>
                </c:pt>
                <c:pt idx="2717">
                  <c:v>5.2156000000000001E-2</c:v>
                </c:pt>
                <c:pt idx="2718">
                  <c:v>5.2593000000000001E-2</c:v>
                </c:pt>
                <c:pt idx="2719">
                  <c:v>5.2984999999999997E-2</c:v>
                </c:pt>
                <c:pt idx="2720">
                  <c:v>5.3421999999999997E-2</c:v>
                </c:pt>
                <c:pt idx="2721">
                  <c:v>5.3846999999999999E-2</c:v>
                </c:pt>
                <c:pt idx="2722">
                  <c:v>5.4273000000000002E-2</c:v>
                </c:pt>
                <c:pt idx="2723">
                  <c:v>5.4620000000000002E-2</c:v>
                </c:pt>
                <c:pt idx="2724">
                  <c:v>5.5045999999999998E-2</c:v>
                </c:pt>
                <c:pt idx="2725">
                  <c:v>5.5336999999999997E-2</c:v>
                </c:pt>
                <c:pt idx="2726">
                  <c:v>5.5627999999999997E-2</c:v>
                </c:pt>
                <c:pt idx="2727">
                  <c:v>5.5941999999999999E-2</c:v>
                </c:pt>
                <c:pt idx="2728">
                  <c:v>5.6188000000000002E-2</c:v>
                </c:pt>
                <c:pt idx="2729">
                  <c:v>5.6433999999999998E-2</c:v>
                </c:pt>
                <c:pt idx="2730">
                  <c:v>5.6647000000000003E-2</c:v>
                </c:pt>
                <c:pt idx="2731">
                  <c:v>5.6848999999999997E-2</c:v>
                </c:pt>
                <c:pt idx="2732">
                  <c:v>5.7062000000000002E-2</c:v>
                </c:pt>
                <c:pt idx="2733">
                  <c:v>5.7341999999999997E-2</c:v>
                </c:pt>
                <c:pt idx="2734">
                  <c:v>5.7610000000000001E-2</c:v>
                </c:pt>
                <c:pt idx="2735">
                  <c:v>5.7789E-2</c:v>
                </c:pt>
                <c:pt idx="2736">
                  <c:v>5.7924000000000003E-2</c:v>
                </c:pt>
                <c:pt idx="2737">
                  <c:v>5.8047000000000001E-2</c:v>
                </c:pt>
                <c:pt idx="2738">
                  <c:v>5.8057999999999998E-2</c:v>
                </c:pt>
                <c:pt idx="2739">
                  <c:v>5.8137000000000001E-2</c:v>
                </c:pt>
                <c:pt idx="2740">
                  <c:v>5.8249000000000002E-2</c:v>
                </c:pt>
                <c:pt idx="2741">
                  <c:v>5.8282E-2</c:v>
                </c:pt>
                <c:pt idx="2742">
                  <c:v>5.8249000000000002E-2</c:v>
                </c:pt>
                <c:pt idx="2743">
                  <c:v>5.8159000000000002E-2</c:v>
                </c:pt>
                <c:pt idx="2744">
                  <c:v>5.8137000000000001E-2</c:v>
                </c:pt>
                <c:pt idx="2745">
                  <c:v>5.7879E-2</c:v>
                </c:pt>
                <c:pt idx="2746">
                  <c:v>5.7654999999999998E-2</c:v>
                </c:pt>
                <c:pt idx="2747">
                  <c:v>5.7453999999999998E-2</c:v>
                </c:pt>
                <c:pt idx="2748">
                  <c:v>5.7217999999999998E-2</c:v>
                </c:pt>
                <c:pt idx="2749">
                  <c:v>5.7028000000000002E-2</c:v>
                </c:pt>
                <c:pt idx="2750">
                  <c:v>5.6860000000000001E-2</c:v>
                </c:pt>
                <c:pt idx="2751">
                  <c:v>5.6691999999999999E-2</c:v>
                </c:pt>
                <c:pt idx="2752">
                  <c:v>5.6569000000000001E-2</c:v>
                </c:pt>
                <c:pt idx="2753">
                  <c:v>5.6401E-2</c:v>
                </c:pt>
                <c:pt idx="2754">
                  <c:v>5.6321999999999997E-2</c:v>
                </c:pt>
                <c:pt idx="2755">
                  <c:v>5.6120999999999997E-2</c:v>
                </c:pt>
                <c:pt idx="2756">
                  <c:v>5.602E-2</c:v>
                </c:pt>
                <c:pt idx="2757">
                  <c:v>5.5941999999999999E-2</c:v>
                </c:pt>
                <c:pt idx="2758">
                  <c:v>5.5897000000000002E-2</c:v>
                </c:pt>
                <c:pt idx="2759">
                  <c:v>5.5717999999999997E-2</c:v>
                </c:pt>
                <c:pt idx="2760">
                  <c:v>5.5593999999999998E-2</c:v>
                </c:pt>
                <c:pt idx="2761">
                  <c:v>5.5358999999999998E-2</c:v>
                </c:pt>
                <c:pt idx="2762">
                  <c:v>5.5123999999999999E-2</c:v>
                </c:pt>
                <c:pt idx="2763">
                  <c:v>5.4878000000000003E-2</c:v>
                </c:pt>
                <c:pt idx="2764">
                  <c:v>5.4654000000000001E-2</c:v>
                </c:pt>
                <c:pt idx="2765">
                  <c:v>5.4350999999999997E-2</c:v>
                </c:pt>
                <c:pt idx="2766">
                  <c:v>5.4139E-2</c:v>
                </c:pt>
                <c:pt idx="2767">
                  <c:v>5.3858999999999997E-2</c:v>
                </c:pt>
                <c:pt idx="2768">
                  <c:v>5.3477999999999998E-2</c:v>
                </c:pt>
                <c:pt idx="2769">
                  <c:v>5.3086000000000001E-2</c:v>
                </c:pt>
                <c:pt idx="2770">
                  <c:v>5.2739000000000001E-2</c:v>
                </c:pt>
                <c:pt idx="2771">
                  <c:v>5.2391E-2</c:v>
                </c:pt>
                <c:pt idx="2772">
                  <c:v>5.21E-2</c:v>
                </c:pt>
                <c:pt idx="2773">
                  <c:v>5.1899000000000001E-2</c:v>
                </c:pt>
                <c:pt idx="2774">
                  <c:v>5.1608000000000001E-2</c:v>
                </c:pt>
                <c:pt idx="2775">
                  <c:v>5.1305000000000003E-2</c:v>
                </c:pt>
                <c:pt idx="2776">
                  <c:v>5.1171000000000001E-2</c:v>
                </c:pt>
                <c:pt idx="2777">
                  <c:v>5.1059E-2</c:v>
                </c:pt>
                <c:pt idx="2778">
                  <c:v>5.0946999999999999E-2</c:v>
                </c:pt>
                <c:pt idx="2779">
                  <c:v>5.1003E-2</c:v>
                </c:pt>
                <c:pt idx="2780">
                  <c:v>5.1035999999999998E-2</c:v>
                </c:pt>
                <c:pt idx="2781">
                  <c:v>5.0936000000000002E-2</c:v>
                </c:pt>
                <c:pt idx="2782">
                  <c:v>5.0902000000000003E-2</c:v>
                </c:pt>
                <c:pt idx="2783">
                  <c:v>5.0946999999999999E-2</c:v>
                </c:pt>
                <c:pt idx="2784">
                  <c:v>5.0923999999999997E-2</c:v>
                </c:pt>
                <c:pt idx="2785">
                  <c:v>5.0902000000000003E-2</c:v>
                </c:pt>
                <c:pt idx="2786">
                  <c:v>5.1035999999999998E-2</c:v>
                </c:pt>
                <c:pt idx="2787">
                  <c:v>5.1081000000000001E-2</c:v>
                </c:pt>
                <c:pt idx="2788">
                  <c:v>5.1171000000000001E-2</c:v>
                </c:pt>
                <c:pt idx="2789">
                  <c:v>5.1305000000000003E-2</c:v>
                </c:pt>
                <c:pt idx="2790">
                  <c:v>5.1372000000000001E-2</c:v>
                </c:pt>
                <c:pt idx="2791">
                  <c:v>5.1472999999999998E-2</c:v>
                </c:pt>
                <c:pt idx="2792">
                  <c:v>5.1608000000000001E-2</c:v>
                </c:pt>
                <c:pt idx="2793">
                  <c:v>5.1742000000000003E-2</c:v>
                </c:pt>
                <c:pt idx="2794">
                  <c:v>5.1955000000000001E-2</c:v>
                </c:pt>
                <c:pt idx="2795">
                  <c:v>5.2077999999999999E-2</c:v>
                </c:pt>
                <c:pt idx="2796">
                  <c:v>5.2324000000000002E-2</c:v>
                </c:pt>
                <c:pt idx="2797">
                  <c:v>5.2491999999999997E-2</c:v>
                </c:pt>
                <c:pt idx="2798">
                  <c:v>5.2693999999999998E-2</c:v>
                </c:pt>
                <c:pt idx="2799">
                  <c:v>5.2907000000000003E-2</c:v>
                </c:pt>
                <c:pt idx="2800">
                  <c:v>5.3208999999999999E-2</c:v>
                </c:pt>
                <c:pt idx="2801">
                  <c:v>5.3377000000000001E-2</c:v>
                </c:pt>
                <c:pt idx="2802">
                  <c:v>5.3601000000000003E-2</c:v>
                </c:pt>
                <c:pt idx="2803">
                  <c:v>5.3802999999999997E-2</c:v>
                </c:pt>
                <c:pt idx="2804">
                  <c:v>5.4004000000000003E-2</c:v>
                </c:pt>
                <c:pt idx="2805">
                  <c:v>5.4227999999999998E-2</c:v>
                </c:pt>
                <c:pt idx="2806">
                  <c:v>5.4462999999999998E-2</c:v>
                </c:pt>
                <c:pt idx="2807">
                  <c:v>5.4732000000000003E-2</c:v>
                </c:pt>
                <c:pt idx="2808">
                  <c:v>5.5067999999999999E-2</c:v>
                </c:pt>
                <c:pt idx="2809">
                  <c:v>5.5470999999999999E-2</c:v>
                </c:pt>
                <c:pt idx="2810">
                  <c:v>5.5919000000000003E-2</c:v>
                </c:pt>
                <c:pt idx="2811">
                  <c:v>5.6311E-2</c:v>
                </c:pt>
                <c:pt idx="2812">
                  <c:v>5.6748E-2</c:v>
                </c:pt>
                <c:pt idx="2813">
                  <c:v>5.7118000000000002E-2</c:v>
                </c:pt>
                <c:pt idx="2814">
                  <c:v>5.7397999999999998E-2</c:v>
                </c:pt>
                <c:pt idx="2815">
                  <c:v>5.7766999999999999E-2</c:v>
                </c:pt>
                <c:pt idx="2816">
                  <c:v>5.8137000000000001E-2</c:v>
                </c:pt>
                <c:pt idx="2817">
                  <c:v>5.8416999999999997E-2</c:v>
                </c:pt>
                <c:pt idx="2818">
                  <c:v>5.8629000000000001E-2</c:v>
                </c:pt>
                <c:pt idx="2819">
                  <c:v>5.8853000000000003E-2</c:v>
                </c:pt>
                <c:pt idx="2820">
                  <c:v>5.8977000000000002E-2</c:v>
                </c:pt>
                <c:pt idx="2821">
                  <c:v>5.91E-2</c:v>
                </c:pt>
                <c:pt idx="2822">
                  <c:v>5.9357E-2</c:v>
                </c:pt>
                <c:pt idx="2823">
                  <c:v>5.9581000000000002E-2</c:v>
                </c:pt>
                <c:pt idx="2824">
                  <c:v>5.9748999999999997E-2</c:v>
                </c:pt>
                <c:pt idx="2825">
                  <c:v>5.9984999999999997E-2</c:v>
                </c:pt>
                <c:pt idx="2826">
                  <c:v>6.0276000000000003E-2</c:v>
                </c:pt>
                <c:pt idx="2827">
                  <c:v>6.0544000000000001E-2</c:v>
                </c:pt>
                <c:pt idx="2828">
                  <c:v>6.0858000000000002E-2</c:v>
                </c:pt>
                <c:pt idx="2829">
                  <c:v>6.1137999999999998E-2</c:v>
                </c:pt>
                <c:pt idx="2830">
                  <c:v>6.1407000000000003E-2</c:v>
                </c:pt>
                <c:pt idx="2831">
                  <c:v>6.1765E-2</c:v>
                </c:pt>
                <c:pt idx="2832">
                  <c:v>6.2045000000000003E-2</c:v>
                </c:pt>
                <c:pt idx="2833">
                  <c:v>6.2302999999999997E-2</c:v>
                </c:pt>
                <c:pt idx="2834">
                  <c:v>6.2537999999999996E-2</c:v>
                </c:pt>
                <c:pt idx="2835">
                  <c:v>6.2716999999999995E-2</c:v>
                </c:pt>
                <c:pt idx="2836">
                  <c:v>6.2996999999999997E-2</c:v>
                </c:pt>
                <c:pt idx="2837">
                  <c:v>6.3210000000000002E-2</c:v>
                </c:pt>
                <c:pt idx="2838">
                  <c:v>6.3378000000000004E-2</c:v>
                </c:pt>
                <c:pt idx="2839">
                  <c:v>6.3501000000000002E-2</c:v>
                </c:pt>
                <c:pt idx="2840">
                  <c:v>6.3646999999999995E-2</c:v>
                </c:pt>
                <c:pt idx="2841">
                  <c:v>6.3769999999999993E-2</c:v>
                </c:pt>
                <c:pt idx="2842">
                  <c:v>6.3971E-2</c:v>
                </c:pt>
                <c:pt idx="2843">
                  <c:v>6.4263000000000001E-2</c:v>
                </c:pt>
                <c:pt idx="2844">
                  <c:v>6.4498E-2</c:v>
                </c:pt>
                <c:pt idx="2845">
                  <c:v>6.4676999999999998E-2</c:v>
                </c:pt>
                <c:pt idx="2846">
                  <c:v>6.4866999999999994E-2</c:v>
                </c:pt>
                <c:pt idx="2847">
                  <c:v>6.5079999999999999E-2</c:v>
                </c:pt>
                <c:pt idx="2848">
                  <c:v>6.5170000000000006E-2</c:v>
                </c:pt>
                <c:pt idx="2849">
                  <c:v>6.5258999999999998E-2</c:v>
                </c:pt>
                <c:pt idx="2850">
                  <c:v>6.5360000000000001E-2</c:v>
                </c:pt>
                <c:pt idx="2851">
                  <c:v>6.5370999999999999E-2</c:v>
                </c:pt>
                <c:pt idx="2852">
                  <c:v>6.5393999999999994E-2</c:v>
                </c:pt>
                <c:pt idx="2853">
                  <c:v>6.5360000000000001E-2</c:v>
                </c:pt>
                <c:pt idx="2854">
                  <c:v>6.5314999999999998E-2</c:v>
                </c:pt>
                <c:pt idx="2855">
                  <c:v>6.5293000000000004E-2</c:v>
                </c:pt>
                <c:pt idx="2856">
                  <c:v>6.5248E-2</c:v>
                </c:pt>
                <c:pt idx="2857">
                  <c:v>6.5237000000000003E-2</c:v>
                </c:pt>
                <c:pt idx="2858">
                  <c:v>6.5214999999999995E-2</c:v>
                </c:pt>
                <c:pt idx="2859">
                  <c:v>6.5248E-2</c:v>
                </c:pt>
                <c:pt idx="2860">
                  <c:v>6.5202999999999997E-2</c:v>
                </c:pt>
                <c:pt idx="2861">
                  <c:v>6.5170000000000006E-2</c:v>
                </c:pt>
                <c:pt idx="2862">
                  <c:v>6.5125000000000002E-2</c:v>
                </c:pt>
                <c:pt idx="2863">
                  <c:v>6.5069000000000002E-2</c:v>
                </c:pt>
                <c:pt idx="2864">
                  <c:v>6.4967999999999998E-2</c:v>
                </c:pt>
                <c:pt idx="2865">
                  <c:v>6.4855999999999997E-2</c:v>
                </c:pt>
                <c:pt idx="2866">
                  <c:v>6.4778000000000002E-2</c:v>
                </c:pt>
                <c:pt idx="2867">
                  <c:v>6.4610000000000001E-2</c:v>
                </c:pt>
                <c:pt idx="2868">
                  <c:v>6.4408000000000007E-2</c:v>
                </c:pt>
                <c:pt idx="2869">
                  <c:v>6.4273999999999998E-2</c:v>
                </c:pt>
                <c:pt idx="2870">
                  <c:v>6.4072000000000004E-2</c:v>
                </c:pt>
                <c:pt idx="2871">
                  <c:v>6.3825999999999994E-2</c:v>
                </c:pt>
                <c:pt idx="2872">
                  <c:v>6.3490000000000005E-2</c:v>
                </c:pt>
                <c:pt idx="2873">
                  <c:v>6.3231999999999997E-2</c:v>
                </c:pt>
                <c:pt idx="2874">
                  <c:v>6.3007999999999995E-2</c:v>
                </c:pt>
                <c:pt idx="2875">
                  <c:v>6.2795000000000004E-2</c:v>
                </c:pt>
                <c:pt idx="2876">
                  <c:v>6.2482000000000003E-2</c:v>
                </c:pt>
                <c:pt idx="2877">
                  <c:v>6.2056E-2</c:v>
                </c:pt>
                <c:pt idx="2878">
                  <c:v>6.1642000000000002E-2</c:v>
                </c:pt>
                <c:pt idx="2879">
                  <c:v>6.1295000000000002E-2</c:v>
                </c:pt>
                <c:pt idx="2880">
                  <c:v>6.0958999999999999E-2</c:v>
                </c:pt>
                <c:pt idx="2881">
                  <c:v>6.0555999999999999E-2</c:v>
                </c:pt>
                <c:pt idx="2882">
                  <c:v>6.0052000000000001E-2</c:v>
                </c:pt>
                <c:pt idx="2883">
                  <c:v>5.9569999999999998E-2</c:v>
                </c:pt>
                <c:pt idx="2884">
                  <c:v>5.9033000000000002E-2</c:v>
                </c:pt>
                <c:pt idx="2885">
                  <c:v>5.8584999999999998E-2</c:v>
                </c:pt>
                <c:pt idx="2886">
                  <c:v>5.8203999999999999E-2</c:v>
                </c:pt>
                <c:pt idx="2887">
                  <c:v>5.7879E-2</c:v>
                </c:pt>
                <c:pt idx="2888">
                  <c:v>5.7521000000000003E-2</c:v>
                </c:pt>
                <c:pt idx="2889">
                  <c:v>5.7241E-2</c:v>
                </c:pt>
                <c:pt idx="2890">
                  <c:v>5.6938000000000002E-2</c:v>
                </c:pt>
                <c:pt idx="2891">
                  <c:v>5.6591000000000002E-2</c:v>
                </c:pt>
                <c:pt idx="2892">
                  <c:v>5.6321999999999997E-2</c:v>
                </c:pt>
                <c:pt idx="2893">
                  <c:v>5.6042000000000002E-2</c:v>
                </c:pt>
                <c:pt idx="2894">
                  <c:v>5.5841000000000002E-2</c:v>
                </c:pt>
                <c:pt idx="2895">
                  <c:v>5.5662000000000003E-2</c:v>
                </c:pt>
                <c:pt idx="2896">
                  <c:v>5.5426000000000003E-2</c:v>
                </c:pt>
                <c:pt idx="2897">
                  <c:v>5.5146000000000001E-2</c:v>
                </c:pt>
                <c:pt idx="2898">
                  <c:v>5.4822000000000003E-2</c:v>
                </c:pt>
                <c:pt idx="2899">
                  <c:v>5.4475000000000003E-2</c:v>
                </c:pt>
                <c:pt idx="2900">
                  <c:v>5.4171999999999998E-2</c:v>
                </c:pt>
                <c:pt idx="2901">
                  <c:v>5.3959E-2</c:v>
                </c:pt>
                <c:pt idx="2902">
                  <c:v>5.3702E-2</c:v>
                </c:pt>
                <c:pt idx="2903">
                  <c:v>5.3433000000000001E-2</c:v>
                </c:pt>
                <c:pt idx="2904">
                  <c:v>5.3119E-2</c:v>
                </c:pt>
                <c:pt idx="2905">
                  <c:v>5.2907000000000003E-2</c:v>
                </c:pt>
                <c:pt idx="2906">
                  <c:v>5.2727000000000003E-2</c:v>
                </c:pt>
                <c:pt idx="2907">
                  <c:v>5.2458999999999999E-2</c:v>
                </c:pt>
                <c:pt idx="2908">
                  <c:v>5.2179000000000003E-2</c:v>
                </c:pt>
                <c:pt idx="2909">
                  <c:v>5.1887999999999997E-2</c:v>
                </c:pt>
                <c:pt idx="2910">
                  <c:v>5.1552000000000001E-2</c:v>
                </c:pt>
                <c:pt idx="2911">
                  <c:v>5.1305000000000003E-2</c:v>
                </c:pt>
                <c:pt idx="2912">
                  <c:v>5.1081000000000001E-2</c:v>
                </c:pt>
                <c:pt idx="2913">
                  <c:v>5.0958000000000003E-2</c:v>
                </c:pt>
                <c:pt idx="2914">
                  <c:v>5.0800999999999999E-2</c:v>
                </c:pt>
                <c:pt idx="2915">
                  <c:v>5.0599999999999999E-2</c:v>
                </c:pt>
                <c:pt idx="2916">
                  <c:v>5.0397999999999998E-2</c:v>
                </c:pt>
                <c:pt idx="2917">
                  <c:v>5.0331000000000001E-2</c:v>
                </c:pt>
                <c:pt idx="2918">
                  <c:v>5.0275E-2</c:v>
                </c:pt>
                <c:pt idx="2919">
                  <c:v>5.0241000000000001E-2</c:v>
                </c:pt>
                <c:pt idx="2920">
                  <c:v>5.0219E-2</c:v>
                </c:pt>
                <c:pt idx="2921">
                  <c:v>5.0208000000000003E-2</c:v>
                </c:pt>
                <c:pt idx="2922">
                  <c:v>5.0275E-2</c:v>
                </c:pt>
                <c:pt idx="2923">
                  <c:v>5.0487999999999998E-2</c:v>
                </c:pt>
                <c:pt idx="2924">
                  <c:v>5.0734000000000001E-2</c:v>
                </c:pt>
                <c:pt idx="2925">
                  <c:v>5.0923999999999997E-2</c:v>
                </c:pt>
                <c:pt idx="2926">
                  <c:v>5.1081000000000001E-2</c:v>
                </c:pt>
                <c:pt idx="2927">
                  <c:v>5.1316000000000001E-2</c:v>
                </c:pt>
                <c:pt idx="2928">
                  <c:v>5.1428000000000001E-2</c:v>
                </c:pt>
                <c:pt idx="2929">
                  <c:v>5.1630000000000002E-2</c:v>
                </c:pt>
                <c:pt idx="2930">
                  <c:v>5.1753E-2</c:v>
                </c:pt>
                <c:pt idx="2931">
                  <c:v>5.1887999999999997E-2</c:v>
                </c:pt>
                <c:pt idx="2932">
                  <c:v>5.2055999999999998E-2</c:v>
                </c:pt>
                <c:pt idx="2933">
                  <c:v>5.2200999999999997E-2</c:v>
                </c:pt>
                <c:pt idx="2934">
                  <c:v>5.2335E-2</c:v>
                </c:pt>
                <c:pt idx="2935">
                  <c:v>5.2424999999999999E-2</c:v>
                </c:pt>
                <c:pt idx="2936">
                  <c:v>5.2581999999999997E-2</c:v>
                </c:pt>
                <c:pt idx="2937">
                  <c:v>5.2771999999999999E-2</c:v>
                </c:pt>
                <c:pt idx="2938">
                  <c:v>5.3018999999999997E-2</c:v>
                </c:pt>
                <c:pt idx="2939">
                  <c:v>5.3298999999999999E-2</c:v>
                </c:pt>
                <c:pt idx="2940">
                  <c:v>5.3635000000000002E-2</c:v>
                </c:pt>
                <c:pt idx="2941">
                  <c:v>5.3914999999999998E-2</c:v>
                </c:pt>
                <c:pt idx="2942">
                  <c:v>5.4139E-2</c:v>
                </c:pt>
                <c:pt idx="2943">
                  <c:v>5.4452E-2</c:v>
                </c:pt>
                <c:pt idx="2944">
                  <c:v>5.4732000000000003E-2</c:v>
                </c:pt>
                <c:pt idx="2945">
                  <c:v>5.5057000000000002E-2</c:v>
                </c:pt>
                <c:pt idx="2946">
                  <c:v>5.5370000000000003E-2</c:v>
                </c:pt>
                <c:pt idx="2947">
                  <c:v>5.5649999999999998E-2</c:v>
                </c:pt>
                <c:pt idx="2948">
                  <c:v>5.6042000000000002E-2</c:v>
                </c:pt>
                <c:pt idx="2949">
                  <c:v>5.6446000000000003E-2</c:v>
                </c:pt>
                <c:pt idx="2950">
                  <c:v>5.6916000000000001E-2</c:v>
                </c:pt>
                <c:pt idx="2951">
                  <c:v>5.7307999999999998E-2</c:v>
                </c:pt>
                <c:pt idx="2952">
                  <c:v>5.7632999999999997E-2</c:v>
                </c:pt>
                <c:pt idx="2953">
                  <c:v>5.8001999999999998E-2</c:v>
                </c:pt>
                <c:pt idx="2954">
                  <c:v>5.8282E-2</c:v>
                </c:pt>
                <c:pt idx="2955">
                  <c:v>5.8562000000000003E-2</c:v>
                </c:pt>
                <c:pt idx="2956">
                  <c:v>5.8865000000000001E-2</c:v>
                </c:pt>
                <c:pt idx="2957">
                  <c:v>5.9145000000000003E-2</c:v>
                </c:pt>
                <c:pt idx="2958">
                  <c:v>5.9457999999999997E-2</c:v>
                </c:pt>
                <c:pt idx="2959">
                  <c:v>5.9860999999999998E-2</c:v>
                </c:pt>
                <c:pt idx="2960">
                  <c:v>6.0197000000000001E-2</c:v>
                </c:pt>
                <c:pt idx="2961">
                  <c:v>6.0521999999999999E-2</c:v>
                </c:pt>
                <c:pt idx="2962">
                  <c:v>6.0812999999999999E-2</c:v>
                </c:pt>
                <c:pt idx="2963">
                  <c:v>6.1004000000000003E-2</c:v>
                </c:pt>
                <c:pt idx="2964">
                  <c:v>6.1171999999999997E-2</c:v>
                </c:pt>
                <c:pt idx="2965">
                  <c:v>6.1295000000000002E-2</c:v>
                </c:pt>
                <c:pt idx="2966">
                  <c:v>6.1440000000000002E-2</c:v>
                </c:pt>
                <c:pt idx="2967">
                  <c:v>6.1586000000000002E-2</c:v>
                </c:pt>
                <c:pt idx="2968">
                  <c:v>6.1608000000000003E-2</c:v>
                </c:pt>
                <c:pt idx="2969">
                  <c:v>6.1719999999999997E-2</c:v>
                </c:pt>
                <c:pt idx="2970">
                  <c:v>6.1775999999999998E-2</c:v>
                </c:pt>
                <c:pt idx="2971">
                  <c:v>6.1943999999999999E-2</c:v>
                </c:pt>
                <c:pt idx="2972">
                  <c:v>6.2E-2</c:v>
                </c:pt>
                <c:pt idx="2973">
                  <c:v>6.2056E-2</c:v>
                </c:pt>
                <c:pt idx="2974">
                  <c:v>6.2135000000000003E-2</c:v>
                </c:pt>
                <c:pt idx="2975">
                  <c:v>6.2246999999999997E-2</c:v>
                </c:pt>
                <c:pt idx="2976">
                  <c:v>6.2380999999999999E-2</c:v>
                </c:pt>
                <c:pt idx="2977">
                  <c:v>6.2404000000000001E-2</c:v>
                </c:pt>
                <c:pt idx="2978">
                  <c:v>6.2460000000000002E-2</c:v>
                </c:pt>
                <c:pt idx="2979">
                  <c:v>6.2470999999999999E-2</c:v>
                </c:pt>
                <c:pt idx="2980">
                  <c:v>6.2460000000000002E-2</c:v>
                </c:pt>
                <c:pt idx="2981">
                  <c:v>6.2358999999999998E-2</c:v>
                </c:pt>
                <c:pt idx="2982">
                  <c:v>6.2258000000000001E-2</c:v>
                </c:pt>
                <c:pt idx="2983">
                  <c:v>6.2212999999999997E-2</c:v>
                </c:pt>
                <c:pt idx="2984">
                  <c:v>6.2079000000000002E-2</c:v>
                </c:pt>
                <c:pt idx="2985">
                  <c:v>6.2045000000000003E-2</c:v>
                </c:pt>
                <c:pt idx="2986">
                  <c:v>6.1943999999999999E-2</c:v>
                </c:pt>
                <c:pt idx="2987">
                  <c:v>6.1799E-2</c:v>
                </c:pt>
                <c:pt idx="2988">
                  <c:v>6.1698000000000003E-2</c:v>
                </c:pt>
                <c:pt idx="2989">
                  <c:v>6.1508E-2</c:v>
                </c:pt>
                <c:pt idx="2990">
                  <c:v>6.1384000000000001E-2</c:v>
                </c:pt>
                <c:pt idx="2991">
                  <c:v>6.1272E-2</c:v>
                </c:pt>
                <c:pt idx="2992">
                  <c:v>6.1283999999999998E-2</c:v>
                </c:pt>
                <c:pt idx="2993">
                  <c:v>6.1372999999999997E-2</c:v>
                </c:pt>
                <c:pt idx="2994">
                  <c:v>6.1418E-2</c:v>
                </c:pt>
                <c:pt idx="2995">
                  <c:v>6.1474000000000001E-2</c:v>
                </c:pt>
                <c:pt idx="2996">
                  <c:v>6.1540999999999998E-2</c:v>
                </c:pt>
                <c:pt idx="2997">
                  <c:v>6.1620000000000001E-2</c:v>
                </c:pt>
                <c:pt idx="2998">
                  <c:v>6.1652999999999999E-2</c:v>
                </c:pt>
                <c:pt idx="2999">
                  <c:v>6.1564000000000001E-2</c:v>
                </c:pt>
                <c:pt idx="3000">
                  <c:v>6.1484999999999998E-2</c:v>
                </c:pt>
                <c:pt idx="3001">
                  <c:v>6.1440000000000002E-2</c:v>
                </c:pt>
                <c:pt idx="3002">
                  <c:v>6.1351000000000003E-2</c:v>
                </c:pt>
                <c:pt idx="3003">
                  <c:v>6.1283999999999998E-2</c:v>
                </c:pt>
                <c:pt idx="3004">
                  <c:v>6.1272E-2</c:v>
                </c:pt>
                <c:pt idx="3005">
                  <c:v>6.1205000000000002E-2</c:v>
                </c:pt>
                <c:pt idx="3006">
                  <c:v>6.1081999999999997E-2</c:v>
                </c:pt>
                <c:pt idx="3007">
                  <c:v>6.0991999999999998E-2</c:v>
                </c:pt>
                <c:pt idx="3008">
                  <c:v>6.0868999999999999E-2</c:v>
                </c:pt>
                <c:pt idx="3009">
                  <c:v>6.0756999999999999E-2</c:v>
                </c:pt>
                <c:pt idx="3010">
                  <c:v>6.0600000000000001E-2</c:v>
                </c:pt>
                <c:pt idx="3011">
                  <c:v>6.0409999999999998E-2</c:v>
                </c:pt>
                <c:pt idx="3012">
                  <c:v>6.0164000000000002E-2</c:v>
                </c:pt>
                <c:pt idx="3013">
                  <c:v>6.0062999999999998E-2</c:v>
                </c:pt>
                <c:pt idx="3014">
                  <c:v>6.0018000000000002E-2</c:v>
                </c:pt>
                <c:pt idx="3015">
                  <c:v>5.9929000000000003E-2</c:v>
                </c:pt>
                <c:pt idx="3016">
                  <c:v>5.9860999999999998E-2</c:v>
                </c:pt>
                <c:pt idx="3017">
                  <c:v>5.9737999999999999E-2</c:v>
                </c:pt>
                <c:pt idx="3018">
                  <c:v>5.9637000000000003E-2</c:v>
                </c:pt>
                <c:pt idx="3019">
                  <c:v>5.9537E-2</c:v>
                </c:pt>
                <c:pt idx="3020">
                  <c:v>5.9492000000000003E-2</c:v>
                </c:pt>
                <c:pt idx="3021">
                  <c:v>5.9492000000000003E-2</c:v>
                </c:pt>
                <c:pt idx="3022">
                  <c:v>5.9615000000000001E-2</c:v>
                </c:pt>
                <c:pt idx="3023">
                  <c:v>5.9771999999999999E-2</c:v>
                </c:pt>
                <c:pt idx="3024">
                  <c:v>5.9817000000000002E-2</c:v>
                </c:pt>
                <c:pt idx="3025">
                  <c:v>5.9950999999999997E-2</c:v>
                </c:pt>
                <c:pt idx="3026">
                  <c:v>5.9996000000000001E-2</c:v>
                </c:pt>
                <c:pt idx="3027">
                  <c:v>6.0085E-2</c:v>
                </c:pt>
                <c:pt idx="3028">
                  <c:v>6.0130000000000003E-2</c:v>
                </c:pt>
                <c:pt idx="3029">
                  <c:v>6.0174999999999999E-2</c:v>
                </c:pt>
                <c:pt idx="3030">
                  <c:v>6.0231E-2</c:v>
                </c:pt>
                <c:pt idx="3031">
                  <c:v>6.0197000000000001E-2</c:v>
                </c:pt>
                <c:pt idx="3032">
                  <c:v>6.0062999999999998E-2</c:v>
                </c:pt>
                <c:pt idx="3033">
                  <c:v>5.9860999999999998E-2</c:v>
                </c:pt>
                <c:pt idx="3034">
                  <c:v>5.9615000000000001E-2</c:v>
                </c:pt>
                <c:pt idx="3035">
                  <c:v>5.9413000000000001E-2</c:v>
                </c:pt>
                <c:pt idx="3036">
                  <c:v>5.9222999999999998E-2</c:v>
                </c:pt>
                <c:pt idx="3037">
                  <c:v>5.9033000000000002E-2</c:v>
                </c:pt>
                <c:pt idx="3038">
                  <c:v>5.8785999999999998E-2</c:v>
                </c:pt>
                <c:pt idx="3039">
                  <c:v>5.8629000000000001E-2</c:v>
                </c:pt>
                <c:pt idx="3040">
                  <c:v>5.8573E-2</c:v>
                </c:pt>
                <c:pt idx="3041">
                  <c:v>5.8372E-2</c:v>
                </c:pt>
                <c:pt idx="3042">
                  <c:v>5.8236999999999997E-2</c:v>
                </c:pt>
                <c:pt idx="3043">
                  <c:v>5.8147999999999998E-2</c:v>
                </c:pt>
                <c:pt idx="3044">
                  <c:v>5.8013000000000002E-2</c:v>
                </c:pt>
                <c:pt idx="3045">
                  <c:v>5.7935E-2</c:v>
                </c:pt>
                <c:pt idx="3046">
                  <c:v>5.7912999999999999E-2</c:v>
                </c:pt>
                <c:pt idx="3047">
                  <c:v>5.7969E-2</c:v>
                </c:pt>
                <c:pt idx="3048">
                  <c:v>5.7945999999999998E-2</c:v>
                </c:pt>
                <c:pt idx="3049">
                  <c:v>5.8013000000000002E-2</c:v>
                </c:pt>
                <c:pt idx="3050">
                  <c:v>5.8113999999999999E-2</c:v>
                </c:pt>
                <c:pt idx="3051">
                  <c:v>5.8193000000000002E-2</c:v>
                </c:pt>
                <c:pt idx="3052">
                  <c:v>5.8316E-2</c:v>
                </c:pt>
                <c:pt idx="3053">
                  <c:v>5.8382999999999997E-2</c:v>
                </c:pt>
                <c:pt idx="3054">
                  <c:v>5.8416999999999997E-2</c:v>
                </c:pt>
                <c:pt idx="3055">
                  <c:v>5.8382999999999997E-2</c:v>
                </c:pt>
                <c:pt idx="3056">
                  <c:v>5.8372E-2</c:v>
                </c:pt>
                <c:pt idx="3057">
                  <c:v>5.8338000000000001E-2</c:v>
                </c:pt>
                <c:pt idx="3058">
                  <c:v>5.8338000000000001E-2</c:v>
                </c:pt>
                <c:pt idx="3059">
                  <c:v>5.8372E-2</c:v>
                </c:pt>
                <c:pt idx="3060">
                  <c:v>5.8348999999999998E-2</c:v>
                </c:pt>
                <c:pt idx="3061">
                  <c:v>5.8305000000000003E-2</c:v>
                </c:pt>
                <c:pt idx="3062">
                  <c:v>5.8215000000000003E-2</c:v>
                </c:pt>
                <c:pt idx="3063">
                  <c:v>5.8081000000000001E-2</c:v>
                </c:pt>
                <c:pt idx="3064">
                  <c:v>5.7879E-2</c:v>
                </c:pt>
                <c:pt idx="3065">
                  <c:v>5.7812000000000002E-2</c:v>
                </c:pt>
                <c:pt idx="3066">
                  <c:v>5.7654999999999998E-2</c:v>
                </c:pt>
                <c:pt idx="3067">
                  <c:v>5.7598999999999997E-2</c:v>
                </c:pt>
                <c:pt idx="3068">
                  <c:v>5.7487000000000003E-2</c:v>
                </c:pt>
                <c:pt idx="3069">
                  <c:v>5.7498E-2</c:v>
                </c:pt>
                <c:pt idx="3070">
                  <c:v>5.7465000000000002E-2</c:v>
                </c:pt>
                <c:pt idx="3071">
                  <c:v>5.7475999999999999E-2</c:v>
                </c:pt>
                <c:pt idx="3072">
                  <c:v>5.7577000000000003E-2</c:v>
                </c:pt>
                <c:pt idx="3073">
                  <c:v>5.7733E-2</c:v>
                </c:pt>
                <c:pt idx="3074">
                  <c:v>5.7889999999999997E-2</c:v>
                </c:pt>
                <c:pt idx="3075">
                  <c:v>5.8035999999999997E-2</c:v>
                </c:pt>
                <c:pt idx="3076">
                  <c:v>5.8125000000000003E-2</c:v>
                </c:pt>
                <c:pt idx="3077">
                  <c:v>5.8271000000000003E-2</c:v>
                </c:pt>
                <c:pt idx="3078">
                  <c:v>5.8428000000000001E-2</c:v>
                </c:pt>
                <c:pt idx="3079">
                  <c:v>5.8640999999999999E-2</c:v>
                </c:pt>
                <c:pt idx="3080">
                  <c:v>5.8831000000000001E-2</c:v>
                </c:pt>
                <c:pt idx="3081">
                  <c:v>5.8964999999999997E-2</c:v>
                </c:pt>
                <c:pt idx="3082">
                  <c:v>5.9256999999999997E-2</c:v>
                </c:pt>
                <c:pt idx="3083">
                  <c:v>5.9480999999999999E-2</c:v>
                </c:pt>
                <c:pt idx="3084">
                  <c:v>5.9705000000000001E-2</c:v>
                </c:pt>
                <c:pt idx="3085">
                  <c:v>6.0006999999999998E-2</c:v>
                </c:pt>
                <c:pt idx="3086">
                  <c:v>6.0241999999999997E-2</c:v>
                </c:pt>
                <c:pt idx="3087">
                  <c:v>6.0365000000000002E-2</c:v>
                </c:pt>
                <c:pt idx="3088">
                  <c:v>6.0443999999999998E-2</c:v>
                </c:pt>
                <c:pt idx="3089">
                  <c:v>6.0623000000000003E-2</c:v>
                </c:pt>
                <c:pt idx="3090">
                  <c:v>6.0756999999999999E-2</c:v>
                </c:pt>
                <c:pt idx="3091">
                  <c:v>6.0846999999999998E-2</c:v>
                </c:pt>
                <c:pt idx="3092">
                  <c:v>6.0981E-2</c:v>
                </c:pt>
                <c:pt idx="3093">
                  <c:v>6.1137999999999998E-2</c:v>
                </c:pt>
                <c:pt idx="3094">
                  <c:v>6.1372999999999997E-2</c:v>
                </c:pt>
                <c:pt idx="3095">
                  <c:v>6.1608000000000003E-2</c:v>
                </c:pt>
                <c:pt idx="3096">
                  <c:v>6.1799E-2</c:v>
                </c:pt>
                <c:pt idx="3097">
                  <c:v>6.1989000000000002E-2</c:v>
                </c:pt>
                <c:pt idx="3098">
                  <c:v>6.2079000000000002E-2</c:v>
                </c:pt>
                <c:pt idx="3099">
                  <c:v>6.2212999999999997E-2</c:v>
                </c:pt>
                <c:pt idx="3100">
                  <c:v>6.2314000000000001E-2</c:v>
                </c:pt>
                <c:pt idx="3101">
                  <c:v>6.2460000000000002E-2</c:v>
                </c:pt>
                <c:pt idx="3102">
                  <c:v>6.2504000000000004E-2</c:v>
                </c:pt>
                <c:pt idx="3103">
                  <c:v>6.2537999999999996E-2</c:v>
                </c:pt>
                <c:pt idx="3104">
                  <c:v>6.2548999999999993E-2</c:v>
                </c:pt>
                <c:pt idx="3105">
                  <c:v>6.2560000000000004E-2</c:v>
                </c:pt>
                <c:pt idx="3106">
                  <c:v>6.2537999999999996E-2</c:v>
                </c:pt>
                <c:pt idx="3107">
                  <c:v>6.2593999999999997E-2</c:v>
                </c:pt>
                <c:pt idx="3108">
                  <c:v>6.2504000000000004E-2</c:v>
                </c:pt>
                <c:pt idx="3109">
                  <c:v>6.2493E-2</c:v>
                </c:pt>
                <c:pt idx="3110">
                  <c:v>6.2404000000000001E-2</c:v>
                </c:pt>
                <c:pt idx="3111">
                  <c:v>6.2348000000000001E-2</c:v>
                </c:pt>
                <c:pt idx="3112">
                  <c:v>6.2258000000000001E-2</c:v>
                </c:pt>
                <c:pt idx="3113">
                  <c:v>6.2112000000000001E-2</c:v>
                </c:pt>
                <c:pt idx="3114">
                  <c:v>6.1989000000000002E-2</c:v>
                </c:pt>
                <c:pt idx="3115">
                  <c:v>6.1877000000000001E-2</c:v>
                </c:pt>
                <c:pt idx="3116">
                  <c:v>6.1742999999999999E-2</c:v>
                </c:pt>
                <c:pt idx="3117">
                  <c:v>6.1676000000000002E-2</c:v>
                </c:pt>
                <c:pt idx="3118">
                  <c:v>6.1586000000000002E-2</c:v>
                </c:pt>
                <c:pt idx="3119">
                  <c:v>6.1418E-2</c:v>
                </c:pt>
                <c:pt idx="3120">
                  <c:v>6.1239000000000002E-2</c:v>
                </c:pt>
                <c:pt idx="3121">
                  <c:v>6.1004000000000003E-2</c:v>
                </c:pt>
                <c:pt idx="3122">
                  <c:v>6.0734999999999997E-2</c:v>
                </c:pt>
                <c:pt idx="3123">
                  <c:v>6.0455000000000002E-2</c:v>
                </c:pt>
                <c:pt idx="3124">
                  <c:v>6.0186000000000003E-2</c:v>
                </c:pt>
                <c:pt idx="3125">
                  <c:v>5.9894999999999997E-2</c:v>
                </c:pt>
                <c:pt idx="3126">
                  <c:v>5.9593E-2</c:v>
                </c:pt>
                <c:pt idx="3127">
                  <c:v>5.9312999999999998E-2</c:v>
                </c:pt>
                <c:pt idx="3128">
                  <c:v>5.9132999999999998E-2</c:v>
                </c:pt>
                <c:pt idx="3129">
                  <c:v>5.8987999999999999E-2</c:v>
                </c:pt>
                <c:pt idx="3130">
                  <c:v>5.8763999999999997E-2</c:v>
                </c:pt>
                <c:pt idx="3131">
                  <c:v>5.8506000000000002E-2</c:v>
                </c:pt>
                <c:pt idx="3132">
                  <c:v>5.8292999999999998E-2</c:v>
                </c:pt>
                <c:pt idx="3133">
                  <c:v>5.8081000000000001E-2</c:v>
                </c:pt>
                <c:pt idx="3134">
                  <c:v>5.7800999999999998E-2</c:v>
                </c:pt>
                <c:pt idx="3135">
                  <c:v>5.7521000000000003E-2</c:v>
                </c:pt>
                <c:pt idx="3136">
                  <c:v>5.7241E-2</c:v>
                </c:pt>
                <c:pt idx="3137">
                  <c:v>5.7084000000000003E-2</c:v>
                </c:pt>
                <c:pt idx="3138">
                  <c:v>5.6860000000000001E-2</c:v>
                </c:pt>
                <c:pt idx="3139">
                  <c:v>5.6781999999999999E-2</c:v>
                </c:pt>
                <c:pt idx="3140">
                  <c:v>5.6635999999999999E-2</c:v>
                </c:pt>
                <c:pt idx="3141">
                  <c:v>5.6489999999999999E-2</c:v>
                </c:pt>
                <c:pt idx="3142">
                  <c:v>5.6367E-2</c:v>
                </c:pt>
                <c:pt idx="3143">
                  <c:v>5.6411999999999997E-2</c:v>
                </c:pt>
                <c:pt idx="3144">
                  <c:v>5.6545999999999999E-2</c:v>
                </c:pt>
                <c:pt idx="3145">
                  <c:v>5.6658E-2</c:v>
                </c:pt>
                <c:pt idx="3146">
                  <c:v>5.6826000000000002E-2</c:v>
                </c:pt>
                <c:pt idx="3147">
                  <c:v>5.6982999999999999E-2</c:v>
                </c:pt>
                <c:pt idx="3148">
                  <c:v>5.7095E-2</c:v>
                </c:pt>
                <c:pt idx="3149">
                  <c:v>5.7297000000000001E-2</c:v>
                </c:pt>
                <c:pt idx="3150">
                  <c:v>5.7442E-2</c:v>
                </c:pt>
                <c:pt idx="3151">
                  <c:v>5.7564999999999998E-2</c:v>
                </c:pt>
                <c:pt idx="3152">
                  <c:v>5.7676999999999999E-2</c:v>
                </c:pt>
                <c:pt idx="3153">
                  <c:v>5.7722000000000002E-2</c:v>
                </c:pt>
                <c:pt idx="3154">
                  <c:v>5.7756000000000002E-2</c:v>
                </c:pt>
                <c:pt idx="3155">
                  <c:v>5.7766999999999999E-2</c:v>
                </c:pt>
                <c:pt idx="3156">
                  <c:v>5.7789E-2</c:v>
                </c:pt>
                <c:pt idx="3157">
                  <c:v>5.7879E-2</c:v>
                </c:pt>
                <c:pt idx="3158">
                  <c:v>5.7868000000000003E-2</c:v>
                </c:pt>
                <c:pt idx="3159">
                  <c:v>5.7812000000000002E-2</c:v>
                </c:pt>
                <c:pt idx="3160">
                  <c:v>5.7845000000000001E-2</c:v>
                </c:pt>
                <c:pt idx="3161">
                  <c:v>5.7924000000000003E-2</c:v>
                </c:pt>
                <c:pt idx="3162">
                  <c:v>5.8047000000000001E-2</c:v>
                </c:pt>
                <c:pt idx="3163">
                  <c:v>5.8259999999999999E-2</c:v>
                </c:pt>
                <c:pt idx="3164">
                  <c:v>5.8382999999999997E-2</c:v>
                </c:pt>
                <c:pt idx="3165">
                  <c:v>5.8494999999999998E-2</c:v>
                </c:pt>
                <c:pt idx="3166">
                  <c:v>5.8606999999999999E-2</c:v>
                </c:pt>
                <c:pt idx="3167">
                  <c:v>5.8673999999999997E-2</c:v>
                </c:pt>
                <c:pt idx="3168">
                  <c:v>5.8729999999999997E-2</c:v>
                </c:pt>
                <c:pt idx="3169">
                  <c:v>5.8809E-2</c:v>
                </c:pt>
                <c:pt idx="3170">
                  <c:v>5.8921000000000001E-2</c:v>
                </c:pt>
                <c:pt idx="3171">
                  <c:v>5.91E-2</c:v>
                </c:pt>
                <c:pt idx="3172">
                  <c:v>5.9256999999999997E-2</c:v>
                </c:pt>
                <c:pt idx="3173">
                  <c:v>5.9413000000000001E-2</c:v>
                </c:pt>
                <c:pt idx="3174">
                  <c:v>5.9625999999999998E-2</c:v>
                </c:pt>
                <c:pt idx="3175">
                  <c:v>5.9839000000000003E-2</c:v>
                </c:pt>
                <c:pt idx="3176">
                  <c:v>6.0006999999999998E-2</c:v>
                </c:pt>
                <c:pt idx="3177">
                  <c:v>6.0151999999999997E-2</c:v>
                </c:pt>
                <c:pt idx="3178">
                  <c:v>6.0186000000000003E-2</c:v>
                </c:pt>
                <c:pt idx="3179">
                  <c:v>6.0331999999999997E-2</c:v>
                </c:pt>
                <c:pt idx="3180">
                  <c:v>6.0409999999999998E-2</c:v>
                </c:pt>
                <c:pt idx="3181">
                  <c:v>6.0499999999999998E-2</c:v>
                </c:pt>
                <c:pt idx="3182">
                  <c:v>6.0634E-2</c:v>
                </c:pt>
                <c:pt idx="3183">
                  <c:v>6.0724E-2</c:v>
                </c:pt>
                <c:pt idx="3184">
                  <c:v>6.0734999999999997E-2</c:v>
                </c:pt>
                <c:pt idx="3185">
                  <c:v>6.0611999999999999E-2</c:v>
                </c:pt>
                <c:pt idx="3186">
                  <c:v>6.0544000000000001E-2</c:v>
                </c:pt>
                <c:pt idx="3187">
                  <c:v>6.0499999999999998E-2</c:v>
                </c:pt>
                <c:pt idx="3188">
                  <c:v>6.0409999999999998E-2</c:v>
                </c:pt>
                <c:pt idx="3189">
                  <c:v>6.0343000000000001E-2</c:v>
                </c:pt>
                <c:pt idx="3190">
                  <c:v>6.0253000000000001E-2</c:v>
                </c:pt>
                <c:pt idx="3191">
                  <c:v>6.0174999999999999E-2</c:v>
                </c:pt>
                <c:pt idx="3192">
                  <c:v>6.0164000000000002E-2</c:v>
                </c:pt>
                <c:pt idx="3193">
                  <c:v>6.0108000000000002E-2</c:v>
                </c:pt>
                <c:pt idx="3194">
                  <c:v>6.0164000000000002E-2</c:v>
                </c:pt>
                <c:pt idx="3195">
                  <c:v>6.0263999999999998E-2</c:v>
                </c:pt>
                <c:pt idx="3196">
                  <c:v>6.0409999999999998E-2</c:v>
                </c:pt>
                <c:pt idx="3197">
                  <c:v>6.0511000000000002E-2</c:v>
                </c:pt>
                <c:pt idx="3198">
                  <c:v>6.0588999999999997E-2</c:v>
                </c:pt>
                <c:pt idx="3199">
                  <c:v>6.0712000000000002E-2</c:v>
                </c:pt>
                <c:pt idx="3200">
                  <c:v>6.0824000000000003E-2</c:v>
                </c:pt>
                <c:pt idx="3201">
                  <c:v>6.0902999999999999E-2</c:v>
                </c:pt>
                <c:pt idx="3202">
                  <c:v>6.0925E-2</c:v>
                </c:pt>
                <c:pt idx="3203">
                  <c:v>6.1015E-2</c:v>
                </c:pt>
                <c:pt idx="3204">
                  <c:v>6.1060000000000003E-2</c:v>
                </c:pt>
                <c:pt idx="3205">
                  <c:v>6.1060000000000003E-2</c:v>
                </c:pt>
                <c:pt idx="3206">
                  <c:v>6.1047999999999998E-2</c:v>
                </c:pt>
                <c:pt idx="3207">
                  <c:v>6.1071E-2</c:v>
                </c:pt>
                <c:pt idx="3208">
                  <c:v>6.1081999999999997E-2</c:v>
                </c:pt>
                <c:pt idx="3209">
                  <c:v>6.1093000000000001E-2</c:v>
                </c:pt>
                <c:pt idx="3210">
                  <c:v>6.1015E-2</c:v>
                </c:pt>
                <c:pt idx="3211">
                  <c:v>6.0892000000000002E-2</c:v>
                </c:pt>
                <c:pt idx="3212">
                  <c:v>6.0700999999999998E-2</c:v>
                </c:pt>
                <c:pt idx="3213">
                  <c:v>6.0555999999999999E-2</c:v>
                </c:pt>
                <c:pt idx="3214">
                  <c:v>6.0343000000000001E-2</c:v>
                </c:pt>
                <c:pt idx="3215">
                  <c:v>6.0006999999999998E-2</c:v>
                </c:pt>
                <c:pt idx="3216">
                  <c:v>5.9681999999999999E-2</c:v>
                </c:pt>
                <c:pt idx="3217">
                  <c:v>5.9390999999999999E-2</c:v>
                </c:pt>
                <c:pt idx="3218">
                  <c:v>5.9110999999999997E-2</c:v>
                </c:pt>
                <c:pt idx="3219">
                  <c:v>5.8943000000000002E-2</c:v>
                </c:pt>
                <c:pt idx="3220">
                  <c:v>5.8719E-2</c:v>
                </c:pt>
                <c:pt idx="3221">
                  <c:v>5.8573E-2</c:v>
                </c:pt>
                <c:pt idx="3222">
                  <c:v>5.8361000000000003E-2</c:v>
                </c:pt>
                <c:pt idx="3223">
                  <c:v>5.8203999999999999E-2</c:v>
                </c:pt>
                <c:pt idx="3224">
                  <c:v>5.8057999999999998E-2</c:v>
                </c:pt>
                <c:pt idx="3225">
                  <c:v>5.7889999999999997E-2</c:v>
                </c:pt>
                <c:pt idx="3226">
                  <c:v>5.7756000000000002E-2</c:v>
                </c:pt>
                <c:pt idx="3227">
                  <c:v>5.7644000000000001E-2</c:v>
                </c:pt>
                <c:pt idx="3228">
                  <c:v>5.7386E-2</c:v>
                </c:pt>
                <c:pt idx="3229">
                  <c:v>5.7195999999999997E-2</c:v>
                </c:pt>
                <c:pt idx="3230">
                  <c:v>5.6926999999999998E-2</c:v>
                </c:pt>
                <c:pt idx="3231">
                  <c:v>5.6714000000000001E-2</c:v>
                </c:pt>
                <c:pt idx="3232">
                  <c:v>5.6501999999999997E-2</c:v>
                </c:pt>
                <c:pt idx="3233">
                  <c:v>5.6254999999999999E-2</c:v>
                </c:pt>
                <c:pt idx="3234">
                  <c:v>5.6042000000000002E-2</c:v>
                </c:pt>
                <c:pt idx="3235">
                  <c:v>5.5807000000000002E-2</c:v>
                </c:pt>
                <c:pt idx="3236">
                  <c:v>5.5470999999999999E-2</c:v>
                </c:pt>
                <c:pt idx="3237">
                  <c:v>5.5023000000000002E-2</c:v>
                </c:pt>
                <c:pt idx="3238">
                  <c:v>5.4630999999999999E-2</c:v>
                </c:pt>
                <c:pt idx="3239">
                  <c:v>5.4205999999999997E-2</c:v>
                </c:pt>
                <c:pt idx="3240">
                  <c:v>5.3790999999999999E-2</c:v>
                </c:pt>
                <c:pt idx="3241">
                  <c:v>5.3455000000000003E-2</c:v>
                </c:pt>
                <c:pt idx="3242">
                  <c:v>5.3096999999999998E-2</c:v>
                </c:pt>
                <c:pt idx="3243">
                  <c:v>5.2715999999999999E-2</c:v>
                </c:pt>
                <c:pt idx="3244">
                  <c:v>5.2234999999999997E-2</c:v>
                </c:pt>
                <c:pt idx="3245">
                  <c:v>5.1763999999999998E-2</c:v>
                </c:pt>
                <c:pt idx="3246">
                  <c:v>5.1372000000000001E-2</c:v>
                </c:pt>
                <c:pt idx="3247">
                  <c:v>5.1059E-2</c:v>
                </c:pt>
                <c:pt idx="3248">
                  <c:v>5.0734000000000001E-2</c:v>
                </c:pt>
                <c:pt idx="3249">
                  <c:v>5.0453999999999999E-2</c:v>
                </c:pt>
                <c:pt idx="3250">
                  <c:v>5.0096000000000002E-2</c:v>
                </c:pt>
                <c:pt idx="3251">
                  <c:v>4.9782E-2</c:v>
                </c:pt>
                <c:pt idx="3252">
                  <c:v>4.9468999999999999E-2</c:v>
                </c:pt>
                <c:pt idx="3253">
                  <c:v>4.9244999999999997E-2</c:v>
                </c:pt>
                <c:pt idx="3254">
                  <c:v>4.9021000000000002E-2</c:v>
                </c:pt>
                <c:pt idx="3255">
                  <c:v>4.8919999999999998E-2</c:v>
                </c:pt>
                <c:pt idx="3256">
                  <c:v>4.8841000000000002E-2</c:v>
                </c:pt>
                <c:pt idx="3257">
                  <c:v>4.8863999999999998E-2</c:v>
                </c:pt>
                <c:pt idx="3258">
                  <c:v>4.8807999999999997E-2</c:v>
                </c:pt>
                <c:pt idx="3259">
                  <c:v>4.8729000000000001E-2</c:v>
                </c:pt>
                <c:pt idx="3260">
                  <c:v>4.8528000000000002E-2</c:v>
                </c:pt>
                <c:pt idx="3261">
                  <c:v>4.8382000000000001E-2</c:v>
                </c:pt>
                <c:pt idx="3262">
                  <c:v>4.8079999999999998E-2</c:v>
                </c:pt>
                <c:pt idx="3263">
                  <c:v>4.7889000000000001E-2</c:v>
                </c:pt>
                <c:pt idx="3264">
                  <c:v>4.7576E-2</c:v>
                </c:pt>
                <c:pt idx="3265">
                  <c:v>4.7239999999999997E-2</c:v>
                </c:pt>
                <c:pt idx="3266">
                  <c:v>4.6938000000000001E-2</c:v>
                </c:pt>
                <c:pt idx="3267">
                  <c:v>4.6736E-2</c:v>
                </c:pt>
                <c:pt idx="3268">
                  <c:v>4.6455999999999997E-2</c:v>
                </c:pt>
                <c:pt idx="3269">
                  <c:v>4.6299E-2</c:v>
                </c:pt>
                <c:pt idx="3270">
                  <c:v>4.6108999999999997E-2</c:v>
                </c:pt>
                <c:pt idx="3271">
                  <c:v>4.6064000000000001E-2</c:v>
                </c:pt>
                <c:pt idx="3272">
                  <c:v>4.5941000000000003E-2</c:v>
                </c:pt>
                <c:pt idx="3273">
                  <c:v>4.5885000000000002E-2</c:v>
                </c:pt>
                <c:pt idx="3274">
                  <c:v>4.5817999999999998E-2</c:v>
                </c:pt>
                <c:pt idx="3275">
                  <c:v>4.5749999999999999E-2</c:v>
                </c:pt>
                <c:pt idx="3276">
                  <c:v>4.5661E-2</c:v>
                </c:pt>
                <c:pt idx="3277">
                  <c:v>4.5727999999999998E-2</c:v>
                </c:pt>
                <c:pt idx="3278">
                  <c:v>4.5895999999999999E-2</c:v>
                </c:pt>
                <c:pt idx="3279">
                  <c:v>4.6042E-2</c:v>
                </c:pt>
                <c:pt idx="3280">
                  <c:v>4.6242999999999999E-2</c:v>
                </c:pt>
                <c:pt idx="3281">
                  <c:v>4.6467000000000001E-2</c:v>
                </c:pt>
                <c:pt idx="3282">
                  <c:v>4.6601999999999998E-2</c:v>
                </c:pt>
                <c:pt idx="3283">
                  <c:v>4.6781000000000003E-2</c:v>
                </c:pt>
                <c:pt idx="3284">
                  <c:v>4.6970999999999999E-2</c:v>
                </c:pt>
                <c:pt idx="3285">
                  <c:v>4.7217000000000002E-2</c:v>
                </c:pt>
                <c:pt idx="3286">
                  <c:v>4.7397000000000002E-2</c:v>
                </c:pt>
                <c:pt idx="3287">
                  <c:v>4.7664999999999999E-2</c:v>
                </c:pt>
                <c:pt idx="3288">
                  <c:v>4.7822000000000003E-2</c:v>
                </c:pt>
                <c:pt idx="3289">
                  <c:v>4.7989999999999998E-2</c:v>
                </c:pt>
                <c:pt idx="3290">
                  <c:v>4.8191999999999999E-2</c:v>
                </c:pt>
                <c:pt idx="3291">
                  <c:v>4.8528000000000002E-2</c:v>
                </c:pt>
                <c:pt idx="3292">
                  <c:v>4.8897000000000003E-2</c:v>
                </c:pt>
                <c:pt idx="3293">
                  <c:v>4.9210999999999998E-2</c:v>
                </c:pt>
                <c:pt idx="3294">
                  <c:v>4.9412999999999999E-2</c:v>
                </c:pt>
                <c:pt idx="3295">
                  <c:v>4.9669999999999999E-2</c:v>
                </c:pt>
                <c:pt idx="3296">
                  <c:v>4.9804000000000001E-2</c:v>
                </c:pt>
                <c:pt idx="3297">
                  <c:v>5.0040000000000001E-2</c:v>
                </c:pt>
                <c:pt idx="3298">
                  <c:v>5.0174000000000003E-2</c:v>
                </c:pt>
                <c:pt idx="3299">
                  <c:v>5.0375999999999997E-2</c:v>
                </c:pt>
                <c:pt idx="3300">
                  <c:v>5.0599999999999999E-2</c:v>
                </c:pt>
                <c:pt idx="3301">
                  <c:v>5.0913E-2</c:v>
                </c:pt>
                <c:pt idx="3302">
                  <c:v>5.1147999999999999E-2</c:v>
                </c:pt>
                <c:pt idx="3303">
                  <c:v>5.1506999999999997E-2</c:v>
                </c:pt>
                <c:pt idx="3304">
                  <c:v>5.1887999999999997E-2</c:v>
                </c:pt>
                <c:pt idx="3305">
                  <c:v>5.2312999999999998E-2</c:v>
                </c:pt>
                <c:pt idx="3306">
                  <c:v>5.2749999999999998E-2</c:v>
                </c:pt>
                <c:pt idx="3307">
                  <c:v>5.3152999999999999E-2</c:v>
                </c:pt>
                <c:pt idx="3308">
                  <c:v>5.3455000000000003E-2</c:v>
                </c:pt>
                <c:pt idx="3309">
                  <c:v>5.3802999999999997E-2</c:v>
                </c:pt>
                <c:pt idx="3310">
                  <c:v>5.4161000000000001E-2</c:v>
                </c:pt>
                <c:pt idx="3311">
                  <c:v>5.4552999999999997E-2</c:v>
                </c:pt>
                <c:pt idx="3312">
                  <c:v>5.4833E-2</c:v>
                </c:pt>
                <c:pt idx="3313">
                  <c:v>5.5123999999999999E-2</c:v>
                </c:pt>
                <c:pt idx="3314">
                  <c:v>5.5336999999999997E-2</c:v>
                </c:pt>
                <c:pt idx="3315">
                  <c:v>5.5516000000000003E-2</c:v>
                </c:pt>
                <c:pt idx="3316">
                  <c:v>5.5785000000000001E-2</c:v>
                </c:pt>
                <c:pt idx="3317">
                  <c:v>5.6042000000000002E-2</c:v>
                </c:pt>
                <c:pt idx="3318">
                  <c:v>5.6176999999999998E-2</c:v>
                </c:pt>
                <c:pt idx="3319">
                  <c:v>5.6278000000000002E-2</c:v>
                </c:pt>
                <c:pt idx="3320">
                  <c:v>5.6411999999999997E-2</c:v>
                </c:pt>
                <c:pt idx="3321">
                  <c:v>5.6489999999999999E-2</c:v>
                </c:pt>
                <c:pt idx="3322">
                  <c:v>5.6489999999999999E-2</c:v>
                </c:pt>
                <c:pt idx="3323">
                  <c:v>5.6579999999999998E-2</c:v>
                </c:pt>
                <c:pt idx="3324">
                  <c:v>5.6635999999999999E-2</c:v>
                </c:pt>
                <c:pt idx="3325">
                  <c:v>5.6737000000000003E-2</c:v>
                </c:pt>
                <c:pt idx="3326">
                  <c:v>5.6826000000000002E-2</c:v>
                </c:pt>
                <c:pt idx="3327">
                  <c:v>5.6972000000000002E-2</c:v>
                </c:pt>
                <c:pt idx="3328">
                  <c:v>5.6950000000000001E-2</c:v>
                </c:pt>
                <c:pt idx="3329">
                  <c:v>5.7028000000000002E-2</c:v>
                </c:pt>
                <c:pt idx="3330">
                  <c:v>5.7062000000000002E-2</c:v>
                </c:pt>
                <c:pt idx="3331">
                  <c:v>5.7006000000000001E-2</c:v>
                </c:pt>
                <c:pt idx="3332">
                  <c:v>5.6882000000000002E-2</c:v>
                </c:pt>
                <c:pt idx="3333">
                  <c:v>5.6737000000000003E-2</c:v>
                </c:pt>
                <c:pt idx="3334">
                  <c:v>5.6681000000000002E-2</c:v>
                </c:pt>
                <c:pt idx="3335">
                  <c:v>5.6635999999999999E-2</c:v>
                </c:pt>
                <c:pt idx="3336">
                  <c:v>5.6513000000000001E-2</c:v>
                </c:pt>
                <c:pt idx="3337">
                  <c:v>5.6501999999999997E-2</c:v>
                </c:pt>
                <c:pt idx="3338">
                  <c:v>5.6377999999999998E-2</c:v>
                </c:pt>
                <c:pt idx="3339">
                  <c:v>5.6278000000000002E-2</c:v>
                </c:pt>
                <c:pt idx="3340">
                  <c:v>5.6265999999999997E-2</c:v>
                </c:pt>
                <c:pt idx="3341">
                  <c:v>5.6288999999999999E-2</c:v>
                </c:pt>
                <c:pt idx="3342">
                  <c:v>5.6288999999999999E-2</c:v>
                </c:pt>
                <c:pt idx="3343">
                  <c:v>5.6311E-2</c:v>
                </c:pt>
                <c:pt idx="3344">
                  <c:v>5.6334000000000002E-2</c:v>
                </c:pt>
                <c:pt idx="3345">
                  <c:v>5.6278000000000002E-2</c:v>
                </c:pt>
                <c:pt idx="3346">
                  <c:v>5.6176999999999998E-2</c:v>
                </c:pt>
                <c:pt idx="3347">
                  <c:v>5.6076000000000001E-2</c:v>
                </c:pt>
                <c:pt idx="3348">
                  <c:v>5.6042000000000002E-2</c:v>
                </c:pt>
                <c:pt idx="3349">
                  <c:v>5.6076000000000001E-2</c:v>
                </c:pt>
                <c:pt idx="3350">
                  <c:v>5.6132000000000001E-2</c:v>
                </c:pt>
                <c:pt idx="3351">
                  <c:v>5.6188000000000002E-2</c:v>
                </c:pt>
                <c:pt idx="3352">
                  <c:v>5.6154000000000003E-2</c:v>
                </c:pt>
                <c:pt idx="3353">
                  <c:v>5.6142999999999998E-2</c:v>
                </c:pt>
                <c:pt idx="3354">
                  <c:v>5.6210000000000003E-2</c:v>
                </c:pt>
                <c:pt idx="3355">
                  <c:v>5.6244000000000002E-2</c:v>
                </c:pt>
                <c:pt idx="3356">
                  <c:v>5.6311E-2</c:v>
                </c:pt>
                <c:pt idx="3357">
                  <c:v>5.6278000000000002E-2</c:v>
                </c:pt>
                <c:pt idx="3358">
                  <c:v>5.6232999999999998E-2</c:v>
                </c:pt>
                <c:pt idx="3359">
                  <c:v>5.6254999999999999E-2</c:v>
                </c:pt>
                <c:pt idx="3360">
                  <c:v>5.6166000000000001E-2</c:v>
                </c:pt>
                <c:pt idx="3361">
                  <c:v>5.6042000000000002E-2</c:v>
                </c:pt>
                <c:pt idx="3362">
                  <c:v>5.5930000000000001E-2</c:v>
                </c:pt>
                <c:pt idx="3363">
                  <c:v>5.5964E-2</c:v>
                </c:pt>
                <c:pt idx="3364">
                  <c:v>5.5930000000000001E-2</c:v>
                </c:pt>
                <c:pt idx="3365">
                  <c:v>5.5919000000000003E-2</c:v>
                </c:pt>
                <c:pt idx="3366">
                  <c:v>5.5941999999999999E-2</c:v>
                </c:pt>
                <c:pt idx="3367">
                  <c:v>5.5919000000000003E-2</c:v>
                </c:pt>
                <c:pt idx="3368">
                  <c:v>5.5897000000000002E-2</c:v>
                </c:pt>
                <c:pt idx="3369">
                  <c:v>5.6009000000000003E-2</c:v>
                </c:pt>
                <c:pt idx="3370">
                  <c:v>5.6054E-2</c:v>
                </c:pt>
                <c:pt idx="3371">
                  <c:v>5.6120999999999997E-2</c:v>
                </c:pt>
                <c:pt idx="3372">
                  <c:v>5.6278000000000002E-2</c:v>
                </c:pt>
                <c:pt idx="3373">
                  <c:v>5.6489999999999999E-2</c:v>
                </c:pt>
                <c:pt idx="3374">
                  <c:v>5.6613999999999998E-2</c:v>
                </c:pt>
                <c:pt idx="3375">
                  <c:v>5.6669999999999998E-2</c:v>
                </c:pt>
                <c:pt idx="3376">
                  <c:v>5.6838E-2</c:v>
                </c:pt>
                <c:pt idx="3377">
                  <c:v>5.7095E-2</c:v>
                </c:pt>
                <c:pt idx="3378">
                  <c:v>5.7251999999999997E-2</c:v>
                </c:pt>
                <c:pt idx="3379">
                  <c:v>5.7475999999999999E-2</c:v>
                </c:pt>
                <c:pt idx="3380">
                  <c:v>5.7688999999999997E-2</c:v>
                </c:pt>
                <c:pt idx="3381">
                  <c:v>5.7789E-2</c:v>
                </c:pt>
                <c:pt idx="3382">
                  <c:v>5.7812000000000002E-2</c:v>
                </c:pt>
                <c:pt idx="3383">
                  <c:v>5.7812000000000002E-2</c:v>
                </c:pt>
                <c:pt idx="3384">
                  <c:v>5.7856999999999999E-2</c:v>
                </c:pt>
                <c:pt idx="3385">
                  <c:v>5.7812000000000002E-2</c:v>
                </c:pt>
                <c:pt idx="3386">
                  <c:v>5.7812000000000002E-2</c:v>
                </c:pt>
                <c:pt idx="3387">
                  <c:v>5.7912999999999999E-2</c:v>
                </c:pt>
                <c:pt idx="3388">
                  <c:v>5.8013000000000002E-2</c:v>
                </c:pt>
                <c:pt idx="3389">
                  <c:v>5.8057999999999998E-2</c:v>
                </c:pt>
                <c:pt idx="3390">
                  <c:v>5.8057999999999998E-2</c:v>
                </c:pt>
                <c:pt idx="3391">
                  <c:v>5.7957000000000002E-2</c:v>
                </c:pt>
                <c:pt idx="3392">
                  <c:v>5.7778000000000003E-2</c:v>
                </c:pt>
                <c:pt idx="3393">
                  <c:v>5.7644000000000001E-2</c:v>
                </c:pt>
                <c:pt idx="3394">
                  <c:v>5.7564999999999998E-2</c:v>
                </c:pt>
                <c:pt idx="3395">
                  <c:v>5.7442E-2</c:v>
                </c:pt>
                <c:pt idx="3396">
                  <c:v>5.7397999999999998E-2</c:v>
                </c:pt>
                <c:pt idx="3397">
                  <c:v>5.7442E-2</c:v>
                </c:pt>
                <c:pt idx="3398">
                  <c:v>5.7521000000000003E-2</c:v>
                </c:pt>
                <c:pt idx="3399">
                  <c:v>5.7620999999999999E-2</c:v>
                </c:pt>
                <c:pt idx="3400">
                  <c:v>5.7676999999999999E-2</c:v>
                </c:pt>
                <c:pt idx="3401">
                  <c:v>5.7924000000000003E-2</c:v>
                </c:pt>
                <c:pt idx="3402">
                  <c:v>5.8103000000000002E-2</c:v>
                </c:pt>
                <c:pt idx="3403">
                  <c:v>5.8316E-2</c:v>
                </c:pt>
                <c:pt idx="3404">
                  <c:v>5.8428000000000001E-2</c:v>
                </c:pt>
                <c:pt idx="3405">
                  <c:v>5.8562000000000003E-2</c:v>
                </c:pt>
                <c:pt idx="3406">
                  <c:v>5.8663E-2</c:v>
                </c:pt>
                <c:pt idx="3407">
                  <c:v>5.8606999999999999E-2</c:v>
                </c:pt>
                <c:pt idx="3408">
                  <c:v>5.8596000000000002E-2</c:v>
                </c:pt>
                <c:pt idx="3409">
                  <c:v>5.8606999999999999E-2</c:v>
                </c:pt>
                <c:pt idx="3410">
                  <c:v>5.8562000000000003E-2</c:v>
                </c:pt>
                <c:pt idx="3411">
                  <c:v>5.8528999999999998E-2</c:v>
                </c:pt>
                <c:pt idx="3412">
                  <c:v>5.8494999999999998E-2</c:v>
                </c:pt>
                <c:pt idx="3413">
                  <c:v>5.8394000000000001E-2</c:v>
                </c:pt>
                <c:pt idx="3414">
                  <c:v>5.8180999999999997E-2</c:v>
                </c:pt>
                <c:pt idx="3415">
                  <c:v>5.8103000000000002E-2</c:v>
                </c:pt>
                <c:pt idx="3416">
                  <c:v>5.8113999999999999E-2</c:v>
                </c:pt>
                <c:pt idx="3417">
                  <c:v>5.8047000000000001E-2</c:v>
                </c:pt>
                <c:pt idx="3418">
                  <c:v>5.7845000000000001E-2</c:v>
                </c:pt>
                <c:pt idx="3419">
                  <c:v>5.7710999999999998E-2</c:v>
                </c:pt>
                <c:pt idx="3420">
                  <c:v>5.7508999999999998E-2</c:v>
                </c:pt>
                <c:pt idx="3421">
                  <c:v>5.7353000000000001E-2</c:v>
                </c:pt>
                <c:pt idx="3422">
                  <c:v>5.7217999999999998E-2</c:v>
                </c:pt>
                <c:pt idx="3423">
                  <c:v>5.7161999999999998E-2</c:v>
                </c:pt>
                <c:pt idx="3424">
                  <c:v>5.7072999999999999E-2</c:v>
                </c:pt>
                <c:pt idx="3425">
                  <c:v>5.6882000000000002E-2</c:v>
                </c:pt>
                <c:pt idx="3426">
                  <c:v>5.6793000000000003E-2</c:v>
                </c:pt>
                <c:pt idx="3427">
                  <c:v>5.6635999999999999E-2</c:v>
                </c:pt>
                <c:pt idx="3428">
                  <c:v>5.6356000000000003E-2</c:v>
                </c:pt>
                <c:pt idx="3429">
                  <c:v>5.6166000000000001E-2</c:v>
                </c:pt>
                <c:pt idx="3430">
                  <c:v>5.6009000000000003E-2</c:v>
                </c:pt>
                <c:pt idx="3431">
                  <c:v>5.5829999999999998E-2</c:v>
                </c:pt>
                <c:pt idx="3432">
                  <c:v>5.5761999999999999E-2</c:v>
                </c:pt>
                <c:pt idx="3433">
                  <c:v>5.5761999999999999E-2</c:v>
                </c:pt>
                <c:pt idx="3434">
                  <c:v>5.5717999999999997E-2</c:v>
                </c:pt>
                <c:pt idx="3435">
                  <c:v>5.5583E-2</c:v>
                </c:pt>
                <c:pt idx="3436">
                  <c:v>5.5426000000000003E-2</c:v>
                </c:pt>
                <c:pt idx="3437">
                  <c:v>5.5314000000000002E-2</c:v>
                </c:pt>
                <c:pt idx="3438">
                  <c:v>5.5079000000000003E-2</c:v>
                </c:pt>
                <c:pt idx="3439">
                  <c:v>5.4833E-2</c:v>
                </c:pt>
                <c:pt idx="3440">
                  <c:v>5.4552999999999997E-2</c:v>
                </c:pt>
                <c:pt idx="3441">
                  <c:v>5.4307000000000001E-2</c:v>
                </c:pt>
                <c:pt idx="3442">
                  <c:v>5.3936999999999999E-2</c:v>
                </c:pt>
                <c:pt idx="3443">
                  <c:v>5.3668E-2</c:v>
                </c:pt>
                <c:pt idx="3444">
                  <c:v>5.3387999999999998E-2</c:v>
                </c:pt>
                <c:pt idx="3445">
                  <c:v>5.3086000000000001E-2</c:v>
                </c:pt>
                <c:pt idx="3446">
                  <c:v>5.2761000000000002E-2</c:v>
                </c:pt>
                <c:pt idx="3447">
                  <c:v>5.2481E-2</c:v>
                </c:pt>
                <c:pt idx="3448">
                  <c:v>5.2335E-2</c:v>
                </c:pt>
                <c:pt idx="3449">
                  <c:v>5.2167999999999999E-2</c:v>
                </c:pt>
                <c:pt idx="3450">
                  <c:v>5.1977000000000002E-2</c:v>
                </c:pt>
                <c:pt idx="3451">
                  <c:v>5.1797999999999997E-2</c:v>
                </c:pt>
                <c:pt idx="3452">
                  <c:v>5.1674999999999999E-2</c:v>
                </c:pt>
                <c:pt idx="3453">
                  <c:v>5.1540000000000002E-2</c:v>
                </c:pt>
                <c:pt idx="3454">
                  <c:v>5.144E-2</c:v>
                </c:pt>
                <c:pt idx="3455">
                  <c:v>5.1416999999999997E-2</c:v>
                </c:pt>
                <c:pt idx="3456">
                  <c:v>5.1360999999999997E-2</c:v>
                </c:pt>
                <c:pt idx="3457">
                  <c:v>5.1249000000000003E-2</c:v>
                </c:pt>
                <c:pt idx="3458">
                  <c:v>5.1193000000000002E-2</c:v>
                </c:pt>
                <c:pt idx="3459">
                  <c:v>5.1204E-2</c:v>
                </c:pt>
                <c:pt idx="3460">
                  <c:v>5.1147999999999999E-2</c:v>
                </c:pt>
                <c:pt idx="3461">
                  <c:v>5.1215999999999998E-2</c:v>
                </c:pt>
                <c:pt idx="3462">
                  <c:v>5.126E-2</c:v>
                </c:pt>
                <c:pt idx="3463">
                  <c:v>5.1305000000000003E-2</c:v>
                </c:pt>
                <c:pt idx="3464">
                  <c:v>5.1283000000000002E-2</c:v>
                </c:pt>
                <c:pt idx="3465">
                  <c:v>5.1327999999999999E-2</c:v>
                </c:pt>
                <c:pt idx="3466">
                  <c:v>5.1450999999999997E-2</c:v>
                </c:pt>
                <c:pt idx="3467">
                  <c:v>5.1540000000000002E-2</c:v>
                </c:pt>
                <c:pt idx="3468">
                  <c:v>5.1707999999999997E-2</c:v>
                </c:pt>
                <c:pt idx="3469">
                  <c:v>5.1987999999999999E-2</c:v>
                </c:pt>
                <c:pt idx="3470">
                  <c:v>5.2123000000000003E-2</c:v>
                </c:pt>
                <c:pt idx="3471">
                  <c:v>5.219E-2</c:v>
                </c:pt>
                <c:pt idx="3472">
                  <c:v>5.2324000000000002E-2</c:v>
                </c:pt>
                <c:pt idx="3473">
                  <c:v>5.2458999999999999E-2</c:v>
                </c:pt>
                <c:pt idx="3474">
                  <c:v>5.2559000000000002E-2</c:v>
                </c:pt>
                <c:pt idx="3475">
                  <c:v>5.2761000000000002E-2</c:v>
                </c:pt>
                <c:pt idx="3476">
                  <c:v>5.2996000000000001E-2</c:v>
                </c:pt>
                <c:pt idx="3477">
                  <c:v>5.3231000000000001E-2</c:v>
                </c:pt>
                <c:pt idx="3478">
                  <c:v>5.3365999999999997E-2</c:v>
                </c:pt>
                <c:pt idx="3479">
                  <c:v>5.3612E-2</c:v>
                </c:pt>
                <c:pt idx="3480">
                  <c:v>5.3903E-2</c:v>
                </c:pt>
                <c:pt idx="3481">
                  <c:v>5.4261999999999998E-2</c:v>
                </c:pt>
                <c:pt idx="3482">
                  <c:v>5.4598000000000001E-2</c:v>
                </c:pt>
                <c:pt idx="3483">
                  <c:v>5.5057000000000002E-2</c:v>
                </c:pt>
                <c:pt idx="3484">
                  <c:v>5.5470999999999999E-2</c:v>
                </c:pt>
                <c:pt idx="3485">
                  <c:v>5.5829999999999998E-2</c:v>
                </c:pt>
                <c:pt idx="3486">
                  <c:v>5.6300000000000003E-2</c:v>
                </c:pt>
                <c:pt idx="3487">
                  <c:v>5.6838E-2</c:v>
                </c:pt>
                <c:pt idx="3488">
                  <c:v>5.7263000000000001E-2</c:v>
                </c:pt>
                <c:pt idx="3489">
                  <c:v>5.7700000000000001E-2</c:v>
                </c:pt>
                <c:pt idx="3490">
                  <c:v>5.8137000000000001E-2</c:v>
                </c:pt>
                <c:pt idx="3491">
                  <c:v>5.8584999999999998E-2</c:v>
                </c:pt>
                <c:pt idx="3492">
                  <c:v>5.8964999999999997E-2</c:v>
                </c:pt>
                <c:pt idx="3493">
                  <c:v>5.9278999999999998E-2</c:v>
                </c:pt>
                <c:pt idx="3494">
                  <c:v>5.9547999999999997E-2</c:v>
                </c:pt>
                <c:pt idx="3495">
                  <c:v>5.9794E-2</c:v>
                </c:pt>
                <c:pt idx="3496">
                  <c:v>6.0028999999999999E-2</c:v>
                </c:pt>
                <c:pt idx="3497">
                  <c:v>6.0253000000000001E-2</c:v>
                </c:pt>
                <c:pt idx="3498">
                  <c:v>6.0409999999999998E-2</c:v>
                </c:pt>
                <c:pt idx="3499">
                  <c:v>6.0488E-2</c:v>
                </c:pt>
                <c:pt idx="3500">
                  <c:v>6.0567000000000003E-2</c:v>
                </c:pt>
                <c:pt idx="3501">
                  <c:v>6.0756999999999999E-2</c:v>
                </c:pt>
                <c:pt idx="3502">
                  <c:v>6.0768000000000003E-2</c:v>
                </c:pt>
                <c:pt idx="3503">
                  <c:v>6.0712000000000002E-2</c:v>
                </c:pt>
                <c:pt idx="3504">
                  <c:v>6.0668E-2</c:v>
                </c:pt>
                <c:pt idx="3505">
                  <c:v>6.0690000000000001E-2</c:v>
                </c:pt>
                <c:pt idx="3506">
                  <c:v>6.0712000000000002E-2</c:v>
                </c:pt>
                <c:pt idx="3507">
                  <c:v>6.0780000000000001E-2</c:v>
                </c:pt>
                <c:pt idx="3508">
                  <c:v>6.0780000000000001E-2</c:v>
                </c:pt>
                <c:pt idx="3509">
                  <c:v>6.0734999999999997E-2</c:v>
                </c:pt>
                <c:pt idx="3510">
                  <c:v>6.0656000000000002E-2</c:v>
                </c:pt>
                <c:pt idx="3511">
                  <c:v>6.0712000000000002E-2</c:v>
                </c:pt>
                <c:pt idx="3512">
                  <c:v>6.0812999999999999E-2</c:v>
                </c:pt>
                <c:pt idx="3513">
                  <c:v>6.0879999999999997E-2</c:v>
                </c:pt>
                <c:pt idx="3514">
                  <c:v>6.0790999999999998E-2</c:v>
                </c:pt>
                <c:pt idx="3515">
                  <c:v>6.0678999999999997E-2</c:v>
                </c:pt>
                <c:pt idx="3516">
                  <c:v>6.0555999999999999E-2</c:v>
                </c:pt>
                <c:pt idx="3517">
                  <c:v>6.0443999999999998E-2</c:v>
                </c:pt>
                <c:pt idx="3518">
                  <c:v>6.0297999999999997E-2</c:v>
                </c:pt>
                <c:pt idx="3519">
                  <c:v>6.0164000000000002E-2</c:v>
                </c:pt>
                <c:pt idx="3520">
                  <c:v>5.9906000000000001E-2</c:v>
                </c:pt>
                <c:pt idx="3521">
                  <c:v>5.9525000000000002E-2</c:v>
                </c:pt>
                <c:pt idx="3522">
                  <c:v>5.9122000000000001E-2</c:v>
                </c:pt>
                <c:pt idx="3523">
                  <c:v>5.8809E-2</c:v>
                </c:pt>
                <c:pt idx="3524">
                  <c:v>5.8460999999999999E-2</c:v>
                </c:pt>
                <c:pt idx="3525">
                  <c:v>5.8081000000000001E-2</c:v>
                </c:pt>
                <c:pt idx="3526">
                  <c:v>5.7756000000000002E-2</c:v>
                </c:pt>
                <c:pt idx="3527">
                  <c:v>5.7307999999999998E-2</c:v>
                </c:pt>
                <c:pt idx="3528">
                  <c:v>5.6781999999999999E-2</c:v>
                </c:pt>
                <c:pt idx="3529">
                  <c:v>5.6377999999999998E-2</c:v>
                </c:pt>
                <c:pt idx="3530">
                  <c:v>5.5930000000000001E-2</c:v>
                </c:pt>
                <c:pt idx="3531">
                  <c:v>5.5494000000000002E-2</c:v>
                </c:pt>
                <c:pt idx="3532">
                  <c:v>5.5079000000000003E-2</c:v>
                </c:pt>
                <c:pt idx="3533">
                  <c:v>5.4743E-2</c:v>
                </c:pt>
                <c:pt idx="3534">
                  <c:v>5.4406999999999997E-2</c:v>
                </c:pt>
                <c:pt idx="3535">
                  <c:v>5.4205999999999997E-2</c:v>
                </c:pt>
                <c:pt idx="3536">
                  <c:v>5.4004000000000003E-2</c:v>
                </c:pt>
                <c:pt idx="3537">
                  <c:v>5.3802999999999997E-2</c:v>
                </c:pt>
                <c:pt idx="3538">
                  <c:v>5.3579000000000002E-2</c:v>
                </c:pt>
                <c:pt idx="3539">
                  <c:v>5.3455000000000003E-2</c:v>
                </c:pt>
                <c:pt idx="3540">
                  <c:v>5.3399000000000002E-2</c:v>
                </c:pt>
                <c:pt idx="3541">
                  <c:v>5.3310000000000003E-2</c:v>
                </c:pt>
                <c:pt idx="3542">
                  <c:v>5.3096999999999998E-2</c:v>
                </c:pt>
                <c:pt idx="3543">
                  <c:v>5.3096999999999998E-2</c:v>
                </c:pt>
                <c:pt idx="3544">
                  <c:v>5.3164000000000003E-2</c:v>
                </c:pt>
                <c:pt idx="3545">
                  <c:v>5.3175E-2</c:v>
                </c:pt>
                <c:pt idx="3546">
                  <c:v>5.3152999999999999E-2</c:v>
                </c:pt>
                <c:pt idx="3547">
                  <c:v>5.3108000000000002E-2</c:v>
                </c:pt>
                <c:pt idx="3548">
                  <c:v>5.2963000000000003E-2</c:v>
                </c:pt>
                <c:pt idx="3549">
                  <c:v>5.2884E-2</c:v>
                </c:pt>
                <c:pt idx="3550">
                  <c:v>5.2828E-2</c:v>
                </c:pt>
                <c:pt idx="3551">
                  <c:v>5.2761000000000002E-2</c:v>
                </c:pt>
                <c:pt idx="3552">
                  <c:v>5.2537E-2</c:v>
                </c:pt>
                <c:pt idx="3553">
                  <c:v>5.2335E-2</c:v>
                </c:pt>
                <c:pt idx="3554">
                  <c:v>5.2144999999999997E-2</c:v>
                </c:pt>
                <c:pt idx="3555">
                  <c:v>5.2144999999999997E-2</c:v>
                </c:pt>
                <c:pt idx="3556">
                  <c:v>5.219E-2</c:v>
                </c:pt>
                <c:pt idx="3557">
                  <c:v>5.2212000000000001E-2</c:v>
                </c:pt>
                <c:pt idx="3558">
                  <c:v>5.2212000000000001E-2</c:v>
                </c:pt>
                <c:pt idx="3559">
                  <c:v>5.2302000000000001E-2</c:v>
                </c:pt>
                <c:pt idx="3560">
                  <c:v>5.2424999999999999E-2</c:v>
                </c:pt>
                <c:pt idx="3561">
                  <c:v>5.2627E-2</c:v>
                </c:pt>
                <c:pt idx="3562">
                  <c:v>5.2884E-2</c:v>
                </c:pt>
                <c:pt idx="3563">
                  <c:v>5.3142000000000002E-2</c:v>
                </c:pt>
                <c:pt idx="3564">
                  <c:v>5.3275999999999997E-2</c:v>
                </c:pt>
                <c:pt idx="3565">
                  <c:v>5.3231000000000001E-2</c:v>
                </c:pt>
                <c:pt idx="3566">
                  <c:v>5.3310000000000003E-2</c:v>
                </c:pt>
                <c:pt idx="3567">
                  <c:v>5.3365999999999997E-2</c:v>
                </c:pt>
                <c:pt idx="3568">
                  <c:v>5.3467000000000001E-2</c:v>
                </c:pt>
                <c:pt idx="3569">
                  <c:v>5.3589999999999999E-2</c:v>
                </c:pt>
                <c:pt idx="3570">
                  <c:v>5.3724000000000001E-2</c:v>
                </c:pt>
                <c:pt idx="3571">
                  <c:v>5.3846999999999999E-2</c:v>
                </c:pt>
                <c:pt idx="3572">
                  <c:v>5.4004000000000003E-2</c:v>
                </c:pt>
                <c:pt idx="3573">
                  <c:v>5.4059999999999997E-2</c:v>
                </c:pt>
                <c:pt idx="3574">
                  <c:v>5.4127000000000002E-2</c:v>
                </c:pt>
                <c:pt idx="3575">
                  <c:v>5.4205999999999997E-2</c:v>
                </c:pt>
                <c:pt idx="3576">
                  <c:v>5.4183000000000002E-2</c:v>
                </c:pt>
                <c:pt idx="3577">
                  <c:v>5.4205999999999997E-2</c:v>
                </c:pt>
                <c:pt idx="3578">
                  <c:v>5.4273000000000002E-2</c:v>
                </c:pt>
                <c:pt idx="3579">
                  <c:v>5.4317999999999998E-2</c:v>
                </c:pt>
                <c:pt idx="3580">
                  <c:v>5.4295000000000003E-2</c:v>
                </c:pt>
                <c:pt idx="3581">
                  <c:v>5.4217000000000001E-2</c:v>
                </c:pt>
                <c:pt idx="3582">
                  <c:v>5.4217000000000001E-2</c:v>
                </c:pt>
                <c:pt idx="3583">
                  <c:v>5.4329000000000002E-2</c:v>
                </c:pt>
                <c:pt idx="3584">
                  <c:v>5.4251000000000001E-2</c:v>
                </c:pt>
                <c:pt idx="3585">
                  <c:v>5.4205999999999997E-2</c:v>
                </c:pt>
                <c:pt idx="3586">
                  <c:v>5.4227999999999998E-2</c:v>
                </c:pt>
                <c:pt idx="3587">
                  <c:v>5.4273000000000002E-2</c:v>
                </c:pt>
                <c:pt idx="3588">
                  <c:v>5.4317999999999998E-2</c:v>
                </c:pt>
                <c:pt idx="3589">
                  <c:v>5.4396E-2</c:v>
                </c:pt>
                <c:pt idx="3590">
                  <c:v>5.4486E-2</c:v>
                </c:pt>
                <c:pt idx="3591">
                  <c:v>5.4552999999999997E-2</c:v>
                </c:pt>
                <c:pt idx="3592">
                  <c:v>5.4620000000000002E-2</c:v>
                </c:pt>
                <c:pt idx="3593">
                  <c:v>5.4822000000000003E-2</c:v>
                </c:pt>
                <c:pt idx="3594">
                  <c:v>5.5011999999999998E-2</c:v>
                </c:pt>
                <c:pt idx="3595">
                  <c:v>5.5190999999999997E-2</c:v>
                </c:pt>
                <c:pt idx="3596">
                  <c:v>5.5236E-2</c:v>
                </c:pt>
                <c:pt idx="3597">
                  <c:v>5.5280999999999997E-2</c:v>
                </c:pt>
                <c:pt idx="3598">
                  <c:v>5.5292000000000001E-2</c:v>
                </c:pt>
                <c:pt idx="3599">
                  <c:v>5.5382000000000001E-2</c:v>
                </c:pt>
                <c:pt idx="3600">
                  <c:v>5.5438000000000001E-2</c:v>
                </c:pt>
                <c:pt idx="3601">
                  <c:v>5.5481999999999997E-2</c:v>
                </c:pt>
                <c:pt idx="3602">
                  <c:v>5.5504999999999999E-2</c:v>
                </c:pt>
                <c:pt idx="3603">
                  <c:v>5.5572000000000003E-2</c:v>
                </c:pt>
                <c:pt idx="3604">
                  <c:v>5.5627999999999997E-2</c:v>
                </c:pt>
                <c:pt idx="3605">
                  <c:v>5.5751000000000002E-2</c:v>
                </c:pt>
                <c:pt idx="3606">
                  <c:v>5.6076000000000001E-2</c:v>
                </c:pt>
                <c:pt idx="3607">
                  <c:v>5.6288999999999999E-2</c:v>
                </c:pt>
                <c:pt idx="3608">
                  <c:v>5.6523999999999998E-2</c:v>
                </c:pt>
                <c:pt idx="3609">
                  <c:v>5.6748E-2</c:v>
                </c:pt>
                <c:pt idx="3610">
                  <c:v>5.7016999999999998E-2</c:v>
                </c:pt>
                <c:pt idx="3611">
                  <c:v>5.7195999999999997E-2</c:v>
                </c:pt>
                <c:pt idx="3612">
                  <c:v>5.7375000000000002E-2</c:v>
                </c:pt>
                <c:pt idx="3613">
                  <c:v>5.7532E-2</c:v>
                </c:pt>
                <c:pt idx="3614">
                  <c:v>5.7722000000000002E-2</c:v>
                </c:pt>
                <c:pt idx="3615">
                  <c:v>5.7879E-2</c:v>
                </c:pt>
                <c:pt idx="3616">
                  <c:v>5.8047000000000001E-2</c:v>
                </c:pt>
                <c:pt idx="3617">
                  <c:v>5.8282E-2</c:v>
                </c:pt>
                <c:pt idx="3618">
                  <c:v>5.8438999999999998E-2</c:v>
                </c:pt>
                <c:pt idx="3619">
                  <c:v>5.8494999999999998E-2</c:v>
                </c:pt>
                <c:pt idx="3620">
                  <c:v>5.8562000000000003E-2</c:v>
                </c:pt>
                <c:pt idx="3621">
                  <c:v>5.8729999999999997E-2</c:v>
                </c:pt>
                <c:pt idx="3622">
                  <c:v>5.8887000000000002E-2</c:v>
                </c:pt>
                <c:pt idx="3623">
                  <c:v>5.8987999999999999E-2</c:v>
                </c:pt>
                <c:pt idx="3624">
                  <c:v>5.9033000000000002E-2</c:v>
                </c:pt>
                <c:pt idx="3625">
                  <c:v>5.9145000000000003E-2</c:v>
                </c:pt>
                <c:pt idx="3626">
                  <c:v>5.9145000000000003E-2</c:v>
                </c:pt>
                <c:pt idx="3627">
                  <c:v>5.9156E-2</c:v>
                </c:pt>
                <c:pt idx="3628">
                  <c:v>5.91E-2</c:v>
                </c:pt>
                <c:pt idx="3629">
                  <c:v>5.901E-2</c:v>
                </c:pt>
                <c:pt idx="3630">
                  <c:v>5.8999000000000003E-2</c:v>
                </c:pt>
                <c:pt idx="3631">
                  <c:v>5.8953999999999999E-2</c:v>
                </c:pt>
                <c:pt idx="3632">
                  <c:v>5.8943000000000002E-2</c:v>
                </c:pt>
                <c:pt idx="3633">
                  <c:v>5.8909000000000003E-2</c:v>
                </c:pt>
                <c:pt idx="3634">
                  <c:v>5.8853000000000003E-2</c:v>
                </c:pt>
                <c:pt idx="3635">
                  <c:v>5.8775000000000001E-2</c:v>
                </c:pt>
                <c:pt idx="3636">
                  <c:v>5.8663E-2</c:v>
                </c:pt>
                <c:pt idx="3637">
                  <c:v>5.8663E-2</c:v>
                </c:pt>
                <c:pt idx="3638">
                  <c:v>5.8618000000000003E-2</c:v>
                </c:pt>
                <c:pt idx="3639">
                  <c:v>5.8618000000000003E-2</c:v>
                </c:pt>
                <c:pt idx="3640">
                  <c:v>5.8584999999999998E-2</c:v>
                </c:pt>
                <c:pt idx="3641">
                  <c:v>5.8484000000000001E-2</c:v>
                </c:pt>
                <c:pt idx="3642">
                  <c:v>5.8404999999999999E-2</c:v>
                </c:pt>
                <c:pt idx="3643">
                  <c:v>5.8305000000000003E-2</c:v>
                </c:pt>
                <c:pt idx="3644">
                  <c:v>5.8169999999999999E-2</c:v>
                </c:pt>
                <c:pt idx="3645">
                  <c:v>5.8025E-2</c:v>
                </c:pt>
                <c:pt idx="3646">
                  <c:v>5.7834000000000003E-2</c:v>
                </c:pt>
                <c:pt idx="3647">
                  <c:v>5.7598999999999997E-2</c:v>
                </c:pt>
                <c:pt idx="3648">
                  <c:v>5.7386E-2</c:v>
                </c:pt>
                <c:pt idx="3649">
                  <c:v>5.7185E-2</c:v>
                </c:pt>
                <c:pt idx="3650">
                  <c:v>5.6994000000000003E-2</c:v>
                </c:pt>
                <c:pt idx="3651">
                  <c:v>5.6737000000000003E-2</c:v>
                </c:pt>
                <c:pt idx="3652">
                  <c:v>5.6569000000000001E-2</c:v>
                </c:pt>
                <c:pt idx="3653">
                  <c:v>5.6433999999999998E-2</c:v>
                </c:pt>
                <c:pt idx="3654">
                  <c:v>5.6222000000000001E-2</c:v>
                </c:pt>
                <c:pt idx="3655">
                  <c:v>5.6132000000000001E-2</c:v>
                </c:pt>
                <c:pt idx="3656">
                  <c:v>5.602E-2</c:v>
                </c:pt>
                <c:pt idx="3657">
                  <c:v>5.5907999999999999E-2</c:v>
                </c:pt>
                <c:pt idx="3658">
                  <c:v>5.5695000000000001E-2</c:v>
                </c:pt>
                <c:pt idx="3659">
                  <c:v>5.5560999999999999E-2</c:v>
                </c:pt>
                <c:pt idx="3660">
                  <c:v>5.5527E-2</c:v>
                </c:pt>
                <c:pt idx="3661">
                  <c:v>5.5560999999999999E-2</c:v>
                </c:pt>
                <c:pt idx="3662">
                  <c:v>5.5516000000000003E-2</c:v>
                </c:pt>
                <c:pt idx="3663">
                  <c:v>5.5504999999999999E-2</c:v>
                </c:pt>
                <c:pt idx="3664">
                  <c:v>5.5504999999999999E-2</c:v>
                </c:pt>
                <c:pt idx="3665">
                  <c:v>5.5460000000000002E-2</c:v>
                </c:pt>
                <c:pt idx="3666">
                  <c:v>5.5460000000000002E-2</c:v>
                </c:pt>
                <c:pt idx="3667">
                  <c:v>5.5606000000000003E-2</c:v>
                </c:pt>
                <c:pt idx="3668">
                  <c:v>5.5639000000000001E-2</c:v>
                </c:pt>
                <c:pt idx="3669">
                  <c:v>5.5761999999999999E-2</c:v>
                </c:pt>
                <c:pt idx="3670">
                  <c:v>5.5930000000000001E-2</c:v>
                </c:pt>
                <c:pt idx="3671">
                  <c:v>5.602E-2</c:v>
                </c:pt>
                <c:pt idx="3672">
                  <c:v>5.6098000000000002E-2</c:v>
                </c:pt>
                <c:pt idx="3673">
                  <c:v>5.6142999999999998E-2</c:v>
                </c:pt>
                <c:pt idx="3674">
                  <c:v>5.6154000000000003E-2</c:v>
                </c:pt>
                <c:pt idx="3675">
                  <c:v>5.6132000000000001E-2</c:v>
                </c:pt>
                <c:pt idx="3676">
                  <c:v>5.6142999999999998E-2</c:v>
                </c:pt>
                <c:pt idx="3677">
                  <c:v>5.6142999999999998E-2</c:v>
                </c:pt>
                <c:pt idx="3678">
                  <c:v>5.602E-2</c:v>
                </c:pt>
                <c:pt idx="3679">
                  <c:v>5.5930000000000001E-2</c:v>
                </c:pt>
                <c:pt idx="3680">
                  <c:v>5.5785000000000001E-2</c:v>
                </c:pt>
                <c:pt idx="3681">
                  <c:v>5.5606000000000003E-2</c:v>
                </c:pt>
                <c:pt idx="3682">
                  <c:v>5.5494000000000002E-2</c:v>
                </c:pt>
                <c:pt idx="3683">
                  <c:v>5.5370000000000003E-2</c:v>
                </c:pt>
                <c:pt idx="3684">
                  <c:v>5.5225000000000003E-2</c:v>
                </c:pt>
                <c:pt idx="3685">
                  <c:v>5.5101999999999998E-2</c:v>
                </c:pt>
                <c:pt idx="3686">
                  <c:v>5.4989999999999997E-2</c:v>
                </c:pt>
                <c:pt idx="3687">
                  <c:v>5.4866999999999999E-2</c:v>
                </c:pt>
                <c:pt idx="3688">
                  <c:v>5.4743E-2</c:v>
                </c:pt>
                <c:pt idx="3689">
                  <c:v>5.4630999999999999E-2</c:v>
                </c:pt>
                <c:pt idx="3690">
                  <c:v>5.4475000000000003E-2</c:v>
                </c:pt>
                <c:pt idx="3691">
                  <c:v>5.4329000000000002E-2</c:v>
                </c:pt>
                <c:pt idx="3692">
                  <c:v>5.4227999999999998E-2</c:v>
                </c:pt>
                <c:pt idx="3693">
                  <c:v>5.4094000000000003E-2</c:v>
                </c:pt>
                <c:pt idx="3694">
                  <c:v>5.3970999999999998E-2</c:v>
                </c:pt>
                <c:pt idx="3695">
                  <c:v>5.3948000000000003E-2</c:v>
                </c:pt>
                <c:pt idx="3696">
                  <c:v>5.3780000000000001E-2</c:v>
                </c:pt>
                <c:pt idx="3697">
                  <c:v>5.3645999999999999E-2</c:v>
                </c:pt>
                <c:pt idx="3698">
                  <c:v>5.3511000000000003E-2</c:v>
                </c:pt>
                <c:pt idx="3699">
                  <c:v>5.3433000000000001E-2</c:v>
                </c:pt>
                <c:pt idx="3700">
                  <c:v>5.3310000000000003E-2</c:v>
                </c:pt>
                <c:pt idx="3701">
                  <c:v>5.3130999999999998E-2</c:v>
                </c:pt>
                <c:pt idx="3702">
                  <c:v>5.2873000000000003E-2</c:v>
                </c:pt>
                <c:pt idx="3703">
                  <c:v>5.2593000000000001E-2</c:v>
                </c:pt>
                <c:pt idx="3704">
                  <c:v>5.2324000000000002E-2</c:v>
                </c:pt>
                <c:pt idx="3705">
                  <c:v>5.2067000000000002E-2</c:v>
                </c:pt>
                <c:pt idx="3706">
                  <c:v>5.1899000000000001E-2</c:v>
                </c:pt>
                <c:pt idx="3707">
                  <c:v>5.1720000000000002E-2</c:v>
                </c:pt>
                <c:pt idx="3708">
                  <c:v>5.1383999999999999E-2</c:v>
                </c:pt>
                <c:pt idx="3709">
                  <c:v>5.1171000000000001E-2</c:v>
                </c:pt>
                <c:pt idx="3710">
                  <c:v>5.0890999999999999E-2</c:v>
                </c:pt>
                <c:pt idx="3711">
                  <c:v>5.0622E-2</c:v>
                </c:pt>
                <c:pt idx="3712">
                  <c:v>5.0363999999999999E-2</c:v>
                </c:pt>
                <c:pt idx="3713">
                  <c:v>5.0162999999999999E-2</c:v>
                </c:pt>
                <c:pt idx="3714">
                  <c:v>4.9916000000000002E-2</c:v>
                </c:pt>
                <c:pt idx="3715">
                  <c:v>4.9792999999999997E-2</c:v>
                </c:pt>
                <c:pt idx="3716">
                  <c:v>4.9737000000000003E-2</c:v>
                </c:pt>
                <c:pt idx="3717">
                  <c:v>4.9625000000000002E-2</c:v>
                </c:pt>
                <c:pt idx="3718">
                  <c:v>4.9591999999999997E-2</c:v>
                </c:pt>
                <c:pt idx="3719">
                  <c:v>4.9669999999999999E-2</c:v>
                </c:pt>
                <c:pt idx="3720">
                  <c:v>4.9792999999999997E-2</c:v>
                </c:pt>
                <c:pt idx="3721">
                  <c:v>4.9916000000000002E-2</c:v>
                </c:pt>
                <c:pt idx="3722">
                  <c:v>5.0040000000000001E-2</c:v>
                </c:pt>
                <c:pt idx="3723">
                  <c:v>5.0174000000000003E-2</c:v>
                </c:pt>
                <c:pt idx="3724">
                  <c:v>5.0264000000000003E-2</c:v>
                </c:pt>
                <c:pt idx="3725">
                  <c:v>5.0443000000000002E-2</c:v>
                </c:pt>
                <c:pt idx="3726">
                  <c:v>5.0656E-2</c:v>
                </c:pt>
                <c:pt idx="3727">
                  <c:v>5.0867999999999997E-2</c:v>
                </c:pt>
                <c:pt idx="3728">
                  <c:v>5.1159999999999997E-2</c:v>
                </c:pt>
                <c:pt idx="3729">
                  <c:v>5.1406E-2</c:v>
                </c:pt>
                <c:pt idx="3730">
                  <c:v>5.1630000000000002E-2</c:v>
                </c:pt>
                <c:pt idx="3731">
                  <c:v>5.1875999999999999E-2</c:v>
                </c:pt>
                <c:pt idx="3732">
                  <c:v>5.2077999999999999E-2</c:v>
                </c:pt>
                <c:pt idx="3733">
                  <c:v>5.228E-2</c:v>
                </c:pt>
                <c:pt idx="3734">
                  <c:v>5.2380000000000003E-2</c:v>
                </c:pt>
                <c:pt idx="3735">
                  <c:v>5.2414000000000002E-2</c:v>
                </c:pt>
                <c:pt idx="3736">
                  <c:v>5.2436000000000003E-2</c:v>
                </c:pt>
                <c:pt idx="3737">
                  <c:v>5.2537E-2</c:v>
                </c:pt>
                <c:pt idx="3738">
                  <c:v>5.2615000000000002E-2</c:v>
                </c:pt>
                <c:pt idx="3739">
                  <c:v>5.2683000000000001E-2</c:v>
                </c:pt>
                <c:pt idx="3740">
                  <c:v>5.2782999999999997E-2</c:v>
                </c:pt>
                <c:pt idx="3741">
                  <c:v>5.2918E-2</c:v>
                </c:pt>
                <c:pt idx="3742">
                  <c:v>5.3040999999999998E-2</c:v>
                </c:pt>
                <c:pt idx="3743">
                  <c:v>5.3231000000000001E-2</c:v>
                </c:pt>
                <c:pt idx="3744">
                  <c:v>5.3533999999999998E-2</c:v>
                </c:pt>
                <c:pt idx="3745">
                  <c:v>5.3836000000000002E-2</c:v>
                </c:pt>
                <c:pt idx="3746">
                  <c:v>5.4082999999999999E-2</c:v>
                </c:pt>
                <c:pt idx="3747">
                  <c:v>5.4227999999999998E-2</c:v>
                </c:pt>
                <c:pt idx="3748">
                  <c:v>5.4329000000000002E-2</c:v>
                </c:pt>
                <c:pt idx="3749">
                  <c:v>5.4531000000000003E-2</c:v>
                </c:pt>
                <c:pt idx="3750">
                  <c:v>5.4720999999999999E-2</c:v>
                </c:pt>
                <c:pt idx="3751">
                  <c:v>5.4933999999999997E-2</c:v>
                </c:pt>
                <c:pt idx="3752">
                  <c:v>5.5079000000000003E-2</c:v>
                </c:pt>
                <c:pt idx="3753">
                  <c:v>5.5213999999999999E-2</c:v>
                </c:pt>
                <c:pt idx="3754">
                  <c:v>5.5280999999999997E-2</c:v>
                </c:pt>
                <c:pt idx="3755">
                  <c:v>5.5460000000000002E-2</c:v>
                </c:pt>
                <c:pt idx="3756">
                  <c:v>5.5537999999999997E-2</c:v>
                </c:pt>
                <c:pt idx="3757">
                  <c:v>5.5481999999999997E-2</c:v>
                </c:pt>
                <c:pt idx="3758">
                  <c:v>5.5470999999999999E-2</c:v>
                </c:pt>
                <c:pt idx="3759">
                  <c:v>5.5527E-2</c:v>
                </c:pt>
                <c:pt idx="3760">
                  <c:v>5.5537999999999997E-2</c:v>
                </c:pt>
                <c:pt idx="3761">
                  <c:v>5.5494000000000002E-2</c:v>
                </c:pt>
                <c:pt idx="3762">
                  <c:v>5.5550000000000002E-2</c:v>
                </c:pt>
                <c:pt idx="3763">
                  <c:v>5.5617E-2</c:v>
                </c:pt>
                <c:pt idx="3764">
                  <c:v>5.5639000000000001E-2</c:v>
                </c:pt>
                <c:pt idx="3765">
                  <c:v>5.5729000000000001E-2</c:v>
                </c:pt>
                <c:pt idx="3766">
                  <c:v>5.5795999999999998E-2</c:v>
                </c:pt>
                <c:pt idx="3767">
                  <c:v>5.5807000000000002E-2</c:v>
                </c:pt>
                <c:pt idx="3768">
                  <c:v>5.5773999999999997E-2</c:v>
                </c:pt>
                <c:pt idx="3769">
                  <c:v>5.5705999999999999E-2</c:v>
                </c:pt>
                <c:pt idx="3770">
                  <c:v>5.5627999999999997E-2</c:v>
                </c:pt>
                <c:pt idx="3771">
                  <c:v>5.5583E-2</c:v>
                </c:pt>
                <c:pt idx="3772">
                  <c:v>5.5516000000000003E-2</c:v>
                </c:pt>
                <c:pt idx="3773">
                  <c:v>5.5494000000000002E-2</c:v>
                </c:pt>
                <c:pt idx="3774">
                  <c:v>5.5426000000000003E-2</c:v>
                </c:pt>
                <c:pt idx="3775">
                  <c:v>5.5550000000000002E-2</c:v>
                </c:pt>
                <c:pt idx="3776">
                  <c:v>5.5673E-2</c:v>
                </c:pt>
                <c:pt idx="3777">
                  <c:v>5.5773999999999997E-2</c:v>
                </c:pt>
                <c:pt idx="3778">
                  <c:v>5.5829999999999998E-2</c:v>
                </c:pt>
                <c:pt idx="3779">
                  <c:v>5.5851999999999999E-2</c:v>
                </c:pt>
                <c:pt idx="3780">
                  <c:v>5.5919000000000003E-2</c:v>
                </c:pt>
                <c:pt idx="3781">
                  <c:v>5.5907999999999999E-2</c:v>
                </c:pt>
                <c:pt idx="3782">
                  <c:v>5.5851999999999999E-2</c:v>
                </c:pt>
                <c:pt idx="3783">
                  <c:v>5.5851999999999999E-2</c:v>
                </c:pt>
                <c:pt idx="3784">
                  <c:v>5.5818E-2</c:v>
                </c:pt>
                <c:pt idx="3785">
                  <c:v>5.5639000000000001E-2</c:v>
                </c:pt>
                <c:pt idx="3786">
                  <c:v>5.5470999999999999E-2</c:v>
                </c:pt>
                <c:pt idx="3787">
                  <c:v>5.5392999999999998E-2</c:v>
                </c:pt>
                <c:pt idx="3788">
                  <c:v>5.5404000000000002E-2</c:v>
                </c:pt>
                <c:pt idx="3789">
                  <c:v>5.5460000000000002E-2</c:v>
                </c:pt>
                <c:pt idx="3790">
                  <c:v>5.5481999999999997E-2</c:v>
                </c:pt>
                <c:pt idx="3791">
                  <c:v>5.5470999999999999E-2</c:v>
                </c:pt>
                <c:pt idx="3792">
                  <c:v>5.5414999999999999E-2</c:v>
                </c:pt>
                <c:pt idx="3793">
                  <c:v>5.5448999999999998E-2</c:v>
                </c:pt>
                <c:pt idx="3794">
                  <c:v>5.5481999999999997E-2</c:v>
                </c:pt>
                <c:pt idx="3795">
                  <c:v>5.5593999999999998E-2</c:v>
                </c:pt>
                <c:pt idx="3796">
                  <c:v>5.5649999999999998E-2</c:v>
                </c:pt>
                <c:pt idx="3797">
                  <c:v>5.5773999999999997E-2</c:v>
                </c:pt>
                <c:pt idx="3798">
                  <c:v>5.5997999999999999E-2</c:v>
                </c:pt>
                <c:pt idx="3799">
                  <c:v>5.6254999999999999E-2</c:v>
                </c:pt>
                <c:pt idx="3800">
                  <c:v>5.6311E-2</c:v>
                </c:pt>
                <c:pt idx="3801">
                  <c:v>5.6367E-2</c:v>
                </c:pt>
                <c:pt idx="3802">
                  <c:v>5.6446000000000003E-2</c:v>
                </c:pt>
                <c:pt idx="3803">
                  <c:v>5.6446000000000003E-2</c:v>
                </c:pt>
                <c:pt idx="3804">
                  <c:v>5.6479000000000001E-2</c:v>
                </c:pt>
                <c:pt idx="3805">
                  <c:v>5.6535000000000002E-2</c:v>
                </c:pt>
                <c:pt idx="3806">
                  <c:v>5.6545999999999999E-2</c:v>
                </c:pt>
                <c:pt idx="3807">
                  <c:v>5.6535000000000002E-2</c:v>
                </c:pt>
                <c:pt idx="3808">
                  <c:v>5.6513000000000001E-2</c:v>
                </c:pt>
                <c:pt idx="3809">
                  <c:v>5.6557999999999997E-2</c:v>
                </c:pt>
                <c:pt idx="3810">
                  <c:v>5.6591000000000002E-2</c:v>
                </c:pt>
                <c:pt idx="3811">
                  <c:v>5.6635999999999999E-2</c:v>
                </c:pt>
                <c:pt idx="3812">
                  <c:v>5.6681000000000002E-2</c:v>
                </c:pt>
                <c:pt idx="3813">
                  <c:v>5.6804E-2</c:v>
                </c:pt>
                <c:pt idx="3814">
                  <c:v>5.6916000000000001E-2</c:v>
                </c:pt>
                <c:pt idx="3815">
                  <c:v>5.7118000000000002E-2</c:v>
                </c:pt>
                <c:pt idx="3816">
                  <c:v>5.7207000000000001E-2</c:v>
                </c:pt>
                <c:pt idx="3817">
                  <c:v>5.7353000000000001E-2</c:v>
                </c:pt>
                <c:pt idx="3818">
                  <c:v>5.7409000000000002E-2</c:v>
                </c:pt>
                <c:pt idx="3819">
                  <c:v>5.7588E-2</c:v>
                </c:pt>
                <c:pt idx="3820">
                  <c:v>5.7822999999999999E-2</c:v>
                </c:pt>
                <c:pt idx="3821">
                  <c:v>5.8025E-2</c:v>
                </c:pt>
                <c:pt idx="3822">
                  <c:v>5.8282E-2</c:v>
                </c:pt>
                <c:pt idx="3823">
                  <c:v>5.8584999999999998E-2</c:v>
                </c:pt>
                <c:pt idx="3824">
                  <c:v>5.8775000000000001E-2</c:v>
                </c:pt>
                <c:pt idx="3825">
                  <c:v>5.8921000000000001E-2</c:v>
                </c:pt>
                <c:pt idx="3826">
                  <c:v>5.9166999999999997E-2</c:v>
                </c:pt>
                <c:pt idx="3827">
                  <c:v>5.9346000000000003E-2</c:v>
                </c:pt>
                <c:pt idx="3828">
                  <c:v>5.9492000000000003E-2</c:v>
                </c:pt>
                <c:pt idx="3829">
                  <c:v>5.9603999999999997E-2</c:v>
                </c:pt>
                <c:pt idx="3830">
                  <c:v>5.9593E-2</c:v>
                </c:pt>
                <c:pt idx="3831">
                  <c:v>5.9625999999999998E-2</c:v>
                </c:pt>
                <c:pt idx="3832">
                  <c:v>5.9637000000000003E-2</c:v>
                </c:pt>
                <c:pt idx="3833">
                  <c:v>5.9727000000000002E-2</c:v>
                </c:pt>
                <c:pt idx="3834">
                  <c:v>5.9681999999999999E-2</c:v>
                </c:pt>
                <c:pt idx="3835">
                  <c:v>5.9681999999999999E-2</c:v>
                </c:pt>
                <c:pt idx="3836">
                  <c:v>5.9659999999999998E-2</c:v>
                </c:pt>
                <c:pt idx="3837">
                  <c:v>5.9593E-2</c:v>
                </c:pt>
                <c:pt idx="3838">
                  <c:v>5.9436000000000003E-2</c:v>
                </c:pt>
                <c:pt idx="3839">
                  <c:v>5.9301E-2</c:v>
                </c:pt>
                <c:pt idx="3840">
                  <c:v>5.9076999999999998E-2</c:v>
                </c:pt>
                <c:pt idx="3841">
                  <c:v>5.8931999999999998E-2</c:v>
                </c:pt>
                <c:pt idx="3842">
                  <c:v>5.8775000000000001E-2</c:v>
                </c:pt>
                <c:pt idx="3843">
                  <c:v>5.8606999999999999E-2</c:v>
                </c:pt>
                <c:pt idx="3844">
                  <c:v>5.8416999999999997E-2</c:v>
                </c:pt>
                <c:pt idx="3845">
                  <c:v>5.8169999999999999E-2</c:v>
                </c:pt>
                <c:pt idx="3846">
                  <c:v>5.7935E-2</c:v>
                </c:pt>
                <c:pt idx="3847">
                  <c:v>5.7722000000000002E-2</c:v>
                </c:pt>
                <c:pt idx="3848">
                  <c:v>5.7498E-2</c:v>
                </c:pt>
                <c:pt idx="3849">
                  <c:v>5.7251999999999997E-2</c:v>
                </c:pt>
                <c:pt idx="3850">
                  <c:v>5.7016999999999998E-2</c:v>
                </c:pt>
                <c:pt idx="3851">
                  <c:v>5.6758999999999997E-2</c:v>
                </c:pt>
                <c:pt idx="3852">
                  <c:v>5.6579999999999998E-2</c:v>
                </c:pt>
                <c:pt idx="3853">
                  <c:v>5.6377999999999998E-2</c:v>
                </c:pt>
                <c:pt idx="3854">
                  <c:v>5.6142999999999998E-2</c:v>
                </c:pt>
                <c:pt idx="3855">
                  <c:v>5.5919000000000003E-2</c:v>
                </c:pt>
                <c:pt idx="3856">
                  <c:v>5.5683999999999997E-2</c:v>
                </c:pt>
                <c:pt idx="3857">
                  <c:v>5.5414999999999999E-2</c:v>
                </c:pt>
                <c:pt idx="3858">
                  <c:v>5.5101999999999998E-2</c:v>
                </c:pt>
                <c:pt idx="3859">
                  <c:v>5.4955999999999998E-2</c:v>
                </c:pt>
                <c:pt idx="3860">
                  <c:v>5.4598000000000001E-2</c:v>
                </c:pt>
                <c:pt idx="3861">
                  <c:v>5.4239000000000002E-2</c:v>
                </c:pt>
                <c:pt idx="3862">
                  <c:v>5.3858999999999997E-2</c:v>
                </c:pt>
                <c:pt idx="3863">
                  <c:v>5.3533999999999998E-2</c:v>
                </c:pt>
                <c:pt idx="3864">
                  <c:v>5.3130999999999998E-2</c:v>
                </c:pt>
                <c:pt idx="3865">
                  <c:v>5.2884E-2</c:v>
                </c:pt>
                <c:pt idx="3866">
                  <c:v>5.2749999999999998E-2</c:v>
                </c:pt>
                <c:pt idx="3867">
                  <c:v>5.2571E-2</c:v>
                </c:pt>
                <c:pt idx="3868">
                  <c:v>5.2436000000000003E-2</c:v>
                </c:pt>
                <c:pt idx="3869">
                  <c:v>5.2290999999999997E-2</c:v>
                </c:pt>
                <c:pt idx="3870">
                  <c:v>5.2144999999999997E-2</c:v>
                </c:pt>
                <c:pt idx="3871">
                  <c:v>5.2212000000000001E-2</c:v>
                </c:pt>
                <c:pt idx="3872">
                  <c:v>5.2200999999999997E-2</c:v>
                </c:pt>
                <c:pt idx="3873">
                  <c:v>5.2256999999999998E-2</c:v>
                </c:pt>
                <c:pt idx="3874">
                  <c:v>5.2290999999999997E-2</c:v>
                </c:pt>
                <c:pt idx="3875">
                  <c:v>5.2458999999999999E-2</c:v>
                </c:pt>
                <c:pt idx="3876">
                  <c:v>5.2571E-2</c:v>
                </c:pt>
                <c:pt idx="3877">
                  <c:v>5.2603999999999998E-2</c:v>
                </c:pt>
                <c:pt idx="3878">
                  <c:v>5.2715999999999999E-2</c:v>
                </c:pt>
                <c:pt idx="3879">
                  <c:v>5.2907000000000003E-2</c:v>
                </c:pt>
                <c:pt idx="3880">
                  <c:v>5.3030000000000001E-2</c:v>
                </c:pt>
                <c:pt idx="3881">
                  <c:v>5.3208999999999999E-2</c:v>
                </c:pt>
                <c:pt idx="3882">
                  <c:v>5.3467000000000001E-2</c:v>
                </c:pt>
                <c:pt idx="3883">
                  <c:v>5.3758E-2</c:v>
                </c:pt>
                <c:pt idx="3884">
                  <c:v>5.4038000000000003E-2</c:v>
                </c:pt>
                <c:pt idx="3885">
                  <c:v>5.4406999999999997E-2</c:v>
                </c:pt>
                <c:pt idx="3886">
                  <c:v>5.4766000000000002E-2</c:v>
                </c:pt>
                <c:pt idx="3887">
                  <c:v>5.5123999999999999E-2</c:v>
                </c:pt>
                <c:pt idx="3888">
                  <c:v>5.5448999999999998E-2</c:v>
                </c:pt>
                <c:pt idx="3889">
                  <c:v>5.5818E-2</c:v>
                </c:pt>
                <c:pt idx="3890">
                  <c:v>5.6278000000000002E-2</c:v>
                </c:pt>
                <c:pt idx="3891">
                  <c:v>5.6691999999999999E-2</c:v>
                </c:pt>
                <c:pt idx="3892">
                  <c:v>5.7128999999999999E-2</c:v>
                </c:pt>
                <c:pt idx="3893">
                  <c:v>5.7542999999999997E-2</c:v>
                </c:pt>
                <c:pt idx="3894">
                  <c:v>5.7969E-2</c:v>
                </c:pt>
                <c:pt idx="3895">
                  <c:v>5.8292999999999998E-2</c:v>
                </c:pt>
                <c:pt idx="3896">
                  <c:v>5.8606999999999999E-2</c:v>
                </c:pt>
                <c:pt idx="3897">
                  <c:v>5.8831000000000001E-2</c:v>
                </c:pt>
                <c:pt idx="3898">
                  <c:v>5.9145000000000003E-2</c:v>
                </c:pt>
                <c:pt idx="3899">
                  <c:v>5.9513999999999997E-2</c:v>
                </c:pt>
                <c:pt idx="3900">
                  <c:v>5.9748999999999997E-2</c:v>
                </c:pt>
                <c:pt idx="3901">
                  <c:v>6.0164000000000002E-2</c:v>
                </c:pt>
                <c:pt idx="3902">
                  <c:v>6.0611999999999999E-2</c:v>
                </c:pt>
                <c:pt idx="3903">
                  <c:v>6.1115999999999997E-2</c:v>
                </c:pt>
                <c:pt idx="3904">
                  <c:v>6.1508E-2</c:v>
                </c:pt>
                <c:pt idx="3905">
                  <c:v>6.1967000000000001E-2</c:v>
                </c:pt>
                <c:pt idx="3906">
                  <c:v>6.2358999999999998E-2</c:v>
                </c:pt>
                <c:pt idx="3907">
                  <c:v>6.2695000000000001E-2</c:v>
                </c:pt>
                <c:pt idx="3908">
                  <c:v>6.2975000000000003E-2</c:v>
                </c:pt>
                <c:pt idx="3909">
                  <c:v>6.3266000000000003E-2</c:v>
                </c:pt>
                <c:pt idx="3910">
                  <c:v>6.3568E-2</c:v>
                </c:pt>
                <c:pt idx="3911">
                  <c:v>6.3858999999999999E-2</c:v>
                </c:pt>
                <c:pt idx="3912">
                  <c:v>6.3993999999999995E-2</c:v>
                </c:pt>
                <c:pt idx="3913">
                  <c:v>6.4251000000000003E-2</c:v>
                </c:pt>
                <c:pt idx="3914">
                  <c:v>6.4396999999999996E-2</c:v>
                </c:pt>
                <c:pt idx="3915">
                  <c:v>6.4531000000000005E-2</c:v>
                </c:pt>
                <c:pt idx="3916">
                  <c:v>6.4676999999999998E-2</c:v>
                </c:pt>
                <c:pt idx="3917">
                  <c:v>6.4855999999999997E-2</c:v>
                </c:pt>
                <c:pt idx="3918">
                  <c:v>6.5079999999999999E-2</c:v>
                </c:pt>
                <c:pt idx="3919">
                  <c:v>6.5325999999999995E-2</c:v>
                </c:pt>
                <c:pt idx="3920">
                  <c:v>6.5595000000000001E-2</c:v>
                </c:pt>
                <c:pt idx="3921">
                  <c:v>6.5819000000000003E-2</c:v>
                </c:pt>
                <c:pt idx="3922">
                  <c:v>6.5987000000000004E-2</c:v>
                </c:pt>
                <c:pt idx="3923">
                  <c:v>6.6155000000000005E-2</c:v>
                </c:pt>
                <c:pt idx="3924">
                  <c:v>6.6244999999999998E-2</c:v>
                </c:pt>
                <c:pt idx="3925">
                  <c:v>6.6367999999999996E-2</c:v>
                </c:pt>
                <c:pt idx="3926">
                  <c:v>6.6423999999999997E-2</c:v>
                </c:pt>
                <c:pt idx="3927">
                  <c:v>6.6570000000000004E-2</c:v>
                </c:pt>
                <c:pt idx="3928">
                  <c:v>6.6749000000000003E-2</c:v>
                </c:pt>
                <c:pt idx="3929">
                  <c:v>6.6949999999999996E-2</c:v>
                </c:pt>
                <c:pt idx="3930">
                  <c:v>6.7073999999999995E-2</c:v>
                </c:pt>
                <c:pt idx="3931">
                  <c:v>6.7173999999999998E-2</c:v>
                </c:pt>
                <c:pt idx="3932">
                  <c:v>6.7252999999999993E-2</c:v>
                </c:pt>
                <c:pt idx="3933">
                  <c:v>6.7297999999999997E-2</c:v>
                </c:pt>
                <c:pt idx="3934">
                  <c:v>6.7219000000000001E-2</c:v>
                </c:pt>
                <c:pt idx="3935">
                  <c:v>6.7197000000000007E-2</c:v>
                </c:pt>
                <c:pt idx="3936">
                  <c:v>6.7241999999999996E-2</c:v>
                </c:pt>
                <c:pt idx="3937">
                  <c:v>6.7297999999999997E-2</c:v>
                </c:pt>
                <c:pt idx="3938">
                  <c:v>6.7341999999999999E-2</c:v>
                </c:pt>
                <c:pt idx="3939">
                  <c:v>6.7320000000000005E-2</c:v>
                </c:pt>
                <c:pt idx="3940">
                  <c:v>6.7275000000000001E-2</c:v>
                </c:pt>
                <c:pt idx="3941">
                  <c:v>6.7341999999999999E-2</c:v>
                </c:pt>
                <c:pt idx="3942">
                  <c:v>6.7285999999999999E-2</c:v>
                </c:pt>
                <c:pt idx="3943">
                  <c:v>6.7141000000000006E-2</c:v>
                </c:pt>
                <c:pt idx="3944">
                  <c:v>6.6961999999999994E-2</c:v>
                </c:pt>
                <c:pt idx="3945">
                  <c:v>6.6794000000000006E-2</c:v>
                </c:pt>
                <c:pt idx="3946">
                  <c:v>6.6614000000000007E-2</c:v>
                </c:pt>
                <c:pt idx="3947">
                  <c:v>6.6423999999999997E-2</c:v>
                </c:pt>
                <c:pt idx="3948">
                  <c:v>6.6155000000000005E-2</c:v>
                </c:pt>
                <c:pt idx="3949">
                  <c:v>6.6009999999999999E-2</c:v>
                </c:pt>
                <c:pt idx="3950">
                  <c:v>6.583E-2</c:v>
                </c:pt>
                <c:pt idx="3951">
                  <c:v>6.5605999999999998E-2</c:v>
                </c:pt>
                <c:pt idx="3952">
                  <c:v>6.5393999999999994E-2</c:v>
                </c:pt>
                <c:pt idx="3953">
                  <c:v>6.5258999999999998E-2</c:v>
                </c:pt>
                <c:pt idx="3954">
                  <c:v>6.4967999999999998E-2</c:v>
                </c:pt>
                <c:pt idx="3955">
                  <c:v>6.4743999999999996E-2</c:v>
                </c:pt>
                <c:pt idx="3956">
                  <c:v>6.4531000000000005E-2</c:v>
                </c:pt>
                <c:pt idx="3957">
                  <c:v>6.4251000000000003E-2</c:v>
                </c:pt>
                <c:pt idx="3958">
                  <c:v>6.3960000000000003E-2</c:v>
                </c:pt>
                <c:pt idx="3959">
                  <c:v>6.3702999999999996E-2</c:v>
                </c:pt>
                <c:pt idx="3960">
                  <c:v>6.3287999999999997E-2</c:v>
                </c:pt>
                <c:pt idx="3961">
                  <c:v>6.2851000000000004E-2</c:v>
                </c:pt>
                <c:pt idx="3962">
                  <c:v>6.2537999999999996E-2</c:v>
                </c:pt>
                <c:pt idx="3963">
                  <c:v>6.2302999999999997E-2</c:v>
                </c:pt>
                <c:pt idx="3964">
                  <c:v>6.1967000000000001E-2</c:v>
                </c:pt>
                <c:pt idx="3965">
                  <c:v>6.1732000000000002E-2</c:v>
                </c:pt>
                <c:pt idx="3966">
                  <c:v>6.1440000000000002E-2</c:v>
                </c:pt>
                <c:pt idx="3967">
                  <c:v>6.1115999999999997E-2</c:v>
                </c:pt>
                <c:pt idx="3968">
                  <c:v>6.0724E-2</c:v>
                </c:pt>
                <c:pt idx="3969">
                  <c:v>6.0276000000000003E-2</c:v>
                </c:pt>
                <c:pt idx="3970">
                  <c:v>5.9771999999999999E-2</c:v>
                </c:pt>
                <c:pt idx="3971">
                  <c:v>5.9312999999999998E-2</c:v>
                </c:pt>
                <c:pt idx="3972">
                  <c:v>5.8775000000000001E-2</c:v>
                </c:pt>
                <c:pt idx="3973">
                  <c:v>5.8316E-2</c:v>
                </c:pt>
                <c:pt idx="3974">
                  <c:v>5.7935E-2</c:v>
                </c:pt>
                <c:pt idx="3975">
                  <c:v>5.7666000000000002E-2</c:v>
                </c:pt>
                <c:pt idx="3976">
                  <c:v>5.7297000000000001E-2</c:v>
                </c:pt>
                <c:pt idx="3977">
                  <c:v>5.6972000000000002E-2</c:v>
                </c:pt>
                <c:pt idx="3978">
                  <c:v>5.6602E-2</c:v>
                </c:pt>
                <c:pt idx="3979">
                  <c:v>5.6344999999999999E-2</c:v>
                </c:pt>
                <c:pt idx="3980">
                  <c:v>5.6086999999999998E-2</c:v>
                </c:pt>
                <c:pt idx="3981">
                  <c:v>5.5773999999999997E-2</c:v>
                </c:pt>
                <c:pt idx="3982">
                  <c:v>5.5404000000000002E-2</c:v>
                </c:pt>
                <c:pt idx="3983">
                  <c:v>5.5146000000000001E-2</c:v>
                </c:pt>
                <c:pt idx="3984">
                  <c:v>5.4921999999999999E-2</c:v>
                </c:pt>
                <c:pt idx="3985">
                  <c:v>5.4698999999999998E-2</c:v>
                </c:pt>
                <c:pt idx="3986">
                  <c:v>5.4518999999999998E-2</c:v>
                </c:pt>
                <c:pt idx="3987">
                  <c:v>5.4385000000000003E-2</c:v>
                </c:pt>
                <c:pt idx="3988">
                  <c:v>5.4205999999999997E-2</c:v>
                </c:pt>
                <c:pt idx="3989">
                  <c:v>5.4115999999999997E-2</c:v>
                </c:pt>
                <c:pt idx="3990">
                  <c:v>5.3936999999999999E-2</c:v>
                </c:pt>
                <c:pt idx="3991">
                  <c:v>5.3836000000000002E-2</c:v>
                </c:pt>
                <c:pt idx="3992">
                  <c:v>5.3747000000000003E-2</c:v>
                </c:pt>
                <c:pt idx="3993">
                  <c:v>5.3657000000000003E-2</c:v>
                </c:pt>
                <c:pt idx="3994">
                  <c:v>5.3511000000000003E-2</c:v>
                </c:pt>
                <c:pt idx="3995">
                  <c:v>5.3533999999999998E-2</c:v>
                </c:pt>
                <c:pt idx="3996">
                  <c:v>5.3555999999999999E-2</c:v>
                </c:pt>
                <c:pt idx="3997">
                  <c:v>5.3533999999999998E-2</c:v>
                </c:pt>
                <c:pt idx="3998">
                  <c:v>5.3523000000000001E-2</c:v>
                </c:pt>
                <c:pt idx="3999">
                  <c:v>5.3523000000000001E-2</c:v>
                </c:pt>
                <c:pt idx="4000">
                  <c:v>5.3499999999999999E-2</c:v>
                </c:pt>
                <c:pt idx="4001">
                  <c:v>5.3601000000000003E-2</c:v>
                </c:pt>
                <c:pt idx="4002">
                  <c:v>5.3645999999999999E-2</c:v>
                </c:pt>
                <c:pt idx="4003">
                  <c:v>5.3589999999999999E-2</c:v>
                </c:pt>
                <c:pt idx="4004">
                  <c:v>5.3523000000000001E-2</c:v>
                </c:pt>
                <c:pt idx="4005">
                  <c:v>5.3511000000000003E-2</c:v>
                </c:pt>
                <c:pt idx="4006">
                  <c:v>5.3467000000000001E-2</c:v>
                </c:pt>
                <c:pt idx="4007">
                  <c:v>5.3467000000000001E-2</c:v>
                </c:pt>
                <c:pt idx="4008">
                  <c:v>5.3555999999999999E-2</c:v>
                </c:pt>
                <c:pt idx="4009">
                  <c:v>5.3702E-2</c:v>
                </c:pt>
                <c:pt idx="4010">
                  <c:v>5.3790999999999999E-2</c:v>
                </c:pt>
                <c:pt idx="4011">
                  <c:v>5.4015000000000001E-2</c:v>
                </c:pt>
                <c:pt idx="4012">
                  <c:v>5.4283999999999999E-2</c:v>
                </c:pt>
                <c:pt idx="4013">
                  <c:v>5.4676000000000002E-2</c:v>
                </c:pt>
                <c:pt idx="4014">
                  <c:v>5.4967000000000002E-2</c:v>
                </c:pt>
                <c:pt idx="4015">
                  <c:v>5.5213999999999999E-2</c:v>
                </c:pt>
                <c:pt idx="4016">
                  <c:v>5.5460000000000002E-2</c:v>
                </c:pt>
                <c:pt idx="4017">
                  <c:v>5.5773999999999997E-2</c:v>
                </c:pt>
                <c:pt idx="4018">
                  <c:v>5.6030999999999997E-2</c:v>
                </c:pt>
                <c:pt idx="4019">
                  <c:v>5.6344999999999999E-2</c:v>
                </c:pt>
                <c:pt idx="4020">
                  <c:v>5.6613999999999998E-2</c:v>
                </c:pt>
                <c:pt idx="4021">
                  <c:v>5.6926999999999998E-2</c:v>
                </c:pt>
                <c:pt idx="4022">
                  <c:v>5.7319000000000002E-2</c:v>
                </c:pt>
                <c:pt idx="4023">
                  <c:v>5.7756000000000002E-2</c:v>
                </c:pt>
                <c:pt idx="4024">
                  <c:v>5.8001999999999998E-2</c:v>
                </c:pt>
                <c:pt idx="4025">
                  <c:v>5.8271000000000003E-2</c:v>
                </c:pt>
                <c:pt idx="4026">
                  <c:v>5.8573E-2</c:v>
                </c:pt>
                <c:pt idx="4027">
                  <c:v>5.8865000000000001E-2</c:v>
                </c:pt>
                <c:pt idx="4028">
                  <c:v>5.9066E-2</c:v>
                </c:pt>
                <c:pt idx="4029">
                  <c:v>5.9380000000000002E-2</c:v>
                </c:pt>
                <c:pt idx="4030">
                  <c:v>5.9671000000000002E-2</c:v>
                </c:pt>
                <c:pt idx="4031">
                  <c:v>6.0028999999999999E-2</c:v>
                </c:pt>
                <c:pt idx="4032">
                  <c:v>6.0331999999999997E-2</c:v>
                </c:pt>
                <c:pt idx="4033">
                  <c:v>6.0678999999999997E-2</c:v>
                </c:pt>
                <c:pt idx="4034">
                  <c:v>6.1103999999999999E-2</c:v>
                </c:pt>
                <c:pt idx="4035">
                  <c:v>6.1564000000000001E-2</c:v>
                </c:pt>
                <c:pt idx="4036">
                  <c:v>6.1865999999999997E-2</c:v>
                </c:pt>
                <c:pt idx="4037">
                  <c:v>6.2156999999999997E-2</c:v>
                </c:pt>
                <c:pt idx="4038">
                  <c:v>6.2482000000000003E-2</c:v>
                </c:pt>
                <c:pt idx="4039">
                  <c:v>6.2784000000000006E-2</c:v>
                </c:pt>
                <c:pt idx="4040">
                  <c:v>6.3042000000000001E-2</c:v>
                </c:pt>
                <c:pt idx="4041">
                  <c:v>6.3311000000000006E-2</c:v>
                </c:pt>
                <c:pt idx="4042">
                  <c:v>6.3624E-2</c:v>
                </c:pt>
                <c:pt idx="4043">
                  <c:v>6.3915E-2</c:v>
                </c:pt>
                <c:pt idx="4044">
                  <c:v>6.4319000000000001E-2</c:v>
                </c:pt>
                <c:pt idx="4045">
                  <c:v>6.4655000000000004E-2</c:v>
                </c:pt>
                <c:pt idx="4046">
                  <c:v>6.4957000000000001E-2</c:v>
                </c:pt>
                <c:pt idx="4047">
                  <c:v>6.5248E-2</c:v>
                </c:pt>
                <c:pt idx="4048">
                  <c:v>6.5561999999999995E-2</c:v>
                </c:pt>
                <c:pt idx="4049">
                  <c:v>6.5796999999999994E-2</c:v>
                </c:pt>
                <c:pt idx="4050">
                  <c:v>6.5920000000000006E-2</c:v>
                </c:pt>
                <c:pt idx="4051">
                  <c:v>6.6155000000000005E-2</c:v>
                </c:pt>
                <c:pt idx="4052">
                  <c:v>6.6290000000000002E-2</c:v>
                </c:pt>
                <c:pt idx="4053">
                  <c:v>6.6356999999999999E-2</c:v>
                </c:pt>
                <c:pt idx="4054">
                  <c:v>6.6300999999999999E-2</c:v>
                </c:pt>
                <c:pt idx="4055">
                  <c:v>6.6356999999999999E-2</c:v>
                </c:pt>
                <c:pt idx="4056">
                  <c:v>6.6413E-2</c:v>
                </c:pt>
                <c:pt idx="4057">
                  <c:v>6.6423999999999997E-2</c:v>
                </c:pt>
                <c:pt idx="4058">
                  <c:v>6.6413E-2</c:v>
                </c:pt>
                <c:pt idx="4059">
                  <c:v>6.6469E-2</c:v>
                </c:pt>
                <c:pt idx="4060">
                  <c:v>6.6514000000000004E-2</c:v>
                </c:pt>
                <c:pt idx="4061">
                  <c:v>6.6446000000000005E-2</c:v>
                </c:pt>
                <c:pt idx="4062">
                  <c:v>6.6378999999999994E-2</c:v>
                </c:pt>
                <c:pt idx="4063">
                  <c:v>6.6267000000000006E-2</c:v>
                </c:pt>
                <c:pt idx="4064">
                  <c:v>6.6087999999999994E-2</c:v>
                </c:pt>
                <c:pt idx="4065">
                  <c:v>6.6143999999999994E-2</c:v>
                </c:pt>
                <c:pt idx="4066">
                  <c:v>6.6222000000000003E-2</c:v>
                </c:pt>
                <c:pt idx="4067">
                  <c:v>6.6222000000000003E-2</c:v>
                </c:pt>
                <c:pt idx="4068">
                  <c:v>6.6234000000000001E-2</c:v>
                </c:pt>
                <c:pt idx="4069">
                  <c:v>6.6300999999999999E-2</c:v>
                </c:pt>
                <c:pt idx="4070">
                  <c:v>6.6278000000000004E-2</c:v>
                </c:pt>
                <c:pt idx="4071">
                  <c:v>6.6222000000000003E-2</c:v>
                </c:pt>
                <c:pt idx="4072">
                  <c:v>6.6155000000000005E-2</c:v>
                </c:pt>
                <c:pt idx="4073">
                  <c:v>6.6043000000000004E-2</c:v>
                </c:pt>
                <c:pt idx="4074">
                  <c:v>6.5942000000000001E-2</c:v>
                </c:pt>
                <c:pt idx="4075">
                  <c:v>6.5729999999999997E-2</c:v>
                </c:pt>
                <c:pt idx="4076">
                  <c:v>6.5517000000000006E-2</c:v>
                </c:pt>
                <c:pt idx="4077">
                  <c:v>6.5393999999999994E-2</c:v>
                </c:pt>
                <c:pt idx="4078">
                  <c:v>6.5293000000000004E-2</c:v>
                </c:pt>
                <c:pt idx="4079">
                  <c:v>6.5237000000000003E-2</c:v>
                </c:pt>
                <c:pt idx="4080">
                  <c:v>6.5258999999999998E-2</c:v>
                </c:pt>
                <c:pt idx="4081">
                  <c:v>6.5304000000000001E-2</c:v>
                </c:pt>
                <c:pt idx="4082">
                  <c:v>6.5349000000000004E-2</c:v>
                </c:pt>
                <c:pt idx="4083">
                  <c:v>6.5258999999999998E-2</c:v>
                </c:pt>
                <c:pt idx="4084">
                  <c:v>6.5304000000000001E-2</c:v>
                </c:pt>
                <c:pt idx="4085">
                  <c:v>6.5269999999999995E-2</c:v>
                </c:pt>
                <c:pt idx="4086">
                  <c:v>6.5314999999999998E-2</c:v>
                </c:pt>
                <c:pt idx="4087">
                  <c:v>6.5349000000000004E-2</c:v>
                </c:pt>
                <c:pt idx="4088">
                  <c:v>6.5360000000000001E-2</c:v>
                </c:pt>
                <c:pt idx="4089">
                  <c:v>6.5282000000000007E-2</c:v>
                </c:pt>
                <c:pt idx="4090">
                  <c:v>6.5293000000000004E-2</c:v>
                </c:pt>
                <c:pt idx="4091">
                  <c:v>6.5393999999999994E-2</c:v>
                </c:pt>
                <c:pt idx="4092">
                  <c:v>6.5461000000000005E-2</c:v>
                </c:pt>
                <c:pt idx="4093">
                  <c:v>6.5584000000000003E-2</c:v>
                </c:pt>
                <c:pt idx="4094">
                  <c:v>6.5729999999999997E-2</c:v>
                </c:pt>
                <c:pt idx="4095">
                  <c:v>6.5976000000000007E-2</c:v>
                </c:pt>
                <c:pt idx="4096">
                  <c:v>6.6110000000000002E-2</c:v>
                </c:pt>
                <c:pt idx="4097">
                  <c:v>6.6278000000000004E-2</c:v>
                </c:pt>
                <c:pt idx="4098">
                  <c:v>6.6502000000000006E-2</c:v>
                </c:pt>
                <c:pt idx="4099">
                  <c:v>6.6725999999999994E-2</c:v>
                </c:pt>
                <c:pt idx="4100">
                  <c:v>6.6893999999999995E-2</c:v>
                </c:pt>
                <c:pt idx="4101">
                  <c:v>6.7096000000000003E-2</c:v>
                </c:pt>
                <c:pt idx="4102">
                  <c:v>6.7432000000000006E-2</c:v>
                </c:pt>
                <c:pt idx="4103">
                  <c:v>6.769E-2</c:v>
                </c:pt>
                <c:pt idx="4104">
                  <c:v>6.8002999999999994E-2</c:v>
                </c:pt>
                <c:pt idx="4105">
                  <c:v>6.8328E-2</c:v>
                </c:pt>
                <c:pt idx="4106">
                  <c:v>6.8608000000000002E-2</c:v>
                </c:pt>
                <c:pt idx="4107">
                  <c:v>6.8843000000000001E-2</c:v>
                </c:pt>
                <c:pt idx="4108">
                  <c:v>6.9167999999999993E-2</c:v>
                </c:pt>
                <c:pt idx="4109">
                  <c:v>6.9492999999999999E-2</c:v>
                </c:pt>
                <c:pt idx="4110">
                  <c:v>6.9829000000000002E-2</c:v>
                </c:pt>
                <c:pt idx="4111">
                  <c:v>7.0197999999999997E-2</c:v>
                </c:pt>
                <c:pt idx="4112">
                  <c:v>7.0667999999999995E-2</c:v>
                </c:pt>
                <c:pt idx="4113">
                  <c:v>7.1094000000000004E-2</c:v>
                </c:pt>
                <c:pt idx="4114">
                  <c:v>7.1609000000000006E-2</c:v>
                </c:pt>
                <c:pt idx="4115">
                  <c:v>7.2056999999999996E-2</c:v>
                </c:pt>
                <c:pt idx="4116">
                  <c:v>7.2539000000000006E-2</c:v>
                </c:pt>
                <c:pt idx="4117">
                  <c:v>7.2964000000000001E-2</c:v>
                </c:pt>
                <c:pt idx="4118">
                  <c:v>7.3367000000000002E-2</c:v>
                </c:pt>
                <c:pt idx="4119">
                  <c:v>7.3827000000000004E-2</c:v>
                </c:pt>
                <c:pt idx="4120">
                  <c:v>7.4218999999999993E-2</c:v>
                </c:pt>
                <c:pt idx="4121">
                  <c:v>7.4554999999999996E-2</c:v>
                </c:pt>
                <c:pt idx="4122">
                  <c:v>7.4968999999999994E-2</c:v>
                </c:pt>
                <c:pt idx="4123">
                  <c:v>7.535E-2</c:v>
                </c:pt>
                <c:pt idx="4124">
                  <c:v>7.5842000000000007E-2</c:v>
                </c:pt>
                <c:pt idx="4125">
                  <c:v>7.6222999999999999E-2</c:v>
                </c:pt>
                <c:pt idx="4126">
                  <c:v>7.6637999999999998E-2</c:v>
                </c:pt>
                <c:pt idx="4127">
                  <c:v>7.6962000000000003E-2</c:v>
                </c:pt>
                <c:pt idx="4128">
                  <c:v>7.7410000000000007E-2</c:v>
                </c:pt>
                <c:pt idx="4129">
                  <c:v>7.7881000000000006E-2</c:v>
                </c:pt>
                <c:pt idx="4130">
                  <c:v>7.8484999999999999E-2</c:v>
                </c:pt>
                <c:pt idx="4131">
                  <c:v>7.9001000000000002E-2</c:v>
                </c:pt>
                <c:pt idx="4132">
                  <c:v>7.9516000000000003E-2</c:v>
                </c:pt>
                <c:pt idx="4133">
                  <c:v>7.9996999999999999E-2</c:v>
                </c:pt>
                <c:pt idx="4134">
                  <c:v>8.0467999999999998E-2</c:v>
                </c:pt>
                <c:pt idx="4135">
                  <c:v>8.0982999999999999E-2</c:v>
                </c:pt>
                <c:pt idx="4136">
                  <c:v>8.1442000000000001E-2</c:v>
                </c:pt>
                <c:pt idx="4137">
                  <c:v>8.1990999999999994E-2</c:v>
                </c:pt>
                <c:pt idx="4138">
                  <c:v>8.2528000000000004E-2</c:v>
                </c:pt>
                <c:pt idx="4139">
                  <c:v>8.3031999999999995E-2</c:v>
                </c:pt>
                <c:pt idx="4140">
                  <c:v>8.3546999999999996E-2</c:v>
                </c:pt>
                <c:pt idx="4141">
                  <c:v>8.4107000000000001E-2</c:v>
                </c:pt>
                <c:pt idx="4142">
                  <c:v>8.4578E-2</c:v>
                </c:pt>
                <c:pt idx="4143">
                  <c:v>8.5037000000000001E-2</c:v>
                </c:pt>
                <c:pt idx="4144">
                  <c:v>8.5664000000000004E-2</c:v>
                </c:pt>
                <c:pt idx="4145">
                  <c:v>8.6223999999999995E-2</c:v>
                </c:pt>
                <c:pt idx="4146">
                  <c:v>8.6805999999999994E-2</c:v>
                </c:pt>
                <c:pt idx="4147">
                  <c:v>8.7309999999999999E-2</c:v>
                </c:pt>
                <c:pt idx="4148">
                  <c:v>8.7826000000000001E-2</c:v>
                </c:pt>
                <c:pt idx="4149">
                  <c:v>8.8285000000000002E-2</c:v>
                </c:pt>
                <c:pt idx="4150">
                  <c:v>8.8720999999999994E-2</c:v>
                </c:pt>
                <c:pt idx="4151">
                  <c:v>8.9112999999999998E-2</c:v>
                </c:pt>
                <c:pt idx="4152">
                  <c:v>8.9516999999999999E-2</c:v>
                </c:pt>
                <c:pt idx="4153">
                  <c:v>8.9863999999999999E-2</c:v>
                </c:pt>
                <c:pt idx="4154">
                  <c:v>9.0267E-2</c:v>
                </c:pt>
                <c:pt idx="4155">
                  <c:v>9.0648000000000006E-2</c:v>
                </c:pt>
                <c:pt idx="4156">
                  <c:v>9.1051000000000007E-2</c:v>
                </c:pt>
                <c:pt idx="4157">
                  <c:v>9.1431999999999999E-2</c:v>
                </c:pt>
                <c:pt idx="4158">
                  <c:v>9.1936000000000004E-2</c:v>
                </c:pt>
                <c:pt idx="4159">
                  <c:v>9.2439999999999994E-2</c:v>
                </c:pt>
                <c:pt idx="4160">
                  <c:v>9.2854000000000006E-2</c:v>
                </c:pt>
                <c:pt idx="4161">
                  <c:v>9.3312999999999993E-2</c:v>
                </c:pt>
                <c:pt idx="4162">
                  <c:v>9.3771999999999994E-2</c:v>
                </c:pt>
                <c:pt idx="4163">
                  <c:v>9.4118999999999994E-2</c:v>
                </c:pt>
                <c:pt idx="4164">
                  <c:v>9.4522999999999996E-2</c:v>
                </c:pt>
                <c:pt idx="4165">
                  <c:v>9.4880999999999993E-2</c:v>
                </c:pt>
                <c:pt idx="4166">
                  <c:v>9.5283999999999994E-2</c:v>
                </c:pt>
                <c:pt idx="4167">
                  <c:v>9.5665E-2</c:v>
                </c:pt>
                <c:pt idx="4168">
                  <c:v>9.6180000000000002E-2</c:v>
                </c:pt>
                <c:pt idx="4169">
                  <c:v>9.6572000000000005E-2</c:v>
                </c:pt>
                <c:pt idx="4170">
                  <c:v>9.7019999999999995E-2</c:v>
                </c:pt>
                <c:pt idx="4171">
                  <c:v>9.7355999999999998E-2</c:v>
                </c:pt>
                <c:pt idx="4172">
                  <c:v>9.7702999999999998E-2</c:v>
                </c:pt>
                <c:pt idx="4173">
                  <c:v>9.7993999999999998E-2</c:v>
                </c:pt>
                <c:pt idx="4174">
                  <c:v>9.8341999999999999E-2</c:v>
                </c:pt>
                <c:pt idx="4175">
                  <c:v>9.8599000000000006E-2</c:v>
                </c:pt>
                <c:pt idx="4176">
                  <c:v>9.8801E-2</c:v>
                </c:pt>
                <c:pt idx="4177">
                  <c:v>9.9013000000000004E-2</c:v>
                </c:pt>
                <c:pt idx="4178">
                  <c:v>9.9225999999999995E-2</c:v>
                </c:pt>
                <c:pt idx="4179">
                  <c:v>9.9428000000000002E-2</c:v>
                </c:pt>
                <c:pt idx="4180">
                  <c:v>9.9652000000000004E-2</c:v>
                </c:pt>
                <c:pt idx="4181">
                  <c:v>9.9887000000000004E-2</c:v>
                </c:pt>
                <c:pt idx="4182">
                  <c:v>0.10005500000000001</c:v>
                </c:pt>
                <c:pt idx="4183">
                  <c:v>0.10022300000000001</c:v>
                </c:pt>
                <c:pt idx="4184">
                  <c:v>0.100436</c:v>
                </c:pt>
                <c:pt idx="4185">
                  <c:v>0.100503</c:v>
                </c:pt>
                <c:pt idx="4186">
                  <c:v>0.100537</c:v>
                </c:pt>
                <c:pt idx="4187">
                  <c:v>0.100581</c:v>
                </c:pt>
                <c:pt idx="4188">
                  <c:v>0.10066</c:v>
                </c:pt>
                <c:pt idx="4189">
                  <c:v>0.100761</c:v>
                </c:pt>
                <c:pt idx="4190">
                  <c:v>0.10086100000000001</c:v>
                </c:pt>
                <c:pt idx="4191">
                  <c:v>0.10097299999999999</c:v>
                </c:pt>
                <c:pt idx="4192">
                  <c:v>0.101186</c:v>
                </c:pt>
                <c:pt idx="4193">
                  <c:v>0.10132099999999999</c:v>
                </c:pt>
                <c:pt idx="4194">
                  <c:v>0.101433</c:v>
                </c:pt>
                <c:pt idx="4195">
                  <c:v>0.101511</c:v>
                </c:pt>
                <c:pt idx="4196">
                  <c:v>0.101544</c:v>
                </c:pt>
                <c:pt idx="4197">
                  <c:v>0.101623</c:v>
                </c:pt>
                <c:pt idx="4198">
                  <c:v>0.10173500000000001</c:v>
                </c:pt>
                <c:pt idx="4199">
                  <c:v>0.101712</c:v>
                </c:pt>
                <c:pt idx="4200">
                  <c:v>0.101701</c:v>
                </c:pt>
                <c:pt idx="4201">
                  <c:v>0.101746</c:v>
                </c:pt>
                <c:pt idx="4202">
                  <c:v>0.101802</c:v>
                </c:pt>
                <c:pt idx="4203">
                  <c:v>0.101824</c:v>
                </c:pt>
                <c:pt idx="4204">
                  <c:v>0.10195899999999999</c:v>
                </c:pt>
                <c:pt idx="4205">
                  <c:v>0.10206</c:v>
                </c:pt>
                <c:pt idx="4206">
                  <c:v>0.102149</c:v>
                </c:pt>
                <c:pt idx="4207">
                  <c:v>0.102272</c:v>
                </c:pt>
                <c:pt idx="4208">
                  <c:v>0.10237300000000001</c:v>
                </c:pt>
                <c:pt idx="4209">
                  <c:v>0.102384</c:v>
                </c:pt>
                <c:pt idx="4210">
                  <c:v>0.102474</c:v>
                </c:pt>
                <c:pt idx="4211">
                  <c:v>0.102474</c:v>
                </c:pt>
                <c:pt idx="4212">
                  <c:v>0.102519</c:v>
                </c:pt>
                <c:pt idx="4213">
                  <c:v>0.102608</c:v>
                </c:pt>
                <c:pt idx="4214">
                  <c:v>0.102788</c:v>
                </c:pt>
                <c:pt idx="4215">
                  <c:v>0.102967</c:v>
                </c:pt>
                <c:pt idx="4216">
                  <c:v>0.10329199999999999</c:v>
                </c:pt>
                <c:pt idx="4217">
                  <c:v>0.103639</c:v>
                </c:pt>
                <c:pt idx="4218">
                  <c:v>0.10405300000000001</c:v>
                </c:pt>
                <c:pt idx="4219">
                  <c:v>0.10440000000000001</c:v>
                </c:pt>
                <c:pt idx="4220">
                  <c:v>0.10474700000000001</c:v>
                </c:pt>
                <c:pt idx="4221">
                  <c:v>0.105005</c:v>
                </c:pt>
                <c:pt idx="4222">
                  <c:v>0.105251</c:v>
                </c:pt>
                <c:pt idx="4223">
                  <c:v>0.105543</c:v>
                </c:pt>
                <c:pt idx="4224">
                  <c:v>0.105923</c:v>
                </c:pt>
                <c:pt idx="4225">
                  <c:v>0.106215</c:v>
                </c:pt>
                <c:pt idx="4226">
                  <c:v>0.106528</c:v>
                </c:pt>
                <c:pt idx="4227">
                  <c:v>0.106998</c:v>
                </c:pt>
                <c:pt idx="4228">
                  <c:v>0.10741299999999999</c:v>
                </c:pt>
                <c:pt idx="4229">
                  <c:v>0.107838</c:v>
                </c:pt>
                <c:pt idx="4230">
                  <c:v>0.108242</c:v>
                </c:pt>
                <c:pt idx="4231">
                  <c:v>0.10870100000000001</c:v>
                </c:pt>
                <c:pt idx="4232">
                  <c:v>0.10921599999999999</c:v>
                </c:pt>
                <c:pt idx="4233">
                  <c:v>0.109597</c:v>
                </c:pt>
                <c:pt idx="4234">
                  <c:v>0.110078</c:v>
                </c:pt>
                <c:pt idx="4235">
                  <c:v>0.11054899999999999</c:v>
                </c:pt>
                <c:pt idx="4236">
                  <c:v>0.11103</c:v>
                </c:pt>
                <c:pt idx="4237">
                  <c:v>0.11153399999999999</c:v>
                </c:pt>
                <c:pt idx="4238">
                  <c:v>0.112049</c:v>
                </c:pt>
                <c:pt idx="4239">
                  <c:v>0.112564</c:v>
                </c:pt>
                <c:pt idx="4240">
                  <c:v>0.11311300000000001</c:v>
                </c:pt>
                <c:pt idx="4241">
                  <c:v>0.11369600000000001</c:v>
                </c:pt>
                <c:pt idx="4242">
                  <c:v>0.114256</c:v>
                </c:pt>
                <c:pt idx="4243">
                  <c:v>0.11479300000000001</c:v>
                </c:pt>
                <c:pt idx="4244">
                  <c:v>0.115409</c:v>
                </c:pt>
                <c:pt idx="4245">
                  <c:v>0.115913</c:v>
                </c:pt>
                <c:pt idx="4246">
                  <c:v>0.116428</c:v>
                </c:pt>
                <c:pt idx="4247">
                  <c:v>0.117022</c:v>
                </c:pt>
                <c:pt idx="4248">
                  <c:v>0.11758200000000001</c:v>
                </c:pt>
                <c:pt idx="4249">
                  <c:v>0.11816400000000001</c:v>
                </c:pt>
                <c:pt idx="4250">
                  <c:v>0.11879099999999999</c:v>
                </c:pt>
                <c:pt idx="4251">
                  <c:v>0.119362</c:v>
                </c:pt>
                <c:pt idx="4252">
                  <c:v>0.119989</c:v>
                </c:pt>
                <c:pt idx="4253">
                  <c:v>0.120628</c:v>
                </c:pt>
                <c:pt idx="4254">
                  <c:v>0.12128899999999999</c:v>
                </c:pt>
                <c:pt idx="4255">
                  <c:v>0.121882</c:v>
                </c:pt>
                <c:pt idx="4256">
                  <c:v>0.12238599999999999</c:v>
                </c:pt>
                <c:pt idx="4257">
                  <c:v>0.122812</c:v>
                </c:pt>
                <c:pt idx="4258">
                  <c:v>0.123226</c:v>
                </c:pt>
                <c:pt idx="4259">
                  <c:v>0.12356200000000001</c:v>
                </c:pt>
                <c:pt idx="4260">
                  <c:v>0.123999</c:v>
                </c:pt>
                <c:pt idx="4261">
                  <c:v>0.12436800000000001</c:v>
                </c:pt>
                <c:pt idx="4262">
                  <c:v>0.124872</c:v>
                </c:pt>
                <c:pt idx="4263">
                  <c:v>0.125387</c:v>
                </c:pt>
                <c:pt idx="4264">
                  <c:v>0.12593599999999999</c:v>
                </c:pt>
                <c:pt idx="4265">
                  <c:v>0.12648499999999999</c:v>
                </c:pt>
                <c:pt idx="4266">
                  <c:v>0.12706700000000001</c:v>
                </c:pt>
                <c:pt idx="4267">
                  <c:v>0.12765000000000001</c:v>
                </c:pt>
                <c:pt idx="4268">
                  <c:v>0.128165</c:v>
                </c:pt>
                <c:pt idx="4269">
                  <c:v>0.12877</c:v>
                </c:pt>
                <c:pt idx="4270">
                  <c:v>0.12931799999999999</c:v>
                </c:pt>
                <c:pt idx="4271">
                  <c:v>0.12990099999999999</c:v>
                </c:pt>
                <c:pt idx="4272">
                  <c:v>0.13042699999999999</c:v>
                </c:pt>
                <c:pt idx="4273">
                  <c:v>0.130909</c:v>
                </c:pt>
                <c:pt idx="4274">
                  <c:v>0.131491</c:v>
                </c:pt>
                <c:pt idx="4275">
                  <c:v>0.13198399999999999</c:v>
                </c:pt>
                <c:pt idx="4276">
                  <c:v>0.13258800000000001</c:v>
                </c:pt>
                <c:pt idx="4277">
                  <c:v>0.13320399999999999</c:v>
                </c:pt>
                <c:pt idx="4278">
                  <c:v>0.13380900000000001</c:v>
                </c:pt>
                <c:pt idx="4279">
                  <c:v>0.13433600000000001</c:v>
                </c:pt>
                <c:pt idx="4280">
                  <c:v>0.13492899999999999</c:v>
                </c:pt>
                <c:pt idx="4281">
                  <c:v>0.13563500000000001</c:v>
                </c:pt>
                <c:pt idx="4282">
                  <c:v>0.13628399999999999</c:v>
                </c:pt>
                <c:pt idx="4283">
                  <c:v>0.136934</c:v>
                </c:pt>
                <c:pt idx="4284">
                  <c:v>0.137516</c:v>
                </c:pt>
                <c:pt idx="4285">
                  <c:v>0.138042</c:v>
                </c:pt>
                <c:pt idx="4286">
                  <c:v>0.138681</c:v>
                </c:pt>
                <c:pt idx="4287">
                  <c:v>0.13933000000000001</c:v>
                </c:pt>
                <c:pt idx="4288">
                  <c:v>0.13988999999999999</c:v>
                </c:pt>
                <c:pt idx="4289">
                  <c:v>0.14044999999999999</c:v>
                </c:pt>
                <c:pt idx="4290">
                  <c:v>0.14101</c:v>
                </c:pt>
                <c:pt idx="4291">
                  <c:v>0.14152500000000001</c:v>
                </c:pt>
                <c:pt idx="4292">
                  <c:v>0.14206299999999999</c:v>
                </c:pt>
                <c:pt idx="4293">
                  <c:v>0.14255599999999999</c:v>
                </c:pt>
                <c:pt idx="4294">
                  <c:v>0.14302599999999999</c:v>
                </c:pt>
                <c:pt idx="4295">
                  <c:v>0.14346300000000001</c:v>
                </c:pt>
                <c:pt idx="4296">
                  <c:v>0.14392199999999999</c:v>
                </c:pt>
                <c:pt idx="4297">
                  <c:v>0.14446000000000001</c:v>
                </c:pt>
                <c:pt idx="4298">
                  <c:v>0.14502000000000001</c:v>
                </c:pt>
                <c:pt idx="4299">
                  <c:v>0.14560200000000001</c:v>
                </c:pt>
                <c:pt idx="4300">
                  <c:v>0.146151</c:v>
                </c:pt>
                <c:pt idx="4301">
                  <c:v>0.14659900000000001</c:v>
                </c:pt>
                <c:pt idx="4302">
                  <c:v>0.14715900000000001</c:v>
                </c:pt>
                <c:pt idx="4303">
                  <c:v>0.147595</c:v>
                </c:pt>
                <c:pt idx="4304">
                  <c:v>0.14802100000000001</c:v>
                </c:pt>
                <c:pt idx="4305">
                  <c:v>0.14845800000000001</c:v>
                </c:pt>
                <c:pt idx="4306">
                  <c:v>0.14885000000000001</c:v>
                </c:pt>
                <c:pt idx="4307">
                  <c:v>0.14924200000000001</c:v>
                </c:pt>
                <c:pt idx="4308">
                  <c:v>0.14971200000000001</c:v>
                </c:pt>
                <c:pt idx="4309">
                  <c:v>0.150115</c:v>
                </c:pt>
                <c:pt idx="4310">
                  <c:v>0.15048500000000001</c:v>
                </c:pt>
                <c:pt idx="4311">
                  <c:v>0.150921</c:v>
                </c:pt>
                <c:pt idx="4312">
                  <c:v>0.15132499999999999</c:v>
                </c:pt>
                <c:pt idx="4313">
                  <c:v>0.15175</c:v>
                </c:pt>
                <c:pt idx="4314">
                  <c:v>0.15213099999999999</c:v>
                </c:pt>
                <c:pt idx="4315">
                  <c:v>0.15252299999999999</c:v>
                </c:pt>
                <c:pt idx="4316">
                  <c:v>0.153027</c:v>
                </c:pt>
                <c:pt idx="4317">
                  <c:v>0.15337400000000001</c:v>
                </c:pt>
                <c:pt idx="4318">
                  <c:v>0.153699</c:v>
                </c:pt>
                <c:pt idx="4319">
                  <c:v>0.15406800000000001</c:v>
                </c:pt>
                <c:pt idx="4320">
                  <c:v>0.15449399999999999</c:v>
                </c:pt>
                <c:pt idx="4321">
                  <c:v>0.15479599999999999</c:v>
                </c:pt>
                <c:pt idx="4322">
                  <c:v>0.155054</c:v>
                </c:pt>
                <c:pt idx="4323">
                  <c:v>0.15535599999999999</c:v>
                </c:pt>
                <c:pt idx="4324">
                  <c:v>0.15556900000000001</c:v>
                </c:pt>
                <c:pt idx="4325">
                  <c:v>0.15588299999999999</c:v>
                </c:pt>
                <c:pt idx="4326">
                  <c:v>0.156219</c:v>
                </c:pt>
                <c:pt idx="4327">
                  <c:v>0.15642</c:v>
                </c:pt>
                <c:pt idx="4328">
                  <c:v>0.15662200000000001</c:v>
                </c:pt>
                <c:pt idx="4329">
                  <c:v>0.15684600000000001</c:v>
                </c:pt>
                <c:pt idx="4330">
                  <c:v>0.15704699999999999</c:v>
                </c:pt>
                <c:pt idx="4331">
                  <c:v>0.15728300000000001</c:v>
                </c:pt>
                <c:pt idx="4332">
                  <c:v>0.15756300000000001</c:v>
                </c:pt>
                <c:pt idx="4333">
                  <c:v>0.15781999999999999</c:v>
                </c:pt>
                <c:pt idx="4334">
                  <c:v>0.15812300000000001</c:v>
                </c:pt>
                <c:pt idx="4335">
                  <c:v>0.15842500000000001</c:v>
                </c:pt>
                <c:pt idx="4336">
                  <c:v>0.15868199999999999</c:v>
                </c:pt>
                <c:pt idx="4337">
                  <c:v>0.158918</c:v>
                </c:pt>
                <c:pt idx="4338">
                  <c:v>0.159164</c:v>
                </c:pt>
                <c:pt idx="4339">
                  <c:v>0.15936600000000001</c:v>
                </c:pt>
                <c:pt idx="4340">
                  <c:v>0.1595</c:v>
                </c:pt>
                <c:pt idx="4341">
                  <c:v>0.15979099999999999</c:v>
                </c:pt>
                <c:pt idx="4342">
                  <c:v>0.160105</c:v>
                </c:pt>
                <c:pt idx="4343">
                  <c:v>0.16034000000000001</c:v>
                </c:pt>
                <c:pt idx="4344">
                  <c:v>0.16070999999999999</c:v>
                </c:pt>
                <c:pt idx="4345">
                  <c:v>0.161079</c:v>
                </c:pt>
                <c:pt idx="4346">
                  <c:v>0.161325</c:v>
                </c:pt>
                <c:pt idx="4347">
                  <c:v>0.161583</c:v>
                </c:pt>
                <c:pt idx="4348">
                  <c:v>0.16189700000000001</c:v>
                </c:pt>
                <c:pt idx="4349">
                  <c:v>0.16212099999999999</c:v>
                </c:pt>
                <c:pt idx="4350">
                  <c:v>0.16236700000000001</c:v>
                </c:pt>
                <c:pt idx="4351">
                  <c:v>0.16256899999999999</c:v>
                </c:pt>
                <c:pt idx="4352">
                  <c:v>0.16275899999999999</c:v>
                </c:pt>
                <c:pt idx="4353">
                  <c:v>0.162994</c:v>
                </c:pt>
                <c:pt idx="4354">
                  <c:v>0.163185</c:v>
                </c:pt>
                <c:pt idx="4355">
                  <c:v>0.163442</c:v>
                </c:pt>
                <c:pt idx="4356">
                  <c:v>0.16362099999999999</c:v>
                </c:pt>
                <c:pt idx="4357">
                  <c:v>0.16373299999999999</c:v>
                </c:pt>
                <c:pt idx="4358">
                  <c:v>0.163968</c:v>
                </c:pt>
                <c:pt idx="4359">
                  <c:v>0.164192</c:v>
                </c:pt>
                <c:pt idx="4360">
                  <c:v>0.164461</c:v>
                </c:pt>
                <c:pt idx="4361">
                  <c:v>0.16475200000000001</c:v>
                </c:pt>
                <c:pt idx="4362">
                  <c:v>0.16512199999999999</c:v>
                </c:pt>
                <c:pt idx="4363">
                  <c:v>0.16544700000000001</c:v>
                </c:pt>
                <c:pt idx="4364">
                  <c:v>0.165716</c:v>
                </c:pt>
                <c:pt idx="4365">
                  <c:v>0.16613</c:v>
                </c:pt>
                <c:pt idx="4366">
                  <c:v>0.166578</c:v>
                </c:pt>
                <c:pt idx="4367">
                  <c:v>0.167104</c:v>
                </c:pt>
                <c:pt idx="4368">
                  <c:v>0.16778699999999999</c:v>
                </c:pt>
                <c:pt idx="4369">
                  <c:v>0.16848199999999999</c:v>
                </c:pt>
                <c:pt idx="4370">
                  <c:v>0.169187</c:v>
                </c:pt>
                <c:pt idx="4371">
                  <c:v>0.169904</c:v>
                </c:pt>
                <c:pt idx="4372">
                  <c:v>0.17066600000000001</c:v>
                </c:pt>
                <c:pt idx="4373">
                  <c:v>0.17139299999999999</c:v>
                </c:pt>
                <c:pt idx="4374">
                  <c:v>0.172155</c:v>
                </c:pt>
                <c:pt idx="4375">
                  <c:v>0.17294999999999999</c:v>
                </c:pt>
                <c:pt idx="4376">
                  <c:v>0.17380100000000001</c:v>
                </c:pt>
                <c:pt idx="4377">
                  <c:v>0.17471999999999999</c:v>
                </c:pt>
                <c:pt idx="4378">
                  <c:v>0.175705</c:v>
                </c:pt>
                <c:pt idx="4379">
                  <c:v>0.17669099999999999</c:v>
                </c:pt>
                <c:pt idx="4380">
                  <c:v>0.17771000000000001</c:v>
                </c:pt>
                <c:pt idx="4381">
                  <c:v>0.178841</c:v>
                </c:pt>
                <c:pt idx="4382">
                  <c:v>0.179894</c:v>
                </c:pt>
                <c:pt idx="4383">
                  <c:v>0.18104700000000001</c:v>
                </c:pt>
                <c:pt idx="4384">
                  <c:v>0.18223400000000001</c:v>
                </c:pt>
                <c:pt idx="4385">
                  <c:v>0.183365</c:v>
                </c:pt>
                <c:pt idx="4386">
                  <c:v>0.18450800000000001</c:v>
                </c:pt>
                <c:pt idx="4387">
                  <c:v>0.18571699999999999</c:v>
                </c:pt>
                <c:pt idx="4388">
                  <c:v>0.186916</c:v>
                </c:pt>
                <c:pt idx="4389">
                  <c:v>0.18803500000000001</c:v>
                </c:pt>
                <c:pt idx="4390">
                  <c:v>0.18921099999999999</c:v>
                </c:pt>
                <c:pt idx="4391">
                  <c:v>0.19041</c:v>
                </c:pt>
                <c:pt idx="4392">
                  <c:v>0.19172</c:v>
                </c:pt>
                <c:pt idx="4393">
                  <c:v>0.19300800000000001</c:v>
                </c:pt>
                <c:pt idx="4394">
                  <c:v>0.19425100000000001</c:v>
                </c:pt>
                <c:pt idx="4395">
                  <c:v>0.19559499999999999</c:v>
                </c:pt>
                <c:pt idx="4396">
                  <c:v>0.196905</c:v>
                </c:pt>
                <c:pt idx="4397">
                  <c:v>0.198271</c:v>
                </c:pt>
                <c:pt idx="4398">
                  <c:v>0.199683</c:v>
                </c:pt>
                <c:pt idx="4399">
                  <c:v>0.20102600000000001</c:v>
                </c:pt>
                <c:pt idx="4400">
                  <c:v>0.20241500000000001</c:v>
                </c:pt>
                <c:pt idx="4401">
                  <c:v>0.203703</c:v>
                </c:pt>
                <c:pt idx="4402">
                  <c:v>0.204957</c:v>
                </c:pt>
                <c:pt idx="4403">
                  <c:v>0.20622299999999999</c:v>
                </c:pt>
                <c:pt idx="4404">
                  <c:v>0.20748800000000001</c:v>
                </c:pt>
                <c:pt idx="4405">
                  <c:v>0.20877599999999999</c:v>
                </c:pt>
                <c:pt idx="4406">
                  <c:v>0.21001900000000001</c:v>
                </c:pt>
                <c:pt idx="4407">
                  <c:v>0.21112800000000001</c:v>
                </c:pt>
                <c:pt idx="4408">
                  <c:v>0.212147</c:v>
                </c:pt>
                <c:pt idx="4409">
                  <c:v>0.21304300000000001</c:v>
                </c:pt>
                <c:pt idx="4410">
                  <c:v>0.213861</c:v>
                </c:pt>
                <c:pt idx="4411">
                  <c:v>0.21468899999999999</c:v>
                </c:pt>
                <c:pt idx="4412">
                  <c:v>0.21557399999999999</c:v>
                </c:pt>
                <c:pt idx="4413">
                  <c:v>0.21636900000000001</c:v>
                </c:pt>
                <c:pt idx="4414">
                  <c:v>0.21720900000000001</c:v>
                </c:pt>
                <c:pt idx="4415">
                  <c:v>0.21806</c:v>
                </c:pt>
                <c:pt idx="4416">
                  <c:v>0.21887799999999999</c:v>
                </c:pt>
                <c:pt idx="4417">
                  <c:v>0.219639</c:v>
                </c:pt>
                <c:pt idx="4418">
                  <c:v>0.220446</c:v>
                </c:pt>
                <c:pt idx="4419">
                  <c:v>0.221196</c:v>
                </c:pt>
                <c:pt idx="4420">
                  <c:v>0.221913</c:v>
                </c:pt>
                <c:pt idx="4421">
                  <c:v>0.222607</c:v>
                </c:pt>
                <c:pt idx="4422">
                  <c:v>0.223189</c:v>
                </c:pt>
                <c:pt idx="4423">
                  <c:v>0.22367100000000001</c:v>
                </c:pt>
                <c:pt idx="4424">
                  <c:v>0.224074</c:v>
                </c:pt>
                <c:pt idx="4425">
                  <c:v>0.22451099999999999</c:v>
                </c:pt>
                <c:pt idx="4426">
                  <c:v>0.22492500000000001</c:v>
                </c:pt>
                <c:pt idx="4427">
                  <c:v>0.22528400000000001</c:v>
                </c:pt>
                <c:pt idx="4428">
                  <c:v>0.22570899999999999</c:v>
                </c:pt>
                <c:pt idx="4429">
                  <c:v>0.22612399999999999</c:v>
                </c:pt>
                <c:pt idx="4430">
                  <c:v>0.226572</c:v>
                </c:pt>
                <c:pt idx="4431">
                  <c:v>0.22703100000000001</c:v>
                </c:pt>
                <c:pt idx="4432">
                  <c:v>0.22751199999999999</c:v>
                </c:pt>
                <c:pt idx="4433">
                  <c:v>0.22783700000000001</c:v>
                </c:pt>
                <c:pt idx="4434">
                  <c:v>0.22824</c:v>
                </c:pt>
                <c:pt idx="4435">
                  <c:v>0.228655</c:v>
                </c:pt>
                <c:pt idx="4436">
                  <c:v>0.228968</c:v>
                </c:pt>
                <c:pt idx="4437">
                  <c:v>0.22931499999999999</c:v>
                </c:pt>
                <c:pt idx="4438">
                  <c:v>0.229685</c:v>
                </c:pt>
                <c:pt idx="4439">
                  <c:v>0.23000999999999999</c:v>
                </c:pt>
                <c:pt idx="4440">
                  <c:v>0.23041300000000001</c:v>
                </c:pt>
                <c:pt idx="4441">
                  <c:v>0.23075999999999999</c:v>
                </c:pt>
                <c:pt idx="4442">
                  <c:v>0.23113</c:v>
                </c:pt>
                <c:pt idx="4443">
                  <c:v>0.23146600000000001</c:v>
                </c:pt>
                <c:pt idx="4444">
                  <c:v>0.23174600000000001</c:v>
                </c:pt>
                <c:pt idx="4445">
                  <c:v>0.23205899999999999</c:v>
                </c:pt>
                <c:pt idx="4446">
                  <c:v>0.232429</c:v>
                </c:pt>
                <c:pt idx="4447">
                  <c:v>0.23280999999999999</c:v>
                </c:pt>
                <c:pt idx="4448">
                  <c:v>0.23325799999999999</c:v>
                </c:pt>
                <c:pt idx="4449">
                  <c:v>0.233627</c:v>
                </c:pt>
                <c:pt idx="4450">
                  <c:v>0.234041</c:v>
                </c:pt>
                <c:pt idx="4451">
                  <c:v>0.23458999999999999</c:v>
                </c:pt>
                <c:pt idx="4452">
                  <c:v>0.23513899999999999</c:v>
                </c:pt>
                <c:pt idx="4453">
                  <c:v>0.23560900000000001</c:v>
                </c:pt>
                <c:pt idx="4454">
                  <c:v>0.23605699999999999</c:v>
                </c:pt>
                <c:pt idx="4455">
                  <c:v>0.23647199999999999</c:v>
                </c:pt>
                <c:pt idx="4456">
                  <c:v>0.23685200000000001</c:v>
                </c:pt>
                <c:pt idx="4457">
                  <c:v>0.23722199999999999</c:v>
                </c:pt>
                <c:pt idx="4458">
                  <c:v>0.23760300000000001</c:v>
                </c:pt>
                <c:pt idx="4459">
                  <c:v>0.23791599999999999</c:v>
                </c:pt>
                <c:pt idx="4460">
                  <c:v>0.238264</c:v>
                </c:pt>
                <c:pt idx="4461">
                  <c:v>0.23860000000000001</c:v>
                </c:pt>
                <c:pt idx="4462">
                  <c:v>0.239036</c:v>
                </c:pt>
                <c:pt idx="4463">
                  <c:v>0.23957400000000001</c:v>
                </c:pt>
                <c:pt idx="4464">
                  <c:v>0.24018999999999999</c:v>
                </c:pt>
                <c:pt idx="4465">
                  <c:v>0.24079500000000001</c:v>
                </c:pt>
                <c:pt idx="4466">
                  <c:v>0.24137700000000001</c:v>
                </c:pt>
                <c:pt idx="4467">
                  <c:v>0.24199300000000001</c:v>
                </c:pt>
                <c:pt idx="4468">
                  <c:v>0.24271000000000001</c:v>
                </c:pt>
                <c:pt idx="4469">
                  <c:v>0.24334800000000001</c:v>
                </c:pt>
                <c:pt idx="4470">
                  <c:v>0.24407599999999999</c:v>
                </c:pt>
                <c:pt idx="4471">
                  <c:v>0.24476999999999999</c:v>
                </c:pt>
                <c:pt idx="4472">
                  <c:v>0.24542</c:v>
                </c:pt>
                <c:pt idx="4473">
                  <c:v>0.246036</c:v>
                </c:pt>
                <c:pt idx="4474">
                  <c:v>0.24676400000000001</c:v>
                </c:pt>
                <c:pt idx="4475">
                  <c:v>0.24740200000000001</c:v>
                </c:pt>
                <c:pt idx="4476">
                  <c:v>0.24800700000000001</c:v>
                </c:pt>
                <c:pt idx="4477">
                  <c:v>0.24873500000000001</c:v>
                </c:pt>
                <c:pt idx="4478">
                  <c:v>0.249496</c:v>
                </c:pt>
                <c:pt idx="4479">
                  <c:v>0.250135</c:v>
                </c:pt>
                <c:pt idx="4480">
                  <c:v>0.25081799999999999</c:v>
                </c:pt>
                <c:pt idx="4481">
                  <c:v>0.25143399999999999</c:v>
                </c:pt>
                <c:pt idx="4482">
                  <c:v>0.25214999999999999</c:v>
                </c:pt>
                <c:pt idx="4483">
                  <c:v>0.25289</c:v>
                </c:pt>
                <c:pt idx="4484">
                  <c:v>0.25369599999999998</c:v>
                </c:pt>
                <c:pt idx="4485">
                  <c:v>0.254525</c:v>
                </c:pt>
                <c:pt idx="4486">
                  <c:v>0.255353</c:v>
                </c:pt>
                <c:pt idx="4487">
                  <c:v>0.25611499999999998</c:v>
                </c:pt>
                <c:pt idx="4488">
                  <c:v>0.25691000000000003</c:v>
                </c:pt>
                <c:pt idx="4489">
                  <c:v>0.25772800000000001</c:v>
                </c:pt>
                <c:pt idx="4490">
                  <c:v>0.25870199999999999</c:v>
                </c:pt>
                <c:pt idx="4491">
                  <c:v>0.259743</c:v>
                </c:pt>
                <c:pt idx="4492">
                  <c:v>0.26071800000000001</c:v>
                </c:pt>
                <c:pt idx="4493">
                  <c:v>0.261681</c:v>
                </c:pt>
                <c:pt idx="4494">
                  <c:v>0.26272200000000001</c:v>
                </c:pt>
                <c:pt idx="4495">
                  <c:v>0.26384200000000002</c:v>
                </c:pt>
                <c:pt idx="4496">
                  <c:v>0.26495099999999999</c:v>
                </c:pt>
                <c:pt idx="4497">
                  <c:v>0.26606000000000002</c:v>
                </c:pt>
                <c:pt idx="4498">
                  <c:v>0.267202</c:v>
                </c:pt>
                <c:pt idx="4499">
                  <c:v>0.26837800000000001</c:v>
                </c:pt>
                <c:pt idx="4500">
                  <c:v>0.269565</c:v>
                </c:pt>
                <c:pt idx="4501">
                  <c:v>0.27073000000000003</c:v>
                </c:pt>
                <c:pt idx="4502">
                  <c:v>0.271951</c:v>
                </c:pt>
                <c:pt idx="4503">
                  <c:v>0.27303699999999997</c:v>
                </c:pt>
                <c:pt idx="4504">
                  <c:v>0.27413399999999999</c:v>
                </c:pt>
                <c:pt idx="4505">
                  <c:v>0.27528799999999998</c:v>
                </c:pt>
                <c:pt idx="4506">
                  <c:v>0.27647500000000003</c:v>
                </c:pt>
                <c:pt idx="4507">
                  <c:v>0.27765099999999998</c:v>
                </c:pt>
                <c:pt idx="4508">
                  <c:v>0.27883799999999997</c:v>
                </c:pt>
                <c:pt idx="4509">
                  <c:v>0.27995799999999998</c:v>
                </c:pt>
                <c:pt idx="4510">
                  <c:v>0.28112300000000001</c:v>
                </c:pt>
                <c:pt idx="4511">
                  <c:v>0.282198</c:v>
                </c:pt>
                <c:pt idx="4512">
                  <c:v>0.283306</c:v>
                </c:pt>
                <c:pt idx="4513">
                  <c:v>0.28443800000000002</c:v>
                </c:pt>
                <c:pt idx="4514">
                  <c:v>0.28559099999999998</c:v>
                </c:pt>
                <c:pt idx="4515">
                  <c:v>0.28673300000000002</c:v>
                </c:pt>
                <c:pt idx="4516">
                  <c:v>0.28792000000000001</c:v>
                </c:pt>
                <c:pt idx="4517">
                  <c:v>0.289186</c:v>
                </c:pt>
                <c:pt idx="4518">
                  <c:v>0.29037299999999999</c:v>
                </c:pt>
                <c:pt idx="4519">
                  <c:v>0.29145900000000002</c:v>
                </c:pt>
                <c:pt idx="4520">
                  <c:v>0.29261300000000001</c:v>
                </c:pt>
                <c:pt idx="4521">
                  <c:v>0.29375499999999999</c:v>
                </c:pt>
                <c:pt idx="4522">
                  <c:v>0.29489799999999999</c:v>
                </c:pt>
                <c:pt idx="4523">
                  <c:v>0.29597299999999999</c:v>
                </c:pt>
                <c:pt idx="4524">
                  <c:v>0.29710399999999998</c:v>
                </c:pt>
                <c:pt idx="4525">
                  <c:v>0.29825699999999999</c:v>
                </c:pt>
                <c:pt idx="4526">
                  <c:v>0.29941099999999998</c:v>
                </c:pt>
                <c:pt idx="4527">
                  <c:v>0.30053099999999999</c:v>
                </c:pt>
                <c:pt idx="4528">
                  <c:v>0.30172900000000002</c:v>
                </c:pt>
                <c:pt idx="4529">
                  <c:v>0.30284899999999998</c:v>
                </c:pt>
                <c:pt idx="4530">
                  <c:v>0.30401400000000001</c:v>
                </c:pt>
                <c:pt idx="4531">
                  <c:v>0.305145</c:v>
                </c:pt>
                <c:pt idx="4532">
                  <c:v>0.30621999999999999</c:v>
                </c:pt>
                <c:pt idx="4533">
                  <c:v>0.30727300000000002</c:v>
                </c:pt>
                <c:pt idx="4534">
                  <c:v>0.30834800000000001</c:v>
                </c:pt>
                <c:pt idx="4535">
                  <c:v>0.309367</c:v>
                </c:pt>
                <c:pt idx="4536">
                  <c:v>0.310386</c:v>
                </c:pt>
                <c:pt idx="4537">
                  <c:v>0.31145</c:v>
                </c:pt>
                <c:pt idx="4538">
                  <c:v>0.31255899999999998</c:v>
                </c:pt>
                <c:pt idx="4539">
                  <c:v>0.31363400000000002</c:v>
                </c:pt>
                <c:pt idx="4540">
                  <c:v>0.31470900000000002</c:v>
                </c:pt>
                <c:pt idx="4541">
                  <c:v>0.31573899999999999</c:v>
                </c:pt>
                <c:pt idx="4542">
                  <c:v>0.31679200000000002</c:v>
                </c:pt>
                <c:pt idx="4543">
                  <c:v>0.31784499999999999</c:v>
                </c:pt>
                <c:pt idx="4544">
                  <c:v>0.31898700000000002</c:v>
                </c:pt>
                <c:pt idx="4545">
                  <c:v>0.32003999999999999</c:v>
                </c:pt>
                <c:pt idx="4546">
                  <c:v>0.32109199999999999</c:v>
                </c:pt>
                <c:pt idx="4547">
                  <c:v>0.32211099999999998</c:v>
                </c:pt>
                <c:pt idx="4548">
                  <c:v>0.32315300000000002</c:v>
                </c:pt>
                <c:pt idx="4549">
                  <c:v>0.32417200000000002</c:v>
                </c:pt>
                <c:pt idx="4550">
                  <c:v>0.32522499999999999</c:v>
                </c:pt>
                <c:pt idx="4551">
                  <c:v>0.32624399999999998</c:v>
                </c:pt>
                <c:pt idx="4552">
                  <c:v>0.32736399999999999</c:v>
                </c:pt>
                <c:pt idx="4553">
                  <c:v>0.328461</c:v>
                </c:pt>
                <c:pt idx="4554">
                  <c:v>0.329592</c:v>
                </c:pt>
                <c:pt idx="4555">
                  <c:v>0.33076800000000001</c:v>
                </c:pt>
                <c:pt idx="4556">
                  <c:v>0.33189999999999997</c:v>
                </c:pt>
                <c:pt idx="4557">
                  <c:v>0.333042</c:v>
                </c:pt>
                <c:pt idx="4558">
                  <c:v>0.33416200000000001</c:v>
                </c:pt>
                <c:pt idx="4559">
                  <c:v>0.33532600000000001</c:v>
                </c:pt>
                <c:pt idx="4560">
                  <c:v>0.336592</c:v>
                </c:pt>
                <c:pt idx="4561">
                  <c:v>0.33792499999999998</c:v>
                </c:pt>
                <c:pt idx="4562">
                  <c:v>0.33930199999999999</c:v>
                </c:pt>
                <c:pt idx="4563">
                  <c:v>0.34071299999999999</c:v>
                </c:pt>
                <c:pt idx="4564">
                  <c:v>0.34221400000000002</c:v>
                </c:pt>
                <c:pt idx="4565">
                  <c:v>0.343692</c:v>
                </c:pt>
                <c:pt idx="4566">
                  <c:v>0.34509200000000001</c:v>
                </c:pt>
                <c:pt idx="4567">
                  <c:v>0.34654800000000002</c:v>
                </c:pt>
                <c:pt idx="4568">
                  <c:v>0.34800399999999998</c:v>
                </c:pt>
                <c:pt idx="4569">
                  <c:v>0.34940399999999999</c:v>
                </c:pt>
                <c:pt idx="4570">
                  <c:v>0.35088200000000003</c:v>
                </c:pt>
                <c:pt idx="4571">
                  <c:v>0.35229300000000002</c:v>
                </c:pt>
                <c:pt idx="4572">
                  <c:v>0.35372700000000001</c:v>
                </c:pt>
                <c:pt idx="4573">
                  <c:v>0.35515999999999998</c:v>
                </c:pt>
                <c:pt idx="4574">
                  <c:v>0.35662700000000003</c:v>
                </c:pt>
                <c:pt idx="4575">
                  <c:v>0.358128</c:v>
                </c:pt>
                <c:pt idx="4576">
                  <c:v>0.35966199999999998</c:v>
                </c:pt>
                <c:pt idx="4577">
                  <c:v>0.36116300000000001</c:v>
                </c:pt>
                <c:pt idx="4578">
                  <c:v>0.36266399999999999</c:v>
                </c:pt>
                <c:pt idx="4579">
                  <c:v>0.36416399999999999</c:v>
                </c:pt>
                <c:pt idx="4580">
                  <c:v>0.36572100000000002</c:v>
                </c:pt>
                <c:pt idx="4581">
                  <c:v>0.36724400000000001</c:v>
                </c:pt>
                <c:pt idx="4582">
                  <c:v>0.36886799999999997</c:v>
                </c:pt>
                <c:pt idx="4583">
                  <c:v>0.37044700000000003</c:v>
                </c:pt>
                <c:pt idx="4584">
                  <c:v>0.37201499999999998</c:v>
                </c:pt>
                <c:pt idx="4585">
                  <c:v>0.373583</c:v>
                </c:pt>
                <c:pt idx="4586">
                  <c:v>0.37520700000000001</c:v>
                </c:pt>
                <c:pt idx="4587">
                  <c:v>0.376774</c:v>
                </c:pt>
                <c:pt idx="4588">
                  <c:v>0.37839800000000001</c:v>
                </c:pt>
                <c:pt idx="4589">
                  <c:v>0.38002200000000003</c:v>
                </c:pt>
                <c:pt idx="4590">
                  <c:v>0.38164599999999999</c:v>
                </c:pt>
                <c:pt idx="4591">
                  <c:v>0.38324799999999998</c:v>
                </c:pt>
                <c:pt idx="4592">
                  <c:v>0.38495000000000001</c:v>
                </c:pt>
                <c:pt idx="4593">
                  <c:v>0.38651799999999997</c:v>
                </c:pt>
                <c:pt idx="4594">
                  <c:v>0.38817499999999999</c:v>
                </c:pt>
                <c:pt idx="4595">
                  <c:v>0.38982099999999997</c:v>
                </c:pt>
                <c:pt idx="4596">
                  <c:v>0.391457</c:v>
                </c:pt>
                <c:pt idx="4597">
                  <c:v>0.393181</c:v>
                </c:pt>
                <c:pt idx="4598">
                  <c:v>0.39484999999999998</c:v>
                </c:pt>
                <c:pt idx="4599">
                  <c:v>0.39648499999999998</c:v>
                </c:pt>
                <c:pt idx="4600">
                  <c:v>0.398086</c:v>
                </c:pt>
                <c:pt idx="4601">
                  <c:v>0.39965400000000001</c:v>
                </c:pt>
                <c:pt idx="4602">
                  <c:v>0.40124500000000002</c:v>
                </c:pt>
                <c:pt idx="4603">
                  <c:v>0.40265600000000001</c:v>
                </c:pt>
                <c:pt idx="4604">
                  <c:v>0.40410000000000001</c:v>
                </c:pt>
                <c:pt idx="4605">
                  <c:v>0.40545500000000001</c:v>
                </c:pt>
                <c:pt idx="4606">
                  <c:v>0.40673199999999998</c:v>
                </c:pt>
                <c:pt idx="4607">
                  <c:v>0.40805399999999997</c:v>
                </c:pt>
                <c:pt idx="4608">
                  <c:v>0.40935300000000002</c:v>
                </c:pt>
                <c:pt idx="4609">
                  <c:v>0.41070800000000002</c:v>
                </c:pt>
                <c:pt idx="4610">
                  <c:v>0.41211900000000001</c:v>
                </c:pt>
                <c:pt idx="4611">
                  <c:v>0.41350799999999999</c:v>
                </c:pt>
                <c:pt idx="4612">
                  <c:v>0.41490700000000003</c:v>
                </c:pt>
                <c:pt idx="4613">
                  <c:v>0.41621799999999998</c:v>
                </c:pt>
                <c:pt idx="4614">
                  <c:v>0.41754999999999998</c:v>
                </c:pt>
                <c:pt idx="4615">
                  <c:v>0.41888300000000001</c:v>
                </c:pt>
                <c:pt idx="4616">
                  <c:v>0.420205</c:v>
                </c:pt>
                <c:pt idx="4617">
                  <c:v>0.42154900000000001</c:v>
                </c:pt>
                <c:pt idx="4618">
                  <c:v>0.42292600000000002</c:v>
                </c:pt>
                <c:pt idx="4619">
                  <c:v>0.424259</c:v>
                </c:pt>
                <c:pt idx="4620">
                  <c:v>0.42562499999999998</c:v>
                </c:pt>
                <c:pt idx="4621">
                  <c:v>0.42691299999999999</c:v>
                </c:pt>
                <c:pt idx="4622">
                  <c:v>0.428234</c:v>
                </c:pt>
                <c:pt idx="4623">
                  <c:v>0.42952200000000001</c:v>
                </c:pt>
                <c:pt idx="4624">
                  <c:v>0.43090000000000001</c:v>
                </c:pt>
                <c:pt idx="4625">
                  <c:v>0.432311</c:v>
                </c:pt>
                <c:pt idx="4626">
                  <c:v>0.433722</c:v>
                </c:pt>
                <c:pt idx="4627">
                  <c:v>0.43514399999999998</c:v>
                </c:pt>
                <c:pt idx="4628">
                  <c:v>0.43657800000000002</c:v>
                </c:pt>
                <c:pt idx="4629">
                  <c:v>0.43798900000000002</c:v>
                </c:pt>
                <c:pt idx="4630">
                  <c:v>0.43942199999999998</c:v>
                </c:pt>
                <c:pt idx="4631">
                  <c:v>0.44094499999999998</c:v>
                </c:pt>
                <c:pt idx="4632">
                  <c:v>0.44251299999999999</c:v>
                </c:pt>
                <c:pt idx="4633">
                  <c:v>0.443992</c:v>
                </c:pt>
                <c:pt idx="4634">
                  <c:v>0.445627</c:v>
                </c:pt>
                <c:pt idx="4635">
                  <c:v>0.44717200000000001</c:v>
                </c:pt>
                <c:pt idx="4636">
                  <c:v>0.44869500000000001</c:v>
                </c:pt>
                <c:pt idx="4637">
                  <c:v>0.45021800000000001</c:v>
                </c:pt>
                <c:pt idx="4638">
                  <c:v>0.45166299999999998</c:v>
                </c:pt>
                <c:pt idx="4639">
                  <c:v>0.45319700000000002</c:v>
                </c:pt>
                <c:pt idx="4640">
                  <c:v>0.45480999999999999</c:v>
                </c:pt>
                <c:pt idx="4641">
                  <c:v>0.45646700000000001</c:v>
                </c:pt>
                <c:pt idx="4642">
                  <c:v>0.45813599999999999</c:v>
                </c:pt>
                <c:pt idx="4643">
                  <c:v>0.45968199999999998</c:v>
                </c:pt>
                <c:pt idx="4644">
                  <c:v>0.46142899999999998</c:v>
                </c:pt>
                <c:pt idx="4645">
                  <c:v>0.46316499999999999</c:v>
                </c:pt>
                <c:pt idx="4646">
                  <c:v>0.46495599999999998</c:v>
                </c:pt>
                <c:pt idx="4647">
                  <c:v>0.46681499999999998</c:v>
                </c:pt>
                <c:pt idx="4648">
                  <c:v>0.46870800000000001</c:v>
                </c:pt>
                <c:pt idx="4649">
                  <c:v>0.47055599999999997</c:v>
                </c:pt>
                <c:pt idx="4650">
                  <c:v>0.47240399999999999</c:v>
                </c:pt>
                <c:pt idx="4651">
                  <c:v>0.47422900000000001</c:v>
                </c:pt>
                <c:pt idx="4652">
                  <c:v>0.47599900000000001</c:v>
                </c:pt>
                <c:pt idx="4653">
                  <c:v>0.47773500000000002</c:v>
                </c:pt>
                <c:pt idx="4654">
                  <c:v>0.479549</c:v>
                </c:pt>
                <c:pt idx="4655">
                  <c:v>0.48138599999999998</c:v>
                </c:pt>
                <c:pt idx="4656">
                  <c:v>0.483267</c:v>
                </c:pt>
                <c:pt idx="4657">
                  <c:v>0.48511500000000002</c:v>
                </c:pt>
                <c:pt idx="4658">
                  <c:v>0.48697400000000002</c:v>
                </c:pt>
                <c:pt idx="4659">
                  <c:v>0.48877700000000002</c:v>
                </c:pt>
                <c:pt idx="4660">
                  <c:v>0.49063600000000002</c:v>
                </c:pt>
                <c:pt idx="4661">
                  <c:v>0.49245</c:v>
                </c:pt>
                <c:pt idx="4662">
                  <c:v>0.49437700000000001</c:v>
                </c:pt>
                <c:pt idx="4663">
                  <c:v>0.496336</c:v>
                </c:pt>
                <c:pt idx="4664">
                  <c:v>0.49827399999999999</c:v>
                </c:pt>
                <c:pt idx="4665">
                  <c:v>0.50016700000000003</c:v>
                </c:pt>
                <c:pt idx="4666">
                  <c:v>0.50203699999999996</c:v>
                </c:pt>
                <c:pt idx="4667">
                  <c:v>0.50389600000000001</c:v>
                </c:pt>
                <c:pt idx="4668">
                  <c:v>0.50576600000000005</c:v>
                </c:pt>
                <c:pt idx="4669">
                  <c:v>0.50762499999999999</c:v>
                </c:pt>
                <c:pt idx="4670">
                  <c:v>0.50953999999999999</c:v>
                </c:pt>
                <c:pt idx="4671">
                  <c:v>0.51143300000000003</c:v>
                </c:pt>
                <c:pt idx="4672">
                  <c:v>0.51320200000000005</c:v>
                </c:pt>
                <c:pt idx="4673">
                  <c:v>0.51500500000000005</c:v>
                </c:pt>
                <c:pt idx="4674">
                  <c:v>0.51689799999999997</c:v>
                </c:pt>
                <c:pt idx="4675">
                  <c:v>0.51872300000000005</c:v>
                </c:pt>
                <c:pt idx="4676">
                  <c:v>0.52061599999999997</c:v>
                </c:pt>
                <c:pt idx="4677">
                  <c:v>0.52249800000000002</c:v>
                </c:pt>
                <c:pt idx="4678">
                  <c:v>0.52435699999999996</c:v>
                </c:pt>
                <c:pt idx="4679">
                  <c:v>0.52628299999999995</c:v>
                </c:pt>
                <c:pt idx="4680">
                  <c:v>0.52818699999999996</c:v>
                </c:pt>
                <c:pt idx="4681">
                  <c:v>0.530057</c:v>
                </c:pt>
                <c:pt idx="4682">
                  <c:v>0.53187099999999998</c:v>
                </c:pt>
                <c:pt idx="4683">
                  <c:v>0.53365200000000002</c:v>
                </c:pt>
                <c:pt idx="4684">
                  <c:v>0.53560099999999999</c:v>
                </c:pt>
                <c:pt idx="4685">
                  <c:v>0.537493</c:v>
                </c:pt>
                <c:pt idx="4686">
                  <c:v>0.53932999999999998</c:v>
                </c:pt>
                <c:pt idx="4687">
                  <c:v>0.54107700000000003</c:v>
                </c:pt>
                <c:pt idx="4688">
                  <c:v>0.54282399999999997</c:v>
                </c:pt>
                <c:pt idx="4689">
                  <c:v>0.54451499999999997</c:v>
                </c:pt>
                <c:pt idx="4690">
                  <c:v>0.54627300000000001</c:v>
                </c:pt>
                <c:pt idx="4691">
                  <c:v>0.54805400000000004</c:v>
                </c:pt>
                <c:pt idx="4692">
                  <c:v>0.54979</c:v>
                </c:pt>
                <c:pt idx="4693">
                  <c:v>0.55154800000000004</c:v>
                </c:pt>
                <c:pt idx="4694">
                  <c:v>0.55347400000000002</c:v>
                </c:pt>
                <c:pt idx="4695">
                  <c:v>0.55538900000000002</c:v>
                </c:pt>
                <c:pt idx="4696">
                  <c:v>0.55724799999999997</c:v>
                </c:pt>
                <c:pt idx="4697">
                  <c:v>0.559029</c:v>
                </c:pt>
                <c:pt idx="4698">
                  <c:v>0.56084299999999998</c:v>
                </c:pt>
                <c:pt idx="4699">
                  <c:v>0.56261300000000003</c:v>
                </c:pt>
                <c:pt idx="4700">
                  <c:v>0.56457299999999999</c:v>
                </c:pt>
                <c:pt idx="4701">
                  <c:v>0.56648799999999999</c:v>
                </c:pt>
                <c:pt idx="4702">
                  <c:v>0.56842499999999996</c:v>
                </c:pt>
                <c:pt idx="4703">
                  <c:v>0.57027300000000003</c:v>
                </c:pt>
                <c:pt idx="4704">
                  <c:v>0.57203099999999996</c:v>
                </c:pt>
                <c:pt idx="4705">
                  <c:v>0.57382299999999997</c:v>
                </c:pt>
                <c:pt idx="4706">
                  <c:v>0.57565999999999995</c:v>
                </c:pt>
                <c:pt idx="4707">
                  <c:v>0.57750800000000002</c:v>
                </c:pt>
                <c:pt idx="4708">
                  <c:v>0.57941200000000004</c:v>
                </c:pt>
                <c:pt idx="4709">
                  <c:v>0.58128199999999997</c:v>
                </c:pt>
                <c:pt idx="4710">
                  <c:v>0.58323000000000003</c:v>
                </c:pt>
                <c:pt idx="4711">
                  <c:v>0.58515700000000004</c:v>
                </c:pt>
                <c:pt idx="4712">
                  <c:v>0.58707200000000004</c:v>
                </c:pt>
                <c:pt idx="4713">
                  <c:v>0.589032</c:v>
                </c:pt>
                <c:pt idx="4714">
                  <c:v>0.590947</c:v>
                </c:pt>
                <c:pt idx="4715">
                  <c:v>0.59278299999999995</c:v>
                </c:pt>
                <c:pt idx="4716">
                  <c:v>0.59460900000000005</c:v>
                </c:pt>
                <c:pt idx="4717">
                  <c:v>0.59645700000000001</c:v>
                </c:pt>
                <c:pt idx="4718">
                  <c:v>0.59833800000000004</c:v>
                </c:pt>
                <c:pt idx="4719">
                  <c:v>0.60017500000000001</c:v>
                </c:pt>
                <c:pt idx="4720">
                  <c:v>0.60201099999999996</c:v>
                </c:pt>
                <c:pt idx="4721">
                  <c:v>0.60382599999999997</c:v>
                </c:pt>
                <c:pt idx="4722">
                  <c:v>0.60567400000000005</c:v>
                </c:pt>
                <c:pt idx="4723">
                  <c:v>0.60754399999999997</c:v>
                </c:pt>
                <c:pt idx="4724">
                  <c:v>0.609537</c:v>
                </c:pt>
                <c:pt idx="4725">
                  <c:v>0.61143000000000003</c:v>
                </c:pt>
                <c:pt idx="4726">
                  <c:v>0.61338999999999999</c:v>
                </c:pt>
                <c:pt idx="4727">
                  <c:v>0.61541699999999999</c:v>
                </c:pt>
                <c:pt idx="4728">
                  <c:v>0.61756699999999998</c:v>
                </c:pt>
                <c:pt idx="4729">
                  <c:v>0.61972799999999995</c:v>
                </c:pt>
                <c:pt idx="4730">
                  <c:v>0.62200200000000005</c:v>
                </c:pt>
                <c:pt idx="4731">
                  <c:v>0.62433099999999997</c:v>
                </c:pt>
                <c:pt idx="4732">
                  <c:v>0.62667200000000001</c:v>
                </c:pt>
                <c:pt idx="4733">
                  <c:v>0.629158</c:v>
                </c:pt>
                <c:pt idx="4734">
                  <c:v>0.631768</c:v>
                </c:pt>
                <c:pt idx="4735">
                  <c:v>0.63426499999999997</c:v>
                </c:pt>
                <c:pt idx="4736">
                  <c:v>0.63680700000000001</c:v>
                </c:pt>
                <c:pt idx="4737">
                  <c:v>0.639428</c:v>
                </c:pt>
                <c:pt idx="4738">
                  <c:v>0.64215999999999995</c:v>
                </c:pt>
                <c:pt idx="4739">
                  <c:v>0.64489300000000005</c:v>
                </c:pt>
                <c:pt idx="4740">
                  <c:v>0.64774900000000002</c:v>
                </c:pt>
                <c:pt idx="4741">
                  <c:v>0.65050399999999997</c:v>
                </c:pt>
                <c:pt idx="4742">
                  <c:v>0.65344899999999995</c:v>
                </c:pt>
                <c:pt idx="4743">
                  <c:v>0.65643899999999999</c:v>
                </c:pt>
                <c:pt idx="4744">
                  <c:v>0.659474</c:v>
                </c:pt>
                <c:pt idx="4745">
                  <c:v>0.66261000000000003</c:v>
                </c:pt>
                <c:pt idx="4746">
                  <c:v>0.66575700000000004</c:v>
                </c:pt>
                <c:pt idx="4747">
                  <c:v>0.66890400000000005</c:v>
                </c:pt>
                <c:pt idx="4748">
                  <c:v>0.67207300000000003</c:v>
                </c:pt>
                <c:pt idx="4749">
                  <c:v>0.67524300000000004</c:v>
                </c:pt>
                <c:pt idx="4750">
                  <c:v>0.678535</c:v>
                </c:pt>
                <c:pt idx="4751">
                  <c:v>0.68183899999999997</c:v>
                </c:pt>
                <c:pt idx="4752">
                  <c:v>0.68513100000000005</c:v>
                </c:pt>
                <c:pt idx="4753">
                  <c:v>0.68849099999999996</c:v>
                </c:pt>
                <c:pt idx="4754">
                  <c:v>0.69188400000000005</c:v>
                </c:pt>
                <c:pt idx="4755">
                  <c:v>0.69531100000000001</c:v>
                </c:pt>
                <c:pt idx="4756">
                  <c:v>0.69880600000000004</c:v>
                </c:pt>
                <c:pt idx="4757">
                  <c:v>0.70231100000000002</c:v>
                </c:pt>
                <c:pt idx="4758">
                  <c:v>0.705816</c:v>
                </c:pt>
                <c:pt idx="4759">
                  <c:v>0.70933299999999999</c:v>
                </c:pt>
                <c:pt idx="4760">
                  <c:v>0.71300600000000003</c:v>
                </c:pt>
                <c:pt idx="4761">
                  <c:v>0.71672400000000003</c:v>
                </c:pt>
                <c:pt idx="4762">
                  <c:v>0.72049799999999997</c:v>
                </c:pt>
                <c:pt idx="4763">
                  <c:v>0.72420499999999999</c:v>
                </c:pt>
                <c:pt idx="4764">
                  <c:v>0.72801300000000002</c:v>
                </c:pt>
                <c:pt idx="4765">
                  <c:v>0.73170900000000005</c:v>
                </c:pt>
                <c:pt idx="4766">
                  <c:v>0.73542700000000005</c:v>
                </c:pt>
                <c:pt idx="4767">
                  <c:v>0.73904400000000003</c:v>
                </c:pt>
                <c:pt idx="4768">
                  <c:v>0.74270599999999998</c:v>
                </c:pt>
                <c:pt idx="4769">
                  <c:v>0.74631199999999998</c:v>
                </c:pt>
                <c:pt idx="4770">
                  <c:v>0.74994099999999997</c:v>
                </c:pt>
                <c:pt idx="4771">
                  <c:v>0.753413</c:v>
                </c:pt>
                <c:pt idx="4772">
                  <c:v>0.75680599999999998</c:v>
                </c:pt>
                <c:pt idx="4773">
                  <c:v>0.76007599999999997</c:v>
                </c:pt>
                <c:pt idx="4774">
                  <c:v>0.76323399999999997</c:v>
                </c:pt>
                <c:pt idx="4775">
                  <c:v>0.76626899999999998</c:v>
                </c:pt>
                <c:pt idx="4776">
                  <c:v>0.76931499999999997</c:v>
                </c:pt>
                <c:pt idx="4777">
                  <c:v>0.77227199999999996</c:v>
                </c:pt>
                <c:pt idx="4778">
                  <c:v>0.77518399999999998</c:v>
                </c:pt>
                <c:pt idx="4779">
                  <c:v>0.77801699999999996</c:v>
                </c:pt>
                <c:pt idx="4780">
                  <c:v>0.78089500000000001</c:v>
                </c:pt>
                <c:pt idx="4781">
                  <c:v>0.78362799999999999</c:v>
                </c:pt>
                <c:pt idx="4782">
                  <c:v>0.78625999999999996</c:v>
                </c:pt>
                <c:pt idx="4783">
                  <c:v>0.78864500000000004</c:v>
                </c:pt>
                <c:pt idx="4784">
                  <c:v>0.79097399999999995</c:v>
                </c:pt>
                <c:pt idx="4785">
                  <c:v>0.79330400000000001</c:v>
                </c:pt>
                <c:pt idx="4786">
                  <c:v>0.79559999999999997</c:v>
                </c:pt>
                <c:pt idx="4787">
                  <c:v>0.79791800000000002</c:v>
                </c:pt>
                <c:pt idx="4788">
                  <c:v>0.80019099999999999</c:v>
                </c:pt>
                <c:pt idx="4789">
                  <c:v>0.802454</c:v>
                </c:pt>
                <c:pt idx="4790">
                  <c:v>0.80463700000000005</c:v>
                </c:pt>
                <c:pt idx="4791">
                  <c:v>0.80668700000000004</c:v>
                </c:pt>
                <c:pt idx="4792">
                  <c:v>0.80865799999999999</c:v>
                </c:pt>
                <c:pt idx="4793">
                  <c:v>0.81057299999999999</c:v>
                </c:pt>
                <c:pt idx="4794">
                  <c:v>0.81249899999999997</c:v>
                </c:pt>
                <c:pt idx="4795">
                  <c:v>0.81448100000000001</c:v>
                </c:pt>
                <c:pt idx="4796">
                  <c:v>0.81646399999999997</c:v>
                </c:pt>
                <c:pt idx="4797">
                  <c:v>0.81836799999999998</c:v>
                </c:pt>
                <c:pt idx="4798">
                  <c:v>0.82033900000000004</c:v>
                </c:pt>
                <c:pt idx="4799">
                  <c:v>0.82224200000000003</c:v>
                </c:pt>
                <c:pt idx="4800">
                  <c:v>0.82424699999999995</c:v>
                </c:pt>
                <c:pt idx="4801">
                  <c:v>0.82613999999999999</c:v>
                </c:pt>
                <c:pt idx="4802">
                  <c:v>0.82797600000000005</c:v>
                </c:pt>
                <c:pt idx="4803">
                  <c:v>0.82977900000000004</c:v>
                </c:pt>
                <c:pt idx="4804">
                  <c:v>0.83171700000000004</c:v>
                </c:pt>
                <c:pt idx="4805">
                  <c:v>0.83358699999999997</c:v>
                </c:pt>
                <c:pt idx="4806">
                  <c:v>0.83549099999999998</c:v>
                </c:pt>
                <c:pt idx="4807">
                  <c:v>0.83743999999999996</c:v>
                </c:pt>
                <c:pt idx="4808">
                  <c:v>0.83946699999999996</c:v>
                </c:pt>
                <c:pt idx="4809">
                  <c:v>0.84141500000000002</c:v>
                </c:pt>
                <c:pt idx="4810">
                  <c:v>0.84341999999999995</c:v>
                </c:pt>
                <c:pt idx="4811">
                  <c:v>0.84542499999999998</c:v>
                </c:pt>
                <c:pt idx="4812">
                  <c:v>0.84762000000000004</c:v>
                </c:pt>
                <c:pt idx="4813">
                  <c:v>0.84980299999999998</c:v>
                </c:pt>
                <c:pt idx="4814">
                  <c:v>0.85223400000000005</c:v>
                </c:pt>
                <c:pt idx="4815">
                  <c:v>0.85468599999999995</c:v>
                </c:pt>
                <c:pt idx="4816">
                  <c:v>0.85720600000000002</c:v>
                </c:pt>
                <c:pt idx="4817">
                  <c:v>0.85975999999999997</c:v>
                </c:pt>
                <c:pt idx="4818">
                  <c:v>0.86244699999999996</c:v>
                </c:pt>
                <c:pt idx="4819">
                  <c:v>0.86516899999999997</c:v>
                </c:pt>
                <c:pt idx="4820">
                  <c:v>0.86796799999999996</c:v>
                </c:pt>
                <c:pt idx="4821">
                  <c:v>0.87074600000000002</c:v>
                </c:pt>
                <c:pt idx="4822">
                  <c:v>0.87364600000000003</c:v>
                </c:pt>
                <c:pt idx="4823">
                  <c:v>0.87665899999999997</c:v>
                </c:pt>
                <c:pt idx="4824">
                  <c:v>0.87982800000000005</c:v>
                </c:pt>
                <c:pt idx="4825">
                  <c:v>0.88307599999999997</c:v>
                </c:pt>
                <c:pt idx="4826">
                  <c:v>0.88636899999999996</c:v>
                </c:pt>
                <c:pt idx="4827">
                  <c:v>0.88972799999999996</c:v>
                </c:pt>
                <c:pt idx="4828">
                  <c:v>0.89308799999999999</c:v>
                </c:pt>
                <c:pt idx="4829">
                  <c:v>0.89652600000000005</c:v>
                </c:pt>
                <c:pt idx="4830">
                  <c:v>0.899976</c:v>
                </c:pt>
                <c:pt idx="4831">
                  <c:v>0.90360399999999996</c:v>
                </c:pt>
                <c:pt idx="4832">
                  <c:v>0.90728900000000001</c:v>
                </c:pt>
                <c:pt idx="4833">
                  <c:v>0.91110800000000003</c:v>
                </c:pt>
                <c:pt idx="4834">
                  <c:v>0.91510599999999998</c:v>
                </c:pt>
                <c:pt idx="4835">
                  <c:v>0.91909300000000005</c:v>
                </c:pt>
                <c:pt idx="4836">
                  <c:v>0.92307899999999998</c:v>
                </c:pt>
                <c:pt idx="4837">
                  <c:v>0.92705499999999996</c:v>
                </c:pt>
                <c:pt idx="4838">
                  <c:v>0.93118800000000002</c:v>
                </c:pt>
                <c:pt idx="4839">
                  <c:v>0.93530899999999995</c:v>
                </c:pt>
                <c:pt idx="4840">
                  <c:v>0.93957599999999997</c:v>
                </c:pt>
                <c:pt idx="4841">
                  <c:v>0.94377500000000003</c:v>
                </c:pt>
                <c:pt idx="4842">
                  <c:v>0.94808700000000001</c:v>
                </c:pt>
                <c:pt idx="4843">
                  <c:v>0.95243199999999995</c:v>
                </c:pt>
                <c:pt idx="4844">
                  <c:v>0.95679999999999998</c:v>
                </c:pt>
                <c:pt idx="4845">
                  <c:v>0.96108899999999997</c:v>
                </c:pt>
                <c:pt idx="4846">
                  <c:v>0.96542300000000003</c:v>
                </c:pt>
                <c:pt idx="4847">
                  <c:v>0.96984700000000001</c:v>
                </c:pt>
                <c:pt idx="4848">
                  <c:v>0.97423700000000002</c:v>
                </c:pt>
                <c:pt idx="4849">
                  <c:v>0.97867199999999999</c:v>
                </c:pt>
                <c:pt idx="4850">
                  <c:v>0.98321899999999995</c:v>
                </c:pt>
                <c:pt idx="4851">
                  <c:v>0.98773200000000005</c:v>
                </c:pt>
                <c:pt idx="4852">
                  <c:v>0.99231199999999997</c:v>
                </c:pt>
                <c:pt idx="4853">
                  <c:v>0.99680299999999999</c:v>
                </c:pt>
                <c:pt idx="4854">
                  <c:v>1.001395</c:v>
                </c:pt>
                <c:pt idx="4855">
                  <c:v>1.0057959999999999</c:v>
                </c:pt>
                <c:pt idx="4856">
                  <c:v>1.010254</c:v>
                </c:pt>
                <c:pt idx="4857">
                  <c:v>1.0147440000000001</c:v>
                </c:pt>
                <c:pt idx="4858">
                  <c:v>1.019258</c:v>
                </c:pt>
                <c:pt idx="4859">
                  <c:v>1.0237149999999999</c:v>
                </c:pt>
                <c:pt idx="4860">
                  <c:v>1.0282169999999999</c:v>
                </c:pt>
                <c:pt idx="4861">
                  <c:v>1.0326740000000001</c:v>
                </c:pt>
                <c:pt idx="4862">
                  <c:v>1.03712</c:v>
                </c:pt>
                <c:pt idx="4863">
                  <c:v>1.041499</c:v>
                </c:pt>
                <c:pt idx="4864">
                  <c:v>1.045968</c:v>
                </c:pt>
                <c:pt idx="4865">
                  <c:v>1.0504469999999999</c:v>
                </c:pt>
                <c:pt idx="4866">
                  <c:v>1.0548599999999999</c:v>
                </c:pt>
                <c:pt idx="4867">
                  <c:v>1.059328</c:v>
                </c:pt>
                <c:pt idx="4868">
                  <c:v>1.063785</c:v>
                </c:pt>
                <c:pt idx="4869">
                  <c:v>1.068265</c:v>
                </c:pt>
                <c:pt idx="4870">
                  <c:v>1.072756</c:v>
                </c:pt>
                <c:pt idx="4871">
                  <c:v>1.077269</c:v>
                </c:pt>
                <c:pt idx="4872">
                  <c:v>1.081682</c:v>
                </c:pt>
                <c:pt idx="4873">
                  <c:v>1.086206</c:v>
                </c:pt>
                <c:pt idx="4874">
                  <c:v>1.090686</c:v>
                </c:pt>
                <c:pt idx="4875">
                  <c:v>1.095065</c:v>
                </c:pt>
                <c:pt idx="4876">
                  <c:v>1.0994660000000001</c:v>
                </c:pt>
                <c:pt idx="4877">
                  <c:v>1.103845</c:v>
                </c:pt>
                <c:pt idx="4878">
                  <c:v>1.1082909999999999</c:v>
                </c:pt>
                <c:pt idx="4879">
                  <c:v>1.1126579999999999</c:v>
                </c:pt>
                <c:pt idx="4880">
                  <c:v>1.1170370000000001</c:v>
                </c:pt>
                <c:pt idx="4881">
                  <c:v>1.1213040000000001</c:v>
                </c:pt>
                <c:pt idx="4882">
                  <c:v>1.1256159999999999</c:v>
                </c:pt>
                <c:pt idx="4883">
                  <c:v>1.1298710000000001</c:v>
                </c:pt>
                <c:pt idx="4884">
                  <c:v>1.1341380000000001</c:v>
                </c:pt>
                <c:pt idx="4885">
                  <c:v>1.1384609999999999</c:v>
                </c:pt>
                <c:pt idx="4886">
                  <c:v>1.142862</c:v>
                </c:pt>
                <c:pt idx="4887">
                  <c:v>1.147241</c:v>
                </c:pt>
                <c:pt idx="4888">
                  <c:v>1.1516090000000001</c:v>
                </c:pt>
                <c:pt idx="4889">
                  <c:v>1.1560330000000001</c:v>
                </c:pt>
                <c:pt idx="4890">
                  <c:v>1.16049</c:v>
                </c:pt>
                <c:pt idx="4891">
                  <c:v>1.1648689999999999</c:v>
                </c:pt>
                <c:pt idx="4892">
                  <c:v>1.169292</c:v>
                </c:pt>
                <c:pt idx="4893">
                  <c:v>1.1736599999999999</c:v>
                </c:pt>
                <c:pt idx="4894">
                  <c:v>1.1780949999999999</c:v>
                </c:pt>
                <c:pt idx="4895">
                  <c:v>1.182474</c:v>
                </c:pt>
                <c:pt idx="4896">
                  <c:v>1.1869419999999999</c:v>
                </c:pt>
                <c:pt idx="4897">
                  <c:v>1.191433</c:v>
                </c:pt>
                <c:pt idx="4898">
                  <c:v>1.1959580000000001</c:v>
                </c:pt>
                <c:pt idx="4899">
                  <c:v>1.200482</c:v>
                </c:pt>
                <c:pt idx="4900">
                  <c:v>1.2051069999999999</c:v>
                </c:pt>
                <c:pt idx="4901">
                  <c:v>1.209665</c:v>
                </c:pt>
                <c:pt idx="4902">
                  <c:v>1.2142569999999999</c:v>
                </c:pt>
                <c:pt idx="4903">
                  <c:v>1.2189270000000001</c:v>
                </c:pt>
                <c:pt idx="4904">
                  <c:v>1.223698</c:v>
                </c:pt>
                <c:pt idx="4905">
                  <c:v>1.2283120000000001</c:v>
                </c:pt>
                <c:pt idx="4906">
                  <c:v>1.2328920000000001</c:v>
                </c:pt>
                <c:pt idx="4907">
                  <c:v>1.2375510000000001</c:v>
                </c:pt>
                <c:pt idx="4908">
                  <c:v>1.2420979999999999</c:v>
                </c:pt>
                <c:pt idx="4909">
                  <c:v>1.246634</c:v>
                </c:pt>
                <c:pt idx="4910">
                  <c:v>1.251136</c:v>
                </c:pt>
                <c:pt idx="4911">
                  <c:v>1.255593</c:v>
                </c:pt>
                <c:pt idx="4912">
                  <c:v>1.260084</c:v>
                </c:pt>
                <c:pt idx="4913">
                  <c:v>1.2645519999999999</c:v>
                </c:pt>
                <c:pt idx="4914">
                  <c:v>1.2689539999999999</c:v>
                </c:pt>
                <c:pt idx="4915">
                  <c:v>1.2732650000000001</c:v>
                </c:pt>
                <c:pt idx="4916">
                  <c:v>1.2775989999999999</c:v>
                </c:pt>
                <c:pt idx="4917">
                  <c:v>1.281922</c:v>
                </c:pt>
                <c:pt idx="4918">
                  <c:v>1.2862</c:v>
                </c:pt>
                <c:pt idx="4919">
                  <c:v>1.290456</c:v>
                </c:pt>
                <c:pt idx="4920">
                  <c:v>1.294689</c:v>
                </c:pt>
                <c:pt idx="4921">
                  <c:v>1.298889</c:v>
                </c:pt>
                <c:pt idx="4922">
                  <c:v>1.303156</c:v>
                </c:pt>
                <c:pt idx="4923">
                  <c:v>1.3073220000000001</c:v>
                </c:pt>
                <c:pt idx="4924">
                  <c:v>1.3115209999999999</c:v>
                </c:pt>
                <c:pt idx="4925">
                  <c:v>1.315688</c:v>
                </c:pt>
                <c:pt idx="4926">
                  <c:v>1.3198540000000001</c:v>
                </c:pt>
                <c:pt idx="4927">
                  <c:v>1.3239860000000001</c:v>
                </c:pt>
                <c:pt idx="4928">
                  <c:v>1.328085</c:v>
                </c:pt>
                <c:pt idx="4929">
                  <c:v>1.332117</c:v>
                </c:pt>
                <c:pt idx="4930">
                  <c:v>1.3361369999999999</c:v>
                </c:pt>
                <c:pt idx="4931">
                  <c:v>1.33999</c:v>
                </c:pt>
                <c:pt idx="4932">
                  <c:v>1.3439209999999999</c:v>
                </c:pt>
                <c:pt idx="4933">
                  <c:v>1.347896</c:v>
                </c:pt>
                <c:pt idx="4934">
                  <c:v>1.3518829999999999</c:v>
                </c:pt>
                <c:pt idx="4935">
                  <c:v>1.3558250000000001</c:v>
                </c:pt>
                <c:pt idx="4936">
                  <c:v>1.359801</c:v>
                </c:pt>
                <c:pt idx="4937">
                  <c:v>1.363799</c:v>
                </c:pt>
                <c:pt idx="4938">
                  <c:v>1.3677299999999999</c:v>
                </c:pt>
                <c:pt idx="4939">
                  <c:v>1.3715820000000001</c:v>
                </c:pt>
                <c:pt idx="4940">
                  <c:v>1.3754010000000001</c:v>
                </c:pt>
                <c:pt idx="4941">
                  <c:v>1.3790629999999999</c:v>
                </c:pt>
                <c:pt idx="4942">
                  <c:v>1.382838</c:v>
                </c:pt>
                <c:pt idx="4943">
                  <c:v>1.3866000000000001</c:v>
                </c:pt>
                <c:pt idx="4944">
                  <c:v>1.3903300000000001</c:v>
                </c:pt>
                <c:pt idx="4945">
                  <c:v>1.3939919999999999</c:v>
                </c:pt>
                <c:pt idx="4946">
                  <c:v>1.397788</c:v>
                </c:pt>
                <c:pt idx="4947">
                  <c:v>1.4016299999999999</c:v>
                </c:pt>
                <c:pt idx="4948">
                  <c:v>1.4054260000000001</c:v>
                </c:pt>
                <c:pt idx="4949">
                  <c:v>1.409357</c:v>
                </c:pt>
                <c:pt idx="4950">
                  <c:v>1.413333</c:v>
                </c:pt>
                <c:pt idx="4951">
                  <c:v>1.4173420000000001</c:v>
                </c:pt>
                <c:pt idx="4952">
                  <c:v>1.42143</c:v>
                </c:pt>
                <c:pt idx="4953">
                  <c:v>1.425529</c:v>
                </c:pt>
                <c:pt idx="4954">
                  <c:v>1.4297059999999999</c:v>
                </c:pt>
                <c:pt idx="4955">
                  <c:v>1.433894</c:v>
                </c:pt>
                <c:pt idx="4956">
                  <c:v>1.4382060000000001</c:v>
                </c:pt>
                <c:pt idx="4957">
                  <c:v>1.4425399999999999</c:v>
                </c:pt>
                <c:pt idx="4958">
                  <c:v>1.4469529999999999</c:v>
                </c:pt>
                <c:pt idx="4959">
                  <c:v>1.4514210000000001</c:v>
                </c:pt>
                <c:pt idx="4960">
                  <c:v>1.4559340000000001</c:v>
                </c:pt>
                <c:pt idx="4961">
                  <c:v>1.460537</c:v>
                </c:pt>
                <c:pt idx="4962">
                  <c:v>1.46523</c:v>
                </c:pt>
                <c:pt idx="4963">
                  <c:v>1.469911</c:v>
                </c:pt>
                <c:pt idx="4964">
                  <c:v>1.474726</c:v>
                </c:pt>
                <c:pt idx="4965">
                  <c:v>1.4794639999999999</c:v>
                </c:pt>
                <c:pt idx="4966">
                  <c:v>1.484324</c:v>
                </c:pt>
                <c:pt idx="4967">
                  <c:v>1.4891620000000001</c:v>
                </c:pt>
                <c:pt idx="4968">
                  <c:v>1.493978</c:v>
                </c:pt>
                <c:pt idx="4969">
                  <c:v>1.4989170000000001</c:v>
                </c:pt>
                <c:pt idx="4970">
                  <c:v>1.5039450000000001</c:v>
                </c:pt>
                <c:pt idx="4971">
                  <c:v>1.508996</c:v>
                </c:pt>
                <c:pt idx="4972">
                  <c:v>1.5142150000000001</c:v>
                </c:pt>
                <c:pt idx="4973">
                  <c:v>1.5193890000000001</c:v>
                </c:pt>
                <c:pt idx="4974">
                  <c:v>1.524518</c:v>
                </c:pt>
                <c:pt idx="4975">
                  <c:v>1.5296689999999999</c:v>
                </c:pt>
                <c:pt idx="4976">
                  <c:v>1.534877</c:v>
                </c:pt>
                <c:pt idx="4977">
                  <c:v>1.540073</c:v>
                </c:pt>
                <c:pt idx="4978">
                  <c:v>1.545191</c:v>
                </c:pt>
                <c:pt idx="4979">
                  <c:v>1.5503990000000001</c:v>
                </c:pt>
                <c:pt idx="4980">
                  <c:v>1.555741</c:v>
                </c:pt>
                <c:pt idx="4981">
                  <c:v>1.5611390000000001</c:v>
                </c:pt>
                <c:pt idx="4982">
                  <c:v>1.566705</c:v>
                </c:pt>
                <c:pt idx="4983">
                  <c:v>1.5722039999999999</c:v>
                </c:pt>
                <c:pt idx="4984">
                  <c:v>1.577814</c:v>
                </c:pt>
                <c:pt idx="4985">
                  <c:v>1.5834029999999999</c:v>
                </c:pt>
                <c:pt idx="4986">
                  <c:v>1.5890359999999999</c:v>
                </c:pt>
                <c:pt idx="4987">
                  <c:v>1.5946469999999999</c:v>
                </c:pt>
                <c:pt idx="4988">
                  <c:v>1.6003019999999999</c:v>
                </c:pt>
                <c:pt idx="4989">
                  <c:v>1.6060030000000001</c:v>
                </c:pt>
                <c:pt idx="4990">
                  <c:v>1.61158</c:v>
                </c:pt>
                <c:pt idx="4991">
                  <c:v>1.617135</c:v>
                </c:pt>
                <c:pt idx="4992">
                  <c:v>1.6227009999999999</c:v>
                </c:pt>
                <c:pt idx="4993">
                  <c:v>1.6282110000000001</c:v>
                </c:pt>
                <c:pt idx="4994">
                  <c:v>1.6336869999999999</c:v>
                </c:pt>
                <c:pt idx="4995">
                  <c:v>1.6391070000000001</c:v>
                </c:pt>
                <c:pt idx="4996">
                  <c:v>1.6445050000000001</c:v>
                </c:pt>
                <c:pt idx="4997">
                  <c:v>1.6499140000000001</c:v>
                </c:pt>
                <c:pt idx="4998">
                  <c:v>1.655335</c:v>
                </c:pt>
                <c:pt idx="4999">
                  <c:v>1.6606430000000001</c:v>
                </c:pt>
                <c:pt idx="5000">
                  <c:v>1.665985</c:v>
                </c:pt>
                <c:pt idx="5001">
                  <c:v>1.671249</c:v>
                </c:pt>
                <c:pt idx="5002">
                  <c:v>1.67649</c:v>
                </c:pt>
                <c:pt idx="5003">
                  <c:v>1.6816420000000001</c:v>
                </c:pt>
                <c:pt idx="5004">
                  <c:v>1.686849</c:v>
                </c:pt>
                <c:pt idx="5005">
                  <c:v>1.691956</c:v>
                </c:pt>
                <c:pt idx="5006">
                  <c:v>1.6972529999999999</c:v>
                </c:pt>
                <c:pt idx="5007">
                  <c:v>1.70245</c:v>
                </c:pt>
                <c:pt idx="5008">
                  <c:v>1.707668</c:v>
                </c:pt>
                <c:pt idx="5009">
                  <c:v>1.7130099999999999</c:v>
                </c:pt>
                <c:pt idx="5010">
                  <c:v>1.7182630000000001</c:v>
                </c:pt>
                <c:pt idx="5011">
                  <c:v>1.7234929999999999</c:v>
                </c:pt>
                <c:pt idx="5012">
                  <c:v>1.728756</c:v>
                </c:pt>
                <c:pt idx="5013">
                  <c:v>1.7340310000000001</c:v>
                </c:pt>
                <c:pt idx="5014">
                  <c:v>1.739328</c:v>
                </c:pt>
                <c:pt idx="5015">
                  <c:v>1.744659</c:v>
                </c:pt>
                <c:pt idx="5016">
                  <c:v>1.750035</c:v>
                </c:pt>
                <c:pt idx="5017">
                  <c:v>1.755444</c:v>
                </c:pt>
                <c:pt idx="5018">
                  <c:v>1.76092</c:v>
                </c:pt>
                <c:pt idx="5019">
                  <c:v>1.766486</c:v>
                </c:pt>
                <c:pt idx="5020">
                  <c:v>1.7720629999999999</c:v>
                </c:pt>
                <c:pt idx="5021">
                  <c:v>1.7775510000000001</c:v>
                </c:pt>
                <c:pt idx="5022">
                  <c:v>1.7831060000000001</c:v>
                </c:pt>
                <c:pt idx="5023">
                  <c:v>1.7885709999999999</c:v>
                </c:pt>
                <c:pt idx="5024">
                  <c:v>1.7941260000000001</c:v>
                </c:pt>
                <c:pt idx="5025">
                  <c:v>1.7995460000000001</c:v>
                </c:pt>
                <c:pt idx="5026">
                  <c:v>1.805023</c:v>
                </c:pt>
                <c:pt idx="5027">
                  <c:v>1.8105439999999999</c:v>
                </c:pt>
                <c:pt idx="5028">
                  <c:v>1.81602</c:v>
                </c:pt>
                <c:pt idx="5029">
                  <c:v>1.821396</c:v>
                </c:pt>
                <c:pt idx="5030">
                  <c:v>1.8267709999999999</c:v>
                </c:pt>
                <c:pt idx="5031">
                  <c:v>1.832225</c:v>
                </c:pt>
                <c:pt idx="5032">
                  <c:v>1.8376680000000001</c:v>
                </c:pt>
                <c:pt idx="5033">
                  <c:v>1.8431109999999999</c:v>
                </c:pt>
                <c:pt idx="5034">
                  <c:v>1.8486210000000001</c:v>
                </c:pt>
                <c:pt idx="5035">
                  <c:v>1.8540970000000001</c:v>
                </c:pt>
                <c:pt idx="5036">
                  <c:v>1.8596520000000001</c:v>
                </c:pt>
                <c:pt idx="5037">
                  <c:v>1.865229</c:v>
                </c:pt>
                <c:pt idx="5038">
                  <c:v>1.8707389999999999</c:v>
                </c:pt>
                <c:pt idx="5039">
                  <c:v>1.8762270000000001</c:v>
                </c:pt>
                <c:pt idx="5040">
                  <c:v>1.881804</c:v>
                </c:pt>
                <c:pt idx="5041">
                  <c:v>1.8873470000000001</c:v>
                </c:pt>
                <c:pt idx="5042">
                  <c:v>1.8929689999999999</c:v>
                </c:pt>
                <c:pt idx="5043">
                  <c:v>1.898558</c:v>
                </c:pt>
                <c:pt idx="5044">
                  <c:v>1.9042129999999999</c:v>
                </c:pt>
                <c:pt idx="5045">
                  <c:v>1.9098349999999999</c:v>
                </c:pt>
                <c:pt idx="5046">
                  <c:v>1.9155690000000001</c:v>
                </c:pt>
                <c:pt idx="5047">
                  <c:v>1.921146</c:v>
                </c:pt>
                <c:pt idx="5048">
                  <c:v>1.9268130000000001</c:v>
                </c:pt>
                <c:pt idx="5049">
                  <c:v>1.9324129999999999</c:v>
                </c:pt>
                <c:pt idx="5050">
                  <c:v>1.937889</c:v>
                </c:pt>
                <c:pt idx="5051">
                  <c:v>1.9434210000000001</c:v>
                </c:pt>
                <c:pt idx="5052">
                  <c:v>1.9489430000000001</c:v>
                </c:pt>
                <c:pt idx="5053">
                  <c:v>1.9543969999999999</c:v>
                </c:pt>
                <c:pt idx="5054">
                  <c:v>1.9597610000000001</c:v>
                </c:pt>
                <c:pt idx="5055">
                  <c:v>1.9651700000000001</c:v>
                </c:pt>
                <c:pt idx="5056">
                  <c:v>1.970523</c:v>
                </c:pt>
                <c:pt idx="5057">
                  <c:v>1.975821</c:v>
                </c:pt>
                <c:pt idx="5058">
                  <c:v>1.9810950000000001</c:v>
                </c:pt>
                <c:pt idx="5059">
                  <c:v>1.986381</c:v>
                </c:pt>
                <c:pt idx="5060">
                  <c:v>1.991757</c:v>
                </c:pt>
                <c:pt idx="5061">
                  <c:v>1.997099</c:v>
                </c:pt>
                <c:pt idx="5062">
                  <c:v>2.0024860000000002</c:v>
                </c:pt>
                <c:pt idx="5063">
                  <c:v>2.0077829999999999</c:v>
                </c:pt>
                <c:pt idx="5064">
                  <c:v>2.0131579999999998</c:v>
                </c:pt>
                <c:pt idx="5065">
                  <c:v>2.0184440000000001</c:v>
                </c:pt>
                <c:pt idx="5066">
                  <c:v>2.0238870000000002</c:v>
                </c:pt>
                <c:pt idx="5067">
                  <c:v>2.0293749999999999</c:v>
                </c:pt>
                <c:pt idx="5068">
                  <c:v>2.0348290000000002</c:v>
                </c:pt>
                <c:pt idx="5069">
                  <c:v>2.0403389999999999</c:v>
                </c:pt>
                <c:pt idx="5070">
                  <c:v>2.0459269999999998</c:v>
                </c:pt>
                <c:pt idx="5071">
                  <c:v>2.0515150000000002</c:v>
                </c:pt>
                <c:pt idx="5072">
                  <c:v>2.0572050000000002</c:v>
                </c:pt>
                <c:pt idx="5073">
                  <c:v>2.0629270000000002</c:v>
                </c:pt>
                <c:pt idx="5074">
                  <c:v>2.06874</c:v>
                </c:pt>
                <c:pt idx="5075">
                  <c:v>2.0745300000000002</c:v>
                </c:pt>
                <c:pt idx="5076">
                  <c:v>2.080409</c:v>
                </c:pt>
                <c:pt idx="5077">
                  <c:v>2.0862219999999998</c:v>
                </c:pt>
                <c:pt idx="5078">
                  <c:v>2.0921120000000002</c:v>
                </c:pt>
                <c:pt idx="5079">
                  <c:v>2.0980810000000001</c:v>
                </c:pt>
                <c:pt idx="5080">
                  <c:v>2.1041629999999998</c:v>
                </c:pt>
                <c:pt idx="5081">
                  <c:v>2.1101990000000002</c:v>
                </c:pt>
                <c:pt idx="5082">
                  <c:v>2.1163020000000001</c:v>
                </c:pt>
                <c:pt idx="5083">
                  <c:v>2.1223719999999999</c:v>
                </c:pt>
                <c:pt idx="5084">
                  <c:v>2.1285539999999998</c:v>
                </c:pt>
                <c:pt idx="5085">
                  <c:v>2.1347589999999999</c:v>
                </c:pt>
                <c:pt idx="5086">
                  <c:v>2.1409289999999999</c:v>
                </c:pt>
                <c:pt idx="5087">
                  <c:v>2.1471</c:v>
                </c:pt>
                <c:pt idx="5088">
                  <c:v>2.1533380000000002</c:v>
                </c:pt>
                <c:pt idx="5089">
                  <c:v>2.1595200000000001</c:v>
                </c:pt>
                <c:pt idx="5090">
                  <c:v>2.1658469999999999</c:v>
                </c:pt>
                <c:pt idx="5091">
                  <c:v>2.172231</c:v>
                </c:pt>
                <c:pt idx="5092">
                  <c:v>2.1786819999999998</c:v>
                </c:pt>
                <c:pt idx="5093">
                  <c:v>2.1851319999999999</c:v>
                </c:pt>
                <c:pt idx="5094">
                  <c:v>2.1916730000000002</c:v>
                </c:pt>
                <c:pt idx="5095">
                  <c:v>2.1982240000000002</c:v>
                </c:pt>
                <c:pt idx="5096">
                  <c:v>2.2047759999999998</c:v>
                </c:pt>
                <c:pt idx="5097">
                  <c:v>2.2114500000000001</c:v>
                </c:pt>
                <c:pt idx="5098">
                  <c:v>2.2181470000000001</c:v>
                </c:pt>
                <c:pt idx="5099">
                  <c:v>2.2247439999999998</c:v>
                </c:pt>
                <c:pt idx="5100">
                  <c:v>2.2312500000000002</c:v>
                </c:pt>
                <c:pt idx="5101">
                  <c:v>2.2376109999999998</c:v>
                </c:pt>
                <c:pt idx="5102">
                  <c:v>2.243995</c:v>
                </c:pt>
                <c:pt idx="5103">
                  <c:v>2.2503669999999998</c:v>
                </c:pt>
                <c:pt idx="5104">
                  <c:v>2.2567620000000002</c:v>
                </c:pt>
                <c:pt idx="5105">
                  <c:v>2.2631230000000002</c:v>
                </c:pt>
                <c:pt idx="5106">
                  <c:v>2.2695630000000002</c:v>
                </c:pt>
                <c:pt idx="5107">
                  <c:v>2.2759239999999998</c:v>
                </c:pt>
                <c:pt idx="5108">
                  <c:v>2.282184</c:v>
                </c:pt>
                <c:pt idx="5109">
                  <c:v>2.288456</c:v>
                </c:pt>
                <c:pt idx="5110">
                  <c:v>2.294794</c:v>
                </c:pt>
                <c:pt idx="5111">
                  <c:v>2.301167</c:v>
                </c:pt>
                <c:pt idx="5112">
                  <c:v>2.3075839999999999</c:v>
                </c:pt>
                <c:pt idx="5113">
                  <c:v>2.3138550000000002</c:v>
                </c:pt>
                <c:pt idx="5114">
                  <c:v>2.32016</c:v>
                </c:pt>
                <c:pt idx="5115">
                  <c:v>2.3263419999999999</c:v>
                </c:pt>
                <c:pt idx="5116">
                  <c:v>2.3325130000000001</c:v>
                </c:pt>
                <c:pt idx="5117">
                  <c:v>2.3386499999999999</c:v>
                </c:pt>
                <c:pt idx="5118">
                  <c:v>2.3448660000000001</c:v>
                </c:pt>
                <c:pt idx="5119">
                  <c:v>2.3509579999999999</c:v>
                </c:pt>
                <c:pt idx="5120">
                  <c:v>2.357084</c:v>
                </c:pt>
                <c:pt idx="5121">
                  <c:v>2.3630870000000002</c:v>
                </c:pt>
                <c:pt idx="5122">
                  <c:v>2.3691680000000002</c:v>
                </c:pt>
                <c:pt idx="5123">
                  <c:v>2.3752149999999999</c:v>
                </c:pt>
                <c:pt idx="5124">
                  <c:v>2.3813080000000002</c:v>
                </c:pt>
                <c:pt idx="5125">
                  <c:v>2.3872659999999999</c:v>
                </c:pt>
                <c:pt idx="5126">
                  <c:v>2.3932570000000002</c:v>
                </c:pt>
                <c:pt idx="5127">
                  <c:v>2.3992819999999999</c:v>
                </c:pt>
                <c:pt idx="5128">
                  <c:v>2.405341</c:v>
                </c:pt>
                <c:pt idx="5129">
                  <c:v>2.4114559999999998</c:v>
                </c:pt>
                <c:pt idx="5130">
                  <c:v>2.4176150000000001</c:v>
                </c:pt>
                <c:pt idx="5131">
                  <c:v>2.4236849999999999</c:v>
                </c:pt>
                <c:pt idx="5132">
                  <c:v>2.4297659999999999</c:v>
                </c:pt>
                <c:pt idx="5133">
                  <c:v>2.4357799999999998</c:v>
                </c:pt>
                <c:pt idx="5134">
                  <c:v>2.4418609999999998</c:v>
                </c:pt>
                <c:pt idx="5135">
                  <c:v>2.4478420000000001</c:v>
                </c:pt>
                <c:pt idx="5136">
                  <c:v>2.4539339999999998</c:v>
                </c:pt>
                <c:pt idx="5137">
                  <c:v>2.4600040000000001</c:v>
                </c:pt>
                <c:pt idx="5138">
                  <c:v>2.4659949999999999</c:v>
                </c:pt>
                <c:pt idx="5139">
                  <c:v>2.472054</c:v>
                </c:pt>
                <c:pt idx="5140">
                  <c:v>2.478259</c:v>
                </c:pt>
                <c:pt idx="5141">
                  <c:v>2.484575</c:v>
                </c:pt>
                <c:pt idx="5142">
                  <c:v>2.4909469999999998</c:v>
                </c:pt>
                <c:pt idx="5143">
                  <c:v>2.4973079999999999</c:v>
                </c:pt>
                <c:pt idx="5144">
                  <c:v>2.503692</c:v>
                </c:pt>
                <c:pt idx="5145">
                  <c:v>2.5100750000000001</c:v>
                </c:pt>
                <c:pt idx="5146">
                  <c:v>2.51647</c:v>
                </c:pt>
                <c:pt idx="5147">
                  <c:v>2.5228649999999999</c:v>
                </c:pt>
                <c:pt idx="5148">
                  <c:v>2.5293040000000002</c:v>
                </c:pt>
                <c:pt idx="5149">
                  <c:v>2.5358779999999999</c:v>
                </c:pt>
                <c:pt idx="5150">
                  <c:v>2.5424180000000001</c:v>
                </c:pt>
                <c:pt idx="5151">
                  <c:v>2.5489139999999999</c:v>
                </c:pt>
                <c:pt idx="5152">
                  <c:v>2.555342</c:v>
                </c:pt>
                <c:pt idx="5153">
                  <c:v>2.5617700000000001</c:v>
                </c:pt>
                <c:pt idx="5154">
                  <c:v>2.568333</c:v>
                </c:pt>
                <c:pt idx="5155">
                  <c:v>2.5748289999999998</c:v>
                </c:pt>
                <c:pt idx="5156">
                  <c:v>2.5814919999999999</c:v>
                </c:pt>
                <c:pt idx="5157">
                  <c:v>2.5881439999999998</c:v>
                </c:pt>
                <c:pt idx="5158">
                  <c:v>2.5948639999999998</c:v>
                </c:pt>
                <c:pt idx="5159">
                  <c:v>2.6015950000000001</c:v>
                </c:pt>
                <c:pt idx="5160">
                  <c:v>2.6084369999999999</c:v>
                </c:pt>
                <c:pt idx="5161">
                  <c:v>2.615202</c:v>
                </c:pt>
                <c:pt idx="5162">
                  <c:v>2.6220780000000001</c:v>
                </c:pt>
                <c:pt idx="5163">
                  <c:v>2.6289090000000002</c:v>
                </c:pt>
                <c:pt idx="5164">
                  <c:v>2.6358190000000001</c:v>
                </c:pt>
                <c:pt idx="5165">
                  <c:v>2.6427399999999999</c:v>
                </c:pt>
                <c:pt idx="5166">
                  <c:v>2.649807</c:v>
                </c:pt>
                <c:pt idx="5167">
                  <c:v>2.6568290000000001</c:v>
                </c:pt>
                <c:pt idx="5168">
                  <c:v>2.6639179999999998</c:v>
                </c:pt>
                <c:pt idx="5169">
                  <c:v>2.6708609999999999</c:v>
                </c:pt>
                <c:pt idx="5170">
                  <c:v>2.6777929999999999</c:v>
                </c:pt>
                <c:pt idx="5171">
                  <c:v>2.6847479999999999</c:v>
                </c:pt>
                <c:pt idx="5172">
                  <c:v>2.691792</c:v>
                </c:pt>
                <c:pt idx="5173">
                  <c:v>2.6988699999999999</c:v>
                </c:pt>
                <c:pt idx="5174">
                  <c:v>2.7059479999999998</c:v>
                </c:pt>
                <c:pt idx="5175">
                  <c:v>2.7129810000000001</c:v>
                </c:pt>
                <c:pt idx="5176">
                  <c:v>2.7201490000000002</c:v>
                </c:pt>
                <c:pt idx="5177">
                  <c:v>2.727249</c:v>
                </c:pt>
                <c:pt idx="5178">
                  <c:v>2.7344050000000002</c:v>
                </c:pt>
                <c:pt idx="5179">
                  <c:v>2.7415729999999998</c:v>
                </c:pt>
                <c:pt idx="5180">
                  <c:v>2.7487180000000002</c:v>
                </c:pt>
                <c:pt idx="5181">
                  <c:v>2.7558180000000001</c:v>
                </c:pt>
                <c:pt idx="5182">
                  <c:v>2.7628729999999999</c:v>
                </c:pt>
                <c:pt idx="5183">
                  <c:v>2.7699739999999999</c:v>
                </c:pt>
                <c:pt idx="5184">
                  <c:v>2.777085</c:v>
                </c:pt>
                <c:pt idx="5185">
                  <c:v>2.7841960000000001</c:v>
                </c:pt>
                <c:pt idx="5186">
                  <c:v>2.7913860000000001</c:v>
                </c:pt>
                <c:pt idx="5187">
                  <c:v>2.7985989999999998</c:v>
                </c:pt>
                <c:pt idx="5188">
                  <c:v>2.8057439999999998</c:v>
                </c:pt>
                <c:pt idx="5189">
                  <c:v>2.812799</c:v>
                </c:pt>
                <c:pt idx="5190">
                  <c:v>2.8197869999999998</c:v>
                </c:pt>
                <c:pt idx="5191">
                  <c:v>2.8267980000000001</c:v>
                </c:pt>
                <c:pt idx="5192">
                  <c:v>2.8337639999999999</c:v>
                </c:pt>
                <c:pt idx="5193">
                  <c:v>2.8407969999999998</c:v>
                </c:pt>
                <c:pt idx="5194">
                  <c:v>2.8478189999999999</c:v>
                </c:pt>
                <c:pt idx="5195">
                  <c:v>2.8547169999999999</c:v>
                </c:pt>
                <c:pt idx="5196">
                  <c:v>2.8616830000000002</c:v>
                </c:pt>
                <c:pt idx="5197">
                  <c:v>2.8685369999999999</c:v>
                </c:pt>
                <c:pt idx="5198">
                  <c:v>2.8755030000000001</c:v>
                </c:pt>
                <c:pt idx="5199">
                  <c:v>2.8823789999999998</c:v>
                </c:pt>
                <c:pt idx="5200">
                  <c:v>2.8892890000000002</c:v>
                </c:pt>
                <c:pt idx="5201">
                  <c:v>2.8961990000000002</c:v>
                </c:pt>
                <c:pt idx="5202">
                  <c:v>2.9031980000000002</c:v>
                </c:pt>
                <c:pt idx="5203">
                  <c:v>2.910075</c:v>
                </c:pt>
                <c:pt idx="5204">
                  <c:v>2.9170289999999999</c:v>
                </c:pt>
                <c:pt idx="5205">
                  <c:v>2.9239060000000001</c:v>
                </c:pt>
                <c:pt idx="5206">
                  <c:v>2.9308160000000001</c:v>
                </c:pt>
                <c:pt idx="5207">
                  <c:v>2.9376690000000001</c:v>
                </c:pt>
                <c:pt idx="5208">
                  <c:v>2.944534</c:v>
                </c:pt>
                <c:pt idx="5209">
                  <c:v>2.951422</c:v>
                </c:pt>
                <c:pt idx="5210">
                  <c:v>2.9584890000000001</c:v>
                </c:pt>
                <c:pt idx="5211">
                  <c:v>2.9655100000000001</c:v>
                </c:pt>
                <c:pt idx="5212">
                  <c:v>2.9725100000000002</c:v>
                </c:pt>
                <c:pt idx="5213">
                  <c:v>2.9795090000000002</c:v>
                </c:pt>
                <c:pt idx="5214">
                  <c:v>2.9864190000000002</c:v>
                </c:pt>
                <c:pt idx="5215">
                  <c:v>2.9934080000000001</c:v>
                </c:pt>
                <c:pt idx="5216">
                  <c:v>3.0004520000000001</c:v>
                </c:pt>
                <c:pt idx="5217">
                  <c:v>3.0073620000000001</c:v>
                </c:pt>
                <c:pt idx="5218">
                  <c:v>3.0143949999999999</c:v>
                </c:pt>
                <c:pt idx="5219">
                  <c:v>3.0213939999999999</c:v>
                </c:pt>
                <c:pt idx="5220">
                  <c:v>3.0284499999999999</c:v>
                </c:pt>
                <c:pt idx="5221">
                  <c:v>3.0354709999999998</c:v>
                </c:pt>
                <c:pt idx="5222">
                  <c:v>3.042583</c:v>
                </c:pt>
                <c:pt idx="5223">
                  <c:v>3.0497730000000001</c:v>
                </c:pt>
                <c:pt idx="5224">
                  <c:v>3.056918</c:v>
                </c:pt>
                <c:pt idx="5225">
                  <c:v>3.0640960000000002</c:v>
                </c:pt>
                <c:pt idx="5226">
                  <c:v>3.0713530000000002</c:v>
                </c:pt>
                <c:pt idx="5227">
                  <c:v>3.078532</c:v>
                </c:pt>
                <c:pt idx="5228">
                  <c:v>3.0857329999999998</c:v>
                </c:pt>
                <c:pt idx="5229">
                  <c:v>3.093035</c:v>
                </c:pt>
                <c:pt idx="5230">
                  <c:v>3.100482</c:v>
                </c:pt>
                <c:pt idx="5231">
                  <c:v>3.1079409999999998</c:v>
                </c:pt>
                <c:pt idx="5232">
                  <c:v>3.115478</c:v>
                </c:pt>
                <c:pt idx="5233">
                  <c:v>3.1230820000000001</c:v>
                </c:pt>
                <c:pt idx="5234">
                  <c:v>3.1306639999999999</c:v>
                </c:pt>
                <c:pt idx="5235">
                  <c:v>3.1381790000000001</c:v>
                </c:pt>
                <c:pt idx="5236">
                  <c:v>3.1458170000000001</c:v>
                </c:pt>
                <c:pt idx="5237">
                  <c:v>3.1534879999999998</c:v>
                </c:pt>
                <c:pt idx="5238">
                  <c:v>3.1611820000000002</c:v>
                </c:pt>
                <c:pt idx="5239">
                  <c:v>3.1688200000000002</c:v>
                </c:pt>
                <c:pt idx="5240">
                  <c:v>3.1766369999999999</c:v>
                </c:pt>
                <c:pt idx="5241">
                  <c:v>3.1843530000000002</c:v>
                </c:pt>
                <c:pt idx="5242">
                  <c:v>3.192091</c:v>
                </c:pt>
                <c:pt idx="5243">
                  <c:v>3.1998190000000002</c:v>
                </c:pt>
                <c:pt idx="5244">
                  <c:v>3.2077589999999998</c:v>
                </c:pt>
                <c:pt idx="5245">
                  <c:v>3.2156210000000001</c:v>
                </c:pt>
                <c:pt idx="5246">
                  <c:v>3.2235390000000002</c:v>
                </c:pt>
                <c:pt idx="5247">
                  <c:v>3.2313559999999999</c:v>
                </c:pt>
                <c:pt idx="5248">
                  <c:v>3.2392400000000001</c:v>
                </c:pt>
                <c:pt idx="5249">
                  <c:v>3.2471459999999999</c:v>
                </c:pt>
                <c:pt idx="5250">
                  <c:v>3.2549860000000002</c:v>
                </c:pt>
                <c:pt idx="5251">
                  <c:v>3.262724</c:v>
                </c:pt>
                <c:pt idx="5252">
                  <c:v>3.2705299999999999</c:v>
                </c:pt>
                <c:pt idx="5253">
                  <c:v>3.2783579999999999</c:v>
                </c:pt>
                <c:pt idx="5254">
                  <c:v>3.2861419999999999</c:v>
                </c:pt>
                <c:pt idx="5255">
                  <c:v>3.2940710000000002</c:v>
                </c:pt>
                <c:pt idx="5256">
                  <c:v>3.3018990000000001</c:v>
                </c:pt>
                <c:pt idx="5257">
                  <c:v>3.3097159999999999</c:v>
                </c:pt>
                <c:pt idx="5258">
                  <c:v>3.3177340000000002</c:v>
                </c:pt>
                <c:pt idx="5259">
                  <c:v>3.3255849999999998</c:v>
                </c:pt>
                <c:pt idx="5260">
                  <c:v>3.3334239999999999</c:v>
                </c:pt>
                <c:pt idx="5261">
                  <c:v>3.3412410000000001</c:v>
                </c:pt>
                <c:pt idx="5262">
                  <c:v>3.3491140000000001</c:v>
                </c:pt>
                <c:pt idx="5263">
                  <c:v>3.3568750000000001</c:v>
                </c:pt>
                <c:pt idx="5264">
                  <c:v>3.364592</c:v>
                </c:pt>
                <c:pt idx="5265">
                  <c:v>3.3723529999999999</c:v>
                </c:pt>
                <c:pt idx="5266">
                  <c:v>3.3801359999999998</c:v>
                </c:pt>
                <c:pt idx="5267">
                  <c:v>3.3877959999999998</c:v>
                </c:pt>
                <c:pt idx="5268">
                  <c:v>3.3955679999999999</c:v>
                </c:pt>
                <c:pt idx="5269">
                  <c:v>3.4033069999999999</c:v>
                </c:pt>
                <c:pt idx="5270">
                  <c:v>3.4110459999999998</c:v>
                </c:pt>
                <c:pt idx="5271">
                  <c:v>3.4186830000000001</c:v>
                </c:pt>
                <c:pt idx="5272">
                  <c:v>3.4263880000000002</c:v>
                </c:pt>
                <c:pt idx="5273">
                  <c:v>3.434015</c:v>
                </c:pt>
                <c:pt idx="5274">
                  <c:v>3.4415629999999999</c:v>
                </c:pt>
                <c:pt idx="5275">
                  <c:v>3.4491559999999999</c:v>
                </c:pt>
                <c:pt idx="5276">
                  <c:v>3.4568500000000002</c:v>
                </c:pt>
                <c:pt idx="5277">
                  <c:v>3.464499</c:v>
                </c:pt>
                <c:pt idx="5278">
                  <c:v>3.4721030000000002</c:v>
                </c:pt>
                <c:pt idx="5279">
                  <c:v>3.47973</c:v>
                </c:pt>
                <c:pt idx="5280">
                  <c:v>3.487368</c:v>
                </c:pt>
                <c:pt idx="5281">
                  <c:v>3.4948380000000001</c:v>
                </c:pt>
                <c:pt idx="5282">
                  <c:v>3.5024190000000002</c:v>
                </c:pt>
                <c:pt idx="5283">
                  <c:v>3.5099450000000001</c:v>
                </c:pt>
                <c:pt idx="5284">
                  <c:v>3.517471</c:v>
                </c:pt>
                <c:pt idx="5285">
                  <c:v>3.5248179999999998</c:v>
                </c:pt>
                <c:pt idx="5286">
                  <c:v>3.5322650000000002</c:v>
                </c:pt>
                <c:pt idx="5287">
                  <c:v>3.5396679999999998</c:v>
                </c:pt>
                <c:pt idx="5288">
                  <c:v>3.5471599999999999</c:v>
                </c:pt>
                <c:pt idx="5289">
                  <c:v>3.5545629999999999</c:v>
                </c:pt>
                <c:pt idx="5290">
                  <c:v>3.5619320000000001</c:v>
                </c:pt>
                <c:pt idx="5291">
                  <c:v>3.569334</c:v>
                </c:pt>
                <c:pt idx="5292">
                  <c:v>3.5767820000000001</c:v>
                </c:pt>
                <c:pt idx="5293">
                  <c:v>3.5841729999999998</c:v>
                </c:pt>
                <c:pt idx="5294">
                  <c:v>3.5915530000000002</c:v>
                </c:pt>
                <c:pt idx="5295">
                  <c:v>3.598922</c:v>
                </c:pt>
                <c:pt idx="5296">
                  <c:v>3.6062240000000001</c:v>
                </c:pt>
                <c:pt idx="5297">
                  <c:v>3.6135709999999999</c:v>
                </c:pt>
                <c:pt idx="5298">
                  <c:v>3.62094</c:v>
                </c:pt>
                <c:pt idx="5299">
                  <c:v>3.628174</c:v>
                </c:pt>
                <c:pt idx="5300">
                  <c:v>3.6355439999999999</c:v>
                </c:pt>
                <c:pt idx="5301">
                  <c:v>3.6429800000000001</c:v>
                </c:pt>
                <c:pt idx="5302">
                  <c:v>3.650461</c:v>
                </c:pt>
                <c:pt idx="5303">
                  <c:v>3.6578750000000002</c:v>
                </c:pt>
                <c:pt idx="5304">
                  <c:v>3.665311</c:v>
                </c:pt>
                <c:pt idx="5305">
                  <c:v>3.6727020000000001</c:v>
                </c:pt>
                <c:pt idx="5306">
                  <c:v>3.6801940000000002</c:v>
                </c:pt>
                <c:pt idx="5307">
                  <c:v>3.6876310000000001</c:v>
                </c:pt>
                <c:pt idx="5308">
                  <c:v>3.6951010000000002</c:v>
                </c:pt>
                <c:pt idx="5309">
                  <c:v>3.7024810000000001</c:v>
                </c:pt>
                <c:pt idx="5310">
                  <c:v>3.7099169999999999</c:v>
                </c:pt>
                <c:pt idx="5311">
                  <c:v>3.7172519999999998</c:v>
                </c:pt>
                <c:pt idx="5312">
                  <c:v>3.724666</c:v>
                </c:pt>
                <c:pt idx="5313">
                  <c:v>3.7319789999999999</c:v>
                </c:pt>
                <c:pt idx="5314">
                  <c:v>3.739382</c:v>
                </c:pt>
                <c:pt idx="5315">
                  <c:v>3.7469190000000001</c:v>
                </c:pt>
                <c:pt idx="5316">
                  <c:v>3.754467</c:v>
                </c:pt>
                <c:pt idx="5317">
                  <c:v>3.7620269999999998</c:v>
                </c:pt>
                <c:pt idx="5318">
                  <c:v>3.7696079999999998</c:v>
                </c:pt>
                <c:pt idx="5319">
                  <c:v>3.7772009999999998</c:v>
                </c:pt>
                <c:pt idx="5320">
                  <c:v>3.784761</c:v>
                </c:pt>
                <c:pt idx="5321">
                  <c:v>3.7922980000000002</c:v>
                </c:pt>
                <c:pt idx="5322">
                  <c:v>3.7999360000000002</c:v>
                </c:pt>
                <c:pt idx="5323">
                  <c:v>3.807461</c:v>
                </c:pt>
                <c:pt idx="5324">
                  <c:v>3.8150879999999998</c:v>
                </c:pt>
                <c:pt idx="5325">
                  <c:v>3.822692</c:v>
                </c:pt>
                <c:pt idx="5326">
                  <c:v>3.8304079999999998</c:v>
                </c:pt>
                <c:pt idx="5327">
                  <c:v>3.8380350000000001</c:v>
                </c:pt>
                <c:pt idx="5328">
                  <c:v>3.8457400000000002</c:v>
                </c:pt>
                <c:pt idx="5329">
                  <c:v>3.853456</c:v>
                </c:pt>
                <c:pt idx="5330">
                  <c:v>3.8612169999999999</c:v>
                </c:pt>
                <c:pt idx="5331">
                  <c:v>3.8690570000000002</c:v>
                </c:pt>
                <c:pt idx="5332">
                  <c:v>3.876941</c:v>
                </c:pt>
                <c:pt idx="5333">
                  <c:v>3.8848250000000002</c:v>
                </c:pt>
                <c:pt idx="5334">
                  <c:v>3.892754</c:v>
                </c:pt>
                <c:pt idx="5335">
                  <c:v>3.9006940000000001</c:v>
                </c:pt>
                <c:pt idx="5336">
                  <c:v>3.9087239999999999</c:v>
                </c:pt>
                <c:pt idx="5337">
                  <c:v>3.9168210000000001</c:v>
                </c:pt>
                <c:pt idx="5338">
                  <c:v>3.9250080000000001</c:v>
                </c:pt>
                <c:pt idx="5339">
                  <c:v>3.933138</c:v>
                </c:pt>
                <c:pt idx="5340">
                  <c:v>3.9413469999999999</c:v>
                </c:pt>
                <c:pt idx="5341">
                  <c:v>3.9494889999999998</c:v>
                </c:pt>
                <c:pt idx="5342">
                  <c:v>3.9575969999999998</c:v>
                </c:pt>
                <c:pt idx="5343">
                  <c:v>3.9656720000000001</c:v>
                </c:pt>
                <c:pt idx="5344">
                  <c:v>3.9738470000000001</c:v>
                </c:pt>
                <c:pt idx="5345">
                  <c:v>3.9821119999999999</c:v>
                </c:pt>
                <c:pt idx="5346">
                  <c:v>3.9904549999999999</c:v>
                </c:pt>
                <c:pt idx="5347">
                  <c:v>3.9986869999999999</c:v>
                </c:pt>
                <c:pt idx="5348">
                  <c:v>4.006996</c:v>
                </c:pt>
                <c:pt idx="5349">
                  <c:v>4.0153730000000003</c:v>
                </c:pt>
                <c:pt idx="5350">
                  <c:v>4.0238509999999996</c:v>
                </c:pt>
                <c:pt idx="5351">
                  <c:v>4.0322839999999998</c:v>
                </c:pt>
                <c:pt idx="5352">
                  <c:v>4.0409189999999997</c:v>
                </c:pt>
                <c:pt idx="5353">
                  <c:v>4.0494859999999999</c:v>
                </c:pt>
                <c:pt idx="5354">
                  <c:v>4.0581319999999996</c:v>
                </c:pt>
                <c:pt idx="5355">
                  <c:v>4.0667660000000003</c:v>
                </c:pt>
                <c:pt idx="5356">
                  <c:v>4.0754339999999996</c:v>
                </c:pt>
                <c:pt idx="5357">
                  <c:v>4.0839679999999996</c:v>
                </c:pt>
                <c:pt idx="5358">
                  <c:v>4.0925690000000001</c:v>
                </c:pt>
                <c:pt idx="5359">
                  <c:v>4.1011810000000004</c:v>
                </c:pt>
                <c:pt idx="5360">
                  <c:v>4.1098379999999999</c:v>
                </c:pt>
                <c:pt idx="5361">
                  <c:v>4.1186179999999997</c:v>
                </c:pt>
                <c:pt idx="5362">
                  <c:v>4.1274990000000003</c:v>
                </c:pt>
                <c:pt idx="5363">
                  <c:v>4.1363459999999996</c:v>
                </c:pt>
                <c:pt idx="5364">
                  <c:v>4.145295</c:v>
                </c:pt>
                <c:pt idx="5365">
                  <c:v>4.1541639999999997</c:v>
                </c:pt>
                <c:pt idx="5366">
                  <c:v>4.1630560000000001</c:v>
                </c:pt>
                <c:pt idx="5367">
                  <c:v>4.1718919999999997</c:v>
                </c:pt>
                <c:pt idx="5368">
                  <c:v>4.1807730000000003</c:v>
                </c:pt>
                <c:pt idx="5369">
                  <c:v>4.1896430000000002</c:v>
                </c:pt>
                <c:pt idx="5370">
                  <c:v>4.1985020000000004</c:v>
                </c:pt>
                <c:pt idx="5371">
                  <c:v>4.2073489999999998</c:v>
                </c:pt>
                <c:pt idx="5372">
                  <c:v>4.2161850000000003</c:v>
                </c:pt>
                <c:pt idx="5373">
                  <c:v>4.2249759999999998</c:v>
                </c:pt>
                <c:pt idx="5374">
                  <c:v>4.233835</c:v>
                </c:pt>
                <c:pt idx="5375">
                  <c:v>4.2427049999999999</c:v>
                </c:pt>
                <c:pt idx="5376">
                  <c:v>4.2515739999999997</c:v>
                </c:pt>
                <c:pt idx="5377">
                  <c:v>4.2603989999999996</c:v>
                </c:pt>
                <c:pt idx="5378">
                  <c:v>4.2691910000000002</c:v>
                </c:pt>
                <c:pt idx="5379">
                  <c:v>4.2779259999999999</c:v>
                </c:pt>
                <c:pt idx="5380">
                  <c:v>4.2867620000000004</c:v>
                </c:pt>
                <c:pt idx="5381">
                  <c:v>4.2955759999999996</c:v>
                </c:pt>
                <c:pt idx="5382">
                  <c:v>4.3044339999999996</c:v>
                </c:pt>
                <c:pt idx="5383">
                  <c:v>4.3133600000000003</c:v>
                </c:pt>
                <c:pt idx="5384">
                  <c:v>4.3222969999999998</c:v>
                </c:pt>
                <c:pt idx="5385">
                  <c:v>4.3312229999999996</c:v>
                </c:pt>
                <c:pt idx="5386">
                  <c:v>4.3401589999999999</c:v>
                </c:pt>
                <c:pt idx="5387">
                  <c:v>4.3490289999999998</c:v>
                </c:pt>
                <c:pt idx="5388">
                  <c:v>4.3579549999999996</c:v>
                </c:pt>
                <c:pt idx="5389">
                  <c:v>4.3668810000000002</c:v>
                </c:pt>
                <c:pt idx="5390">
                  <c:v>4.3757840000000003</c:v>
                </c:pt>
                <c:pt idx="5391">
                  <c:v>4.3845859999999997</c:v>
                </c:pt>
                <c:pt idx="5392">
                  <c:v>4.3934449999999998</c:v>
                </c:pt>
                <c:pt idx="5393">
                  <c:v>4.402158</c:v>
                </c:pt>
                <c:pt idx="5394">
                  <c:v>4.4109379999999998</c:v>
                </c:pt>
                <c:pt idx="5395">
                  <c:v>4.4197629999999997</c:v>
                </c:pt>
                <c:pt idx="5396">
                  <c:v>4.4285769999999998</c:v>
                </c:pt>
                <c:pt idx="5397">
                  <c:v>4.4372780000000001</c:v>
                </c:pt>
                <c:pt idx="5398">
                  <c:v>4.4462039999999998</c:v>
                </c:pt>
                <c:pt idx="5399">
                  <c:v>4.4550070000000002</c:v>
                </c:pt>
                <c:pt idx="5400">
                  <c:v>4.463832</c:v>
                </c:pt>
                <c:pt idx="5401">
                  <c:v>4.4727009999999998</c:v>
                </c:pt>
                <c:pt idx="5402">
                  <c:v>4.4814699999999998</c:v>
                </c:pt>
                <c:pt idx="5403">
                  <c:v>4.4901609999999996</c:v>
                </c:pt>
                <c:pt idx="5404">
                  <c:v>4.4988960000000002</c:v>
                </c:pt>
                <c:pt idx="5405">
                  <c:v>4.5076309999999999</c:v>
                </c:pt>
                <c:pt idx="5406">
                  <c:v>4.5164559999999998</c:v>
                </c:pt>
                <c:pt idx="5407">
                  <c:v>4.5253040000000002</c:v>
                </c:pt>
                <c:pt idx="5408">
                  <c:v>4.5341620000000002</c:v>
                </c:pt>
                <c:pt idx="5409">
                  <c:v>4.5430320000000002</c:v>
                </c:pt>
                <c:pt idx="5410">
                  <c:v>4.5518900000000002</c:v>
                </c:pt>
                <c:pt idx="5411">
                  <c:v>4.5606929999999997</c:v>
                </c:pt>
                <c:pt idx="5412">
                  <c:v>4.5695740000000002</c:v>
                </c:pt>
                <c:pt idx="5413">
                  <c:v>4.5784099999999999</c:v>
                </c:pt>
                <c:pt idx="5414">
                  <c:v>4.5872460000000004</c:v>
                </c:pt>
                <c:pt idx="5415">
                  <c:v>4.595993</c:v>
                </c:pt>
                <c:pt idx="5416">
                  <c:v>4.6047390000000004</c:v>
                </c:pt>
                <c:pt idx="5417">
                  <c:v>4.6134740000000001</c:v>
                </c:pt>
                <c:pt idx="5418">
                  <c:v>4.6221870000000003</c:v>
                </c:pt>
                <c:pt idx="5419">
                  <c:v>4.6308999999999996</c:v>
                </c:pt>
                <c:pt idx="5420">
                  <c:v>4.6396360000000003</c:v>
                </c:pt>
                <c:pt idx="5421">
                  <c:v>4.6482700000000001</c:v>
                </c:pt>
                <c:pt idx="5422">
                  <c:v>4.6568930000000002</c:v>
                </c:pt>
                <c:pt idx="5423">
                  <c:v>4.6655730000000002</c:v>
                </c:pt>
                <c:pt idx="5424">
                  <c:v>4.6741510000000002</c:v>
                </c:pt>
                <c:pt idx="5425">
                  <c:v>4.6827629999999996</c:v>
                </c:pt>
                <c:pt idx="5426">
                  <c:v>4.6914090000000002</c:v>
                </c:pt>
                <c:pt idx="5427">
                  <c:v>4.7000209999999996</c:v>
                </c:pt>
                <c:pt idx="5428">
                  <c:v>4.708723</c:v>
                </c:pt>
                <c:pt idx="5429">
                  <c:v>4.717346</c:v>
                </c:pt>
                <c:pt idx="5430">
                  <c:v>4.7259580000000003</c:v>
                </c:pt>
                <c:pt idx="5431">
                  <c:v>4.7345930000000003</c:v>
                </c:pt>
                <c:pt idx="5432">
                  <c:v>4.7432840000000001</c:v>
                </c:pt>
                <c:pt idx="5433">
                  <c:v>4.7519629999999999</c:v>
                </c:pt>
                <c:pt idx="5434">
                  <c:v>4.7607429999999997</c:v>
                </c:pt>
                <c:pt idx="5435">
                  <c:v>4.7695119999999998</c:v>
                </c:pt>
                <c:pt idx="5436">
                  <c:v>4.7781690000000001</c:v>
                </c:pt>
                <c:pt idx="5437">
                  <c:v>4.7868029999999999</c:v>
                </c:pt>
                <c:pt idx="5438">
                  <c:v>4.7955389999999998</c:v>
                </c:pt>
                <c:pt idx="5439">
                  <c:v>4.8041400000000003</c:v>
                </c:pt>
                <c:pt idx="5440">
                  <c:v>4.8128080000000004</c:v>
                </c:pt>
                <c:pt idx="5441">
                  <c:v>4.8214420000000002</c:v>
                </c:pt>
                <c:pt idx="5442">
                  <c:v>4.8299979999999998</c:v>
                </c:pt>
                <c:pt idx="5443">
                  <c:v>4.8385990000000003</c:v>
                </c:pt>
                <c:pt idx="5444">
                  <c:v>4.8472340000000003</c:v>
                </c:pt>
                <c:pt idx="5445">
                  <c:v>4.8558240000000001</c:v>
                </c:pt>
                <c:pt idx="5446">
                  <c:v>4.8644579999999999</c:v>
                </c:pt>
                <c:pt idx="5447">
                  <c:v>4.8729810000000002</c:v>
                </c:pt>
                <c:pt idx="5448">
                  <c:v>4.8814359999999999</c:v>
                </c:pt>
                <c:pt idx="5449">
                  <c:v>4.8899699999999999</c:v>
                </c:pt>
                <c:pt idx="5450">
                  <c:v>4.8985709999999996</c:v>
                </c:pt>
                <c:pt idx="5451">
                  <c:v>4.9071040000000004</c:v>
                </c:pt>
                <c:pt idx="5452">
                  <c:v>4.9157729999999997</c:v>
                </c:pt>
                <c:pt idx="5453">
                  <c:v>4.9244300000000001</c:v>
                </c:pt>
                <c:pt idx="5454">
                  <c:v>4.9331310000000004</c:v>
                </c:pt>
                <c:pt idx="5455">
                  <c:v>4.9418110000000004</c:v>
                </c:pt>
                <c:pt idx="5456">
                  <c:v>4.9505569999999999</c:v>
                </c:pt>
                <c:pt idx="5457">
                  <c:v>4.9592919999999996</c:v>
                </c:pt>
                <c:pt idx="5458">
                  <c:v>4.9681730000000002</c:v>
                </c:pt>
                <c:pt idx="5459">
                  <c:v>4.9770539999999999</c:v>
                </c:pt>
                <c:pt idx="5460">
                  <c:v>4.985913</c:v>
                </c:pt>
                <c:pt idx="5461">
                  <c:v>4.9947710000000001</c:v>
                </c:pt>
                <c:pt idx="5462">
                  <c:v>5.0037079999999996</c:v>
                </c:pt>
                <c:pt idx="5463">
                  <c:v>5.0126790000000003</c:v>
                </c:pt>
                <c:pt idx="5464">
                  <c:v>5.021515</c:v>
                </c:pt>
                <c:pt idx="5465">
                  <c:v>5.0304630000000001</c:v>
                </c:pt>
                <c:pt idx="5466">
                  <c:v>5.039377</c:v>
                </c:pt>
                <c:pt idx="5467">
                  <c:v>5.0482469999999999</c:v>
                </c:pt>
                <c:pt idx="5468">
                  <c:v>5.0571169999999999</c:v>
                </c:pt>
                <c:pt idx="5469">
                  <c:v>5.065931</c:v>
                </c:pt>
                <c:pt idx="5470">
                  <c:v>5.0748340000000001</c:v>
                </c:pt>
                <c:pt idx="5471">
                  <c:v>5.0836920000000001</c:v>
                </c:pt>
                <c:pt idx="5472">
                  <c:v>5.0925510000000003</c:v>
                </c:pt>
                <c:pt idx="5473">
                  <c:v>5.1014210000000002</c:v>
                </c:pt>
                <c:pt idx="5474">
                  <c:v>5.1102460000000001</c:v>
                </c:pt>
                <c:pt idx="5475">
                  <c:v>5.11897</c:v>
                </c:pt>
                <c:pt idx="5476">
                  <c:v>5.127739</c:v>
                </c:pt>
                <c:pt idx="5477">
                  <c:v>5.1366310000000004</c:v>
                </c:pt>
                <c:pt idx="5478">
                  <c:v>5.1455450000000003</c:v>
                </c:pt>
                <c:pt idx="5479">
                  <c:v>5.154325</c:v>
                </c:pt>
                <c:pt idx="5480">
                  <c:v>5.1631729999999996</c:v>
                </c:pt>
                <c:pt idx="5481">
                  <c:v>5.1719749999999998</c:v>
                </c:pt>
                <c:pt idx="5482">
                  <c:v>5.1808230000000002</c:v>
                </c:pt>
                <c:pt idx="5483">
                  <c:v>5.1897149999999996</c:v>
                </c:pt>
                <c:pt idx="5484">
                  <c:v>5.198607</c:v>
                </c:pt>
                <c:pt idx="5485">
                  <c:v>5.2074759999999998</c:v>
                </c:pt>
                <c:pt idx="5486">
                  <c:v>5.2164469999999996</c:v>
                </c:pt>
                <c:pt idx="5487">
                  <c:v>5.2253499999999997</c:v>
                </c:pt>
                <c:pt idx="5488">
                  <c:v>5.234343</c:v>
                </c:pt>
                <c:pt idx="5489">
                  <c:v>5.2434589999999996</c:v>
                </c:pt>
                <c:pt idx="5490">
                  <c:v>5.2525190000000004</c:v>
                </c:pt>
                <c:pt idx="5491">
                  <c:v>5.2614900000000002</c:v>
                </c:pt>
                <c:pt idx="5492">
                  <c:v>5.2705840000000004</c:v>
                </c:pt>
                <c:pt idx="5493">
                  <c:v>5.2796209999999997</c:v>
                </c:pt>
                <c:pt idx="5494">
                  <c:v>5.2886369999999996</c:v>
                </c:pt>
                <c:pt idx="5495">
                  <c:v>5.2976520000000002</c:v>
                </c:pt>
                <c:pt idx="5496">
                  <c:v>5.3067789999999997</c:v>
                </c:pt>
                <c:pt idx="5497">
                  <c:v>5.3158729999999998</c:v>
                </c:pt>
                <c:pt idx="5498">
                  <c:v>5.3250339999999996</c:v>
                </c:pt>
                <c:pt idx="5499">
                  <c:v>5.3340379999999996</c:v>
                </c:pt>
                <c:pt idx="5500">
                  <c:v>5.3431879999999996</c:v>
                </c:pt>
                <c:pt idx="5501">
                  <c:v>5.3523820000000004</c:v>
                </c:pt>
                <c:pt idx="5502">
                  <c:v>5.3615539999999999</c:v>
                </c:pt>
                <c:pt idx="5503">
                  <c:v>5.3707710000000004</c:v>
                </c:pt>
                <c:pt idx="5504">
                  <c:v>5.3799320000000002</c:v>
                </c:pt>
                <c:pt idx="5505">
                  <c:v>5.389227</c:v>
                </c:pt>
                <c:pt idx="5506">
                  <c:v>5.3984439999999996</c:v>
                </c:pt>
                <c:pt idx="5507">
                  <c:v>5.4076950000000004</c:v>
                </c:pt>
                <c:pt idx="5508">
                  <c:v>5.4169559999999999</c:v>
                </c:pt>
                <c:pt idx="5509">
                  <c:v>5.4262069999999998</c:v>
                </c:pt>
                <c:pt idx="5510">
                  <c:v>5.4355359999999999</c:v>
                </c:pt>
                <c:pt idx="5511">
                  <c:v>5.4448090000000002</c:v>
                </c:pt>
                <c:pt idx="5512">
                  <c:v>5.4540930000000003</c:v>
                </c:pt>
                <c:pt idx="5513">
                  <c:v>5.4633539999999998</c:v>
                </c:pt>
                <c:pt idx="5514">
                  <c:v>5.4726499999999998</c:v>
                </c:pt>
                <c:pt idx="5515">
                  <c:v>5.4819899999999997</c:v>
                </c:pt>
                <c:pt idx="5516">
                  <c:v>5.4914189999999996</c:v>
                </c:pt>
                <c:pt idx="5517">
                  <c:v>5.5008039999999996</c:v>
                </c:pt>
                <c:pt idx="5518">
                  <c:v>5.510167</c:v>
                </c:pt>
                <c:pt idx="5519">
                  <c:v>5.5195740000000004</c:v>
                </c:pt>
                <c:pt idx="5520">
                  <c:v>5.5291490000000003</c:v>
                </c:pt>
                <c:pt idx="5521">
                  <c:v>5.538646</c:v>
                </c:pt>
                <c:pt idx="5522">
                  <c:v>5.5482440000000004</c:v>
                </c:pt>
                <c:pt idx="5523">
                  <c:v>5.557785</c:v>
                </c:pt>
                <c:pt idx="5524">
                  <c:v>5.5673490000000001</c:v>
                </c:pt>
                <c:pt idx="5525">
                  <c:v>5.5769359999999999</c:v>
                </c:pt>
                <c:pt idx="5526">
                  <c:v>5.5865559999999999</c:v>
                </c:pt>
                <c:pt idx="5527">
                  <c:v>5.5960859999999997</c:v>
                </c:pt>
                <c:pt idx="5528">
                  <c:v>5.6056169999999996</c:v>
                </c:pt>
                <c:pt idx="5529">
                  <c:v>5.6150799999999998</c:v>
                </c:pt>
                <c:pt idx="5530">
                  <c:v>5.6244990000000001</c:v>
                </c:pt>
                <c:pt idx="5531">
                  <c:v>5.6338720000000002</c:v>
                </c:pt>
                <c:pt idx="5532">
                  <c:v>5.643313</c:v>
                </c:pt>
                <c:pt idx="5533">
                  <c:v>5.6527649999999996</c:v>
                </c:pt>
                <c:pt idx="5534">
                  <c:v>5.6622399999999997</c:v>
                </c:pt>
                <c:pt idx="5535">
                  <c:v>5.6717139999999997</c:v>
                </c:pt>
                <c:pt idx="5536">
                  <c:v>5.6811769999999999</c:v>
                </c:pt>
                <c:pt idx="5537">
                  <c:v>5.6905849999999996</c:v>
                </c:pt>
                <c:pt idx="5538">
                  <c:v>5.7000479999999998</c:v>
                </c:pt>
                <c:pt idx="5539">
                  <c:v>5.7094440000000004</c:v>
                </c:pt>
                <c:pt idx="5540">
                  <c:v>5.718896</c:v>
                </c:pt>
                <c:pt idx="5541">
                  <c:v>5.7282359999999999</c:v>
                </c:pt>
                <c:pt idx="5542">
                  <c:v>5.7375540000000003</c:v>
                </c:pt>
                <c:pt idx="5543">
                  <c:v>5.7469609999999998</c:v>
                </c:pt>
                <c:pt idx="5544">
                  <c:v>5.7562899999999999</c:v>
                </c:pt>
                <c:pt idx="5545">
                  <c:v>5.7657090000000002</c:v>
                </c:pt>
                <c:pt idx="5546">
                  <c:v>5.7751380000000001</c:v>
                </c:pt>
                <c:pt idx="5547">
                  <c:v>5.7846019999999996</c:v>
                </c:pt>
                <c:pt idx="5548">
                  <c:v>5.794098</c:v>
                </c:pt>
                <c:pt idx="5549">
                  <c:v>5.8036289999999999</c:v>
                </c:pt>
                <c:pt idx="5550">
                  <c:v>5.813148</c:v>
                </c:pt>
                <c:pt idx="5551">
                  <c:v>5.8226339999999999</c:v>
                </c:pt>
                <c:pt idx="5552">
                  <c:v>5.8322089999999998</c:v>
                </c:pt>
                <c:pt idx="5553">
                  <c:v>5.8418510000000001</c:v>
                </c:pt>
                <c:pt idx="5554">
                  <c:v>5.8515949999999997</c:v>
                </c:pt>
                <c:pt idx="5555">
                  <c:v>5.8613160000000004</c:v>
                </c:pt>
                <c:pt idx="5556">
                  <c:v>5.8710360000000001</c:v>
                </c:pt>
                <c:pt idx="5557">
                  <c:v>5.8807119999999999</c:v>
                </c:pt>
                <c:pt idx="5558">
                  <c:v>5.8904110000000003</c:v>
                </c:pt>
                <c:pt idx="5559">
                  <c:v>5.9000089999999998</c:v>
                </c:pt>
                <c:pt idx="5560">
                  <c:v>5.909573</c:v>
                </c:pt>
                <c:pt idx="5561">
                  <c:v>5.9190469999999999</c:v>
                </c:pt>
                <c:pt idx="5562">
                  <c:v>5.9286339999999997</c:v>
                </c:pt>
                <c:pt idx="5563">
                  <c:v>5.9381979999999999</c:v>
                </c:pt>
                <c:pt idx="5564">
                  <c:v>5.9478179999999998</c:v>
                </c:pt>
                <c:pt idx="5565">
                  <c:v>5.9573929999999997</c:v>
                </c:pt>
                <c:pt idx="5566">
                  <c:v>5.9669460000000001</c:v>
                </c:pt>
                <c:pt idx="5567">
                  <c:v>5.976521</c:v>
                </c:pt>
                <c:pt idx="5568">
                  <c:v>5.9861190000000004</c:v>
                </c:pt>
                <c:pt idx="5569">
                  <c:v>5.9957839999999996</c:v>
                </c:pt>
                <c:pt idx="5570">
                  <c:v>6.0055269999999998</c:v>
                </c:pt>
                <c:pt idx="5571">
                  <c:v>6.0152359999999998</c:v>
                </c:pt>
                <c:pt idx="5572">
                  <c:v>6.0250919999999999</c:v>
                </c:pt>
                <c:pt idx="5573">
                  <c:v>6.0348800000000002</c:v>
                </c:pt>
                <c:pt idx="5574">
                  <c:v>6.0445779999999996</c:v>
                </c:pt>
                <c:pt idx="5575">
                  <c:v>6.0542210000000001</c:v>
                </c:pt>
                <c:pt idx="5576">
                  <c:v>6.0638180000000004</c:v>
                </c:pt>
                <c:pt idx="5577">
                  <c:v>6.0735060000000001</c:v>
                </c:pt>
                <c:pt idx="5578">
                  <c:v>6.0832040000000003</c:v>
                </c:pt>
                <c:pt idx="5579">
                  <c:v>6.0928459999999998</c:v>
                </c:pt>
                <c:pt idx="5580">
                  <c:v>6.1025109999999998</c:v>
                </c:pt>
                <c:pt idx="5581">
                  <c:v>6.1122209999999999</c:v>
                </c:pt>
                <c:pt idx="5582">
                  <c:v>6.121931</c:v>
                </c:pt>
                <c:pt idx="5583">
                  <c:v>6.13164</c:v>
                </c:pt>
                <c:pt idx="5584">
                  <c:v>6.1412599999999999</c:v>
                </c:pt>
                <c:pt idx="5585">
                  <c:v>6.1509359999999997</c:v>
                </c:pt>
                <c:pt idx="5586">
                  <c:v>6.1605679999999996</c:v>
                </c:pt>
                <c:pt idx="5587">
                  <c:v>6.170121</c:v>
                </c:pt>
                <c:pt idx="5588">
                  <c:v>6.1796850000000001</c:v>
                </c:pt>
                <c:pt idx="5589">
                  <c:v>6.1891480000000003</c:v>
                </c:pt>
                <c:pt idx="5590">
                  <c:v>6.1985549999999998</c:v>
                </c:pt>
                <c:pt idx="5591">
                  <c:v>6.2079959999999996</c:v>
                </c:pt>
                <c:pt idx="5592">
                  <c:v>6.217403</c:v>
                </c:pt>
                <c:pt idx="5593">
                  <c:v>6.2267099999999997</c:v>
                </c:pt>
                <c:pt idx="5594">
                  <c:v>6.2360160000000002</c:v>
                </c:pt>
                <c:pt idx="5595">
                  <c:v>6.2451660000000002</c:v>
                </c:pt>
                <c:pt idx="5596">
                  <c:v>6.2542819999999999</c:v>
                </c:pt>
                <c:pt idx="5597">
                  <c:v>6.2634650000000001</c:v>
                </c:pt>
                <c:pt idx="5598">
                  <c:v>6.2726150000000001</c:v>
                </c:pt>
                <c:pt idx="5599">
                  <c:v>6.2817090000000002</c:v>
                </c:pt>
                <c:pt idx="5600">
                  <c:v>6.2909139999999999</c:v>
                </c:pt>
                <c:pt idx="5601">
                  <c:v>6.3001199999999997</c:v>
                </c:pt>
                <c:pt idx="5602">
                  <c:v>6.3094150000000004</c:v>
                </c:pt>
                <c:pt idx="5603">
                  <c:v>6.3186770000000001</c:v>
                </c:pt>
                <c:pt idx="5604">
                  <c:v>6.3279050000000003</c:v>
                </c:pt>
                <c:pt idx="5605">
                  <c:v>6.3371000000000004</c:v>
                </c:pt>
                <c:pt idx="5606">
                  <c:v>6.3463050000000001</c:v>
                </c:pt>
                <c:pt idx="5607">
                  <c:v>6.3555109999999999</c:v>
                </c:pt>
                <c:pt idx="5608">
                  <c:v>6.3646940000000001</c:v>
                </c:pt>
                <c:pt idx="5609">
                  <c:v>6.3738219999999997</c:v>
                </c:pt>
                <c:pt idx="5610">
                  <c:v>6.3828699999999996</c:v>
                </c:pt>
                <c:pt idx="5611">
                  <c:v>6.391953</c:v>
                </c:pt>
                <c:pt idx="5612">
                  <c:v>6.4010239999999996</c:v>
                </c:pt>
                <c:pt idx="5613">
                  <c:v>6.4100060000000001</c:v>
                </c:pt>
                <c:pt idx="5614">
                  <c:v>6.4190319999999996</c:v>
                </c:pt>
                <c:pt idx="5615">
                  <c:v>6.4280249999999999</c:v>
                </c:pt>
                <c:pt idx="5616">
                  <c:v>6.4371530000000003</c:v>
                </c:pt>
                <c:pt idx="5617">
                  <c:v>6.446358</c:v>
                </c:pt>
                <c:pt idx="5618">
                  <c:v>6.455463</c:v>
                </c:pt>
                <c:pt idx="5619">
                  <c:v>6.4646020000000002</c:v>
                </c:pt>
                <c:pt idx="5620">
                  <c:v>6.4737960000000001</c:v>
                </c:pt>
                <c:pt idx="5621">
                  <c:v>6.4830240000000003</c:v>
                </c:pt>
                <c:pt idx="5622">
                  <c:v>6.4922409999999999</c:v>
                </c:pt>
                <c:pt idx="5623">
                  <c:v>6.5014690000000002</c:v>
                </c:pt>
                <c:pt idx="5624">
                  <c:v>6.5107869999999997</c:v>
                </c:pt>
                <c:pt idx="5625">
                  <c:v>6.520105</c:v>
                </c:pt>
                <c:pt idx="5626">
                  <c:v>6.5293999999999999</c:v>
                </c:pt>
                <c:pt idx="5627">
                  <c:v>6.5386949999999997</c:v>
                </c:pt>
                <c:pt idx="5628">
                  <c:v>6.5480580000000002</c:v>
                </c:pt>
                <c:pt idx="5629">
                  <c:v>6.5573870000000003</c:v>
                </c:pt>
                <c:pt idx="5630">
                  <c:v>6.5668049999999996</c:v>
                </c:pt>
                <c:pt idx="5631">
                  <c:v>6.5761900000000004</c:v>
                </c:pt>
                <c:pt idx="5632">
                  <c:v>6.5856079999999997</c:v>
                </c:pt>
                <c:pt idx="5633">
                  <c:v>6.5950939999999996</c:v>
                </c:pt>
                <c:pt idx="5634">
                  <c:v>6.6046690000000003</c:v>
                </c:pt>
                <c:pt idx="5635">
                  <c:v>6.6142219999999998</c:v>
                </c:pt>
                <c:pt idx="5636">
                  <c:v>6.6239090000000003</c:v>
                </c:pt>
                <c:pt idx="5637">
                  <c:v>6.6336300000000001</c:v>
                </c:pt>
                <c:pt idx="5638">
                  <c:v>6.6432500000000001</c:v>
                </c:pt>
                <c:pt idx="5639">
                  <c:v>6.652971</c:v>
                </c:pt>
                <c:pt idx="5640">
                  <c:v>6.662782</c:v>
                </c:pt>
                <c:pt idx="5641">
                  <c:v>6.6726260000000002</c:v>
                </c:pt>
                <c:pt idx="5642">
                  <c:v>6.6824469999999998</c:v>
                </c:pt>
                <c:pt idx="5643">
                  <c:v>6.6921350000000004</c:v>
                </c:pt>
                <c:pt idx="5644">
                  <c:v>6.7018440000000004</c:v>
                </c:pt>
                <c:pt idx="5645">
                  <c:v>6.711576</c:v>
                </c:pt>
                <c:pt idx="5646">
                  <c:v>6.7213310000000002</c:v>
                </c:pt>
                <c:pt idx="5647">
                  <c:v>6.7310629999999998</c:v>
                </c:pt>
                <c:pt idx="5648">
                  <c:v>6.7407839999999997</c:v>
                </c:pt>
                <c:pt idx="5649">
                  <c:v>6.7504929999999996</c:v>
                </c:pt>
                <c:pt idx="5650">
                  <c:v>6.7603260000000001</c:v>
                </c:pt>
                <c:pt idx="5651">
                  <c:v>6.7702260000000001</c:v>
                </c:pt>
                <c:pt idx="5652">
                  <c:v>6.7800029999999998</c:v>
                </c:pt>
                <c:pt idx="5653">
                  <c:v>6.7898250000000004</c:v>
                </c:pt>
                <c:pt idx="5654">
                  <c:v>6.7996350000000003</c:v>
                </c:pt>
                <c:pt idx="5655">
                  <c:v>6.809412</c:v>
                </c:pt>
                <c:pt idx="5656">
                  <c:v>6.8193229999999998</c:v>
                </c:pt>
                <c:pt idx="5657">
                  <c:v>6.8290550000000003</c:v>
                </c:pt>
                <c:pt idx="5658">
                  <c:v>6.8387760000000002</c:v>
                </c:pt>
                <c:pt idx="5659">
                  <c:v>6.8485079999999998</c:v>
                </c:pt>
                <c:pt idx="5660">
                  <c:v>6.8581510000000003</c:v>
                </c:pt>
                <c:pt idx="5661">
                  <c:v>6.8677590000000004</c:v>
                </c:pt>
                <c:pt idx="5662">
                  <c:v>6.8773119999999999</c:v>
                </c:pt>
                <c:pt idx="5663">
                  <c:v>6.8867760000000002</c:v>
                </c:pt>
                <c:pt idx="5664">
                  <c:v>6.8962279999999998</c:v>
                </c:pt>
                <c:pt idx="5665">
                  <c:v>6.9055119999999999</c:v>
                </c:pt>
                <c:pt idx="5666">
                  <c:v>6.9148180000000004</c:v>
                </c:pt>
                <c:pt idx="5667">
                  <c:v>6.9240570000000004</c:v>
                </c:pt>
                <c:pt idx="5668">
                  <c:v>6.9333080000000002</c:v>
                </c:pt>
                <c:pt idx="5669">
                  <c:v>6.942469</c:v>
                </c:pt>
                <c:pt idx="5670">
                  <c:v>6.9516749999999998</c:v>
                </c:pt>
                <c:pt idx="5671">
                  <c:v>6.9608020000000002</c:v>
                </c:pt>
                <c:pt idx="5672">
                  <c:v>6.9700410000000002</c:v>
                </c:pt>
                <c:pt idx="5673">
                  <c:v>6.9792360000000002</c:v>
                </c:pt>
                <c:pt idx="5674">
                  <c:v>6.9883740000000003</c:v>
                </c:pt>
                <c:pt idx="5675">
                  <c:v>6.9974119999999997</c:v>
                </c:pt>
                <c:pt idx="5676">
                  <c:v>7.0063940000000002</c:v>
                </c:pt>
                <c:pt idx="5677">
                  <c:v>7.0152970000000003</c:v>
                </c:pt>
                <c:pt idx="5678">
                  <c:v>7.0242230000000001</c:v>
                </c:pt>
                <c:pt idx="5679">
                  <c:v>7.033182</c:v>
                </c:pt>
                <c:pt idx="5680">
                  <c:v>7.0420740000000004</c:v>
                </c:pt>
                <c:pt idx="5681">
                  <c:v>7.05091</c:v>
                </c:pt>
                <c:pt idx="5682">
                  <c:v>7.0596230000000002</c:v>
                </c:pt>
                <c:pt idx="5683">
                  <c:v>7.0683579999999999</c:v>
                </c:pt>
                <c:pt idx="5684">
                  <c:v>7.0771499999999996</c:v>
                </c:pt>
                <c:pt idx="5685">
                  <c:v>7.0857729999999997</c:v>
                </c:pt>
                <c:pt idx="5686">
                  <c:v>7.0943519999999998</c:v>
                </c:pt>
                <c:pt idx="5687">
                  <c:v>7.102919</c:v>
                </c:pt>
                <c:pt idx="5688">
                  <c:v>7.1114639999999998</c:v>
                </c:pt>
                <c:pt idx="5689">
                  <c:v>7.1200419999999998</c:v>
                </c:pt>
                <c:pt idx="5690">
                  <c:v>7.1285980000000002</c:v>
                </c:pt>
                <c:pt idx="5691">
                  <c:v>7.1370649999999998</c:v>
                </c:pt>
                <c:pt idx="5692">
                  <c:v>7.1454529999999998</c:v>
                </c:pt>
                <c:pt idx="5693">
                  <c:v>7.1538969999999997</c:v>
                </c:pt>
                <c:pt idx="5694">
                  <c:v>7.1623749999999999</c:v>
                </c:pt>
                <c:pt idx="5695">
                  <c:v>7.1708080000000001</c:v>
                </c:pt>
                <c:pt idx="5696">
                  <c:v>7.1792300000000004</c:v>
                </c:pt>
                <c:pt idx="5697">
                  <c:v>7.1875400000000003</c:v>
                </c:pt>
                <c:pt idx="5698">
                  <c:v>7.1959160000000004</c:v>
                </c:pt>
                <c:pt idx="5699">
                  <c:v>7.2042039999999998</c:v>
                </c:pt>
                <c:pt idx="5700">
                  <c:v>7.2124689999999996</c:v>
                </c:pt>
                <c:pt idx="5701">
                  <c:v>7.2207790000000003</c:v>
                </c:pt>
                <c:pt idx="5702">
                  <c:v>7.229088</c:v>
                </c:pt>
                <c:pt idx="5703">
                  <c:v>7.2374200000000002</c:v>
                </c:pt>
                <c:pt idx="5704">
                  <c:v>7.2457859999999998</c:v>
                </c:pt>
                <c:pt idx="5705">
                  <c:v>7.2541070000000003</c:v>
                </c:pt>
                <c:pt idx="5706">
                  <c:v>7.2625849999999996</c:v>
                </c:pt>
                <c:pt idx="5707">
                  <c:v>7.2710400000000002</c:v>
                </c:pt>
                <c:pt idx="5708">
                  <c:v>7.2795519999999998</c:v>
                </c:pt>
                <c:pt idx="5709">
                  <c:v>7.2879620000000003</c:v>
                </c:pt>
                <c:pt idx="5710">
                  <c:v>7.2963839999999998</c:v>
                </c:pt>
                <c:pt idx="5711">
                  <c:v>7.3047719999999998</c:v>
                </c:pt>
                <c:pt idx="5712">
                  <c:v>7.3131599999999999</c:v>
                </c:pt>
                <c:pt idx="5713">
                  <c:v>7.3214480000000002</c:v>
                </c:pt>
                <c:pt idx="5714">
                  <c:v>7.3296900000000003</c:v>
                </c:pt>
                <c:pt idx="5715">
                  <c:v>7.3379329999999996</c:v>
                </c:pt>
                <c:pt idx="5716">
                  <c:v>7.3462420000000002</c:v>
                </c:pt>
                <c:pt idx="5717">
                  <c:v>7.3545410000000002</c:v>
                </c:pt>
                <c:pt idx="5718">
                  <c:v>7.3629179999999996</c:v>
                </c:pt>
                <c:pt idx="5719">
                  <c:v>7.371194</c:v>
                </c:pt>
                <c:pt idx="5720">
                  <c:v>7.3794589999999998</c:v>
                </c:pt>
                <c:pt idx="5721">
                  <c:v>7.3877459999999999</c:v>
                </c:pt>
                <c:pt idx="5722">
                  <c:v>7.3960559999999997</c:v>
                </c:pt>
                <c:pt idx="5723">
                  <c:v>7.404433</c:v>
                </c:pt>
                <c:pt idx="5724">
                  <c:v>7.4128889999999998</c:v>
                </c:pt>
                <c:pt idx="5725">
                  <c:v>7.4212990000000003</c:v>
                </c:pt>
                <c:pt idx="5726">
                  <c:v>7.4298659999999996</c:v>
                </c:pt>
                <c:pt idx="5727">
                  <c:v>7.4383670000000004</c:v>
                </c:pt>
                <c:pt idx="5728">
                  <c:v>7.4468779999999999</c:v>
                </c:pt>
                <c:pt idx="5729">
                  <c:v>7.4554340000000003</c:v>
                </c:pt>
                <c:pt idx="5730">
                  <c:v>7.4639449999999998</c:v>
                </c:pt>
                <c:pt idx="5731">
                  <c:v>7.4724570000000003</c:v>
                </c:pt>
                <c:pt idx="5732">
                  <c:v>7.4809570000000001</c:v>
                </c:pt>
                <c:pt idx="5733">
                  <c:v>7.4894910000000001</c:v>
                </c:pt>
                <c:pt idx="5734">
                  <c:v>7.4979909999999999</c:v>
                </c:pt>
                <c:pt idx="5735">
                  <c:v>7.506424</c:v>
                </c:pt>
                <c:pt idx="5736">
                  <c:v>7.5149010000000001</c:v>
                </c:pt>
                <c:pt idx="5737">
                  <c:v>7.5234690000000004</c:v>
                </c:pt>
                <c:pt idx="5738">
                  <c:v>7.5320919999999996</c:v>
                </c:pt>
                <c:pt idx="5739">
                  <c:v>7.5407489999999999</c:v>
                </c:pt>
                <c:pt idx="5740">
                  <c:v>7.5494839999999996</c:v>
                </c:pt>
                <c:pt idx="5741">
                  <c:v>7.5582200000000004</c:v>
                </c:pt>
                <c:pt idx="5742">
                  <c:v>7.5669440000000003</c:v>
                </c:pt>
                <c:pt idx="5743">
                  <c:v>7.5756790000000001</c:v>
                </c:pt>
                <c:pt idx="5744">
                  <c:v>7.5843809999999996</c:v>
                </c:pt>
                <c:pt idx="5745">
                  <c:v>7.5931499999999996</c:v>
                </c:pt>
                <c:pt idx="5746">
                  <c:v>7.6020310000000002</c:v>
                </c:pt>
                <c:pt idx="5747">
                  <c:v>7.6108219999999998</c:v>
                </c:pt>
                <c:pt idx="5748">
                  <c:v>7.6196250000000001</c:v>
                </c:pt>
                <c:pt idx="5749">
                  <c:v>7.6284049999999999</c:v>
                </c:pt>
                <c:pt idx="5750">
                  <c:v>7.6373530000000001</c:v>
                </c:pt>
                <c:pt idx="5751">
                  <c:v>7.6463340000000004</c:v>
                </c:pt>
                <c:pt idx="5752">
                  <c:v>7.655316</c:v>
                </c:pt>
                <c:pt idx="5753">
                  <c:v>7.6643869999999996</c:v>
                </c:pt>
                <c:pt idx="5754">
                  <c:v>7.6734809999999998</c:v>
                </c:pt>
                <c:pt idx="5755">
                  <c:v>7.6825749999999999</c:v>
                </c:pt>
                <c:pt idx="5756">
                  <c:v>7.6916690000000001</c:v>
                </c:pt>
                <c:pt idx="5757">
                  <c:v>7.7007399999999997</c:v>
                </c:pt>
                <c:pt idx="5758">
                  <c:v>7.7099120000000001</c:v>
                </c:pt>
                <c:pt idx="5759">
                  <c:v>7.7189940000000004</c:v>
                </c:pt>
                <c:pt idx="5760">
                  <c:v>7.728167</c:v>
                </c:pt>
                <c:pt idx="5761">
                  <c:v>7.7373830000000003</c:v>
                </c:pt>
                <c:pt idx="5762">
                  <c:v>7.7465330000000003</c:v>
                </c:pt>
                <c:pt idx="5763">
                  <c:v>7.755649</c:v>
                </c:pt>
                <c:pt idx="5764">
                  <c:v>7.7647320000000004</c:v>
                </c:pt>
                <c:pt idx="5765">
                  <c:v>7.7736799999999997</c:v>
                </c:pt>
                <c:pt idx="5766">
                  <c:v>7.7827060000000001</c:v>
                </c:pt>
                <c:pt idx="5767">
                  <c:v>7.791677</c:v>
                </c:pt>
                <c:pt idx="5768">
                  <c:v>7.8008040000000003</c:v>
                </c:pt>
                <c:pt idx="5769">
                  <c:v>7.8098419999999997</c:v>
                </c:pt>
                <c:pt idx="5770">
                  <c:v>7.8188680000000002</c:v>
                </c:pt>
                <c:pt idx="5771">
                  <c:v>7.8278720000000002</c:v>
                </c:pt>
                <c:pt idx="5772">
                  <c:v>7.836843</c:v>
                </c:pt>
                <c:pt idx="5773">
                  <c:v>7.8458579999999998</c:v>
                </c:pt>
                <c:pt idx="5774">
                  <c:v>7.854851</c:v>
                </c:pt>
                <c:pt idx="5775">
                  <c:v>7.863855</c:v>
                </c:pt>
                <c:pt idx="5776">
                  <c:v>7.8728930000000004</c:v>
                </c:pt>
                <c:pt idx="5777">
                  <c:v>7.8819419999999996</c:v>
                </c:pt>
                <c:pt idx="5778">
                  <c:v>7.8908560000000003</c:v>
                </c:pt>
                <c:pt idx="5779">
                  <c:v>7.8997599999999997</c:v>
                </c:pt>
                <c:pt idx="5780">
                  <c:v>7.908652</c:v>
                </c:pt>
                <c:pt idx="5781">
                  <c:v>7.91751</c:v>
                </c:pt>
                <c:pt idx="5782">
                  <c:v>7.9264020000000004</c:v>
                </c:pt>
                <c:pt idx="5783">
                  <c:v>7.9352720000000003</c:v>
                </c:pt>
                <c:pt idx="5784">
                  <c:v>7.9440749999999998</c:v>
                </c:pt>
                <c:pt idx="5785">
                  <c:v>7.9529329999999998</c:v>
                </c:pt>
                <c:pt idx="5786">
                  <c:v>7.9617019999999998</c:v>
                </c:pt>
                <c:pt idx="5787">
                  <c:v>7.9703809999999997</c:v>
                </c:pt>
                <c:pt idx="5788">
                  <c:v>7.9790720000000004</c:v>
                </c:pt>
                <c:pt idx="5789">
                  <c:v>7.9877180000000001</c:v>
                </c:pt>
                <c:pt idx="5790">
                  <c:v>7.9963749999999996</c:v>
                </c:pt>
                <c:pt idx="5791">
                  <c:v>8.0048969999999997</c:v>
                </c:pt>
                <c:pt idx="5792">
                  <c:v>8.0133969999999994</c:v>
                </c:pt>
                <c:pt idx="5793">
                  <c:v>8.0218640000000008</c:v>
                </c:pt>
                <c:pt idx="5794">
                  <c:v>8.0302860000000003</c:v>
                </c:pt>
                <c:pt idx="5795">
                  <c:v>8.0387520000000006</c:v>
                </c:pt>
                <c:pt idx="5796">
                  <c:v>8.0472190000000001</c:v>
                </c:pt>
                <c:pt idx="5797">
                  <c:v>8.0556520000000003</c:v>
                </c:pt>
                <c:pt idx="5798">
                  <c:v>8.0640730000000005</c:v>
                </c:pt>
                <c:pt idx="5799">
                  <c:v>8.0724499999999999</c:v>
                </c:pt>
                <c:pt idx="5800">
                  <c:v>8.0808269999999993</c:v>
                </c:pt>
                <c:pt idx="5801">
                  <c:v>8.0891710000000003</c:v>
                </c:pt>
                <c:pt idx="5802">
                  <c:v>8.0973799999999994</c:v>
                </c:pt>
                <c:pt idx="5803">
                  <c:v>8.1056329999999992</c:v>
                </c:pt>
                <c:pt idx="5804">
                  <c:v>8.1138539999999999</c:v>
                </c:pt>
                <c:pt idx="5805">
                  <c:v>8.1220630000000007</c:v>
                </c:pt>
                <c:pt idx="5806">
                  <c:v>8.1302939999999992</c:v>
                </c:pt>
                <c:pt idx="5807">
                  <c:v>8.1383799999999997</c:v>
                </c:pt>
                <c:pt idx="5808">
                  <c:v>8.1464540000000003</c:v>
                </c:pt>
                <c:pt idx="5809">
                  <c:v>8.1543720000000004</c:v>
                </c:pt>
                <c:pt idx="5810">
                  <c:v>8.1624020000000002</c:v>
                </c:pt>
                <c:pt idx="5811">
                  <c:v>8.1704319999999999</c:v>
                </c:pt>
                <c:pt idx="5812">
                  <c:v>8.1784839999999992</c:v>
                </c:pt>
                <c:pt idx="5813">
                  <c:v>8.1865919999999992</c:v>
                </c:pt>
                <c:pt idx="5814">
                  <c:v>8.1946670000000008</c:v>
                </c:pt>
                <c:pt idx="5815">
                  <c:v>8.2027859999999997</c:v>
                </c:pt>
                <c:pt idx="5816">
                  <c:v>8.2109500000000004</c:v>
                </c:pt>
                <c:pt idx="5817">
                  <c:v>8.2190250000000002</c:v>
                </c:pt>
                <c:pt idx="5818">
                  <c:v>8.2271099999999997</c:v>
                </c:pt>
                <c:pt idx="5819">
                  <c:v>8.2352969999999992</c:v>
                </c:pt>
                <c:pt idx="5820">
                  <c:v>8.2434840000000005</c:v>
                </c:pt>
                <c:pt idx="5821">
                  <c:v>8.251614</c:v>
                </c:pt>
                <c:pt idx="5822">
                  <c:v>8.2598120000000002</c:v>
                </c:pt>
                <c:pt idx="5823">
                  <c:v>8.2679869999999998</c:v>
                </c:pt>
                <c:pt idx="5824">
                  <c:v>8.2762069999999994</c:v>
                </c:pt>
                <c:pt idx="5825">
                  <c:v>8.2844610000000003</c:v>
                </c:pt>
                <c:pt idx="5826">
                  <c:v>8.292681</c:v>
                </c:pt>
                <c:pt idx="5827">
                  <c:v>8.3009799999999991</c:v>
                </c:pt>
                <c:pt idx="5828">
                  <c:v>8.3092900000000007</c:v>
                </c:pt>
                <c:pt idx="5829">
                  <c:v>8.3175659999999993</c:v>
                </c:pt>
                <c:pt idx="5830">
                  <c:v>8.3259430000000005</c:v>
                </c:pt>
                <c:pt idx="5831">
                  <c:v>8.3342969999999994</c:v>
                </c:pt>
                <c:pt idx="5832">
                  <c:v>8.3426519999999993</c:v>
                </c:pt>
                <c:pt idx="5833">
                  <c:v>8.3510179999999998</c:v>
                </c:pt>
                <c:pt idx="5834">
                  <c:v>8.3593949999999992</c:v>
                </c:pt>
                <c:pt idx="5835">
                  <c:v>8.3677489999999999</c:v>
                </c:pt>
                <c:pt idx="5836">
                  <c:v>8.3760370000000002</c:v>
                </c:pt>
                <c:pt idx="5837">
                  <c:v>8.3844019999999997</c:v>
                </c:pt>
                <c:pt idx="5838">
                  <c:v>8.3928130000000003</c:v>
                </c:pt>
                <c:pt idx="5839">
                  <c:v>8.4012010000000004</c:v>
                </c:pt>
                <c:pt idx="5840">
                  <c:v>8.4095779999999998</c:v>
                </c:pt>
                <c:pt idx="5841">
                  <c:v>8.4179320000000004</c:v>
                </c:pt>
                <c:pt idx="5842">
                  <c:v>8.4262530000000009</c:v>
                </c:pt>
                <c:pt idx="5843">
                  <c:v>8.4346979999999991</c:v>
                </c:pt>
                <c:pt idx="5844">
                  <c:v>8.4431189999999994</c:v>
                </c:pt>
                <c:pt idx="5845">
                  <c:v>8.4516530000000003</c:v>
                </c:pt>
                <c:pt idx="5846">
                  <c:v>8.4601869999999995</c:v>
                </c:pt>
                <c:pt idx="5847">
                  <c:v>8.4687210000000004</c:v>
                </c:pt>
                <c:pt idx="5848">
                  <c:v>8.4774449999999995</c:v>
                </c:pt>
                <c:pt idx="5849">
                  <c:v>8.4862140000000004</c:v>
                </c:pt>
                <c:pt idx="5850">
                  <c:v>8.4951279999999993</c:v>
                </c:pt>
                <c:pt idx="5851">
                  <c:v>8.5039870000000004</c:v>
                </c:pt>
                <c:pt idx="5852">
                  <c:v>8.5128229999999991</c:v>
                </c:pt>
                <c:pt idx="5853">
                  <c:v>8.5216809999999992</c:v>
                </c:pt>
                <c:pt idx="5854">
                  <c:v>8.5305510000000009</c:v>
                </c:pt>
                <c:pt idx="5855">
                  <c:v>8.5393869999999996</c:v>
                </c:pt>
                <c:pt idx="5856">
                  <c:v>8.5482010000000006</c:v>
                </c:pt>
                <c:pt idx="5857">
                  <c:v>8.5569249999999997</c:v>
                </c:pt>
                <c:pt idx="5858">
                  <c:v>8.5657390000000007</c:v>
                </c:pt>
                <c:pt idx="5859">
                  <c:v>8.5745299999999993</c:v>
                </c:pt>
                <c:pt idx="5860">
                  <c:v>8.5832540000000002</c:v>
                </c:pt>
                <c:pt idx="5861">
                  <c:v>8.5919109999999996</c:v>
                </c:pt>
                <c:pt idx="5862">
                  <c:v>8.6006459999999993</c:v>
                </c:pt>
                <c:pt idx="5863">
                  <c:v>8.6092469999999999</c:v>
                </c:pt>
                <c:pt idx="5864">
                  <c:v>8.6178709999999992</c:v>
                </c:pt>
                <c:pt idx="5865">
                  <c:v>8.6264599999999998</c:v>
                </c:pt>
                <c:pt idx="5866">
                  <c:v>8.6350840000000009</c:v>
                </c:pt>
                <c:pt idx="5867">
                  <c:v>8.6436620000000008</c:v>
                </c:pt>
                <c:pt idx="5868">
                  <c:v>8.6521509999999999</c:v>
                </c:pt>
                <c:pt idx="5869">
                  <c:v>8.6606400000000008</c:v>
                </c:pt>
                <c:pt idx="5870">
                  <c:v>8.6691739999999999</c:v>
                </c:pt>
                <c:pt idx="5871">
                  <c:v>8.6776630000000008</c:v>
                </c:pt>
                <c:pt idx="5872">
                  <c:v>8.6861630000000005</c:v>
                </c:pt>
                <c:pt idx="5873">
                  <c:v>8.6947299999999998</c:v>
                </c:pt>
                <c:pt idx="5874">
                  <c:v>8.7032980000000002</c:v>
                </c:pt>
                <c:pt idx="5875">
                  <c:v>8.7118870000000008</c:v>
                </c:pt>
                <c:pt idx="5876">
                  <c:v>8.7204770000000007</c:v>
                </c:pt>
                <c:pt idx="5877">
                  <c:v>8.7290779999999994</c:v>
                </c:pt>
                <c:pt idx="5878">
                  <c:v>8.7376339999999999</c:v>
                </c:pt>
                <c:pt idx="5879">
                  <c:v>8.7462020000000003</c:v>
                </c:pt>
                <c:pt idx="5880">
                  <c:v>8.7548359999999992</c:v>
                </c:pt>
                <c:pt idx="5881">
                  <c:v>8.7634260000000008</c:v>
                </c:pt>
                <c:pt idx="5882">
                  <c:v>8.7720939999999992</c:v>
                </c:pt>
                <c:pt idx="5883">
                  <c:v>8.7807619999999993</c:v>
                </c:pt>
                <c:pt idx="5884">
                  <c:v>8.7893969999999992</c:v>
                </c:pt>
                <c:pt idx="5885">
                  <c:v>8.7980199999999993</c:v>
                </c:pt>
                <c:pt idx="5886">
                  <c:v>8.8065420000000003</c:v>
                </c:pt>
                <c:pt idx="5887">
                  <c:v>8.8151100000000007</c:v>
                </c:pt>
                <c:pt idx="5888">
                  <c:v>8.8236659999999993</c:v>
                </c:pt>
                <c:pt idx="5889">
                  <c:v>8.8320539999999994</c:v>
                </c:pt>
                <c:pt idx="5890">
                  <c:v>8.8404089999999993</c:v>
                </c:pt>
                <c:pt idx="5891">
                  <c:v>8.8486619999999991</c:v>
                </c:pt>
                <c:pt idx="5892">
                  <c:v>8.856916</c:v>
                </c:pt>
                <c:pt idx="5893">
                  <c:v>8.8651700000000009</c:v>
                </c:pt>
                <c:pt idx="5894">
                  <c:v>8.8733900000000006</c:v>
                </c:pt>
                <c:pt idx="5895">
                  <c:v>8.881532</c:v>
                </c:pt>
                <c:pt idx="5896">
                  <c:v>8.8897300000000001</c:v>
                </c:pt>
                <c:pt idx="5897">
                  <c:v>8.8978599999999997</c:v>
                </c:pt>
                <c:pt idx="5898">
                  <c:v>8.9060690000000005</c:v>
                </c:pt>
                <c:pt idx="5899">
                  <c:v>8.914256</c:v>
                </c:pt>
                <c:pt idx="5900">
                  <c:v>8.9223859999999995</c:v>
                </c:pt>
                <c:pt idx="5901">
                  <c:v>8.9305620000000001</c:v>
                </c:pt>
                <c:pt idx="5902">
                  <c:v>8.938815</c:v>
                </c:pt>
                <c:pt idx="5903">
                  <c:v>8.9469569999999994</c:v>
                </c:pt>
                <c:pt idx="5904">
                  <c:v>8.9551890000000007</c:v>
                </c:pt>
                <c:pt idx="5905">
                  <c:v>8.9633859999999999</c:v>
                </c:pt>
                <c:pt idx="5906">
                  <c:v>8.971584</c:v>
                </c:pt>
                <c:pt idx="5907">
                  <c:v>8.9797259999999994</c:v>
                </c:pt>
                <c:pt idx="5908">
                  <c:v>8.9878680000000006</c:v>
                </c:pt>
                <c:pt idx="5909">
                  <c:v>8.9959980000000002</c:v>
                </c:pt>
                <c:pt idx="5910">
                  <c:v>9.0041399999999996</c:v>
                </c:pt>
                <c:pt idx="5911">
                  <c:v>9.0122479999999996</c:v>
                </c:pt>
                <c:pt idx="5912">
                  <c:v>9.0203000000000007</c:v>
                </c:pt>
                <c:pt idx="5913">
                  <c:v>9.0283529999999992</c:v>
                </c:pt>
                <c:pt idx="5914">
                  <c:v>9.0363939999999996</c:v>
                </c:pt>
                <c:pt idx="5915">
                  <c:v>9.0443669999999994</c:v>
                </c:pt>
                <c:pt idx="5916">
                  <c:v>9.0523299999999995</c:v>
                </c:pt>
                <c:pt idx="5917">
                  <c:v>9.0602809999999998</c:v>
                </c:pt>
                <c:pt idx="5918">
                  <c:v>9.0683109999999996</c:v>
                </c:pt>
                <c:pt idx="5919">
                  <c:v>9.0762739999999997</c:v>
                </c:pt>
                <c:pt idx="5920">
                  <c:v>9.0841689999999993</c:v>
                </c:pt>
                <c:pt idx="5921">
                  <c:v>9.0920199999999998</c:v>
                </c:pt>
                <c:pt idx="5922">
                  <c:v>9.0999149999999993</c:v>
                </c:pt>
                <c:pt idx="5923">
                  <c:v>9.1076979999999992</c:v>
                </c:pt>
                <c:pt idx="5924">
                  <c:v>9.1155709999999992</c:v>
                </c:pt>
                <c:pt idx="5925">
                  <c:v>9.1233880000000003</c:v>
                </c:pt>
                <c:pt idx="5926">
                  <c:v>9.1312390000000008</c:v>
                </c:pt>
                <c:pt idx="5927">
                  <c:v>9.1391010000000001</c:v>
                </c:pt>
                <c:pt idx="5928">
                  <c:v>9.1469400000000007</c:v>
                </c:pt>
                <c:pt idx="5929">
                  <c:v>9.1547680000000007</c:v>
                </c:pt>
                <c:pt idx="5930">
                  <c:v>9.1626750000000001</c:v>
                </c:pt>
                <c:pt idx="5931">
                  <c:v>9.1705480000000001</c:v>
                </c:pt>
                <c:pt idx="5932">
                  <c:v>9.1784210000000002</c:v>
                </c:pt>
                <c:pt idx="5933">
                  <c:v>9.1862379999999995</c:v>
                </c:pt>
                <c:pt idx="5934">
                  <c:v>9.1941109999999995</c:v>
                </c:pt>
                <c:pt idx="5935">
                  <c:v>9.2020060000000008</c:v>
                </c:pt>
                <c:pt idx="5936">
                  <c:v>9.2099469999999997</c:v>
                </c:pt>
                <c:pt idx="5937">
                  <c:v>9.2178640000000005</c:v>
                </c:pt>
                <c:pt idx="5938">
                  <c:v>9.2258720000000007</c:v>
                </c:pt>
                <c:pt idx="5939">
                  <c:v>9.2338229999999992</c:v>
                </c:pt>
                <c:pt idx="5940">
                  <c:v>9.2417300000000004</c:v>
                </c:pt>
                <c:pt idx="5941">
                  <c:v>9.2496810000000007</c:v>
                </c:pt>
                <c:pt idx="5942">
                  <c:v>9.2575430000000001</c:v>
                </c:pt>
                <c:pt idx="5943">
                  <c:v>9.2653599999999994</c:v>
                </c:pt>
                <c:pt idx="5944">
                  <c:v>9.2732100000000006</c:v>
                </c:pt>
                <c:pt idx="5945">
                  <c:v>9.2810269999999999</c:v>
                </c:pt>
                <c:pt idx="5946">
                  <c:v>9.2889339999999994</c:v>
                </c:pt>
                <c:pt idx="5947">
                  <c:v>9.2968290000000007</c:v>
                </c:pt>
                <c:pt idx="5948">
                  <c:v>9.3047360000000001</c:v>
                </c:pt>
                <c:pt idx="5949">
                  <c:v>9.3126990000000003</c:v>
                </c:pt>
                <c:pt idx="5950">
                  <c:v>9.3207170000000001</c:v>
                </c:pt>
                <c:pt idx="5951">
                  <c:v>9.3286689999999997</c:v>
                </c:pt>
                <c:pt idx="5952">
                  <c:v>9.3365860000000005</c:v>
                </c:pt>
                <c:pt idx="5953">
                  <c:v>9.3445490000000007</c:v>
                </c:pt>
                <c:pt idx="5954">
                  <c:v>9.3525109999999998</c:v>
                </c:pt>
                <c:pt idx="5955">
                  <c:v>9.3603729999999992</c:v>
                </c:pt>
                <c:pt idx="5956">
                  <c:v>9.368347</c:v>
                </c:pt>
                <c:pt idx="5957">
                  <c:v>9.3763430000000003</c:v>
                </c:pt>
                <c:pt idx="5958">
                  <c:v>9.3843169999999994</c:v>
                </c:pt>
                <c:pt idx="5959">
                  <c:v>9.392201</c:v>
                </c:pt>
                <c:pt idx="5960">
                  <c:v>9.4001300000000008</c:v>
                </c:pt>
                <c:pt idx="5961">
                  <c:v>9.4081489999999999</c:v>
                </c:pt>
                <c:pt idx="5962">
                  <c:v>9.4161560000000009</c:v>
                </c:pt>
                <c:pt idx="5963">
                  <c:v>9.4241299999999999</c:v>
                </c:pt>
                <c:pt idx="5964">
                  <c:v>9.4321929999999998</c:v>
                </c:pt>
                <c:pt idx="5965">
                  <c:v>9.440156</c:v>
                </c:pt>
                <c:pt idx="5966">
                  <c:v>9.4481859999999998</c:v>
                </c:pt>
                <c:pt idx="5967">
                  <c:v>9.4562489999999997</c:v>
                </c:pt>
                <c:pt idx="5968">
                  <c:v>9.4642680000000006</c:v>
                </c:pt>
                <c:pt idx="5969">
                  <c:v>9.4722639999999991</c:v>
                </c:pt>
                <c:pt idx="5970">
                  <c:v>9.4803270000000008</c:v>
                </c:pt>
                <c:pt idx="5971">
                  <c:v>9.4884129999999995</c:v>
                </c:pt>
                <c:pt idx="5972">
                  <c:v>9.4965440000000001</c:v>
                </c:pt>
                <c:pt idx="5973">
                  <c:v>9.5046520000000001</c:v>
                </c:pt>
                <c:pt idx="5974">
                  <c:v>9.5128609999999991</c:v>
                </c:pt>
                <c:pt idx="5975">
                  <c:v>9.5210249999999998</c:v>
                </c:pt>
                <c:pt idx="5976">
                  <c:v>9.5291549999999994</c:v>
                </c:pt>
                <c:pt idx="5977">
                  <c:v>9.5372749999999993</c:v>
                </c:pt>
                <c:pt idx="5978">
                  <c:v>9.5453720000000004</c:v>
                </c:pt>
                <c:pt idx="5979">
                  <c:v>9.5534239999999997</c:v>
                </c:pt>
                <c:pt idx="5980">
                  <c:v>9.5615100000000002</c:v>
                </c:pt>
                <c:pt idx="5981">
                  <c:v>9.5696180000000002</c:v>
                </c:pt>
                <c:pt idx="5982">
                  <c:v>9.5777370000000008</c:v>
                </c:pt>
                <c:pt idx="5983">
                  <c:v>9.5859009999999998</c:v>
                </c:pt>
                <c:pt idx="5984">
                  <c:v>9.5940320000000003</c:v>
                </c:pt>
                <c:pt idx="5985">
                  <c:v>9.6022189999999998</c:v>
                </c:pt>
                <c:pt idx="5986">
                  <c:v>9.6103830000000006</c:v>
                </c:pt>
                <c:pt idx="5987">
                  <c:v>9.6184130000000003</c:v>
                </c:pt>
                <c:pt idx="5988">
                  <c:v>9.6264310000000002</c:v>
                </c:pt>
                <c:pt idx="5989">
                  <c:v>9.6344049999999992</c:v>
                </c:pt>
                <c:pt idx="5990">
                  <c:v>9.642334</c:v>
                </c:pt>
                <c:pt idx="5991">
                  <c:v>9.6501509999999993</c:v>
                </c:pt>
                <c:pt idx="5992">
                  <c:v>9.6580460000000006</c:v>
                </c:pt>
                <c:pt idx="5993">
                  <c:v>9.6659749999999995</c:v>
                </c:pt>
                <c:pt idx="5994">
                  <c:v>9.6738929999999996</c:v>
                </c:pt>
                <c:pt idx="5995">
                  <c:v>9.6817770000000003</c:v>
                </c:pt>
                <c:pt idx="5996">
                  <c:v>9.6897509999999993</c:v>
                </c:pt>
                <c:pt idx="5997">
                  <c:v>9.6976019999999998</c:v>
                </c:pt>
                <c:pt idx="5998">
                  <c:v>9.7054069999999992</c:v>
                </c:pt>
                <c:pt idx="5999">
                  <c:v>9.7132240000000003</c:v>
                </c:pt>
                <c:pt idx="6000">
                  <c:v>9.7210409999999996</c:v>
                </c:pt>
                <c:pt idx="6001">
                  <c:v>9.728847</c:v>
                </c:pt>
                <c:pt idx="6002">
                  <c:v>9.7365750000000002</c:v>
                </c:pt>
                <c:pt idx="6003">
                  <c:v>9.7442349999999998</c:v>
                </c:pt>
                <c:pt idx="6004">
                  <c:v>9.7519290000000005</c:v>
                </c:pt>
                <c:pt idx="6005">
                  <c:v>9.7595659999999995</c:v>
                </c:pt>
                <c:pt idx="6006">
                  <c:v>9.7672489999999996</c:v>
                </c:pt>
                <c:pt idx="6007">
                  <c:v>9.7748310000000007</c:v>
                </c:pt>
                <c:pt idx="6008">
                  <c:v>9.7823569999999993</c:v>
                </c:pt>
                <c:pt idx="6009">
                  <c:v>9.7898940000000003</c:v>
                </c:pt>
                <c:pt idx="6010">
                  <c:v>9.7974639999999997</c:v>
                </c:pt>
                <c:pt idx="6011">
                  <c:v>9.8049680000000006</c:v>
                </c:pt>
                <c:pt idx="6012">
                  <c:v>9.8124260000000003</c:v>
                </c:pt>
                <c:pt idx="6013">
                  <c:v>9.8198290000000004</c:v>
                </c:pt>
                <c:pt idx="6014">
                  <c:v>9.8273440000000001</c:v>
                </c:pt>
                <c:pt idx="6015">
                  <c:v>9.8347569999999997</c:v>
                </c:pt>
                <c:pt idx="6016">
                  <c:v>9.8421819999999993</c:v>
                </c:pt>
                <c:pt idx="6017">
                  <c:v>9.8495849999999994</c:v>
                </c:pt>
                <c:pt idx="6018">
                  <c:v>9.8570770000000003</c:v>
                </c:pt>
                <c:pt idx="6019">
                  <c:v>9.8646139999999995</c:v>
                </c:pt>
                <c:pt idx="6020">
                  <c:v>9.872185</c:v>
                </c:pt>
                <c:pt idx="6021">
                  <c:v>9.8797110000000004</c:v>
                </c:pt>
                <c:pt idx="6022">
                  <c:v>9.8872590000000002</c:v>
                </c:pt>
                <c:pt idx="6023">
                  <c:v>9.8947509999999994</c:v>
                </c:pt>
                <c:pt idx="6024">
                  <c:v>9.9023219999999998</c:v>
                </c:pt>
                <c:pt idx="6025">
                  <c:v>9.9099369999999993</c:v>
                </c:pt>
                <c:pt idx="6026">
                  <c:v>9.9174969999999991</c:v>
                </c:pt>
                <c:pt idx="6027">
                  <c:v>9.9251120000000004</c:v>
                </c:pt>
                <c:pt idx="6028">
                  <c:v>9.9326939999999997</c:v>
                </c:pt>
                <c:pt idx="6029">
                  <c:v>9.9403199999999998</c:v>
                </c:pt>
                <c:pt idx="6030">
                  <c:v>9.9480140000000006</c:v>
                </c:pt>
                <c:pt idx="6031">
                  <c:v>9.9557420000000008</c:v>
                </c:pt>
                <c:pt idx="6032">
                  <c:v>9.9636259999999996</c:v>
                </c:pt>
                <c:pt idx="6033">
                  <c:v>9.9715550000000004</c:v>
                </c:pt>
                <c:pt idx="6034">
                  <c:v>9.9794280000000004</c:v>
                </c:pt>
                <c:pt idx="6035">
                  <c:v>9.9872779999999999</c:v>
                </c:pt>
                <c:pt idx="6036">
                  <c:v>9.9951849999999993</c:v>
                </c:pt>
                <c:pt idx="6037">
                  <c:v>10.003125000000001</c:v>
                </c:pt>
                <c:pt idx="6038">
                  <c:v>10.01111</c:v>
                </c:pt>
                <c:pt idx="6039">
                  <c:v>10.019151000000001</c:v>
                </c:pt>
                <c:pt idx="6040">
                  <c:v>10.027237</c:v>
                </c:pt>
                <c:pt idx="6041">
                  <c:v>10.035299999999999</c:v>
                </c:pt>
                <c:pt idx="6042">
                  <c:v>10.043442000000001</c:v>
                </c:pt>
                <c:pt idx="6043">
                  <c:v>10.051517</c:v>
                </c:pt>
                <c:pt idx="6044">
                  <c:v>10.059737</c:v>
                </c:pt>
                <c:pt idx="6045">
                  <c:v>10.067834</c:v>
                </c:pt>
                <c:pt idx="6046">
                  <c:v>10.076009000000001</c:v>
                </c:pt>
                <c:pt idx="6047">
                  <c:v>10.084084000000001</c:v>
                </c:pt>
                <c:pt idx="6048">
                  <c:v>10.092269999999999</c:v>
                </c:pt>
                <c:pt idx="6049">
                  <c:v>10.100434999999999</c:v>
                </c:pt>
                <c:pt idx="6050">
                  <c:v>10.108711</c:v>
                </c:pt>
                <c:pt idx="6051">
                  <c:v>10.116875</c:v>
                </c:pt>
                <c:pt idx="6052">
                  <c:v>10.125061000000001</c:v>
                </c:pt>
                <c:pt idx="6053">
                  <c:v>10.133214000000001</c:v>
                </c:pt>
                <c:pt idx="6054">
                  <c:v>10.141423</c:v>
                </c:pt>
                <c:pt idx="6055">
                  <c:v>10.149520000000001</c:v>
                </c:pt>
                <c:pt idx="6056">
                  <c:v>10.157696</c:v>
                </c:pt>
                <c:pt idx="6057">
                  <c:v>10.165815</c:v>
                </c:pt>
                <c:pt idx="6058">
                  <c:v>10.174002</c:v>
                </c:pt>
                <c:pt idx="6059">
                  <c:v>10.181998</c:v>
                </c:pt>
                <c:pt idx="6060">
                  <c:v>10.189959999999999</c:v>
                </c:pt>
                <c:pt idx="6061">
                  <c:v>10.197877999999999</c:v>
                </c:pt>
                <c:pt idx="6062">
                  <c:v>10.205818000000001</c:v>
                </c:pt>
                <c:pt idx="6063">
                  <c:v>10.213714</c:v>
                </c:pt>
                <c:pt idx="6064">
                  <c:v>10.22171</c:v>
                </c:pt>
                <c:pt idx="6065">
                  <c:v>10.229639000000001</c:v>
                </c:pt>
                <c:pt idx="6066">
                  <c:v>10.237512000000001</c:v>
                </c:pt>
                <c:pt idx="6067">
                  <c:v>10.245350999999999</c:v>
                </c:pt>
                <c:pt idx="6068">
                  <c:v>10.25318</c:v>
                </c:pt>
                <c:pt idx="6069">
                  <c:v>10.261075</c:v>
                </c:pt>
                <c:pt idx="6070">
                  <c:v>10.268903</c:v>
                </c:pt>
                <c:pt idx="6071">
                  <c:v>10.276687000000001</c:v>
                </c:pt>
                <c:pt idx="6072">
                  <c:v>10.284425000000001</c:v>
                </c:pt>
                <c:pt idx="6073">
                  <c:v>10.292119</c:v>
                </c:pt>
                <c:pt idx="6074">
                  <c:v>10.299645</c:v>
                </c:pt>
                <c:pt idx="6075">
                  <c:v>10.307316</c:v>
                </c:pt>
                <c:pt idx="6076">
                  <c:v>10.314932000000001</c:v>
                </c:pt>
                <c:pt idx="6077">
                  <c:v>10.322457</c:v>
                </c:pt>
                <c:pt idx="6078">
                  <c:v>10.329848999999999</c:v>
                </c:pt>
                <c:pt idx="6079">
                  <c:v>10.337251</c:v>
                </c:pt>
                <c:pt idx="6080">
                  <c:v>10.344564</c:v>
                </c:pt>
                <c:pt idx="6081">
                  <c:v>10.351877</c:v>
                </c:pt>
                <c:pt idx="6082">
                  <c:v>10.359213</c:v>
                </c:pt>
                <c:pt idx="6083">
                  <c:v>10.366403</c:v>
                </c:pt>
                <c:pt idx="6084">
                  <c:v>10.373704999999999</c:v>
                </c:pt>
                <c:pt idx="6085">
                  <c:v>10.380860999999999</c:v>
                </c:pt>
                <c:pt idx="6086">
                  <c:v>10.38814</c:v>
                </c:pt>
                <c:pt idx="6087">
                  <c:v>10.395274000000001</c:v>
                </c:pt>
                <c:pt idx="6088">
                  <c:v>10.402464</c:v>
                </c:pt>
                <c:pt idx="6089">
                  <c:v>10.40962</c:v>
                </c:pt>
                <c:pt idx="6090">
                  <c:v>10.416776</c:v>
                </c:pt>
                <c:pt idx="6091">
                  <c:v>10.423843</c:v>
                </c:pt>
                <c:pt idx="6092">
                  <c:v>10.430999</c:v>
                </c:pt>
                <c:pt idx="6093">
                  <c:v>10.438188999999999</c:v>
                </c:pt>
                <c:pt idx="6094">
                  <c:v>10.445401</c:v>
                </c:pt>
                <c:pt idx="6095">
                  <c:v>10.452524</c:v>
                </c:pt>
                <c:pt idx="6096">
                  <c:v>10.459636</c:v>
                </c:pt>
                <c:pt idx="6097">
                  <c:v>10.466635</c:v>
                </c:pt>
                <c:pt idx="6098">
                  <c:v>10.473634000000001</c:v>
                </c:pt>
                <c:pt idx="6099">
                  <c:v>10.480600000000001</c:v>
                </c:pt>
                <c:pt idx="6100">
                  <c:v>10.487678000000001</c:v>
                </c:pt>
                <c:pt idx="6101">
                  <c:v>10.494688999999999</c:v>
                </c:pt>
                <c:pt idx="6102">
                  <c:v>10.501644000000001</c:v>
                </c:pt>
                <c:pt idx="6103">
                  <c:v>10.508565000000001</c:v>
                </c:pt>
                <c:pt idx="6104">
                  <c:v>10.515473999999999</c:v>
                </c:pt>
                <c:pt idx="6105">
                  <c:v>10.522228</c:v>
                </c:pt>
                <c:pt idx="6106">
                  <c:v>10.528924999999999</c:v>
                </c:pt>
                <c:pt idx="6107">
                  <c:v>10.535655</c:v>
                </c:pt>
                <c:pt idx="6108">
                  <c:v>10.542441999999999</c:v>
                </c:pt>
                <c:pt idx="6109">
                  <c:v>10.549094</c:v>
                </c:pt>
                <c:pt idx="6110">
                  <c:v>10.555769</c:v>
                </c:pt>
                <c:pt idx="6111">
                  <c:v>10.562365</c:v>
                </c:pt>
                <c:pt idx="6112">
                  <c:v>10.568994999999999</c:v>
                </c:pt>
                <c:pt idx="6113">
                  <c:v>10.575625</c:v>
                </c:pt>
                <c:pt idx="6114">
                  <c:v>10.582188</c:v>
                </c:pt>
                <c:pt idx="6115">
                  <c:v>10.588829</c:v>
                </c:pt>
                <c:pt idx="6116">
                  <c:v>10.595369</c:v>
                </c:pt>
                <c:pt idx="6117">
                  <c:v>10.601977</c:v>
                </c:pt>
                <c:pt idx="6118">
                  <c:v>10.608584</c:v>
                </c:pt>
                <c:pt idx="6119">
                  <c:v>10.615292</c:v>
                </c:pt>
                <c:pt idx="6120">
                  <c:v>10.621988999999999</c:v>
                </c:pt>
                <c:pt idx="6121">
                  <c:v>10.628674999999999</c:v>
                </c:pt>
                <c:pt idx="6122">
                  <c:v>10.635216</c:v>
                </c:pt>
                <c:pt idx="6123">
                  <c:v>10.641689</c:v>
                </c:pt>
                <c:pt idx="6124">
                  <c:v>10.648263</c:v>
                </c:pt>
                <c:pt idx="6125">
                  <c:v>10.654780000000001</c:v>
                </c:pt>
                <c:pt idx="6126">
                  <c:v>10.661398999999999</c:v>
                </c:pt>
                <c:pt idx="6127">
                  <c:v>10.667951</c:v>
                </c:pt>
                <c:pt idx="6128">
                  <c:v>10.674602999999999</c:v>
                </c:pt>
                <c:pt idx="6129">
                  <c:v>10.681278000000001</c:v>
                </c:pt>
                <c:pt idx="6130">
                  <c:v>10.687874000000001</c:v>
                </c:pt>
                <c:pt idx="6131">
                  <c:v>10.694437000000001</c:v>
                </c:pt>
                <c:pt idx="6132">
                  <c:v>10.700977</c:v>
                </c:pt>
                <c:pt idx="6133">
                  <c:v>10.707495</c:v>
                </c:pt>
                <c:pt idx="6134">
                  <c:v>10.713889999999999</c:v>
                </c:pt>
                <c:pt idx="6135">
                  <c:v>10.720250999999999</c:v>
                </c:pt>
                <c:pt idx="6136">
                  <c:v>10.726679000000001</c:v>
                </c:pt>
                <c:pt idx="6137">
                  <c:v>10.733141</c:v>
                </c:pt>
                <c:pt idx="6138">
                  <c:v>10.739725999999999</c:v>
                </c:pt>
                <c:pt idx="6139">
                  <c:v>10.746321999999999</c:v>
                </c:pt>
                <c:pt idx="6140">
                  <c:v>10.752884999999999</c:v>
                </c:pt>
                <c:pt idx="6141">
                  <c:v>10.759358000000001</c:v>
                </c:pt>
                <c:pt idx="6142">
                  <c:v>10.76591</c:v>
                </c:pt>
                <c:pt idx="6143">
                  <c:v>10.772539</c:v>
                </c:pt>
                <c:pt idx="6144">
                  <c:v>10.77918</c:v>
                </c:pt>
                <c:pt idx="6145">
                  <c:v>10.785866</c:v>
                </c:pt>
                <c:pt idx="6146">
                  <c:v>10.792586</c:v>
                </c:pt>
                <c:pt idx="6147">
                  <c:v>10.799372999999999</c:v>
                </c:pt>
                <c:pt idx="6148">
                  <c:v>10.806126000000001</c:v>
                </c:pt>
                <c:pt idx="6149">
                  <c:v>10.812844999999999</c:v>
                </c:pt>
                <c:pt idx="6150">
                  <c:v>10.819665000000001</c:v>
                </c:pt>
                <c:pt idx="6151">
                  <c:v>10.82643</c:v>
                </c:pt>
                <c:pt idx="6152">
                  <c:v>10.833373</c:v>
                </c:pt>
                <c:pt idx="6153">
                  <c:v>10.840261</c:v>
                </c:pt>
                <c:pt idx="6154">
                  <c:v>10.847148000000001</c:v>
                </c:pt>
                <c:pt idx="6155">
                  <c:v>10.854058</c:v>
                </c:pt>
                <c:pt idx="6156">
                  <c:v>10.860944999999999</c:v>
                </c:pt>
                <c:pt idx="6157">
                  <c:v>10.86781</c:v>
                </c:pt>
                <c:pt idx="6158">
                  <c:v>10.874663999999999</c:v>
                </c:pt>
                <c:pt idx="6159">
                  <c:v>10.881619000000001</c:v>
                </c:pt>
                <c:pt idx="6160">
                  <c:v>10.888484</c:v>
                </c:pt>
                <c:pt idx="6161">
                  <c:v>10.895372</c:v>
                </c:pt>
                <c:pt idx="6162">
                  <c:v>10.902293</c:v>
                </c:pt>
                <c:pt idx="6163">
                  <c:v>10.909326</c:v>
                </c:pt>
                <c:pt idx="6164">
                  <c:v>10.916482</c:v>
                </c:pt>
                <c:pt idx="6165">
                  <c:v>10.923537</c:v>
                </c:pt>
                <c:pt idx="6166">
                  <c:v>10.930548</c:v>
                </c:pt>
                <c:pt idx="6167">
                  <c:v>10.937435000000001</c:v>
                </c:pt>
                <c:pt idx="6168">
                  <c:v>10.944445999999999</c:v>
                </c:pt>
                <c:pt idx="6169">
                  <c:v>10.951411999999999</c:v>
                </c:pt>
                <c:pt idx="6170">
                  <c:v>10.958378</c:v>
                </c:pt>
                <c:pt idx="6171">
                  <c:v>10.965366</c:v>
                </c:pt>
                <c:pt idx="6172">
                  <c:v>10.972388</c:v>
                </c:pt>
                <c:pt idx="6173">
                  <c:v>10.979376</c:v>
                </c:pt>
                <c:pt idx="6174">
                  <c:v>10.986342</c:v>
                </c:pt>
                <c:pt idx="6175">
                  <c:v>10.993375</c:v>
                </c:pt>
                <c:pt idx="6176">
                  <c:v>11.000475</c:v>
                </c:pt>
                <c:pt idx="6177">
                  <c:v>11.007542000000001</c:v>
                </c:pt>
                <c:pt idx="6178">
                  <c:v>11.014564</c:v>
                </c:pt>
                <c:pt idx="6179">
                  <c:v>11.021451000000001</c:v>
                </c:pt>
                <c:pt idx="6180">
                  <c:v>11.028294000000001</c:v>
                </c:pt>
                <c:pt idx="6181">
                  <c:v>11.035092000000001</c:v>
                </c:pt>
                <c:pt idx="6182">
                  <c:v>11.041923000000001</c:v>
                </c:pt>
                <c:pt idx="6183">
                  <c:v>11.048676</c:v>
                </c:pt>
                <c:pt idx="6184">
                  <c:v>11.055329</c:v>
                </c:pt>
                <c:pt idx="6185">
                  <c:v>11.061914</c:v>
                </c:pt>
                <c:pt idx="6186">
                  <c:v>11.068365</c:v>
                </c:pt>
                <c:pt idx="6187">
                  <c:v>11.074882000000001</c:v>
                </c:pt>
                <c:pt idx="6188">
                  <c:v>11.081288000000001</c:v>
                </c:pt>
                <c:pt idx="6189">
                  <c:v>11.087705</c:v>
                </c:pt>
                <c:pt idx="6190">
                  <c:v>11.094078</c:v>
                </c:pt>
                <c:pt idx="6191">
                  <c:v>11.10045</c:v>
                </c:pt>
                <c:pt idx="6192">
                  <c:v>11.106821999999999</c:v>
                </c:pt>
                <c:pt idx="6193">
                  <c:v>11.113060000000001</c:v>
                </c:pt>
                <c:pt idx="6194">
                  <c:v>11.119298000000001</c:v>
                </c:pt>
                <c:pt idx="6195">
                  <c:v>11.12548</c:v>
                </c:pt>
                <c:pt idx="6196">
                  <c:v>11.131617</c:v>
                </c:pt>
                <c:pt idx="6197">
                  <c:v>11.137765999999999</c:v>
                </c:pt>
                <c:pt idx="6198">
                  <c:v>11.143858</c:v>
                </c:pt>
                <c:pt idx="6199">
                  <c:v>11.149905</c:v>
                </c:pt>
                <c:pt idx="6200">
                  <c:v>11.155875</c:v>
                </c:pt>
                <c:pt idx="6201">
                  <c:v>11.161922000000001</c:v>
                </c:pt>
                <c:pt idx="6202">
                  <c:v>11.167914</c:v>
                </c:pt>
                <c:pt idx="6203">
                  <c:v>11.173838</c:v>
                </c:pt>
                <c:pt idx="6204">
                  <c:v>11.179740000000001</c:v>
                </c:pt>
                <c:pt idx="6205">
                  <c:v>11.185518999999999</c:v>
                </c:pt>
                <c:pt idx="6206">
                  <c:v>11.191376</c:v>
                </c:pt>
                <c:pt idx="6207">
                  <c:v>11.197278000000001</c:v>
                </c:pt>
                <c:pt idx="6208">
                  <c:v>11.203258</c:v>
                </c:pt>
                <c:pt idx="6209">
                  <c:v>11.209037</c:v>
                </c:pt>
                <c:pt idx="6210">
                  <c:v>11.214848999999999</c:v>
                </c:pt>
                <c:pt idx="6211">
                  <c:v>11.220594</c:v>
                </c:pt>
                <c:pt idx="6212">
                  <c:v>11.226350999999999</c:v>
                </c:pt>
                <c:pt idx="6213">
                  <c:v>11.232096</c:v>
                </c:pt>
                <c:pt idx="6214">
                  <c:v>11.237919</c:v>
                </c:pt>
                <c:pt idx="6215">
                  <c:v>11.243698</c:v>
                </c:pt>
                <c:pt idx="6216">
                  <c:v>11.249511</c:v>
                </c:pt>
                <c:pt idx="6217">
                  <c:v>11.255165999999999</c:v>
                </c:pt>
                <c:pt idx="6218">
                  <c:v>11.260866</c:v>
                </c:pt>
                <c:pt idx="6219">
                  <c:v>11.266589</c:v>
                </c:pt>
                <c:pt idx="6220">
                  <c:v>11.272379000000001</c:v>
                </c:pt>
                <c:pt idx="6221">
                  <c:v>11.278225000000001</c:v>
                </c:pt>
                <c:pt idx="6222">
                  <c:v>11.284138</c:v>
                </c:pt>
                <c:pt idx="6223">
                  <c:v>11.290051</c:v>
                </c:pt>
                <c:pt idx="6224">
                  <c:v>11.296021</c:v>
                </c:pt>
                <c:pt idx="6225">
                  <c:v>11.302046000000001</c:v>
                </c:pt>
                <c:pt idx="6226">
                  <c:v>11.308127000000001</c:v>
                </c:pt>
                <c:pt idx="6227">
                  <c:v>11.314309</c:v>
                </c:pt>
                <c:pt idx="6228">
                  <c:v>11.320446</c:v>
                </c:pt>
                <c:pt idx="6229">
                  <c:v>11.326617000000001</c:v>
                </c:pt>
                <c:pt idx="6230">
                  <c:v>11.332787</c:v>
                </c:pt>
                <c:pt idx="6231">
                  <c:v>11.338958</c:v>
                </c:pt>
                <c:pt idx="6232">
                  <c:v>11.345072999999999</c:v>
                </c:pt>
                <c:pt idx="6233">
                  <c:v>11.351153999999999</c:v>
                </c:pt>
                <c:pt idx="6234">
                  <c:v>11.357224</c:v>
                </c:pt>
                <c:pt idx="6235">
                  <c:v>11.363282999999999</c:v>
                </c:pt>
                <c:pt idx="6236">
                  <c:v>11.369431000000001</c:v>
                </c:pt>
                <c:pt idx="6237">
                  <c:v>11.375579</c:v>
                </c:pt>
                <c:pt idx="6238">
                  <c:v>11.381638000000001</c:v>
                </c:pt>
                <c:pt idx="6239">
                  <c:v>11.387708</c:v>
                </c:pt>
                <c:pt idx="6240">
                  <c:v>11.393755000000001</c:v>
                </c:pt>
                <c:pt idx="6241">
                  <c:v>11.399713</c:v>
                </c:pt>
                <c:pt idx="6242">
                  <c:v>11.405559</c:v>
                </c:pt>
                <c:pt idx="6243">
                  <c:v>11.411327</c:v>
                </c:pt>
                <c:pt idx="6244">
                  <c:v>11.417195</c:v>
                </c:pt>
                <c:pt idx="6245">
                  <c:v>11.422962999999999</c:v>
                </c:pt>
                <c:pt idx="6246">
                  <c:v>11.428763999999999</c:v>
                </c:pt>
                <c:pt idx="6247">
                  <c:v>11.434487000000001</c:v>
                </c:pt>
                <c:pt idx="6248">
                  <c:v>11.44012</c:v>
                </c:pt>
                <c:pt idx="6249">
                  <c:v>11.445696999999999</c:v>
                </c:pt>
                <c:pt idx="6250">
                  <c:v>11.451375000000001</c:v>
                </c:pt>
                <c:pt idx="6251">
                  <c:v>11.456941</c:v>
                </c:pt>
                <c:pt idx="6252">
                  <c:v>11.462517999999999</c:v>
                </c:pt>
                <c:pt idx="6253">
                  <c:v>11.46805</c:v>
                </c:pt>
                <c:pt idx="6254">
                  <c:v>11.473572000000001</c:v>
                </c:pt>
                <c:pt idx="6255">
                  <c:v>11.47897</c:v>
                </c:pt>
                <c:pt idx="6256">
                  <c:v>11.484412000000001</c:v>
                </c:pt>
                <c:pt idx="6257">
                  <c:v>11.489754</c:v>
                </c:pt>
                <c:pt idx="6258">
                  <c:v>11.495196999999999</c:v>
                </c:pt>
                <c:pt idx="6259">
                  <c:v>11.500539</c:v>
                </c:pt>
                <c:pt idx="6260">
                  <c:v>11.505926000000001</c:v>
                </c:pt>
                <c:pt idx="6261">
                  <c:v>11.511279</c:v>
                </c:pt>
                <c:pt idx="6262">
                  <c:v>11.516543</c:v>
                </c:pt>
                <c:pt idx="6263">
                  <c:v>11.521750000000001</c:v>
                </c:pt>
                <c:pt idx="6264">
                  <c:v>11.527013999999999</c:v>
                </c:pt>
                <c:pt idx="6265">
                  <c:v>11.532188</c:v>
                </c:pt>
                <c:pt idx="6266">
                  <c:v>11.537452</c:v>
                </c:pt>
                <c:pt idx="6267">
                  <c:v>11.542714999999999</c:v>
                </c:pt>
                <c:pt idx="6268">
                  <c:v>11.547945</c:v>
                </c:pt>
                <c:pt idx="6269">
                  <c:v>11.553175</c:v>
                </c:pt>
                <c:pt idx="6270">
                  <c:v>11.558450000000001</c:v>
                </c:pt>
                <c:pt idx="6271">
                  <c:v>11.563736</c:v>
                </c:pt>
                <c:pt idx="6272">
                  <c:v>11.569077999999999</c:v>
                </c:pt>
                <c:pt idx="6273">
                  <c:v>11.57442</c:v>
                </c:pt>
                <c:pt idx="6274">
                  <c:v>11.579851</c:v>
                </c:pt>
                <c:pt idx="6275">
                  <c:v>11.585305</c:v>
                </c:pt>
                <c:pt idx="6276">
                  <c:v>11.590737000000001</c:v>
                </c:pt>
                <c:pt idx="6277">
                  <c:v>11.596068000000001</c:v>
                </c:pt>
                <c:pt idx="6278">
                  <c:v>11.601476999999999</c:v>
                </c:pt>
                <c:pt idx="6279">
                  <c:v>11.606920000000001</c:v>
                </c:pt>
                <c:pt idx="6280">
                  <c:v>11.612363</c:v>
                </c:pt>
                <c:pt idx="6281">
                  <c:v>11.617861</c:v>
                </c:pt>
                <c:pt idx="6282">
                  <c:v>11.623483</c:v>
                </c:pt>
                <c:pt idx="6283">
                  <c:v>11.629104999999999</c:v>
                </c:pt>
                <c:pt idx="6284">
                  <c:v>11.634817</c:v>
                </c:pt>
                <c:pt idx="6285">
                  <c:v>11.640484000000001</c:v>
                </c:pt>
                <c:pt idx="6286">
                  <c:v>11.646274</c:v>
                </c:pt>
                <c:pt idx="6287">
                  <c:v>11.652041000000001</c:v>
                </c:pt>
                <c:pt idx="6288">
                  <c:v>11.657809</c:v>
                </c:pt>
                <c:pt idx="6289">
                  <c:v>11.663632</c:v>
                </c:pt>
                <c:pt idx="6290">
                  <c:v>11.669445</c:v>
                </c:pt>
                <c:pt idx="6291">
                  <c:v>11.675190000000001</c:v>
                </c:pt>
                <c:pt idx="6292">
                  <c:v>11.680968</c:v>
                </c:pt>
                <c:pt idx="6293">
                  <c:v>11.686747</c:v>
                </c:pt>
                <c:pt idx="6294">
                  <c:v>11.692537</c:v>
                </c:pt>
                <c:pt idx="6295">
                  <c:v>11.698271</c:v>
                </c:pt>
                <c:pt idx="6296">
                  <c:v>11.704027</c:v>
                </c:pt>
                <c:pt idx="6297">
                  <c:v>11.709761</c:v>
                </c:pt>
                <c:pt idx="6298">
                  <c:v>11.715472999999999</c:v>
                </c:pt>
                <c:pt idx="6299">
                  <c:v>11.721173</c:v>
                </c:pt>
                <c:pt idx="6300">
                  <c:v>11.726884999999999</c:v>
                </c:pt>
                <c:pt idx="6301">
                  <c:v>11.732428000000001</c:v>
                </c:pt>
                <c:pt idx="6302">
                  <c:v>11.737971999999999</c:v>
                </c:pt>
                <c:pt idx="6303">
                  <c:v>11.743594</c:v>
                </c:pt>
                <c:pt idx="6304">
                  <c:v>11.749226999999999</c:v>
                </c:pt>
                <c:pt idx="6305">
                  <c:v>11.754771</c:v>
                </c:pt>
                <c:pt idx="6306">
                  <c:v>11.760348</c:v>
                </c:pt>
                <c:pt idx="6307">
                  <c:v>11.765689999999999</c:v>
                </c:pt>
                <c:pt idx="6308">
                  <c:v>11.770987</c:v>
                </c:pt>
                <c:pt idx="6309">
                  <c:v>11.776294999999999</c:v>
                </c:pt>
                <c:pt idx="6310">
                  <c:v>11.781548000000001</c:v>
                </c:pt>
                <c:pt idx="6311">
                  <c:v>11.786766999999999</c:v>
                </c:pt>
                <c:pt idx="6312">
                  <c:v>11.791941</c:v>
                </c:pt>
                <c:pt idx="6313">
                  <c:v>11.797003</c:v>
                </c:pt>
                <c:pt idx="6314">
                  <c:v>11.802098000000001</c:v>
                </c:pt>
                <c:pt idx="6315">
                  <c:v>11.807081999999999</c:v>
                </c:pt>
                <c:pt idx="6316">
                  <c:v>11.812110000000001</c:v>
                </c:pt>
                <c:pt idx="6317">
                  <c:v>11.817161</c:v>
                </c:pt>
                <c:pt idx="6318">
                  <c:v>11.822246</c:v>
                </c:pt>
                <c:pt idx="6319">
                  <c:v>11.82724</c:v>
                </c:pt>
                <c:pt idx="6320">
                  <c:v>11.832291</c:v>
                </c:pt>
                <c:pt idx="6321">
                  <c:v>11.837432</c:v>
                </c:pt>
                <c:pt idx="6322">
                  <c:v>11.842504999999999</c:v>
                </c:pt>
                <c:pt idx="6323">
                  <c:v>11.847477</c:v>
                </c:pt>
                <c:pt idx="6324">
                  <c:v>11.852539</c:v>
                </c:pt>
                <c:pt idx="6325">
                  <c:v>11.857533999999999</c:v>
                </c:pt>
                <c:pt idx="6326">
                  <c:v>11.862450000000001</c:v>
                </c:pt>
                <c:pt idx="6327">
                  <c:v>11.8673</c:v>
                </c:pt>
                <c:pt idx="6328">
                  <c:v>11.872149</c:v>
                </c:pt>
                <c:pt idx="6329">
                  <c:v>11.877065</c:v>
                </c:pt>
                <c:pt idx="6330">
                  <c:v>11.881971</c:v>
                </c:pt>
                <c:pt idx="6331">
                  <c:v>11.886876000000001</c:v>
                </c:pt>
                <c:pt idx="6332">
                  <c:v>11.891848</c:v>
                </c:pt>
                <c:pt idx="6333">
                  <c:v>11.896843000000001</c:v>
                </c:pt>
                <c:pt idx="6334">
                  <c:v>11.901782000000001</c:v>
                </c:pt>
                <c:pt idx="6335">
                  <c:v>11.906720999999999</c:v>
                </c:pt>
                <c:pt idx="6336">
                  <c:v>11.911738</c:v>
                </c:pt>
                <c:pt idx="6337">
                  <c:v>11.916822</c:v>
                </c:pt>
                <c:pt idx="6338">
                  <c:v>11.921828</c:v>
                </c:pt>
                <c:pt idx="6339">
                  <c:v>11.926833999999999</c:v>
                </c:pt>
                <c:pt idx="6340">
                  <c:v>11.931829</c:v>
                </c:pt>
                <c:pt idx="6341">
                  <c:v>11.936835</c:v>
                </c:pt>
                <c:pt idx="6342">
                  <c:v>11.941908</c:v>
                </c:pt>
                <c:pt idx="6343">
                  <c:v>11.946937</c:v>
                </c:pt>
                <c:pt idx="6344">
                  <c:v>11.951931</c:v>
                </c:pt>
                <c:pt idx="6345">
                  <c:v>11.956814</c:v>
                </c:pt>
                <c:pt idx="6346">
                  <c:v>11.961664000000001</c:v>
                </c:pt>
                <c:pt idx="6347">
                  <c:v>11.966513000000001</c:v>
                </c:pt>
                <c:pt idx="6348">
                  <c:v>11.971484999999999</c:v>
                </c:pt>
                <c:pt idx="6349">
                  <c:v>11.976457999999999</c:v>
                </c:pt>
                <c:pt idx="6350">
                  <c:v>11.981408</c:v>
                </c:pt>
                <c:pt idx="6351">
                  <c:v>11.986302</c:v>
                </c:pt>
                <c:pt idx="6352">
                  <c:v>11.991184000000001</c:v>
                </c:pt>
                <c:pt idx="6353">
                  <c:v>11.995989</c:v>
                </c:pt>
                <c:pt idx="6354">
                  <c:v>12.000894000000001</c:v>
                </c:pt>
                <c:pt idx="6355">
                  <c:v>12.005743000000001</c:v>
                </c:pt>
                <c:pt idx="6356">
                  <c:v>12.010593</c:v>
                </c:pt>
                <c:pt idx="6357">
                  <c:v>12.015352</c:v>
                </c:pt>
                <c:pt idx="6358">
                  <c:v>12.020111999999999</c:v>
                </c:pt>
                <c:pt idx="6359">
                  <c:v>12.024793000000001</c:v>
                </c:pt>
                <c:pt idx="6360">
                  <c:v>12.029407000000001</c:v>
                </c:pt>
                <c:pt idx="6361">
                  <c:v>12.03401</c:v>
                </c:pt>
                <c:pt idx="6362">
                  <c:v>12.038512000000001</c:v>
                </c:pt>
                <c:pt idx="6363">
                  <c:v>12.042968999999999</c:v>
                </c:pt>
                <c:pt idx="6364">
                  <c:v>12.047549999999999</c:v>
                </c:pt>
                <c:pt idx="6365">
                  <c:v>12.052028999999999</c:v>
                </c:pt>
                <c:pt idx="6366">
                  <c:v>12.056531</c:v>
                </c:pt>
                <c:pt idx="6367">
                  <c:v>12.061089000000001</c:v>
                </c:pt>
                <c:pt idx="6368">
                  <c:v>12.065636</c:v>
                </c:pt>
                <c:pt idx="6369">
                  <c:v>12.07015</c:v>
                </c:pt>
                <c:pt idx="6370">
                  <c:v>12.074617999999999</c:v>
                </c:pt>
                <c:pt idx="6371">
                  <c:v>12.079029999999999</c:v>
                </c:pt>
                <c:pt idx="6372">
                  <c:v>12.083477</c:v>
                </c:pt>
                <c:pt idx="6373">
                  <c:v>12.087766</c:v>
                </c:pt>
                <c:pt idx="6374">
                  <c:v>12.0921</c:v>
                </c:pt>
                <c:pt idx="6375">
                  <c:v>12.096456</c:v>
                </c:pt>
                <c:pt idx="6376">
                  <c:v>12.100835</c:v>
                </c:pt>
                <c:pt idx="6377">
                  <c:v>12.105136</c:v>
                </c:pt>
                <c:pt idx="6378">
                  <c:v>12.10938</c:v>
                </c:pt>
                <c:pt idx="6379">
                  <c:v>12.113692</c:v>
                </c:pt>
                <c:pt idx="6380">
                  <c:v>12.118104000000001</c:v>
                </c:pt>
                <c:pt idx="6381">
                  <c:v>12.122472</c:v>
                </c:pt>
                <c:pt idx="6382">
                  <c:v>12.126806</c:v>
                </c:pt>
                <c:pt idx="6383">
                  <c:v>12.131150999999999</c:v>
                </c:pt>
                <c:pt idx="6384">
                  <c:v>12.135497000000001</c:v>
                </c:pt>
                <c:pt idx="6385">
                  <c:v>12.139786000000001</c:v>
                </c:pt>
                <c:pt idx="6386">
                  <c:v>12.144197999999999</c:v>
                </c:pt>
                <c:pt idx="6387">
                  <c:v>12.148667</c:v>
                </c:pt>
                <c:pt idx="6388">
                  <c:v>12.153112999999999</c:v>
                </c:pt>
                <c:pt idx="6389">
                  <c:v>12.157458</c:v>
                </c:pt>
                <c:pt idx="6390">
                  <c:v>12.161770000000001</c:v>
                </c:pt>
                <c:pt idx="6391">
                  <c:v>12.166069999999999</c:v>
                </c:pt>
                <c:pt idx="6392">
                  <c:v>12.17046</c:v>
                </c:pt>
                <c:pt idx="6393">
                  <c:v>12.174794</c:v>
                </c:pt>
                <c:pt idx="6394">
                  <c:v>12.179228999999999</c:v>
                </c:pt>
                <c:pt idx="6395">
                  <c:v>12.183517999999999</c:v>
                </c:pt>
                <c:pt idx="6396">
                  <c:v>12.187796000000001</c:v>
                </c:pt>
                <c:pt idx="6397">
                  <c:v>12.192075000000001</c:v>
                </c:pt>
                <c:pt idx="6398">
                  <c:v>12.196341</c:v>
                </c:pt>
                <c:pt idx="6399">
                  <c:v>12.200563000000001</c:v>
                </c:pt>
                <c:pt idx="6400">
                  <c:v>12.204898</c:v>
                </c:pt>
                <c:pt idx="6401">
                  <c:v>12.209332</c:v>
                </c:pt>
                <c:pt idx="6402">
                  <c:v>12.213644</c:v>
                </c:pt>
                <c:pt idx="6403">
                  <c:v>12.2179</c:v>
                </c:pt>
                <c:pt idx="6404">
                  <c:v>12.222244999999999</c:v>
                </c:pt>
                <c:pt idx="6405">
                  <c:v>12.226445</c:v>
                </c:pt>
                <c:pt idx="6406">
                  <c:v>12.230712</c:v>
                </c:pt>
                <c:pt idx="6407">
                  <c:v>12.234966999999999</c:v>
                </c:pt>
                <c:pt idx="6408">
                  <c:v>12.239178000000001</c:v>
                </c:pt>
                <c:pt idx="6409">
                  <c:v>12.243389000000001</c:v>
                </c:pt>
                <c:pt idx="6410">
                  <c:v>12.247645</c:v>
                </c:pt>
                <c:pt idx="6411">
                  <c:v>12.251811</c:v>
                </c:pt>
                <c:pt idx="6412">
                  <c:v>12.256156000000001</c:v>
                </c:pt>
                <c:pt idx="6413">
                  <c:v>12.260445000000001</c:v>
                </c:pt>
                <c:pt idx="6414">
                  <c:v>12.264903</c:v>
                </c:pt>
                <c:pt idx="6415">
                  <c:v>12.269202999999999</c:v>
                </c:pt>
                <c:pt idx="6416">
                  <c:v>12.273614999999999</c:v>
                </c:pt>
                <c:pt idx="6417">
                  <c:v>12.277983000000001</c:v>
                </c:pt>
                <c:pt idx="6418">
                  <c:v>12.282418</c:v>
                </c:pt>
                <c:pt idx="6419">
                  <c:v>12.286875</c:v>
                </c:pt>
                <c:pt idx="6420">
                  <c:v>12.291388</c:v>
                </c:pt>
                <c:pt idx="6421">
                  <c:v>12.29579</c:v>
                </c:pt>
                <c:pt idx="6422">
                  <c:v>12.300247000000001</c:v>
                </c:pt>
                <c:pt idx="6423">
                  <c:v>12.304783</c:v>
                </c:pt>
                <c:pt idx="6424">
                  <c:v>12.309352000000001</c:v>
                </c:pt>
                <c:pt idx="6425">
                  <c:v>12.313955</c:v>
                </c:pt>
                <c:pt idx="6426">
                  <c:v>12.318625000000001</c:v>
                </c:pt>
                <c:pt idx="6427">
                  <c:v>12.323283999999999</c:v>
                </c:pt>
                <c:pt idx="6428">
                  <c:v>12.327875000000001</c:v>
                </c:pt>
                <c:pt idx="6429">
                  <c:v>12.332478</c:v>
                </c:pt>
                <c:pt idx="6430">
                  <c:v>12.337237999999999</c:v>
                </c:pt>
                <c:pt idx="6431">
                  <c:v>12.342031</c:v>
                </c:pt>
                <c:pt idx="6432">
                  <c:v>12.346835</c:v>
                </c:pt>
                <c:pt idx="6433">
                  <c:v>12.351539000000001</c:v>
                </c:pt>
                <c:pt idx="6434">
                  <c:v>12.356287</c:v>
                </c:pt>
                <c:pt idx="6435">
                  <c:v>12.361001999999999</c:v>
                </c:pt>
                <c:pt idx="6436">
                  <c:v>12.36584</c:v>
                </c:pt>
                <c:pt idx="6437">
                  <c:v>12.370678</c:v>
                </c:pt>
                <c:pt idx="6438">
                  <c:v>12.375595000000001</c:v>
                </c:pt>
                <c:pt idx="6439">
                  <c:v>12.380545</c:v>
                </c:pt>
                <c:pt idx="6440">
                  <c:v>12.385505999999999</c:v>
                </c:pt>
                <c:pt idx="6441">
                  <c:v>12.390344000000001</c:v>
                </c:pt>
                <c:pt idx="6442">
                  <c:v>12.395160000000001</c:v>
                </c:pt>
                <c:pt idx="6443">
                  <c:v>12.400041999999999</c:v>
                </c:pt>
                <c:pt idx="6444">
                  <c:v>12.404992999999999</c:v>
                </c:pt>
                <c:pt idx="6445">
                  <c:v>12.409931</c:v>
                </c:pt>
                <c:pt idx="6446">
                  <c:v>12.414825</c:v>
                </c:pt>
                <c:pt idx="6447">
                  <c:v>12.419651999999999</c:v>
                </c:pt>
                <c:pt idx="6448">
                  <c:v>12.424479</c:v>
                </c:pt>
                <c:pt idx="6449">
                  <c:v>12.429271999999999</c:v>
                </c:pt>
                <c:pt idx="6450">
                  <c:v>12.434077</c:v>
                </c:pt>
                <c:pt idx="6451">
                  <c:v>12.438825</c:v>
                </c:pt>
                <c:pt idx="6452">
                  <c:v>12.443630000000001</c:v>
                </c:pt>
                <c:pt idx="6453">
                  <c:v>12.44821</c:v>
                </c:pt>
                <c:pt idx="6454">
                  <c:v>12.452779</c:v>
                </c:pt>
                <c:pt idx="6455">
                  <c:v>12.457269999999999</c:v>
                </c:pt>
                <c:pt idx="6456">
                  <c:v>12.461862</c:v>
                </c:pt>
                <c:pt idx="6457">
                  <c:v>12.466252000000001</c:v>
                </c:pt>
                <c:pt idx="6458">
                  <c:v>12.470608</c:v>
                </c:pt>
                <c:pt idx="6459">
                  <c:v>12.474842000000001</c:v>
                </c:pt>
                <c:pt idx="6460">
                  <c:v>12.479018999999999</c:v>
                </c:pt>
                <c:pt idx="6461">
                  <c:v>12.483095</c:v>
                </c:pt>
                <c:pt idx="6462">
                  <c:v>12.487228</c:v>
                </c:pt>
                <c:pt idx="6463">
                  <c:v>12.491248000000001</c:v>
                </c:pt>
                <c:pt idx="6464">
                  <c:v>12.495168</c:v>
                </c:pt>
                <c:pt idx="6465">
                  <c:v>12.498998</c:v>
                </c:pt>
                <c:pt idx="6466">
                  <c:v>12.502851</c:v>
                </c:pt>
                <c:pt idx="6467">
                  <c:v>12.50658</c:v>
                </c:pt>
                <c:pt idx="6468">
                  <c:v>12.510287</c:v>
                </c:pt>
                <c:pt idx="6469">
                  <c:v>12.514004999999999</c:v>
                </c:pt>
                <c:pt idx="6470">
                  <c:v>12.517745</c:v>
                </c:pt>
                <c:pt idx="6471">
                  <c:v>12.521385</c:v>
                </c:pt>
                <c:pt idx="6472">
                  <c:v>12.525002000000001</c:v>
                </c:pt>
                <c:pt idx="6473">
                  <c:v>12.52853</c:v>
                </c:pt>
                <c:pt idx="6474">
                  <c:v>12.532147</c:v>
                </c:pt>
                <c:pt idx="6475">
                  <c:v>12.535786999999999</c:v>
                </c:pt>
                <c:pt idx="6476">
                  <c:v>12.539382</c:v>
                </c:pt>
                <c:pt idx="6477">
                  <c:v>12.542932</c:v>
                </c:pt>
                <c:pt idx="6478">
                  <c:v>12.546516</c:v>
                </c:pt>
                <c:pt idx="6479">
                  <c:v>12.549977</c:v>
                </c:pt>
                <c:pt idx="6480">
                  <c:v>12.553447999999999</c:v>
                </c:pt>
                <c:pt idx="6481">
                  <c:v>12.55692</c:v>
                </c:pt>
                <c:pt idx="6482">
                  <c:v>12.560480999999999</c:v>
                </c:pt>
                <c:pt idx="6483">
                  <c:v>12.563931</c:v>
                </c:pt>
                <c:pt idx="6484">
                  <c:v>12.567368999999999</c:v>
                </c:pt>
                <c:pt idx="6485">
                  <c:v>12.570784</c:v>
                </c:pt>
                <c:pt idx="6486">
                  <c:v>12.574121999999999</c:v>
                </c:pt>
                <c:pt idx="6487">
                  <c:v>12.577493</c:v>
                </c:pt>
                <c:pt idx="6488">
                  <c:v>12.580875000000001</c:v>
                </c:pt>
                <c:pt idx="6489">
                  <c:v>12.584279</c:v>
                </c:pt>
                <c:pt idx="6490">
                  <c:v>12.58774</c:v>
                </c:pt>
                <c:pt idx="6491">
                  <c:v>12.591111</c:v>
                </c:pt>
                <c:pt idx="6492">
                  <c:v>12.594448</c:v>
                </c:pt>
                <c:pt idx="6493">
                  <c:v>12.597718</c:v>
                </c:pt>
                <c:pt idx="6494">
                  <c:v>12.601022</c:v>
                </c:pt>
                <c:pt idx="6495">
                  <c:v>12.604281</c:v>
                </c:pt>
                <c:pt idx="6496">
                  <c:v>12.60754</c:v>
                </c:pt>
                <c:pt idx="6497">
                  <c:v>12.610697999999999</c:v>
                </c:pt>
                <c:pt idx="6498">
                  <c:v>12.613924000000001</c:v>
                </c:pt>
                <c:pt idx="6499">
                  <c:v>12.617171000000001</c:v>
                </c:pt>
                <c:pt idx="6500">
                  <c:v>12.620441</c:v>
                </c:pt>
                <c:pt idx="6501">
                  <c:v>12.623621999999999</c:v>
                </c:pt>
                <c:pt idx="6502">
                  <c:v>12.626747</c:v>
                </c:pt>
                <c:pt idx="6503">
                  <c:v>12.629804</c:v>
                </c:pt>
                <c:pt idx="6504">
                  <c:v>12.632928</c:v>
                </c:pt>
                <c:pt idx="6505">
                  <c:v>12.636030999999999</c:v>
                </c:pt>
                <c:pt idx="6506">
                  <c:v>12.639177999999999</c:v>
                </c:pt>
                <c:pt idx="6507">
                  <c:v>12.642168</c:v>
                </c:pt>
                <c:pt idx="6508">
                  <c:v>12.645213999999999</c:v>
                </c:pt>
                <c:pt idx="6509">
                  <c:v>12.648192999999999</c:v>
                </c:pt>
                <c:pt idx="6510">
                  <c:v>12.651204999999999</c:v>
                </c:pt>
                <c:pt idx="6511">
                  <c:v>12.65414</c:v>
                </c:pt>
                <c:pt idx="6512">
                  <c:v>12.657029</c:v>
                </c:pt>
                <c:pt idx="6513">
                  <c:v>12.659962999999999</c:v>
                </c:pt>
                <c:pt idx="6514">
                  <c:v>12.662909000000001</c:v>
                </c:pt>
                <c:pt idx="6515">
                  <c:v>12.66582</c:v>
                </c:pt>
                <c:pt idx="6516">
                  <c:v>12.668710000000001</c:v>
                </c:pt>
                <c:pt idx="6517">
                  <c:v>12.671633</c:v>
                </c:pt>
                <c:pt idx="6518">
                  <c:v>12.674511000000001</c:v>
                </c:pt>
                <c:pt idx="6519">
                  <c:v>12.677322</c:v>
                </c:pt>
                <c:pt idx="6520">
                  <c:v>12.680267000000001</c:v>
                </c:pt>
                <c:pt idx="6521">
                  <c:v>12.683134000000001</c:v>
                </c:pt>
                <c:pt idx="6522">
                  <c:v>12.686000999999999</c:v>
                </c:pt>
                <c:pt idx="6523">
                  <c:v>12.688723</c:v>
                </c:pt>
                <c:pt idx="6524">
                  <c:v>12.69159</c:v>
                </c:pt>
                <c:pt idx="6525">
                  <c:v>12.694478999999999</c:v>
                </c:pt>
                <c:pt idx="6526">
                  <c:v>12.697391</c:v>
                </c:pt>
                <c:pt idx="6527">
                  <c:v>12.700314000000001</c:v>
                </c:pt>
                <c:pt idx="6528">
                  <c:v>12.703348999999999</c:v>
                </c:pt>
                <c:pt idx="6529">
                  <c:v>12.706372</c:v>
                </c:pt>
                <c:pt idx="6530">
                  <c:v>12.709339999999999</c:v>
                </c:pt>
                <c:pt idx="6531">
                  <c:v>12.712297</c:v>
                </c:pt>
                <c:pt idx="6532">
                  <c:v>12.715309</c:v>
                </c:pt>
                <c:pt idx="6533">
                  <c:v>12.718400000000001</c:v>
                </c:pt>
                <c:pt idx="6534">
                  <c:v>12.72157</c:v>
                </c:pt>
                <c:pt idx="6535">
                  <c:v>12.724784</c:v>
                </c:pt>
                <c:pt idx="6536">
                  <c:v>12.728109999999999</c:v>
                </c:pt>
                <c:pt idx="6537">
                  <c:v>12.731346</c:v>
                </c:pt>
                <c:pt idx="6538">
                  <c:v>12.734660999999999</c:v>
                </c:pt>
                <c:pt idx="6539">
                  <c:v>12.738009999999999</c:v>
                </c:pt>
                <c:pt idx="6540">
                  <c:v>12.741325</c:v>
                </c:pt>
                <c:pt idx="6541">
                  <c:v>12.74464</c:v>
                </c:pt>
                <c:pt idx="6542">
                  <c:v>12.748078</c:v>
                </c:pt>
                <c:pt idx="6543">
                  <c:v>12.75155</c:v>
                </c:pt>
                <c:pt idx="6544">
                  <c:v>12.755055</c:v>
                </c:pt>
                <c:pt idx="6545">
                  <c:v>12.758504</c:v>
                </c:pt>
                <c:pt idx="6546">
                  <c:v>12.761998999999999</c:v>
                </c:pt>
                <c:pt idx="6547">
                  <c:v>12.765459</c:v>
                </c:pt>
                <c:pt idx="6548">
                  <c:v>12.768986999999999</c:v>
                </c:pt>
                <c:pt idx="6549">
                  <c:v>12.772503</c:v>
                </c:pt>
                <c:pt idx="6550">
                  <c:v>12.776076</c:v>
                </c:pt>
                <c:pt idx="6551">
                  <c:v>12.779591999999999</c:v>
                </c:pt>
                <c:pt idx="6552">
                  <c:v>12.783075</c:v>
                </c:pt>
                <c:pt idx="6553">
                  <c:v>12.786592000000001</c:v>
                </c:pt>
                <c:pt idx="6554">
                  <c:v>12.790008</c:v>
                </c:pt>
                <c:pt idx="6555">
                  <c:v>12.793502</c:v>
                </c:pt>
                <c:pt idx="6556">
                  <c:v>12.796984999999999</c:v>
                </c:pt>
                <c:pt idx="6557">
                  <c:v>12.800288</c:v>
                </c:pt>
                <c:pt idx="6558">
                  <c:v>12.803603000000001</c:v>
                </c:pt>
                <c:pt idx="6559">
                  <c:v>12.806907000000001</c:v>
                </c:pt>
                <c:pt idx="6560">
                  <c:v>12.810244000000001</c:v>
                </c:pt>
                <c:pt idx="6561">
                  <c:v>12.81338</c:v>
                </c:pt>
                <c:pt idx="6562">
                  <c:v>12.816527000000001</c:v>
                </c:pt>
                <c:pt idx="6563">
                  <c:v>12.819618</c:v>
                </c:pt>
                <c:pt idx="6564">
                  <c:v>12.822865999999999</c:v>
                </c:pt>
                <c:pt idx="6565">
                  <c:v>12.825979</c:v>
                </c:pt>
                <c:pt idx="6566">
                  <c:v>12.829048</c:v>
                </c:pt>
                <c:pt idx="6567">
                  <c:v>12.831993000000001</c:v>
                </c:pt>
                <c:pt idx="6568">
                  <c:v>12.834937999999999</c:v>
                </c:pt>
                <c:pt idx="6569">
                  <c:v>12.837716</c:v>
                </c:pt>
                <c:pt idx="6570">
                  <c:v>12.840503999999999</c:v>
                </c:pt>
                <c:pt idx="6571">
                  <c:v>12.843282</c:v>
                </c:pt>
                <c:pt idx="6572">
                  <c:v>12.846003</c:v>
                </c:pt>
                <c:pt idx="6573">
                  <c:v>12.848646</c:v>
                </c:pt>
                <c:pt idx="6574">
                  <c:v>12.851222</c:v>
                </c:pt>
                <c:pt idx="6575">
                  <c:v>12.853775000000001</c:v>
                </c:pt>
                <c:pt idx="6576">
                  <c:v>12.856261999999999</c:v>
                </c:pt>
                <c:pt idx="6577">
                  <c:v>12.858601999999999</c:v>
                </c:pt>
                <c:pt idx="6578">
                  <c:v>12.861055</c:v>
                </c:pt>
                <c:pt idx="6579">
                  <c:v>12.863474</c:v>
                </c:pt>
                <c:pt idx="6580">
                  <c:v>12.865792000000001</c:v>
                </c:pt>
                <c:pt idx="6581">
                  <c:v>12.868155</c:v>
                </c:pt>
                <c:pt idx="6582">
                  <c:v>12.870585</c:v>
                </c:pt>
                <c:pt idx="6583">
                  <c:v>12.872992999999999</c:v>
                </c:pt>
                <c:pt idx="6584">
                  <c:v>12.875457000000001</c:v>
                </c:pt>
                <c:pt idx="6585">
                  <c:v>12.877886999999999</c:v>
                </c:pt>
                <c:pt idx="6586">
                  <c:v>12.880373000000001</c:v>
                </c:pt>
                <c:pt idx="6587">
                  <c:v>12.882815000000001</c:v>
                </c:pt>
                <c:pt idx="6588">
                  <c:v>12.885244999999999</c:v>
                </c:pt>
                <c:pt idx="6589">
                  <c:v>12.887786999999999</c:v>
                </c:pt>
                <c:pt idx="6590">
                  <c:v>12.890340999999999</c:v>
                </c:pt>
                <c:pt idx="6591">
                  <c:v>12.892837999999999</c:v>
                </c:pt>
                <c:pt idx="6592">
                  <c:v>12.895334999999999</c:v>
                </c:pt>
                <c:pt idx="6593">
                  <c:v>12.897888999999999</c:v>
                </c:pt>
                <c:pt idx="6594">
                  <c:v>12.900430999999999</c:v>
                </c:pt>
                <c:pt idx="6595">
                  <c:v>12.902996</c:v>
                </c:pt>
                <c:pt idx="6596">
                  <c:v>12.905481999999999</c:v>
                </c:pt>
                <c:pt idx="6597">
                  <c:v>12.907946000000001</c:v>
                </c:pt>
                <c:pt idx="6598">
                  <c:v>12.910667</c:v>
                </c:pt>
                <c:pt idx="6599">
                  <c:v>12.913276</c:v>
                </c:pt>
                <c:pt idx="6600">
                  <c:v>12.915964000000001</c:v>
                </c:pt>
                <c:pt idx="6601">
                  <c:v>12.918596000000001</c:v>
                </c:pt>
                <c:pt idx="6602">
                  <c:v>12.921340000000001</c:v>
                </c:pt>
                <c:pt idx="6603">
                  <c:v>12.924106</c:v>
                </c:pt>
                <c:pt idx="6604">
                  <c:v>12.926883</c:v>
                </c:pt>
                <c:pt idx="6605">
                  <c:v>12.929570999999999</c:v>
                </c:pt>
                <c:pt idx="6606">
                  <c:v>12.932359999999999</c:v>
                </c:pt>
                <c:pt idx="6607">
                  <c:v>12.935081</c:v>
                </c:pt>
                <c:pt idx="6608">
                  <c:v>12.937881000000001</c:v>
                </c:pt>
                <c:pt idx="6609">
                  <c:v>12.940647</c:v>
                </c:pt>
                <c:pt idx="6610">
                  <c:v>12.943514</c:v>
                </c:pt>
                <c:pt idx="6611">
                  <c:v>12.946358999999999</c:v>
                </c:pt>
                <c:pt idx="6612">
                  <c:v>12.949214</c:v>
                </c:pt>
                <c:pt idx="6613">
                  <c:v>12.952093</c:v>
                </c:pt>
                <c:pt idx="6614">
                  <c:v>12.955038</c:v>
                </c:pt>
                <c:pt idx="6615">
                  <c:v>12.958017</c:v>
                </c:pt>
                <c:pt idx="6616">
                  <c:v>12.960940000000001</c:v>
                </c:pt>
                <c:pt idx="6617">
                  <c:v>12.963941</c:v>
                </c:pt>
                <c:pt idx="6618">
                  <c:v>12.967077</c:v>
                </c:pt>
                <c:pt idx="6619">
                  <c:v>12.970112</c:v>
                </c:pt>
                <c:pt idx="6620">
                  <c:v>12.973203</c:v>
                </c:pt>
                <c:pt idx="6621">
                  <c:v>12.976305</c:v>
                </c:pt>
                <c:pt idx="6622">
                  <c:v>12.979395999999999</c:v>
                </c:pt>
                <c:pt idx="6623">
                  <c:v>12.982364</c:v>
                </c:pt>
                <c:pt idx="6624">
                  <c:v>12.985298</c:v>
                </c:pt>
                <c:pt idx="6625">
                  <c:v>12.988187</c:v>
                </c:pt>
                <c:pt idx="6626">
                  <c:v>12.991088</c:v>
                </c:pt>
                <c:pt idx="6627">
                  <c:v>12.993921</c:v>
                </c:pt>
                <c:pt idx="6628">
                  <c:v>12.9968</c:v>
                </c:pt>
                <c:pt idx="6629">
                  <c:v>12.999700000000001</c:v>
                </c:pt>
                <c:pt idx="6630">
                  <c:v>13.002489000000001</c:v>
                </c:pt>
                <c:pt idx="6631">
                  <c:v>13.005255</c:v>
                </c:pt>
                <c:pt idx="6632">
                  <c:v>13.008010000000001</c:v>
                </c:pt>
                <c:pt idx="6633">
                  <c:v>13.010809999999999</c:v>
                </c:pt>
                <c:pt idx="6634">
                  <c:v>13.013609000000001</c:v>
                </c:pt>
                <c:pt idx="6635">
                  <c:v>13.016398000000001</c:v>
                </c:pt>
                <c:pt idx="6636">
                  <c:v>13.019231</c:v>
                </c:pt>
                <c:pt idx="6637">
                  <c:v>13.022087000000001</c:v>
                </c:pt>
                <c:pt idx="6638">
                  <c:v>13.024932</c:v>
                </c:pt>
                <c:pt idx="6639">
                  <c:v>13.027564</c:v>
                </c:pt>
                <c:pt idx="6640">
                  <c:v>13.030341</c:v>
                </c:pt>
                <c:pt idx="6641">
                  <c:v>13.033018</c:v>
                </c:pt>
                <c:pt idx="6642">
                  <c:v>13.035773000000001</c:v>
                </c:pt>
                <c:pt idx="6643">
                  <c:v>13.038460000000001</c:v>
                </c:pt>
                <c:pt idx="6644">
                  <c:v>13.041148</c:v>
                </c:pt>
                <c:pt idx="6645">
                  <c:v>13.043801999999999</c:v>
                </c:pt>
                <c:pt idx="6646">
                  <c:v>13.046479</c:v>
                </c:pt>
                <c:pt idx="6647">
                  <c:v>13.049066</c:v>
                </c:pt>
                <c:pt idx="6648">
                  <c:v>13.051698</c:v>
                </c:pt>
                <c:pt idx="6649">
                  <c:v>13.054397</c:v>
                </c:pt>
                <c:pt idx="6650">
                  <c:v>13.057230000000001</c:v>
                </c:pt>
                <c:pt idx="6651">
                  <c:v>13.060019</c:v>
                </c:pt>
                <c:pt idx="6652">
                  <c:v>13.062818</c:v>
                </c:pt>
                <c:pt idx="6653">
                  <c:v>13.065628999999999</c:v>
                </c:pt>
                <c:pt idx="6654">
                  <c:v>13.068407000000001</c:v>
                </c:pt>
                <c:pt idx="6655">
                  <c:v>13.071229000000001</c:v>
                </c:pt>
                <c:pt idx="6656">
                  <c:v>13.074018000000001</c:v>
                </c:pt>
                <c:pt idx="6657">
                  <c:v>13.076851</c:v>
                </c:pt>
                <c:pt idx="6658">
                  <c:v>13.079651</c:v>
                </c:pt>
                <c:pt idx="6659">
                  <c:v>13.082371999999999</c:v>
                </c:pt>
                <c:pt idx="6660">
                  <c:v>13.085138000000001</c:v>
                </c:pt>
                <c:pt idx="6661">
                  <c:v>13.087826</c:v>
                </c:pt>
                <c:pt idx="6662">
                  <c:v>13.090648</c:v>
                </c:pt>
                <c:pt idx="6663">
                  <c:v>13.093392</c:v>
                </c:pt>
                <c:pt idx="6664">
                  <c:v>13.096282</c:v>
                </c:pt>
                <c:pt idx="6665">
                  <c:v>13.099126</c:v>
                </c:pt>
                <c:pt idx="6666">
                  <c:v>13.101959000000001</c:v>
                </c:pt>
                <c:pt idx="6667">
                  <c:v>13.104825999999999</c:v>
                </c:pt>
                <c:pt idx="6668">
                  <c:v>13.107761</c:v>
                </c:pt>
                <c:pt idx="6669">
                  <c:v>13.11065</c:v>
                </c:pt>
                <c:pt idx="6670">
                  <c:v>13.113517</c:v>
                </c:pt>
                <c:pt idx="6671">
                  <c:v>13.116339</c:v>
                </c:pt>
                <c:pt idx="6672">
                  <c:v>13.119161</c:v>
                </c:pt>
                <c:pt idx="6673">
                  <c:v>13.122073</c:v>
                </c:pt>
                <c:pt idx="6674">
                  <c:v>13.124962</c:v>
                </c:pt>
                <c:pt idx="6675">
                  <c:v>13.127784999999999</c:v>
                </c:pt>
                <c:pt idx="6676">
                  <c:v>13.130573</c:v>
                </c:pt>
                <c:pt idx="6677">
                  <c:v>13.133283</c:v>
                </c:pt>
                <c:pt idx="6678">
                  <c:v>13.136005000000001</c:v>
                </c:pt>
                <c:pt idx="6679">
                  <c:v>13.138805</c:v>
                </c:pt>
                <c:pt idx="6680">
                  <c:v>13.141705</c:v>
                </c:pt>
                <c:pt idx="6681">
                  <c:v>13.144437999999999</c:v>
                </c:pt>
                <c:pt idx="6682">
                  <c:v>13.147214999999999</c:v>
                </c:pt>
                <c:pt idx="6683">
                  <c:v>13.149891999999999</c:v>
                </c:pt>
                <c:pt idx="6684">
                  <c:v>13.152613000000001</c:v>
                </c:pt>
                <c:pt idx="6685">
                  <c:v>13.155267</c:v>
                </c:pt>
                <c:pt idx="6686">
                  <c:v>13.158011</c:v>
                </c:pt>
                <c:pt idx="6687">
                  <c:v>13.160721000000001</c:v>
                </c:pt>
                <c:pt idx="6688">
                  <c:v>13.163465</c:v>
                </c:pt>
                <c:pt idx="6689">
                  <c:v>13.166264999999999</c:v>
                </c:pt>
                <c:pt idx="6690">
                  <c:v>13.168964000000001</c:v>
                </c:pt>
                <c:pt idx="6691">
                  <c:v>13.171461000000001</c:v>
                </c:pt>
                <c:pt idx="6692">
                  <c:v>13.173959</c:v>
                </c:pt>
                <c:pt idx="6693">
                  <c:v>13.176322000000001</c:v>
                </c:pt>
                <c:pt idx="6694">
                  <c:v>13.17864</c:v>
                </c:pt>
                <c:pt idx="6695">
                  <c:v>13.181013999999999</c:v>
                </c:pt>
                <c:pt idx="6696">
                  <c:v>13.183275999999999</c:v>
                </c:pt>
                <c:pt idx="6697">
                  <c:v>13.185527</c:v>
                </c:pt>
                <c:pt idx="6698">
                  <c:v>13.187711</c:v>
                </c:pt>
                <c:pt idx="6699">
                  <c:v>13.189783</c:v>
                </c:pt>
                <c:pt idx="6700">
                  <c:v>13.191844</c:v>
                </c:pt>
                <c:pt idx="6701">
                  <c:v>13.193882</c:v>
                </c:pt>
                <c:pt idx="6702">
                  <c:v>13.195931</c:v>
                </c:pt>
                <c:pt idx="6703">
                  <c:v>13.197779000000001</c:v>
                </c:pt>
                <c:pt idx="6704">
                  <c:v>13.199717</c:v>
                </c:pt>
                <c:pt idx="6705">
                  <c:v>13.201497</c:v>
                </c:pt>
                <c:pt idx="6706">
                  <c:v>13.203312</c:v>
                </c:pt>
                <c:pt idx="6707">
                  <c:v>13.205102999999999</c:v>
                </c:pt>
                <c:pt idx="6708">
                  <c:v>13.20675</c:v>
                </c:pt>
                <c:pt idx="6709">
                  <c:v>13.208273</c:v>
                </c:pt>
                <c:pt idx="6710">
                  <c:v>13.209796000000001</c:v>
                </c:pt>
                <c:pt idx="6711">
                  <c:v>13.211274</c:v>
                </c:pt>
                <c:pt idx="6712">
                  <c:v>13.212820000000001</c:v>
                </c:pt>
                <c:pt idx="6713">
                  <c:v>13.214365000000001</c:v>
                </c:pt>
                <c:pt idx="6714">
                  <c:v>13.215776</c:v>
                </c:pt>
                <c:pt idx="6715">
                  <c:v>13.217053</c:v>
                </c:pt>
                <c:pt idx="6716">
                  <c:v>13.21843</c:v>
                </c:pt>
                <c:pt idx="6717">
                  <c:v>13.219785999999999</c:v>
                </c:pt>
                <c:pt idx="6718">
                  <c:v>13.221174</c:v>
                </c:pt>
                <c:pt idx="6719">
                  <c:v>13.222462</c:v>
                </c:pt>
                <c:pt idx="6720">
                  <c:v>13.223627</c:v>
                </c:pt>
                <c:pt idx="6721">
                  <c:v>13.224758</c:v>
                </c:pt>
                <c:pt idx="6722">
                  <c:v>13.225934000000001</c:v>
                </c:pt>
                <c:pt idx="6723">
                  <c:v>13.227065</c:v>
                </c:pt>
                <c:pt idx="6724">
                  <c:v>13.22823</c:v>
                </c:pt>
                <c:pt idx="6725">
                  <c:v>13.229338</c:v>
                </c:pt>
                <c:pt idx="6726">
                  <c:v>13.230503000000001</c:v>
                </c:pt>
                <c:pt idx="6727">
                  <c:v>13.231601</c:v>
                </c:pt>
                <c:pt idx="6728">
                  <c:v>13.232653000000001</c:v>
                </c:pt>
                <c:pt idx="6729">
                  <c:v>13.233672</c:v>
                </c:pt>
                <c:pt idx="6730">
                  <c:v>13.234680000000001</c:v>
                </c:pt>
                <c:pt idx="6731">
                  <c:v>13.235655</c:v>
                </c:pt>
                <c:pt idx="6732">
                  <c:v>13.236796999999999</c:v>
                </c:pt>
                <c:pt idx="6733">
                  <c:v>13.237951000000001</c:v>
                </c:pt>
                <c:pt idx="6734">
                  <c:v>13.239227</c:v>
                </c:pt>
                <c:pt idx="6735">
                  <c:v>13.240493000000001</c:v>
                </c:pt>
                <c:pt idx="6736">
                  <c:v>13.241702</c:v>
                </c:pt>
                <c:pt idx="6737">
                  <c:v>13.242934</c:v>
                </c:pt>
                <c:pt idx="6738">
                  <c:v>13.244121</c:v>
                </c:pt>
                <c:pt idx="6739">
                  <c:v>13.245342000000001</c:v>
                </c:pt>
                <c:pt idx="6740">
                  <c:v>13.246651999999999</c:v>
                </c:pt>
                <c:pt idx="6741">
                  <c:v>13.247951</c:v>
                </c:pt>
                <c:pt idx="6742">
                  <c:v>13.24925</c:v>
                </c:pt>
                <c:pt idx="6743">
                  <c:v>13.250494</c:v>
                </c:pt>
                <c:pt idx="6744">
                  <c:v>13.251860000000001</c:v>
                </c:pt>
                <c:pt idx="6745">
                  <c:v>13.253092000000001</c:v>
                </c:pt>
                <c:pt idx="6746">
                  <c:v>13.254402000000001</c:v>
                </c:pt>
                <c:pt idx="6747">
                  <c:v>13.25578</c:v>
                </c:pt>
                <c:pt idx="6748">
                  <c:v>13.257168</c:v>
                </c:pt>
                <c:pt idx="6749">
                  <c:v>13.258703000000001</c:v>
                </c:pt>
                <c:pt idx="6750">
                  <c:v>13.260370999999999</c:v>
                </c:pt>
                <c:pt idx="6751">
                  <c:v>13.262006</c:v>
                </c:pt>
                <c:pt idx="6752">
                  <c:v>13.263719999999999</c:v>
                </c:pt>
                <c:pt idx="6753">
                  <c:v>13.265321</c:v>
                </c:pt>
                <c:pt idx="6754">
                  <c:v>13.266912</c:v>
                </c:pt>
                <c:pt idx="6755">
                  <c:v>13.268613999999999</c:v>
                </c:pt>
                <c:pt idx="6756">
                  <c:v>13.270473000000001</c:v>
                </c:pt>
                <c:pt idx="6757">
                  <c:v>13.272209</c:v>
                </c:pt>
                <c:pt idx="6758">
                  <c:v>13.274068</c:v>
                </c:pt>
                <c:pt idx="6759">
                  <c:v>13.275904000000001</c:v>
                </c:pt>
                <c:pt idx="6760">
                  <c:v>13.277831000000001</c:v>
                </c:pt>
                <c:pt idx="6761">
                  <c:v>13.279835</c:v>
                </c:pt>
                <c:pt idx="6762">
                  <c:v>13.281862</c:v>
                </c:pt>
                <c:pt idx="6763">
                  <c:v>13.283923</c:v>
                </c:pt>
                <c:pt idx="6764">
                  <c:v>13.286006</c:v>
                </c:pt>
                <c:pt idx="6765">
                  <c:v>13.288111000000001</c:v>
                </c:pt>
                <c:pt idx="6766">
                  <c:v>13.290284</c:v>
                </c:pt>
                <c:pt idx="6767">
                  <c:v>13.292422999999999</c:v>
                </c:pt>
                <c:pt idx="6768">
                  <c:v>13.294506</c:v>
                </c:pt>
                <c:pt idx="6769">
                  <c:v>13.296668</c:v>
                </c:pt>
                <c:pt idx="6770">
                  <c:v>13.298818000000001</c:v>
                </c:pt>
                <c:pt idx="6771">
                  <c:v>13.300856</c:v>
                </c:pt>
                <c:pt idx="6772">
                  <c:v>13.302994999999999</c:v>
                </c:pt>
                <c:pt idx="6773">
                  <c:v>13.304955</c:v>
                </c:pt>
                <c:pt idx="6774">
                  <c:v>13.306858999999999</c:v>
                </c:pt>
                <c:pt idx="6775">
                  <c:v>13.308785</c:v>
                </c:pt>
                <c:pt idx="6776">
                  <c:v>13.310779</c:v>
                </c:pt>
                <c:pt idx="6777">
                  <c:v>13.312794</c:v>
                </c:pt>
                <c:pt idx="6778">
                  <c:v>13.314788</c:v>
                </c:pt>
                <c:pt idx="6779">
                  <c:v>13.316837</c:v>
                </c:pt>
                <c:pt idx="6780">
                  <c:v>13.318932</c:v>
                </c:pt>
                <c:pt idx="6781">
                  <c:v>13.321014999999999</c:v>
                </c:pt>
                <c:pt idx="6782">
                  <c:v>13.323119999999999</c:v>
                </c:pt>
                <c:pt idx="6783">
                  <c:v>13.325181000000001</c:v>
                </c:pt>
                <c:pt idx="6784">
                  <c:v>13.327286000000001</c:v>
                </c:pt>
                <c:pt idx="6785">
                  <c:v>13.329390999999999</c:v>
                </c:pt>
                <c:pt idx="6786">
                  <c:v>13.331587000000001</c:v>
                </c:pt>
                <c:pt idx="6787">
                  <c:v>13.333804000000001</c:v>
                </c:pt>
                <c:pt idx="6788">
                  <c:v>13.335932</c:v>
                </c:pt>
                <c:pt idx="6789">
                  <c:v>13.33806</c:v>
                </c:pt>
                <c:pt idx="6790">
                  <c:v>13.340109</c:v>
                </c:pt>
                <c:pt idx="6791">
                  <c:v>13.342047000000001</c:v>
                </c:pt>
                <c:pt idx="6792">
                  <c:v>13.34404</c:v>
                </c:pt>
                <c:pt idx="6793">
                  <c:v>13.345977</c:v>
                </c:pt>
                <c:pt idx="6794">
                  <c:v>13.348072</c:v>
                </c:pt>
                <c:pt idx="6795">
                  <c:v>13.350142999999999</c:v>
                </c:pt>
                <c:pt idx="6796">
                  <c:v>13.352148</c:v>
                </c:pt>
                <c:pt idx="6797">
                  <c:v>13.354086000000001</c:v>
                </c:pt>
                <c:pt idx="6798">
                  <c:v>13.356078999999999</c:v>
                </c:pt>
                <c:pt idx="6799">
                  <c:v>13.357927</c:v>
                </c:pt>
                <c:pt idx="6800">
                  <c:v>13.359831</c:v>
                </c:pt>
                <c:pt idx="6801">
                  <c:v>13.361723</c:v>
                </c:pt>
                <c:pt idx="6802">
                  <c:v>13.363538</c:v>
                </c:pt>
                <c:pt idx="6803">
                  <c:v>13.365296000000001</c:v>
                </c:pt>
                <c:pt idx="6804">
                  <c:v>13.367043000000001</c:v>
                </c:pt>
                <c:pt idx="6805">
                  <c:v>13.368779</c:v>
                </c:pt>
                <c:pt idx="6806">
                  <c:v>13.370492</c:v>
                </c:pt>
                <c:pt idx="6807">
                  <c:v>13.372195</c:v>
                </c:pt>
                <c:pt idx="6808">
                  <c:v>13.373874000000001</c:v>
                </c:pt>
                <c:pt idx="6809">
                  <c:v>13.375633000000001</c:v>
                </c:pt>
                <c:pt idx="6810">
                  <c:v>13.37738</c:v>
                </c:pt>
                <c:pt idx="6811">
                  <c:v>13.379149</c:v>
                </c:pt>
                <c:pt idx="6812">
                  <c:v>13.381031</c:v>
                </c:pt>
                <c:pt idx="6813">
                  <c:v>13.382856</c:v>
                </c:pt>
                <c:pt idx="6814">
                  <c:v>13.384771000000001</c:v>
                </c:pt>
                <c:pt idx="6815">
                  <c:v>13.38672</c:v>
                </c:pt>
                <c:pt idx="6816">
                  <c:v>13.388612999999999</c:v>
                </c:pt>
                <c:pt idx="6817">
                  <c:v>13.390393</c:v>
                </c:pt>
                <c:pt idx="6818">
                  <c:v>13.392151</c:v>
                </c:pt>
                <c:pt idx="6819">
                  <c:v>13.393999000000001</c:v>
                </c:pt>
                <c:pt idx="6820">
                  <c:v>13.395858</c:v>
                </c:pt>
                <c:pt idx="6821">
                  <c:v>13.397672999999999</c:v>
                </c:pt>
                <c:pt idx="6822">
                  <c:v>13.399520000000001</c:v>
                </c:pt>
                <c:pt idx="6823">
                  <c:v>13.401312000000001</c:v>
                </c:pt>
                <c:pt idx="6824">
                  <c:v>13.40316</c:v>
                </c:pt>
                <c:pt idx="6825">
                  <c:v>13.40503</c:v>
                </c:pt>
                <c:pt idx="6826">
                  <c:v>13.406878000000001</c:v>
                </c:pt>
                <c:pt idx="6827">
                  <c:v>13.408704</c:v>
                </c:pt>
                <c:pt idx="6828">
                  <c:v>13.410462000000001</c:v>
                </c:pt>
                <c:pt idx="6829">
                  <c:v>13.412153</c:v>
                </c:pt>
                <c:pt idx="6830">
                  <c:v>13.413843999999999</c:v>
                </c:pt>
                <c:pt idx="6831">
                  <c:v>13.415614</c:v>
                </c:pt>
                <c:pt idx="6832">
                  <c:v>13.417427999999999</c:v>
                </c:pt>
                <c:pt idx="6833">
                  <c:v>13.419209</c:v>
                </c:pt>
                <c:pt idx="6834">
                  <c:v>13.420978</c:v>
                </c:pt>
                <c:pt idx="6835">
                  <c:v>13.422613</c:v>
                </c:pt>
                <c:pt idx="6836">
                  <c:v>13.424293</c:v>
                </c:pt>
                <c:pt idx="6837">
                  <c:v>13.42595</c:v>
                </c:pt>
                <c:pt idx="6838">
                  <c:v>13.427630000000001</c:v>
                </c:pt>
                <c:pt idx="6839">
                  <c:v>13.429288</c:v>
                </c:pt>
                <c:pt idx="6840">
                  <c:v>13.43108</c:v>
                </c:pt>
                <c:pt idx="6841">
                  <c:v>13.43276</c:v>
                </c:pt>
                <c:pt idx="6842">
                  <c:v>13.434405999999999</c:v>
                </c:pt>
                <c:pt idx="6843">
                  <c:v>13.436142</c:v>
                </c:pt>
                <c:pt idx="6844">
                  <c:v>13.437889</c:v>
                </c:pt>
                <c:pt idx="6845">
                  <c:v>13.439636</c:v>
                </c:pt>
                <c:pt idx="6846">
                  <c:v>13.441405</c:v>
                </c:pt>
                <c:pt idx="6847">
                  <c:v>13.443096000000001</c:v>
                </c:pt>
                <c:pt idx="6848">
                  <c:v>13.444743000000001</c:v>
                </c:pt>
                <c:pt idx="6849">
                  <c:v>13.446456</c:v>
                </c:pt>
                <c:pt idx="6850">
                  <c:v>13.448136</c:v>
                </c:pt>
                <c:pt idx="6851">
                  <c:v>13.449838</c:v>
                </c:pt>
                <c:pt idx="6852">
                  <c:v>13.451506999999999</c:v>
                </c:pt>
                <c:pt idx="6853">
                  <c:v>13.453097</c:v>
                </c:pt>
                <c:pt idx="6854">
                  <c:v>13.454630999999999</c:v>
                </c:pt>
                <c:pt idx="6855">
                  <c:v>13.456199</c:v>
                </c:pt>
                <c:pt idx="6856">
                  <c:v>13.457767</c:v>
                </c:pt>
                <c:pt idx="6857">
                  <c:v>13.459313</c:v>
                </c:pt>
                <c:pt idx="6858">
                  <c:v>13.460993</c:v>
                </c:pt>
                <c:pt idx="6859">
                  <c:v>13.462628</c:v>
                </c:pt>
                <c:pt idx="6860">
                  <c:v>13.464229</c:v>
                </c:pt>
                <c:pt idx="6861">
                  <c:v>13.465797</c:v>
                </c:pt>
                <c:pt idx="6862">
                  <c:v>13.467320000000001</c:v>
                </c:pt>
                <c:pt idx="6863">
                  <c:v>13.468787000000001</c:v>
                </c:pt>
                <c:pt idx="6864">
                  <c:v>13.47031</c:v>
                </c:pt>
                <c:pt idx="6865">
                  <c:v>13.471856000000001</c:v>
                </c:pt>
                <c:pt idx="6866">
                  <c:v>13.473333999999999</c:v>
                </c:pt>
                <c:pt idx="6867">
                  <c:v>13.47479</c:v>
                </c:pt>
                <c:pt idx="6868">
                  <c:v>13.476267999999999</c:v>
                </c:pt>
                <c:pt idx="6869">
                  <c:v>13.477746</c:v>
                </c:pt>
                <c:pt idx="6870">
                  <c:v>13.479359000000001</c:v>
                </c:pt>
                <c:pt idx="6871">
                  <c:v>13.480926999999999</c:v>
                </c:pt>
                <c:pt idx="6872">
                  <c:v>13.482405</c:v>
                </c:pt>
                <c:pt idx="6873">
                  <c:v>13.483839</c:v>
                </c:pt>
                <c:pt idx="6874">
                  <c:v>13.485328000000001</c:v>
                </c:pt>
                <c:pt idx="6875">
                  <c:v>13.486784</c:v>
                </c:pt>
                <c:pt idx="6876">
                  <c:v>13.488341</c:v>
                </c:pt>
                <c:pt idx="6877">
                  <c:v>13.489819000000001</c:v>
                </c:pt>
                <c:pt idx="6878">
                  <c:v>13.491308999999999</c:v>
                </c:pt>
                <c:pt idx="6879">
                  <c:v>13.492787</c:v>
                </c:pt>
                <c:pt idx="6880">
                  <c:v>13.494254</c:v>
                </c:pt>
                <c:pt idx="6881">
                  <c:v>13.495587</c:v>
                </c:pt>
                <c:pt idx="6882">
                  <c:v>13.496998</c:v>
                </c:pt>
                <c:pt idx="6883">
                  <c:v>13.498374999999999</c:v>
                </c:pt>
                <c:pt idx="6884">
                  <c:v>13.499641</c:v>
                </c:pt>
                <c:pt idx="6885">
                  <c:v>13.500895</c:v>
                </c:pt>
                <c:pt idx="6886">
                  <c:v>13.502105</c:v>
                </c:pt>
                <c:pt idx="6887">
                  <c:v>13.503258000000001</c:v>
                </c:pt>
                <c:pt idx="6888">
                  <c:v>13.504479</c:v>
                </c:pt>
                <c:pt idx="6889">
                  <c:v>13.505666</c:v>
                </c:pt>
                <c:pt idx="6890">
                  <c:v>13.506774999999999</c:v>
                </c:pt>
                <c:pt idx="6891">
                  <c:v>13.507849999999999</c:v>
                </c:pt>
                <c:pt idx="6892">
                  <c:v>13.508779000000001</c:v>
                </c:pt>
                <c:pt idx="6893">
                  <c:v>13.509731</c:v>
                </c:pt>
                <c:pt idx="6894">
                  <c:v>13.510661000000001</c:v>
                </c:pt>
                <c:pt idx="6895">
                  <c:v>13.511646000000001</c:v>
                </c:pt>
                <c:pt idx="6896">
                  <c:v>13.512530999999999</c:v>
                </c:pt>
                <c:pt idx="6897">
                  <c:v>13.513315</c:v>
                </c:pt>
                <c:pt idx="6898">
                  <c:v>13.514144</c:v>
                </c:pt>
                <c:pt idx="6899">
                  <c:v>13.514837999999999</c:v>
                </c:pt>
                <c:pt idx="6900">
                  <c:v>13.515566</c:v>
                </c:pt>
                <c:pt idx="6901">
                  <c:v>13.516147999999999</c:v>
                </c:pt>
                <c:pt idx="6902">
                  <c:v>13.516719</c:v>
                </c:pt>
                <c:pt idx="6903">
                  <c:v>13.517324</c:v>
                </c:pt>
                <c:pt idx="6904">
                  <c:v>13.517939999999999</c:v>
                </c:pt>
                <c:pt idx="6905">
                  <c:v>13.518489000000001</c:v>
                </c:pt>
                <c:pt idx="6906">
                  <c:v>13.518959000000001</c:v>
                </c:pt>
                <c:pt idx="6907">
                  <c:v>13.519418</c:v>
                </c:pt>
                <c:pt idx="6908">
                  <c:v>13.519866</c:v>
                </c:pt>
                <c:pt idx="6909">
                  <c:v>13.520246999999999</c:v>
                </c:pt>
                <c:pt idx="6910">
                  <c:v>13.52065</c:v>
                </c:pt>
                <c:pt idx="6911">
                  <c:v>13.521008999999999</c:v>
                </c:pt>
                <c:pt idx="6912">
                  <c:v>13.521400999999999</c:v>
                </c:pt>
                <c:pt idx="6913">
                  <c:v>13.521803999999999</c:v>
                </c:pt>
                <c:pt idx="6914">
                  <c:v>13.522218000000001</c:v>
                </c:pt>
                <c:pt idx="6915">
                  <c:v>13.522508999999999</c:v>
                </c:pt>
                <c:pt idx="6916">
                  <c:v>13.522879</c:v>
                </c:pt>
                <c:pt idx="6917">
                  <c:v>13.523125</c:v>
                </c:pt>
                <c:pt idx="6918">
                  <c:v>13.523460999999999</c:v>
                </c:pt>
                <c:pt idx="6919">
                  <c:v>13.523775000000001</c:v>
                </c:pt>
                <c:pt idx="6920">
                  <c:v>13.524032</c:v>
                </c:pt>
                <c:pt idx="6921">
                  <c:v>13.524368000000001</c:v>
                </c:pt>
                <c:pt idx="6922">
                  <c:v>13.524737999999999</c:v>
                </c:pt>
                <c:pt idx="6923">
                  <c:v>13.525074</c:v>
                </c:pt>
                <c:pt idx="6924">
                  <c:v>13.525454999999999</c:v>
                </c:pt>
                <c:pt idx="6925">
                  <c:v>13.525847000000001</c:v>
                </c:pt>
                <c:pt idx="6926">
                  <c:v>13.526294999999999</c:v>
                </c:pt>
                <c:pt idx="6927">
                  <c:v>13.526776</c:v>
                </c:pt>
                <c:pt idx="6928">
                  <c:v>13.527291</c:v>
                </c:pt>
                <c:pt idx="6929">
                  <c:v>13.527784</c:v>
                </c:pt>
                <c:pt idx="6930">
                  <c:v>13.528354999999999</c:v>
                </c:pt>
                <c:pt idx="6931">
                  <c:v>13.528926</c:v>
                </c:pt>
                <c:pt idx="6932">
                  <c:v>13.529541999999999</c:v>
                </c:pt>
                <c:pt idx="6933">
                  <c:v>13.530226000000001</c:v>
                </c:pt>
                <c:pt idx="6934">
                  <c:v>13.530898000000001</c:v>
                </c:pt>
                <c:pt idx="6935">
                  <c:v>13.531637</c:v>
                </c:pt>
                <c:pt idx="6936">
                  <c:v>13.532330999999999</c:v>
                </c:pt>
                <c:pt idx="6937">
                  <c:v>13.533048000000001</c:v>
                </c:pt>
                <c:pt idx="6938">
                  <c:v>13.533932</c:v>
                </c:pt>
                <c:pt idx="6939">
                  <c:v>13.534772</c:v>
                </c:pt>
                <c:pt idx="6940">
                  <c:v>13.535612</c:v>
                </c:pt>
                <c:pt idx="6941">
                  <c:v>13.536464</c:v>
                </c:pt>
                <c:pt idx="6942">
                  <c:v>13.537471</c:v>
                </c:pt>
                <c:pt idx="6943">
                  <c:v>13.538411999999999</c:v>
                </c:pt>
                <c:pt idx="6944">
                  <c:v>13.539319000000001</c:v>
                </c:pt>
                <c:pt idx="6945">
                  <c:v>13.540193</c:v>
                </c:pt>
                <c:pt idx="6946">
                  <c:v>13.541145</c:v>
                </c:pt>
                <c:pt idx="6947">
                  <c:v>13.542108000000001</c:v>
                </c:pt>
                <c:pt idx="6948">
                  <c:v>13.543161</c:v>
                </c:pt>
                <c:pt idx="6949">
                  <c:v>13.544135000000001</c:v>
                </c:pt>
                <c:pt idx="6950">
                  <c:v>13.545176</c:v>
                </c:pt>
                <c:pt idx="6951">
                  <c:v>13.546162000000001</c:v>
                </c:pt>
                <c:pt idx="6952">
                  <c:v>13.547103</c:v>
                </c:pt>
                <c:pt idx="6953">
                  <c:v>13.547976</c:v>
                </c:pt>
                <c:pt idx="6954">
                  <c:v>13.548805</c:v>
                </c:pt>
                <c:pt idx="6955">
                  <c:v>13.549678</c:v>
                </c:pt>
                <c:pt idx="6956">
                  <c:v>13.550552</c:v>
                </c:pt>
                <c:pt idx="6957">
                  <c:v>13.551347</c:v>
                </c:pt>
                <c:pt idx="6958">
                  <c:v>13.552232</c:v>
                </c:pt>
                <c:pt idx="6959">
                  <c:v>13.553038000000001</c:v>
                </c:pt>
                <c:pt idx="6960">
                  <c:v>13.553889</c:v>
                </c:pt>
                <c:pt idx="6961">
                  <c:v>13.554841</c:v>
                </c:pt>
                <c:pt idx="6962">
                  <c:v>13.555704</c:v>
                </c:pt>
                <c:pt idx="6963">
                  <c:v>13.556577000000001</c:v>
                </c:pt>
                <c:pt idx="6964">
                  <c:v>13.557372000000001</c:v>
                </c:pt>
                <c:pt idx="6965">
                  <c:v>13.558156</c:v>
                </c:pt>
                <c:pt idx="6966">
                  <c:v>13.558985</c:v>
                </c:pt>
                <c:pt idx="6967">
                  <c:v>13.559691000000001</c:v>
                </c:pt>
                <c:pt idx="6968">
                  <c:v>13.560396000000001</c:v>
                </c:pt>
                <c:pt idx="6969">
                  <c:v>13.561078999999999</c:v>
                </c:pt>
                <c:pt idx="6970">
                  <c:v>13.561795999999999</c:v>
                </c:pt>
                <c:pt idx="6971">
                  <c:v>13.562400999999999</c:v>
                </c:pt>
                <c:pt idx="6972">
                  <c:v>13.563060999999999</c:v>
                </c:pt>
                <c:pt idx="6973">
                  <c:v>13.563700000000001</c:v>
                </c:pt>
                <c:pt idx="6974">
                  <c:v>13.564327</c:v>
                </c:pt>
                <c:pt idx="6975">
                  <c:v>13.564954</c:v>
                </c:pt>
                <c:pt idx="6976">
                  <c:v>13.565548</c:v>
                </c:pt>
                <c:pt idx="6977">
                  <c:v>13.566141</c:v>
                </c:pt>
                <c:pt idx="6978">
                  <c:v>13.566791</c:v>
                </c:pt>
                <c:pt idx="6979">
                  <c:v>13.567295</c:v>
                </c:pt>
                <c:pt idx="6980">
                  <c:v>13.567821</c:v>
                </c:pt>
                <c:pt idx="6981">
                  <c:v>13.56837</c:v>
                </c:pt>
                <c:pt idx="6982">
                  <c:v>13.568918999999999</c:v>
                </c:pt>
                <c:pt idx="6983">
                  <c:v>13.569367</c:v>
                </c:pt>
                <c:pt idx="6984">
                  <c:v>13.569903999999999</c:v>
                </c:pt>
                <c:pt idx="6985">
                  <c:v>13.570498000000001</c:v>
                </c:pt>
                <c:pt idx="6986">
                  <c:v>13.571058000000001</c:v>
                </c:pt>
                <c:pt idx="6987">
                  <c:v>13.571483000000001</c:v>
                </c:pt>
                <c:pt idx="6988">
                  <c:v>13.571942</c:v>
                </c:pt>
                <c:pt idx="6989">
                  <c:v>13.572267</c:v>
                </c:pt>
                <c:pt idx="6990">
                  <c:v>13.572725999999999</c:v>
                </c:pt>
                <c:pt idx="6991">
                  <c:v>13.573073000000001</c:v>
                </c:pt>
                <c:pt idx="6992">
                  <c:v>13.573421</c:v>
                </c:pt>
                <c:pt idx="6993">
                  <c:v>13.573757000000001</c:v>
                </c:pt>
                <c:pt idx="6994">
                  <c:v>13.574216</c:v>
                </c:pt>
                <c:pt idx="6995">
                  <c:v>13.574697</c:v>
                </c:pt>
                <c:pt idx="6996">
                  <c:v>13.575112000000001</c:v>
                </c:pt>
                <c:pt idx="6997">
                  <c:v>13.575627000000001</c:v>
                </c:pt>
                <c:pt idx="6998">
                  <c:v>13.576153</c:v>
                </c:pt>
                <c:pt idx="6999">
                  <c:v>13.576612000000001</c:v>
                </c:pt>
                <c:pt idx="7000">
                  <c:v>13.577059999999999</c:v>
                </c:pt>
                <c:pt idx="7001">
                  <c:v>13.577396</c:v>
                </c:pt>
                <c:pt idx="7002">
                  <c:v>13.577598</c:v>
                </c:pt>
                <c:pt idx="7003">
                  <c:v>13.5778</c:v>
                </c:pt>
                <c:pt idx="7004">
                  <c:v>13.578023</c:v>
                </c:pt>
                <c:pt idx="7005">
                  <c:v>13.578348</c:v>
                </c:pt>
                <c:pt idx="7006">
                  <c:v>13.578673</c:v>
                </c:pt>
                <c:pt idx="7007">
                  <c:v>13.578931000000001</c:v>
                </c:pt>
                <c:pt idx="7008">
                  <c:v>13.579323</c:v>
                </c:pt>
                <c:pt idx="7009">
                  <c:v>13.579647</c:v>
                </c:pt>
                <c:pt idx="7010">
                  <c:v>13.579961000000001</c:v>
                </c:pt>
                <c:pt idx="7011">
                  <c:v>13.580219</c:v>
                </c:pt>
                <c:pt idx="7012">
                  <c:v>13.580543</c:v>
                </c:pt>
                <c:pt idx="7013">
                  <c:v>13.580833999999999</c:v>
                </c:pt>
                <c:pt idx="7014">
                  <c:v>13.581092</c:v>
                </c:pt>
                <c:pt idx="7015">
                  <c:v>13.581338000000001</c:v>
                </c:pt>
                <c:pt idx="7016">
                  <c:v>13.581562</c:v>
                </c:pt>
                <c:pt idx="7017">
                  <c:v>13.581719</c:v>
                </c:pt>
                <c:pt idx="7018">
                  <c:v>13.581887</c:v>
                </c:pt>
                <c:pt idx="7019">
                  <c:v>13.581999</c:v>
                </c:pt>
                <c:pt idx="7020">
                  <c:v>13.582134</c:v>
                </c:pt>
                <c:pt idx="7021">
                  <c:v>13.582145000000001</c:v>
                </c:pt>
                <c:pt idx="7022">
                  <c:v>13.582223000000001</c:v>
                </c:pt>
                <c:pt idx="7023">
                  <c:v>13.582246</c:v>
                </c:pt>
                <c:pt idx="7024">
                  <c:v>13.582357999999999</c:v>
                </c:pt>
                <c:pt idx="7025">
                  <c:v>13.582458000000001</c:v>
                </c:pt>
                <c:pt idx="7026">
                  <c:v>13.582436</c:v>
                </c:pt>
                <c:pt idx="7027">
                  <c:v>13.582470000000001</c:v>
                </c:pt>
                <c:pt idx="7028">
                  <c:v>13.582637999999999</c:v>
                </c:pt>
                <c:pt idx="7029">
                  <c:v>13.582682</c:v>
                </c:pt>
                <c:pt idx="7030">
                  <c:v>13.582850000000001</c:v>
                </c:pt>
                <c:pt idx="7031">
                  <c:v>13.582929</c:v>
                </c:pt>
                <c:pt idx="7032">
                  <c:v>13.583097</c:v>
                </c:pt>
                <c:pt idx="7033">
                  <c:v>13.583231</c:v>
                </c:pt>
                <c:pt idx="7034">
                  <c:v>13.583432999999999</c:v>
                </c:pt>
                <c:pt idx="7035">
                  <c:v>13.583532999999999</c:v>
                </c:pt>
                <c:pt idx="7036">
                  <c:v>13.583657000000001</c:v>
                </c:pt>
                <c:pt idx="7037">
                  <c:v>13.583791</c:v>
                </c:pt>
                <c:pt idx="7038">
                  <c:v>13.583857999999999</c:v>
                </c:pt>
                <c:pt idx="7039">
                  <c:v>13.583970000000001</c:v>
                </c:pt>
                <c:pt idx="7040">
                  <c:v>13.584059999999999</c:v>
                </c:pt>
                <c:pt idx="7041">
                  <c:v>13.584194</c:v>
                </c:pt>
                <c:pt idx="7042">
                  <c:v>13.584474</c:v>
                </c:pt>
                <c:pt idx="7043">
                  <c:v>13.584754</c:v>
                </c:pt>
                <c:pt idx="7044">
                  <c:v>13.585034</c:v>
                </c:pt>
                <c:pt idx="7045">
                  <c:v>13.585236</c:v>
                </c:pt>
                <c:pt idx="7046">
                  <c:v>13.585459999999999</c:v>
                </c:pt>
                <c:pt idx="7047">
                  <c:v>13.585649999999999</c:v>
                </c:pt>
                <c:pt idx="7048">
                  <c:v>13.585952000000001</c:v>
                </c:pt>
                <c:pt idx="7049">
                  <c:v>13.586199000000001</c:v>
                </c:pt>
                <c:pt idx="7050">
                  <c:v>13.58649</c:v>
                </c:pt>
                <c:pt idx="7051">
                  <c:v>13.586804000000001</c:v>
                </c:pt>
                <c:pt idx="7052">
                  <c:v>13.587196</c:v>
                </c:pt>
                <c:pt idx="7053">
                  <c:v>13.587588</c:v>
                </c:pt>
                <c:pt idx="7054">
                  <c:v>13.587946000000001</c:v>
                </c:pt>
                <c:pt idx="7055">
                  <c:v>13.588327</c:v>
                </c:pt>
                <c:pt idx="7056">
                  <c:v>13.588751999999999</c:v>
                </c:pt>
                <c:pt idx="7057">
                  <c:v>13.589178</c:v>
                </c:pt>
                <c:pt idx="7058">
                  <c:v>13.589693</c:v>
                </c:pt>
                <c:pt idx="7059">
                  <c:v>13.590197</c:v>
                </c:pt>
                <c:pt idx="7060">
                  <c:v>13.590700999999999</c:v>
                </c:pt>
                <c:pt idx="7061">
                  <c:v>13.59125</c:v>
                </c:pt>
                <c:pt idx="7062">
                  <c:v>13.591977999999999</c:v>
                </c:pt>
                <c:pt idx="7063">
                  <c:v>13.592627</c:v>
                </c:pt>
                <c:pt idx="7064">
                  <c:v>13.593344</c:v>
                </c:pt>
                <c:pt idx="7065">
                  <c:v>13.594004999999999</c:v>
                </c:pt>
                <c:pt idx="7066">
                  <c:v>13.594632000000001</c:v>
                </c:pt>
                <c:pt idx="7067">
                  <c:v>13.595337000000001</c:v>
                </c:pt>
                <c:pt idx="7068">
                  <c:v>13.596054000000001</c:v>
                </c:pt>
                <c:pt idx="7069">
                  <c:v>13.596736999999999</c:v>
                </c:pt>
                <c:pt idx="7070">
                  <c:v>13.597555</c:v>
                </c:pt>
                <c:pt idx="7071">
                  <c:v>13.598283</c:v>
                </c:pt>
                <c:pt idx="7072">
                  <c:v>13.599055</c:v>
                </c:pt>
                <c:pt idx="7073">
                  <c:v>13.599783</c:v>
                </c:pt>
                <c:pt idx="7074">
                  <c:v>13.600623000000001</c:v>
                </c:pt>
                <c:pt idx="7075">
                  <c:v>13.601418000000001</c:v>
                </c:pt>
                <c:pt idx="7076">
                  <c:v>13.602157999999999</c:v>
                </c:pt>
                <c:pt idx="7077">
                  <c:v>13.602852</c:v>
                </c:pt>
                <c:pt idx="7078">
                  <c:v>13.603569</c:v>
                </c:pt>
                <c:pt idx="7079">
                  <c:v>13.604263</c:v>
                </c:pt>
                <c:pt idx="7080">
                  <c:v>13.604913</c:v>
                </c:pt>
                <c:pt idx="7081">
                  <c:v>13.605618</c:v>
                </c:pt>
                <c:pt idx="7082">
                  <c:v>13.606244999999999</c:v>
                </c:pt>
                <c:pt idx="7083">
                  <c:v>13.606738</c:v>
                </c:pt>
                <c:pt idx="7084">
                  <c:v>13.607343</c:v>
                </c:pt>
                <c:pt idx="7085">
                  <c:v>13.607958999999999</c:v>
                </c:pt>
                <c:pt idx="7086">
                  <c:v>13.608663999999999</c:v>
                </c:pt>
                <c:pt idx="7087">
                  <c:v>13.609213</c:v>
                </c:pt>
                <c:pt idx="7088">
                  <c:v>13.609773000000001</c:v>
                </c:pt>
                <c:pt idx="7089">
                  <c:v>13.610199</c:v>
                </c:pt>
                <c:pt idx="7090">
                  <c:v>13.610568000000001</c:v>
                </c:pt>
                <c:pt idx="7091">
                  <c:v>13.610938000000001</c:v>
                </c:pt>
                <c:pt idx="7092">
                  <c:v>13.611285000000001</c:v>
                </c:pt>
                <c:pt idx="7093">
                  <c:v>13.611475</c:v>
                </c:pt>
                <c:pt idx="7094">
                  <c:v>13.611621</c:v>
                </c:pt>
                <c:pt idx="7095">
                  <c:v>13.611722</c:v>
                </c:pt>
                <c:pt idx="7096">
                  <c:v>13.611810999999999</c:v>
                </c:pt>
                <c:pt idx="7097">
                  <c:v>13.611867</c:v>
                </c:pt>
                <c:pt idx="7098">
                  <c:v>13.611957</c:v>
                </c:pt>
                <c:pt idx="7099">
                  <c:v>13.612012999999999</c:v>
                </c:pt>
                <c:pt idx="7100">
                  <c:v>13.612045999999999</c:v>
                </c:pt>
                <c:pt idx="7101">
                  <c:v>13.612024</c:v>
                </c:pt>
                <c:pt idx="7102">
                  <c:v>13.611979</c:v>
                </c:pt>
                <c:pt idx="7103">
                  <c:v>13.611777999999999</c:v>
                </c:pt>
                <c:pt idx="7104">
                  <c:v>13.611621</c:v>
                </c:pt>
                <c:pt idx="7105">
                  <c:v>13.611408000000001</c:v>
                </c:pt>
                <c:pt idx="7106">
                  <c:v>13.611095000000001</c:v>
                </c:pt>
                <c:pt idx="7107">
                  <c:v>13.610780999999999</c:v>
                </c:pt>
                <c:pt idx="7108">
                  <c:v>13.610445</c:v>
                </c:pt>
                <c:pt idx="7109">
                  <c:v>13.610042</c:v>
                </c:pt>
                <c:pt idx="7110">
                  <c:v>13.609571000000001</c:v>
                </c:pt>
                <c:pt idx="7111">
                  <c:v>13.609011000000001</c:v>
                </c:pt>
                <c:pt idx="7112">
                  <c:v>13.608485</c:v>
                </c:pt>
                <c:pt idx="7113">
                  <c:v>13.607813</c:v>
                </c:pt>
                <c:pt idx="7114">
                  <c:v>13.60713</c:v>
                </c:pt>
                <c:pt idx="7115">
                  <c:v>13.606356999999999</c:v>
                </c:pt>
                <c:pt idx="7116">
                  <c:v>13.605506</c:v>
                </c:pt>
                <c:pt idx="7117">
                  <c:v>13.604756</c:v>
                </c:pt>
                <c:pt idx="7118">
                  <c:v>13.604017000000001</c:v>
                </c:pt>
                <c:pt idx="7119">
                  <c:v>13.603187999999999</c:v>
                </c:pt>
                <c:pt idx="7120">
                  <c:v>13.602382</c:v>
                </c:pt>
                <c:pt idx="7121">
                  <c:v>13.601575</c:v>
                </c:pt>
                <c:pt idx="7122">
                  <c:v>13.600724</c:v>
                </c:pt>
                <c:pt idx="7123">
                  <c:v>13.599907</c:v>
                </c:pt>
                <c:pt idx="7124">
                  <c:v>13.599201000000001</c:v>
                </c:pt>
                <c:pt idx="7125">
                  <c:v>13.598371999999999</c:v>
                </c:pt>
                <c:pt idx="7126">
                  <c:v>13.597488</c:v>
                </c:pt>
                <c:pt idx="7127">
                  <c:v>13.596536</c:v>
                </c:pt>
                <c:pt idx="7128">
                  <c:v>13.595673</c:v>
                </c:pt>
                <c:pt idx="7129">
                  <c:v>13.594912000000001</c:v>
                </c:pt>
                <c:pt idx="7130">
                  <c:v>13.594229</c:v>
                </c:pt>
                <c:pt idx="7131">
                  <c:v>13.593545000000001</c:v>
                </c:pt>
                <c:pt idx="7132">
                  <c:v>13.592874</c:v>
                </c:pt>
                <c:pt idx="7133">
                  <c:v>13.59219</c:v>
                </c:pt>
                <c:pt idx="7134">
                  <c:v>13.591619</c:v>
                </c:pt>
                <c:pt idx="7135">
                  <c:v>13.591093000000001</c:v>
                </c:pt>
                <c:pt idx="7136">
                  <c:v>13.590667</c:v>
                </c:pt>
                <c:pt idx="7137">
                  <c:v>13.590197</c:v>
                </c:pt>
                <c:pt idx="7138">
                  <c:v>13.589703999999999</c:v>
                </c:pt>
                <c:pt idx="7139">
                  <c:v>13.589178</c:v>
                </c:pt>
                <c:pt idx="7140">
                  <c:v>13.588607</c:v>
                </c:pt>
                <c:pt idx="7141">
                  <c:v>13.588136</c:v>
                </c:pt>
                <c:pt idx="7142">
                  <c:v>13.587789000000001</c:v>
                </c:pt>
                <c:pt idx="7143">
                  <c:v>13.58742</c:v>
                </c:pt>
                <c:pt idx="7144">
                  <c:v>13.587151</c:v>
                </c:pt>
                <c:pt idx="7145">
                  <c:v>13.586836999999999</c:v>
                </c:pt>
                <c:pt idx="7146">
                  <c:v>13.58649</c:v>
                </c:pt>
                <c:pt idx="7147">
                  <c:v>13.586221</c:v>
                </c:pt>
                <c:pt idx="7148">
                  <c:v>13.585929999999999</c:v>
                </c:pt>
                <c:pt idx="7149">
                  <c:v>13.585684000000001</c:v>
                </c:pt>
                <c:pt idx="7150">
                  <c:v>13.585504999999999</c:v>
                </c:pt>
                <c:pt idx="7151">
                  <c:v>13.585314</c:v>
                </c:pt>
                <c:pt idx="7152">
                  <c:v>13.585191</c:v>
                </c:pt>
                <c:pt idx="7153">
                  <c:v>13.585089999999999</c:v>
                </c:pt>
                <c:pt idx="7154">
                  <c:v>13.585236</c:v>
                </c:pt>
                <c:pt idx="7155">
                  <c:v>13.585404</c:v>
                </c:pt>
                <c:pt idx="7156">
                  <c:v>13.585594</c:v>
                </c:pt>
                <c:pt idx="7157">
                  <c:v>13.585896</c:v>
                </c:pt>
                <c:pt idx="7158">
                  <c:v>13.586199000000001</c:v>
                </c:pt>
                <c:pt idx="7159">
                  <c:v>13.586568</c:v>
                </c:pt>
                <c:pt idx="7160">
                  <c:v>13.587028</c:v>
                </c:pt>
                <c:pt idx="7161">
                  <c:v>13.587464000000001</c:v>
                </c:pt>
                <c:pt idx="7162">
                  <c:v>13.587956999999999</c:v>
                </c:pt>
                <c:pt idx="7163">
                  <c:v>13.588471999999999</c:v>
                </c:pt>
                <c:pt idx="7164">
                  <c:v>13.588953999999999</c:v>
                </c:pt>
                <c:pt idx="7165">
                  <c:v>13.589378999999999</c:v>
                </c:pt>
                <c:pt idx="7166">
                  <c:v>13.589895</c:v>
                </c:pt>
                <c:pt idx="7167">
                  <c:v>13.590455</c:v>
                </c:pt>
                <c:pt idx="7168">
                  <c:v>13.591013999999999</c:v>
                </c:pt>
                <c:pt idx="7169">
                  <c:v>13.591619</c:v>
                </c:pt>
                <c:pt idx="7170">
                  <c:v>13.592067</c:v>
                </c:pt>
                <c:pt idx="7171">
                  <c:v>13.592515000000001</c:v>
                </c:pt>
                <c:pt idx="7172">
                  <c:v>13.592997</c:v>
                </c:pt>
                <c:pt idx="7173">
                  <c:v>13.593422</c:v>
                </c:pt>
                <c:pt idx="7174">
                  <c:v>13.593847999999999</c:v>
                </c:pt>
                <c:pt idx="7175">
                  <c:v>13.594217</c:v>
                </c:pt>
                <c:pt idx="7176">
                  <c:v>13.594531</c:v>
                </c:pt>
                <c:pt idx="7177">
                  <c:v>13.594777000000001</c:v>
                </c:pt>
                <c:pt idx="7178">
                  <c:v>13.595102000000001</c:v>
                </c:pt>
                <c:pt idx="7179">
                  <c:v>13.595494</c:v>
                </c:pt>
                <c:pt idx="7180">
                  <c:v>13.595829999999999</c:v>
                </c:pt>
                <c:pt idx="7181">
                  <c:v>13.596188</c:v>
                </c:pt>
                <c:pt idx="7182">
                  <c:v>13.596456999999999</c:v>
                </c:pt>
                <c:pt idx="7183">
                  <c:v>13.596591999999999</c:v>
                </c:pt>
                <c:pt idx="7184">
                  <c:v>13.596715</c:v>
                </c:pt>
                <c:pt idx="7185">
                  <c:v>13.596781999999999</c:v>
                </c:pt>
                <c:pt idx="7186">
                  <c:v>13.59686</c:v>
                </c:pt>
                <c:pt idx="7187">
                  <c:v>13.596995</c:v>
                </c:pt>
                <c:pt idx="7188">
                  <c:v>13.597196</c:v>
                </c:pt>
                <c:pt idx="7189">
                  <c:v>13.597443</c:v>
                </c:pt>
                <c:pt idx="7190">
                  <c:v>13.597621999999999</c:v>
                </c:pt>
                <c:pt idx="7191">
                  <c:v>13.597723</c:v>
                </c:pt>
                <c:pt idx="7192">
                  <c:v>13.597936000000001</c:v>
                </c:pt>
                <c:pt idx="7193">
                  <c:v>13.598025</c:v>
                </c:pt>
                <c:pt idx="7194">
                  <c:v>13.598091999999999</c:v>
                </c:pt>
                <c:pt idx="7195">
                  <c:v>13.597901999999999</c:v>
                </c:pt>
                <c:pt idx="7196">
                  <c:v>13.597768</c:v>
                </c:pt>
                <c:pt idx="7197">
                  <c:v>13.597611000000001</c:v>
                </c:pt>
                <c:pt idx="7198">
                  <c:v>13.597364000000001</c:v>
                </c:pt>
                <c:pt idx="7199">
                  <c:v>13.597061999999999</c:v>
                </c:pt>
                <c:pt idx="7200">
                  <c:v>13.596692000000001</c:v>
                </c:pt>
                <c:pt idx="7201">
                  <c:v>13.596289000000001</c:v>
                </c:pt>
                <c:pt idx="7202">
                  <c:v>13.595931</c:v>
                </c:pt>
                <c:pt idx="7203">
                  <c:v>13.595382000000001</c:v>
                </c:pt>
                <c:pt idx="7204">
                  <c:v>13.594856</c:v>
                </c:pt>
                <c:pt idx="7205">
                  <c:v>13.594408</c:v>
                </c:pt>
                <c:pt idx="7206">
                  <c:v>13.593915000000001</c:v>
                </c:pt>
                <c:pt idx="7207">
                  <c:v>13.593310000000001</c:v>
                </c:pt>
                <c:pt idx="7208">
                  <c:v>13.592750000000001</c:v>
                </c:pt>
                <c:pt idx="7209">
                  <c:v>13.59219</c:v>
                </c:pt>
                <c:pt idx="7210">
                  <c:v>13.591540999999999</c:v>
                </c:pt>
                <c:pt idx="7211">
                  <c:v>13.590890999999999</c:v>
                </c:pt>
                <c:pt idx="7212">
                  <c:v>13.590218999999999</c:v>
                </c:pt>
                <c:pt idx="7213">
                  <c:v>13.589503000000001</c:v>
                </c:pt>
                <c:pt idx="7214">
                  <c:v>13.588808</c:v>
                </c:pt>
                <c:pt idx="7215">
                  <c:v>13.58808</c:v>
                </c:pt>
                <c:pt idx="7216">
                  <c:v>13.58742</c:v>
                </c:pt>
                <c:pt idx="7217">
                  <c:v>13.586748</c:v>
                </c:pt>
                <c:pt idx="7218">
                  <c:v>13.586086999999999</c:v>
                </c:pt>
                <c:pt idx="7219">
                  <c:v>13.585359</c:v>
                </c:pt>
                <c:pt idx="7220">
                  <c:v>13.584541</c:v>
                </c:pt>
                <c:pt idx="7221">
                  <c:v>13.583746</c:v>
                </c:pt>
                <c:pt idx="7222">
                  <c:v>13.582974</c:v>
                </c:pt>
                <c:pt idx="7223">
                  <c:v>13.582167</c:v>
                </c:pt>
                <c:pt idx="7224">
                  <c:v>13.581439</c:v>
                </c:pt>
                <c:pt idx="7225">
                  <c:v>13.5807</c:v>
                </c:pt>
                <c:pt idx="7226">
                  <c:v>13.57995</c:v>
                </c:pt>
                <c:pt idx="7227">
                  <c:v>13.579143</c:v>
                </c:pt>
                <c:pt idx="7228">
                  <c:v>13.578348</c:v>
                </c:pt>
                <c:pt idx="7229">
                  <c:v>13.577419000000001</c:v>
                </c:pt>
                <c:pt idx="7230">
                  <c:v>13.576456</c:v>
                </c:pt>
                <c:pt idx="7231">
                  <c:v>13.575537000000001</c:v>
                </c:pt>
                <c:pt idx="7232">
                  <c:v>13.574674999999999</c:v>
                </c:pt>
                <c:pt idx="7233">
                  <c:v>13.573689</c:v>
                </c:pt>
                <c:pt idx="7234">
                  <c:v>13.572838000000001</c:v>
                </c:pt>
                <c:pt idx="7235">
                  <c:v>13.571875</c:v>
                </c:pt>
                <c:pt idx="7236">
                  <c:v>13.571046000000001</c:v>
                </c:pt>
                <c:pt idx="7237">
                  <c:v>13.570061000000001</c:v>
                </c:pt>
                <c:pt idx="7238">
                  <c:v>13.569063999999999</c:v>
                </c:pt>
                <c:pt idx="7239">
                  <c:v>13.568079000000001</c:v>
                </c:pt>
                <c:pt idx="7240">
                  <c:v>13.567048</c:v>
                </c:pt>
                <c:pt idx="7241">
                  <c:v>13.565984</c:v>
                </c:pt>
                <c:pt idx="7242">
                  <c:v>13.564932000000001</c:v>
                </c:pt>
                <c:pt idx="7243">
                  <c:v>13.563745000000001</c:v>
                </c:pt>
                <c:pt idx="7244">
                  <c:v>13.562737</c:v>
                </c:pt>
                <c:pt idx="7245">
                  <c:v>13.561639</c:v>
                </c:pt>
                <c:pt idx="7246">
                  <c:v>13.560463</c:v>
                </c:pt>
                <c:pt idx="7247">
                  <c:v>13.559343</c:v>
                </c:pt>
                <c:pt idx="7248">
                  <c:v>13.558369000000001</c:v>
                </c:pt>
                <c:pt idx="7249">
                  <c:v>13.557214999999999</c:v>
                </c:pt>
                <c:pt idx="7250">
                  <c:v>13.556039999999999</c:v>
                </c:pt>
                <c:pt idx="7251">
                  <c:v>13.554886</c:v>
                </c:pt>
                <c:pt idx="7252">
                  <c:v>13.553766</c:v>
                </c:pt>
                <c:pt idx="7253">
                  <c:v>13.552579</c:v>
                </c:pt>
                <c:pt idx="7254">
                  <c:v>13.551413999999999</c:v>
                </c:pt>
                <c:pt idx="7255">
                  <c:v>13.55025</c:v>
                </c:pt>
                <c:pt idx="7256">
                  <c:v>13.54913</c:v>
                </c:pt>
                <c:pt idx="7257">
                  <c:v>13.547943</c:v>
                </c:pt>
                <c:pt idx="7258">
                  <c:v>13.546811999999999</c:v>
                </c:pt>
                <c:pt idx="7259">
                  <c:v>13.545658</c:v>
                </c:pt>
                <c:pt idx="7260">
                  <c:v>13.544492999999999</c:v>
                </c:pt>
                <c:pt idx="7261">
                  <c:v>13.543329</c:v>
                </c:pt>
                <c:pt idx="7262">
                  <c:v>13.542175</c:v>
                </c:pt>
                <c:pt idx="7263">
                  <c:v>13.540921000000001</c:v>
                </c:pt>
                <c:pt idx="7264">
                  <c:v>13.5397</c:v>
                </c:pt>
                <c:pt idx="7265">
                  <c:v>13.538401</c:v>
                </c:pt>
                <c:pt idx="7266">
                  <c:v>13.537169</c:v>
                </c:pt>
                <c:pt idx="7267">
                  <c:v>13.535959999999999</c:v>
                </c:pt>
                <c:pt idx="7268">
                  <c:v>13.534795000000001</c:v>
                </c:pt>
                <c:pt idx="7269">
                  <c:v>13.533529</c:v>
                </c:pt>
                <c:pt idx="7270">
                  <c:v>13.532387</c:v>
                </c:pt>
                <c:pt idx="7271">
                  <c:v>13.5312</c:v>
                </c:pt>
                <c:pt idx="7272">
                  <c:v>13.529968</c:v>
                </c:pt>
                <c:pt idx="7273">
                  <c:v>13.528635</c:v>
                </c:pt>
                <c:pt idx="7274">
                  <c:v>13.527314000000001</c:v>
                </c:pt>
                <c:pt idx="7275">
                  <c:v>13.525880000000001</c:v>
                </c:pt>
                <c:pt idx="7276">
                  <c:v>13.524525000000001</c:v>
                </c:pt>
                <c:pt idx="7277">
                  <c:v>13.523159</c:v>
                </c:pt>
                <c:pt idx="7278">
                  <c:v>13.521882</c:v>
                </c:pt>
                <c:pt idx="7279">
                  <c:v>13.520606000000001</c:v>
                </c:pt>
                <c:pt idx="7280">
                  <c:v>13.519373999999999</c:v>
                </c:pt>
                <c:pt idx="7281">
                  <c:v>13.518231</c:v>
                </c:pt>
                <c:pt idx="7282">
                  <c:v>13.517099999999999</c:v>
                </c:pt>
                <c:pt idx="7283">
                  <c:v>13.515902000000001</c:v>
                </c:pt>
                <c:pt idx="7284">
                  <c:v>13.514915999999999</c:v>
                </c:pt>
                <c:pt idx="7285">
                  <c:v>13.513852</c:v>
                </c:pt>
                <c:pt idx="7286">
                  <c:v>13.512855999999999</c:v>
                </c:pt>
                <c:pt idx="7287">
                  <c:v>13.51187</c:v>
                </c:pt>
                <c:pt idx="7288">
                  <c:v>13.510783999999999</c:v>
                </c:pt>
                <c:pt idx="7289">
                  <c:v>13.509541</c:v>
                </c:pt>
                <c:pt idx="7290">
                  <c:v>13.508533</c:v>
                </c:pt>
                <c:pt idx="7291">
                  <c:v>13.507536</c:v>
                </c:pt>
                <c:pt idx="7292">
                  <c:v>13.506539</c:v>
                </c:pt>
                <c:pt idx="7293">
                  <c:v>13.505520000000001</c:v>
                </c:pt>
                <c:pt idx="7294">
                  <c:v>13.504545999999999</c:v>
                </c:pt>
                <c:pt idx="7295">
                  <c:v>13.50356</c:v>
                </c:pt>
                <c:pt idx="7296">
                  <c:v>13.502597</c:v>
                </c:pt>
                <c:pt idx="7297">
                  <c:v>13.501588999999999</c:v>
                </c:pt>
                <c:pt idx="7298">
                  <c:v>13.500648999999999</c:v>
                </c:pt>
                <c:pt idx="7299">
                  <c:v>13.499641</c:v>
                </c:pt>
                <c:pt idx="7300">
                  <c:v>13.498654999999999</c:v>
                </c:pt>
                <c:pt idx="7301">
                  <c:v>13.497692000000001</c:v>
                </c:pt>
                <c:pt idx="7302">
                  <c:v>13.496774</c:v>
                </c:pt>
                <c:pt idx="7303">
                  <c:v>13.495844</c:v>
                </c:pt>
                <c:pt idx="7304">
                  <c:v>13.495016</c:v>
                </c:pt>
                <c:pt idx="7305">
                  <c:v>13.494142</c:v>
                </c:pt>
                <c:pt idx="7306">
                  <c:v>13.493347</c:v>
                </c:pt>
                <c:pt idx="7307">
                  <c:v>13.492429</c:v>
                </c:pt>
                <c:pt idx="7308">
                  <c:v>13.491533</c:v>
                </c:pt>
                <c:pt idx="7309">
                  <c:v>13.490637</c:v>
                </c:pt>
                <c:pt idx="7310">
                  <c:v>13.489853</c:v>
                </c:pt>
                <c:pt idx="7311">
                  <c:v>13.488979</c:v>
                </c:pt>
                <c:pt idx="7312">
                  <c:v>13.488128</c:v>
                </c:pt>
                <c:pt idx="7313">
                  <c:v>13.487287999999999</c:v>
                </c:pt>
                <c:pt idx="7314">
                  <c:v>13.486583</c:v>
                </c:pt>
                <c:pt idx="7315">
                  <c:v>13.485899</c:v>
                </c:pt>
                <c:pt idx="7316">
                  <c:v>13.485328000000001</c:v>
                </c:pt>
                <c:pt idx="7317">
                  <c:v>13.484745999999999</c:v>
                </c:pt>
                <c:pt idx="7318">
                  <c:v>13.484140999999999</c:v>
                </c:pt>
                <c:pt idx="7319">
                  <c:v>13.483525</c:v>
                </c:pt>
                <c:pt idx="7320">
                  <c:v>13.482943000000001</c:v>
                </c:pt>
                <c:pt idx="7321">
                  <c:v>13.482293</c:v>
                </c:pt>
                <c:pt idx="7322">
                  <c:v>13.481588</c:v>
                </c:pt>
                <c:pt idx="7323">
                  <c:v>13.480871</c:v>
                </c:pt>
                <c:pt idx="7324">
                  <c:v>13.480266</c:v>
                </c:pt>
                <c:pt idx="7325">
                  <c:v>13.479482000000001</c:v>
                </c:pt>
                <c:pt idx="7326">
                  <c:v>13.478698</c:v>
                </c:pt>
                <c:pt idx="7327">
                  <c:v>13.477869999999999</c:v>
                </c:pt>
                <c:pt idx="7328">
                  <c:v>13.477074</c:v>
                </c:pt>
                <c:pt idx="7329">
                  <c:v>13.476380000000001</c:v>
                </c:pt>
                <c:pt idx="7330">
                  <c:v>13.475752999999999</c:v>
                </c:pt>
                <c:pt idx="7331">
                  <c:v>13.474958000000001</c:v>
                </c:pt>
                <c:pt idx="7332">
                  <c:v>13.47414</c:v>
                </c:pt>
                <c:pt idx="7333">
                  <c:v>13.4733</c:v>
                </c:pt>
                <c:pt idx="7334">
                  <c:v>13.472528000000001</c:v>
                </c:pt>
                <c:pt idx="7335">
                  <c:v>13.471743999999999</c:v>
                </c:pt>
                <c:pt idx="7336">
                  <c:v>13.471016000000001</c:v>
                </c:pt>
                <c:pt idx="7337">
                  <c:v>13.470165</c:v>
                </c:pt>
                <c:pt idx="7338">
                  <c:v>13.469403</c:v>
                </c:pt>
                <c:pt idx="7339">
                  <c:v>13.468552000000001</c:v>
                </c:pt>
                <c:pt idx="7340">
                  <c:v>13.467790000000001</c:v>
                </c:pt>
                <c:pt idx="7341">
                  <c:v>13.467006</c:v>
                </c:pt>
                <c:pt idx="7342">
                  <c:v>13.466312</c:v>
                </c:pt>
                <c:pt idx="7343">
                  <c:v>13.465539</c:v>
                </c:pt>
                <c:pt idx="7344">
                  <c:v>13.4648</c:v>
                </c:pt>
                <c:pt idx="7345">
                  <c:v>13.464083</c:v>
                </c:pt>
                <c:pt idx="7346">
                  <c:v>13.463423000000001</c:v>
                </c:pt>
                <c:pt idx="7347">
                  <c:v>13.462728</c:v>
                </c:pt>
                <c:pt idx="7348">
                  <c:v>13.462123999999999</c:v>
                </c:pt>
                <c:pt idx="7349">
                  <c:v>13.461429000000001</c:v>
                </c:pt>
                <c:pt idx="7350">
                  <c:v>13.460701</c:v>
                </c:pt>
                <c:pt idx="7351">
                  <c:v>13.459894999999999</c:v>
                </c:pt>
                <c:pt idx="7352">
                  <c:v>13.459089000000001</c:v>
                </c:pt>
                <c:pt idx="7353">
                  <c:v>13.458249</c:v>
                </c:pt>
                <c:pt idx="7354">
                  <c:v>13.457420000000001</c:v>
                </c:pt>
                <c:pt idx="7355">
                  <c:v>13.456457</c:v>
                </c:pt>
                <c:pt idx="7356">
                  <c:v>13.455527</c:v>
                </c:pt>
                <c:pt idx="7357">
                  <c:v>13.454463000000001</c:v>
                </c:pt>
                <c:pt idx="7358">
                  <c:v>13.453422</c:v>
                </c:pt>
                <c:pt idx="7359">
                  <c:v>13.452358</c:v>
                </c:pt>
                <c:pt idx="7360">
                  <c:v>13.451339000000001</c:v>
                </c:pt>
                <c:pt idx="7361">
                  <c:v>13.450253</c:v>
                </c:pt>
                <c:pt idx="7362">
                  <c:v>13.449211</c:v>
                </c:pt>
                <c:pt idx="7363">
                  <c:v>13.448157999999999</c:v>
                </c:pt>
                <c:pt idx="7364">
                  <c:v>13.447117</c:v>
                </c:pt>
                <c:pt idx="7365">
                  <c:v>13.445986</c:v>
                </c:pt>
                <c:pt idx="7366">
                  <c:v>13.444933000000001</c:v>
                </c:pt>
                <c:pt idx="7367">
                  <c:v>13.443891000000001</c:v>
                </c:pt>
                <c:pt idx="7368">
                  <c:v>13.442883999999999</c:v>
                </c:pt>
                <c:pt idx="7369">
                  <c:v>13.441853</c:v>
                </c:pt>
                <c:pt idx="7370">
                  <c:v>13.440756</c:v>
                </c:pt>
                <c:pt idx="7371">
                  <c:v>13.439647000000001</c:v>
                </c:pt>
                <c:pt idx="7372">
                  <c:v>13.438572000000001</c:v>
                </c:pt>
                <c:pt idx="7373">
                  <c:v>13.437474</c:v>
                </c:pt>
                <c:pt idx="7374">
                  <c:v>13.436432999999999</c:v>
                </c:pt>
                <c:pt idx="7375">
                  <c:v>13.435324</c:v>
                </c:pt>
                <c:pt idx="7376">
                  <c:v>13.434238000000001</c:v>
                </c:pt>
                <c:pt idx="7377">
                  <c:v>13.433062</c:v>
                </c:pt>
                <c:pt idx="7378">
                  <c:v>13.432032</c:v>
                </c:pt>
                <c:pt idx="7379">
                  <c:v>13.430878</c:v>
                </c:pt>
                <c:pt idx="7380">
                  <c:v>13.429747000000001</c:v>
                </c:pt>
                <c:pt idx="7381">
                  <c:v>13.428537</c:v>
                </c:pt>
                <c:pt idx="7382">
                  <c:v>13.427327999999999</c:v>
                </c:pt>
                <c:pt idx="7383">
                  <c:v>13.425962</c:v>
                </c:pt>
                <c:pt idx="7384">
                  <c:v>13.424696000000001</c:v>
                </c:pt>
                <c:pt idx="7385">
                  <c:v>13.423386000000001</c:v>
                </c:pt>
                <c:pt idx="7386">
                  <c:v>13.421951999999999</c:v>
                </c:pt>
                <c:pt idx="7387">
                  <c:v>13.420474</c:v>
                </c:pt>
                <c:pt idx="7388">
                  <c:v>13.419041</c:v>
                </c:pt>
                <c:pt idx="7389">
                  <c:v>13.417596</c:v>
                </c:pt>
                <c:pt idx="7390">
                  <c:v>13.416207</c:v>
                </c:pt>
                <c:pt idx="7391">
                  <c:v>13.414818</c:v>
                </c:pt>
                <c:pt idx="7392">
                  <c:v>13.413451999999999</c:v>
                </c:pt>
                <c:pt idx="7393">
                  <c:v>13.412064000000001</c:v>
                </c:pt>
                <c:pt idx="7394">
                  <c:v>13.410731</c:v>
                </c:pt>
                <c:pt idx="7395">
                  <c:v>13.409364999999999</c:v>
                </c:pt>
                <c:pt idx="7396">
                  <c:v>13.408087999999999</c:v>
                </c:pt>
                <c:pt idx="7397">
                  <c:v>13.406732999999999</c:v>
                </c:pt>
                <c:pt idx="7398">
                  <c:v>13.405533999999999</c:v>
                </c:pt>
                <c:pt idx="7399">
                  <c:v>13.404291000000001</c:v>
                </c:pt>
                <c:pt idx="7400">
                  <c:v>13.403036999999999</c:v>
                </c:pt>
                <c:pt idx="7401">
                  <c:v>13.401759999999999</c:v>
                </c:pt>
                <c:pt idx="7402">
                  <c:v>13.400551</c:v>
                </c:pt>
                <c:pt idx="7403">
                  <c:v>13.399308</c:v>
                </c:pt>
                <c:pt idx="7404">
                  <c:v>13.398087</c:v>
                </c:pt>
                <c:pt idx="7405">
                  <c:v>13.396833000000001</c:v>
                </c:pt>
                <c:pt idx="7406">
                  <c:v>13.395555999999999</c:v>
                </c:pt>
                <c:pt idx="7407">
                  <c:v>13.394234000000001</c:v>
                </c:pt>
                <c:pt idx="7408">
                  <c:v>13.392901999999999</c:v>
                </c:pt>
                <c:pt idx="7409">
                  <c:v>13.391546999999999</c:v>
                </c:pt>
                <c:pt idx="7410">
                  <c:v>13.390180000000001</c:v>
                </c:pt>
                <c:pt idx="7411">
                  <c:v>13.388859</c:v>
                </c:pt>
                <c:pt idx="7412">
                  <c:v>13.387537</c:v>
                </c:pt>
                <c:pt idx="7413">
                  <c:v>13.386215999999999</c:v>
                </c:pt>
                <c:pt idx="7414">
                  <c:v>13.384995</c:v>
                </c:pt>
                <c:pt idx="7415">
                  <c:v>13.383741000000001</c:v>
                </c:pt>
                <c:pt idx="7416">
                  <c:v>13.382486999999999</c:v>
                </c:pt>
                <c:pt idx="7417">
                  <c:v>13.381266</c:v>
                </c:pt>
                <c:pt idx="7418">
                  <c:v>13.380134999999999</c:v>
                </c:pt>
                <c:pt idx="7419">
                  <c:v>13.378880000000001</c:v>
                </c:pt>
                <c:pt idx="7420">
                  <c:v>13.377649</c:v>
                </c:pt>
                <c:pt idx="7421">
                  <c:v>13.376383000000001</c:v>
                </c:pt>
                <c:pt idx="7422">
                  <c:v>13.375185</c:v>
                </c:pt>
                <c:pt idx="7423">
                  <c:v>13.373964000000001</c:v>
                </c:pt>
                <c:pt idx="7424">
                  <c:v>13.372844000000001</c:v>
                </c:pt>
                <c:pt idx="7425">
                  <c:v>13.371623</c:v>
                </c:pt>
                <c:pt idx="7426">
                  <c:v>13.370448</c:v>
                </c:pt>
                <c:pt idx="7427">
                  <c:v>13.369294</c:v>
                </c:pt>
                <c:pt idx="7428">
                  <c:v>13.368162999999999</c:v>
                </c:pt>
                <c:pt idx="7429">
                  <c:v>13.366930999999999</c:v>
                </c:pt>
                <c:pt idx="7430">
                  <c:v>13.365677</c:v>
                </c:pt>
                <c:pt idx="7431">
                  <c:v>13.3644</c:v>
                </c:pt>
                <c:pt idx="7432">
                  <c:v>13.363168</c:v>
                </c:pt>
                <c:pt idx="7433">
                  <c:v>13.361891</c:v>
                </c:pt>
                <c:pt idx="7434">
                  <c:v>13.360692999999999</c:v>
                </c:pt>
                <c:pt idx="7435">
                  <c:v>13.359461</c:v>
                </c:pt>
                <c:pt idx="7436">
                  <c:v>13.358218000000001</c:v>
                </c:pt>
                <c:pt idx="7437">
                  <c:v>13.356953000000001</c:v>
                </c:pt>
                <c:pt idx="7438">
                  <c:v>13.355743</c:v>
                </c:pt>
                <c:pt idx="7439">
                  <c:v>13.35431</c:v>
                </c:pt>
                <c:pt idx="7440">
                  <c:v>13.352976999999999</c:v>
                </c:pt>
                <c:pt idx="7441">
                  <c:v>13.351678</c:v>
                </c:pt>
                <c:pt idx="7442">
                  <c:v>13.350289</c:v>
                </c:pt>
                <c:pt idx="7443">
                  <c:v>13.348856</c:v>
                </c:pt>
                <c:pt idx="7444">
                  <c:v>13.347433000000001</c:v>
                </c:pt>
                <c:pt idx="7445">
                  <c:v>13.345977</c:v>
                </c:pt>
                <c:pt idx="7446">
                  <c:v>13.344611</c:v>
                </c:pt>
                <c:pt idx="7447">
                  <c:v>13.343256</c:v>
                </c:pt>
                <c:pt idx="7448">
                  <c:v>13.341946</c:v>
                </c:pt>
                <c:pt idx="7449">
                  <c:v>13.340612999999999</c:v>
                </c:pt>
                <c:pt idx="7450">
                  <c:v>13.339247</c:v>
                </c:pt>
                <c:pt idx="7451">
                  <c:v>13.337903000000001</c:v>
                </c:pt>
                <c:pt idx="7452">
                  <c:v>13.336513999999999</c:v>
                </c:pt>
                <c:pt idx="7453">
                  <c:v>13.335114000000001</c:v>
                </c:pt>
                <c:pt idx="7454">
                  <c:v>13.333726</c:v>
                </c:pt>
                <c:pt idx="7455">
                  <c:v>13.332247000000001</c:v>
                </c:pt>
                <c:pt idx="7456">
                  <c:v>13.330769</c:v>
                </c:pt>
                <c:pt idx="7457">
                  <c:v>13.329302</c:v>
                </c:pt>
                <c:pt idx="7458">
                  <c:v>13.327712</c:v>
                </c:pt>
                <c:pt idx="7459">
                  <c:v>13.326032</c:v>
                </c:pt>
                <c:pt idx="7460">
                  <c:v>13.324408</c:v>
                </c:pt>
                <c:pt idx="7461">
                  <c:v>13.322818</c:v>
                </c:pt>
                <c:pt idx="7462">
                  <c:v>13.321327999999999</c:v>
                </c:pt>
                <c:pt idx="7463">
                  <c:v>13.319682</c:v>
                </c:pt>
                <c:pt idx="7464">
                  <c:v>13.318103000000001</c:v>
                </c:pt>
                <c:pt idx="7465">
                  <c:v>13.316423</c:v>
                </c:pt>
                <c:pt idx="7466">
                  <c:v>13.314788</c:v>
                </c:pt>
                <c:pt idx="7467">
                  <c:v>13.313108</c:v>
                </c:pt>
                <c:pt idx="7468">
                  <c:v>13.311506</c:v>
                </c:pt>
                <c:pt idx="7469">
                  <c:v>13.309870999999999</c:v>
                </c:pt>
                <c:pt idx="7470">
                  <c:v>13.308304</c:v>
                </c:pt>
                <c:pt idx="7471">
                  <c:v>13.306713</c:v>
                </c:pt>
                <c:pt idx="7472">
                  <c:v>13.30519</c:v>
                </c:pt>
                <c:pt idx="7473">
                  <c:v>13.303633</c:v>
                </c:pt>
                <c:pt idx="7474">
                  <c:v>13.302144</c:v>
                </c:pt>
                <c:pt idx="7475">
                  <c:v>13.300576</c:v>
                </c:pt>
                <c:pt idx="7476">
                  <c:v>13.299087</c:v>
                </c:pt>
                <c:pt idx="7477">
                  <c:v>13.297653</c:v>
                </c:pt>
                <c:pt idx="7478">
                  <c:v>13.296175</c:v>
                </c:pt>
                <c:pt idx="7479">
                  <c:v>13.294629</c:v>
                </c:pt>
                <c:pt idx="7480">
                  <c:v>13.293274</c:v>
                </c:pt>
                <c:pt idx="7481">
                  <c:v>13.291785000000001</c:v>
                </c:pt>
                <c:pt idx="7482">
                  <c:v>13.290262</c:v>
                </c:pt>
                <c:pt idx="7483">
                  <c:v>13.288850999999999</c:v>
                </c:pt>
                <c:pt idx="7484">
                  <c:v>13.287462</c:v>
                </c:pt>
                <c:pt idx="7485">
                  <c:v>13.286061999999999</c:v>
                </c:pt>
                <c:pt idx="7486">
                  <c:v>13.284662000000001</c:v>
                </c:pt>
                <c:pt idx="7487">
                  <c:v>13.283173</c:v>
                </c:pt>
                <c:pt idx="7488">
                  <c:v>13.281762000000001</c:v>
                </c:pt>
                <c:pt idx="7489">
                  <c:v>13.280227</c:v>
                </c:pt>
                <c:pt idx="7490">
                  <c:v>13.278715</c:v>
                </c:pt>
                <c:pt idx="7491">
                  <c:v>13.277282</c:v>
                </c:pt>
                <c:pt idx="7492">
                  <c:v>13.275791999999999</c:v>
                </c:pt>
                <c:pt idx="7493">
                  <c:v>13.274324999999999</c:v>
                </c:pt>
                <c:pt idx="7494">
                  <c:v>13.272914</c:v>
                </c:pt>
                <c:pt idx="7495">
                  <c:v>13.271414</c:v>
                </c:pt>
                <c:pt idx="7496">
                  <c:v>13.269924</c:v>
                </c:pt>
                <c:pt idx="7497">
                  <c:v>13.268401000000001</c:v>
                </c:pt>
                <c:pt idx="7498">
                  <c:v>13.266867</c:v>
                </c:pt>
                <c:pt idx="7499">
                  <c:v>13.265377000000001</c:v>
                </c:pt>
                <c:pt idx="7500">
                  <c:v>13.263909999999999</c:v>
                </c:pt>
                <c:pt idx="7501">
                  <c:v>13.262487999999999</c:v>
                </c:pt>
                <c:pt idx="7502">
                  <c:v>13.261021</c:v>
                </c:pt>
                <c:pt idx="7503">
                  <c:v>13.259375</c:v>
                </c:pt>
                <c:pt idx="7504">
                  <c:v>13.257863</c:v>
                </c:pt>
                <c:pt idx="7505">
                  <c:v>13.256284000000001</c:v>
                </c:pt>
                <c:pt idx="7506">
                  <c:v>13.254727000000001</c:v>
                </c:pt>
                <c:pt idx="7507">
                  <c:v>13.253204</c:v>
                </c:pt>
                <c:pt idx="7508">
                  <c:v>13.251669</c:v>
                </c:pt>
                <c:pt idx="7509">
                  <c:v>13.25009</c:v>
                </c:pt>
                <c:pt idx="7510">
                  <c:v>13.248523</c:v>
                </c:pt>
                <c:pt idx="7511">
                  <c:v>13.246865</c:v>
                </c:pt>
                <c:pt idx="7512">
                  <c:v>13.245184999999999</c:v>
                </c:pt>
                <c:pt idx="7513">
                  <c:v>13.243404999999999</c:v>
                </c:pt>
                <c:pt idx="7514">
                  <c:v>13.241645999999999</c:v>
                </c:pt>
                <c:pt idx="7515">
                  <c:v>13.239776000000001</c:v>
                </c:pt>
                <c:pt idx="7516">
                  <c:v>13.237939000000001</c:v>
                </c:pt>
                <c:pt idx="7517">
                  <c:v>13.235912000000001</c:v>
                </c:pt>
                <c:pt idx="7518">
                  <c:v>13.233840000000001</c:v>
                </c:pt>
                <c:pt idx="7519">
                  <c:v>13.231835999999999</c:v>
                </c:pt>
                <c:pt idx="7520">
                  <c:v>13.229887</c:v>
                </c:pt>
                <c:pt idx="7521">
                  <c:v>13.227793</c:v>
                </c:pt>
                <c:pt idx="7522">
                  <c:v>13.225744000000001</c:v>
                </c:pt>
                <c:pt idx="7523">
                  <c:v>13.223637999999999</c:v>
                </c:pt>
                <c:pt idx="7524">
                  <c:v>13.221432</c:v>
                </c:pt>
                <c:pt idx="7525">
                  <c:v>13.219192</c:v>
                </c:pt>
                <c:pt idx="7526">
                  <c:v>13.21693</c:v>
                </c:pt>
                <c:pt idx="7527">
                  <c:v>13.214712</c:v>
                </c:pt>
                <c:pt idx="7528">
                  <c:v>13.212517</c:v>
                </c:pt>
                <c:pt idx="7529">
                  <c:v>13.210198999999999</c:v>
                </c:pt>
                <c:pt idx="7530">
                  <c:v>13.208015</c:v>
                </c:pt>
                <c:pt idx="7531">
                  <c:v>13.205809</c:v>
                </c:pt>
                <c:pt idx="7532">
                  <c:v>13.203480000000001</c:v>
                </c:pt>
                <c:pt idx="7533">
                  <c:v>13.201139</c:v>
                </c:pt>
                <c:pt idx="7534">
                  <c:v>13.198765</c:v>
                </c:pt>
                <c:pt idx="7535">
                  <c:v>13.196279000000001</c:v>
                </c:pt>
                <c:pt idx="7536">
                  <c:v>13.193892999999999</c:v>
                </c:pt>
                <c:pt idx="7537">
                  <c:v>13.19153</c:v>
                </c:pt>
                <c:pt idx="7538">
                  <c:v>13.189111</c:v>
                </c:pt>
                <c:pt idx="7539">
                  <c:v>13.186614000000001</c:v>
                </c:pt>
                <c:pt idx="7540">
                  <c:v>13.184184</c:v>
                </c:pt>
                <c:pt idx="7541">
                  <c:v>13.181763999999999</c:v>
                </c:pt>
                <c:pt idx="7542">
                  <c:v>13.179256000000001</c:v>
                </c:pt>
                <c:pt idx="7543">
                  <c:v>13.176837000000001</c:v>
                </c:pt>
                <c:pt idx="7544">
                  <c:v>13.174607999999999</c:v>
                </c:pt>
                <c:pt idx="7545">
                  <c:v>13.17229</c:v>
                </c:pt>
                <c:pt idx="7546">
                  <c:v>13.169983</c:v>
                </c:pt>
                <c:pt idx="7547">
                  <c:v>13.167676</c:v>
                </c:pt>
                <c:pt idx="7548">
                  <c:v>13.165312999999999</c:v>
                </c:pt>
                <c:pt idx="7549">
                  <c:v>13.162928000000001</c:v>
                </c:pt>
                <c:pt idx="7550">
                  <c:v>13.160542</c:v>
                </c:pt>
                <c:pt idx="7551">
                  <c:v>13.158134</c:v>
                </c:pt>
                <c:pt idx="7552">
                  <c:v>13.155783</c:v>
                </c:pt>
                <c:pt idx="7553">
                  <c:v>13.15352</c:v>
                </c:pt>
                <c:pt idx="7554">
                  <c:v>13.151268999999999</c:v>
                </c:pt>
                <c:pt idx="7555">
                  <c:v>13.148906</c:v>
                </c:pt>
                <c:pt idx="7556">
                  <c:v>13.146678</c:v>
                </c:pt>
                <c:pt idx="7557">
                  <c:v>13.14446</c:v>
                </c:pt>
                <c:pt idx="7558">
                  <c:v>13.142388</c:v>
                </c:pt>
                <c:pt idx="7559">
                  <c:v>13.140261000000001</c:v>
                </c:pt>
                <c:pt idx="7560">
                  <c:v>13.138054</c:v>
                </c:pt>
                <c:pt idx="7561">
                  <c:v>13.135814</c:v>
                </c:pt>
                <c:pt idx="7562">
                  <c:v>13.133698000000001</c:v>
                </c:pt>
                <c:pt idx="7563">
                  <c:v>13.131558999999999</c:v>
                </c:pt>
                <c:pt idx="7564">
                  <c:v>13.129599000000001</c:v>
                </c:pt>
                <c:pt idx="7565">
                  <c:v>13.127628</c:v>
                </c:pt>
                <c:pt idx="7566">
                  <c:v>13.125667999999999</c:v>
                </c:pt>
                <c:pt idx="7567">
                  <c:v>13.123775</c:v>
                </c:pt>
                <c:pt idx="7568">
                  <c:v>13.121838</c:v>
                </c:pt>
                <c:pt idx="7569">
                  <c:v>13.119923</c:v>
                </c:pt>
                <c:pt idx="7570">
                  <c:v>13.118119999999999</c:v>
                </c:pt>
                <c:pt idx="7571">
                  <c:v>13.116227</c:v>
                </c:pt>
                <c:pt idx="7572">
                  <c:v>13.114323000000001</c:v>
                </c:pt>
                <c:pt idx="7573">
                  <c:v>13.112475</c:v>
                </c:pt>
                <c:pt idx="7574">
                  <c:v>13.11074</c:v>
                </c:pt>
                <c:pt idx="7575">
                  <c:v>13.109049000000001</c:v>
                </c:pt>
                <c:pt idx="7576">
                  <c:v>13.107436</c:v>
                </c:pt>
                <c:pt idx="7577">
                  <c:v>13.105801</c:v>
                </c:pt>
                <c:pt idx="7578">
                  <c:v>13.104132</c:v>
                </c:pt>
                <c:pt idx="7579">
                  <c:v>13.102508</c:v>
                </c:pt>
                <c:pt idx="7580">
                  <c:v>13.101041</c:v>
                </c:pt>
                <c:pt idx="7581">
                  <c:v>13.099462000000001</c:v>
                </c:pt>
                <c:pt idx="7582">
                  <c:v>13.097861</c:v>
                </c:pt>
                <c:pt idx="7583">
                  <c:v>13.096270000000001</c:v>
                </c:pt>
                <c:pt idx="7584">
                  <c:v>13.094568000000001</c:v>
                </c:pt>
                <c:pt idx="7585">
                  <c:v>13.092698</c:v>
                </c:pt>
                <c:pt idx="7586">
                  <c:v>13.090916999999999</c:v>
                </c:pt>
                <c:pt idx="7587">
                  <c:v>13.089092000000001</c:v>
                </c:pt>
                <c:pt idx="7588">
                  <c:v>13.087356</c:v>
                </c:pt>
                <c:pt idx="7589">
                  <c:v>13.085665000000001</c:v>
                </c:pt>
                <c:pt idx="7590">
                  <c:v>13.084007</c:v>
                </c:pt>
                <c:pt idx="7591">
                  <c:v>13.082271</c:v>
                </c:pt>
                <c:pt idx="7592">
                  <c:v>13.080569000000001</c:v>
                </c:pt>
                <c:pt idx="7593">
                  <c:v>13.078867000000001</c:v>
                </c:pt>
                <c:pt idx="7594">
                  <c:v>13.077052999999999</c:v>
                </c:pt>
                <c:pt idx="7595">
                  <c:v>13.075283000000001</c:v>
                </c:pt>
                <c:pt idx="7596">
                  <c:v>13.073603</c:v>
                </c:pt>
                <c:pt idx="7597">
                  <c:v>13.071834000000001</c:v>
                </c:pt>
                <c:pt idx="7598">
                  <c:v>13.070042000000001</c:v>
                </c:pt>
                <c:pt idx="7599">
                  <c:v>13.068216</c:v>
                </c:pt>
                <c:pt idx="7600">
                  <c:v>13.066514</c:v>
                </c:pt>
                <c:pt idx="7601">
                  <c:v>13.064812</c:v>
                </c:pt>
                <c:pt idx="7602">
                  <c:v>13.063121000000001</c:v>
                </c:pt>
                <c:pt idx="7603">
                  <c:v>13.061329000000001</c:v>
                </c:pt>
                <c:pt idx="7604">
                  <c:v>13.059547999999999</c:v>
                </c:pt>
                <c:pt idx="7605">
                  <c:v>13.057577</c:v>
                </c:pt>
                <c:pt idx="7606">
                  <c:v>13.055685</c:v>
                </c:pt>
                <c:pt idx="7607">
                  <c:v>13.053736000000001</c:v>
                </c:pt>
                <c:pt idx="7608">
                  <c:v>13.051709000000001</c:v>
                </c:pt>
                <c:pt idx="7609">
                  <c:v>13.049682000000001</c:v>
                </c:pt>
                <c:pt idx="7610">
                  <c:v>13.047644</c:v>
                </c:pt>
                <c:pt idx="7611">
                  <c:v>13.045482</c:v>
                </c:pt>
                <c:pt idx="7612">
                  <c:v>13.043343</c:v>
                </c:pt>
                <c:pt idx="7613">
                  <c:v>13.041214999999999</c:v>
                </c:pt>
                <c:pt idx="7614">
                  <c:v>13.039099</c:v>
                </c:pt>
                <c:pt idx="7615">
                  <c:v>13.036825</c:v>
                </c:pt>
                <c:pt idx="7616">
                  <c:v>13.034563</c:v>
                </c:pt>
                <c:pt idx="7617">
                  <c:v>13.032278</c:v>
                </c:pt>
                <c:pt idx="7618">
                  <c:v>13.029994</c:v>
                </c:pt>
                <c:pt idx="7619">
                  <c:v>13.027698000000001</c:v>
                </c:pt>
                <c:pt idx="7620">
                  <c:v>13.025492</c:v>
                </c:pt>
                <c:pt idx="7621">
                  <c:v>13.023161999999999</c:v>
                </c:pt>
                <c:pt idx="7622">
                  <c:v>13.020911</c:v>
                </c:pt>
                <c:pt idx="7623">
                  <c:v>13.018660000000001</c:v>
                </c:pt>
                <c:pt idx="7624">
                  <c:v>13.016432</c:v>
                </c:pt>
                <c:pt idx="7625">
                  <c:v>13.014248</c:v>
                </c:pt>
                <c:pt idx="7626">
                  <c:v>13.012154000000001</c:v>
                </c:pt>
                <c:pt idx="7627">
                  <c:v>13.009969999999999</c:v>
                </c:pt>
                <c:pt idx="7628">
                  <c:v>13.007830999999999</c:v>
                </c:pt>
                <c:pt idx="7629">
                  <c:v>13.00558</c:v>
                </c:pt>
                <c:pt idx="7630">
                  <c:v>13.003228</c:v>
                </c:pt>
                <c:pt idx="7631">
                  <c:v>13.000854</c:v>
                </c:pt>
                <c:pt idx="7632">
                  <c:v>12.998557999999999</c:v>
                </c:pt>
                <c:pt idx="7633">
                  <c:v>12.996217</c:v>
                </c:pt>
                <c:pt idx="7634">
                  <c:v>12.993944000000001</c:v>
                </c:pt>
                <c:pt idx="7635">
                  <c:v>12.991726</c:v>
                </c:pt>
                <c:pt idx="7636">
                  <c:v>12.989442</c:v>
                </c:pt>
                <c:pt idx="7637">
                  <c:v>12.987168</c:v>
                </c:pt>
                <c:pt idx="7638">
                  <c:v>12.984906000000001</c:v>
                </c:pt>
                <c:pt idx="7639">
                  <c:v>12.982588</c:v>
                </c:pt>
                <c:pt idx="7640">
                  <c:v>12.980270000000001</c:v>
                </c:pt>
                <c:pt idx="7641">
                  <c:v>12.977772</c:v>
                </c:pt>
                <c:pt idx="7642">
                  <c:v>12.975387</c:v>
                </c:pt>
                <c:pt idx="7643">
                  <c:v>12.972979</c:v>
                </c:pt>
                <c:pt idx="7644">
                  <c:v>12.970605000000001</c:v>
                </c:pt>
                <c:pt idx="7645">
                  <c:v>12.968208000000001</c:v>
                </c:pt>
                <c:pt idx="7646">
                  <c:v>12.965946000000001</c:v>
                </c:pt>
                <c:pt idx="7647">
                  <c:v>12.963604999999999</c:v>
                </c:pt>
                <c:pt idx="7648">
                  <c:v>12.961342999999999</c:v>
                </c:pt>
                <c:pt idx="7649">
                  <c:v>12.959047</c:v>
                </c:pt>
                <c:pt idx="7650">
                  <c:v>12.956763</c:v>
                </c:pt>
                <c:pt idx="7651">
                  <c:v>12.954499999999999</c:v>
                </c:pt>
                <c:pt idx="7652">
                  <c:v>12.952294</c:v>
                </c:pt>
                <c:pt idx="7653">
                  <c:v>12.950043000000001</c:v>
                </c:pt>
                <c:pt idx="7654">
                  <c:v>12.947781000000001</c:v>
                </c:pt>
                <c:pt idx="7655">
                  <c:v>12.945519000000001</c:v>
                </c:pt>
                <c:pt idx="7656">
                  <c:v>12.943313</c:v>
                </c:pt>
                <c:pt idx="7657">
                  <c:v>12.940994</c:v>
                </c:pt>
                <c:pt idx="7658">
                  <c:v>12.938665</c:v>
                </c:pt>
                <c:pt idx="7659">
                  <c:v>12.936235</c:v>
                </c:pt>
                <c:pt idx="7660">
                  <c:v>12.933793</c:v>
                </c:pt>
                <c:pt idx="7661">
                  <c:v>12.931272999999999</c:v>
                </c:pt>
                <c:pt idx="7662">
                  <c:v>12.92881</c:v>
                </c:pt>
                <c:pt idx="7663">
                  <c:v>12.926223</c:v>
                </c:pt>
                <c:pt idx="7664">
                  <c:v>12.923658</c:v>
                </c:pt>
                <c:pt idx="7665">
                  <c:v>12.921082</c:v>
                </c:pt>
                <c:pt idx="7666">
                  <c:v>12.918506000000001</c:v>
                </c:pt>
                <c:pt idx="7667">
                  <c:v>12.915875</c:v>
                </c:pt>
                <c:pt idx="7668">
                  <c:v>12.913265000000001</c:v>
                </c:pt>
                <c:pt idx="7669">
                  <c:v>12.910622</c:v>
                </c:pt>
                <c:pt idx="7670">
                  <c:v>12.908046000000001</c:v>
                </c:pt>
                <c:pt idx="7671">
                  <c:v>12.905481999999999</c:v>
                </c:pt>
                <c:pt idx="7672">
                  <c:v>12.902984</c:v>
                </c:pt>
                <c:pt idx="7673">
                  <c:v>12.900465000000001</c:v>
                </c:pt>
                <c:pt idx="7674">
                  <c:v>12.897967</c:v>
                </c:pt>
                <c:pt idx="7675">
                  <c:v>12.895313</c:v>
                </c:pt>
                <c:pt idx="7676">
                  <c:v>12.892659</c:v>
                </c:pt>
                <c:pt idx="7677">
                  <c:v>12.890060999999999</c:v>
                </c:pt>
                <c:pt idx="7678">
                  <c:v>12.887373</c:v>
                </c:pt>
                <c:pt idx="7679">
                  <c:v>12.884639999999999</c:v>
                </c:pt>
                <c:pt idx="7680">
                  <c:v>12.882008000000001</c:v>
                </c:pt>
                <c:pt idx="7681">
                  <c:v>12.879343</c:v>
                </c:pt>
                <c:pt idx="7682">
                  <c:v>12.876834000000001</c:v>
                </c:pt>
                <c:pt idx="7683">
                  <c:v>12.874124</c:v>
                </c:pt>
                <c:pt idx="7684">
                  <c:v>12.871459</c:v>
                </c:pt>
                <c:pt idx="7685">
                  <c:v>12.868793</c:v>
                </c:pt>
                <c:pt idx="7686">
                  <c:v>12.866206</c:v>
                </c:pt>
                <c:pt idx="7687">
                  <c:v>12.863496</c:v>
                </c:pt>
                <c:pt idx="7688">
                  <c:v>12.860875999999999</c:v>
                </c:pt>
                <c:pt idx="7689">
                  <c:v>12.858243999999999</c:v>
                </c:pt>
                <c:pt idx="7690">
                  <c:v>12.855713</c:v>
                </c:pt>
                <c:pt idx="7691">
                  <c:v>12.853171</c:v>
                </c:pt>
                <c:pt idx="7692">
                  <c:v>12.85055</c:v>
                </c:pt>
                <c:pt idx="7693">
                  <c:v>12.847941</c:v>
                </c:pt>
                <c:pt idx="7694">
                  <c:v>12.845432000000001</c:v>
                </c:pt>
                <c:pt idx="7695">
                  <c:v>12.843035</c:v>
                </c:pt>
                <c:pt idx="7696">
                  <c:v>12.840628000000001</c:v>
                </c:pt>
                <c:pt idx="7697">
                  <c:v>12.83822</c:v>
                </c:pt>
                <c:pt idx="7698">
                  <c:v>12.835889999999999</c:v>
                </c:pt>
                <c:pt idx="7699">
                  <c:v>12.833561</c:v>
                </c:pt>
                <c:pt idx="7700">
                  <c:v>12.831344</c:v>
                </c:pt>
                <c:pt idx="7701">
                  <c:v>12.829148999999999</c:v>
                </c:pt>
                <c:pt idx="7702">
                  <c:v>12.826976</c:v>
                </c:pt>
                <c:pt idx="7703">
                  <c:v>12.824747</c:v>
                </c:pt>
                <c:pt idx="7704">
                  <c:v>12.822675</c:v>
                </c:pt>
                <c:pt idx="7705">
                  <c:v>12.820548</c:v>
                </c:pt>
                <c:pt idx="7706">
                  <c:v>12.818476</c:v>
                </c:pt>
                <c:pt idx="7707">
                  <c:v>12.816382000000001</c:v>
                </c:pt>
                <c:pt idx="7708">
                  <c:v>12.814354</c:v>
                </c:pt>
                <c:pt idx="7709">
                  <c:v>12.812327</c:v>
                </c:pt>
                <c:pt idx="7710">
                  <c:v>12.810401000000001</c:v>
                </c:pt>
                <c:pt idx="7711">
                  <c:v>12.808419000000001</c:v>
                </c:pt>
                <c:pt idx="7712">
                  <c:v>12.806537000000001</c:v>
                </c:pt>
                <c:pt idx="7713">
                  <c:v>12.804565999999999</c:v>
                </c:pt>
                <c:pt idx="7714">
                  <c:v>12.802562</c:v>
                </c:pt>
                <c:pt idx="7715">
                  <c:v>12.800546000000001</c:v>
                </c:pt>
                <c:pt idx="7716">
                  <c:v>12.798596999999999</c:v>
                </c:pt>
                <c:pt idx="7717">
                  <c:v>12.796626</c:v>
                </c:pt>
                <c:pt idx="7718">
                  <c:v>12.794632999999999</c:v>
                </c:pt>
                <c:pt idx="7719">
                  <c:v>12.792662</c:v>
                </c:pt>
                <c:pt idx="7720">
                  <c:v>12.790768999999999</c:v>
                </c:pt>
                <c:pt idx="7721">
                  <c:v>12.78872</c:v>
                </c:pt>
                <c:pt idx="7722">
                  <c:v>12.786749</c:v>
                </c:pt>
                <c:pt idx="7723">
                  <c:v>12.784722</c:v>
                </c:pt>
                <c:pt idx="7724">
                  <c:v>12.782818000000001</c:v>
                </c:pt>
                <c:pt idx="7725">
                  <c:v>12.780868999999999</c:v>
                </c:pt>
                <c:pt idx="7726">
                  <c:v>12.778898</c:v>
                </c:pt>
                <c:pt idx="7727">
                  <c:v>12.776871</c:v>
                </c:pt>
                <c:pt idx="7728">
                  <c:v>12.774900000000001</c:v>
                </c:pt>
                <c:pt idx="7729">
                  <c:v>12.772838999999999</c:v>
                </c:pt>
                <c:pt idx="7730">
                  <c:v>12.770745</c:v>
                </c:pt>
                <c:pt idx="7731">
                  <c:v>12.768584000000001</c:v>
                </c:pt>
                <c:pt idx="7732">
                  <c:v>12.766456</c:v>
                </c:pt>
                <c:pt idx="7733">
                  <c:v>12.764283000000001</c:v>
                </c:pt>
                <c:pt idx="7734">
                  <c:v>12.762133</c:v>
                </c:pt>
                <c:pt idx="7735">
                  <c:v>12.759938</c:v>
                </c:pt>
                <c:pt idx="7736">
                  <c:v>12.757552</c:v>
                </c:pt>
                <c:pt idx="7737">
                  <c:v>12.755234</c:v>
                </c:pt>
                <c:pt idx="7738">
                  <c:v>12.753017</c:v>
                </c:pt>
                <c:pt idx="7739">
                  <c:v>12.750799000000001</c:v>
                </c:pt>
                <c:pt idx="7740">
                  <c:v>12.748559999999999</c:v>
                </c:pt>
                <c:pt idx="7741">
                  <c:v>12.746219</c:v>
                </c:pt>
                <c:pt idx="7742">
                  <c:v>12.743867</c:v>
                </c:pt>
                <c:pt idx="7743">
                  <c:v>12.741426000000001</c:v>
                </c:pt>
                <c:pt idx="7744">
                  <c:v>12.739051</c:v>
                </c:pt>
                <c:pt idx="7745">
                  <c:v>12.736599</c:v>
                </c:pt>
                <c:pt idx="7746">
                  <c:v>12.734190999999999</c:v>
                </c:pt>
                <c:pt idx="7747">
                  <c:v>12.731705</c:v>
                </c:pt>
                <c:pt idx="7748">
                  <c:v>12.729184999999999</c:v>
                </c:pt>
                <c:pt idx="7749">
                  <c:v>12.726642999999999</c:v>
                </c:pt>
                <c:pt idx="7750">
                  <c:v>12.724157</c:v>
                </c:pt>
                <c:pt idx="7751">
                  <c:v>12.721514000000001</c:v>
                </c:pt>
                <c:pt idx="7752">
                  <c:v>12.718859</c:v>
                </c:pt>
                <c:pt idx="7753">
                  <c:v>12.716104</c:v>
                </c:pt>
                <c:pt idx="7754">
                  <c:v>12.713393999999999</c:v>
                </c:pt>
                <c:pt idx="7755">
                  <c:v>12.710739999999999</c:v>
                </c:pt>
                <c:pt idx="7756">
                  <c:v>12.708086</c:v>
                </c:pt>
                <c:pt idx="7757">
                  <c:v>12.705555</c:v>
                </c:pt>
                <c:pt idx="7758">
                  <c:v>12.703035</c:v>
                </c:pt>
                <c:pt idx="7759">
                  <c:v>12.700469999999999</c:v>
                </c:pt>
                <c:pt idx="7760">
                  <c:v>12.698007</c:v>
                </c:pt>
                <c:pt idx="7761">
                  <c:v>12.695475999999999</c:v>
                </c:pt>
                <c:pt idx="7762">
                  <c:v>12.693079000000001</c:v>
                </c:pt>
                <c:pt idx="7763">
                  <c:v>12.690569999999999</c:v>
                </c:pt>
                <c:pt idx="7764">
                  <c:v>12.688051</c:v>
                </c:pt>
                <c:pt idx="7765">
                  <c:v>12.685542</c:v>
                </c:pt>
                <c:pt idx="7766">
                  <c:v>12.683045</c:v>
                </c:pt>
                <c:pt idx="7767">
                  <c:v>12.680603</c:v>
                </c:pt>
                <c:pt idx="7768">
                  <c:v>12.678117</c:v>
                </c:pt>
                <c:pt idx="7769">
                  <c:v>12.675653000000001</c:v>
                </c:pt>
                <c:pt idx="7770">
                  <c:v>12.673201000000001</c:v>
                </c:pt>
                <c:pt idx="7771">
                  <c:v>12.670748</c:v>
                </c:pt>
                <c:pt idx="7772">
                  <c:v>12.668362999999999</c:v>
                </c:pt>
                <c:pt idx="7773">
                  <c:v>12.665865</c:v>
                </c:pt>
                <c:pt idx="7774">
                  <c:v>12.663525</c:v>
                </c:pt>
                <c:pt idx="7775">
                  <c:v>12.661094</c:v>
                </c:pt>
                <c:pt idx="7776">
                  <c:v>12.658619</c:v>
                </c:pt>
                <c:pt idx="7777">
                  <c:v>12.656300999999999</c:v>
                </c:pt>
                <c:pt idx="7778">
                  <c:v>12.653836999999999</c:v>
                </c:pt>
                <c:pt idx="7779">
                  <c:v>12.651204999999999</c:v>
                </c:pt>
                <c:pt idx="7780">
                  <c:v>12.648540000000001</c:v>
                </c:pt>
                <c:pt idx="7781">
                  <c:v>12.645908</c:v>
                </c:pt>
                <c:pt idx="7782">
                  <c:v>12.643421999999999</c:v>
                </c:pt>
                <c:pt idx="7783">
                  <c:v>12.640902000000001</c:v>
                </c:pt>
                <c:pt idx="7784">
                  <c:v>12.638494</c:v>
                </c:pt>
                <c:pt idx="7785">
                  <c:v>12.636042</c:v>
                </c:pt>
                <c:pt idx="7786">
                  <c:v>12.633634000000001</c:v>
                </c:pt>
                <c:pt idx="7787">
                  <c:v>12.631271</c:v>
                </c:pt>
                <c:pt idx="7788">
                  <c:v>12.628942</c:v>
                </c:pt>
                <c:pt idx="7789">
                  <c:v>12.626690999999999</c:v>
                </c:pt>
                <c:pt idx="7790">
                  <c:v>12.624406</c:v>
                </c:pt>
                <c:pt idx="7791">
                  <c:v>12.622088</c:v>
                </c:pt>
                <c:pt idx="7792">
                  <c:v>12.619892999999999</c:v>
                </c:pt>
                <c:pt idx="7793">
                  <c:v>12.617765</c:v>
                </c:pt>
                <c:pt idx="7794">
                  <c:v>12.615703999999999</c:v>
                </c:pt>
                <c:pt idx="7795">
                  <c:v>12.61361</c:v>
                </c:pt>
                <c:pt idx="7796">
                  <c:v>12.611549</c:v>
                </c:pt>
                <c:pt idx="7797">
                  <c:v>12.609534</c:v>
                </c:pt>
                <c:pt idx="7798">
                  <c:v>12.607316000000001</c:v>
                </c:pt>
                <c:pt idx="7799">
                  <c:v>12.605076</c:v>
                </c:pt>
                <c:pt idx="7800">
                  <c:v>12.602959999999999</c:v>
                </c:pt>
                <c:pt idx="7801">
                  <c:v>12.600731</c:v>
                </c:pt>
                <c:pt idx="7802">
                  <c:v>12.59857</c:v>
                </c:pt>
                <c:pt idx="7803">
                  <c:v>12.596408</c:v>
                </c:pt>
                <c:pt idx="7804">
                  <c:v>12.59437</c:v>
                </c:pt>
                <c:pt idx="7805">
                  <c:v>12.592309</c:v>
                </c:pt>
                <c:pt idx="7806">
                  <c:v>12.590237</c:v>
                </c:pt>
                <c:pt idx="7807">
                  <c:v>12.588153999999999</c:v>
                </c:pt>
                <c:pt idx="7808">
                  <c:v>12.586105</c:v>
                </c:pt>
                <c:pt idx="7809">
                  <c:v>12.584078</c:v>
                </c:pt>
                <c:pt idx="7810">
                  <c:v>12.582039999999999</c:v>
                </c:pt>
                <c:pt idx="7811">
                  <c:v>12.580012999999999</c:v>
                </c:pt>
                <c:pt idx="7812">
                  <c:v>12.577963</c:v>
                </c:pt>
                <c:pt idx="7813">
                  <c:v>12.575858</c:v>
                </c:pt>
                <c:pt idx="7814">
                  <c:v>12.573886999999999</c:v>
                </c:pt>
                <c:pt idx="7815">
                  <c:v>12.571792</c:v>
                </c:pt>
                <c:pt idx="7816">
                  <c:v>12.569788000000001</c:v>
                </c:pt>
                <c:pt idx="7817">
                  <c:v>12.567805999999999</c:v>
                </c:pt>
                <c:pt idx="7818">
                  <c:v>12.5657</c:v>
                </c:pt>
                <c:pt idx="7819">
                  <c:v>12.563707000000001</c:v>
                </c:pt>
                <c:pt idx="7820">
                  <c:v>12.561814</c:v>
                </c:pt>
                <c:pt idx="7821">
                  <c:v>12.559899</c:v>
                </c:pt>
                <c:pt idx="7822">
                  <c:v>12.557961000000001</c:v>
                </c:pt>
                <c:pt idx="7823">
                  <c:v>12.555946</c:v>
                </c:pt>
                <c:pt idx="7824">
                  <c:v>12.554031</c:v>
                </c:pt>
                <c:pt idx="7825">
                  <c:v>12.551981</c:v>
                </c:pt>
                <c:pt idx="7826">
                  <c:v>12.549977</c:v>
                </c:pt>
                <c:pt idx="7827">
                  <c:v>12.547893</c:v>
                </c:pt>
                <c:pt idx="7828">
                  <c:v>12.54571</c:v>
                </c:pt>
                <c:pt idx="7829">
                  <c:v>12.543459</c:v>
                </c:pt>
                <c:pt idx="7830">
                  <c:v>12.541195999999999</c:v>
                </c:pt>
                <c:pt idx="7831">
                  <c:v>12.538968000000001</c:v>
                </c:pt>
                <c:pt idx="7832">
                  <c:v>12.53675</c:v>
                </c:pt>
                <c:pt idx="7833">
                  <c:v>12.534432000000001</c:v>
                </c:pt>
                <c:pt idx="7834">
                  <c:v>12.532080000000001</c:v>
                </c:pt>
                <c:pt idx="7835">
                  <c:v>12.529672</c:v>
                </c:pt>
                <c:pt idx="7836">
                  <c:v>12.527354000000001</c:v>
                </c:pt>
                <c:pt idx="7837">
                  <c:v>12.524958</c:v>
                </c:pt>
                <c:pt idx="7838">
                  <c:v>12.522550000000001</c:v>
                </c:pt>
                <c:pt idx="7839">
                  <c:v>12.520198000000001</c:v>
                </c:pt>
                <c:pt idx="7840">
                  <c:v>12.517856999999999</c:v>
                </c:pt>
                <c:pt idx="7841">
                  <c:v>12.515349000000001</c:v>
                </c:pt>
                <c:pt idx="7842">
                  <c:v>12.512862999999999</c:v>
                </c:pt>
                <c:pt idx="7843">
                  <c:v>12.510287</c:v>
                </c:pt>
                <c:pt idx="7844">
                  <c:v>12.507666</c:v>
                </c:pt>
                <c:pt idx="7845">
                  <c:v>12.504866</c:v>
                </c:pt>
                <c:pt idx="7846">
                  <c:v>12.502110999999999</c:v>
                </c:pt>
                <c:pt idx="7847">
                  <c:v>12.499323</c:v>
                </c:pt>
                <c:pt idx="7848">
                  <c:v>12.496544999999999</c:v>
                </c:pt>
                <c:pt idx="7849">
                  <c:v>12.493589</c:v>
                </c:pt>
                <c:pt idx="7850">
                  <c:v>12.490677</c:v>
                </c:pt>
                <c:pt idx="7851">
                  <c:v>12.487676</c:v>
                </c:pt>
                <c:pt idx="7852">
                  <c:v>12.484730000000001</c:v>
                </c:pt>
                <c:pt idx="7853">
                  <c:v>12.481863000000001</c:v>
                </c:pt>
                <c:pt idx="7854">
                  <c:v>12.479018999999999</c:v>
                </c:pt>
                <c:pt idx="7855">
                  <c:v>12.476073</c:v>
                </c:pt>
                <c:pt idx="7856">
                  <c:v>12.473162</c:v>
                </c:pt>
                <c:pt idx="7857">
                  <c:v>12.470227</c:v>
                </c:pt>
                <c:pt idx="7858">
                  <c:v>12.467316</c:v>
                </c:pt>
                <c:pt idx="7859">
                  <c:v>12.464449</c:v>
                </c:pt>
                <c:pt idx="7860">
                  <c:v>12.461525999999999</c:v>
                </c:pt>
                <c:pt idx="7861">
                  <c:v>12.458524000000001</c:v>
                </c:pt>
                <c:pt idx="7862">
                  <c:v>12.455568</c:v>
                </c:pt>
                <c:pt idx="7863">
                  <c:v>12.452610999999999</c:v>
                </c:pt>
                <c:pt idx="7864">
                  <c:v>12.449598999999999</c:v>
                </c:pt>
                <c:pt idx="7865">
                  <c:v>12.446529999999999</c:v>
                </c:pt>
                <c:pt idx="7866">
                  <c:v>12.443574</c:v>
                </c:pt>
                <c:pt idx="7867">
                  <c:v>12.440572</c:v>
                </c:pt>
                <c:pt idx="7868">
                  <c:v>12.437638</c:v>
                </c:pt>
                <c:pt idx="7869">
                  <c:v>12.434704</c:v>
                </c:pt>
                <c:pt idx="7870">
                  <c:v>12.431813999999999</c:v>
                </c:pt>
                <c:pt idx="7871">
                  <c:v>12.428846999999999</c:v>
                </c:pt>
                <c:pt idx="7872">
                  <c:v>12.425834</c:v>
                </c:pt>
                <c:pt idx="7873">
                  <c:v>12.422675999999999</c:v>
                </c:pt>
                <c:pt idx="7874">
                  <c:v>12.41963</c:v>
                </c:pt>
                <c:pt idx="7875">
                  <c:v>12.416494</c:v>
                </c:pt>
                <c:pt idx="7876">
                  <c:v>12.413368999999999</c:v>
                </c:pt>
                <c:pt idx="7877">
                  <c:v>12.410076999999999</c:v>
                </c:pt>
                <c:pt idx="7878">
                  <c:v>12.406784</c:v>
                </c:pt>
                <c:pt idx="7879">
                  <c:v>12.403369</c:v>
                </c:pt>
                <c:pt idx="7880">
                  <c:v>12.400031</c:v>
                </c:pt>
                <c:pt idx="7881">
                  <c:v>12.396716</c:v>
                </c:pt>
                <c:pt idx="7882">
                  <c:v>12.393547</c:v>
                </c:pt>
                <c:pt idx="7883">
                  <c:v>12.390378</c:v>
                </c:pt>
                <c:pt idx="7884">
                  <c:v>12.387287000000001</c:v>
                </c:pt>
                <c:pt idx="7885">
                  <c:v>12.384173000000001</c:v>
                </c:pt>
                <c:pt idx="7886">
                  <c:v>12.381183</c:v>
                </c:pt>
                <c:pt idx="7887">
                  <c:v>12.378159</c:v>
                </c:pt>
                <c:pt idx="7888">
                  <c:v>12.375158000000001</c:v>
                </c:pt>
                <c:pt idx="7889">
                  <c:v>12.372145</c:v>
                </c:pt>
                <c:pt idx="7890">
                  <c:v>12.369278</c:v>
                </c:pt>
                <c:pt idx="7891">
                  <c:v>12.366410999999999</c:v>
                </c:pt>
                <c:pt idx="7892">
                  <c:v>12.363668000000001</c:v>
                </c:pt>
                <c:pt idx="7893">
                  <c:v>12.360856999999999</c:v>
                </c:pt>
                <c:pt idx="7894">
                  <c:v>12.357956</c:v>
                </c:pt>
                <c:pt idx="7895">
                  <c:v>12.355022</c:v>
                </c:pt>
                <c:pt idx="7896">
                  <c:v>12.352121</c:v>
                </c:pt>
                <c:pt idx="7897">
                  <c:v>12.349243</c:v>
                </c:pt>
                <c:pt idx="7898">
                  <c:v>12.34632</c:v>
                </c:pt>
                <c:pt idx="7899">
                  <c:v>12.343408</c:v>
                </c:pt>
                <c:pt idx="7900">
                  <c:v>12.340529999999999</c:v>
                </c:pt>
                <c:pt idx="7901">
                  <c:v>12.337641</c:v>
                </c:pt>
                <c:pt idx="7902">
                  <c:v>12.33483</c:v>
                </c:pt>
                <c:pt idx="7903">
                  <c:v>12.332041</c:v>
                </c:pt>
                <c:pt idx="7904">
                  <c:v>12.329230000000001</c:v>
                </c:pt>
                <c:pt idx="7905">
                  <c:v>12.326453000000001</c:v>
                </c:pt>
                <c:pt idx="7906">
                  <c:v>12.323708999999999</c:v>
                </c:pt>
                <c:pt idx="7907">
                  <c:v>12.320954</c:v>
                </c:pt>
                <c:pt idx="7908">
                  <c:v>12.318210000000001</c:v>
                </c:pt>
                <c:pt idx="7909">
                  <c:v>12.315398999999999</c:v>
                </c:pt>
                <c:pt idx="7910">
                  <c:v>12.312711999999999</c:v>
                </c:pt>
                <c:pt idx="7911">
                  <c:v>12.310013</c:v>
                </c:pt>
                <c:pt idx="7912">
                  <c:v>12.307437</c:v>
                </c:pt>
                <c:pt idx="7913">
                  <c:v>12.304827</c:v>
                </c:pt>
                <c:pt idx="7914">
                  <c:v>12.302396999999999</c:v>
                </c:pt>
                <c:pt idx="7915">
                  <c:v>12.299855000000001</c:v>
                </c:pt>
                <c:pt idx="7916">
                  <c:v>12.297458000000001</c:v>
                </c:pt>
                <c:pt idx="7917">
                  <c:v>12.295128999999999</c:v>
                </c:pt>
                <c:pt idx="7918">
                  <c:v>12.292934000000001</c:v>
                </c:pt>
                <c:pt idx="7919">
                  <c:v>12.290717000000001</c:v>
                </c:pt>
                <c:pt idx="7920">
                  <c:v>12.288712</c:v>
                </c:pt>
                <c:pt idx="7921">
                  <c:v>12.286662</c:v>
                </c:pt>
                <c:pt idx="7922">
                  <c:v>12.284591000000001</c:v>
                </c:pt>
                <c:pt idx="7923">
                  <c:v>12.282429</c:v>
                </c:pt>
                <c:pt idx="7924">
                  <c:v>12.280290000000001</c:v>
                </c:pt>
                <c:pt idx="7925">
                  <c:v>12.278105999999999</c:v>
                </c:pt>
                <c:pt idx="7926">
                  <c:v>12.275978</c:v>
                </c:pt>
                <c:pt idx="7927">
                  <c:v>12.273884000000001</c:v>
                </c:pt>
                <c:pt idx="7928">
                  <c:v>12.271812000000001</c:v>
                </c:pt>
                <c:pt idx="7929">
                  <c:v>12.269729</c:v>
                </c:pt>
                <c:pt idx="7930">
                  <c:v>12.267669</c:v>
                </c:pt>
                <c:pt idx="7931">
                  <c:v>12.265574000000001</c:v>
                </c:pt>
                <c:pt idx="7932">
                  <c:v>12.263401999999999</c:v>
                </c:pt>
                <c:pt idx="7933">
                  <c:v>12.261139999999999</c:v>
                </c:pt>
                <c:pt idx="7934">
                  <c:v>12.258922</c:v>
                </c:pt>
                <c:pt idx="7935">
                  <c:v>12.256705</c:v>
                </c:pt>
                <c:pt idx="7936">
                  <c:v>12.254486999999999</c:v>
                </c:pt>
                <c:pt idx="7937">
                  <c:v>12.252281</c:v>
                </c:pt>
                <c:pt idx="7938">
                  <c:v>12.250030000000001</c:v>
                </c:pt>
                <c:pt idx="7939">
                  <c:v>12.24779</c:v>
                </c:pt>
                <c:pt idx="7940">
                  <c:v>12.245517</c:v>
                </c:pt>
                <c:pt idx="7941">
                  <c:v>12.243143</c:v>
                </c:pt>
                <c:pt idx="7942">
                  <c:v>12.240836</c:v>
                </c:pt>
                <c:pt idx="7943">
                  <c:v>12.238484</c:v>
                </c:pt>
                <c:pt idx="7944">
                  <c:v>12.236198999999999</c:v>
                </c:pt>
                <c:pt idx="7945">
                  <c:v>12.233971</c:v>
                </c:pt>
                <c:pt idx="7946">
                  <c:v>12.231820000000001</c:v>
                </c:pt>
                <c:pt idx="7947">
                  <c:v>12.229569</c:v>
                </c:pt>
                <c:pt idx="7948">
                  <c:v>12.227328999999999</c:v>
                </c:pt>
                <c:pt idx="7949">
                  <c:v>12.225056</c:v>
                </c:pt>
                <c:pt idx="7950">
                  <c:v>12.222827000000001</c:v>
                </c:pt>
                <c:pt idx="7951">
                  <c:v>12.220386</c:v>
                </c:pt>
                <c:pt idx="7952">
                  <c:v>12.218000999999999</c:v>
                </c:pt>
                <c:pt idx="7953">
                  <c:v>12.215425</c:v>
                </c:pt>
                <c:pt idx="7954">
                  <c:v>12.213006</c:v>
                </c:pt>
                <c:pt idx="7955">
                  <c:v>12.210497</c:v>
                </c:pt>
                <c:pt idx="7956">
                  <c:v>12.208100999999999</c:v>
                </c:pt>
                <c:pt idx="7957">
                  <c:v>12.205603</c:v>
                </c:pt>
                <c:pt idx="7958">
                  <c:v>12.203072000000001</c:v>
                </c:pt>
                <c:pt idx="7959">
                  <c:v>12.200519</c:v>
                </c:pt>
                <c:pt idx="7960">
                  <c:v>12.198077</c:v>
                </c:pt>
                <c:pt idx="7961">
                  <c:v>12.195401</c:v>
                </c:pt>
                <c:pt idx="7962">
                  <c:v>12.192657000000001</c:v>
                </c:pt>
                <c:pt idx="7963">
                  <c:v>12.18988</c:v>
                </c:pt>
                <c:pt idx="7964">
                  <c:v>12.187169000000001</c:v>
                </c:pt>
                <c:pt idx="7965">
                  <c:v>12.184469999999999</c:v>
                </c:pt>
                <c:pt idx="7966">
                  <c:v>12.181794</c:v>
                </c:pt>
                <c:pt idx="7967">
                  <c:v>12.179072</c:v>
                </c:pt>
                <c:pt idx="7968">
                  <c:v>12.176316999999999</c:v>
                </c:pt>
                <c:pt idx="7969">
                  <c:v>12.173617999999999</c:v>
                </c:pt>
                <c:pt idx="7970">
                  <c:v>12.170942</c:v>
                </c:pt>
                <c:pt idx="7971">
                  <c:v>12.168176000000001</c:v>
                </c:pt>
                <c:pt idx="7972">
                  <c:v>12.165421</c:v>
                </c:pt>
                <c:pt idx="7973">
                  <c:v>12.162732999999999</c:v>
                </c:pt>
                <c:pt idx="7974">
                  <c:v>12.160145999999999</c:v>
                </c:pt>
                <c:pt idx="7975">
                  <c:v>12.157436000000001</c:v>
                </c:pt>
                <c:pt idx="7976">
                  <c:v>12.154826</c:v>
                </c:pt>
                <c:pt idx="7977">
                  <c:v>12.152272999999999</c:v>
                </c:pt>
                <c:pt idx="7978">
                  <c:v>12.149697</c:v>
                </c:pt>
                <c:pt idx="7979">
                  <c:v>12.147211</c:v>
                </c:pt>
                <c:pt idx="7980">
                  <c:v>12.144781</c:v>
                </c:pt>
                <c:pt idx="7981">
                  <c:v>12.142306</c:v>
                </c:pt>
                <c:pt idx="7982">
                  <c:v>12.139999</c:v>
                </c:pt>
                <c:pt idx="7983">
                  <c:v>12.137658</c:v>
                </c:pt>
                <c:pt idx="7984">
                  <c:v>12.135384999999999</c:v>
                </c:pt>
                <c:pt idx="7985">
                  <c:v>12.132987999999999</c:v>
                </c:pt>
                <c:pt idx="7986">
                  <c:v>12.13058</c:v>
                </c:pt>
                <c:pt idx="7987">
                  <c:v>12.128126999999999</c:v>
                </c:pt>
                <c:pt idx="7988">
                  <c:v>12.125809</c:v>
                </c:pt>
                <c:pt idx="7989">
                  <c:v>12.123469</c:v>
                </c:pt>
                <c:pt idx="7990">
                  <c:v>12.121173000000001</c:v>
                </c:pt>
                <c:pt idx="7991">
                  <c:v>12.118831999999999</c:v>
                </c:pt>
                <c:pt idx="7992">
                  <c:v>12.116682000000001</c:v>
                </c:pt>
                <c:pt idx="7993">
                  <c:v>12.114497999999999</c:v>
                </c:pt>
                <c:pt idx="7994">
                  <c:v>12.112482</c:v>
                </c:pt>
                <c:pt idx="7995">
                  <c:v>12.110332</c:v>
                </c:pt>
                <c:pt idx="7996">
                  <c:v>12.10826</c:v>
                </c:pt>
                <c:pt idx="7997">
                  <c:v>12.106076</c:v>
                </c:pt>
                <c:pt idx="7998">
                  <c:v>12.103960000000001</c:v>
                </c:pt>
                <c:pt idx="7999">
                  <c:v>12.101798</c:v>
                </c:pt>
                <c:pt idx="8000">
                  <c:v>12.099603</c:v>
                </c:pt>
                <c:pt idx="8001">
                  <c:v>12.097329999999999</c:v>
                </c:pt>
                <c:pt idx="8002">
                  <c:v>12.095212999999999</c:v>
                </c:pt>
                <c:pt idx="8003">
                  <c:v>12.093164</c:v>
                </c:pt>
                <c:pt idx="8004">
                  <c:v>12.091238000000001</c:v>
                </c:pt>
                <c:pt idx="8005">
                  <c:v>12.089221999999999</c:v>
                </c:pt>
                <c:pt idx="8006">
                  <c:v>12.087194999999999</c:v>
                </c:pt>
                <c:pt idx="8007">
                  <c:v>12.085201</c:v>
                </c:pt>
                <c:pt idx="8008">
                  <c:v>12.08323</c:v>
                </c:pt>
                <c:pt idx="8009">
                  <c:v>12.081225999999999</c:v>
                </c:pt>
                <c:pt idx="8010">
                  <c:v>12.07912</c:v>
                </c:pt>
                <c:pt idx="8011">
                  <c:v>12.076992000000001</c:v>
                </c:pt>
                <c:pt idx="8012">
                  <c:v>12.074987999999999</c:v>
                </c:pt>
                <c:pt idx="8013">
                  <c:v>12.072948999999999</c:v>
                </c:pt>
                <c:pt idx="8014">
                  <c:v>12.070911000000001</c:v>
                </c:pt>
                <c:pt idx="8015">
                  <c:v>12.068783</c:v>
                </c:pt>
                <c:pt idx="8016">
                  <c:v>12.066822999999999</c:v>
                </c:pt>
                <c:pt idx="8017">
                  <c:v>12.064795999999999</c:v>
                </c:pt>
                <c:pt idx="8018">
                  <c:v>12.062725</c:v>
                </c:pt>
                <c:pt idx="8019">
                  <c:v>12.060708999999999</c:v>
                </c:pt>
                <c:pt idx="8020">
                  <c:v>12.058558</c:v>
                </c:pt>
                <c:pt idx="8021">
                  <c:v>12.056330000000001</c:v>
                </c:pt>
                <c:pt idx="8022">
                  <c:v>12.054190999999999</c:v>
                </c:pt>
                <c:pt idx="8023">
                  <c:v>12.051906000000001</c:v>
                </c:pt>
                <c:pt idx="8024">
                  <c:v>12.049633</c:v>
                </c:pt>
                <c:pt idx="8025">
                  <c:v>12.047236</c:v>
                </c:pt>
                <c:pt idx="8026">
                  <c:v>12.044805999999999</c:v>
                </c:pt>
                <c:pt idx="8027">
                  <c:v>12.042331000000001</c:v>
                </c:pt>
                <c:pt idx="8028">
                  <c:v>12.039834000000001</c:v>
                </c:pt>
                <c:pt idx="8029">
                  <c:v>12.037212999999999</c:v>
                </c:pt>
                <c:pt idx="8030">
                  <c:v>12.034503000000001</c:v>
                </c:pt>
                <c:pt idx="8031">
                  <c:v>12.031793</c:v>
                </c:pt>
                <c:pt idx="8032">
                  <c:v>12.029161</c:v>
                </c:pt>
                <c:pt idx="8033">
                  <c:v>12.026472999999999</c:v>
                </c:pt>
                <c:pt idx="8034">
                  <c:v>12.023728999999999</c:v>
                </c:pt>
                <c:pt idx="8035">
                  <c:v>12.020941000000001</c:v>
                </c:pt>
                <c:pt idx="8036">
                  <c:v>12.018242000000001</c:v>
                </c:pt>
                <c:pt idx="8037">
                  <c:v>12.015497999999999</c:v>
                </c:pt>
                <c:pt idx="8038">
                  <c:v>12.012753999999999</c:v>
                </c:pt>
                <c:pt idx="8039">
                  <c:v>12.009954</c:v>
                </c:pt>
                <c:pt idx="8040">
                  <c:v>12.007187999999999</c:v>
                </c:pt>
                <c:pt idx="8041">
                  <c:v>12.004455</c:v>
                </c:pt>
                <c:pt idx="8042">
                  <c:v>12.001666999999999</c:v>
                </c:pt>
                <c:pt idx="8043">
                  <c:v>11.998877999999999</c:v>
                </c:pt>
                <c:pt idx="8044">
                  <c:v>11.996123000000001</c:v>
                </c:pt>
                <c:pt idx="8045">
                  <c:v>11.993268</c:v>
                </c:pt>
                <c:pt idx="8046">
                  <c:v>11.990489999999999</c:v>
                </c:pt>
                <c:pt idx="8047">
                  <c:v>11.987746</c:v>
                </c:pt>
                <c:pt idx="8048">
                  <c:v>11.984947</c:v>
                </c:pt>
                <c:pt idx="8049">
                  <c:v>11.982146999999999</c:v>
                </c:pt>
                <c:pt idx="8050">
                  <c:v>11.979381</c:v>
                </c:pt>
                <c:pt idx="8051">
                  <c:v>11.97667</c:v>
                </c:pt>
                <c:pt idx="8052">
                  <c:v>11.973948999999999</c:v>
                </c:pt>
                <c:pt idx="8053">
                  <c:v>11.971183</c:v>
                </c:pt>
                <c:pt idx="8054">
                  <c:v>11.968427999999999</c:v>
                </c:pt>
                <c:pt idx="8055">
                  <c:v>11.965638999999999</c:v>
                </c:pt>
                <c:pt idx="8056">
                  <c:v>11.962873</c:v>
                </c:pt>
                <c:pt idx="8057">
                  <c:v>11.960006</c:v>
                </c:pt>
                <c:pt idx="8058">
                  <c:v>11.957184</c:v>
                </c:pt>
                <c:pt idx="8059">
                  <c:v>11.954373</c:v>
                </c:pt>
                <c:pt idx="8060">
                  <c:v>11.95154</c:v>
                </c:pt>
                <c:pt idx="8061">
                  <c:v>11.948841</c:v>
                </c:pt>
                <c:pt idx="8062">
                  <c:v>11.946198000000001</c:v>
                </c:pt>
                <c:pt idx="8063">
                  <c:v>11.943531999999999</c:v>
                </c:pt>
                <c:pt idx="8064">
                  <c:v>11.940923</c:v>
                </c:pt>
                <c:pt idx="8065">
                  <c:v>11.938269</c:v>
                </c:pt>
                <c:pt idx="8066">
                  <c:v>11.935794</c:v>
                </c:pt>
                <c:pt idx="8067">
                  <c:v>11.933453</c:v>
                </c:pt>
                <c:pt idx="8068">
                  <c:v>11.931168</c:v>
                </c:pt>
                <c:pt idx="8069">
                  <c:v>11.928884</c:v>
                </c:pt>
                <c:pt idx="8070">
                  <c:v>11.9267</c:v>
                </c:pt>
                <c:pt idx="8071">
                  <c:v>11.924673</c:v>
                </c:pt>
                <c:pt idx="8072">
                  <c:v>11.922567000000001</c:v>
                </c:pt>
                <c:pt idx="8073">
                  <c:v>11.920427999999999</c:v>
                </c:pt>
                <c:pt idx="8074">
                  <c:v>11.918312</c:v>
                </c:pt>
                <c:pt idx="8075">
                  <c:v>11.916273</c:v>
                </c:pt>
                <c:pt idx="8076">
                  <c:v>11.914258</c:v>
                </c:pt>
                <c:pt idx="8077">
                  <c:v>11.912175</c:v>
                </c:pt>
                <c:pt idx="8078">
                  <c:v>11.910080000000001</c:v>
                </c:pt>
                <c:pt idx="8079">
                  <c:v>11.908098000000001</c:v>
                </c:pt>
                <c:pt idx="8080">
                  <c:v>11.906161000000001</c:v>
                </c:pt>
                <c:pt idx="8081">
                  <c:v>11.904246000000001</c:v>
                </c:pt>
                <c:pt idx="8082">
                  <c:v>11.902308</c:v>
                </c:pt>
                <c:pt idx="8083">
                  <c:v>11.900460000000001</c:v>
                </c:pt>
                <c:pt idx="8084">
                  <c:v>11.898579</c:v>
                </c:pt>
                <c:pt idx="8085">
                  <c:v>11.896618999999999</c:v>
                </c:pt>
                <c:pt idx="8086">
                  <c:v>11.894682</c:v>
                </c:pt>
                <c:pt idx="8087">
                  <c:v>11.892709999999999</c:v>
                </c:pt>
                <c:pt idx="8088">
                  <c:v>11.890706</c:v>
                </c:pt>
                <c:pt idx="8089">
                  <c:v>11.888735</c:v>
                </c:pt>
                <c:pt idx="8090">
                  <c:v>11.886753000000001</c:v>
                </c:pt>
                <c:pt idx="8091">
                  <c:v>11.884736999999999</c:v>
                </c:pt>
                <c:pt idx="8092">
                  <c:v>11.882676</c:v>
                </c:pt>
                <c:pt idx="8093">
                  <c:v>11.880694</c:v>
                </c:pt>
                <c:pt idx="8094">
                  <c:v>11.878678000000001</c:v>
                </c:pt>
                <c:pt idx="8095">
                  <c:v>11.876741000000001</c:v>
                </c:pt>
                <c:pt idx="8096">
                  <c:v>11.874803</c:v>
                </c:pt>
                <c:pt idx="8097">
                  <c:v>11.872877000000001</c:v>
                </c:pt>
                <c:pt idx="8098">
                  <c:v>11.871017999999999</c:v>
                </c:pt>
                <c:pt idx="8099">
                  <c:v>11.86908</c:v>
                </c:pt>
                <c:pt idx="8100">
                  <c:v>11.867143</c:v>
                </c:pt>
                <c:pt idx="8101">
                  <c:v>11.865126999999999</c:v>
                </c:pt>
                <c:pt idx="8102">
                  <c:v>11.863033</c:v>
                </c:pt>
                <c:pt idx="8103">
                  <c:v>11.860961</c:v>
                </c:pt>
                <c:pt idx="8104">
                  <c:v>11.858878000000001</c:v>
                </c:pt>
                <c:pt idx="8105">
                  <c:v>11.85684</c:v>
                </c:pt>
                <c:pt idx="8106">
                  <c:v>11.854835</c:v>
                </c:pt>
                <c:pt idx="8107">
                  <c:v>11.852717999999999</c:v>
                </c:pt>
                <c:pt idx="8108">
                  <c:v>11.850455999999999</c:v>
                </c:pt>
                <c:pt idx="8109">
                  <c:v>11.848172</c:v>
                </c:pt>
                <c:pt idx="8110">
                  <c:v>11.845864000000001</c:v>
                </c:pt>
                <c:pt idx="8111">
                  <c:v>11.843468</c:v>
                </c:pt>
                <c:pt idx="8112">
                  <c:v>11.841025999999999</c:v>
                </c:pt>
                <c:pt idx="8113">
                  <c:v>11.838708</c:v>
                </c:pt>
                <c:pt idx="8114">
                  <c:v>11.836379000000001</c:v>
                </c:pt>
                <c:pt idx="8115">
                  <c:v>11.833982000000001</c:v>
                </c:pt>
                <c:pt idx="8116">
                  <c:v>11.831552</c:v>
                </c:pt>
                <c:pt idx="8117">
                  <c:v>11.829065999999999</c:v>
                </c:pt>
                <c:pt idx="8118">
                  <c:v>11.826591000000001</c:v>
                </c:pt>
                <c:pt idx="8119">
                  <c:v>11.824104999999999</c:v>
                </c:pt>
                <c:pt idx="8120">
                  <c:v>11.821585000000001</c:v>
                </c:pt>
                <c:pt idx="8121">
                  <c:v>11.819065</c:v>
                </c:pt>
                <c:pt idx="8122">
                  <c:v>11.816511999999999</c:v>
                </c:pt>
                <c:pt idx="8123">
                  <c:v>11.813947000000001</c:v>
                </c:pt>
                <c:pt idx="8124">
                  <c:v>11.811382</c:v>
                </c:pt>
                <c:pt idx="8125">
                  <c:v>11.808783999999999</c:v>
                </c:pt>
                <c:pt idx="8126">
                  <c:v>11.806298</c:v>
                </c:pt>
                <c:pt idx="8127">
                  <c:v>11.803834</c:v>
                </c:pt>
                <c:pt idx="8128">
                  <c:v>11.801404</c:v>
                </c:pt>
                <c:pt idx="8129">
                  <c:v>11.798985</c:v>
                </c:pt>
                <c:pt idx="8130">
                  <c:v>11.796544000000001</c:v>
                </c:pt>
                <c:pt idx="8131">
                  <c:v>11.794157999999999</c:v>
                </c:pt>
                <c:pt idx="8132">
                  <c:v>11.791784</c:v>
                </c:pt>
                <c:pt idx="8133">
                  <c:v>11.78951</c:v>
                </c:pt>
                <c:pt idx="8134">
                  <c:v>11.787146999999999</c:v>
                </c:pt>
                <c:pt idx="8135">
                  <c:v>11.784863</c:v>
                </c:pt>
                <c:pt idx="8136">
                  <c:v>11.782477</c:v>
                </c:pt>
                <c:pt idx="8137">
                  <c:v>11.780226000000001</c:v>
                </c:pt>
                <c:pt idx="8138">
                  <c:v>11.777953</c:v>
                </c:pt>
                <c:pt idx="8139">
                  <c:v>11.775657000000001</c:v>
                </c:pt>
                <c:pt idx="8140">
                  <c:v>11.773384</c:v>
                </c:pt>
                <c:pt idx="8141">
                  <c:v>11.771088000000001</c:v>
                </c:pt>
                <c:pt idx="8142">
                  <c:v>11.768893</c:v>
                </c:pt>
                <c:pt idx="8143">
                  <c:v>11.766743</c:v>
                </c:pt>
                <c:pt idx="8144">
                  <c:v>11.764525000000001</c:v>
                </c:pt>
                <c:pt idx="8145">
                  <c:v>11.762308000000001</c:v>
                </c:pt>
                <c:pt idx="8146">
                  <c:v>11.760068</c:v>
                </c:pt>
                <c:pt idx="8147">
                  <c:v>11.757816999999999</c:v>
                </c:pt>
                <c:pt idx="8148">
                  <c:v>11.755509999999999</c:v>
                </c:pt>
                <c:pt idx="8149">
                  <c:v>11.753337</c:v>
                </c:pt>
                <c:pt idx="8150">
                  <c:v>11.751175999999999</c:v>
                </c:pt>
                <c:pt idx="8151">
                  <c:v>11.749037</c:v>
                </c:pt>
                <c:pt idx="8152">
                  <c:v>11.746919999999999</c:v>
                </c:pt>
                <c:pt idx="8153">
                  <c:v>11.744736</c:v>
                </c:pt>
                <c:pt idx="8154">
                  <c:v>11.742474</c:v>
                </c:pt>
                <c:pt idx="8155">
                  <c:v>11.740278999999999</c:v>
                </c:pt>
                <c:pt idx="8156">
                  <c:v>11.738174000000001</c:v>
                </c:pt>
                <c:pt idx="8157">
                  <c:v>11.736102000000001</c:v>
                </c:pt>
                <c:pt idx="8158">
                  <c:v>11.734075000000001</c:v>
                </c:pt>
                <c:pt idx="8159">
                  <c:v>11.732092</c:v>
                </c:pt>
                <c:pt idx="8160">
                  <c:v>11.730176999999999</c:v>
                </c:pt>
                <c:pt idx="8161">
                  <c:v>11.728173</c:v>
                </c:pt>
                <c:pt idx="8162">
                  <c:v>11.726167999999999</c:v>
                </c:pt>
                <c:pt idx="8163">
                  <c:v>11.724119</c:v>
                </c:pt>
                <c:pt idx="8164">
                  <c:v>11.722092</c:v>
                </c:pt>
                <c:pt idx="8165">
                  <c:v>11.720065</c:v>
                </c:pt>
                <c:pt idx="8166">
                  <c:v>11.718049000000001</c:v>
                </c:pt>
                <c:pt idx="8167">
                  <c:v>11.715954999999999</c:v>
                </c:pt>
                <c:pt idx="8168">
                  <c:v>11.713793000000001</c:v>
                </c:pt>
                <c:pt idx="8169">
                  <c:v>11.711587</c:v>
                </c:pt>
                <c:pt idx="8170">
                  <c:v>11.709346999999999</c:v>
                </c:pt>
                <c:pt idx="8171">
                  <c:v>11.707107000000001</c:v>
                </c:pt>
                <c:pt idx="8172">
                  <c:v>11.704755</c:v>
                </c:pt>
                <c:pt idx="8173">
                  <c:v>11.702426000000001</c:v>
                </c:pt>
                <c:pt idx="8174">
                  <c:v>11.69994</c:v>
                </c:pt>
                <c:pt idx="8175">
                  <c:v>11.697487000000001</c:v>
                </c:pt>
                <c:pt idx="8176">
                  <c:v>11.694979</c:v>
                </c:pt>
                <c:pt idx="8177">
                  <c:v>11.692458999999999</c:v>
                </c:pt>
                <c:pt idx="8178">
                  <c:v>11.689726</c:v>
                </c:pt>
                <c:pt idx="8179">
                  <c:v>11.687049999999999</c:v>
                </c:pt>
                <c:pt idx="8180">
                  <c:v>11.684305999999999</c:v>
                </c:pt>
                <c:pt idx="8181">
                  <c:v>11.681685</c:v>
                </c:pt>
                <c:pt idx="8182">
                  <c:v>11.679098</c:v>
                </c:pt>
                <c:pt idx="8183">
                  <c:v>11.676444</c:v>
                </c:pt>
                <c:pt idx="8184">
                  <c:v>11.673755999999999</c:v>
                </c:pt>
                <c:pt idx="8185">
                  <c:v>11.671124000000001</c:v>
                </c:pt>
                <c:pt idx="8186">
                  <c:v>11.668504</c:v>
                </c:pt>
                <c:pt idx="8187">
                  <c:v>11.665782</c:v>
                </c:pt>
                <c:pt idx="8188">
                  <c:v>11.663072</c:v>
                </c:pt>
                <c:pt idx="8189">
                  <c:v>11.660439999999999</c:v>
                </c:pt>
                <c:pt idx="8190">
                  <c:v>11.657753</c:v>
                </c:pt>
                <c:pt idx="8191">
                  <c:v>11.654998000000001</c:v>
                </c:pt>
                <c:pt idx="8192">
                  <c:v>11.652331999999999</c:v>
                </c:pt>
                <c:pt idx="8193">
                  <c:v>11.649689</c:v>
                </c:pt>
                <c:pt idx="8194">
                  <c:v>11.647112999999999</c:v>
                </c:pt>
                <c:pt idx="8195">
                  <c:v>11.644504</c:v>
                </c:pt>
                <c:pt idx="8196">
                  <c:v>11.641838999999999</c:v>
                </c:pt>
                <c:pt idx="8197">
                  <c:v>11.639106</c:v>
                </c:pt>
                <c:pt idx="8198">
                  <c:v>11.636305999999999</c:v>
                </c:pt>
                <c:pt idx="8199">
                  <c:v>11.633462</c:v>
                </c:pt>
                <c:pt idx="8200">
                  <c:v>11.630584000000001</c:v>
                </c:pt>
                <c:pt idx="8201">
                  <c:v>11.627582</c:v>
                </c:pt>
                <c:pt idx="8202">
                  <c:v>11.62467</c:v>
                </c:pt>
                <c:pt idx="8203">
                  <c:v>11.621803</c:v>
                </c:pt>
                <c:pt idx="8204">
                  <c:v>11.619004</c:v>
                </c:pt>
                <c:pt idx="8205">
                  <c:v>11.616237</c:v>
                </c:pt>
                <c:pt idx="8206">
                  <c:v>11.613403999999999</c:v>
                </c:pt>
                <c:pt idx="8207">
                  <c:v>11.610604</c:v>
                </c:pt>
                <c:pt idx="8208">
                  <c:v>11.607737</c:v>
                </c:pt>
                <c:pt idx="8209">
                  <c:v>11.604893000000001</c:v>
                </c:pt>
                <c:pt idx="8210">
                  <c:v>11.602071</c:v>
                </c:pt>
                <c:pt idx="8211">
                  <c:v>11.599337999999999</c:v>
                </c:pt>
                <c:pt idx="8212">
                  <c:v>11.596560999999999</c:v>
                </c:pt>
                <c:pt idx="8213">
                  <c:v>11.59394</c:v>
                </c:pt>
                <c:pt idx="8214">
                  <c:v>11.591275</c:v>
                </c:pt>
                <c:pt idx="8215">
                  <c:v>11.588800000000001</c:v>
                </c:pt>
                <c:pt idx="8216">
                  <c:v>11.586347</c:v>
                </c:pt>
                <c:pt idx="8217">
                  <c:v>11.583906000000001</c:v>
                </c:pt>
                <c:pt idx="8218">
                  <c:v>11.581519999999999</c:v>
                </c:pt>
                <c:pt idx="8219">
                  <c:v>11.579235000000001</c:v>
                </c:pt>
                <c:pt idx="8220">
                  <c:v>11.57685</c:v>
                </c:pt>
                <c:pt idx="8221">
                  <c:v>11.574565</c:v>
                </c:pt>
                <c:pt idx="8222">
                  <c:v>11.572146</c:v>
                </c:pt>
                <c:pt idx="8223">
                  <c:v>11.569716</c:v>
                </c:pt>
                <c:pt idx="8224">
                  <c:v>11.567375999999999</c:v>
                </c:pt>
                <c:pt idx="8225">
                  <c:v>11.564957</c:v>
                </c:pt>
                <c:pt idx="8226">
                  <c:v>11.562504000000001</c:v>
                </c:pt>
                <c:pt idx="8227">
                  <c:v>11.560040000000001</c:v>
                </c:pt>
                <c:pt idx="8228">
                  <c:v>11.557665999999999</c:v>
                </c:pt>
                <c:pt idx="8229">
                  <c:v>11.555292</c:v>
                </c:pt>
                <c:pt idx="8230">
                  <c:v>11.552962000000001</c:v>
                </c:pt>
                <c:pt idx="8231">
                  <c:v>11.550566</c:v>
                </c:pt>
                <c:pt idx="8232">
                  <c:v>11.548280999999999</c:v>
                </c:pt>
                <c:pt idx="8233">
                  <c:v>11.545928999999999</c:v>
                </c:pt>
                <c:pt idx="8234">
                  <c:v>11.543577000000001</c:v>
                </c:pt>
                <c:pt idx="8235">
                  <c:v>11.541192000000001</c:v>
                </c:pt>
                <c:pt idx="8236">
                  <c:v>11.538919</c:v>
                </c:pt>
                <c:pt idx="8237">
                  <c:v>11.536612</c:v>
                </c:pt>
                <c:pt idx="8238">
                  <c:v>11.534271</c:v>
                </c:pt>
                <c:pt idx="8239">
                  <c:v>11.532019999999999</c:v>
                </c:pt>
                <c:pt idx="8240">
                  <c:v>11.529802999999999</c:v>
                </c:pt>
                <c:pt idx="8241">
                  <c:v>11.527528999999999</c:v>
                </c:pt>
                <c:pt idx="8242">
                  <c:v>11.525368</c:v>
                </c:pt>
                <c:pt idx="8243">
                  <c:v>11.523194999999999</c:v>
                </c:pt>
                <c:pt idx="8244">
                  <c:v>11.520887999999999</c:v>
                </c:pt>
                <c:pt idx="8245">
                  <c:v>11.518603000000001</c:v>
                </c:pt>
                <c:pt idx="8246">
                  <c:v>11.516228999999999</c:v>
                </c:pt>
                <c:pt idx="8247">
                  <c:v>11.5139</c:v>
                </c:pt>
                <c:pt idx="8248">
                  <c:v>11.511526</c:v>
                </c:pt>
                <c:pt idx="8249">
                  <c:v>11.509274</c:v>
                </c:pt>
                <c:pt idx="8250">
                  <c:v>11.507046000000001</c:v>
                </c:pt>
                <c:pt idx="8251">
                  <c:v>11.504828</c:v>
                </c:pt>
                <c:pt idx="8252">
                  <c:v>11.502432000000001</c:v>
                </c:pt>
                <c:pt idx="8253">
                  <c:v>11.500114</c:v>
                </c:pt>
                <c:pt idx="8254">
                  <c:v>11.49765</c:v>
                </c:pt>
                <c:pt idx="8255">
                  <c:v>11.49522</c:v>
                </c:pt>
                <c:pt idx="8256">
                  <c:v>11.492621</c:v>
                </c:pt>
                <c:pt idx="8257">
                  <c:v>11.489955999999999</c:v>
                </c:pt>
                <c:pt idx="8258">
                  <c:v>11.487235</c:v>
                </c:pt>
                <c:pt idx="8259">
                  <c:v>11.484502000000001</c:v>
                </c:pt>
                <c:pt idx="8260">
                  <c:v>11.481781</c:v>
                </c:pt>
                <c:pt idx="8261">
                  <c:v>11.479104</c:v>
                </c:pt>
                <c:pt idx="8262">
                  <c:v>11.476349000000001</c:v>
                </c:pt>
                <c:pt idx="8263">
                  <c:v>11.473504</c:v>
                </c:pt>
                <c:pt idx="8264">
                  <c:v>11.470637</c:v>
                </c:pt>
                <c:pt idx="8265">
                  <c:v>11.46767</c:v>
                </c:pt>
                <c:pt idx="8266">
                  <c:v>11.464814000000001</c:v>
                </c:pt>
                <c:pt idx="8267">
                  <c:v>11.461925000000001</c:v>
                </c:pt>
                <c:pt idx="8268">
                  <c:v>11.458968</c:v>
                </c:pt>
                <c:pt idx="8269">
                  <c:v>11.455989000000001</c:v>
                </c:pt>
                <c:pt idx="8270">
                  <c:v>11.453032</c:v>
                </c:pt>
                <c:pt idx="8271">
                  <c:v>11.449975</c:v>
                </c:pt>
                <c:pt idx="8272">
                  <c:v>11.44694</c:v>
                </c:pt>
                <c:pt idx="8273">
                  <c:v>11.443816</c:v>
                </c:pt>
                <c:pt idx="8274">
                  <c:v>11.440545</c:v>
                </c:pt>
                <c:pt idx="8275">
                  <c:v>11.437264000000001</c:v>
                </c:pt>
                <c:pt idx="8276">
                  <c:v>11.433994</c:v>
                </c:pt>
                <c:pt idx="8277">
                  <c:v>11.430623000000001</c:v>
                </c:pt>
                <c:pt idx="8278">
                  <c:v>11.427263</c:v>
                </c:pt>
                <c:pt idx="8279">
                  <c:v>11.423992999999999</c:v>
                </c:pt>
                <c:pt idx="8280">
                  <c:v>11.420577</c:v>
                </c:pt>
                <c:pt idx="8281">
                  <c:v>11.417173</c:v>
                </c:pt>
                <c:pt idx="8282">
                  <c:v>11.413835000000001</c:v>
                </c:pt>
                <c:pt idx="8283">
                  <c:v>11.41042</c:v>
                </c:pt>
                <c:pt idx="8284">
                  <c:v>11.406959000000001</c:v>
                </c:pt>
                <c:pt idx="8285">
                  <c:v>11.403577</c:v>
                </c:pt>
                <c:pt idx="8286">
                  <c:v>11.400195</c:v>
                </c:pt>
                <c:pt idx="8287">
                  <c:v>11.396891</c:v>
                </c:pt>
                <c:pt idx="8288">
                  <c:v>11.393542999999999</c:v>
                </c:pt>
                <c:pt idx="8289">
                  <c:v>11.390238999999999</c:v>
                </c:pt>
                <c:pt idx="8290">
                  <c:v>11.386879</c:v>
                </c:pt>
                <c:pt idx="8291">
                  <c:v>11.383542</c:v>
                </c:pt>
                <c:pt idx="8292">
                  <c:v>11.38016</c:v>
                </c:pt>
                <c:pt idx="8293">
                  <c:v>11.376867000000001</c:v>
                </c:pt>
                <c:pt idx="8294">
                  <c:v>11.373586</c:v>
                </c:pt>
                <c:pt idx="8295">
                  <c:v>11.370348999999999</c:v>
                </c:pt>
                <c:pt idx="8296">
                  <c:v>11.367101</c:v>
                </c:pt>
                <c:pt idx="8297">
                  <c:v>11.363943000000001</c:v>
                </c:pt>
                <c:pt idx="8298">
                  <c:v>11.360841000000001</c:v>
                </c:pt>
                <c:pt idx="8299">
                  <c:v>11.357794999999999</c:v>
                </c:pt>
                <c:pt idx="8300">
                  <c:v>11.354760000000001</c:v>
                </c:pt>
                <c:pt idx="8301">
                  <c:v>11.351668999999999</c:v>
                </c:pt>
                <c:pt idx="8302">
                  <c:v>11.348644999999999</c:v>
                </c:pt>
                <c:pt idx="8303">
                  <c:v>11.345622000000001</c:v>
                </c:pt>
                <c:pt idx="8304">
                  <c:v>11.342765999999999</c:v>
                </c:pt>
                <c:pt idx="8305">
                  <c:v>11.339921</c:v>
                </c:pt>
                <c:pt idx="8306">
                  <c:v>11.337099</c:v>
                </c:pt>
                <c:pt idx="8307">
                  <c:v>11.334243000000001</c:v>
                </c:pt>
                <c:pt idx="8308">
                  <c:v>11.331443</c:v>
                </c:pt>
                <c:pt idx="8309">
                  <c:v>11.328711</c:v>
                </c:pt>
                <c:pt idx="8310">
                  <c:v>11.325977999999999</c:v>
                </c:pt>
                <c:pt idx="8311">
                  <c:v>11.323178</c:v>
                </c:pt>
                <c:pt idx="8312">
                  <c:v>11.32039</c:v>
                </c:pt>
                <c:pt idx="8313">
                  <c:v>11.317724</c:v>
                </c:pt>
                <c:pt idx="8314">
                  <c:v>11.315048000000001</c:v>
                </c:pt>
                <c:pt idx="8315">
                  <c:v>11.31255</c:v>
                </c:pt>
                <c:pt idx="8316">
                  <c:v>11.310064000000001</c:v>
                </c:pt>
                <c:pt idx="8317">
                  <c:v>11.307544</c:v>
                </c:pt>
                <c:pt idx="8318">
                  <c:v>11.305080999999999</c:v>
                </c:pt>
                <c:pt idx="8319">
                  <c:v>11.302593999999999</c:v>
                </c:pt>
                <c:pt idx="8320">
                  <c:v>11.300075</c:v>
                </c:pt>
                <c:pt idx="8321">
                  <c:v>11.297700000000001</c:v>
                </c:pt>
                <c:pt idx="8322">
                  <c:v>11.295248000000001</c:v>
                </c:pt>
                <c:pt idx="8323">
                  <c:v>11.292762</c:v>
                </c:pt>
                <c:pt idx="8324">
                  <c:v>11.290309000000001</c:v>
                </c:pt>
                <c:pt idx="8325">
                  <c:v>11.287890000000001</c:v>
                </c:pt>
                <c:pt idx="8326">
                  <c:v>11.285449</c:v>
                </c:pt>
                <c:pt idx="8327">
                  <c:v>11.282906000000001</c:v>
                </c:pt>
                <c:pt idx="8328">
                  <c:v>11.280308</c:v>
                </c:pt>
                <c:pt idx="8329">
                  <c:v>11.277777</c:v>
                </c:pt>
                <c:pt idx="8330">
                  <c:v>11.275213000000001</c:v>
                </c:pt>
                <c:pt idx="8331">
                  <c:v>11.272659000000001</c:v>
                </c:pt>
                <c:pt idx="8332">
                  <c:v>11.270049999999999</c:v>
                </c:pt>
                <c:pt idx="8333">
                  <c:v>11.267452</c:v>
                </c:pt>
                <c:pt idx="8334">
                  <c:v>11.264898000000001</c:v>
                </c:pt>
                <c:pt idx="8335">
                  <c:v>11.262321999999999</c:v>
                </c:pt>
                <c:pt idx="8336">
                  <c:v>11.259713</c:v>
                </c:pt>
                <c:pt idx="8337">
                  <c:v>11.257092</c:v>
                </c:pt>
                <c:pt idx="8338">
                  <c:v>11.25436</c:v>
                </c:pt>
                <c:pt idx="8339">
                  <c:v>11.251594000000001</c:v>
                </c:pt>
                <c:pt idx="8340">
                  <c:v>11.248861</c:v>
                </c:pt>
                <c:pt idx="8341">
                  <c:v>11.245994</c:v>
                </c:pt>
                <c:pt idx="8342">
                  <c:v>11.243228</c:v>
                </c:pt>
                <c:pt idx="8343">
                  <c:v>11.240449999999999</c:v>
                </c:pt>
                <c:pt idx="8344">
                  <c:v>11.237672999999999</c:v>
                </c:pt>
                <c:pt idx="8345">
                  <c:v>11.234828</c:v>
                </c:pt>
                <c:pt idx="8346">
                  <c:v>11.231949999999999</c:v>
                </c:pt>
                <c:pt idx="8347">
                  <c:v>11.229094999999999</c:v>
                </c:pt>
                <c:pt idx="8348">
                  <c:v>11.226228000000001</c:v>
                </c:pt>
                <c:pt idx="8349">
                  <c:v>11.223361000000001</c:v>
                </c:pt>
                <c:pt idx="8350">
                  <c:v>11.220459999999999</c:v>
                </c:pt>
                <c:pt idx="8351">
                  <c:v>11.217593000000001</c:v>
                </c:pt>
                <c:pt idx="8352">
                  <c:v>11.214748</c:v>
                </c:pt>
                <c:pt idx="8353">
                  <c:v>11.211926</c:v>
                </c:pt>
                <c:pt idx="8354">
                  <c:v>11.209002999999999</c:v>
                </c:pt>
                <c:pt idx="8355">
                  <c:v>11.206113999999999</c:v>
                </c:pt>
                <c:pt idx="8356">
                  <c:v>11.203225</c:v>
                </c:pt>
                <c:pt idx="8357">
                  <c:v>11.200335000000001</c:v>
                </c:pt>
                <c:pt idx="8358">
                  <c:v>11.197445999999999</c:v>
                </c:pt>
                <c:pt idx="8359">
                  <c:v>11.194545</c:v>
                </c:pt>
                <c:pt idx="8360">
                  <c:v>11.191701</c:v>
                </c:pt>
                <c:pt idx="8361">
                  <c:v>11.188834</c:v>
                </c:pt>
                <c:pt idx="8362">
                  <c:v>11.185888</c:v>
                </c:pt>
                <c:pt idx="8363">
                  <c:v>11.183044000000001</c:v>
                </c:pt>
                <c:pt idx="8364">
                  <c:v>11.180177</c:v>
                </c:pt>
                <c:pt idx="8365">
                  <c:v>11.177276000000001</c:v>
                </c:pt>
                <c:pt idx="8366">
                  <c:v>11.174376000000001</c:v>
                </c:pt>
                <c:pt idx="8367">
                  <c:v>11.171419</c:v>
                </c:pt>
                <c:pt idx="8368">
                  <c:v>11.168462</c:v>
                </c:pt>
                <c:pt idx="8369">
                  <c:v>11.165562</c:v>
                </c:pt>
                <c:pt idx="8370">
                  <c:v>11.162549</c:v>
                </c:pt>
                <c:pt idx="8371">
                  <c:v>11.159514</c:v>
                </c:pt>
                <c:pt idx="8372">
                  <c:v>11.156401000000001</c:v>
                </c:pt>
                <c:pt idx="8373">
                  <c:v>11.153321</c:v>
                </c:pt>
                <c:pt idx="8374">
                  <c:v>11.150197</c:v>
                </c:pt>
                <c:pt idx="8375">
                  <c:v>11.147016000000001</c:v>
                </c:pt>
                <c:pt idx="8376">
                  <c:v>11.143668</c:v>
                </c:pt>
                <c:pt idx="8377">
                  <c:v>11.140364</c:v>
                </c:pt>
                <c:pt idx="8378">
                  <c:v>11.137116000000001</c:v>
                </c:pt>
                <c:pt idx="8379">
                  <c:v>11.133991</c:v>
                </c:pt>
                <c:pt idx="8380">
                  <c:v>11.130822</c:v>
                </c:pt>
                <c:pt idx="8381">
                  <c:v>11.127541000000001</c:v>
                </c:pt>
                <c:pt idx="8382">
                  <c:v>11.124416</c:v>
                </c:pt>
                <c:pt idx="8383">
                  <c:v>11.121146</c:v>
                </c:pt>
                <c:pt idx="8384">
                  <c:v>11.117798000000001</c:v>
                </c:pt>
                <c:pt idx="8385">
                  <c:v>11.114449</c:v>
                </c:pt>
                <c:pt idx="8386">
                  <c:v>11.111112</c:v>
                </c:pt>
                <c:pt idx="8387">
                  <c:v>11.107808</c:v>
                </c:pt>
                <c:pt idx="8388">
                  <c:v>11.104482000000001</c:v>
                </c:pt>
                <c:pt idx="8389">
                  <c:v>11.101167</c:v>
                </c:pt>
                <c:pt idx="8390">
                  <c:v>11.097785</c:v>
                </c:pt>
                <c:pt idx="8391">
                  <c:v>11.094414</c:v>
                </c:pt>
                <c:pt idx="8392">
                  <c:v>11.090930999999999</c:v>
                </c:pt>
                <c:pt idx="8393">
                  <c:v>11.087437</c:v>
                </c:pt>
                <c:pt idx="8394">
                  <c:v>11.083943</c:v>
                </c:pt>
                <c:pt idx="8395">
                  <c:v>11.080415</c:v>
                </c:pt>
                <c:pt idx="8396">
                  <c:v>11.076876</c:v>
                </c:pt>
                <c:pt idx="8397">
                  <c:v>11.073202999999999</c:v>
                </c:pt>
                <c:pt idx="8398">
                  <c:v>11.069428</c:v>
                </c:pt>
                <c:pt idx="8399">
                  <c:v>11.065699</c:v>
                </c:pt>
                <c:pt idx="8400">
                  <c:v>11.06188</c:v>
                </c:pt>
                <c:pt idx="8401">
                  <c:v>11.057994000000001</c:v>
                </c:pt>
                <c:pt idx="8402">
                  <c:v>11.054041</c:v>
                </c:pt>
                <c:pt idx="8403">
                  <c:v>11.05011</c:v>
                </c:pt>
                <c:pt idx="8404">
                  <c:v>11.046123</c:v>
                </c:pt>
                <c:pt idx="8405">
                  <c:v>11.042147</c:v>
                </c:pt>
                <c:pt idx="8406">
                  <c:v>11.038194000000001</c:v>
                </c:pt>
                <c:pt idx="8407">
                  <c:v>11.034207</c:v>
                </c:pt>
                <c:pt idx="8408">
                  <c:v>11.030287</c:v>
                </c:pt>
                <c:pt idx="8409">
                  <c:v>11.026446</c:v>
                </c:pt>
                <c:pt idx="8410">
                  <c:v>11.022493000000001</c:v>
                </c:pt>
                <c:pt idx="8411">
                  <c:v>11.018663</c:v>
                </c:pt>
                <c:pt idx="8412">
                  <c:v>11.014877</c:v>
                </c:pt>
                <c:pt idx="8413">
                  <c:v>11.011115</c:v>
                </c:pt>
                <c:pt idx="8414">
                  <c:v>11.007284</c:v>
                </c:pt>
                <c:pt idx="8415">
                  <c:v>11.003532999999999</c:v>
                </c:pt>
                <c:pt idx="8416">
                  <c:v>10.999736</c:v>
                </c:pt>
                <c:pt idx="8417">
                  <c:v>10.996164</c:v>
                </c:pt>
                <c:pt idx="8418">
                  <c:v>10.992546000000001</c:v>
                </c:pt>
                <c:pt idx="8419">
                  <c:v>10.988795</c:v>
                </c:pt>
                <c:pt idx="8420">
                  <c:v>10.984909</c:v>
                </c:pt>
                <c:pt idx="8421">
                  <c:v>10.98109</c:v>
                </c:pt>
                <c:pt idx="8422">
                  <c:v>10.977304</c:v>
                </c:pt>
                <c:pt idx="8423">
                  <c:v>10.973474</c:v>
                </c:pt>
                <c:pt idx="8424">
                  <c:v>10.9697</c:v>
                </c:pt>
                <c:pt idx="8425">
                  <c:v>10.965904</c:v>
                </c:pt>
                <c:pt idx="8426">
                  <c:v>10.962096000000001</c:v>
                </c:pt>
                <c:pt idx="8427">
                  <c:v>10.958354999999999</c:v>
                </c:pt>
                <c:pt idx="8428">
                  <c:v>10.95457</c:v>
                </c:pt>
                <c:pt idx="8429">
                  <c:v>10.950796</c:v>
                </c:pt>
                <c:pt idx="8430">
                  <c:v>10.946932</c:v>
                </c:pt>
                <c:pt idx="8431">
                  <c:v>10.943125</c:v>
                </c:pt>
                <c:pt idx="8432">
                  <c:v>10.939306</c:v>
                </c:pt>
                <c:pt idx="8433">
                  <c:v>10.935542999999999</c:v>
                </c:pt>
                <c:pt idx="8434">
                  <c:v>10.931791</c:v>
                </c:pt>
                <c:pt idx="8435">
                  <c:v>10.927994999999999</c:v>
                </c:pt>
                <c:pt idx="8436">
                  <c:v>10.924232</c:v>
                </c:pt>
                <c:pt idx="8437">
                  <c:v>10.920469000000001</c:v>
                </c:pt>
                <c:pt idx="8438">
                  <c:v>10.916751</c:v>
                </c:pt>
                <c:pt idx="8439">
                  <c:v>10.913145</c:v>
                </c:pt>
                <c:pt idx="8440">
                  <c:v>10.909471</c:v>
                </c:pt>
                <c:pt idx="8441">
                  <c:v>10.905932</c:v>
                </c:pt>
                <c:pt idx="8442">
                  <c:v>10.902381999999999</c:v>
                </c:pt>
                <c:pt idx="8443">
                  <c:v>10.898944</c:v>
                </c:pt>
                <c:pt idx="8444">
                  <c:v>10.895439</c:v>
                </c:pt>
                <c:pt idx="8445">
                  <c:v>10.891889000000001</c:v>
                </c:pt>
                <c:pt idx="8446">
                  <c:v>10.888327</c:v>
                </c:pt>
                <c:pt idx="8447">
                  <c:v>10.8848</c:v>
                </c:pt>
                <c:pt idx="8448">
                  <c:v>10.881238</c:v>
                </c:pt>
                <c:pt idx="8449">
                  <c:v>10.877666</c:v>
                </c:pt>
                <c:pt idx="8450">
                  <c:v>10.874026000000001</c:v>
                </c:pt>
                <c:pt idx="8451">
                  <c:v>10.870442000000001</c:v>
                </c:pt>
                <c:pt idx="8452">
                  <c:v>10.866758000000001</c:v>
                </c:pt>
                <c:pt idx="8453">
                  <c:v>10.862995</c:v>
                </c:pt>
                <c:pt idx="8454">
                  <c:v>10.859254</c:v>
                </c:pt>
                <c:pt idx="8455">
                  <c:v>10.85557</c:v>
                </c:pt>
                <c:pt idx="8456">
                  <c:v>10.851807000000001</c:v>
                </c:pt>
                <c:pt idx="8457">
                  <c:v>10.848167</c:v>
                </c:pt>
                <c:pt idx="8458">
                  <c:v>10.844326000000001</c:v>
                </c:pt>
                <c:pt idx="8459">
                  <c:v>10.840439999999999</c:v>
                </c:pt>
                <c:pt idx="8460">
                  <c:v>10.836643</c:v>
                </c:pt>
                <c:pt idx="8461">
                  <c:v>10.832936</c:v>
                </c:pt>
                <c:pt idx="8462">
                  <c:v>10.829129</c:v>
                </c:pt>
                <c:pt idx="8463">
                  <c:v>10.82531</c:v>
                </c:pt>
                <c:pt idx="8464">
                  <c:v>10.821457000000001</c:v>
                </c:pt>
                <c:pt idx="8465">
                  <c:v>10.817605</c:v>
                </c:pt>
                <c:pt idx="8466">
                  <c:v>10.813796999999999</c:v>
                </c:pt>
                <c:pt idx="8467">
                  <c:v>10.810034</c:v>
                </c:pt>
                <c:pt idx="8468">
                  <c:v>10.806058</c:v>
                </c:pt>
                <c:pt idx="8469">
                  <c:v>10.802104999999999</c:v>
                </c:pt>
                <c:pt idx="8470">
                  <c:v>10.798073</c:v>
                </c:pt>
                <c:pt idx="8471">
                  <c:v>10.794176</c:v>
                </c:pt>
                <c:pt idx="8472">
                  <c:v>10.790189</c:v>
                </c:pt>
                <c:pt idx="8473">
                  <c:v>10.786168999999999</c:v>
                </c:pt>
                <c:pt idx="8474">
                  <c:v>10.782159</c:v>
                </c:pt>
                <c:pt idx="8475">
                  <c:v>10.778117</c:v>
                </c:pt>
                <c:pt idx="8476">
                  <c:v>10.774084999999999</c:v>
                </c:pt>
                <c:pt idx="8477">
                  <c:v>10.770020000000001</c:v>
                </c:pt>
                <c:pt idx="8478">
                  <c:v>10.765886999999999</c:v>
                </c:pt>
                <c:pt idx="8479">
                  <c:v>10.761777</c:v>
                </c:pt>
                <c:pt idx="8480">
                  <c:v>10.757611000000001</c:v>
                </c:pt>
                <c:pt idx="8481">
                  <c:v>10.753467000000001</c:v>
                </c:pt>
                <c:pt idx="8482">
                  <c:v>10.749188999999999</c:v>
                </c:pt>
                <c:pt idx="8483">
                  <c:v>10.74499</c:v>
                </c:pt>
                <c:pt idx="8484">
                  <c:v>10.740722999999999</c:v>
                </c:pt>
                <c:pt idx="8485">
                  <c:v>10.736523</c:v>
                </c:pt>
                <c:pt idx="8486">
                  <c:v>10.732335000000001</c:v>
                </c:pt>
                <c:pt idx="8487">
                  <c:v>10.728202</c:v>
                </c:pt>
                <c:pt idx="8488">
                  <c:v>10.724014</c:v>
                </c:pt>
                <c:pt idx="8489">
                  <c:v>10.719903</c:v>
                </c:pt>
                <c:pt idx="8490">
                  <c:v>10.715816</c:v>
                </c:pt>
                <c:pt idx="8491">
                  <c:v>10.711795</c:v>
                </c:pt>
                <c:pt idx="8492">
                  <c:v>10.707808</c:v>
                </c:pt>
                <c:pt idx="8493">
                  <c:v>10.703822000000001</c:v>
                </c:pt>
                <c:pt idx="8494">
                  <c:v>10.699947</c:v>
                </c:pt>
                <c:pt idx="8495">
                  <c:v>10.696173</c:v>
                </c:pt>
                <c:pt idx="8496">
                  <c:v>10.692354</c:v>
                </c:pt>
                <c:pt idx="8497">
                  <c:v>10.688568</c:v>
                </c:pt>
                <c:pt idx="8498">
                  <c:v>10.684659999999999</c:v>
                </c:pt>
                <c:pt idx="8499">
                  <c:v>10.680942</c:v>
                </c:pt>
                <c:pt idx="8500">
                  <c:v>10.677336</c:v>
                </c:pt>
                <c:pt idx="8501">
                  <c:v>10.673717999999999</c:v>
                </c:pt>
                <c:pt idx="8502">
                  <c:v>10.670101000000001</c:v>
                </c:pt>
                <c:pt idx="8503">
                  <c:v>10.666674</c:v>
                </c:pt>
                <c:pt idx="8504">
                  <c:v>10.663314</c:v>
                </c:pt>
                <c:pt idx="8505">
                  <c:v>10.659966000000001</c:v>
                </c:pt>
                <c:pt idx="8506">
                  <c:v>10.656628</c:v>
                </c:pt>
                <c:pt idx="8507">
                  <c:v>10.653290999999999</c:v>
                </c:pt>
                <c:pt idx="8508">
                  <c:v>10.649941999999999</c:v>
                </c:pt>
                <c:pt idx="8509">
                  <c:v>10.646773</c:v>
                </c:pt>
                <c:pt idx="8510">
                  <c:v>10.643625999999999</c:v>
                </c:pt>
                <c:pt idx="8511">
                  <c:v>10.64058</c:v>
                </c:pt>
                <c:pt idx="8512">
                  <c:v>10.637489</c:v>
                </c:pt>
                <c:pt idx="8513">
                  <c:v>10.634454</c:v>
                </c:pt>
                <c:pt idx="8514">
                  <c:v>10.631486000000001</c:v>
                </c:pt>
                <c:pt idx="8515">
                  <c:v>10.628474000000001</c:v>
                </c:pt>
                <c:pt idx="8516">
                  <c:v>10.625506</c:v>
                </c:pt>
                <c:pt idx="8517">
                  <c:v>10.622572</c:v>
                </c:pt>
                <c:pt idx="8518">
                  <c:v>10.61966</c:v>
                </c:pt>
                <c:pt idx="8519">
                  <c:v>10.616849</c:v>
                </c:pt>
                <c:pt idx="8520">
                  <c:v>10.614004</c:v>
                </c:pt>
                <c:pt idx="8521">
                  <c:v>10.611193</c:v>
                </c:pt>
                <c:pt idx="8522">
                  <c:v>10.608382000000001</c:v>
                </c:pt>
                <c:pt idx="8523">
                  <c:v>10.605672</c:v>
                </c:pt>
                <c:pt idx="8524">
                  <c:v>10.602906000000001</c:v>
                </c:pt>
                <c:pt idx="8525">
                  <c:v>10.600196</c:v>
                </c:pt>
                <c:pt idx="8526">
                  <c:v>10.597497000000001</c:v>
                </c:pt>
                <c:pt idx="8527">
                  <c:v>10.594887999999999</c:v>
                </c:pt>
                <c:pt idx="8528">
                  <c:v>10.592222</c:v>
                </c:pt>
                <c:pt idx="8529">
                  <c:v>10.589556999999999</c:v>
                </c:pt>
                <c:pt idx="8530">
                  <c:v>10.586802</c:v>
                </c:pt>
                <c:pt idx="8531">
                  <c:v>10.584023999999999</c:v>
                </c:pt>
                <c:pt idx="8532">
                  <c:v>10.581146</c:v>
                </c:pt>
                <c:pt idx="8533">
                  <c:v>10.578234</c:v>
                </c:pt>
                <c:pt idx="8534">
                  <c:v>10.575423000000001</c:v>
                </c:pt>
                <c:pt idx="8535">
                  <c:v>10.572533999999999</c:v>
                </c:pt>
                <c:pt idx="8536">
                  <c:v>10.569488</c:v>
                </c:pt>
                <c:pt idx="8537">
                  <c:v>10.566497999999999</c:v>
                </c:pt>
                <c:pt idx="8538">
                  <c:v>10.563518999999999</c:v>
                </c:pt>
                <c:pt idx="8539">
                  <c:v>10.560618</c:v>
                </c:pt>
                <c:pt idx="8540">
                  <c:v>10.557572</c:v>
                </c:pt>
                <c:pt idx="8541">
                  <c:v>10.554503</c:v>
                </c:pt>
                <c:pt idx="8542">
                  <c:v>10.551411999999999</c:v>
                </c:pt>
                <c:pt idx="8543">
                  <c:v>10.548310000000001</c:v>
                </c:pt>
                <c:pt idx="8544">
                  <c:v>10.545018000000001</c:v>
                </c:pt>
                <c:pt idx="8545">
                  <c:v>10.541736</c:v>
                </c:pt>
                <c:pt idx="8546">
                  <c:v>10.538455000000001</c:v>
                </c:pt>
                <c:pt idx="8547">
                  <c:v>10.535185</c:v>
                </c:pt>
                <c:pt idx="8548">
                  <c:v>10.53187</c:v>
                </c:pt>
                <c:pt idx="8549">
                  <c:v>10.528566</c:v>
                </c:pt>
                <c:pt idx="8550">
                  <c:v>10.525162</c:v>
                </c:pt>
                <c:pt idx="8551">
                  <c:v>10.521746</c:v>
                </c:pt>
                <c:pt idx="8552">
                  <c:v>10.518252</c:v>
                </c:pt>
                <c:pt idx="8553">
                  <c:v>10.514747</c:v>
                </c:pt>
                <c:pt idx="8554">
                  <c:v>10.511274999999999</c:v>
                </c:pt>
                <c:pt idx="8555">
                  <c:v>10.507859</c:v>
                </c:pt>
                <c:pt idx="8556">
                  <c:v>10.504477</c:v>
                </c:pt>
                <c:pt idx="8557">
                  <c:v>10.501117000000001</c:v>
                </c:pt>
                <c:pt idx="8558">
                  <c:v>10.497724</c:v>
                </c:pt>
                <c:pt idx="8559">
                  <c:v>10.494353</c:v>
                </c:pt>
                <c:pt idx="8560">
                  <c:v>10.490937000000001</c:v>
                </c:pt>
                <c:pt idx="8561">
                  <c:v>10.487533000000001</c:v>
                </c:pt>
                <c:pt idx="8562">
                  <c:v>10.484116999999999</c:v>
                </c:pt>
                <c:pt idx="8563">
                  <c:v>10.480689999999999</c:v>
                </c:pt>
                <c:pt idx="8564">
                  <c:v>10.477173000000001</c:v>
                </c:pt>
                <c:pt idx="8565">
                  <c:v>10.473724000000001</c:v>
                </c:pt>
                <c:pt idx="8566">
                  <c:v>10.470152000000001</c:v>
                </c:pt>
                <c:pt idx="8567">
                  <c:v>10.466545</c:v>
                </c:pt>
                <c:pt idx="8568">
                  <c:v>10.46285</c:v>
                </c:pt>
                <c:pt idx="8569">
                  <c:v>10.459187999999999</c:v>
                </c:pt>
                <c:pt idx="8570">
                  <c:v>10.455548</c:v>
                </c:pt>
                <c:pt idx="8571">
                  <c:v>10.451998</c:v>
                </c:pt>
                <c:pt idx="8572">
                  <c:v>10.448435999999999</c:v>
                </c:pt>
                <c:pt idx="8573">
                  <c:v>10.444976</c:v>
                </c:pt>
                <c:pt idx="8574">
                  <c:v>10.441515000000001</c:v>
                </c:pt>
                <c:pt idx="8575">
                  <c:v>10.437976000000001</c:v>
                </c:pt>
                <c:pt idx="8576">
                  <c:v>10.434481999999999</c:v>
                </c:pt>
                <c:pt idx="8577">
                  <c:v>10.431089</c:v>
                </c:pt>
                <c:pt idx="8578">
                  <c:v>10.427662</c:v>
                </c:pt>
                <c:pt idx="8579">
                  <c:v>10.42428</c:v>
                </c:pt>
                <c:pt idx="8580">
                  <c:v>10.420875000000001</c:v>
                </c:pt>
                <c:pt idx="8581">
                  <c:v>10.417548999999999</c:v>
                </c:pt>
                <c:pt idx="8582">
                  <c:v>10.414133</c:v>
                </c:pt>
                <c:pt idx="8583">
                  <c:v>10.410740000000001</c:v>
                </c:pt>
                <c:pt idx="8584">
                  <c:v>10.40728</c:v>
                </c:pt>
                <c:pt idx="8585">
                  <c:v>10.403931</c:v>
                </c:pt>
                <c:pt idx="8586">
                  <c:v>10.400537999999999</c:v>
                </c:pt>
                <c:pt idx="8587">
                  <c:v>10.397188999999999</c:v>
                </c:pt>
                <c:pt idx="8588">
                  <c:v>10.393841</c:v>
                </c:pt>
                <c:pt idx="8589">
                  <c:v>10.390593000000001</c:v>
                </c:pt>
                <c:pt idx="8590">
                  <c:v>10.387267</c:v>
                </c:pt>
                <c:pt idx="8591">
                  <c:v>10.384064</c:v>
                </c:pt>
                <c:pt idx="8592">
                  <c:v>10.380860999999999</c:v>
                </c:pt>
                <c:pt idx="8593">
                  <c:v>10.377746999999999</c:v>
                </c:pt>
                <c:pt idx="8594">
                  <c:v>10.374634</c:v>
                </c:pt>
                <c:pt idx="8595">
                  <c:v>10.371465000000001</c:v>
                </c:pt>
                <c:pt idx="8596">
                  <c:v>10.368161000000001</c:v>
                </c:pt>
                <c:pt idx="8597">
                  <c:v>10.364913</c:v>
                </c:pt>
                <c:pt idx="8598">
                  <c:v>10.361554</c:v>
                </c:pt>
                <c:pt idx="8599">
                  <c:v>10.358271999999999</c:v>
                </c:pt>
                <c:pt idx="8600">
                  <c:v>10.354968</c:v>
                </c:pt>
                <c:pt idx="8601">
                  <c:v>10.351698000000001</c:v>
                </c:pt>
                <c:pt idx="8602">
                  <c:v>10.348462</c:v>
                </c:pt>
                <c:pt idx="8603">
                  <c:v>10.345214</c:v>
                </c:pt>
                <c:pt idx="8604">
                  <c:v>10.341989</c:v>
                </c:pt>
                <c:pt idx="8605">
                  <c:v>10.338842</c:v>
                </c:pt>
                <c:pt idx="8606">
                  <c:v>10.335649999999999</c:v>
                </c:pt>
                <c:pt idx="8607">
                  <c:v>10.332580999999999</c:v>
                </c:pt>
                <c:pt idx="8608">
                  <c:v>10.329513</c:v>
                </c:pt>
                <c:pt idx="8609">
                  <c:v>10.326499999999999</c:v>
                </c:pt>
                <c:pt idx="8610">
                  <c:v>10.323499</c:v>
                </c:pt>
                <c:pt idx="8611">
                  <c:v>10.320531000000001</c:v>
                </c:pt>
                <c:pt idx="8612">
                  <c:v>10.31753</c:v>
                </c:pt>
                <c:pt idx="8613">
                  <c:v>10.314584</c:v>
                </c:pt>
                <c:pt idx="8614">
                  <c:v>10.311572</c:v>
                </c:pt>
                <c:pt idx="8615">
                  <c:v>10.30857</c:v>
                </c:pt>
                <c:pt idx="8616">
                  <c:v>10.305558</c:v>
                </c:pt>
                <c:pt idx="8617">
                  <c:v>10.302545</c:v>
                </c:pt>
                <c:pt idx="8618">
                  <c:v>10.299477</c:v>
                </c:pt>
                <c:pt idx="8619">
                  <c:v>10.296464</c:v>
                </c:pt>
                <c:pt idx="8620">
                  <c:v>10.293350999999999</c:v>
                </c:pt>
                <c:pt idx="8621">
                  <c:v>10.290226000000001</c:v>
                </c:pt>
                <c:pt idx="8622">
                  <c:v>10.287113</c:v>
                </c:pt>
                <c:pt idx="8623">
                  <c:v>10.2841</c:v>
                </c:pt>
                <c:pt idx="8624">
                  <c:v>10.28111</c:v>
                </c:pt>
                <c:pt idx="8625">
                  <c:v>10.278221</c:v>
                </c:pt>
                <c:pt idx="8626">
                  <c:v>10.275275000000001</c:v>
                </c:pt>
                <c:pt idx="8627">
                  <c:v>10.272319</c:v>
                </c:pt>
                <c:pt idx="8628">
                  <c:v>10.269284000000001</c:v>
                </c:pt>
                <c:pt idx="8629">
                  <c:v>10.266238</c:v>
                </c:pt>
                <c:pt idx="8630">
                  <c:v>10.263113000000001</c:v>
                </c:pt>
                <c:pt idx="8631">
                  <c:v>10.260045</c:v>
                </c:pt>
                <c:pt idx="8632">
                  <c:v>10.256864</c:v>
                </c:pt>
                <c:pt idx="8633">
                  <c:v>10.253705999999999</c:v>
                </c:pt>
                <c:pt idx="8634">
                  <c:v>10.250481000000001</c:v>
                </c:pt>
                <c:pt idx="8635">
                  <c:v>10.247266</c:v>
                </c:pt>
                <c:pt idx="8636">
                  <c:v>10.244108000000001</c:v>
                </c:pt>
                <c:pt idx="8637">
                  <c:v>10.240983999999999</c:v>
                </c:pt>
                <c:pt idx="8638">
                  <c:v>10.237848</c:v>
                </c:pt>
                <c:pt idx="8639">
                  <c:v>10.234847</c:v>
                </c:pt>
                <c:pt idx="8640">
                  <c:v>10.231722</c:v>
                </c:pt>
                <c:pt idx="8641">
                  <c:v>10.228676</c:v>
                </c:pt>
                <c:pt idx="8642">
                  <c:v>10.225595999999999</c:v>
                </c:pt>
                <c:pt idx="8643">
                  <c:v>10.222493999999999</c:v>
                </c:pt>
                <c:pt idx="8644">
                  <c:v>10.219403</c:v>
                </c:pt>
                <c:pt idx="8645">
                  <c:v>10.216367999999999</c:v>
                </c:pt>
                <c:pt idx="8646">
                  <c:v>10.213288</c:v>
                </c:pt>
                <c:pt idx="8647">
                  <c:v>10.210208</c:v>
                </c:pt>
                <c:pt idx="8648">
                  <c:v>10.207072999999999</c:v>
                </c:pt>
                <c:pt idx="8649">
                  <c:v>10.204015</c:v>
                </c:pt>
                <c:pt idx="8650">
                  <c:v>10.200946999999999</c:v>
                </c:pt>
                <c:pt idx="8651">
                  <c:v>10.197856</c:v>
                </c:pt>
                <c:pt idx="8652">
                  <c:v>10.194742</c:v>
                </c:pt>
                <c:pt idx="8653">
                  <c:v>10.191663</c:v>
                </c:pt>
                <c:pt idx="8654">
                  <c:v>10.188527000000001</c:v>
                </c:pt>
                <c:pt idx="8655">
                  <c:v>10.185480999999999</c:v>
                </c:pt>
                <c:pt idx="8656">
                  <c:v>10.182411999999999</c:v>
                </c:pt>
                <c:pt idx="8657">
                  <c:v>10.179456</c:v>
                </c:pt>
                <c:pt idx="8658">
                  <c:v>10.176454</c:v>
                </c:pt>
                <c:pt idx="8659">
                  <c:v>10.173463999999999</c:v>
                </c:pt>
                <c:pt idx="8660">
                  <c:v>10.170418</c:v>
                </c:pt>
                <c:pt idx="8661">
                  <c:v>10.167460999999999</c:v>
                </c:pt>
                <c:pt idx="8662">
                  <c:v>10.164493999999999</c:v>
                </c:pt>
                <c:pt idx="8663">
                  <c:v>10.161559</c:v>
                </c:pt>
                <c:pt idx="8664">
                  <c:v>10.158625000000001</c:v>
                </c:pt>
                <c:pt idx="8665">
                  <c:v>10.155690999999999</c:v>
                </c:pt>
                <c:pt idx="8666">
                  <c:v>10.152756999999999</c:v>
                </c:pt>
                <c:pt idx="8667">
                  <c:v>10.149934999999999</c:v>
                </c:pt>
                <c:pt idx="8668">
                  <c:v>10.14709</c:v>
                </c:pt>
                <c:pt idx="8669">
                  <c:v>10.144358</c:v>
                </c:pt>
                <c:pt idx="8670">
                  <c:v>10.14167</c:v>
                </c:pt>
                <c:pt idx="8671">
                  <c:v>10.139004</c:v>
                </c:pt>
                <c:pt idx="8672">
                  <c:v>10.136373000000001</c:v>
                </c:pt>
                <c:pt idx="8673">
                  <c:v>10.13383</c:v>
                </c:pt>
                <c:pt idx="8674">
                  <c:v>10.131232000000001</c:v>
                </c:pt>
                <c:pt idx="8675">
                  <c:v>10.128712</c:v>
                </c:pt>
                <c:pt idx="8676">
                  <c:v>10.12617</c:v>
                </c:pt>
                <c:pt idx="8677">
                  <c:v>10.123606000000001</c:v>
                </c:pt>
                <c:pt idx="8678">
                  <c:v>10.121131</c:v>
                </c:pt>
                <c:pt idx="8679">
                  <c:v>10.118644</c:v>
                </c:pt>
                <c:pt idx="8680">
                  <c:v>10.11608</c:v>
                </c:pt>
                <c:pt idx="8681">
                  <c:v>10.113671999999999</c:v>
                </c:pt>
                <c:pt idx="8682">
                  <c:v>10.111197000000001</c:v>
                </c:pt>
                <c:pt idx="8683">
                  <c:v>10.108767</c:v>
                </c:pt>
                <c:pt idx="8684">
                  <c:v>10.10637</c:v>
                </c:pt>
                <c:pt idx="8685">
                  <c:v>10.104029000000001</c:v>
                </c:pt>
                <c:pt idx="8686">
                  <c:v>10.101610000000001</c:v>
                </c:pt>
                <c:pt idx="8687">
                  <c:v>10.099292</c:v>
                </c:pt>
                <c:pt idx="8688">
                  <c:v>10.096952</c:v>
                </c:pt>
                <c:pt idx="8689">
                  <c:v>10.094723</c:v>
                </c:pt>
                <c:pt idx="8690">
                  <c:v>10.092394000000001</c:v>
                </c:pt>
                <c:pt idx="8691">
                  <c:v>10.090064</c:v>
                </c:pt>
                <c:pt idx="8692">
                  <c:v>10.087757</c:v>
                </c:pt>
                <c:pt idx="8693">
                  <c:v>10.08545</c:v>
                </c:pt>
                <c:pt idx="8694">
                  <c:v>10.083121</c:v>
                </c:pt>
                <c:pt idx="8695">
                  <c:v>10.080791</c:v>
                </c:pt>
                <c:pt idx="8696">
                  <c:v>10.078438999999999</c:v>
                </c:pt>
                <c:pt idx="8697">
                  <c:v>10.076155</c:v>
                </c:pt>
                <c:pt idx="8698">
                  <c:v>10.073769</c:v>
                </c:pt>
                <c:pt idx="8699">
                  <c:v>10.071440000000001</c:v>
                </c:pt>
                <c:pt idx="8700">
                  <c:v>10.069167</c:v>
                </c:pt>
                <c:pt idx="8701">
                  <c:v>10.066903999999999</c:v>
                </c:pt>
                <c:pt idx="8702">
                  <c:v>10.064686999999999</c:v>
                </c:pt>
                <c:pt idx="8703">
                  <c:v>10.062581</c:v>
                </c:pt>
                <c:pt idx="8704">
                  <c:v>10.060420000000001</c:v>
                </c:pt>
                <c:pt idx="8705">
                  <c:v>10.058214</c:v>
                </c:pt>
                <c:pt idx="8706">
                  <c:v>10.055996</c:v>
                </c:pt>
                <c:pt idx="8707">
                  <c:v>10.053813</c:v>
                </c:pt>
                <c:pt idx="8708">
                  <c:v>10.051494</c:v>
                </c:pt>
                <c:pt idx="8709">
                  <c:v>10.04931</c:v>
                </c:pt>
                <c:pt idx="8710">
                  <c:v>10.047015</c:v>
                </c:pt>
                <c:pt idx="8711">
                  <c:v>10.044708</c:v>
                </c:pt>
                <c:pt idx="8712">
                  <c:v>10.042412000000001</c:v>
                </c:pt>
                <c:pt idx="8713">
                  <c:v>10.040094</c:v>
                </c:pt>
                <c:pt idx="8714">
                  <c:v>10.037731000000001</c:v>
                </c:pt>
                <c:pt idx="8715">
                  <c:v>10.035435</c:v>
                </c:pt>
                <c:pt idx="8716">
                  <c:v>10.033049</c:v>
                </c:pt>
                <c:pt idx="8717">
                  <c:v>10.030742</c:v>
                </c:pt>
                <c:pt idx="8718">
                  <c:v>10.028458000000001</c:v>
                </c:pt>
                <c:pt idx="8719">
                  <c:v>10.026116999999999</c:v>
                </c:pt>
                <c:pt idx="8720">
                  <c:v>10.023732000000001</c:v>
                </c:pt>
                <c:pt idx="8721">
                  <c:v>10.021447</c:v>
                </c:pt>
                <c:pt idx="8722">
                  <c:v>10.019038999999999</c:v>
                </c:pt>
                <c:pt idx="8723">
                  <c:v>10.016598</c:v>
                </c:pt>
                <c:pt idx="8724">
                  <c:v>10.014168</c:v>
                </c:pt>
                <c:pt idx="8725">
                  <c:v>10.011805000000001</c:v>
                </c:pt>
                <c:pt idx="8726">
                  <c:v>10.009373999999999</c:v>
                </c:pt>
                <c:pt idx="8727">
                  <c:v>10.007034000000001</c:v>
                </c:pt>
                <c:pt idx="8728">
                  <c:v>10.004592000000001</c:v>
                </c:pt>
                <c:pt idx="8729">
                  <c:v>10.002274</c:v>
                </c:pt>
                <c:pt idx="8730">
                  <c:v>9.9998439999999995</c:v>
                </c:pt>
                <c:pt idx="8731">
                  <c:v>9.9974699999999999</c:v>
                </c:pt>
                <c:pt idx="8732">
                  <c:v>9.9951629999999998</c:v>
                </c:pt>
                <c:pt idx="8733">
                  <c:v>9.9928670000000004</c:v>
                </c:pt>
                <c:pt idx="8734">
                  <c:v>9.9905709999999992</c:v>
                </c:pt>
                <c:pt idx="8735">
                  <c:v>9.9883089999999992</c:v>
                </c:pt>
                <c:pt idx="8736">
                  <c:v>9.986103</c:v>
                </c:pt>
                <c:pt idx="8737">
                  <c:v>9.9838520000000006</c:v>
                </c:pt>
                <c:pt idx="8738">
                  <c:v>9.9815780000000007</c:v>
                </c:pt>
                <c:pt idx="8739">
                  <c:v>9.9793939999999992</c:v>
                </c:pt>
                <c:pt idx="8740">
                  <c:v>9.9772099999999995</c:v>
                </c:pt>
                <c:pt idx="8741">
                  <c:v>9.9750150000000009</c:v>
                </c:pt>
                <c:pt idx="8742">
                  <c:v>9.9728429999999992</c:v>
                </c:pt>
                <c:pt idx="8743">
                  <c:v>9.9706250000000001</c:v>
                </c:pt>
                <c:pt idx="8744">
                  <c:v>9.9683299999999999</c:v>
                </c:pt>
                <c:pt idx="8745">
                  <c:v>9.966056</c:v>
                </c:pt>
                <c:pt idx="8746">
                  <c:v>9.963794</c:v>
                </c:pt>
                <c:pt idx="8747">
                  <c:v>9.9615430000000007</c:v>
                </c:pt>
                <c:pt idx="8748">
                  <c:v>9.9592580000000002</c:v>
                </c:pt>
                <c:pt idx="8749">
                  <c:v>9.9570629999999998</c:v>
                </c:pt>
                <c:pt idx="8750">
                  <c:v>9.9547229999999995</c:v>
                </c:pt>
                <c:pt idx="8751">
                  <c:v>9.9525389999999998</c:v>
                </c:pt>
                <c:pt idx="8752">
                  <c:v>9.9502989999999993</c:v>
                </c:pt>
                <c:pt idx="8753">
                  <c:v>9.9481490000000008</c:v>
                </c:pt>
                <c:pt idx="8754">
                  <c:v>9.9460099999999994</c:v>
                </c:pt>
                <c:pt idx="8755">
                  <c:v>9.9439379999999993</c:v>
                </c:pt>
                <c:pt idx="8756">
                  <c:v>9.9418550000000003</c:v>
                </c:pt>
                <c:pt idx="8757">
                  <c:v>9.9399169999999994</c:v>
                </c:pt>
                <c:pt idx="8758">
                  <c:v>9.937913</c:v>
                </c:pt>
                <c:pt idx="8759">
                  <c:v>9.9359190000000002</c:v>
                </c:pt>
                <c:pt idx="8760">
                  <c:v>9.9339370000000002</c:v>
                </c:pt>
                <c:pt idx="8761">
                  <c:v>9.9320559999999993</c:v>
                </c:pt>
                <c:pt idx="8762">
                  <c:v>9.9300960000000007</c:v>
                </c:pt>
                <c:pt idx="8763">
                  <c:v>9.928248</c:v>
                </c:pt>
                <c:pt idx="8764">
                  <c:v>9.9264779999999995</c:v>
                </c:pt>
                <c:pt idx="8765">
                  <c:v>9.9246529999999993</c:v>
                </c:pt>
                <c:pt idx="8766">
                  <c:v>9.9227600000000002</c:v>
                </c:pt>
                <c:pt idx="8767">
                  <c:v>9.9209239999999994</c:v>
                </c:pt>
                <c:pt idx="8768">
                  <c:v>9.9190419999999992</c:v>
                </c:pt>
                <c:pt idx="8769">
                  <c:v>9.9172499999999992</c:v>
                </c:pt>
                <c:pt idx="8770">
                  <c:v>9.9153350000000007</c:v>
                </c:pt>
                <c:pt idx="8771">
                  <c:v>9.9134869999999999</c:v>
                </c:pt>
                <c:pt idx="8772">
                  <c:v>9.9116949999999999</c:v>
                </c:pt>
                <c:pt idx="8773">
                  <c:v>9.9098140000000008</c:v>
                </c:pt>
                <c:pt idx="8774">
                  <c:v>9.9079329999999999</c:v>
                </c:pt>
                <c:pt idx="8775">
                  <c:v>9.9060740000000003</c:v>
                </c:pt>
                <c:pt idx="8776">
                  <c:v>9.9041359999999994</c:v>
                </c:pt>
                <c:pt idx="8777">
                  <c:v>9.9022210000000008</c:v>
                </c:pt>
                <c:pt idx="8778">
                  <c:v>9.9003619999999994</c:v>
                </c:pt>
                <c:pt idx="8779">
                  <c:v>9.8986040000000006</c:v>
                </c:pt>
                <c:pt idx="8780">
                  <c:v>9.8967890000000001</c:v>
                </c:pt>
                <c:pt idx="8781">
                  <c:v>9.8949529999999992</c:v>
                </c:pt>
                <c:pt idx="8782">
                  <c:v>9.8931500000000003</c:v>
                </c:pt>
                <c:pt idx="8783">
                  <c:v>9.8913469999999997</c:v>
                </c:pt>
                <c:pt idx="8784">
                  <c:v>9.8894880000000001</c:v>
                </c:pt>
                <c:pt idx="8785">
                  <c:v>9.887651</c:v>
                </c:pt>
                <c:pt idx="8786">
                  <c:v>9.8858479999999993</c:v>
                </c:pt>
                <c:pt idx="8787">
                  <c:v>9.884112</c:v>
                </c:pt>
                <c:pt idx="8788">
                  <c:v>9.8824100000000001</c:v>
                </c:pt>
                <c:pt idx="8789">
                  <c:v>9.8806740000000008</c:v>
                </c:pt>
                <c:pt idx="8790">
                  <c:v>9.8789040000000004</c:v>
                </c:pt>
                <c:pt idx="8791">
                  <c:v>9.8772470000000006</c:v>
                </c:pt>
                <c:pt idx="8792">
                  <c:v>9.8754770000000001</c:v>
                </c:pt>
                <c:pt idx="8793">
                  <c:v>9.8737750000000002</c:v>
                </c:pt>
                <c:pt idx="8794">
                  <c:v>9.8720060000000007</c:v>
                </c:pt>
                <c:pt idx="8795">
                  <c:v>9.8702480000000001</c:v>
                </c:pt>
                <c:pt idx="8796">
                  <c:v>9.8684220000000007</c:v>
                </c:pt>
                <c:pt idx="8797">
                  <c:v>9.8666300000000007</c:v>
                </c:pt>
                <c:pt idx="8798">
                  <c:v>9.8647489999999998</c:v>
                </c:pt>
                <c:pt idx="8799">
                  <c:v>9.8629119999999997</c:v>
                </c:pt>
                <c:pt idx="8800">
                  <c:v>9.8610980000000001</c:v>
                </c:pt>
                <c:pt idx="8801">
                  <c:v>9.8592949999999995</c:v>
                </c:pt>
                <c:pt idx="8802">
                  <c:v>9.8574129999999993</c:v>
                </c:pt>
                <c:pt idx="8803">
                  <c:v>9.8555770000000003</c:v>
                </c:pt>
                <c:pt idx="8804">
                  <c:v>9.8536839999999994</c:v>
                </c:pt>
                <c:pt idx="8805">
                  <c:v>9.8518469999999994</c:v>
                </c:pt>
                <c:pt idx="8806">
                  <c:v>9.8501110000000001</c:v>
                </c:pt>
                <c:pt idx="8807">
                  <c:v>9.848376</c:v>
                </c:pt>
                <c:pt idx="8808">
                  <c:v>9.8466509999999996</c:v>
                </c:pt>
                <c:pt idx="8809">
                  <c:v>9.8449709999999993</c:v>
                </c:pt>
                <c:pt idx="8810">
                  <c:v>9.843235</c:v>
                </c:pt>
                <c:pt idx="8811">
                  <c:v>9.8415780000000002</c:v>
                </c:pt>
                <c:pt idx="8812">
                  <c:v>9.8399090000000005</c:v>
                </c:pt>
                <c:pt idx="8813">
                  <c:v>9.8381620000000005</c:v>
                </c:pt>
                <c:pt idx="8814">
                  <c:v>9.8364709999999995</c:v>
                </c:pt>
                <c:pt idx="8815">
                  <c:v>9.8347800000000003</c:v>
                </c:pt>
                <c:pt idx="8816">
                  <c:v>9.8331110000000006</c:v>
                </c:pt>
                <c:pt idx="8817">
                  <c:v>9.8315429999999999</c:v>
                </c:pt>
                <c:pt idx="8818">
                  <c:v>9.8299079999999996</c:v>
                </c:pt>
                <c:pt idx="8819">
                  <c:v>9.8282399999999992</c:v>
                </c:pt>
                <c:pt idx="8820">
                  <c:v>9.8264139999999998</c:v>
                </c:pt>
                <c:pt idx="8821">
                  <c:v>9.8246669999999998</c:v>
                </c:pt>
                <c:pt idx="8822">
                  <c:v>9.8229419999999994</c:v>
                </c:pt>
                <c:pt idx="8823">
                  <c:v>9.8210940000000004</c:v>
                </c:pt>
                <c:pt idx="8824">
                  <c:v>9.8193249999999992</c:v>
                </c:pt>
                <c:pt idx="8825">
                  <c:v>9.8176450000000006</c:v>
                </c:pt>
                <c:pt idx="8826">
                  <c:v>9.8159430000000008</c:v>
                </c:pt>
                <c:pt idx="8827">
                  <c:v>9.8141850000000002</c:v>
                </c:pt>
                <c:pt idx="8828">
                  <c:v>9.8123590000000007</c:v>
                </c:pt>
                <c:pt idx="8829">
                  <c:v>9.8105229999999999</c:v>
                </c:pt>
                <c:pt idx="8830">
                  <c:v>9.8087420000000005</c:v>
                </c:pt>
                <c:pt idx="8831">
                  <c:v>9.8069500000000005</c:v>
                </c:pt>
                <c:pt idx="8832">
                  <c:v>9.8050909999999991</c:v>
                </c:pt>
                <c:pt idx="8833">
                  <c:v>9.8032649999999997</c:v>
                </c:pt>
                <c:pt idx="8834">
                  <c:v>9.8014510000000001</c:v>
                </c:pt>
                <c:pt idx="8835">
                  <c:v>9.7996029999999994</c:v>
                </c:pt>
                <c:pt idx="8836">
                  <c:v>9.7977000000000007</c:v>
                </c:pt>
                <c:pt idx="8837">
                  <c:v>9.7958850000000002</c:v>
                </c:pt>
                <c:pt idx="8838">
                  <c:v>9.7940710000000006</c:v>
                </c:pt>
                <c:pt idx="8839">
                  <c:v>9.7922119999999993</c:v>
                </c:pt>
                <c:pt idx="8840">
                  <c:v>9.7903529999999996</c:v>
                </c:pt>
                <c:pt idx="8841">
                  <c:v>9.7884709999999995</c:v>
                </c:pt>
                <c:pt idx="8842">
                  <c:v>9.7865900000000003</c:v>
                </c:pt>
                <c:pt idx="8843">
                  <c:v>9.7847650000000002</c:v>
                </c:pt>
                <c:pt idx="8844">
                  <c:v>9.7829610000000002</c:v>
                </c:pt>
                <c:pt idx="8845">
                  <c:v>9.7811699999999995</c:v>
                </c:pt>
                <c:pt idx="8846">
                  <c:v>9.7792320000000004</c:v>
                </c:pt>
                <c:pt idx="8847">
                  <c:v>9.7772389999999998</c:v>
                </c:pt>
                <c:pt idx="8848">
                  <c:v>9.7752560000000006</c:v>
                </c:pt>
                <c:pt idx="8849">
                  <c:v>9.7732290000000006</c:v>
                </c:pt>
                <c:pt idx="8850">
                  <c:v>9.7711459999999999</c:v>
                </c:pt>
                <c:pt idx="8851">
                  <c:v>9.7690750000000008</c:v>
                </c:pt>
                <c:pt idx="8852">
                  <c:v>9.7669689999999996</c:v>
                </c:pt>
                <c:pt idx="8853">
                  <c:v>9.7649080000000001</c:v>
                </c:pt>
                <c:pt idx="8854">
                  <c:v>9.7628699999999995</c:v>
                </c:pt>
                <c:pt idx="8855">
                  <c:v>9.760866</c:v>
                </c:pt>
                <c:pt idx="8856">
                  <c:v>9.7588050000000006</c:v>
                </c:pt>
                <c:pt idx="8857">
                  <c:v>9.7566880000000005</c:v>
                </c:pt>
                <c:pt idx="8858">
                  <c:v>9.7545380000000002</c:v>
                </c:pt>
                <c:pt idx="8859">
                  <c:v>9.7523990000000005</c:v>
                </c:pt>
                <c:pt idx="8860">
                  <c:v>9.7503159999999998</c:v>
                </c:pt>
                <c:pt idx="8861">
                  <c:v>9.748367</c:v>
                </c:pt>
                <c:pt idx="8862">
                  <c:v>9.74634</c:v>
                </c:pt>
                <c:pt idx="8863">
                  <c:v>9.7443580000000001</c:v>
                </c:pt>
                <c:pt idx="8864">
                  <c:v>9.742521</c:v>
                </c:pt>
                <c:pt idx="8865">
                  <c:v>9.7405620000000006</c:v>
                </c:pt>
                <c:pt idx="8866">
                  <c:v>9.7385459999999995</c:v>
                </c:pt>
                <c:pt idx="8867">
                  <c:v>9.7365969999999997</c:v>
                </c:pt>
                <c:pt idx="8868">
                  <c:v>9.7347380000000001</c:v>
                </c:pt>
                <c:pt idx="8869">
                  <c:v>9.7329460000000001</c:v>
                </c:pt>
                <c:pt idx="8870">
                  <c:v>9.7311209999999999</c:v>
                </c:pt>
                <c:pt idx="8871">
                  <c:v>9.7292500000000004</c:v>
                </c:pt>
                <c:pt idx="8872">
                  <c:v>9.7274250000000002</c:v>
                </c:pt>
                <c:pt idx="8873">
                  <c:v>9.7256669999999996</c:v>
                </c:pt>
                <c:pt idx="8874">
                  <c:v>9.7239529999999998</c:v>
                </c:pt>
                <c:pt idx="8875">
                  <c:v>9.7221840000000004</c:v>
                </c:pt>
                <c:pt idx="8876">
                  <c:v>9.7204250000000005</c:v>
                </c:pt>
                <c:pt idx="8877">
                  <c:v>9.7188580000000009</c:v>
                </c:pt>
                <c:pt idx="8878">
                  <c:v>9.7172110000000007</c:v>
                </c:pt>
                <c:pt idx="8879">
                  <c:v>9.7155430000000003</c:v>
                </c:pt>
                <c:pt idx="8880">
                  <c:v>9.7140079999999998</c:v>
                </c:pt>
                <c:pt idx="8881">
                  <c:v>9.7124629999999996</c:v>
                </c:pt>
                <c:pt idx="8882">
                  <c:v>9.7109290000000001</c:v>
                </c:pt>
                <c:pt idx="8883">
                  <c:v>9.7093939999999996</c:v>
                </c:pt>
                <c:pt idx="8884">
                  <c:v>9.7078380000000006</c:v>
                </c:pt>
                <c:pt idx="8885">
                  <c:v>9.7062589999999993</c:v>
                </c:pt>
                <c:pt idx="8886">
                  <c:v>9.7046679999999999</c:v>
                </c:pt>
                <c:pt idx="8887">
                  <c:v>9.7031790000000004</c:v>
                </c:pt>
                <c:pt idx="8888">
                  <c:v>9.7017009999999999</c:v>
                </c:pt>
                <c:pt idx="8889">
                  <c:v>9.7002670000000002</c:v>
                </c:pt>
                <c:pt idx="8890">
                  <c:v>9.6988339999999997</c:v>
                </c:pt>
                <c:pt idx="8891">
                  <c:v>9.6974110000000007</c:v>
                </c:pt>
                <c:pt idx="8892">
                  <c:v>9.6960110000000004</c:v>
                </c:pt>
                <c:pt idx="8893">
                  <c:v>9.6946560000000002</c:v>
                </c:pt>
                <c:pt idx="8894">
                  <c:v>9.6932229999999997</c:v>
                </c:pt>
                <c:pt idx="8895">
                  <c:v>9.6918120000000005</c:v>
                </c:pt>
                <c:pt idx="8896">
                  <c:v>9.6903330000000008</c:v>
                </c:pt>
                <c:pt idx="8897">
                  <c:v>9.6890009999999993</c:v>
                </c:pt>
                <c:pt idx="8898">
                  <c:v>9.6877130000000005</c:v>
                </c:pt>
                <c:pt idx="8899">
                  <c:v>9.6864360000000005</c:v>
                </c:pt>
                <c:pt idx="8900">
                  <c:v>9.6851819999999993</c:v>
                </c:pt>
                <c:pt idx="8901">
                  <c:v>9.6839270000000006</c:v>
                </c:pt>
                <c:pt idx="8902">
                  <c:v>9.6825840000000003</c:v>
                </c:pt>
                <c:pt idx="8903">
                  <c:v>9.6812400000000007</c:v>
                </c:pt>
                <c:pt idx="8904">
                  <c:v>9.6797839999999997</c:v>
                </c:pt>
                <c:pt idx="8905">
                  <c:v>9.6783059999999992</c:v>
                </c:pt>
                <c:pt idx="8906">
                  <c:v>9.6768719999999995</c:v>
                </c:pt>
                <c:pt idx="8907">
                  <c:v>9.6754949999999997</c:v>
                </c:pt>
                <c:pt idx="8908">
                  <c:v>9.6740390000000005</c:v>
                </c:pt>
                <c:pt idx="8909">
                  <c:v>9.6724929999999993</c:v>
                </c:pt>
                <c:pt idx="8910">
                  <c:v>9.6709250000000004</c:v>
                </c:pt>
                <c:pt idx="8911">
                  <c:v>9.6694130000000005</c:v>
                </c:pt>
                <c:pt idx="8912">
                  <c:v>9.6679239999999993</c:v>
                </c:pt>
                <c:pt idx="8913">
                  <c:v>9.6664569999999994</c:v>
                </c:pt>
                <c:pt idx="8914">
                  <c:v>9.6649449999999995</c:v>
                </c:pt>
                <c:pt idx="8915">
                  <c:v>9.6633770000000005</c:v>
                </c:pt>
                <c:pt idx="8916">
                  <c:v>9.6618539999999999</c:v>
                </c:pt>
                <c:pt idx="8917">
                  <c:v>9.6604209999999995</c:v>
                </c:pt>
                <c:pt idx="8918">
                  <c:v>9.6588410000000007</c:v>
                </c:pt>
                <c:pt idx="8919">
                  <c:v>9.6572619999999993</c:v>
                </c:pt>
                <c:pt idx="8920">
                  <c:v>9.6556940000000004</c:v>
                </c:pt>
                <c:pt idx="8921">
                  <c:v>9.6540029999999994</c:v>
                </c:pt>
                <c:pt idx="8922">
                  <c:v>9.6523009999999996</c:v>
                </c:pt>
                <c:pt idx="8923">
                  <c:v>9.6506319999999999</c:v>
                </c:pt>
                <c:pt idx="8924">
                  <c:v>9.6489639999999994</c:v>
                </c:pt>
                <c:pt idx="8925">
                  <c:v>9.6473060000000004</c:v>
                </c:pt>
                <c:pt idx="8926">
                  <c:v>9.6456040000000005</c:v>
                </c:pt>
                <c:pt idx="8927">
                  <c:v>9.6439129999999995</c:v>
                </c:pt>
                <c:pt idx="8928">
                  <c:v>9.6422000000000008</c:v>
                </c:pt>
                <c:pt idx="8929">
                  <c:v>9.6404639999999997</c:v>
                </c:pt>
                <c:pt idx="8930">
                  <c:v>9.6386719999999997</c:v>
                </c:pt>
                <c:pt idx="8931">
                  <c:v>9.6369249999999997</c:v>
                </c:pt>
                <c:pt idx="8932">
                  <c:v>9.6352340000000005</c:v>
                </c:pt>
                <c:pt idx="8933">
                  <c:v>9.6335870000000003</c:v>
                </c:pt>
                <c:pt idx="8934">
                  <c:v>9.6318739999999998</c:v>
                </c:pt>
                <c:pt idx="8935">
                  <c:v>9.6302280000000007</c:v>
                </c:pt>
                <c:pt idx="8936">
                  <c:v>9.6285589999999992</c:v>
                </c:pt>
                <c:pt idx="8937">
                  <c:v>9.6268899999999995</c:v>
                </c:pt>
                <c:pt idx="8938">
                  <c:v>9.6250649999999993</c:v>
                </c:pt>
                <c:pt idx="8939">
                  <c:v>9.6232279999999992</c:v>
                </c:pt>
                <c:pt idx="8940">
                  <c:v>9.6214030000000008</c:v>
                </c:pt>
                <c:pt idx="8941">
                  <c:v>9.6195769999999996</c:v>
                </c:pt>
                <c:pt idx="8942">
                  <c:v>9.6176960000000005</c:v>
                </c:pt>
                <c:pt idx="8943">
                  <c:v>9.6158140000000003</c:v>
                </c:pt>
                <c:pt idx="8944">
                  <c:v>9.6139550000000007</c:v>
                </c:pt>
                <c:pt idx="8945">
                  <c:v>9.6121859999999995</c:v>
                </c:pt>
                <c:pt idx="8946">
                  <c:v>9.6103719999999999</c:v>
                </c:pt>
                <c:pt idx="8947">
                  <c:v>9.6085910000000005</c:v>
                </c:pt>
                <c:pt idx="8948">
                  <c:v>9.6067540000000005</c:v>
                </c:pt>
                <c:pt idx="8949">
                  <c:v>9.6049740000000003</c:v>
                </c:pt>
                <c:pt idx="8950">
                  <c:v>9.6032379999999993</c:v>
                </c:pt>
                <c:pt idx="8951">
                  <c:v>9.6014909999999993</c:v>
                </c:pt>
                <c:pt idx="8952">
                  <c:v>9.5996539999999992</c:v>
                </c:pt>
                <c:pt idx="8953">
                  <c:v>9.5978169999999992</c:v>
                </c:pt>
                <c:pt idx="8954">
                  <c:v>9.5959810000000001</c:v>
                </c:pt>
                <c:pt idx="8955">
                  <c:v>9.5941890000000001</c:v>
                </c:pt>
                <c:pt idx="8956">
                  <c:v>9.5923750000000005</c:v>
                </c:pt>
                <c:pt idx="8957">
                  <c:v>9.590605</c:v>
                </c:pt>
                <c:pt idx="8958">
                  <c:v>9.5887119999999992</c:v>
                </c:pt>
                <c:pt idx="8959">
                  <c:v>9.5867970000000007</c:v>
                </c:pt>
                <c:pt idx="8960">
                  <c:v>9.5849609999999998</c:v>
                </c:pt>
                <c:pt idx="8961">
                  <c:v>9.5831020000000002</c:v>
                </c:pt>
                <c:pt idx="8962">
                  <c:v>9.5813100000000002</c:v>
                </c:pt>
                <c:pt idx="8963">
                  <c:v>9.5794840000000008</c:v>
                </c:pt>
                <c:pt idx="8964">
                  <c:v>9.5775579999999998</c:v>
                </c:pt>
                <c:pt idx="8965">
                  <c:v>9.5756429999999995</c:v>
                </c:pt>
                <c:pt idx="8966">
                  <c:v>9.5737389999999998</c:v>
                </c:pt>
                <c:pt idx="8967">
                  <c:v>9.5718689999999995</c:v>
                </c:pt>
                <c:pt idx="8968">
                  <c:v>9.570055</c:v>
                </c:pt>
                <c:pt idx="8969">
                  <c:v>9.5682519999999993</c:v>
                </c:pt>
                <c:pt idx="8970">
                  <c:v>9.5664490000000004</c:v>
                </c:pt>
                <c:pt idx="8971">
                  <c:v>9.5646789999999999</c:v>
                </c:pt>
                <c:pt idx="8972">
                  <c:v>9.5629100000000005</c:v>
                </c:pt>
                <c:pt idx="8973">
                  <c:v>9.5610730000000004</c:v>
                </c:pt>
                <c:pt idx="8974">
                  <c:v>9.559158</c:v>
                </c:pt>
                <c:pt idx="8975">
                  <c:v>9.5573440000000005</c:v>
                </c:pt>
                <c:pt idx="8976">
                  <c:v>9.5554729999999992</c:v>
                </c:pt>
                <c:pt idx="8977">
                  <c:v>9.5536589999999997</c:v>
                </c:pt>
                <c:pt idx="8978">
                  <c:v>9.5518560000000008</c:v>
                </c:pt>
                <c:pt idx="8979">
                  <c:v>9.5501199999999997</c:v>
                </c:pt>
                <c:pt idx="8980">
                  <c:v>9.5484290000000005</c:v>
                </c:pt>
                <c:pt idx="8981">
                  <c:v>9.546716</c:v>
                </c:pt>
                <c:pt idx="8982">
                  <c:v>9.5450250000000008</c:v>
                </c:pt>
                <c:pt idx="8983">
                  <c:v>9.5433669999999999</c:v>
                </c:pt>
                <c:pt idx="8984">
                  <c:v>9.5417100000000001</c:v>
                </c:pt>
                <c:pt idx="8985">
                  <c:v>9.5400749999999999</c:v>
                </c:pt>
                <c:pt idx="8986">
                  <c:v>9.5384960000000003</c:v>
                </c:pt>
                <c:pt idx="8987">
                  <c:v>9.5369050000000009</c:v>
                </c:pt>
                <c:pt idx="8988">
                  <c:v>9.5352929999999994</c:v>
                </c:pt>
                <c:pt idx="8989">
                  <c:v>9.5337359999999993</c:v>
                </c:pt>
                <c:pt idx="8990">
                  <c:v>9.5321339999999992</c:v>
                </c:pt>
                <c:pt idx="8991">
                  <c:v>9.5305219999999995</c:v>
                </c:pt>
                <c:pt idx="8992">
                  <c:v>9.5289199999999994</c:v>
                </c:pt>
                <c:pt idx="8993">
                  <c:v>9.5274079999999994</c:v>
                </c:pt>
                <c:pt idx="8994">
                  <c:v>9.5258850000000006</c:v>
                </c:pt>
                <c:pt idx="8995">
                  <c:v>9.5243169999999999</c:v>
                </c:pt>
                <c:pt idx="8996">
                  <c:v>9.5226819999999996</c:v>
                </c:pt>
                <c:pt idx="8997">
                  <c:v>9.5210810000000006</c:v>
                </c:pt>
                <c:pt idx="8998">
                  <c:v>9.5193670000000008</c:v>
                </c:pt>
                <c:pt idx="8999">
                  <c:v>9.5177320000000005</c:v>
                </c:pt>
                <c:pt idx="9000">
                  <c:v>9.5161639999999998</c:v>
                </c:pt>
                <c:pt idx="9001">
                  <c:v>9.5145180000000007</c:v>
                </c:pt>
                <c:pt idx="9002">
                  <c:v>9.5129280000000005</c:v>
                </c:pt>
                <c:pt idx="9003">
                  <c:v>9.5112819999999996</c:v>
                </c:pt>
                <c:pt idx="9004">
                  <c:v>9.5097590000000007</c:v>
                </c:pt>
                <c:pt idx="9005">
                  <c:v>9.5083699999999993</c:v>
                </c:pt>
                <c:pt idx="9006">
                  <c:v>9.5069250000000007</c:v>
                </c:pt>
                <c:pt idx="9007">
                  <c:v>9.5054800000000004</c:v>
                </c:pt>
                <c:pt idx="9008">
                  <c:v>9.5040469999999999</c:v>
                </c:pt>
                <c:pt idx="9009">
                  <c:v>9.5025130000000004</c:v>
                </c:pt>
                <c:pt idx="9010">
                  <c:v>9.5009899999999998</c:v>
                </c:pt>
                <c:pt idx="9011">
                  <c:v>9.4995229999999999</c:v>
                </c:pt>
                <c:pt idx="9012">
                  <c:v>9.498011</c:v>
                </c:pt>
                <c:pt idx="9013">
                  <c:v>9.4964759999999995</c:v>
                </c:pt>
                <c:pt idx="9014">
                  <c:v>9.4949639999999995</c:v>
                </c:pt>
                <c:pt idx="9015">
                  <c:v>9.4935530000000004</c:v>
                </c:pt>
                <c:pt idx="9016">
                  <c:v>9.4920299999999997</c:v>
                </c:pt>
                <c:pt idx="9017">
                  <c:v>9.4905860000000004</c:v>
                </c:pt>
                <c:pt idx="9018">
                  <c:v>9.4891520000000007</c:v>
                </c:pt>
                <c:pt idx="9019">
                  <c:v>9.4877520000000004</c:v>
                </c:pt>
                <c:pt idx="9020">
                  <c:v>9.4864639999999998</c:v>
                </c:pt>
                <c:pt idx="9021">
                  <c:v>9.4851200000000002</c:v>
                </c:pt>
                <c:pt idx="9022">
                  <c:v>9.4837769999999999</c:v>
                </c:pt>
                <c:pt idx="9023">
                  <c:v>9.4824660000000005</c:v>
                </c:pt>
                <c:pt idx="9024">
                  <c:v>9.4811110000000003</c:v>
                </c:pt>
                <c:pt idx="9025">
                  <c:v>9.4798229999999997</c:v>
                </c:pt>
                <c:pt idx="9026">
                  <c:v>9.4785129999999995</c:v>
                </c:pt>
                <c:pt idx="9027">
                  <c:v>9.4771020000000004</c:v>
                </c:pt>
                <c:pt idx="9028">
                  <c:v>9.4757689999999997</c:v>
                </c:pt>
                <c:pt idx="9029">
                  <c:v>9.4744480000000006</c:v>
                </c:pt>
                <c:pt idx="9030">
                  <c:v>9.4730699999999999</c:v>
                </c:pt>
                <c:pt idx="9031">
                  <c:v>9.4717490000000009</c:v>
                </c:pt>
                <c:pt idx="9032">
                  <c:v>9.4704049999999995</c:v>
                </c:pt>
                <c:pt idx="9033">
                  <c:v>9.4690940000000001</c:v>
                </c:pt>
                <c:pt idx="9034">
                  <c:v>9.4677389999999999</c:v>
                </c:pt>
                <c:pt idx="9035">
                  <c:v>9.4664400000000004</c:v>
                </c:pt>
                <c:pt idx="9036">
                  <c:v>9.4651519999999998</c:v>
                </c:pt>
                <c:pt idx="9037">
                  <c:v>9.4639319999999998</c:v>
                </c:pt>
                <c:pt idx="9038">
                  <c:v>9.462745</c:v>
                </c:pt>
                <c:pt idx="9039">
                  <c:v>9.4616360000000004</c:v>
                </c:pt>
                <c:pt idx="9040">
                  <c:v>9.4605499999999996</c:v>
                </c:pt>
                <c:pt idx="9041">
                  <c:v>9.4594179999999994</c:v>
                </c:pt>
                <c:pt idx="9042">
                  <c:v>9.4582870000000003</c:v>
                </c:pt>
                <c:pt idx="9043">
                  <c:v>9.4570889999999999</c:v>
                </c:pt>
                <c:pt idx="9044">
                  <c:v>9.4559580000000008</c:v>
                </c:pt>
                <c:pt idx="9045">
                  <c:v>9.4547369999999997</c:v>
                </c:pt>
                <c:pt idx="9046">
                  <c:v>9.4534050000000001</c:v>
                </c:pt>
                <c:pt idx="9047">
                  <c:v>9.4522060000000003</c:v>
                </c:pt>
                <c:pt idx="9048">
                  <c:v>9.4509740000000004</c:v>
                </c:pt>
                <c:pt idx="9049">
                  <c:v>9.4497199999999992</c:v>
                </c:pt>
                <c:pt idx="9050">
                  <c:v>9.448499</c:v>
                </c:pt>
                <c:pt idx="9051">
                  <c:v>9.447279</c:v>
                </c:pt>
                <c:pt idx="9052">
                  <c:v>9.4459569999999999</c:v>
                </c:pt>
                <c:pt idx="9053">
                  <c:v>9.4446239999999992</c:v>
                </c:pt>
                <c:pt idx="9054">
                  <c:v>9.4433480000000003</c:v>
                </c:pt>
                <c:pt idx="9055">
                  <c:v>9.4420819999999992</c:v>
                </c:pt>
                <c:pt idx="9056">
                  <c:v>9.440626</c:v>
                </c:pt>
                <c:pt idx="9057">
                  <c:v>9.4392490000000002</c:v>
                </c:pt>
                <c:pt idx="9058">
                  <c:v>9.4377820000000003</c:v>
                </c:pt>
                <c:pt idx="9059">
                  <c:v>9.4362030000000008</c:v>
                </c:pt>
                <c:pt idx="9060">
                  <c:v>9.43459</c:v>
                </c:pt>
                <c:pt idx="9061">
                  <c:v>9.4327869999999994</c:v>
                </c:pt>
                <c:pt idx="9062">
                  <c:v>9.4310170000000006</c:v>
                </c:pt>
                <c:pt idx="9063">
                  <c:v>9.429214</c:v>
                </c:pt>
                <c:pt idx="9064">
                  <c:v>9.4273670000000003</c:v>
                </c:pt>
                <c:pt idx="9065">
                  <c:v>9.4256080000000004</c:v>
                </c:pt>
                <c:pt idx="9066">
                  <c:v>9.4237830000000002</c:v>
                </c:pt>
                <c:pt idx="9067">
                  <c:v>9.4219910000000002</c:v>
                </c:pt>
                <c:pt idx="9068">
                  <c:v>9.4202209999999997</c:v>
                </c:pt>
                <c:pt idx="9069">
                  <c:v>9.418329</c:v>
                </c:pt>
                <c:pt idx="9070">
                  <c:v>9.4164700000000003</c:v>
                </c:pt>
                <c:pt idx="9071">
                  <c:v>9.4146549999999998</c:v>
                </c:pt>
                <c:pt idx="9072">
                  <c:v>9.4127960000000002</c:v>
                </c:pt>
                <c:pt idx="9073">
                  <c:v>9.4110270000000007</c:v>
                </c:pt>
                <c:pt idx="9074">
                  <c:v>9.4091900000000006</c:v>
                </c:pt>
                <c:pt idx="9075">
                  <c:v>9.4074209999999994</c:v>
                </c:pt>
                <c:pt idx="9076">
                  <c:v>9.4055510000000009</c:v>
                </c:pt>
                <c:pt idx="9077">
                  <c:v>9.4037249999999997</c:v>
                </c:pt>
                <c:pt idx="9078">
                  <c:v>9.4018660000000001</c:v>
                </c:pt>
                <c:pt idx="9079">
                  <c:v>9.3999509999999997</c:v>
                </c:pt>
                <c:pt idx="9080">
                  <c:v>9.3980580000000007</c:v>
                </c:pt>
                <c:pt idx="9081">
                  <c:v>9.3961659999999991</c:v>
                </c:pt>
                <c:pt idx="9082">
                  <c:v>9.3942840000000007</c:v>
                </c:pt>
                <c:pt idx="9083">
                  <c:v>9.3924479999999999</c:v>
                </c:pt>
                <c:pt idx="9084">
                  <c:v>9.3906329999999993</c:v>
                </c:pt>
                <c:pt idx="9085">
                  <c:v>9.3888409999999993</c:v>
                </c:pt>
                <c:pt idx="9086">
                  <c:v>9.3870609999999992</c:v>
                </c:pt>
                <c:pt idx="9087">
                  <c:v>9.3853360000000006</c:v>
                </c:pt>
                <c:pt idx="9088">
                  <c:v>9.3834999999999997</c:v>
                </c:pt>
                <c:pt idx="9089">
                  <c:v>9.3816849999999992</c:v>
                </c:pt>
                <c:pt idx="9090">
                  <c:v>9.3798929999999991</c:v>
                </c:pt>
                <c:pt idx="9091">
                  <c:v>9.3782139999999998</c:v>
                </c:pt>
                <c:pt idx="9092">
                  <c:v>9.3764889999999994</c:v>
                </c:pt>
                <c:pt idx="9093">
                  <c:v>9.3748310000000004</c:v>
                </c:pt>
                <c:pt idx="9094">
                  <c:v>9.3732749999999996</c:v>
                </c:pt>
                <c:pt idx="9095">
                  <c:v>9.3716729999999995</c:v>
                </c:pt>
                <c:pt idx="9096">
                  <c:v>9.3700609999999998</c:v>
                </c:pt>
                <c:pt idx="9097">
                  <c:v>9.3686380000000007</c:v>
                </c:pt>
                <c:pt idx="9098">
                  <c:v>9.3672050000000002</c:v>
                </c:pt>
                <c:pt idx="9099">
                  <c:v>9.3658160000000006</c:v>
                </c:pt>
                <c:pt idx="9100">
                  <c:v>9.3645169999999993</c:v>
                </c:pt>
                <c:pt idx="9101">
                  <c:v>9.3632960000000001</c:v>
                </c:pt>
                <c:pt idx="9102">
                  <c:v>9.3621879999999997</c:v>
                </c:pt>
                <c:pt idx="9103">
                  <c:v>9.3610900000000008</c:v>
                </c:pt>
                <c:pt idx="9104">
                  <c:v>9.3600709999999996</c:v>
                </c:pt>
                <c:pt idx="9105">
                  <c:v>9.3590520000000001</c:v>
                </c:pt>
                <c:pt idx="9106">
                  <c:v>9.3579430000000006</c:v>
                </c:pt>
                <c:pt idx="9107">
                  <c:v>9.3569239999999994</c:v>
                </c:pt>
                <c:pt idx="9108">
                  <c:v>9.3558039999999991</c:v>
                </c:pt>
                <c:pt idx="9109">
                  <c:v>9.3547180000000001</c:v>
                </c:pt>
                <c:pt idx="9110">
                  <c:v>9.3537549999999996</c:v>
                </c:pt>
                <c:pt idx="9111">
                  <c:v>9.3527470000000008</c:v>
                </c:pt>
                <c:pt idx="9112">
                  <c:v>9.3517159999999997</c:v>
                </c:pt>
                <c:pt idx="9113">
                  <c:v>9.3507200000000008</c:v>
                </c:pt>
                <c:pt idx="9114">
                  <c:v>9.3496780000000008</c:v>
                </c:pt>
                <c:pt idx="9115">
                  <c:v>9.3486809999999991</c:v>
                </c:pt>
                <c:pt idx="9116">
                  <c:v>9.3476169999999996</c:v>
                </c:pt>
                <c:pt idx="9117">
                  <c:v>9.3467219999999998</c:v>
                </c:pt>
                <c:pt idx="9118">
                  <c:v>9.345758</c:v>
                </c:pt>
                <c:pt idx="9119">
                  <c:v>9.3448399999999996</c:v>
                </c:pt>
                <c:pt idx="9120">
                  <c:v>9.3439779999999999</c:v>
                </c:pt>
                <c:pt idx="9121">
                  <c:v>9.3431149999999992</c:v>
                </c:pt>
                <c:pt idx="9122">
                  <c:v>9.3421190000000003</c:v>
                </c:pt>
                <c:pt idx="9123">
                  <c:v>9.3411779999999993</c:v>
                </c:pt>
                <c:pt idx="9124">
                  <c:v>9.3402370000000001</c:v>
                </c:pt>
                <c:pt idx="9125">
                  <c:v>9.3393189999999997</c:v>
                </c:pt>
                <c:pt idx="9126">
                  <c:v>9.3383109999999991</c:v>
                </c:pt>
                <c:pt idx="9127">
                  <c:v>9.3373589999999993</c:v>
                </c:pt>
                <c:pt idx="9128">
                  <c:v>9.3363619999999994</c:v>
                </c:pt>
                <c:pt idx="9129">
                  <c:v>9.335388</c:v>
                </c:pt>
                <c:pt idx="9130">
                  <c:v>9.3343690000000006</c:v>
                </c:pt>
                <c:pt idx="9131">
                  <c:v>9.3334170000000007</c:v>
                </c:pt>
                <c:pt idx="9132">
                  <c:v>9.3322859999999999</c:v>
                </c:pt>
                <c:pt idx="9133">
                  <c:v>9.3312220000000003</c:v>
                </c:pt>
                <c:pt idx="9134">
                  <c:v>9.3301580000000008</c:v>
                </c:pt>
                <c:pt idx="9135">
                  <c:v>9.3290609999999994</c:v>
                </c:pt>
                <c:pt idx="9136">
                  <c:v>9.3279069999999997</c:v>
                </c:pt>
                <c:pt idx="9137">
                  <c:v>9.3268210000000007</c:v>
                </c:pt>
                <c:pt idx="9138">
                  <c:v>9.3256449999999997</c:v>
                </c:pt>
                <c:pt idx="9139">
                  <c:v>9.3244579999999999</c:v>
                </c:pt>
                <c:pt idx="9140">
                  <c:v>9.3232929999999996</c:v>
                </c:pt>
                <c:pt idx="9141">
                  <c:v>9.3221170000000004</c:v>
                </c:pt>
                <c:pt idx="9142">
                  <c:v>9.3208850000000005</c:v>
                </c:pt>
                <c:pt idx="9143">
                  <c:v>9.3196639999999995</c:v>
                </c:pt>
                <c:pt idx="9144">
                  <c:v>9.3183989999999994</c:v>
                </c:pt>
                <c:pt idx="9145">
                  <c:v>9.3171110000000006</c:v>
                </c:pt>
                <c:pt idx="9146">
                  <c:v>9.3158010000000004</c:v>
                </c:pt>
                <c:pt idx="9147">
                  <c:v>9.3146249999999995</c:v>
                </c:pt>
                <c:pt idx="9148">
                  <c:v>9.3133479999999995</c:v>
                </c:pt>
                <c:pt idx="9149">
                  <c:v>9.3122279999999993</c:v>
                </c:pt>
                <c:pt idx="9150">
                  <c:v>9.3110630000000008</c:v>
                </c:pt>
                <c:pt idx="9151">
                  <c:v>9.3098989999999997</c:v>
                </c:pt>
                <c:pt idx="9152">
                  <c:v>9.3087</c:v>
                </c:pt>
                <c:pt idx="9153">
                  <c:v>9.3075580000000002</c:v>
                </c:pt>
                <c:pt idx="9154">
                  <c:v>9.3063929999999999</c:v>
                </c:pt>
                <c:pt idx="9155">
                  <c:v>9.3051840000000006</c:v>
                </c:pt>
                <c:pt idx="9156">
                  <c:v>9.3039740000000002</c:v>
                </c:pt>
                <c:pt idx="9157">
                  <c:v>9.3028209999999998</c:v>
                </c:pt>
                <c:pt idx="9158">
                  <c:v>9.3015439999999998</c:v>
                </c:pt>
                <c:pt idx="9159">
                  <c:v>9.3003119999999999</c:v>
                </c:pt>
                <c:pt idx="9160">
                  <c:v>9.2990689999999994</c:v>
                </c:pt>
                <c:pt idx="9161">
                  <c:v>9.2978369999999995</c:v>
                </c:pt>
                <c:pt idx="9162">
                  <c:v>9.296538</c:v>
                </c:pt>
                <c:pt idx="9163">
                  <c:v>9.2954179999999997</c:v>
                </c:pt>
                <c:pt idx="9164">
                  <c:v>9.2942420000000006</c:v>
                </c:pt>
                <c:pt idx="9165">
                  <c:v>9.2930779999999995</c:v>
                </c:pt>
                <c:pt idx="9166">
                  <c:v>9.2919020000000003</c:v>
                </c:pt>
                <c:pt idx="9167">
                  <c:v>9.2907930000000007</c:v>
                </c:pt>
                <c:pt idx="9168">
                  <c:v>9.2896169999999998</c:v>
                </c:pt>
                <c:pt idx="9169">
                  <c:v>9.2884860000000007</c:v>
                </c:pt>
                <c:pt idx="9170">
                  <c:v>9.2873999999999999</c:v>
                </c:pt>
                <c:pt idx="9171">
                  <c:v>9.2864590000000007</c:v>
                </c:pt>
                <c:pt idx="9172">
                  <c:v>9.285406</c:v>
                </c:pt>
                <c:pt idx="9173">
                  <c:v>9.2844429999999996</c:v>
                </c:pt>
                <c:pt idx="9174">
                  <c:v>9.2834350000000008</c:v>
                </c:pt>
                <c:pt idx="9175">
                  <c:v>9.2824500000000008</c:v>
                </c:pt>
                <c:pt idx="9176">
                  <c:v>9.2813859999999995</c:v>
                </c:pt>
                <c:pt idx="9177">
                  <c:v>9.2804339999999996</c:v>
                </c:pt>
                <c:pt idx="9178">
                  <c:v>9.2793139999999994</c:v>
                </c:pt>
                <c:pt idx="9179">
                  <c:v>9.2782499999999999</c:v>
                </c:pt>
                <c:pt idx="9180">
                  <c:v>9.2771749999999997</c:v>
                </c:pt>
                <c:pt idx="9181">
                  <c:v>9.2761110000000002</c:v>
                </c:pt>
                <c:pt idx="9182">
                  <c:v>9.2750249999999994</c:v>
                </c:pt>
                <c:pt idx="9183">
                  <c:v>9.2739159999999998</c:v>
                </c:pt>
                <c:pt idx="9184">
                  <c:v>9.2727620000000002</c:v>
                </c:pt>
                <c:pt idx="9185">
                  <c:v>9.2716200000000004</c:v>
                </c:pt>
                <c:pt idx="9186">
                  <c:v>9.2704219999999999</c:v>
                </c:pt>
                <c:pt idx="9187">
                  <c:v>9.2693019999999997</c:v>
                </c:pt>
                <c:pt idx="9188">
                  <c:v>9.2680249999999997</c:v>
                </c:pt>
                <c:pt idx="9189">
                  <c:v>9.2667599999999997</c:v>
                </c:pt>
                <c:pt idx="9190">
                  <c:v>9.2653929999999995</c:v>
                </c:pt>
                <c:pt idx="9191">
                  <c:v>9.2640609999999999</c:v>
                </c:pt>
                <c:pt idx="9192">
                  <c:v>9.2626159999999995</c:v>
                </c:pt>
                <c:pt idx="9193">
                  <c:v>9.2612609999999993</c:v>
                </c:pt>
                <c:pt idx="9194">
                  <c:v>9.2598050000000001</c:v>
                </c:pt>
                <c:pt idx="9195">
                  <c:v>9.2583490000000008</c:v>
                </c:pt>
                <c:pt idx="9196">
                  <c:v>9.2569269999999992</c:v>
                </c:pt>
                <c:pt idx="9197">
                  <c:v>9.2555160000000001</c:v>
                </c:pt>
                <c:pt idx="9198">
                  <c:v>9.2540150000000008</c:v>
                </c:pt>
                <c:pt idx="9199">
                  <c:v>9.2525139999999997</c:v>
                </c:pt>
                <c:pt idx="9200">
                  <c:v>9.2510250000000003</c:v>
                </c:pt>
                <c:pt idx="9201">
                  <c:v>9.2494460000000007</c:v>
                </c:pt>
                <c:pt idx="9202">
                  <c:v>9.2477769999999992</c:v>
                </c:pt>
                <c:pt idx="9203">
                  <c:v>9.2461199999999995</c:v>
                </c:pt>
                <c:pt idx="9204">
                  <c:v>9.2443170000000006</c:v>
                </c:pt>
                <c:pt idx="9205">
                  <c:v>9.242502</c:v>
                </c:pt>
                <c:pt idx="9206">
                  <c:v>9.2406319999999997</c:v>
                </c:pt>
                <c:pt idx="9207">
                  <c:v>9.2387390000000007</c:v>
                </c:pt>
                <c:pt idx="9208">
                  <c:v>9.2367679999999996</c:v>
                </c:pt>
                <c:pt idx="9209">
                  <c:v>9.2348090000000003</c:v>
                </c:pt>
                <c:pt idx="9210">
                  <c:v>9.2328709999999994</c:v>
                </c:pt>
                <c:pt idx="9211">
                  <c:v>9.2309110000000008</c:v>
                </c:pt>
                <c:pt idx="9212">
                  <c:v>9.2287389999999991</c:v>
                </c:pt>
                <c:pt idx="9213">
                  <c:v>9.2266560000000002</c:v>
                </c:pt>
                <c:pt idx="9214">
                  <c:v>9.2245729999999995</c:v>
                </c:pt>
                <c:pt idx="9215">
                  <c:v>9.2224900000000005</c:v>
                </c:pt>
                <c:pt idx="9216">
                  <c:v>9.2203839999999992</c:v>
                </c:pt>
                <c:pt idx="9217">
                  <c:v>9.2183679999999999</c:v>
                </c:pt>
                <c:pt idx="9218">
                  <c:v>9.2162849999999992</c:v>
                </c:pt>
                <c:pt idx="9219">
                  <c:v>9.2143809999999995</c:v>
                </c:pt>
                <c:pt idx="9220">
                  <c:v>9.2123989999999996</c:v>
                </c:pt>
                <c:pt idx="9221">
                  <c:v>9.2104389999999992</c:v>
                </c:pt>
                <c:pt idx="9222">
                  <c:v>9.2084119999999992</c:v>
                </c:pt>
                <c:pt idx="9223">
                  <c:v>9.2063849999999992</c:v>
                </c:pt>
                <c:pt idx="9224">
                  <c:v>9.2044139999999999</c:v>
                </c:pt>
                <c:pt idx="9225">
                  <c:v>9.2023759999999992</c:v>
                </c:pt>
                <c:pt idx="9226">
                  <c:v>9.2004049999999999</c:v>
                </c:pt>
                <c:pt idx="9227">
                  <c:v>9.1985119999999991</c:v>
                </c:pt>
                <c:pt idx="9228">
                  <c:v>9.1965079999999997</c:v>
                </c:pt>
                <c:pt idx="9229">
                  <c:v>9.1945809999999994</c:v>
                </c:pt>
                <c:pt idx="9230">
                  <c:v>9.1927330000000005</c:v>
                </c:pt>
                <c:pt idx="9231">
                  <c:v>9.1909189999999992</c:v>
                </c:pt>
                <c:pt idx="9232">
                  <c:v>9.1891049999999996</c:v>
                </c:pt>
                <c:pt idx="9233">
                  <c:v>9.1874140000000004</c:v>
                </c:pt>
                <c:pt idx="9234">
                  <c:v>9.1856439999999999</c:v>
                </c:pt>
                <c:pt idx="9235">
                  <c:v>9.1839870000000001</c:v>
                </c:pt>
                <c:pt idx="9236">
                  <c:v>9.1823630000000005</c:v>
                </c:pt>
                <c:pt idx="9237">
                  <c:v>9.1807499999999997</c:v>
                </c:pt>
                <c:pt idx="9238">
                  <c:v>9.1790819999999993</c:v>
                </c:pt>
                <c:pt idx="9239">
                  <c:v>9.177581</c:v>
                </c:pt>
                <c:pt idx="9240">
                  <c:v>9.1761479999999995</c:v>
                </c:pt>
                <c:pt idx="9241">
                  <c:v>9.1746689999999997</c:v>
                </c:pt>
                <c:pt idx="9242">
                  <c:v>9.1733030000000007</c:v>
                </c:pt>
                <c:pt idx="9243">
                  <c:v>9.1720260000000007</c:v>
                </c:pt>
                <c:pt idx="9244">
                  <c:v>9.1708060000000007</c:v>
                </c:pt>
                <c:pt idx="9245">
                  <c:v>9.1696860000000004</c:v>
                </c:pt>
                <c:pt idx="9246">
                  <c:v>9.1686110000000003</c:v>
                </c:pt>
                <c:pt idx="9247">
                  <c:v>9.1675799999999992</c:v>
                </c:pt>
                <c:pt idx="9248">
                  <c:v>9.1665949999999992</c:v>
                </c:pt>
                <c:pt idx="9249">
                  <c:v>9.165699</c:v>
                </c:pt>
                <c:pt idx="9250">
                  <c:v>9.1648809999999994</c:v>
                </c:pt>
                <c:pt idx="9251">
                  <c:v>9.1639739999999996</c:v>
                </c:pt>
                <c:pt idx="9252">
                  <c:v>9.1630780000000005</c:v>
                </c:pt>
                <c:pt idx="9253">
                  <c:v>9.1623610000000006</c:v>
                </c:pt>
                <c:pt idx="9254">
                  <c:v>9.1615769999999994</c:v>
                </c:pt>
                <c:pt idx="9255">
                  <c:v>9.1608610000000006</c:v>
                </c:pt>
                <c:pt idx="9256">
                  <c:v>9.1601890000000008</c:v>
                </c:pt>
                <c:pt idx="9257">
                  <c:v>9.1595619999999993</c:v>
                </c:pt>
                <c:pt idx="9258">
                  <c:v>9.1589790000000004</c:v>
                </c:pt>
                <c:pt idx="9259">
                  <c:v>9.1583970000000008</c:v>
                </c:pt>
                <c:pt idx="9260">
                  <c:v>9.1577699999999993</c:v>
                </c:pt>
                <c:pt idx="9261">
                  <c:v>9.1572209999999998</c:v>
                </c:pt>
                <c:pt idx="9262">
                  <c:v>9.1566609999999997</c:v>
                </c:pt>
                <c:pt idx="9263">
                  <c:v>9.1561789999999998</c:v>
                </c:pt>
                <c:pt idx="9264">
                  <c:v>9.1557309999999994</c:v>
                </c:pt>
                <c:pt idx="9265">
                  <c:v>9.1552500000000006</c:v>
                </c:pt>
                <c:pt idx="9266">
                  <c:v>9.1549029999999991</c:v>
                </c:pt>
                <c:pt idx="9267">
                  <c:v>9.1544880000000006</c:v>
                </c:pt>
                <c:pt idx="9268">
                  <c:v>9.1541300000000003</c:v>
                </c:pt>
                <c:pt idx="9269">
                  <c:v>9.1538160000000008</c:v>
                </c:pt>
                <c:pt idx="9270">
                  <c:v>9.1535480000000007</c:v>
                </c:pt>
                <c:pt idx="9271">
                  <c:v>9.1532560000000007</c:v>
                </c:pt>
                <c:pt idx="9272">
                  <c:v>9.1530210000000007</c:v>
                </c:pt>
                <c:pt idx="9273">
                  <c:v>9.1527860000000008</c:v>
                </c:pt>
                <c:pt idx="9274">
                  <c:v>9.1525060000000007</c:v>
                </c:pt>
                <c:pt idx="9275">
                  <c:v>9.1522930000000002</c:v>
                </c:pt>
                <c:pt idx="9276">
                  <c:v>9.1520250000000001</c:v>
                </c:pt>
                <c:pt idx="9277">
                  <c:v>9.1517890000000008</c:v>
                </c:pt>
                <c:pt idx="9278">
                  <c:v>9.1515540000000009</c:v>
                </c:pt>
                <c:pt idx="9279">
                  <c:v>9.1513410000000004</c:v>
                </c:pt>
                <c:pt idx="9280">
                  <c:v>9.1509830000000001</c:v>
                </c:pt>
                <c:pt idx="9281">
                  <c:v>9.1505569999999992</c:v>
                </c:pt>
                <c:pt idx="9282">
                  <c:v>9.150188</c:v>
                </c:pt>
                <c:pt idx="9283">
                  <c:v>9.1497740000000007</c:v>
                </c:pt>
                <c:pt idx="9284">
                  <c:v>9.1493369999999992</c:v>
                </c:pt>
                <c:pt idx="9285">
                  <c:v>9.1488219999999991</c:v>
                </c:pt>
                <c:pt idx="9286">
                  <c:v>9.1483179999999997</c:v>
                </c:pt>
                <c:pt idx="9287">
                  <c:v>9.1477909999999998</c:v>
                </c:pt>
                <c:pt idx="9288">
                  <c:v>9.1472870000000004</c:v>
                </c:pt>
                <c:pt idx="9289">
                  <c:v>9.1467609999999997</c:v>
                </c:pt>
                <c:pt idx="9290">
                  <c:v>9.1462789999999998</c:v>
                </c:pt>
                <c:pt idx="9291">
                  <c:v>9.1456750000000007</c:v>
                </c:pt>
                <c:pt idx="9292">
                  <c:v>9.1451820000000001</c:v>
                </c:pt>
                <c:pt idx="9293">
                  <c:v>9.1446559999999995</c:v>
                </c:pt>
                <c:pt idx="9294">
                  <c:v>9.1440839999999994</c:v>
                </c:pt>
                <c:pt idx="9295">
                  <c:v>9.1435469999999999</c:v>
                </c:pt>
                <c:pt idx="9296">
                  <c:v>9.1429419999999997</c:v>
                </c:pt>
                <c:pt idx="9297">
                  <c:v>9.1423039999999993</c:v>
                </c:pt>
                <c:pt idx="9298">
                  <c:v>9.1416430000000002</c:v>
                </c:pt>
                <c:pt idx="9299">
                  <c:v>9.1408369999999994</c:v>
                </c:pt>
                <c:pt idx="9300">
                  <c:v>9.1400190000000006</c:v>
                </c:pt>
                <c:pt idx="9301">
                  <c:v>9.1391570000000009</c:v>
                </c:pt>
                <c:pt idx="9302">
                  <c:v>9.1382829999999995</c:v>
                </c:pt>
                <c:pt idx="9303">
                  <c:v>9.1373990000000003</c:v>
                </c:pt>
                <c:pt idx="9304">
                  <c:v>9.136469</c:v>
                </c:pt>
                <c:pt idx="9305">
                  <c:v>9.1355280000000008</c:v>
                </c:pt>
                <c:pt idx="9306">
                  <c:v>9.1345650000000003</c:v>
                </c:pt>
                <c:pt idx="9307">
                  <c:v>9.1335119999999996</c:v>
                </c:pt>
                <c:pt idx="9308">
                  <c:v>9.1324369999999995</c:v>
                </c:pt>
                <c:pt idx="9309">
                  <c:v>9.1312280000000001</c:v>
                </c:pt>
                <c:pt idx="9310">
                  <c:v>9.1300740000000005</c:v>
                </c:pt>
                <c:pt idx="9311">
                  <c:v>9.1288199999999993</c:v>
                </c:pt>
                <c:pt idx="9312">
                  <c:v>9.1275879999999994</c:v>
                </c:pt>
                <c:pt idx="9313">
                  <c:v>9.1261989999999997</c:v>
                </c:pt>
                <c:pt idx="9314">
                  <c:v>9.1248109999999993</c:v>
                </c:pt>
                <c:pt idx="9315">
                  <c:v>9.1233880000000003</c:v>
                </c:pt>
                <c:pt idx="9316">
                  <c:v>9.1219660000000005</c:v>
                </c:pt>
                <c:pt idx="9317">
                  <c:v>9.1205549999999995</c:v>
                </c:pt>
                <c:pt idx="9318">
                  <c:v>9.1190990000000003</c:v>
                </c:pt>
                <c:pt idx="9319">
                  <c:v>9.1176539999999999</c:v>
                </c:pt>
                <c:pt idx="9320">
                  <c:v>9.1162430000000008</c:v>
                </c:pt>
                <c:pt idx="9321">
                  <c:v>9.1148319999999998</c:v>
                </c:pt>
                <c:pt idx="9322">
                  <c:v>9.1134769999999996</c:v>
                </c:pt>
                <c:pt idx="9323">
                  <c:v>9.1120999999999999</c:v>
                </c:pt>
                <c:pt idx="9324">
                  <c:v>9.1107110000000002</c:v>
                </c:pt>
                <c:pt idx="9325">
                  <c:v>9.1093109999999999</c:v>
                </c:pt>
                <c:pt idx="9326">
                  <c:v>9.1079899999999991</c:v>
                </c:pt>
                <c:pt idx="9327">
                  <c:v>9.1066009999999995</c:v>
                </c:pt>
                <c:pt idx="9328">
                  <c:v>9.1052119999999999</c:v>
                </c:pt>
                <c:pt idx="9329">
                  <c:v>9.1037339999999993</c:v>
                </c:pt>
                <c:pt idx="9330">
                  <c:v>9.1023230000000002</c:v>
                </c:pt>
                <c:pt idx="9331">
                  <c:v>9.1007660000000001</c:v>
                </c:pt>
                <c:pt idx="9332">
                  <c:v>9.0992990000000002</c:v>
                </c:pt>
                <c:pt idx="9333">
                  <c:v>9.0978209999999997</c:v>
                </c:pt>
                <c:pt idx="9334">
                  <c:v>9.0963200000000004</c:v>
                </c:pt>
                <c:pt idx="9335">
                  <c:v>9.0948309999999992</c:v>
                </c:pt>
                <c:pt idx="9336">
                  <c:v>9.0933189999999993</c:v>
                </c:pt>
                <c:pt idx="9337">
                  <c:v>9.091818</c:v>
                </c:pt>
                <c:pt idx="9338">
                  <c:v>9.0903290000000005</c:v>
                </c:pt>
                <c:pt idx="9339">
                  <c:v>9.088794</c:v>
                </c:pt>
                <c:pt idx="9340">
                  <c:v>9.0873500000000007</c:v>
                </c:pt>
                <c:pt idx="9341">
                  <c:v>9.0859939999999995</c:v>
                </c:pt>
                <c:pt idx="9342">
                  <c:v>9.0846389999999992</c:v>
                </c:pt>
                <c:pt idx="9343">
                  <c:v>9.0832949999999997</c:v>
                </c:pt>
                <c:pt idx="9344">
                  <c:v>9.0820299999999996</c:v>
                </c:pt>
                <c:pt idx="9345">
                  <c:v>9.0807420000000008</c:v>
                </c:pt>
                <c:pt idx="9346">
                  <c:v>9.0794429999999995</c:v>
                </c:pt>
                <c:pt idx="9347">
                  <c:v>9.0781890000000001</c:v>
                </c:pt>
                <c:pt idx="9348">
                  <c:v>9.0770020000000002</c:v>
                </c:pt>
                <c:pt idx="9349">
                  <c:v>9.0759150000000002</c:v>
                </c:pt>
                <c:pt idx="9350">
                  <c:v>9.0749069999999996</c:v>
                </c:pt>
                <c:pt idx="9351">
                  <c:v>9.0738099999999999</c:v>
                </c:pt>
                <c:pt idx="9352">
                  <c:v>9.0728019999999994</c:v>
                </c:pt>
                <c:pt idx="9353">
                  <c:v>9.0717040000000004</c:v>
                </c:pt>
                <c:pt idx="9354">
                  <c:v>9.0707749999999994</c:v>
                </c:pt>
                <c:pt idx="9355">
                  <c:v>9.0698450000000008</c:v>
                </c:pt>
                <c:pt idx="9356">
                  <c:v>9.0689829999999994</c:v>
                </c:pt>
                <c:pt idx="9357">
                  <c:v>9.0680870000000002</c:v>
                </c:pt>
                <c:pt idx="9358">
                  <c:v>9.0672359999999994</c:v>
                </c:pt>
                <c:pt idx="9359">
                  <c:v>9.0662839999999996</c:v>
                </c:pt>
                <c:pt idx="9360">
                  <c:v>9.0653210000000009</c:v>
                </c:pt>
                <c:pt idx="9361">
                  <c:v>9.0643239999999992</c:v>
                </c:pt>
                <c:pt idx="9362">
                  <c:v>9.0634510000000006</c:v>
                </c:pt>
                <c:pt idx="9363">
                  <c:v>9.0625210000000003</c:v>
                </c:pt>
                <c:pt idx="9364">
                  <c:v>9.0615579999999998</c:v>
                </c:pt>
                <c:pt idx="9365">
                  <c:v>9.0606729999999995</c:v>
                </c:pt>
                <c:pt idx="9366">
                  <c:v>9.0597890000000003</c:v>
                </c:pt>
                <c:pt idx="9367">
                  <c:v>9.058859</c:v>
                </c:pt>
                <c:pt idx="9368">
                  <c:v>9.0579739999999997</c:v>
                </c:pt>
                <c:pt idx="9369">
                  <c:v>9.0571009999999994</c:v>
                </c:pt>
                <c:pt idx="9370">
                  <c:v>9.056362</c:v>
                </c:pt>
                <c:pt idx="9371">
                  <c:v>9.055555</c:v>
                </c:pt>
                <c:pt idx="9372">
                  <c:v>9.0548719999999996</c:v>
                </c:pt>
                <c:pt idx="9373">
                  <c:v>9.0541999999999998</c:v>
                </c:pt>
                <c:pt idx="9374">
                  <c:v>9.0534719999999993</c:v>
                </c:pt>
                <c:pt idx="9375">
                  <c:v>9.0527669999999993</c:v>
                </c:pt>
                <c:pt idx="9376">
                  <c:v>9.0520160000000001</c:v>
                </c:pt>
                <c:pt idx="9377">
                  <c:v>9.0512999999999995</c:v>
                </c:pt>
                <c:pt idx="9378">
                  <c:v>9.0505829999999996</c:v>
                </c:pt>
                <c:pt idx="9379">
                  <c:v>9.0498659999999997</c:v>
                </c:pt>
                <c:pt idx="9380">
                  <c:v>9.0491159999999997</c:v>
                </c:pt>
                <c:pt idx="9381">
                  <c:v>9.0483770000000003</c:v>
                </c:pt>
                <c:pt idx="9382">
                  <c:v>9.0475030000000007</c:v>
                </c:pt>
                <c:pt idx="9383">
                  <c:v>9.0467300000000002</c:v>
                </c:pt>
                <c:pt idx="9384">
                  <c:v>9.0459019999999999</c:v>
                </c:pt>
                <c:pt idx="9385">
                  <c:v>9.0449160000000006</c:v>
                </c:pt>
                <c:pt idx="9386">
                  <c:v>9.0439080000000001</c:v>
                </c:pt>
                <c:pt idx="9387">
                  <c:v>9.0429899999999996</c:v>
                </c:pt>
                <c:pt idx="9388">
                  <c:v>9.0420599999999993</c:v>
                </c:pt>
                <c:pt idx="9389">
                  <c:v>9.041086</c:v>
                </c:pt>
                <c:pt idx="9390">
                  <c:v>9.0400220000000004</c:v>
                </c:pt>
                <c:pt idx="9391">
                  <c:v>9.0389359999999996</c:v>
                </c:pt>
                <c:pt idx="9392">
                  <c:v>9.0379389999999997</c:v>
                </c:pt>
                <c:pt idx="9393">
                  <c:v>9.0368189999999995</c:v>
                </c:pt>
                <c:pt idx="9394">
                  <c:v>9.0357660000000006</c:v>
                </c:pt>
                <c:pt idx="9395">
                  <c:v>9.0346019999999996</c:v>
                </c:pt>
                <c:pt idx="9396">
                  <c:v>9.0334029999999998</c:v>
                </c:pt>
                <c:pt idx="9397">
                  <c:v>9.0321829999999999</c:v>
                </c:pt>
                <c:pt idx="9398">
                  <c:v>9.030996</c:v>
                </c:pt>
                <c:pt idx="9399">
                  <c:v>9.0297190000000001</c:v>
                </c:pt>
                <c:pt idx="9400">
                  <c:v>9.0285879999999992</c:v>
                </c:pt>
                <c:pt idx="9401">
                  <c:v>9.0274450000000002</c:v>
                </c:pt>
                <c:pt idx="9402">
                  <c:v>9.0263369999999998</c:v>
                </c:pt>
                <c:pt idx="9403">
                  <c:v>9.0250819999999994</c:v>
                </c:pt>
                <c:pt idx="9404">
                  <c:v>9.0238949999999996</c:v>
                </c:pt>
                <c:pt idx="9405">
                  <c:v>9.0227079999999997</c:v>
                </c:pt>
                <c:pt idx="9406">
                  <c:v>9.0214540000000003</c:v>
                </c:pt>
                <c:pt idx="9407">
                  <c:v>9.0202329999999993</c:v>
                </c:pt>
                <c:pt idx="9408">
                  <c:v>9.019012</c:v>
                </c:pt>
                <c:pt idx="9409">
                  <c:v>9.0177689999999995</c:v>
                </c:pt>
                <c:pt idx="9410">
                  <c:v>9.0165369999999996</c:v>
                </c:pt>
                <c:pt idx="9411">
                  <c:v>9.0152049999999999</c:v>
                </c:pt>
                <c:pt idx="9412">
                  <c:v>9.0138719999999992</c:v>
                </c:pt>
                <c:pt idx="9413">
                  <c:v>9.0124610000000001</c:v>
                </c:pt>
                <c:pt idx="9414">
                  <c:v>9.0109940000000002</c:v>
                </c:pt>
                <c:pt idx="9415">
                  <c:v>9.0095270000000003</c:v>
                </c:pt>
                <c:pt idx="9416">
                  <c:v>9.0081159999999993</c:v>
                </c:pt>
                <c:pt idx="9417">
                  <c:v>9.0066930000000003</c:v>
                </c:pt>
                <c:pt idx="9418">
                  <c:v>9.0052599999999998</c:v>
                </c:pt>
                <c:pt idx="9419">
                  <c:v>9.0038040000000006</c:v>
                </c:pt>
                <c:pt idx="9420">
                  <c:v>9.0023479999999996</c:v>
                </c:pt>
                <c:pt idx="9421">
                  <c:v>9.0010490000000001</c:v>
                </c:pt>
                <c:pt idx="9422">
                  <c:v>8.9997279999999993</c:v>
                </c:pt>
                <c:pt idx="9423">
                  <c:v>8.9985520000000001</c:v>
                </c:pt>
                <c:pt idx="9424">
                  <c:v>8.9973310000000009</c:v>
                </c:pt>
                <c:pt idx="9425">
                  <c:v>8.9961769999999994</c:v>
                </c:pt>
                <c:pt idx="9426">
                  <c:v>8.9951919999999994</c:v>
                </c:pt>
                <c:pt idx="9427">
                  <c:v>8.9943179999999998</c:v>
                </c:pt>
                <c:pt idx="9428">
                  <c:v>8.9932990000000004</c:v>
                </c:pt>
                <c:pt idx="9429">
                  <c:v>8.9922690000000003</c:v>
                </c:pt>
                <c:pt idx="9430">
                  <c:v>8.9913509999999999</c:v>
                </c:pt>
                <c:pt idx="9431">
                  <c:v>8.9905109999999997</c:v>
                </c:pt>
                <c:pt idx="9432">
                  <c:v>8.9896709999999995</c:v>
                </c:pt>
                <c:pt idx="9433">
                  <c:v>8.9888080000000006</c:v>
                </c:pt>
                <c:pt idx="9434">
                  <c:v>8.9880800000000001</c:v>
                </c:pt>
                <c:pt idx="9435">
                  <c:v>8.98733</c:v>
                </c:pt>
                <c:pt idx="9436">
                  <c:v>8.9866919999999997</c:v>
                </c:pt>
                <c:pt idx="9437">
                  <c:v>8.9860980000000001</c:v>
                </c:pt>
                <c:pt idx="9438">
                  <c:v>8.9854710000000004</c:v>
                </c:pt>
                <c:pt idx="9439">
                  <c:v>8.9848210000000002</c:v>
                </c:pt>
                <c:pt idx="9440">
                  <c:v>8.9842279999999999</c:v>
                </c:pt>
                <c:pt idx="9441">
                  <c:v>8.9836120000000008</c:v>
                </c:pt>
                <c:pt idx="9442">
                  <c:v>8.9830520000000007</c:v>
                </c:pt>
                <c:pt idx="9443">
                  <c:v>8.9824920000000006</c:v>
                </c:pt>
                <c:pt idx="9444">
                  <c:v>8.9820440000000001</c:v>
                </c:pt>
                <c:pt idx="9445">
                  <c:v>8.9815629999999995</c:v>
                </c:pt>
                <c:pt idx="9446">
                  <c:v>8.9811370000000004</c:v>
                </c:pt>
                <c:pt idx="9447">
                  <c:v>8.9807000000000006</c:v>
                </c:pt>
                <c:pt idx="9448">
                  <c:v>8.9802750000000007</c:v>
                </c:pt>
                <c:pt idx="9449">
                  <c:v>8.9798829999999992</c:v>
                </c:pt>
                <c:pt idx="9450">
                  <c:v>8.9795020000000001</c:v>
                </c:pt>
                <c:pt idx="9451">
                  <c:v>8.9791550000000004</c:v>
                </c:pt>
                <c:pt idx="9452">
                  <c:v>8.9788859999999993</c:v>
                </c:pt>
                <c:pt idx="9453">
                  <c:v>8.9786169999999998</c:v>
                </c:pt>
                <c:pt idx="9454">
                  <c:v>8.9783709999999992</c:v>
                </c:pt>
                <c:pt idx="9455">
                  <c:v>8.9781359999999992</c:v>
                </c:pt>
                <c:pt idx="9456">
                  <c:v>8.9779119999999999</c:v>
                </c:pt>
                <c:pt idx="9457">
                  <c:v>8.9776760000000007</c:v>
                </c:pt>
                <c:pt idx="9458">
                  <c:v>8.9774860000000007</c:v>
                </c:pt>
                <c:pt idx="9459">
                  <c:v>8.9773399999999999</c:v>
                </c:pt>
                <c:pt idx="9460">
                  <c:v>8.9772400000000001</c:v>
                </c:pt>
                <c:pt idx="9461">
                  <c:v>8.9771160000000005</c:v>
                </c:pt>
                <c:pt idx="9462">
                  <c:v>8.9769039999999993</c:v>
                </c:pt>
                <c:pt idx="9463">
                  <c:v>8.97668</c:v>
                </c:pt>
                <c:pt idx="9464">
                  <c:v>8.9763889999999993</c:v>
                </c:pt>
                <c:pt idx="9465">
                  <c:v>8.9760530000000003</c:v>
                </c:pt>
                <c:pt idx="9466">
                  <c:v>8.9756610000000006</c:v>
                </c:pt>
                <c:pt idx="9467">
                  <c:v>8.9751790000000007</c:v>
                </c:pt>
                <c:pt idx="9468">
                  <c:v>8.9746640000000006</c:v>
                </c:pt>
                <c:pt idx="9469">
                  <c:v>8.9741940000000007</c:v>
                </c:pt>
                <c:pt idx="9470">
                  <c:v>8.9737790000000004</c:v>
                </c:pt>
                <c:pt idx="9471">
                  <c:v>8.9732749999999992</c:v>
                </c:pt>
                <c:pt idx="9472">
                  <c:v>8.9726700000000008</c:v>
                </c:pt>
                <c:pt idx="9473">
                  <c:v>8.9720429999999993</c:v>
                </c:pt>
                <c:pt idx="9474">
                  <c:v>8.9714159999999996</c:v>
                </c:pt>
                <c:pt idx="9475">
                  <c:v>8.9707670000000004</c:v>
                </c:pt>
                <c:pt idx="9476">
                  <c:v>8.9701509999999995</c:v>
                </c:pt>
                <c:pt idx="9477">
                  <c:v>8.9694109999999991</c:v>
                </c:pt>
                <c:pt idx="9478">
                  <c:v>8.9686839999999997</c:v>
                </c:pt>
                <c:pt idx="9479">
                  <c:v>8.9679889999999993</c:v>
                </c:pt>
                <c:pt idx="9480">
                  <c:v>8.9672610000000006</c:v>
                </c:pt>
                <c:pt idx="9481">
                  <c:v>8.9665219999999994</c:v>
                </c:pt>
                <c:pt idx="9482">
                  <c:v>8.9657830000000001</c:v>
                </c:pt>
                <c:pt idx="9483">
                  <c:v>8.9649319999999992</c:v>
                </c:pt>
                <c:pt idx="9484">
                  <c:v>8.9641140000000004</c:v>
                </c:pt>
                <c:pt idx="9485">
                  <c:v>8.9632070000000006</c:v>
                </c:pt>
                <c:pt idx="9486">
                  <c:v>8.9623220000000003</c:v>
                </c:pt>
                <c:pt idx="9487">
                  <c:v>8.9614039999999999</c:v>
                </c:pt>
                <c:pt idx="9488">
                  <c:v>8.9605309999999996</c:v>
                </c:pt>
                <c:pt idx="9489">
                  <c:v>8.9595900000000004</c:v>
                </c:pt>
                <c:pt idx="9490">
                  <c:v>8.9586600000000001</c:v>
                </c:pt>
                <c:pt idx="9491">
                  <c:v>8.9577419999999996</c:v>
                </c:pt>
                <c:pt idx="9492">
                  <c:v>8.9567340000000009</c:v>
                </c:pt>
                <c:pt idx="9493">
                  <c:v>8.9556930000000001</c:v>
                </c:pt>
                <c:pt idx="9494">
                  <c:v>8.9546620000000008</c:v>
                </c:pt>
                <c:pt idx="9495">
                  <c:v>8.9537099999999992</c:v>
                </c:pt>
                <c:pt idx="9496">
                  <c:v>8.9527699999999992</c:v>
                </c:pt>
                <c:pt idx="9497">
                  <c:v>8.951829</c:v>
                </c:pt>
                <c:pt idx="9498">
                  <c:v>8.9508659999999995</c:v>
                </c:pt>
                <c:pt idx="9499">
                  <c:v>8.9498800000000003</c:v>
                </c:pt>
                <c:pt idx="9500">
                  <c:v>8.9488160000000008</c:v>
                </c:pt>
                <c:pt idx="9501">
                  <c:v>8.94773</c:v>
                </c:pt>
                <c:pt idx="9502">
                  <c:v>8.946688</c:v>
                </c:pt>
                <c:pt idx="9503">
                  <c:v>8.9456579999999999</c:v>
                </c:pt>
                <c:pt idx="9504">
                  <c:v>8.9446390000000005</c:v>
                </c:pt>
                <c:pt idx="9505">
                  <c:v>8.9435640000000003</c:v>
                </c:pt>
                <c:pt idx="9506">
                  <c:v>8.9424779999999995</c:v>
                </c:pt>
                <c:pt idx="9507">
                  <c:v>8.9414359999999995</c:v>
                </c:pt>
                <c:pt idx="9508">
                  <c:v>8.9404730000000008</c:v>
                </c:pt>
                <c:pt idx="9509">
                  <c:v>8.9394310000000008</c:v>
                </c:pt>
                <c:pt idx="9510">
                  <c:v>8.9384460000000008</c:v>
                </c:pt>
                <c:pt idx="9511">
                  <c:v>8.9374160000000007</c:v>
                </c:pt>
                <c:pt idx="9512">
                  <c:v>8.9363960000000002</c:v>
                </c:pt>
                <c:pt idx="9513">
                  <c:v>8.9354779999999998</c:v>
                </c:pt>
                <c:pt idx="9514">
                  <c:v>8.9345820000000007</c:v>
                </c:pt>
                <c:pt idx="9515">
                  <c:v>8.9336640000000003</c:v>
                </c:pt>
                <c:pt idx="9516">
                  <c:v>8.9327679999999994</c:v>
                </c:pt>
                <c:pt idx="9517">
                  <c:v>8.9318609999999996</c:v>
                </c:pt>
                <c:pt idx="9518">
                  <c:v>8.9310539999999996</c:v>
                </c:pt>
                <c:pt idx="9519">
                  <c:v>8.9302259999999993</c:v>
                </c:pt>
                <c:pt idx="9520">
                  <c:v>8.9293859999999992</c:v>
                </c:pt>
                <c:pt idx="9521">
                  <c:v>8.9285910000000008</c:v>
                </c:pt>
                <c:pt idx="9522">
                  <c:v>8.9278069999999996</c:v>
                </c:pt>
                <c:pt idx="9523">
                  <c:v>8.9269780000000001</c:v>
                </c:pt>
                <c:pt idx="9524">
                  <c:v>8.9262720000000009</c:v>
                </c:pt>
                <c:pt idx="9525">
                  <c:v>8.9254660000000001</c:v>
                </c:pt>
                <c:pt idx="9526">
                  <c:v>8.9247610000000002</c:v>
                </c:pt>
                <c:pt idx="9527">
                  <c:v>8.9239770000000007</c:v>
                </c:pt>
                <c:pt idx="9528">
                  <c:v>8.9232709999999997</c:v>
                </c:pt>
                <c:pt idx="9529">
                  <c:v>8.9225100000000008</c:v>
                </c:pt>
                <c:pt idx="9530">
                  <c:v>8.9217589999999998</c:v>
                </c:pt>
                <c:pt idx="9531">
                  <c:v>8.9210089999999997</c:v>
                </c:pt>
                <c:pt idx="9532">
                  <c:v>8.9203030000000005</c:v>
                </c:pt>
                <c:pt idx="9533">
                  <c:v>8.9196200000000001</c:v>
                </c:pt>
                <c:pt idx="9534">
                  <c:v>8.9189030000000002</c:v>
                </c:pt>
                <c:pt idx="9535">
                  <c:v>8.9181640000000009</c:v>
                </c:pt>
                <c:pt idx="9536">
                  <c:v>8.917313</c:v>
                </c:pt>
                <c:pt idx="9537">
                  <c:v>8.9164729999999999</c:v>
                </c:pt>
                <c:pt idx="9538">
                  <c:v>8.9156890000000004</c:v>
                </c:pt>
                <c:pt idx="9539">
                  <c:v>8.9149279999999997</c:v>
                </c:pt>
                <c:pt idx="9540">
                  <c:v>8.9142109999999999</c:v>
                </c:pt>
                <c:pt idx="9541">
                  <c:v>8.9135840000000002</c:v>
                </c:pt>
                <c:pt idx="9542">
                  <c:v>8.9129450000000006</c:v>
                </c:pt>
                <c:pt idx="9543">
                  <c:v>8.912274</c:v>
                </c:pt>
                <c:pt idx="9544">
                  <c:v>8.9115900000000003</c:v>
                </c:pt>
                <c:pt idx="9545">
                  <c:v>8.9108850000000004</c:v>
                </c:pt>
                <c:pt idx="9546">
                  <c:v>8.9103250000000003</c:v>
                </c:pt>
                <c:pt idx="9547">
                  <c:v>8.9098430000000004</c:v>
                </c:pt>
                <c:pt idx="9548">
                  <c:v>8.9093389999999992</c:v>
                </c:pt>
                <c:pt idx="9549">
                  <c:v>8.9087230000000002</c:v>
                </c:pt>
                <c:pt idx="9550">
                  <c:v>8.9082419999999995</c:v>
                </c:pt>
                <c:pt idx="9551">
                  <c:v>8.9077040000000007</c:v>
                </c:pt>
                <c:pt idx="9552">
                  <c:v>8.9071669999999994</c:v>
                </c:pt>
                <c:pt idx="9553">
                  <c:v>8.9065619999999992</c:v>
                </c:pt>
                <c:pt idx="9554">
                  <c:v>8.9059120000000007</c:v>
                </c:pt>
                <c:pt idx="9555">
                  <c:v>8.9052290000000003</c:v>
                </c:pt>
                <c:pt idx="9556">
                  <c:v>8.9046020000000006</c:v>
                </c:pt>
                <c:pt idx="9557">
                  <c:v>8.9038740000000001</c:v>
                </c:pt>
                <c:pt idx="9558">
                  <c:v>8.9031459999999996</c:v>
                </c:pt>
                <c:pt idx="9559">
                  <c:v>8.902317</c:v>
                </c:pt>
                <c:pt idx="9560">
                  <c:v>8.9015109999999993</c:v>
                </c:pt>
                <c:pt idx="9561">
                  <c:v>8.9007269999999998</c:v>
                </c:pt>
                <c:pt idx="9562">
                  <c:v>8.8999100000000002</c:v>
                </c:pt>
                <c:pt idx="9563">
                  <c:v>8.8991150000000001</c:v>
                </c:pt>
                <c:pt idx="9564">
                  <c:v>8.8983640000000008</c:v>
                </c:pt>
                <c:pt idx="9565">
                  <c:v>8.8975019999999994</c:v>
                </c:pt>
                <c:pt idx="9566">
                  <c:v>8.8966840000000005</c:v>
                </c:pt>
                <c:pt idx="9567">
                  <c:v>8.8958220000000008</c:v>
                </c:pt>
                <c:pt idx="9568">
                  <c:v>8.8950720000000008</c:v>
                </c:pt>
                <c:pt idx="9569">
                  <c:v>8.8942320000000006</c:v>
                </c:pt>
                <c:pt idx="9570">
                  <c:v>8.8934700000000007</c:v>
                </c:pt>
                <c:pt idx="9571">
                  <c:v>8.8927650000000007</c:v>
                </c:pt>
                <c:pt idx="9572">
                  <c:v>8.8920370000000002</c:v>
                </c:pt>
                <c:pt idx="9573">
                  <c:v>8.891197</c:v>
                </c:pt>
                <c:pt idx="9574">
                  <c:v>8.89039</c:v>
                </c:pt>
                <c:pt idx="9575">
                  <c:v>8.8895949999999999</c:v>
                </c:pt>
                <c:pt idx="9576">
                  <c:v>8.88889</c:v>
                </c:pt>
                <c:pt idx="9577">
                  <c:v>8.8882739999999991</c:v>
                </c:pt>
                <c:pt idx="9578">
                  <c:v>8.887613</c:v>
                </c:pt>
                <c:pt idx="9579">
                  <c:v>8.8869070000000008</c:v>
                </c:pt>
                <c:pt idx="9580">
                  <c:v>8.8861910000000002</c:v>
                </c:pt>
                <c:pt idx="9581">
                  <c:v>8.8854070000000007</c:v>
                </c:pt>
                <c:pt idx="9582">
                  <c:v>8.8845109999999998</c:v>
                </c:pt>
                <c:pt idx="9583">
                  <c:v>8.8836490000000001</c:v>
                </c:pt>
                <c:pt idx="9584">
                  <c:v>8.8827970000000001</c:v>
                </c:pt>
                <c:pt idx="9585">
                  <c:v>8.8819239999999997</c:v>
                </c:pt>
                <c:pt idx="9586">
                  <c:v>8.8810950000000002</c:v>
                </c:pt>
                <c:pt idx="9587">
                  <c:v>8.8801319999999997</c:v>
                </c:pt>
                <c:pt idx="9588">
                  <c:v>8.8791689999999992</c:v>
                </c:pt>
                <c:pt idx="9589">
                  <c:v>8.8781829999999999</c:v>
                </c:pt>
                <c:pt idx="9590">
                  <c:v>8.8773210000000002</c:v>
                </c:pt>
                <c:pt idx="9591">
                  <c:v>8.8763579999999997</c:v>
                </c:pt>
                <c:pt idx="9592">
                  <c:v>8.875451</c:v>
                </c:pt>
                <c:pt idx="9593">
                  <c:v>8.8744879999999995</c:v>
                </c:pt>
                <c:pt idx="9594">
                  <c:v>8.8736139999999999</c:v>
                </c:pt>
                <c:pt idx="9595">
                  <c:v>8.8727289999999996</c:v>
                </c:pt>
                <c:pt idx="9596">
                  <c:v>8.8719789999999996</c:v>
                </c:pt>
                <c:pt idx="9597">
                  <c:v>8.8711839999999995</c:v>
                </c:pt>
                <c:pt idx="9598">
                  <c:v>8.8705459999999992</c:v>
                </c:pt>
                <c:pt idx="9599">
                  <c:v>8.8698739999999994</c:v>
                </c:pt>
                <c:pt idx="9600">
                  <c:v>8.8693019999999994</c:v>
                </c:pt>
                <c:pt idx="9601">
                  <c:v>8.8686749999999996</c:v>
                </c:pt>
                <c:pt idx="9602">
                  <c:v>8.8680260000000004</c:v>
                </c:pt>
                <c:pt idx="9603">
                  <c:v>8.8674210000000002</c:v>
                </c:pt>
                <c:pt idx="9604">
                  <c:v>8.8667149999999992</c:v>
                </c:pt>
                <c:pt idx="9605">
                  <c:v>8.8660099999999993</c:v>
                </c:pt>
                <c:pt idx="9606">
                  <c:v>8.8654159999999997</c:v>
                </c:pt>
                <c:pt idx="9607">
                  <c:v>8.8648790000000002</c:v>
                </c:pt>
                <c:pt idx="9608">
                  <c:v>8.8642520000000005</c:v>
                </c:pt>
                <c:pt idx="9609">
                  <c:v>8.863524</c:v>
                </c:pt>
                <c:pt idx="9610">
                  <c:v>8.8628739999999997</c:v>
                </c:pt>
                <c:pt idx="9611">
                  <c:v>8.8621459999999992</c:v>
                </c:pt>
                <c:pt idx="9612">
                  <c:v>8.8613850000000003</c:v>
                </c:pt>
                <c:pt idx="9613">
                  <c:v>8.8606339999999992</c:v>
                </c:pt>
                <c:pt idx="9614">
                  <c:v>8.8599510000000006</c:v>
                </c:pt>
                <c:pt idx="9615">
                  <c:v>8.8592460000000006</c:v>
                </c:pt>
                <c:pt idx="9616">
                  <c:v>8.8585619999999992</c:v>
                </c:pt>
                <c:pt idx="9617">
                  <c:v>8.8578229999999998</c:v>
                </c:pt>
                <c:pt idx="9618">
                  <c:v>8.8570170000000008</c:v>
                </c:pt>
                <c:pt idx="9619">
                  <c:v>8.8562440000000002</c:v>
                </c:pt>
                <c:pt idx="9620">
                  <c:v>8.8554600000000008</c:v>
                </c:pt>
                <c:pt idx="9621">
                  <c:v>8.8546320000000005</c:v>
                </c:pt>
                <c:pt idx="9622">
                  <c:v>8.8538589999999999</c:v>
                </c:pt>
                <c:pt idx="9623">
                  <c:v>8.8531080000000006</c:v>
                </c:pt>
                <c:pt idx="9624">
                  <c:v>8.8523580000000006</c:v>
                </c:pt>
                <c:pt idx="9625">
                  <c:v>8.8516300000000001</c:v>
                </c:pt>
                <c:pt idx="9626">
                  <c:v>8.8509580000000003</c:v>
                </c:pt>
                <c:pt idx="9627">
                  <c:v>8.8502410000000005</c:v>
                </c:pt>
                <c:pt idx="9628">
                  <c:v>8.8495699999999999</c:v>
                </c:pt>
                <c:pt idx="9629">
                  <c:v>8.848808</c:v>
                </c:pt>
                <c:pt idx="9630">
                  <c:v>8.8481579999999997</c:v>
                </c:pt>
                <c:pt idx="9631">
                  <c:v>8.8473970000000008</c:v>
                </c:pt>
                <c:pt idx="9632">
                  <c:v>8.8466690000000003</c:v>
                </c:pt>
                <c:pt idx="9633">
                  <c:v>8.8458959999999998</c:v>
                </c:pt>
                <c:pt idx="9634">
                  <c:v>8.8452020000000005</c:v>
                </c:pt>
                <c:pt idx="9635">
                  <c:v>8.8444629999999993</c:v>
                </c:pt>
                <c:pt idx="9636">
                  <c:v>8.8437570000000001</c:v>
                </c:pt>
                <c:pt idx="9637">
                  <c:v>8.8428609999999992</c:v>
                </c:pt>
                <c:pt idx="9638">
                  <c:v>8.8419650000000001</c:v>
                </c:pt>
                <c:pt idx="9639">
                  <c:v>8.8409130000000005</c:v>
                </c:pt>
                <c:pt idx="9640">
                  <c:v>8.8398819999999994</c:v>
                </c:pt>
                <c:pt idx="9641">
                  <c:v>8.8388179999999998</c:v>
                </c:pt>
                <c:pt idx="9642">
                  <c:v>8.8377990000000004</c:v>
                </c:pt>
                <c:pt idx="9643">
                  <c:v>8.8367579999999997</c:v>
                </c:pt>
                <c:pt idx="9644">
                  <c:v>8.8357159999999997</c:v>
                </c:pt>
                <c:pt idx="9645">
                  <c:v>8.8347639999999998</c:v>
                </c:pt>
                <c:pt idx="9646">
                  <c:v>8.833812</c:v>
                </c:pt>
                <c:pt idx="9647">
                  <c:v>8.8327930000000006</c:v>
                </c:pt>
                <c:pt idx="9648">
                  <c:v>8.8317519999999998</c:v>
                </c:pt>
                <c:pt idx="9649">
                  <c:v>8.8308219999999995</c:v>
                </c:pt>
                <c:pt idx="9650">
                  <c:v>8.829993</c:v>
                </c:pt>
                <c:pt idx="9651">
                  <c:v>8.8290640000000007</c:v>
                </c:pt>
                <c:pt idx="9652">
                  <c:v>8.8281569999999991</c:v>
                </c:pt>
                <c:pt idx="9653">
                  <c:v>8.8272720000000007</c:v>
                </c:pt>
                <c:pt idx="9654">
                  <c:v>8.8263990000000003</c:v>
                </c:pt>
                <c:pt idx="9655">
                  <c:v>8.8255359999999996</c:v>
                </c:pt>
                <c:pt idx="9656">
                  <c:v>8.8247409999999995</c:v>
                </c:pt>
                <c:pt idx="9657">
                  <c:v>8.8239570000000001</c:v>
                </c:pt>
                <c:pt idx="9658">
                  <c:v>8.8231169999999999</c:v>
                </c:pt>
                <c:pt idx="9659">
                  <c:v>8.8223330000000004</c:v>
                </c:pt>
                <c:pt idx="9660">
                  <c:v>8.8215719999999997</c:v>
                </c:pt>
                <c:pt idx="9661">
                  <c:v>8.8208439999999992</c:v>
                </c:pt>
                <c:pt idx="9662">
                  <c:v>8.8201830000000001</c:v>
                </c:pt>
                <c:pt idx="9663">
                  <c:v>8.8194440000000007</c:v>
                </c:pt>
                <c:pt idx="9664">
                  <c:v>8.8188390000000005</c:v>
                </c:pt>
                <c:pt idx="9665">
                  <c:v>8.8181779999999996</c:v>
                </c:pt>
                <c:pt idx="9666">
                  <c:v>8.8175399999999993</c:v>
                </c:pt>
                <c:pt idx="9667">
                  <c:v>8.8168229999999994</c:v>
                </c:pt>
                <c:pt idx="9668">
                  <c:v>8.8161740000000002</c:v>
                </c:pt>
                <c:pt idx="9669">
                  <c:v>8.8155350000000006</c:v>
                </c:pt>
                <c:pt idx="9670">
                  <c:v>8.8149529999999992</c:v>
                </c:pt>
                <c:pt idx="9671">
                  <c:v>8.8142359999999993</c:v>
                </c:pt>
                <c:pt idx="9672">
                  <c:v>8.8136089999999996</c:v>
                </c:pt>
                <c:pt idx="9673">
                  <c:v>8.8129039999999996</c:v>
                </c:pt>
                <c:pt idx="9674">
                  <c:v>8.8122539999999994</c:v>
                </c:pt>
                <c:pt idx="9675">
                  <c:v>8.8115710000000007</c:v>
                </c:pt>
                <c:pt idx="9676">
                  <c:v>8.8109549999999999</c:v>
                </c:pt>
                <c:pt idx="9677">
                  <c:v>8.8102940000000007</c:v>
                </c:pt>
                <c:pt idx="9678">
                  <c:v>8.8098010000000002</c:v>
                </c:pt>
                <c:pt idx="9679">
                  <c:v>8.8092970000000008</c:v>
                </c:pt>
                <c:pt idx="9680">
                  <c:v>8.8088379999999997</c:v>
                </c:pt>
                <c:pt idx="9681">
                  <c:v>8.8084349999999993</c:v>
                </c:pt>
                <c:pt idx="9682">
                  <c:v>8.8080320000000007</c:v>
                </c:pt>
                <c:pt idx="9683">
                  <c:v>8.8076620000000005</c:v>
                </c:pt>
                <c:pt idx="9684">
                  <c:v>8.8073149999999991</c:v>
                </c:pt>
                <c:pt idx="9685">
                  <c:v>8.8069679999999995</c:v>
                </c:pt>
                <c:pt idx="9686">
                  <c:v>8.8065759999999997</c:v>
                </c:pt>
                <c:pt idx="9687">
                  <c:v>8.8061620000000005</c:v>
                </c:pt>
                <c:pt idx="9688">
                  <c:v>8.8057920000000003</c:v>
                </c:pt>
                <c:pt idx="9689">
                  <c:v>8.8053439999999998</c:v>
                </c:pt>
                <c:pt idx="9690">
                  <c:v>8.804907</c:v>
                </c:pt>
                <c:pt idx="9691">
                  <c:v>8.8043809999999993</c:v>
                </c:pt>
                <c:pt idx="9692">
                  <c:v>8.8039330000000007</c:v>
                </c:pt>
                <c:pt idx="9693">
                  <c:v>8.8035409999999992</c:v>
                </c:pt>
                <c:pt idx="9694">
                  <c:v>8.8031600000000001</c:v>
                </c:pt>
                <c:pt idx="9695">
                  <c:v>8.8027460000000008</c:v>
                </c:pt>
                <c:pt idx="9696">
                  <c:v>8.8023199999999999</c:v>
                </c:pt>
                <c:pt idx="9697">
                  <c:v>8.8018610000000006</c:v>
                </c:pt>
                <c:pt idx="9698">
                  <c:v>8.8013680000000001</c:v>
                </c:pt>
                <c:pt idx="9699">
                  <c:v>8.8009210000000007</c:v>
                </c:pt>
                <c:pt idx="9700">
                  <c:v>8.8004049999999996</c:v>
                </c:pt>
                <c:pt idx="9701">
                  <c:v>8.7999130000000001</c:v>
                </c:pt>
                <c:pt idx="9702">
                  <c:v>8.7994420000000009</c:v>
                </c:pt>
                <c:pt idx="9703">
                  <c:v>8.7989610000000003</c:v>
                </c:pt>
                <c:pt idx="9704">
                  <c:v>8.7985910000000001</c:v>
                </c:pt>
                <c:pt idx="9705">
                  <c:v>8.7980979999999995</c:v>
                </c:pt>
                <c:pt idx="9706">
                  <c:v>8.7976949999999992</c:v>
                </c:pt>
                <c:pt idx="9707">
                  <c:v>8.7972020000000004</c:v>
                </c:pt>
                <c:pt idx="9708">
                  <c:v>8.796799</c:v>
                </c:pt>
                <c:pt idx="9709">
                  <c:v>8.7963290000000001</c:v>
                </c:pt>
                <c:pt idx="9710">
                  <c:v>8.7959259999999997</c:v>
                </c:pt>
                <c:pt idx="9711">
                  <c:v>8.7954889999999999</c:v>
                </c:pt>
                <c:pt idx="9712">
                  <c:v>8.7951080000000008</c:v>
                </c:pt>
                <c:pt idx="9713">
                  <c:v>8.7946380000000008</c:v>
                </c:pt>
                <c:pt idx="9714">
                  <c:v>8.7943470000000001</c:v>
                </c:pt>
                <c:pt idx="9715">
                  <c:v>8.7939659999999993</c:v>
                </c:pt>
                <c:pt idx="9716">
                  <c:v>8.7936859999999992</c:v>
                </c:pt>
                <c:pt idx="9717">
                  <c:v>8.7933500000000002</c:v>
                </c:pt>
                <c:pt idx="9718">
                  <c:v>8.7930919999999997</c:v>
                </c:pt>
                <c:pt idx="9719">
                  <c:v>8.7927560000000007</c:v>
                </c:pt>
                <c:pt idx="9720">
                  <c:v>8.7924880000000005</c:v>
                </c:pt>
                <c:pt idx="9721">
                  <c:v>8.7922410000000006</c:v>
                </c:pt>
                <c:pt idx="9722">
                  <c:v>8.7919839999999994</c:v>
                </c:pt>
                <c:pt idx="9723">
                  <c:v>8.7917039999999993</c:v>
                </c:pt>
                <c:pt idx="9724">
                  <c:v>8.7913899999999998</c:v>
                </c:pt>
                <c:pt idx="9725">
                  <c:v>8.7911099999999998</c:v>
                </c:pt>
                <c:pt idx="9726">
                  <c:v>8.7908080000000002</c:v>
                </c:pt>
                <c:pt idx="9727">
                  <c:v>8.7905610000000003</c:v>
                </c:pt>
                <c:pt idx="9728">
                  <c:v>8.7903040000000008</c:v>
                </c:pt>
                <c:pt idx="9729">
                  <c:v>8.7899899999999995</c:v>
                </c:pt>
                <c:pt idx="9730">
                  <c:v>8.7897890000000007</c:v>
                </c:pt>
                <c:pt idx="9731">
                  <c:v>8.7895869999999992</c:v>
                </c:pt>
                <c:pt idx="9732">
                  <c:v>8.7894749999999995</c:v>
                </c:pt>
                <c:pt idx="9733">
                  <c:v>8.7893290000000004</c:v>
                </c:pt>
                <c:pt idx="9734">
                  <c:v>8.7891049999999993</c:v>
                </c:pt>
                <c:pt idx="9735">
                  <c:v>8.7888590000000004</c:v>
                </c:pt>
                <c:pt idx="9736">
                  <c:v>8.7886129999999998</c:v>
                </c:pt>
                <c:pt idx="9737">
                  <c:v>8.7883209999999998</c:v>
                </c:pt>
                <c:pt idx="9738">
                  <c:v>8.7880409999999998</c:v>
                </c:pt>
                <c:pt idx="9739">
                  <c:v>8.7877620000000007</c:v>
                </c:pt>
                <c:pt idx="9740">
                  <c:v>8.7875599999999991</c:v>
                </c:pt>
                <c:pt idx="9741">
                  <c:v>8.7873699999999992</c:v>
                </c:pt>
                <c:pt idx="9742">
                  <c:v>8.787134</c:v>
                </c:pt>
                <c:pt idx="9743">
                  <c:v>8.7868099999999991</c:v>
                </c:pt>
                <c:pt idx="9744">
                  <c:v>8.7864959999999996</c:v>
                </c:pt>
                <c:pt idx="9745">
                  <c:v>8.7861600000000006</c:v>
                </c:pt>
                <c:pt idx="9746">
                  <c:v>8.7858909999999995</c:v>
                </c:pt>
                <c:pt idx="9747">
                  <c:v>8.7855550000000004</c:v>
                </c:pt>
                <c:pt idx="9748">
                  <c:v>8.7853309999999993</c:v>
                </c:pt>
                <c:pt idx="9749">
                  <c:v>8.7850509999999993</c:v>
                </c:pt>
                <c:pt idx="9750">
                  <c:v>8.7848500000000005</c:v>
                </c:pt>
                <c:pt idx="9751">
                  <c:v>8.7844909999999992</c:v>
                </c:pt>
                <c:pt idx="9752">
                  <c:v>8.7841780000000007</c:v>
                </c:pt>
                <c:pt idx="9753">
                  <c:v>8.7838419999999999</c:v>
                </c:pt>
                <c:pt idx="9754">
                  <c:v>8.7836400000000001</c:v>
                </c:pt>
                <c:pt idx="9755">
                  <c:v>8.7832819999999998</c:v>
                </c:pt>
                <c:pt idx="9756">
                  <c:v>8.7830130000000004</c:v>
                </c:pt>
                <c:pt idx="9757">
                  <c:v>8.7826210000000007</c:v>
                </c:pt>
                <c:pt idx="9758">
                  <c:v>8.7822630000000004</c:v>
                </c:pt>
                <c:pt idx="9759">
                  <c:v>8.7817919999999994</c:v>
                </c:pt>
                <c:pt idx="9760">
                  <c:v>8.7813110000000005</c:v>
                </c:pt>
                <c:pt idx="9761">
                  <c:v>8.7807510000000004</c:v>
                </c:pt>
                <c:pt idx="9762">
                  <c:v>8.7802019999999992</c:v>
                </c:pt>
                <c:pt idx="9763">
                  <c:v>8.7795529999999999</c:v>
                </c:pt>
                <c:pt idx="9764">
                  <c:v>8.7789140000000003</c:v>
                </c:pt>
                <c:pt idx="9765">
                  <c:v>8.7782870000000006</c:v>
                </c:pt>
                <c:pt idx="9766">
                  <c:v>8.7776490000000003</c:v>
                </c:pt>
                <c:pt idx="9767">
                  <c:v>8.7770329999999994</c:v>
                </c:pt>
                <c:pt idx="9768">
                  <c:v>8.7764389999999999</c:v>
                </c:pt>
                <c:pt idx="9769">
                  <c:v>8.7758459999999996</c:v>
                </c:pt>
                <c:pt idx="9770">
                  <c:v>8.7752859999999995</c:v>
                </c:pt>
                <c:pt idx="9771">
                  <c:v>8.7747150000000005</c:v>
                </c:pt>
                <c:pt idx="9772">
                  <c:v>8.7740430000000007</c:v>
                </c:pt>
                <c:pt idx="9773">
                  <c:v>8.7732589999999995</c:v>
                </c:pt>
                <c:pt idx="9774">
                  <c:v>8.7725080000000002</c:v>
                </c:pt>
                <c:pt idx="9775">
                  <c:v>8.7718360000000004</c:v>
                </c:pt>
                <c:pt idx="9776">
                  <c:v>8.7711199999999998</c:v>
                </c:pt>
                <c:pt idx="9777">
                  <c:v>8.7704029999999999</c:v>
                </c:pt>
                <c:pt idx="9778">
                  <c:v>8.7697649999999996</c:v>
                </c:pt>
                <c:pt idx="9779">
                  <c:v>8.7690929999999998</c:v>
                </c:pt>
                <c:pt idx="9780">
                  <c:v>8.7684770000000007</c:v>
                </c:pt>
                <c:pt idx="9781">
                  <c:v>8.7676929999999995</c:v>
                </c:pt>
                <c:pt idx="9782">
                  <c:v>8.7670100000000009</c:v>
                </c:pt>
                <c:pt idx="9783">
                  <c:v>8.7663259999999994</c:v>
                </c:pt>
                <c:pt idx="9784">
                  <c:v>8.7657330000000009</c:v>
                </c:pt>
                <c:pt idx="9785">
                  <c:v>8.7650830000000006</c:v>
                </c:pt>
                <c:pt idx="9786">
                  <c:v>8.7644450000000003</c:v>
                </c:pt>
                <c:pt idx="9787">
                  <c:v>8.7637619999999998</c:v>
                </c:pt>
                <c:pt idx="9788">
                  <c:v>8.7631350000000001</c:v>
                </c:pt>
                <c:pt idx="9789">
                  <c:v>8.7624289999999991</c:v>
                </c:pt>
                <c:pt idx="9790">
                  <c:v>8.761768</c:v>
                </c:pt>
                <c:pt idx="9791">
                  <c:v>8.7609840000000005</c:v>
                </c:pt>
                <c:pt idx="9792">
                  <c:v>8.7603679999999997</c:v>
                </c:pt>
                <c:pt idx="9793">
                  <c:v>8.7597299999999994</c:v>
                </c:pt>
                <c:pt idx="9794">
                  <c:v>8.7591370000000008</c:v>
                </c:pt>
                <c:pt idx="9795">
                  <c:v>8.7583640000000003</c:v>
                </c:pt>
                <c:pt idx="9796">
                  <c:v>8.757714</c:v>
                </c:pt>
                <c:pt idx="9797">
                  <c:v>8.757009</c:v>
                </c:pt>
                <c:pt idx="9798">
                  <c:v>8.7563929999999992</c:v>
                </c:pt>
                <c:pt idx="9799">
                  <c:v>8.7556980000000006</c:v>
                </c:pt>
                <c:pt idx="9800">
                  <c:v>8.7551500000000004</c:v>
                </c:pt>
                <c:pt idx="9801">
                  <c:v>8.7545669999999998</c:v>
                </c:pt>
                <c:pt idx="9802">
                  <c:v>8.7539850000000001</c:v>
                </c:pt>
                <c:pt idx="9803">
                  <c:v>8.7533910000000006</c:v>
                </c:pt>
                <c:pt idx="9804">
                  <c:v>8.7528760000000005</c:v>
                </c:pt>
                <c:pt idx="9805">
                  <c:v>8.7523610000000005</c:v>
                </c:pt>
                <c:pt idx="9806">
                  <c:v>8.7518569999999993</c:v>
                </c:pt>
                <c:pt idx="9807">
                  <c:v>8.7512969999999992</c:v>
                </c:pt>
                <c:pt idx="9808">
                  <c:v>8.7507149999999996</c:v>
                </c:pt>
                <c:pt idx="9809">
                  <c:v>8.7500319999999991</c:v>
                </c:pt>
                <c:pt idx="9810">
                  <c:v>8.7493929999999995</c:v>
                </c:pt>
                <c:pt idx="9811">
                  <c:v>8.7487659999999998</c:v>
                </c:pt>
                <c:pt idx="9812">
                  <c:v>8.748094</c:v>
                </c:pt>
                <c:pt idx="9813">
                  <c:v>8.7475229999999993</c:v>
                </c:pt>
                <c:pt idx="9814">
                  <c:v>8.7470750000000006</c:v>
                </c:pt>
                <c:pt idx="9815">
                  <c:v>8.7465489999999999</c:v>
                </c:pt>
                <c:pt idx="9816">
                  <c:v>8.746022</c:v>
                </c:pt>
                <c:pt idx="9817">
                  <c:v>8.7455300000000005</c:v>
                </c:pt>
                <c:pt idx="9818">
                  <c:v>8.7451150000000002</c:v>
                </c:pt>
                <c:pt idx="9819">
                  <c:v>8.7446780000000004</c:v>
                </c:pt>
                <c:pt idx="9820">
                  <c:v>8.7442080000000004</c:v>
                </c:pt>
                <c:pt idx="9821">
                  <c:v>8.7436930000000004</c:v>
                </c:pt>
                <c:pt idx="9822">
                  <c:v>8.7433230000000002</c:v>
                </c:pt>
                <c:pt idx="9823">
                  <c:v>8.7429089999999992</c:v>
                </c:pt>
                <c:pt idx="9824">
                  <c:v>8.7424949999999999</c:v>
                </c:pt>
                <c:pt idx="9825">
                  <c:v>8.7420469999999995</c:v>
                </c:pt>
                <c:pt idx="9826">
                  <c:v>8.7416429999999998</c:v>
                </c:pt>
                <c:pt idx="9827">
                  <c:v>8.7411729999999999</c:v>
                </c:pt>
                <c:pt idx="9828">
                  <c:v>8.7406579999999998</c:v>
                </c:pt>
                <c:pt idx="9829">
                  <c:v>8.7400640000000003</c:v>
                </c:pt>
                <c:pt idx="9830">
                  <c:v>8.7395160000000001</c:v>
                </c:pt>
                <c:pt idx="9831">
                  <c:v>8.7389220000000005</c:v>
                </c:pt>
                <c:pt idx="9832">
                  <c:v>8.7384179999999994</c:v>
                </c:pt>
                <c:pt idx="9833">
                  <c:v>8.7377800000000008</c:v>
                </c:pt>
                <c:pt idx="9834">
                  <c:v>8.7372309999999995</c:v>
                </c:pt>
                <c:pt idx="9835">
                  <c:v>8.7366150000000005</c:v>
                </c:pt>
                <c:pt idx="9836">
                  <c:v>8.7361339999999998</c:v>
                </c:pt>
                <c:pt idx="9837">
                  <c:v>8.7355619999999998</c:v>
                </c:pt>
                <c:pt idx="9838">
                  <c:v>8.7350469999999998</c:v>
                </c:pt>
                <c:pt idx="9839">
                  <c:v>8.7344650000000001</c:v>
                </c:pt>
                <c:pt idx="9840">
                  <c:v>8.7339269999999996</c:v>
                </c:pt>
                <c:pt idx="9841">
                  <c:v>8.7332549999999998</c:v>
                </c:pt>
                <c:pt idx="9842">
                  <c:v>8.7326730000000001</c:v>
                </c:pt>
                <c:pt idx="9843">
                  <c:v>8.7321240000000007</c:v>
                </c:pt>
                <c:pt idx="9844">
                  <c:v>8.7316199999999995</c:v>
                </c:pt>
                <c:pt idx="9845">
                  <c:v>8.731071</c:v>
                </c:pt>
                <c:pt idx="9846">
                  <c:v>8.7305229999999998</c:v>
                </c:pt>
                <c:pt idx="9847">
                  <c:v>8.7299520000000008</c:v>
                </c:pt>
                <c:pt idx="9848">
                  <c:v>8.7294699999999992</c:v>
                </c:pt>
                <c:pt idx="9849">
                  <c:v>8.7289879999999993</c:v>
                </c:pt>
                <c:pt idx="9850">
                  <c:v>8.7285850000000007</c:v>
                </c:pt>
                <c:pt idx="9851">
                  <c:v>8.7281370000000003</c:v>
                </c:pt>
                <c:pt idx="9852">
                  <c:v>8.7276779999999992</c:v>
                </c:pt>
                <c:pt idx="9853">
                  <c:v>8.7272189999999998</c:v>
                </c:pt>
                <c:pt idx="9854">
                  <c:v>8.7266700000000004</c:v>
                </c:pt>
                <c:pt idx="9855">
                  <c:v>8.7259980000000006</c:v>
                </c:pt>
                <c:pt idx="9856">
                  <c:v>8.7254269999999998</c:v>
                </c:pt>
                <c:pt idx="9857">
                  <c:v>8.7247889999999995</c:v>
                </c:pt>
                <c:pt idx="9858">
                  <c:v>8.7241619999999998</c:v>
                </c:pt>
                <c:pt idx="9859">
                  <c:v>8.7235340000000008</c:v>
                </c:pt>
                <c:pt idx="9860">
                  <c:v>8.7228510000000004</c:v>
                </c:pt>
                <c:pt idx="9861">
                  <c:v>8.7221910000000005</c:v>
                </c:pt>
                <c:pt idx="9862">
                  <c:v>8.7214960000000001</c:v>
                </c:pt>
                <c:pt idx="9863">
                  <c:v>8.7207910000000002</c:v>
                </c:pt>
                <c:pt idx="9864">
                  <c:v>8.7199960000000001</c:v>
                </c:pt>
                <c:pt idx="9865">
                  <c:v>8.7192229999999995</c:v>
                </c:pt>
                <c:pt idx="9866">
                  <c:v>8.718439</c:v>
                </c:pt>
                <c:pt idx="9867">
                  <c:v>8.7176439999999999</c:v>
                </c:pt>
                <c:pt idx="9868">
                  <c:v>8.7168709999999994</c:v>
                </c:pt>
                <c:pt idx="9869">
                  <c:v>8.7161770000000001</c:v>
                </c:pt>
                <c:pt idx="9870">
                  <c:v>8.7155159999999992</c:v>
                </c:pt>
                <c:pt idx="9871">
                  <c:v>8.7147880000000004</c:v>
                </c:pt>
                <c:pt idx="9872">
                  <c:v>8.7141160000000006</c:v>
                </c:pt>
                <c:pt idx="9873">
                  <c:v>8.7134660000000004</c:v>
                </c:pt>
                <c:pt idx="9874">
                  <c:v>8.7128619999999994</c:v>
                </c:pt>
                <c:pt idx="9875">
                  <c:v>8.7121340000000007</c:v>
                </c:pt>
                <c:pt idx="9876">
                  <c:v>8.7114279999999997</c:v>
                </c:pt>
                <c:pt idx="9877">
                  <c:v>8.7106440000000003</c:v>
                </c:pt>
                <c:pt idx="9878">
                  <c:v>8.7098490000000002</c:v>
                </c:pt>
                <c:pt idx="9879">
                  <c:v>8.7089979999999994</c:v>
                </c:pt>
                <c:pt idx="9880">
                  <c:v>8.7081920000000004</c:v>
                </c:pt>
                <c:pt idx="9881">
                  <c:v>8.7073970000000003</c:v>
                </c:pt>
                <c:pt idx="9882">
                  <c:v>8.7066689999999998</c:v>
                </c:pt>
                <c:pt idx="9883">
                  <c:v>8.7059289999999994</c:v>
                </c:pt>
                <c:pt idx="9884">
                  <c:v>8.7052010000000006</c:v>
                </c:pt>
                <c:pt idx="9885">
                  <c:v>8.7043839999999992</c:v>
                </c:pt>
                <c:pt idx="9886">
                  <c:v>8.7036110000000004</c:v>
                </c:pt>
                <c:pt idx="9887">
                  <c:v>8.7028719999999993</c:v>
                </c:pt>
                <c:pt idx="9888">
                  <c:v>8.7020210000000002</c:v>
                </c:pt>
                <c:pt idx="9889">
                  <c:v>8.7011470000000006</c:v>
                </c:pt>
                <c:pt idx="9890">
                  <c:v>8.7003190000000004</c:v>
                </c:pt>
                <c:pt idx="9891">
                  <c:v>8.6994120000000006</c:v>
                </c:pt>
                <c:pt idx="9892">
                  <c:v>8.6985600000000005</c:v>
                </c:pt>
                <c:pt idx="9893">
                  <c:v>8.6976980000000008</c:v>
                </c:pt>
                <c:pt idx="9894">
                  <c:v>8.6968809999999994</c:v>
                </c:pt>
                <c:pt idx="9895">
                  <c:v>8.6961530000000007</c:v>
                </c:pt>
                <c:pt idx="9896">
                  <c:v>8.6956150000000001</c:v>
                </c:pt>
                <c:pt idx="9897">
                  <c:v>8.6950099999999999</c:v>
                </c:pt>
                <c:pt idx="9898">
                  <c:v>8.6944730000000003</c:v>
                </c:pt>
                <c:pt idx="9899">
                  <c:v>8.6939460000000004</c:v>
                </c:pt>
                <c:pt idx="9900">
                  <c:v>8.693308</c:v>
                </c:pt>
                <c:pt idx="9901">
                  <c:v>8.6927479999999999</c:v>
                </c:pt>
                <c:pt idx="9902">
                  <c:v>8.6922219999999992</c:v>
                </c:pt>
                <c:pt idx="9903">
                  <c:v>8.6917740000000006</c:v>
                </c:pt>
                <c:pt idx="9904">
                  <c:v>8.691281</c:v>
                </c:pt>
                <c:pt idx="9905">
                  <c:v>8.6908890000000003</c:v>
                </c:pt>
                <c:pt idx="9906">
                  <c:v>8.6904970000000006</c:v>
                </c:pt>
                <c:pt idx="9907">
                  <c:v>8.6901159999999997</c:v>
                </c:pt>
                <c:pt idx="9908">
                  <c:v>8.6897129999999994</c:v>
                </c:pt>
                <c:pt idx="9909">
                  <c:v>8.6893550000000008</c:v>
                </c:pt>
                <c:pt idx="9910">
                  <c:v>8.688974</c:v>
                </c:pt>
                <c:pt idx="9911">
                  <c:v>8.6885820000000002</c:v>
                </c:pt>
                <c:pt idx="9912">
                  <c:v>8.6883130000000008</c:v>
                </c:pt>
                <c:pt idx="9913">
                  <c:v>8.6879770000000001</c:v>
                </c:pt>
                <c:pt idx="9914">
                  <c:v>8.6876300000000004</c:v>
                </c:pt>
                <c:pt idx="9915">
                  <c:v>8.6873050000000003</c:v>
                </c:pt>
                <c:pt idx="9916">
                  <c:v>8.6870250000000002</c:v>
                </c:pt>
                <c:pt idx="9917">
                  <c:v>8.6868239999999997</c:v>
                </c:pt>
                <c:pt idx="9918">
                  <c:v>8.6867009999999993</c:v>
                </c:pt>
                <c:pt idx="9919">
                  <c:v>8.6866219999999998</c:v>
                </c:pt>
                <c:pt idx="9920">
                  <c:v>8.6865550000000002</c:v>
                </c:pt>
                <c:pt idx="9921">
                  <c:v>8.6864650000000001</c:v>
                </c:pt>
                <c:pt idx="9922">
                  <c:v>8.6864089999999994</c:v>
                </c:pt>
                <c:pt idx="9923">
                  <c:v>8.6863650000000003</c:v>
                </c:pt>
                <c:pt idx="9924">
                  <c:v>8.6863089999999996</c:v>
                </c:pt>
                <c:pt idx="9925">
                  <c:v>8.6862189999999995</c:v>
                </c:pt>
                <c:pt idx="9926">
                  <c:v>8.6861969999999999</c:v>
                </c:pt>
                <c:pt idx="9927">
                  <c:v>8.6861519999999999</c:v>
                </c:pt>
                <c:pt idx="9928">
                  <c:v>8.6860619999999997</c:v>
                </c:pt>
                <c:pt idx="9929">
                  <c:v>8.6861519999999999</c:v>
                </c:pt>
                <c:pt idx="9930">
                  <c:v>8.6861969999999999</c:v>
                </c:pt>
                <c:pt idx="9931">
                  <c:v>8.6861409999999992</c:v>
                </c:pt>
                <c:pt idx="9932">
                  <c:v>8.6862410000000008</c:v>
                </c:pt>
                <c:pt idx="9933">
                  <c:v>8.6863200000000003</c:v>
                </c:pt>
                <c:pt idx="9934">
                  <c:v>8.6864319999999999</c:v>
                </c:pt>
                <c:pt idx="9935">
                  <c:v>8.6864989999999995</c:v>
                </c:pt>
                <c:pt idx="9936">
                  <c:v>8.6865550000000002</c:v>
                </c:pt>
                <c:pt idx="9937">
                  <c:v>8.6863980000000005</c:v>
                </c:pt>
                <c:pt idx="9938">
                  <c:v>8.6862639999999995</c:v>
                </c:pt>
                <c:pt idx="9939">
                  <c:v>8.6860510000000009</c:v>
                </c:pt>
                <c:pt idx="9940">
                  <c:v>8.6858939999999993</c:v>
                </c:pt>
                <c:pt idx="9941">
                  <c:v>8.6858269999999997</c:v>
                </c:pt>
                <c:pt idx="9942">
                  <c:v>8.6857710000000008</c:v>
                </c:pt>
                <c:pt idx="9943">
                  <c:v>8.6856930000000006</c:v>
                </c:pt>
                <c:pt idx="9944">
                  <c:v>8.6856480000000005</c:v>
                </c:pt>
                <c:pt idx="9945">
                  <c:v>8.6855580000000003</c:v>
                </c:pt>
                <c:pt idx="9946">
                  <c:v>8.6854569999999995</c:v>
                </c:pt>
                <c:pt idx="9947">
                  <c:v>8.6853119999999997</c:v>
                </c:pt>
                <c:pt idx="9948">
                  <c:v>8.6852</c:v>
                </c:pt>
                <c:pt idx="9949">
                  <c:v>8.6851210000000005</c:v>
                </c:pt>
                <c:pt idx="9950">
                  <c:v>8.6849869999999996</c:v>
                </c:pt>
                <c:pt idx="9951">
                  <c:v>8.6848530000000004</c:v>
                </c:pt>
                <c:pt idx="9952">
                  <c:v>8.6847969999999997</c:v>
                </c:pt>
                <c:pt idx="9953">
                  <c:v>8.6846289999999993</c:v>
                </c:pt>
                <c:pt idx="9954">
                  <c:v>8.6844940000000008</c:v>
                </c:pt>
                <c:pt idx="9955">
                  <c:v>8.6843149999999998</c:v>
                </c:pt>
                <c:pt idx="9956">
                  <c:v>8.6841810000000006</c:v>
                </c:pt>
                <c:pt idx="9957">
                  <c:v>8.6840240000000009</c:v>
                </c:pt>
                <c:pt idx="9958">
                  <c:v>8.6837999999999997</c:v>
                </c:pt>
                <c:pt idx="9959">
                  <c:v>8.6835979999999999</c:v>
                </c:pt>
                <c:pt idx="9960">
                  <c:v>8.6833740000000006</c:v>
                </c:pt>
                <c:pt idx="9961">
                  <c:v>8.683173</c:v>
                </c:pt>
                <c:pt idx="9962">
                  <c:v>8.682938</c:v>
                </c:pt>
                <c:pt idx="9963">
                  <c:v>8.6826460000000001</c:v>
                </c:pt>
                <c:pt idx="9964">
                  <c:v>8.6822769999999991</c:v>
                </c:pt>
                <c:pt idx="9965">
                  <c:v>8.6818740000000005</c:v>
                </c:pt>
                <c:pt idx="9966">
                  <c:v>8.6815379999999998</c:v>
                </c:pt>
                <c:pt idx="9967">
                  <c:v>8.681146</c:v>
                </c:pt>
                <c:pt idx="9968">
                  <c:v>8.6807540000000003</c:v>
                </c:pt>
                <c:pt idx="9969">
                  <c:v>8.6804509999999997</c:v>
                </c:pt>
                <c:pt idx="9970">
                  <c:v>8.6801150000000007</c:v>
                </c:pt>
                <c:pt idx="9971">
                  <c:v>8.6797570000000004</c:v>
                </c:pt>
                <c:pt idx="9972">
                  <c:v>8.6795439999999999</c:v>
                </c:pt>
                <c:pt idx="9973">
                  <c:v>8.6791750000000008</c:v>
                </c:pt>
                <c:pt idx="9974">
                  <c:v>8.6787379999999992</c:v>
                </c:pt>
                <c:pt idx="9975">
                  <c:v>8.6782679999999992</c:v>
                </c:pt>
                <c:pt idx="9976">
                  <c:v>8.6778200000000005</c:v>
                </c:pt>
                <c:pt idx="9977">
                  <c:v>8.677327</c:v>
                </c:pt>
                <c:pt idx="9978">
                  <c:v>8.6769239999999996</c:v>
                </c:pt>
                <c:pt idx="9979">
                  <c:v>8.6765430000000006</c:v>
                </c:pt>
                <c:pt idx="9980">
                  <c:v>8.6762180000000004</c:v>
                </c:pt>
                <c:pt idx="9981">
                  <c:v>8.6758150000000001</c:v>
                </c:pt>
                <c:pt idx="9982">
                  <c:v>8.6753219999999995</c:v>
                </c:pt>
                <c:pt idx="9983">
                  <c:v>8.6747510000000005</c:v>
                </c:pt>
                <c:pt idx="9984">
                  <c:v>8.6742469999999994</c:v>
                </c:pt>
                <c:pt idx="9985">
                  <c:v>8.6736310000000003</c:v>
                </c:pt>
                <c:pt idx="9986">
                  <c:v>8.6731269999999991</c:v>
                </c:pt>
                <c:pt idx="9987">
                  <c:v>8.6725779999999997</c:v>
                </c:pt>
                <c:pt idx="9988">
                  <c:v>8.6721419999999991</c:v>
                </c:pt>
                <c:pt idx="9989">
                  <c:v>8.6716599999999993</c:v>
                </c:pt>
                <c:pt idx="9990">
                  <c:v>8.6711670000000005</c:v>
                </c:pt>
                <c:pt idx="9991">
                  <c:v>8.6706629999999993</c:v>
                </c:pt>
                <c:pt idx="9992">
                  <c:v>8.6701820000000005</c:v>
                </c:pt>
                <c:pt idx="9993">
                  <c:v>8.6696439999999999</c:v>
                </c:pt>
                <c:pt idx="9994">
                  <c:v>8.6691179999999992</c:v>
                </c:pt>
                <c:pt idx="9995">
                  <c:v>8.6686139999999998</c:v>
                </c:pt>
                <c:pt idx="9996">
                  <c:v>8.6681659999999994</c:v>
                </c:pt>
                <c:pt idx="9997">
                  <c:v>8.6676400000000005</c:v>
                </c:pt>
                <c:pt idx="9998">
                  <c:v>8.6671130000000005</c:v>
                </c:pt>
                <c:pt idx="9999">
                  <c:v>8.6665980000000005</c:v>
                </c:pt>
                <c:pt idx="10000">
                  <c:v>8.6659710000000008</c:v>
                </c:pt>
                <c:pt idx="10001">
                  <c:v>8.6653549999999999</c:v>
                </c:pt>
                <c:pt idx="10002">
                  <c:v>8.6647390000000009</c:v>
                </c:pt>
                <c:pt idx="10003">
                  <c:v>8.6641680000000001</c:v>
                </c:pt>
                <c:pt idx="10004">
                  <c:v>8.6636640000000007</c:v>
                </c:pt>
                <c:pt idx="10005">
                  <c:v>8.6632269999999991</c:v>
                </c:pt>
                <c:pt idx="10006">
                  <c:v>8.6628019999999992</c:v>
                </c:pt>
                <c:pt idx="10007">
                  <c:v>8.6623199999999994</c:v>
                </c:pt>
                <c:pt idx="10008">
                  <c:v>8.6618940000000002</c:v>
                </c:pt>
                <c:pt idx="10009">
                  <c:v>8.6615579999999994</c:v>
                </c:pt>
                <c:pt idx="10010">
                  <c:v>8.661111</c:v>
                </c:pt>
                <c:pt idx="10011">
                  <c:v>8.6605840000000001</c:v>
                </c:pt>
                <c:pt idx="10012">
                  <c:v>8.6601470000000003</c:v>
                </c:pt>
                <c:pt idx="10013">
                  <c:v>8.6596209999999996</c:v>
                </c:pt>
                <c:pt idx="10014">
                  <c:v>8.6591389999999997</c:v>
                </c:pt>
                <c:pt idx="10015">
                  <c:v>8.6587809999999994</c:v>
                </c:pt>
                <c:pt idx="10016">
                  <c:v>8.6584120000000002</c:v>
                </c:pt>
                <c:pt idx="10017">
                  <c:v>8.6580200000000005</c:v>
                </c:pt>
                <c:pt idx="10018">
                  <c:v>8.6576609999999992</c:v>
                </c:pt>
                <c:pt idx="10019">
                  <c:v>8.6573480000000007</c:v>
                </c:pt>
                <c:pt idx="10020">
                  <c:v>8.6569669999999999</c:v>
                </c:pt>
                <c:pt idx="10021">
                  <c:v>8.6565639999999995</c:v>
                </c:pt>
                <c:pt idx="10022">
                  <c:v>8.6561830000000004</c:v>
                </c:pt>
                <c:pt idx="10023">
                  <c:v>8.6559030000000003</c:v>
                </c:pt>
                <c:pt idx="10024">
                  <c:v>8.6556230000000003</c:v>
                </c:pt>
                <c:pt idx="10025">
                  <c:v>8.6552869999999995</c:v>
                </c:pt>
                <c:pt idx="10026">
                  <c:v>8.6550410000000007</c:v>
                </c:pt>
                <c:pt idx="10027">
                  <c:v>8.6546710000000004</c:v>
                </c:pt>
                <c:pt idx="10028">
                  <c:v>8.6542790000000007</c:v>
                </c:pt>
                <c:pt idx="10029">
                  <c:v>8.6537860000000002</c:v>
                </c:pt>
                <c:pt idx="10030">
                  <c:v>8.6532820000000008</c:v>
                </c:pt>
                <c:pt idx="10031">
                  <c:v>8.6527779999999996</c:v>
                </c:pt>
                <c:pt idx="10032">
                  <c:v>8.6523749999999993</c:v>
                </c:pt>
                <c:pt idx="10033">
                  <c:v>8.6519270000000006</c:v>
                </c:pt>
                <c:pt idx="10034">
                  <c:v>8.6514790000000001</c:v>
                </c:pt>
                <c:pt idx="10035">
                  <c:v>8.6510759999999998</c:v>
                </c:pt>
                <c:pt idx="10036">
                  <c:v>8.6505949999999991</c:v>
                </c:pt>
                <c:pt idx="10037">
                  <c:v>8.6500909999999998</c:v>
                </c:pt>
                <c:pt idx="10038">
                  <c:v>8.6496089999999999</c:v>
                </c:pt>
                <c:pt idx="10039">
                  <c:v>8.6492059999999995</c:v>
                </c:pt>
                <c:pt idx="10040">
                  <c:v>8.6488139999999998</c:v>
                </c:pt>
                <c:pt idx="10041">
                  <c:v>8.6485450000000004</c:v>
                </c:pt>
                <c:pt idx="10042">
                  <c:v>8.6483100000000004</c:v>
                </c:pt>
                <c:pt idx="10043">
                  <c:v>8.6480859999999993</c:v>
                </c:pt>
                <c:pt idx="10044">
                  <c:v>8.6478619999999999</c:v>
                </c:pt>
                <c:pt idx="10045">
                  <c:v>8.6475930000000005</c:v>
                </c:pt>
                <c:pt idx="10046">
                  <c:v>8.6473239999999993</c:v>
                </c:pt>
                <c:pt idx="10047">
                  <c:v>8.6471119999999999</c:v>
                </c:pt>
                <c:pt idx="10048">
                  <c:v>8.6469319999999996</c:v>
                </c:pt>
                <c:pt idx="10049">
                  <c:v>8.6467639999999992</c:v>
                </c:pt>
                <c:pt idx="10050">
                  <c:v>8.6464619999999996</c:v>
                </c:pt>
                <c:pt idx="10051">
                  <c:v>8.6462489999999992</c:v>
                </c:pt>
                <c:pt idx="10052">
                  <c:v>8.6460589999999993</c:v>
                </c:pt>
                <c:pt idx="10053">
                  <c:v>8.6458460000000006</c:v>
                </c:pt>
                <c:pt idx="10054">
                  <c:v>8.6456219999999995</c:v>
                </c:pt>
                <c:pt idx="10055">
                  <c:v>8.6453869999999995</c:v>
                </c:pt>
                <c:pt idx="10056">
                  <c:v>8.6450060000000004</c:v>
                </c:pt>
                <c:pt idx="10057">
                  <c:v>8.6447369999999992</c:v>
                </c:pt>
                <c:pt idx="10058">
                  <c:v>8.6444799999999997</c:v>
                </c:pt>
                <c:pt idx="10059">
                  <c:v>8.6442219999999992</c:v>
                </c:pt>
                <c:pt idx="10060">
                  <c:v>8.6438410000000001</c:v>
                </c:pt>
                <c:pt idx="10061">
                  <c:v>8.643561</c:v>
                </c:pt>
                <c:pt idx="10062">
                  <c:v>8.6433040000000005</c:v>
                </c:pt>
                <c:pt idx="10063">
                  <c:v>8.6430240000000005</c:v>
                </c:pt>
                <c:pt idx="10064">
                  <c:v>8.6426210000000001</c:v>
                </c:pt>
                <c:pt idx="10065">
                  <c:v>8.6422740000000005</c:v>
                </c:pt>
                <c:pt idx="10066">
                  <c:v>8.6419379999999997</c:v>
                </c:pt>
                <c:pt idx="10067">
                  <c:v>8.641534</c:v>
                </c:pt>
                <c:pt idx="10068">
                  <c:v>8.6412990000000001</c:v>
                </c:pt>
                <c:pt idx="10069">
                  <c:v>8.6411540000000002</c:v>
                </c:pt>
                <c:pt idx="10070">
                  <c:v>8.6409970000000005</c:v>
                </c:pt>
                <c:pt idx="10071">
                  <c:v>8.6408959999999997</c:v>
                </c:pt>
                <c:pt idx="10072">
                  <c:v>8.6407729999999994</c:v>
                </c:pt>
                <c:pt idx="10073">
                  <c:v>8.6405379999999994</c:v>
                </c:pt>
                <c:pt idx="10074">
                  <c:v>8.6403250000000007</c:v>
                </c:pt>
                <c:pt idx="10075">
                  <c:v>8.6400900000000007</c:v>
                </c:pt>
                <c:pt idx="10076">
                  <c:v>8.6398100000000007</c:v>
                </c:pt>
                <c:pt idx="10077">
                  <c:v>8.6396529999999991</c:v>
                </c:pt>
                <c:pt idx="10078">
                  <c:v>8.6394509999999993</c:v>
                </c:pt>
                <c:pt idx="10079">
                  <c:v>8.6392389999999999</c:v>
                </c:pt>
                <c:pt idx="10080">
                  <c:v>8.638992</c:v>
                </c:pt>
                <c:pt idx="10081">
                  <c:v>8.6387680000000007</c:v>
                </c:pt>
                <c:pt idx="10082">
                  <c:v>8.6384319999999999</c:v>
                </c:pt>
                <c:pt idx="10083">
                  <c:v>8.6379950000000001</c:v>
                </c:pt>
                <c:pt idx="10084">
                  <c:v>8.6374919999999999</c:v>
                </c:pt>
                <c:pt idx="10085">
                  <c:v>8.6370210000000007</c:v>
                </c:pt>
                <c:pt idx="10086">
                  <c:v>8.6365510000000008</c:v>
                </c:pt>
                <c:pt idx="10087">
                  <c:v>8.6360580000000002</c:v>
                </c:pt>
                <c:pt idx="10088">
                  <c:v>8.6355319999999995</c:v>
                </c:pt>
                <c:pt idx="10089">
                  <c:v>8.6349719999999994</c:v>
                </c:pt>
                <c:pt idx="10090">
                  <c:v>8.6343449999999997</c:v>
                </c:pt>
                <c:pt idx="10091">
                  <c:v>8.6338069999999991</c:v>
                </c:pt>
                <c:pt idx="10092">
                  <c:v>8.6331799999999994</c:v>
                </c:pt>
                <c:pt idx="10093">
                  <c:v>8.6326309999999999</c:v>
                </c:pt>
                <c:pt idx="10094">
                  <c:v>8.6320259999999998</c:v>
                </c:pt>
                <c:pt idx="10095">
                  <c:v>8.6314550000000008</c:v>
                </c:pt>
                <c:pt idx="10096">
                  <c:v>8.6309620000000002</c:v>
                </c:pt>
                <c:pt idx="10097">
                  <c:v>8.6305820000000004</c:v>
                </c:pt>
                <c:pt idx="10098">
                  <c:v>8.6300889999999999</c:v>
                </c:pt>
                <c:pt idx="10099">
                  <c:v>8.6295850000000005</c:v>
                </c:pt>
                <c:pt idx="10100">
                  <c:v>8.6290030000000009</c:v>
                </c:pt>
                <c:pt idx="10101">
                  <c:v>8.6285550000000004</c:v>
                </c:pt>
                <c:pt idx="10102">
                  <c:v>8.6280509999999992</c:v>
                </c:pt>
                <c:pt idx="10103">
                  <c:v>8.6275469999999999</c:v>
                </c:pt>
                <c:pt idx="10104">
                  <c:v>8.6270199999999999</c:v>
                </c:pt>
                <c:pt idx="10105">
                  <c:v>8.6266169999999995</c:v>
                </c:pt>
                <c:pt idx="10106">
                  <c:v>8.6262030000000003</c:v>
                </c:pt>
                <c:pt idx="10107">
                  <c:v>8.6257439999999992</c:v>
                </c:pt>
                <c:pt idx="10108">
                  <c:v>8.6253519999999995</c:v>
                </c:pt>
                <c:pt idx="10109">
                  <c:v>8.6248140000000006</c:v>
                </c:pt>
                <c:pt idx="10110">
                  <c:v>8.6242210000000004</c:v>
                </c:pt>
                <c:pt idx="10111">
                  <c:v>8.6237169999999992</c:v>
                </c:pt>
                <c:pt idx="10112">
                  <c:v>8.6231570000000008</c:v>
                </c:pt>
                <c:pt idx="10113">
                  <c:v>8.6226529999999997</c:v>
                </c:pt>
                <c:pt idx="10114">
                  <c:v>8.6222159999999999</c:v>
                </c:pt>
                <c:pt idx="10115">
                  <c:v>8.6218020000000006</c:v>
                </c:pt>
                <c:pt idx="10116">
                  <c:v>8.6214099999999991</c:v>
                </c:pt>
                <c:pt idx="10117">
                  <c:v>8.6209950000000006</c:v>
                </c:pt>
                <c:pt idx="10118">
                  <c:v>8.6205250000000007</c:v>
                </c:pt>
                <c:pt idx="10119">
                  <c:v>8.6200659999999996</c:v>
                </c:pt>
                <c:pt idx="10120">
                  <c:v>8.6195950000000003</c:v>
                </c:pt>
                <c:pt idx="10121">
                  <c:v>8.6191030000000008</c:v>
                </c:pt>
                <c:pt idx="10122">
                  <c:v>8.6184980000000007</c:v>
                </c:pt>
                <c:pt idx="10123">
                  <c:v>8.6179269999999999</c:v>
                </c:pt>
                <c:pt idx="10124">
                  <c:v>8.6174669999999995</c:v>
                </c:pt>
                <c:pt idx="10125">
                  <c:v>8.6170760000000008</c:v>
                </c:pt>
                <c:pt idx="10126">
                  <c:v>8.6165269999999996</c:v>
                </c:pt>
                <c:pt idx="10127">
                  <c:v>8.6159440000000007</c:v>
                </c:pt>
                <c:pt idx="10128">
                  <c:v>8.615418</c:v>
                </c:pt>
                <c:pt idx="10129">
                  <c:v>8.6148469999999993</c:v>
                </c:pt>
                <c:pt idx="10130">
                  <c:v>8.6142529999999997</c:v>
                </c:pt>
                <c:pt idx="10131">
                  <c:v>8.6137049999999995</c:v>
                </c:pt>
                <c:pt idx="10132">
                  <c:v>8.613156</c:v>
                </c:pt>
                <c:pt idx="10133">
                  <c:v>8.612641</c:v>
                </c:pt>
                <c:pt idx="10134">
                  <c:v>8.6120359999999998</c:v>
                </c:pt>
                <c:pt idx="10135">
                  <c:v>8.6114540000000002</c:v>
                </c:pt>
                <c:pt idx="10136">
                  <c:v>8.6108259999999994</c:v>
                </c:pt>
                <c:pt idx="10137">
                  <c:v>8.6101100000000006</c:v>
                </c:pt>
                <c:pt idx="10138">
                  <c:v>8.6093700000000002</c:v>
                </c:pt>
                <c:pt idx="10139">
                  <c:v>8.6086200000000002</c:v>
                </c:pt>
                <c:pt idx="10140">
                  <c:v>8.6078810000000008</c:v>
                </c:pt>
                <c:pt idx="10141">
                  <c:v>8.6072649999999999</c:v>
                </c:pt>
                <c:pt idx="10142">
                  <c:v>8.60656</c:v>
                </c:pt>
                <c:pt idx="10143">
                  <c:v>8.6058760000000003</c:v>
                </c:pt>
                <c:pt idx="10144">
                  <c:v>8.6051710000000003</c:v>
                </c:pt>
                <c:pt idx="10145">
                  <c:v>8.6045320000000007</c:v>
                </c:pt>
                <c:pt idx="10146">
                  <c:v>8.6038720000000009</c:v>
                </c:pt>
                <c:pt idx="10147">
                  <c:v>8.6031890000000004</c:v>
                </c:pt>
                <c:pt idx="10148">
                  <c:v>8.6025390000000002</c:v>
                </c:pt>
                <c:pt idx="10149">
                  <c:v>8.6018000000000008</c:v>
                </c:pt>
                <c:pt idx="10150">
                  <c:v>8.6011500000000005</c:v>
                </c:pt>
                <c:pt idx="10151">
                  <c:v>8.6005230000000008</c:v>
                </c:pt>
                <c:pt idx="10152">
                  <c:v>8.5998059999999992</c:v>
                </c:pt>
                <c:pt idx="10153">
                  <c:v>8.5991230000000005</c:v>
                </c:pt>
                <c:pt idx="10154">
                  <c:v>8.5983730000000005</c:v>
                </c:pt>
                <c:pt idx="10155">
                  <c:v>8.5976110000000006</c:v>
                </c:pt>
                <c:pt idx="10156">
                  <c:v>8.5968499999999999</c:v>
                </c:pt>
                <c:pt idx="10157">
                  <c:v>8.5961669999999994</c:v>
                </c:pt>
                <c:pt idx="10158">
                  <c:v>8.5955619999999993</c:v>
                </c:pt>
                <c:pt idx="10159">
                  <c:v>8.5948790000000006</c:v>
                </c:pt>
                <c:pt idx="10160">
                  <c:v>8.5942399999999992</c:v>
                </c:pt>
                <c:pt idx="10161">
                  <c:v>8.5937029999999996</c:v>
                </c:pt>
                <c:pt idx="10162">
                  <c:v>8.5931770000000007</c:v>
                </c:pt>
                <c:pt idx="10163">
                  <c:v>8.5927849999999992</c:v>
                </c:pt>
                <c:pt idx="10164">
                  <c:v>8.5924150000000008</c:v>
                </c:pt>
                <c:pt idx="10165">
                  <c:v>8.5920120000000004</c:v>
                </c:pt>
                <c:pt idx="10166">
                  <c:v>8.5915750000000006</c:v>
                </c:pt>
                <c:pt idx="10167">
                  <c:v>8.5913170000000001</c:v>
                </c:pt>
                <c:pt idx="10168">
                  <c:v>8.5911380000000008</c:v>
                </c:pt>
                <c:pt idx="10169">
                  <c:v>8.5909139999999997</c:v>
                </c:pt>
                <c:pt idx="10170">
                  <c:v>8.5907459999999993</c:v>
                </c:pt>
                <c:pt idx="10171">
                  <c:v>8.5906230000000008</c:v>
                </c:pt>
                <c:pt idx="10172">
                  <c:v>8.5904439999999997</c:v>
                </c:pt>
                <c:pt idx="10173">
                  <c:v>8.5901980000000009</c:v>
                </c:pt>
                <c:pt idx="10174">
                  <c:v>8.5900180000000006</c:v>
                </c:pt>
                <c:pt idx="10175">
                  <c:v>8.5898950000000003</c:v>
                </c:pt>
                <c:pt idx="10176">
                  <c:v>8.589772</c:v>
                </c:pt>
                <c:pt idx="10177">
                  <c:v>8.5897380000000005</c:v>
                </c:pt>
                <c:pt idx="10178">
                  <c:v>8.5897380000000005</c:v>
                </c:pt>
                <c:pt idx="10179">
                  <c:v>8.5897380000000005</c:v>
                </c:pt>
                <c:pt idx="10180">
                  <c:v>8.5897380000000005</c:v>
                </c:pt>
                <c:pt idx="10181">
                  <c:v>8.5897609999999993</c:v>
                </c:pt>
                <c:pt idx="10182">
                  <c:v>8.5896489999999996</c:v>
                </c:pt>
                <c:pt idx="10183">
                  <c:v>8.5895820000000001</c:v>
                </c:pt>
                <c:pt idx="10184">
                  <c:v>8.5894700000000004</c:v>
                </c:pt>
                <c:pt idx="10185">
                  <c:v>8.5893580000000007</c:v>
                </c:pt>
                <c:pt idx="10186">
                  <c:v>8.5891339999999996</c:v>
                </c:pt>
                <c:pt idx="10187">
                  <c:v>8.5888980000000004</c:v>
                </c:pt>
                <c:pt idx="10188">
                  <c:v>8.5886859999999992</c:v>
                </c:pt>
                <c:pt idx="10189">
                  <c:v>8.5885069999999999</c:v>
                </c:pt>
                <c:pt idx="10190">
                  <c:v>8.5883719999999997</c:v>
                </c:pt>
                <c:pt idx="10191">
                  <c:v>8.5881819999999998</c:v>
                </c:pt>
                <c:pt idx="10192">
                  <c:v>8.5879910000000006</c:v>
                </c:pt>
                <c:pt idx="10193">
                  <c:v>8.5878460000000008</c:v>
                </c:pt>
                <c:pt idx="10194">
                  <c:v>8.5876219999999996</c:v>
                </c:pt>
                <c:pt idx="10195">
                  <c:v>8.5874310000000005</c:v>
                </c:pt>
                <c:pt idx="10196">
                  <c:v>8.5871960000000005</c:v>
                </c:pt>
                <c:pt idx="10197">
                  <c:v>8.5869160000000004</c:v>
                </c:pt>
                <c:pt idx="10198">
                  <c:v>8.5865469999999995</c:v>
                </c:pt>
                <c:pt idx="10199">
                  <c:v>8.5861660000000004</c:v>
                </c:pt>
                <c:pt idx="10200">
                  <c:v>8.5858860000000004</c:v>
                </c:pt>
                <c:pt idx="10201">
                  <c:v>8.5856399999999997</c:v>
                </c:pt>
                <c:pt idx="10202">
                  <c:v>8.5852699999999995</c:v>
                </c:pt>
                <c:pt idx="10203">
                  <c:v>8.5848329999999997</c:v>
                </c:pt>
                <c:pt idx="10204">
                  <c:v>8.5843399999999992</c:v>
                </c:pt>
                <c:pt idx="10205">
                  <c:v>8.5838809999999999</c:v>
                </c:pt>
                <c:pt idx="10206">
                  <c:v>8.5833440000000003</c:v>
                </c:pt>
                <c:pt idx="10207">
                  <c:v>8.5828620000000004</c:v>
                </c:pt>
                <c:pt idx="10208">
                  <c:v>8.5823129999999992</c:v>
                </c:pt>
                <c:pt idx="10209">
                  <c:v>8.5816859999999995</c:v>
                </c:pt>
                <c:pt idx="10210">
                  <c:v>8.5810030000000008</c:v>
                </c:pt>
                <c:pt idx="10211">
                  <c:v>8.5803200000000004</c:v>
                </c:pt>
                <c:pt idx="10212">
                  <c:v>8.579637</c:v>
                </c:pt>
                <c:pt idx="10213">
                  <c:v>8.5790539999999993</c:v>
                </c:pt>
                <c:pt idx="10214">
                  <c:v>8.5785280000000004</c:v>
                </c:pt>
                <c:pt idx="10215">
                  <c:v>8.5779569999999996</c:v>
                </c:pt>
                <c:pt idx="10216">
                  <c:v>8.5773069999999993</c:v>
                </c:pt>
                <c:pt idx="10217">
                  <c:v>8.5767249999999997</c:v>
                </c:pt>
                <c:pt idx="10218">
                  <c:v>8.5760529999999999</c:v>
                </c:pt>
                <c:pt idx="10219">
                  <c:v>8.5754040000000007</c:v>
                </c:pt>
                <c:pt idx="10220">
                  <c:v>8.5746760000000002</c:v>
                </c:pt>
                <c:pt idx="10221">
                  <c:v>8.5739809999999999</c:v>
                </c:pt>
                <c:pt idx="10222">
                  <c:v>8.5732529999999993</c:v>
                </c:pt>
                <c:pt idx="10223">
                  <c:v>8.5727159999999998</c:v>
                </c:pt>
                <c:pt idx="10224">
                  <c:v>8.5721670000000003</c:v>
                </c:pt>
                <c:pt idx="10225">
                  <c:v>8.5716409999999996</c:v>
                </c:pt>
                <c:pt idx="10226">
                  <c:v>8.5711370000000002</c:v>
                </c:pt>
                <c:pt idx="10227">
                  <c:v>8.5707450000000005</c:v>
                </c:pt>
                <c:pt idx="10228">
                  <c:v>8.5702970000000001</c:v>
                </c:pt>
                <c:pt idx="10229">
                  <c:v>8.5698600000000003</c:v>
                </c:pt>
                <c:pt idx="10230">
                  <c:v>8.5693900000000003</c:v>
                </c:pt>
                <c:pt idx="10231">
                  <c:v>8.5689419999999998</c:v>
                </c:pt>
                <c:pt idx="10232">
                  <c:v>8.5685269999999996</c:v>
                </c:pt>
                <c:pt idx="10233">
                  <c:v>8.5680569999999996</c:v>
                </c:pt>
                <c:pt idx="10234">
                  <c:v>8.5675749999999997</c:v>
                </c:pt>
                <c:pt idx="10235">
                  <c:v>8.5671949999999999</c:v>
                </c:pt>
                <c:pt idx="10236">
                  <c:v>8.5668589999999991</c:v>
                </c:pt>
                <c:pt idx="10237">
                  <c:v>8.5665669999999992</c:v>
                </c:pt>
                <c:pt idx="10238">
                  <c:v>8.5663210000000003</c:v>
                </c:pt>
                <c:pt idx="10239">
                  <c:v>8.5660749999999997</c:v>
                </c:pt>
                <c:pt idx="10240">
                  <c:v>8.5658619999999992</c:v>
                </c:pt>
                <c:pt idx="10241">
                  <c:v>8.5656599999999994</c:v>
                </c:pt>
                <c:pt idx="10242">
                  <c:v>8.565391</c:v>
                </c:pt>
                <c:pt idx="10243">
                  <c:v>8.5651340000000005</c:v>
                </c:pt>
                <c:pt idx="10244">
                  <c:v>8.5649320000000007</c:v>
                </c:pt>
                <c:pt idx="10245">
                  <c:v>8.5647420000000007</c:v>
                </c:pt>
                <c:pt idx="10246">
                  <c:v>8.5644729999999996</c:v>
                </c:pt>
                <c:pt idx="10247">
                  <c:v>8.5643609999999999</c:v>
                </c:pt>
                <c:pt idx="10248">
                  <c:v>8.5642379999999996</c:v>
                </c:pt>
                <c:pt idx="10249">
                  <c:v>8.5640809999999998</c:v>
                </c:pt>
                <c:pt idx="10250">
                  <c:v>8.5639800000000008</c:v>
                </c:pt>
                <c:pt idx="10251">
                  <c:v>8.5639920000000007</c:v>
                </c:pt>
                <c:pt idx="10252">
                  <c:v>8.5639129999999994</c:v>
                </c:pt>
                <c:pt idx="10253">
                  <c:v>8.5638349999999992</c:v>
                </c:pt>
                <c:pt idx="10254">
                  <c:v>8.5636779999999995</c:v>
                </c:pt>
                <c:pt idx="10255">
                  <c:v>8.5635100000000008</c:v>
                </c:pt>
                <c:pt idx="10256">
                  <c:v>8.5633199999999992</c:v>
                </c:pt>
                <c:pt idx="10257">
                  <c:v>8.5632640000000002</c:v>
                </c:pt>
                <c:pt idx="10258">
                  <c:v>8.5631070000000005</c:v>
                </c:pt>
                <c:pt idx="10259">
                  <c:v>8.5630170000000003</c:v>
                </c:pt>
                <c:pt idx="10260">
                  <c:v>8.5629159999999995</c:v>
                </c:pt>
                <c:pt idx="10261">
                  <c:v>8.5630059999999997</c:v>
                </c:pt>
                <c:pt idx="10262">
                  <c:v>8.5631179999999993</c:v>
                </c:pt>
                <c:pt idx="10263">
                  <c:v>8.5632409999999997</c:v>
                </c:pt>
                <c:pt idx="10264">
                  <c:v>8.5632190000000001</c:v>
                </c:pt>
                <c:pt idx="10265">
                  <c:v>8.5632640000000002</c:v>
                </c:pt>
                <c:pt idx="10266">
                  <c:v>8.5633079999999993</c:v>
                </c:pt>
                <c:pt idx="10267">
                  <c:v>8.5633759999999999</c:v>
                </c:pt>
                <c:pt idx="10268">
                  <c:v>8.5634429999999995</c:v>
                </c:pt>
                <c:pt idx="10269">
                  <c:v>8.5635770000000004</c:v>
                </c:pt>
                <c:pt idx="10270">
                  <c:v>8.5636890000000001</c:v>
                </c:pt>
                <c:pt idx="10271">
                  <c:v>8.5638009999999998</c:v>
                </c:pt>
                <c:pt idx="10272">
                  <c:v>8.5638459999999998</c:v>
                </c:pt>
                <c:pt idx="10273">
                  <c:v>8.5638120000000004</c:v>
                </c:pt>
                <c:pt idx="10274">
                  <c:v>8.5638909999999999</c:v>
                </c:pt>
                <c:pt idx="10275">
                  <c:v>8.5639920000000007</c:v>
                </c:pt>
                <c:pt idx="10276">
                  <c:v>8.5640359999999998</c:v>
                </c:pt>
                <c:pt idx="10277">
                  <c:v>8.5640250000000009</c:v>
                </c:pt>
                <c:pt idx="10278">
                  <c:v>8.5640699999999992</c:v>
                </c:pt>
                <c:pt idx="10279">
                  <c:v>8.5640140000000002</c:v>
                </c:pt>
                <c:pt idx="10280">
                  <c:v>8.563936</c:v>
                </c:pt>
                <c:pt idx="10281">
                  <c:v>8.5637790000000003</c:v>
                </c:pt>
                <c:pt idx="10282">
                  <c:v>8.5635320000000004</c:v>
                </c:pt>
                <c:pt idx="10283">
                  <c:v>8.5632970000000004</c:v>
                </c:pt>
                <c:pt idx="10284">
                  <c:v>8.5631179999999993</c:v>
                </c:pt>
                <c:pt idx="10285">
                  <c:v>8.5630170000000003</c:v>
                </c:pt>
                <c:pt idx="10286">
                  <c:v>8.5628829999999994</c:v>
                </c:pt>
                <c:pt idx="10287">
                  <c:v>8.5628039999999999</c:v>
                </c:pt>
                <c:pt idx="10288">
                  <c:v>8.5626479999999994</c:v>
                </c:pt>
                <c:pt idx="10289">
                  <c:v>8.5624459999999996</c:v>
                </c:pt>
                <c:pt idx="10290">
                  <c:v>8.5622779999999992</c:v>
                </c:pt>
                <c:pt idx="10291">
                  <c:v>8.5621100000000006</c:v>
                </c:pt>
                <c:pt idx="10292">
                  <c:v>8.5618529999999993</c:v>
                </c:pt>
                <c:pt idx="10293">
                  <c:v>8.5617409999999996</c:v>
                </c:pt>
                <c:pt idx="10294">
                  <c:v>8.5616509999999995</c:v>
                </c:pt>
                <c:pt idx="10295">
                  <c:v>8.5615950000000005</c:v>
                </c:pt>
                <c:pt idx="10296">
                  <c:v>8.5614830000000008</c:v>
                </c:pt>
                <c:pt idx="10297">
                  <c:v>8.5613600000000005</c:v>
                </c:pt>
                <c:pt idx="10298">
                  <c:v>8.5611130000000006</c:v>
                </c:pt>
                <c:pt idx="10299">
                  <c:v>8.5609450000000002</c:v>
                </c:pt>
                <c:pt idx="10300">
                  <c:v>8.5607330000000008</c:v>
                </c:pt>
                <c:pt idx="10301">
                  <c:v>8.5605419999999999</c:v>
                </c:pt>
                <c:pt idx="10302">
                  <c:v>8.5601500000000001</c:v>
                </c:pt>
                <c:pt idx="10303">
                  <c:v>8.5597469999999998</c:v>
                </c:pt>
                <c:pt idx="10304">
                  <c:v>8.559355</c:v>
                </c:pt>
                <c:pt idx="10305">
                  <c:v>8.5590860000000006</c:v>
                </c:pt>
                <c:pt idx="10306">
                  <c:v>8.5586719999999996</c:v>
                </c:pt>
                <c:pt idx="10307">
                  <c:v>8.5582799999999999</c:v>
                </c:pt>
                <c:pt idx="10308">
                  <c:v>8.5578430000000001</c:v>
                </c:pt>
                <c:pt idx="10309">
                  <c:v>8.5573840000000008</c:v>
                </c:pt>
                <c:pt idx="10310">
                  <c:v>8.5568910000000002</c:v>
                </c:pt>
                <c:pt idx="10311">
                  <c:v>8.5564099999999996</c:v>
                </c:pt>
                <c:pt idx="10312">
                  <c:v>8.5559619999999992</c:v>
                </c:pt>
                <c:pt idx="10313">
                  <c:v>8.5555920000000008</c:v>
                </c:pt>
                <c:pt idx="10314">
                  <c:v>8.5552899999999994</c:v>
                </c:pt>
                <c:pt idx="10315">
                  <c:v>8.5548979999999997</c:v>
                </c:pt>
                <c:pt idx="10316">
                  <c:v>8.5544049999999991</c:v>
                </c:pt>
                <c:pt idx="10317">
                  <c:v>8.5539679999999993</c:v>
                </c:pt>
                <c:pt idx="10318">
                  <c:v>8.5535429999999995</c:v>
                </c:pt>
                <c:pt idx="10319">
                  <c:v>8.5530050000000006</c:v>
                </c:pt>
                <c:pt idx="10320">
                  <c:v>8.5526020000000003</c:v>
                </c:pt>
                <c:pt idx="10321">
                  <c:v>8.5522550000000006</c:v>
                </c:pt>
                <c:pt idx="10322">
                  <c:v>8.5519189999999998</c:v>
                </c:pt>
                <c:pt idx="10323">
                  <c:v>8.5516500000000004</c:v>
                </c:pt>
                <c:pt idx="10324">
                  <c:v>8.5513370000000002</c:v>
                </c:pt>
                <c:pt idx="10325">
                  <c:v>8.5509780000000006</c:v>
                </c:pt>
                <c:pt idx="10326">
                  <c:v>8.5505080000000007</c:v>
                </c:pt>
                <c:pt idx="10327">
                  <c:v>8.5501159999999992</c:v>
                </c:pt>
                <c:pt idx="10328">
                  <c:v>8.5497580000000006</c:v>
                </c:pt>
                <c:pt idx="10329">
                  <c:v>8.5493659999999991</c:v>
                </c:pt>
                <c:pt idx="10330">
                  <c:v>8.5489060000000006</c:v>
                </c:pt>
                <c:pt idx="10331">
                  <c:v>8.5484810000000007</c:v>
                </c:pt>
                <c:pt idx="10332">
                  <c:v>8.5479769999999995</c:v>
                </c:pt>
                <c:pt idx="10333">
                  <c:v>8.5475619999999992</c:v>
                </c:pt>
                <c:pt idx="10334">
                  <c:v>8.5470469999999992</c:v>
                </c:pt>
                <c:pt idx="10335">
                  <c:v>8.5464870000000008</c:v>
                </c:pt>
                <c:pt idx="10336">
                  <c:v>8.5459720000000008</c:v>
                </c:pt>
                <c:pt idx="10337">
                  <c:v>8.5455579999999998</c:v>
                </c:pt>
                <c:pt idx="10338">
                  <c:v>8.5451320000000006</c:v>
                </c:pt>
                <c:pt idx="10339">
                  <c:v>8.5447740000000003</c:v>
                </c:pt>
                <c:pt idx="10340">
                  <c:v>8.5443820000000006</c:v>
                </c:pt>
                <c:pt idx="10341">
                  <c:v>8.5440459999999998</c:v>
                </c:pt>
                <c:pt idx="10342">
                  <c:v>8.5436320000000006</c:v>
                </c:pt>
                <c:pt idx="10343">
                  <c:v>8.5433070000000004</c:v>
                </c:pt>
                <c:pt idx="10344">
                  <c:v>8.5429929999999992</c:v>
                </c:pt>
                <c:pt idx="10345">
                  <c:v>8.5426680000000008</c:v>
                </c:pt>
                <c:pt idx="10346">
                  <c:v>8.5421309999999995</c:v>
                </c:pt>
                <c:pt idx="10347">
                  <c:v>8.5417280000000009</c:v>
                </c:pt>
                <c:pt idx="10348">
                  <c:v>8.5413130000000006</c:v>
                </c:pt>
                <c:pt idx="10349">
                  <c:v>8.5409210000000009</c:v>
                </c:pt>
                <c:pt idx="10350">
                  <c:v>8.5404509999999991</c:v>
                </c:pt>
                <c:pt idx="10351">
                  <c:v>8.5400589999999994</c:v>
                </c:pt>
                <c:pt idx="10352">
                  <c:v>8.5395769999999995</c:v>
                </c:pt>
                <c:pt idx="10353">
                  <c:v>8.5390289999999993</c:v>
                </c:pt>
                <c:pt idx="10354">
                  <c:v>8.5384349999999998</c:v>
                </c:pt>
                <c:pt idx="10355">
                  <c:v>8.5378980000000002</c:v>
                </c:pt>
                <c:pt idx="10356">
                  <c:v>8.5373819999999991</c:v>
                </c:pt>
                <c:pt idx="10357">
                  <c:v>8.5369460000000004</c:v>
                </c:pt>
                <c:pt idx="10358">
                  <c:v>8.5364979999999999</c:v>
                </c:pt>
                <c:pt idx="10359">
                  <c:v>8.5360610000000001</c:v>
                </c:pt>
                <c:pt idx="10360">
                  <c:v>8.5356909999999999</c:v>
                </c:pt>
                <c:pt idx="10361">
                  <c:v>8.5352320000000006</c:v>
                </c:pt>
                <c:pt idx="10362">
                  <c:v>8.5347950000000008</c:v>
                </c:pt>
                <c:pt idx="10363">
                  <c:v>8.5343809999999998</c:v>
                </c:pt>
                <c:pt idx="10364">
                  <c:v>8.5339220000000005</c:v>
                </c:pt>
                <c:pt idx="10365">
                  <c:v>8.5335520000000002</c:v>
                </c:pt>
                <c:pt idx="10366">
                  <c:v>8.5332500000000007</c:v>
                </c:pt>
                <c:pt idx="10367">
                  <c:v>8.5330150000000007</c:v>
                </c:pt>
                <c:pt idx="10368">
                  <c:v>8.5326789999999999</c:v>
                </c:pt>
                <c:pt idx="10369">
                  <c:v>8.5322759999999995</c:v>
                </c:pt>
                <c:pt idx="10370">
                  <c:v>8.5318839999999998</c:v>
                </c:pt>
                <c:pt idx="10371">
                  <c:v>8.5316259999999993</c:v>
                </c:pt>
                <c:pt idx="10372">
                  <c:v>8.5313800000000004</c:v>
                </c:pt>
                <c:pt idx="10373">
                  <c:v>8.5312009999999994</c:v>
                </c:pt>
                <c:pt idx="10374">
                  <c:v>8.5309539999999995</c:v>
                </c:pt>
                <c:pt idx="10375">
                  <c:v>8.5307080000000006</c:v>
                </c:pt>
                <c:pt idx="10376">
                  <c:v>8.5304839999999995</c:v>
                </c:pt>
                <c:pt idx="10377">
                  <c:v>8.5302039999999995</c:v>
                </c:pt>
                <c:pt idx="10378">
                  <c:v>8.5298449999999999</c:v>
                </c:pt>
                <c:pt idx="10379">
                  <c:v>8.5295989999999993</c:v>
                </c:pt>
                <c:pt idx="10380">
                  <c:v>8.5293189999999992</c:v>
                </c:pt>
                <c:pt idx="10381">
                  <c:v>8.5290389999999991</c:v>
                </c:pt>
                <c:pt idx="10382">
                  <c:v>8.5287030000000001</c:v>
                </c:pt>
                <c:pt idx="10383">
                  <c:v>8.5284569999999995</c:v>
                </c:pt>
                <c:pt idx="10384">
                  <c:v>8.5282330000000002</c:v>
                </c:pt>
                <c:pt idx="10385">
                  <c:v>8.5279749999999996</c:v>
                </c:pt>
                <c:pt idx="10386">
                  <c:v>8.5277180000000001</c:v>
                </c:pt>
                <c:pt idx="10387">
                  <c:v>8.5276499999999995</c:v>
                </c:pt>
                <c:pt idx="10388">
                  <c:v>8.5275499999999997</c:v>
                </c:pt>
                <c:pt idx="10389">
                  <c:v>8.5274380000000001</c:v>
                </c:pt>
                <c:pt idx="10390">
                  <c:v>8.5273260000000004</c:v>
                </c:pt>
                <c:pt idx="10391">
                  <c:v>8.5273479999999999</c:v>
                </c:pt>
                <c:pt idx="10392">
                  <c:v>8.5272579999999998</c:v>
                </c:pt>
                <c:pt idx="10393">
                  <c:v>8.5273369999999993</c:v>
                </c:pt>
                <c:pt idx="10394">
                  <c:v>8.5274149999999995</c:v>
                </c:pt>
                <c:pt idx="10395">
                  <c:v>8.5275610000000004</c:v>
                </c:pt>
                <c:pt idx="10396">
                  <c:v>8.5276060000000005</c:v>
                </c:pt>
                <c:pt idx="10397">
                  <c:v>8.5277060000000002</c:v>
                </c:pt>
                <c:pt idx="10398">
                  <c:v>8.5278519999999993</c:v>
                </c:pt>
                <c:pt idx="10399">
                  <c:v>8.5279980000000002</c:v>
                </c:pt>
                <c:pt idx="10400">
                  <c:v>0.12157999999999999</c:v>
                </c:pt>
                <c:pt idx="10401">
                  <c:v>0.121322</c:v>
                </c:pt>
                <c:pt idx="10402">
                  <c:v>0.12110899999999999</c:v>
                </c:pt>
                <c:pt idx="10403">
                  <c:v>0.12093</c:v>
                </c:pt>
                <c:pt idx="10404">
                  <c:v>0.120617</c:v>
                </c:pt>
                <c:pt idx="10405">
                  <c:v>0.120314</c:v>
                </c:pt>
                <c:pt idx="10406">
                  <c:v>0.12006799999999999</c:v>
                </c:pt>
                <c:pt idx="10407">
                  <c:v>0.119799</c:v>
                </c:pt>
                <c:pt idx="10408">
                  <c:v>0.11942999999999999</c:v>
                </c:pt>
                <c:pt idx="10409">
                  <c:v>0.119161</c:v>
                </c:pt>
                <c:pt idx="10410">
                  <c:v>0.118814</c:v>
                </c:pt>
                <c:pt idx="10411">
                  <c:v>0.118522</c:v>
                </c:pt>
                <c:pt idx="10412">
                  <c:v>0.118254</c:v>
                </c:pt>
                <c:pt idx="10413">
                  <c:v>0.117962</c:v>
                </c:pt>
                <c:pt idx="10414">
                  <c:v>0.11756999999999999</c:v>
                </c:pt>
                <c:pt idx="10415">
                  <c:v>0.11722299999999999</c:v>
                </c:pt>
                <c:pt idx="10416">
                  <c:v>0.116854</c:v>
                </c:pt>
                <c:pt idx="10417">
                  <c:v>0.11659600000000001</c:v>
                </c:pt>
                <c:pt idx="10418">
                  <c:v>0.11630500000000001</c:v>
                </c:pt>
                <c:pt idx="10419">
                  <c:v>0.115991</c:v>
                </c:pt>
                <c:pt idx="10420">
                  <c:v>0.115532</c:v>
                </c:pt>
                <c:pt idx="10421">
                  <c:v>0.115095</c:v>
                </c:pt>
                <c:pt idx="10422">
                  <c:v>0.11455799999999999</c:v>
                </c:pt>
                <c:pt idx="10423">
                  <c:v>0.114065</c:v>
                </c:pt>
                <c:pt idx="10424">
                  <c:v>0.113617</c:v>
                </c:pt>
                <c:pt idx="10425">
                  <c:v>0.113214</c:v>
                </c:pt>
                <c:pt idx="10426">
                  <c:v>0.112777</c:v>
                </c:pt>
                <c:pt idx="10427">
                  <c:v>0.11240799999999999</c:v>
                </c:pt>
                <c:pt idx="10428">
                  <c:v>0.112049</c:v>
                </c:pt>
                <c:pt idx="10429">
                  <c:v>0.111725</c:v>
                </c:pt>
                <c:pt idx="10430">
                  <c:v>0.111456</c:v>
                </c:pt>
                <c:pt idx="10431">
                  <c:v>0.111165</c:v>
                </c:pt>
                <c:pt idx="10432">
                  <c:v>0.110873</c:v>
                </c:pt>
                <c:pt idx="10433">
                  <c:v>0.11067200000000001</c:v>
                </c:pt>
                <c:pt idx="10434">
                  <c:v>0.110392</c:v>
                </c:pt>
                <c:pt idx="10435">
                  <c:v>0.110235</c:v>
                </c:pt>
                <c:pt idx="10436">
                  <c:v>0.110224</c:v>
                </c:pt>
                <c:pt idx="10437">
                  <c:v>0.110302</c:v>
                </c:pt>
                <c:pt idx="10438">
                  <c:v>0.110336</c:v>
                </c:pt>
                <c:pt idx="10439">
                  <c:v>0.110481</c:v>
                </c:pt>
                <c:pt idx="10440">
                  <c:v>0.11061600000000001</c:v>
                </c:pt>
                <c:pt idx="10441">
                  <c:v>0.110761</c:v>
                </c:pt>
                <c:pt idx="10442">
                  <c:v>0.110974</c:v>
                </c:pt>
                <c:pt idx="10443">
                  <c:v>0.111142</c:v>
                </c:pt>
                <c:pt idx="10444">
                  <c:v>0.111288</c:v>
                </c:pt>
                <c:pt idx="10445">
                  <c:v>0.111489</c:v>
                </c:pt>
                <c:pt idx="10446">
                  <c:v>0.111702</c:v>
                </c:pt>
                <c:pt idx="10447">
                  <c:v>0.11189200000000001</c:v>
                </c:pt>
                <c:pt idx="10448">
                  <c:v>0.11215</c:v>
                </c:pt>
                <c:pt idx="10449">
                  <c:v>0.112374</c:v>
                </c:pt>
                <c:pt idx="10450">
                  <c:v>0.112598</c:v>
                </c:pt>
                <c:pt idx="10451">
                  <c:v>0.11276600000000001</c:v>
                </c:pt>
                <c:pt idx="10452">
                  <c:v>0.1129</c:v>
                </c:pt>
                <c:pt idx="10453">
                  <c:v>0.11308</c:v>
                </c:pt>
                <c:pt idx="10454">
                  <c:v>0.113304</c:v>
                </c:pt>
                <c:pt idx="10455">
                  <c:v>0.11350499999999999</c:v>
                </c:pt>
                <c:pt idx="10456">
                  <c:v>0.113707</c:v>
                </c:pt>
                <c:pt idx="10457">
                  <c:v>0.113875</c:v>
                </c:pt>
                <c:pt idx="10458">
                  <c:v>0.114076</c:v>
                </c:pt>
                <c:pt idx="10459">
                  <c:v>0.114345</c:v>
                </c:pt>
                <c:pt idx="10460">
                  <c:v>0.11466999999999999</c:v>
                </c:pt>
                <c:pt idx="10461">
                  <c:v>0.115039</c:v>
                </c:pt>
                <c:pt idx="10462">
                  <c:v>0.11543100000000001</c:v>
                </c:pt>
                <c:pt idx="10463">
                  <c:v>0.115868</c:v>
                </c:pt>
                <c:pt idx="10464">
                  <c:v>0.116339</c:v>
                </c:pt>
                <c:pt idx="10465">
                  <c:v>0.116775</c:v>
                </c:pt>
                <c:pt idx="10466">
                  <c:v>0.11719</c:v>
                </c:pt>
                <c:pt idx="10467">
                  <c:v>0.11763800000000001</c:v>
                </c:pt>
                <c:pt idx="10468">
                  <c:v>0.118074</c:v>
                </c:pt>
                <c:pt idx="10469">
                  <c:v>0.11849999999999999</c:v>
                </c:pt>
                <c:pt idx="10470">
                  <c:v>0.11890299999999999</c:v>
                </c:pt>
                <c:pt idx="10471">
                  <c:v>0.119284</c:v>
                </c:pt>
                <c:pt idx="10472">
                  <c:v>0.11966499999999999</c:v>
                </c:pt>
                <c:pt idx="10473">
                  <c:v>0.120045</c:v>
                </c:pt>
                <c:pt idx="10474">
                  <c:v>0.120404</c:v>
                </c:pt>
                <c:pt idx="10475">
                  <c:v>0.120841</c:v>
                </c:pt>
                <c:pt idx="10476">
                  <c:v>0.12123299999999999</c:v>
                </c:pt>
                <c:pt idx="10477">
                  <c:v>0.12146800000000001</c:v>
                </c:pt>
                <c:pt idx="10478">
                  <c:v>0.121681</c:v>
                </c:pt>
                <c:pt idx="10479">
                  <c:v>0.121949</c:v>
                </c:pt>
                <c:pt idx="10480">
                  <c:v>0.12216200000000001</c:v>
                </c:pt>
                <c:pt idx="10481">
                  <c:v>0.12234100000000001</c:v>
                </c:pt>
                <c:pt idx="10482">
                  <c:v>0.122476</c:v>
                </c:pt>
                <c:pt idx="10483">
                  <c:v>0.122543</c:v>
                </c:pt>
                <c:pt idx="10484">
                  <c:v>0.122655</c:v>
                </c:pt>
                <c:pt idx="10485">
                  <c:v>0.122711</c:v>
                </c:pt>
                <c:pt idx="10486">
                  <c:v>0.12274400000000001</c:v>
                </c:pt>
                <c:pt idx="10487">
                  <c:v>0.122756</c:v>
                </c:pt>
                <c:pt idx="10488">
                  <c:v>0.122756</c:v>
                </c:pt>
                <c:pt idx="10489">
                  <c:v>0.122778</c:v>
                </c:pt>
                <c:pt idx="10490">
                  <c:v>0.122901</c:v>
                </c:pt>
                <c:pt idx="10491">
                  <c:v>0.122991</c:v>
                </c:pt>
                <c:pt idx="10492">
                  <c:v>0.123125</c:v>
                </c:pt>
                <c:pt idx="10493">
                  <c:v>0.123248</c:v>
                </c:pt>
                <c:pt idx="10494">
                  <c:v>0.12332700000000001</c:v>
                </c:pt>
                <c:pt idx="10495">
                  <c:v>0.123394</c:v>
                </c:pt>
                <c:pt idx="10496">
                  <c:v>0.12354</c:v>
                </c:pt>
                <c:pt idx="10497">
                  <c:v>0.123652</c:v>
                </c:pt>
                <c:pt idx="10498">
                  <c:v>0.123876</c:v>
                </c:pt>
                <c:pt idx="10499">
                  <c:v>0.123988</c:v>
                </c:pt>
                <c:pt idx="10500">
                  <c:v>0.12396500000000001</c:v>
                </c:pt>
                <c:pt idx="10501">
                  <c:v>0.123876</c:v>
                </c:pt>
                <c:pt idx="10502">
                  <c:v>0.123808</c:v>
                </c:pt>
                <c:pt idx="10503">
                  <c:v>0.123741</c:v>
                </c:pt>
                <c:pt idx="10504">
                  <c:v>0.12367400000000001</c:v>
                </c:pt>
                <c:pt idx="10505">
                  <c:v>0.123573</c:v>
                </c:pt>
                <c:pt idx="10506">
                  <c:v>0.123517</c:v>
                </c:pt>
                <c:pt idx="10507">
                  <c:v>0.123472</c:v>
                </c:pt>
                <c:pt idx="10508">
                  <c:v>0.123484</c:v>
                </c:pt>
                <c:pt idx="10509">
                  <c:v>0.123506</c:v>
                </c:pt>
                <c:pt idx="10510">
                  <c:v>0.12355099999999999</c:v>
                </c:pt>
                <c:pt idx="10511">
                  <c:v>0.123528</c:v>
                </c:pt>
                <c:pt idx="10512">
                  <c:v>0.123573</c:v>
                </c:pt>
                <c:pt idx="10513">
                  <c:v>0.12364</c:v>
                </c:pt>
                <c:pt idx="10514">
                  <c:v>0.123719</c:v>
                </c:pt>
                <c:pt idx="10515">
                  <c:v>0.12382</c:v>
                </c:pt>
                <c:pt idx="10516">
                  <c:v>0.123932</c:v>
                </c:pt>
                <c:pt idx="10517">
                  <c:v>0.123976</c:v>
                </c:pt>
                <c:pt idx="10518">
                  <c:v>0.124088</c:v>
                </c:pt>
                <c:pt idx="10519">
                  <c:v>0.124111</c:v>
                </c:pt>
                <c:pt idx="10520">
                  <c:v>0.1241</c:v>
                </c:pt>
                <c:pt idx="10521">
                  <c:v>0.124144</c:v>
                </c:pt>
                <c:pt idx="10522">
                  <c:v>0.12430099999999999</c:v>
                </c:pt>
                <c:pt idx="10523">
                  <c:v>0.124503</c:v>
                </c:pt>
                <c:pt idx="10524">
                  <c:v>0.124727</c:v>
                </c:pt>
                <c:pt idx="10525">
                  <c:v>0.12489500000000001</c:v>
                </c:pt>
                <c:pt idx="10526">
                  <c:v>0.12520800000000001</c:v>
                </c:pt>
                <c:pt idx="10527">
                  <c:v>0.12559999999999999</c:v>
                </c:pt>
                <c:pt idx="10528">
                  <c:v>0.126059</c:v>
                </c:pt>
                <c:pt idx="10529">
                  <c:v>0.12654099999999999</c:v>
                </c:pt>
                <c:pt idx="10530">
                  <c:v>0.12692200000000001</c:v>
                </c:pt>
                <c:pt idx="10531">
                  <c:v>0.127191</c:v>
                </c:pt>
                <c:pt idx="10532">
                  <c:v>0.12750400000000001</c:v>
                </c:pt>
                <c:pt idx="10533">
                  <c:v>0.127806</c:v>
                </c:pt>
                <c:pt idx="10534">
                  <c:v>0.12809799999999999</c:v>
                </c:pt>
                <c:pt idx="10535">
                  <c:v>0.12834400000000001</c:v>
                </c:pt>
                <c:pt idx="10536">
                  <c:v>0.12860199999999999</c:v>
                </c:pt>
                <c:pt idx="10537">
                  <c:v>0.12887000000000001</c:v>
                </c:pt>
                <c:pt idx="10538">
                  <c:v>0.12926199999999999</c:v>
                </c:pt>
                <c:pt idx="10539">
                  <c:v>0.12947500000000001</c:v>
                </c:pt>
                <c:pt idx="10540">
                  <c:v>0.129722</c:v>
                </c:pt>
                <c:pt idx="10541">
                  <c:v>0.13005700000000001</c:v>
                </c:pt>
                <c:pt idx="10542">
                  <c:v>0.130416</c:v>
                </c:pt>
                <c:pt idx="10543">
                  <c:v>0.130718</c:v>
                </c:pt>
                <c:pt idx="10544">
                  <c:v>0.131054</c:v>
                </c:pt>
                <c:pt idx="10545">
                  <c:v>0.13133400000000001</c:v>
                </c:pt>
                <c:pt idx="10546">
                  <c:v>0.131581</c:v>
                </c:pt>
                <c:pt idx="10547">
                  <c:v>0.13186100000000001</c:v>
                </c:pt>
                <c:pt idx="10548">
                  <c:v>0.132163</c:v>
                </c:pt>
                <c:pt idx="10549">
                  <c:v>0.13234199999999999</c:v>
                </c:pt>
                <c:pt idx="10550">
                  <c:v>0.132387</c:v>
                </c:pt>
                <c:pt idx="10551">
                  <c:v>0.132353</c:v>
                </c:pt>
                <c:pt idx="10552">
                  <c:v>0.13244300000000001</c:v>
                </c:pt>
                <c:pt idx="10553">
                  <c:v>0.13242100000000001</c:v>
                </c:pt>
                <c:pt idx="10554">
                  <c:v>0.132387</c:v>
                </c:pt>
                <c:pt idx="10555">
                  <c:v>0.132331</c:v>
                </c:pt>
                <c:pt idx="10556">
                  <c:v>0.13219700000000001</c:v>
                </c:pt>
                <c:pt idx="10557">
                  <c:v>0.13192799999999999</c:v>
                </c:pt>
                <c:pt idx="10558">
                  <c:v>0.131749</c:v>
                </c:pt>
                <c:pt idx="10559">
                  <c:v>0.131581</c:v>
                </c:pt>
                <c:pt idx="10560">
                  <c:v>0.13151299999999999</c:v>
                </c:pt>
                <c:pt idx="10561">
                  <c:v>0.131413</c:v>
                </c:pt>
                <c:pt idx="10562">
                  <c:v>0.13127800000000001</c:v>
                </c:pt>
                <c:pt idx="10563">
                  <c:v>0.131054</c:v>
                </c:pt>
                <c:pt idx="10564">
                  <c:v>0.13076299999999999</c:v>
                </c:pt>
                <c:pt idx="10565">
                  <c:v>0.13037099999999999</c:v>
                </c:pt>
                <c:pt idx="10566">
                  <c:v>0.13005700000000001</c:v>
                </c:pt>
                <c:pt idx="10567">
                  <c:v>0.12958700000000001</c:v>
                </c:pt>
                <c:pt idx="10568">
                  <c:v>0.12905</c:v>
                </c:pt>
                <c:pt idx="10569">
                  <c:v>0.12848999999999999</c:v>
                </c:pt>
                <c:pt idx="10570">
                  <c:v>0.12792999999999999</c:v>
                </c:pt>
                <c:pt idx="10571">
                  <c:v>0.12738099999999999</c:v>
                </c:pt>
                <c:pt idx="10572">
                  <c:v>0.12692200000000001</c:v>
                </c:pt>
                <c:pt idx="10573">
                  <c:v>0.126384</c:v>
                </c:pt>
                <c:pt idx="10574">
                  <c:v>0.125891</c:v>
                </c:pt>
                <c:pt idx="10575">
                  <c:v>0.12543199999999999</c:v>
                </c:pt>
                <c:pt idx="10576">
                  <c:v>0.125029</c:v>
                </c:pt>
                <c:pt idx="10577">
                  <c:v>0.124637</c:v>
                </c:pt>
                <c:pt idx="10578">
                  <c:v>0.124234</c:v>
                </c:pt>
                <c:pt idx="10579">
                  <c:v>0.123663</c:v>
                </c:pt>
                <c:pt idx="10580">
                  <c:v>0.123181</c:v>
                </c:pt>
                <c:pt idx="10581">
                  <c:v>0.122666</c:v>
                </c:pt>
                <c:pt idx="10582">
                  <c:v>0.122117</c:v>
                </c:pt>
                <c:pt idx="10583">
                  <c:v>0.121569</c:v>
                </c:pt>
                <c:pt idx="10584">
                  <c:v>0.12105299999999999</c:v>
                </c:pt>
                <c:pt idx="10585">
                  <c:v>0.12046</c:v>
                </c:pt>
                <c:pt idx="10586">
                  <c:v>0.120001</c:v>
                </c:pt>
                <c:pt idx="10587">
                  <c:v>0.119519</c:v>
                </c:pt>
                <c:pt idx="10588">
                  <c:v>0.118926</c:v>
                </c:pt>
                <c:pt idx="10589">
                  <c:v>0.11827600000000001</c:v>
                </c:pt>
                <c:pt idx="10590">
                  <c:v>0.117738</c:v>
                </c:pt>
                <c:pt idx="10591">
                  <c:v>0.117302</c:v>
                </c:pt>
                <c:pt idx="10592">
                  <c:v>0.11698799999999999</c:v>
                </c:pt>
                <c:pt idx="10593">
                  <c:v>0.11654</c:v>
                </c:pt>
                <c:pt idx="10594">
                  <c:v>0.11612599999999999</c:v>
                </c:pt>
                <c:pt idx="10595">
                  <c:v>0.115756</c:v>
                </c:pt>
                <c:pt idx="10596">
                  <c:v>0.11541999999999999</c:v>
                </c:pt>
                <c:pt idx="10597">
                  <c:v>0.11519600000000001</c:v>
                </c:pt>
                <c:pt idx="10598">
                  <c:v>0.11508400000000001</c:v>
                </c:pt>
                <c:pt idx="10599">
                  <c:v>0.11486</c:v>
                </c:pt>
                <c:pt idx="10600">
                  <c:v>0.114647</c:v>
                </c:pt>
                <c:pt idx="10601">
                  <c:v>0.114345</c:v>
                </c:pt>
                <c:pt idx="10602">
                  <c:v>0.114121</c:v>
                </c:pt>
                <c:pt idx="10603">
                  <c:v>0.113875</c:v>
                </c:pt>
                <c:pt idx="10604">
                  <c:v>0.11357200000000001</c:v>
                </c:pt>
                <c:pt idx="10605">
                  <c:v>0.113326</c:v>
                </c:pt>
                <c:pt idx="10606">
                  <c:v>0.113203</c:v>
                </c:pt>
                <c:pt idx="10607">
                  <c:v>0.112979</c:v>
                </c:pt>
                <c:pt idx="10608">
                  <c:v>0.11282200000000001</c:v>
                </c:pt>
                <c:pt idx="10609">
                  <c:v>0.11271</c:v>
                </c:pt>
                <c:pt idx="10610">
                  <c:v>0.112576</c:v>
                </c:pt>
                <c:pt idx="10611">
                  <c:v>0.112396</c:v>
                </c:pt>
                <c:pt idx="10612">
                  <c:v>0.11228399999999999</c:v>
                </c:pt>
                <c:pt idx="10613">
                  <c:v>0.112139</c:v>
                </c:pt>
                <c:pt idx="10614">
                  <c:v>0.11206000000000001</c:v>
                </c:pt>
                <c:pt idx="10615">
                  <c:v>0.111859</c:v>
                </c:pt>
                <c:pt idx="10616">
                  <c:v>0.111702</c:v>
                </c:pt>
                <c:pt idx="10617">
                  <c:v>0.111568</c:v>
                </c:pt>
                <c:pt idx="10618">
                  <c:v>0.1114</c:v>
                </c:pt>
                <c:pt idx="10619">
                  <c:v>0.11118699999999999</c:v>
                </c:pt>
                <c:pt idx="10620">
                  <c:v>0.111064</c:v>
                </c:pt>
                <c:pt idx="10621">
                  <c:v>0.110929</c:v>
                </c:pt>
                <c:pt idx="10622">
                  <c:v>0.110873</c:v>
                </c:pt>
                <c:pt idx="10623">
                  <c:v>0.110862</c:v>
                </c:pt>
                <c:pt idx="10624">
                  <c:v>0.11090700000000001</c:v>
                </c:pt>
                <c:pt idx="10625">
                  <c:v>0.110952</c:v>
                </c:pt>
                <c:pt idx="10626">
                  <c:v>0.11101900000000001</c:v>
                </c:pt>
                <c:pt idx="10627">
                  <c:v>0.111008</c:v>
                </c:pt>
                <c:pt idx="10628">
                  <c:v>0.111165</c:v>
                </c:pt>
                <c:pt idx="10629">
                  <c:v>0.1114</c:v>
                </c:pt>
                <c:pt idx="10630">
                  <c:v>0.11168</c:v>
                </c:pt>
                <c:pt idx="10631">
                  <c:v>0.11189200000000001</c:v>
                </c:pt>
                <c:pt idx="10632">
                  <c:v>0.11218400000000001</c:v>
                </c:pt>
                <c:pt idx="10633">
                  <c:v>0.112363</c:v>
                </c:pt>
                <c:pt idx="10634">
                  <c:v>0.112654</c:v>
                </c:pt>
                <c:pt idx="10635">
                  <c:v>0.113012</c:v>
                </c:pt>
                <c:pt idx="10636">
                  <c:v>0.113304</c:v>
                </c:pt>
                <c:pt idx="10637">
                  <c:v>0.113539</c:v>
                </c:pt>
                <c:pt idx="10638">
                  <c:v>0.113729</c:v>
                </c:pt>
                <c:pt idx="10639">
                  <c:v>0.11386400000000001</c:v>
                </c:pt>
                <c:pt idx="10640">
                  <c:v>0.114121</c:v>
                </c:pt>
                <c:pt idx="10641">
                  <c:v>0.11439000000000001</c:v>
                </c:pt>
                <c:pt idx="10642">
                  <c:v>0.114759</c:v>
                </c:pt>
                <c:pt idx="10643">
                  <c:v>0.11502800000000001</c:v>
                </c:pt>
                <c:pt idx="10644">
                  <c:v>0.115353</c:v>
                </c:pt>
                <c:pt idx="10645">
                  <c:v>0.11576699999999999</c:v>
                </c:pt>
                <c:pt idx="10646">
                  <c:v>0.116193</c:v>
                </c:pt>
                <c:pt idx="10647">
                  <c:v>0.116607</c:v>
                </c:pt>
                <c:pt idx="10648">
                  <c:v>0.117122</c:v>
                </c:pt>
                <c:pt idx="10649">
                  <c:v>0.11763800000000001</c:v>
                </c:pt>
                <c:pt idx="10650">
                  <c:v>0.11809699999999999</c:v>
                </c:pt>
                <c:pt idx="10651">
                  <c:v>0.11849999999999999</c:v>
                </c:pt>
                <c:pt idx="10652">
                  <c:v>0.11890299999999999</c:v>
                </c:pt>
                <c:pt idx="10653">
                  <c:v>0.11924999999999999</c:v>
                </c:pt>
                <c:pt idx="10654">
                  <c:v>0.119586</c:v>
                </c:pt>
                <c:pt idx="10655">
                  <c:v>0.11990000000000001</c:v>
                </c:pt>
                <c:pt idx="10656">
                  <c:v>0.12041499999999999</c:v>
                </c:pt>
                <c:pt idx="10657">
                  <c:v>0.12082900000000001</c:v>
                </c:pt>
                <c:pt idx="10658">
                  <c:v>0.12121</c:v>
                </c:pt>
                <c:pt idx="10659">
                  <c:v>0.12157999999999999</c:v>
                </c:pt>
                <c:pt idx="10660">
                  <c:v>0.121961</c:v>
                </c:pt>
                <c:pt idx="10661">
                  <c:v>0.122285</c:v>
                </c:pt>
                <c:pt idx="10662">
                  <c:v>0.12261</c:v>
                </c:pt>
                <c:pt idx="10663">
                  <c:v>0.122879</c:v>
                </c:pt>
                <c:pt idx="10664">
                  <c:v>0.123159</c:v>
                </c:pt>
                <c:pt idx="10665">
                  <c:v>0.123372</c:v>
                </c:pt>
                <c:pt idx="10666">
                  <c:v>0.123596</c:v>
                </c:pt>
                <c:pt idx="10667">
                  <c:v>0.123808</c:v>
                </c:pt>
                <c:pt idx="10668">
                  <c:v>0.123999</c:v>
                </c:pt>
                <c:pt idx="10669">
                  <c:v>0.123999</c:v>
                </c:pt>
                <c:pt idx="10670">
                  <c:v>0.123943</c:v>
                </c:pt>
                <c:pt idx="10671">
                  <c:v>0.123864</c:v>
                </c:pt>
                <c:pt idx="10672">
                  <c:v>0.123741</c:v>
                </c:pt>
                <c:pt idx="10673">
                  <c:v>0.123484</c:v>
                </c:pt>
                <c:pt idx="10674">
                  <c:v>0.123316</c:v>
                </c:pt>
                <c:pt idx="10675">
                  <c:v>0.12307999999999999</c:v>
                </c:pt>
                <c:pt idx="10676">
                  <c:v>0.122868</c:v>
                </c:pt>
                <c:pt idx="10677">
                  <c:v>0.122655</c:v>
                </c:pt>
                <c:pt idx="10678">
                  <c:v>0.122487</c:v>
                </c:pt>
                <c:pt idx="10679">
                  <c:v>0.122296</c:v>
                </c:pt>
                <c:pt idx="10680">
                  <c:v>0.12216200000000001</c:v>
                </c:pt>
                <c:pt idx="10681">
                  <c:v>0.12187099999999999</c:v>
                </c:pt>
                <c:pt idx="10682">
                  <c:v>0.121535</c:v>
                </c:pt>
                <c:pt idx="10683">
                  <c:v>0.12110899999999999</c:v>
                </c:pt>
                <c:pt idx="10684">
                  <c:v>0.120796</c:v>
                </c:pt>
                <c:pt idx="10685">
                  <c:v>0.120437</c:v>
                </c:pt>
                <c:pt idx="10686">
                  <c:v>0.120057</c:v>
                </c:pt>
                <c:pt idx="10687">
                  <c:v>0.119575</c:v>
                </c:pt>
                <c:pt idx="10688">
                  <c:v>0.119071</c:v>
                </c:pt>
                <c:pt idx="10689">
                  <c:v>0.118489</c:v>
                </c:pt>
                <c:pt idx="10690">
                  <c:v>0.117951</c:v>
                </c:pt>
                <c:pt idx="10691">
                  <c:v>0.117503</c:v>
                </c:pt>
                <c:pt idx="10692">
                  <c:v>0.117134</c:v>
                </c:pt>
                <c:pt idx="10693">
                  <c:v>0.11676400000000001</c:v>
                </c:pt>
                <c:pt idx="10694">
                  <c:v>0.116462</c:v>
                </c:pt>
                <c:pt idx="10695">
                  <c:v>0.116159</c:v>
                </c:pt>
                <c:pt idx="10696">
                  <c:v>0.115846</c:v>
                </c:pt>
                <c:pt idx="10697">
                  <c:v>0.115353</c:v>
                </c:pt>
                <c:pt idx="10698">
                  <c:v>0.11490499999999999</c:v>
                </c:pt>
                <c:pt idx="10699">
                  <c:v>0.11444600000000001</c:v>
                </c:pt>
                <c:pt idx="10700">
                  <c:v>0.11402</c:v>
                </c:pt>
                <c:pt idx="10701">
                  <c:v>0.11355</c:v>
                </c:pt>
                <c:pt idx="10702">
                  <c:v>0.113136</c:v>
                </c:pt>
                <c:pt idx="10703">
                  <c:v>0.11275499999999999</c:v>
                </c:pt>
                <c:pt idx="10704">
                  <c:v>0.112441</c:v>
                </c:pt>
                <c:pt idx="10705">
                  <c:v>0.112072</c:v>
                </c:pt>
                <c:pt idx="10706">
                  <c:v>0.111758</c:v>
                </c:pt>
                <c:pt idx="10707">
                  <c:v>0.1114</c:v>
                </c:pt>
                <c:pt idx="10708">
                  <c:v>0.111064</c:v>
                </c:pt>
                <c:pt idx="10709">
                  <c:v>0.110739</c:v>
                </c:pt>
                <c:pt idx="10710">
                  <c:v>0.110526</c:v>
                </c:pt>
                <c:pt idx="10711">
                  <c:v>0.11032500000000001</c:v>
                </c:pt>
                <c:pt idx="10712">
                  <c:v>0.110179</c:v>
                </c:pt>
                <c:pt idx="10713">
                  <c:v>0.11014500000000001</c:v>
                </c:pt>
                <c:pt idx="10714">
                  <c:v>0.110179</c:v>
                </c:pt>
                <c:pt idx="10715">
                  <c:v>0.11014500000000001</c:v>
                </c:pt>
                <c:pt idx="10716">
                  <c:v>0.110101</c:v>
                </c:pt>
                <c:pt idx="10717">
                  <c:v>0.10990999999999999</c:v>
                </c:pt>
                <c:pt idx="10718">
                  <c:v>0.109787</c:v>
                </c:pt>
                <c:pt idx="10719">
                  <c:v>0.109641</c:v>
                </c:pt>
                <c:pt idx="10720">
                  <c:v>0.109496</c:v>
                </c:pt>
                <c:pt idx="10721">
                  <c:v>0.10933900000000001</c:v>
                </c:pt>
                <c:pt idx="10722">
                  <c:v>0.10932799999999999</c:v>
                </c:pt>
                <c:pt idx="10723">
                  <c:v>0.109373</c:v>
                </c:pt>
                <c:pt idx="10724">
                  <c:v>0.109541</c:v>
                </c:pt>
                <c:pt idx="10725">
                  <c:v>0.109597</c:v>
                </c:pt>
                <c:pt idx="10726">
                  <c:v>0.109697</c:v>
                </c:pt>
                <c:pt idx="10727">
                  <c:v>0.10979800000000001</c:v>
                </c:pt>
                <c:pt idx="10728">
                  <c:v>0.110056</c:v>
                </c:pt>
                <c:pt idx="10729">
                  <c:v>0.110291</c:v>
                </c:pt>
                <c:pt idx="10730">
                  <c:v>0.110593</c:v>
                </c:pt>
                <c:pt idx="10731">
                  <c:v>0.11085100000000001</c:v>
                </c:pt>
                <c:pt idx="10732">
                  <c:v>0.111064</c:v>
                </c:pt>
                <c:pt idx="10733">
                  <c:v>0.111265</c:v>
                </c:pt>
                <c:pt idx="10734">
                  <c:v>0.111467</c:v>
                </c:pt>
                <c:pt idx="10735">
                  <c:v>0.111579</c:v>
                </c:pt>
                <c:pt idx="10736">
                  <c:v>0.11178100000000001</c:v>
                </c:pt>
                <c:pt idx="10737">
                  <c:v>0.11200400000000001</c:v>
                </c:pt>
                <c:pt idx="10738">
                  <c:v>0.112318</c:v>
                </c:pt>
                <c:pt idx="10739">
                  <c:v>0.11264299999999999</c:v>
                </c:pt>
                <c:pt idx="10740">
                  <c:v>0.112979</c:v>
                </c:pt>
                <c:pt idx="10741">
                  <c:v>0.113259</c:v>
                </c:pt>
                <c:pt idx="10742">
                  <c:v>0.113707</c:v>
                </c:pt>
                <c:pt idx="10743">
                  <c:v>0.114121</c:v>
                </c:pt>
                <c:pt idx="10744">
                  <c:v>0.114524</c:v>
                </c:pt>
                <c:pt idx="10745">
                  <c:v>0.114871</c:v>
                </c:pt>
                <c:pt idx="10746">
                  <c:v>0.115219</c:v>
                </c:pt>
                <c:pt idx="10747">
                  <c:v>0.115532</c:v>
                </c:pt>
                <c:pt idx="10748">
                  <c:v>0.115969</c:v>
                </c:pt>
                <c:pt idx="10749">
                  <c:v>0.116462</c:v>
                </c:pt>
                <c:pt idx="10750">
                  <c:v>0.117033</c:v>
                </c:pt>
                <c:pt idx="10751">
                  <c:v>0.11758200000000001</c:v>
                </c:pt>
                <c:pt idx="10752">
                  <c:v>0.11820899999999999</c:v>
                </c:pt>
                <c:pt idx="10753">
                  <c:v>0.11879099999999999</c:v>
                </c:pt>
                <c:pt idx="10754">
                  <c:v>0.119273</c:v>
                </c:pt>
                <c:pt idx="10755">
                  <c:v>0.119698</c:v>
                </c:pt>
                <c:pt idx="10756">
                  <c:v>0.12013500000000001</c:v>
                </c:pt>
                <c:pt idx="10757">
                  <c:v>0.12064999999999999</c:v>
                </c:pt>
                <c:pt idx="10758">
                  <c:v>0.121255</c:v>
                </c:pt>
                <c:pt idx="10759">
                  <c:v>0.121781</c:v>
                </c:pt>
                <c:pt idx="10760">
                  <c:v>0.122375</c:v>
                </c:pt>
                <c:pt idx="10761">
                  <c:v>0.12298000000000001</c:v>
                </c:pt>
                <c:pt idx="10762">
                  <c:v>0.12360699999999999</c:v>
                </c:pt>
                <c:pt idx="10763">
                  <c:v>0.124178</c:v>
                </c:pt>
                <c:pt idx="10764">
                  <c:v>0.12471599999999999</c:v>
                </c:pt>
                <c:pt idx="10765">
                  <c:v>0.125163</c:v>
                </c:pt>
                <c:pt idx="10766">
                  <c:v>0.12570100000000001</c:v>
                </c:pt>
                <c:pt idx="10767">
                  <c:v>0.126138</c:v>
                </c:pt>
                <c:pt idx="10768">
                  <c:v>0.12653</c:v>
                </c:pt>
                <c:pt idx="10769">
                  <c:v>0.12678700000000001</c:v>
                </c:pt>
                <c:pt idx="10770">
                  <c:v>0.127112</c:v>
                </c:pt>
                <c:pt idx="10771">
                  <c:v>0.127336</c:v>
                </c:pt>
                <c:pt idx="10772">
                  <c:v>0.127526</c:v>
                </c:pt>
                <c:pt idx="10773">
                  <c:v>0.12767200000000001</c:v>
                </c:pt>
                <c:pt idx="10774">
                  <c:v>0.12776199999999999</c:v>
                </c:pt>
                <c:pt idx="10775">
                  <c:v>0.12792999999999999</c:v>
                </c:pt>
                <c:pt idx="10776">
                  <c:v>0.12819800000000001</c:v>
                </c:pt>
                <c:pt idx="10777">
                  <c:v>0.128299</c:v>
                </c:pt>
                <c:pt idx="10778">
                  <c:v>0.128389</c:v>
                </c:pt>
                <c:pt idx="10779">
                  <c:v>0.12842200000000001</c:v>
                </c:pt>
                <c:pt idx="10780">
                  <c:v>0.12847800000000001</c:v>
                </c:pt>
                <c:pt idx="10781">
                  <c:v>0.128523</c:v>
                </c:pt>
                <c:pt idx="10782">
                  <c:v>0.12865799999999999</c:v>
                </c:pt>
                <c:pt idx="10783">
                  <c:v>0.12860199999999999</c:v>
                </c:pt>
                <c:pt idx="10784">
                  <c:v>0.12860199999999999</c:v>
                </c:pt>
                <c:pt idx="10785">
                  <c:v>0.12856799999999999</c:v>
                </c:pt>
                <c:pt idx="10786">
                  <c:v>0.12856799999999999</c:v>
                </c:pt>
                <c:pt idx="10787">
                  <c:v>0.128635</c:v>
                </c:pt>
                <c:pt idx="10788">
                  <c:v>0.12867999999999999</c:v>
                </c:pt>
                <c:pt idx="10789">
                  <c:v>0.12854599999999999</c:v>
                </c:pt>
                <c:pt idx="10790">
                  <c:v>0.128355</c:v>
                </c:pt>
                <c:pt idx="10791">
                  <c:v>0.127997</c:v>
                </c:pt>
                <c:pt idx="10792">
                  <c:v>0.12765000000000001</c:v>
                </c:pt>
                <c:pt idx="10793">
                  <c:v>0.12725800000000001</c:v>
                </c:pt>
                <c:pt idx="10794">
                  <c:v>0.12682099999999999</c:v>
                </c:pt>
                <c:pt idx="10795">
                  <c:v>0.126418</c:v>
                </c:pt>
                <c:pt idx="10796">
                  <c:v>0.12612699999999999</c:v>
                </c:pt>
                <c:pt idx="10797">
                  <c:v>0.12586900000000001</c:v>
                </c:pt>
                <c:pt idx="10798">
                  <c:v>0.125578</c:v>
                </c:pt>
                <c:pt idx="10799">
                  <c:v>0.125253</c:v>
                </c:pt>
                <c:pt idx="10800">
                  <c:v>0.12495100000000001</c:v>
                </c:pt>
                <c:pt idx="10801">
                  <c:v>0.124559</c:v>
                </c:pt>
                <c:pt idx="10802">
                  <c:v>0.124234</c:v>
                </c:pt>
                <c:pt idx="10803">
                  <c:v>0.12382</c:v>
                </c:pt>
                <c:pt idx="10804">
                  <c:v>0.12345</c:v>
                </c:pt>
                <c:pt idx="10805">
                  <c:v>0.122991</c:v>
                </c:pt>
                <c:pt idx="10806">
                  <c:v>0.122476</c:v>
                </c:pt>
                <c:pt idx="10807">
                  <c:v>0.12192699999999999</c:v>
                </c:pt>
                <c:pt idx="10808">
                  <c:v>0.121501</c:v>
                </c:pt>
                <c:pt idx="10809">
                  <c:v>0.121143</c:v>
                </c:pt>
                <c:pt idx="10810">
                  <c:v>0.12093</c:v>
                </c:pt>
                <c:pt idx="10811">
                  <c:v>0.12064999999999999</c:v>
                </c:pt>
                <c:pt idx="10812">
                  <c:v>0.120516</c:v>
                </c:pt>
                <c:pt idx="10813">
                  <c:v>0.120404</c:v>
                </c:pt>
                <c:pt idx="10814">
                  <c:v>0.120314</c:v>
                </c:pt>
                <c:pt idx="10815">
                  <c:v>0.120258</c:v>
                </c:pt>
                <c:pt idx="10816">
                  <c:v>0.120157</c:v>
                </c:pt>
                <c:pt idx="10817">
                  <c:v>0.119978</c:v>
                </c:pt>
                <c:pt idx="10818">
                  <c:v>0.119889</c:v>
                </c:pt>
                <c:pt idx="10819">
                  <c:v>0.119754</c:v>
                </c:pt>
                <c:pt idx="10820">
                  <c:v>0.119765</c:v>
                </c:pt>
                <c:pt idx="10821">
                  <c:v>0.119743</c:v>
                </c:pt>
                <c:pt idx="10822">
                  <c:v>0.119709</c:v>
                </c:pt>
                <c:pt idx="10823">
                  <c:v>0.119586</c:v>
                </c:pt>
                <c:pt idx="10824">
                  <c:v>0.119508</c:v>
                </c:pt>
                <c:pt idx="10825">
                  <c:v>0.11931799999999999</c:v>
                </c:pt>
                <c:pt idx="10826">
                  <c:v>0.119239</c:v>
                </c:pt>
                <c:pt idx="10827">
                  <c:v>0.11909400000000001</c:v>
                </c:pt>
                <c:pt idx="10828">
                  <c:v>0.11887</c:v>
                </c:pt>
                <c:pt idx="10829">
                  <c:v>0.118668</c:v>
                </c:pt>
                <c:pt idx="10830">
                  <c:v>0.118578</c:v>
                </c:pt>
                <c:pt idx="10831">
                  <c:v>0.11844399999999999</c:v>
                </c:pt>
                <c:pt idx="10832">
                  <c:v>0.11851100000000001</c:v>
                </c:pt>
                <c:pt idx="10833">
                  <c:v>0.118534</c:v>
                </c:pt>
                <c:pt idx="10834">
                  <c:v>0.118522</c:v>
                </c:pt>
                <c:pt idx="10835">
                  <c:v>0.118522</c:v>
                </c:pt>
                <c:pt idx="10836">
                  <c:v>0.118545</c:v>
                </c:pt>
                <c:pt idx="10837">
                  <c:v>0.11851100000000001</c:v>
                </c:pt>
                <c:pt idx="10838">
                  <c:v>0.118478</c:v>
                </c:pt>
                <c:pt idx="10839">
                  <c:v>0.118399</c:v>
                </c:pt>
                <c:pt idx="10840">
                  <c:v>0.118343</c:v>
                </c:pt>
                <c:pt idx="10841">
                  <c:v>0.11831</c:v>
                </c:pt>
                <c:pt idx="10842">
                  <c:v>0.118343</c:v>
                </c:pt>
                <c:pt idx="10843">
                  <c:v>0.118242</c:v>
                </c:pt>
                <c:pt idx="10844">
                  <c:v>0.118231</c:v>
                </c:pt>
                <c:pt idx="10845">
                  <c:v>0.118175</c:v>
                </c:pt>
                <c:pt idx="10846">
                  <c:v>0.118298</c:v>
                </c:pt>
                <c:pt idx="10847">
                  <c:v>0.11855599999999999</c:v>
                </c:pt>
                <c:pt idx="10848">
                  <c:v>0.118814</c:v>
                </c:pt>
                <c:pt idx="10849">
                  <c:v>0.118948</c:v>
                </c:pt>
                <c:pt idx="10850">
                  <c:v>0.11909400000000001</c:v>
                </c:pt>
                <c:pt idx="10851">
                  <c:v>0.11908199999999999</c:v>
                </c:pt>
                <c:pt idx="10852">
                  <c:v>0.119116</c:v>
                </c:pt>
                <c:pt idx="10853">
                  <c:v>0.119071</c:v>
                </c:pt>
                <c:pt idx="10854">
                  <c:v>0.119038</c:v>
                </c:pt>
                <c:pt idx="10855">
                  <c:v>0.11902600000000001</c:v>
                </c:pt>
                <c:pt idx="10856">
                  <c:v>0.11908199999999999</c:v>
                </c:pt>
                <c:pt idx="10857">
                  <c:v>0.11908199999999999</c:v>
                </c:pt>
                <c:pt idx="10858">
                  <c:v>0.119105</c:v>
                </c:pt>
                <c:pt idx="10859">
                  <c:v>0.119172</c:v>
                </c:pt>
                <c:pt idx="10860">
                  <c:v>0.119329</c:v>
                </c:pt>
                <c:pt idx="10861">
                  <c:v>0.11931799999999999</c:v>
                </c:pt>
                <c:pt idx="10862">
                  <c:v>0.119295</c:v>
                </c:pt>
                <c:pt idx="10863">
                  <c:v>0.119295</c:v>
                </c:pt>
                <c:pt idx="10864">
                  <c:v>0.119362</c:v>
                </c:pt>
                <c:pt idx="10865">
                  <c:v>0.11955300000000001</c:v>
                </c:pt>
                <c:pt idx="10866">
                  <c:v>0.11981</c:v>
                </c:pt>
                <c:pt idx="10867">
                  <c:v>0.119866</c:v>
                </c:pt>
                <c:pt idx="10868">
                  <c:v>0.119989</c:v>
                </c:pt>
                <c:pt idx="10869">
                  <c:v>0.12018</c:v>
                </c:pt>
                <c:pt idx="10870">
                  <c:v>0.120348</c:v>
                </c:pt>
                <c:pt idx="10871">
                  <c:v>0.120493</c:v>
                </c:pt>
                <c:pt idx="10872">
                  <c:v>0.120717</c:v>
                </c:pt>
                <c:pt idx="10873">
                  <c:v>0.120785</c:v>
                </c:pt>
                <c:pt idx="10874">
                  <c:v>0.12088500000000001</c:v>
                </c:pt>
                <c:pt idx="10875">
                  <c:v>0.120975</c:v>
                </c:pt>
                <c:pt idx="10876">
                  <c:v>0.12112100000000001</c:v>
                </c:pt>
                <c:pt idx="10877">
                  <c:v>0.121188</c:v>
                </c:pt>
                <c:pt idx="10878">
                  <c:v>0.121221</c:v>
                </c:pt>
                <c:pt idx="10879">
                  <c:v>0.121188</c:v>
                </c:pt>
                <c:pt idx="10880">
                  <c:v>0.121221</c:v>
                </c:pt>
                <c:pt idx="10881">
                  <c:v>0.12128899999999999</c:v>
                </c:pt>
                <c:pt idx="10882">
                  <c:v>0.121367</c:v>
                </c:pt>
                <c:pt idx="10883">
                  <c:v>0.12134499999999999</c:v>
                </c:pt>
                <c:pt idx="10884">
                  <c:v>0.121378</c:v>
                </c:pt>
                <c:pt idx="10885">
                  <c:v>0.12134499999999999</c:v>
                </c:pt>
                <c:pt idx="10886">
                  <c:v>0.121333</c:v>
                </c:pt>
                <c:pt idx="10887">
                  <c:v>0.121221</c:v>
                </c:pt>
                <c:pt idx="10888">
                  <c:v>0.121031</c:v>
                </c:pt>
                <c:pt idx="10889">
                  <c:v>0.12081799999999999</c:v>
                </c:pt>
                <c:pt idx="10890">
                  <c:v>0.12070599999999999</c:v>
                </c:pt>
                <c:pt idx="10891">
                  <c:v>0.12059400000000001</c:v>
                </c:pt>
                <c:pt idx="10892">
                  <c:v>0.12059400000000001</c:v>
                </c:pt>
                <c:pt idx="10893">
                  <c:v>0.120583</c:v>
                </c:pt>
                <c:pt idx="10894">
                  <c:v>0.120516</c:v>
                </c:pt>
                <c:pt idx="10895">
                  <c:v>0.12046</c:v>
                </c:pt>
                <c:pt idx="10896">
                  <c:v>0.120449</c:v>
                </c:pt>
                <c:pt idx="10897">
                  <c:v>0.120393</c:v>
                </c:pt>
                <c:pt idx="10898">
                  <c:v>0.120381</c:v>
                </c:pt>
                <c:pt idx="10899">
                  <c:v>0.120348</c:v>
                </c:pt>
                <c:pt idx="10900">
                  <c:v>0.120269</c:v>
                </c:pt>
                <c:pt idx="10901">
                  <c:v>0.120146</c:v>
                </c:pt>
                <c:pt idx="10902">
                  <c:v>0.12009</c:v>
                </c:pt>
                <c:pt idx="10903">
                  <c:v>0.120057</c:v>
                </c:pt>
                <c:pt idx="10904">
                  <c:v>0.120045</c:v>
                </c:pt>
                <c:pt idx="10905">
                  <c:v>0.120034</c:v>
                </c:pt>
                <c:pt idx="10906">
                  <c:v>0.119911</c:v>
                </c:pt>
                <c:pt idx="10907">
                  <c:v>0.11977699999999999</c:v>
                </c:pt>
                <c:pt idx="10908">
                  <c:v>0.119799</c:v>
                </c:pt>
                <c:pt idx="10909">
                  <c:v>0.119866</c:v>
                </c:pt>
                <c:pt idx="10910">
                  <c:v>0.119877</c:v>
                </c:pt>
                <c:pt idx="10911">
                  <c:v>0.11990000000000001</c:v>
                </c:pt>
                <c:pt idx="10912">
                  <c:v>0.119922</c:v>
                </c:pt>
                <c:pt idx="10913">
                  <c:v>0.119833</c:v>
                </c:pt>
                <c:pt idx="10914">
                  <c:v>0.119799</c:v>
                </c:pt>
                <c:pt idx="10915">
                  <c:v>0.119754</c:v>
                </c:pt>
                <c:pt idx="10916">
                  <c:v>0.11978800000000001</c:v>
                </c:pt>
                <c:pt idx="10917">
                  <c:v>0.11984400000000001</c:v>
                </c:pt>
                <c:pt idx="10918">
                  <c:v>0.12006799999999999</c:v>
                </c:pt>
                <c:pt idx="10919">
                  <c:v>0.120281</c:v>
                </c:pt>
                <c:pt idx="10920">
                  <c:v>0.120493</c:v>
                </c:pt>
                <c:pt idx="10921">
                  <c:v>0.120639</c:v>
                </c:pt>
                <c:pt idx="10922">
                  <c:v>0.120695</c:v>
                </c:pt>
                <c:pt idx="10923">
                  <c:v>0.120695</c:v>
                </c:pt>
                <c:pt idx="10924">
                  <c:v>0.120796</c:v>
                </c:pt>
                <c:pt idx="10925">
                  <c:v>0.120908</c:v>
                </c:pt>
                <c:pt idx="10926">
                  <c:v>0.12110899999999999</c:v>
                </c:pt>
                <c:pt idx="10927">
                  <c:v>0.121311</c:v>
                </c:pt>
                <c:pt idx="10928">
                  <c:v>0.121546</c:v>
                </c:pt>
                <c:pt idx="10929">
                  <c:v>0.121793</c:v>
                </c:pt>
                <c:pt idx="10930">
                  <c:v>0.122061</c:v>
                </c:pt>
                <c:pt idx="10931">
                  <c:v>0.122252</c:v>
                </c:pt>
                <c:pt idx="10932">
                  <c:v>0.122408</c:v>
                </c:pt>
                <c:pt idx="10933">
                  <c:v>0.122498</c:v>
                </c:pt>
                <c:pt idx="10934">
                  <c:v>0.12256499999999999</c:v>
                </c:pt>
                <c:pt idx="10935">
                  <c:v>0.122711</c:v>
                </c:pt>
                <c:pt idx="10936">
                  <c:v>0.122868</c:v>
                </c:pt>
                <c:pt idx="10937">
                  <c:v>0.12289</c:v>
                </c:pt>
                <c:pt idx="10938">
                  <c:v>0.122879</c:v>
                </c:pt>
                <c:pt idx="10939">
                  <c:v>0.122901</c:v>
                </c:pt>
                <c:pt idx="10940">
                  <c:v>0.122946</c:v>
                </c:pt>
                <c:pt idx="10941">
                  <c:v>0.122957</c:v>
                </c:pt>
                <c:pt idx="10942">
                  <c:v>0.123002</c:v>
                </c:pt>
                <c:pt idx="10943">
                  <c:v>0.122991</c:v>
                </c:pt>
                <c:pt idx="10944">
                  <c:v>0.122935</c:v>
                </c:pt>
                <c:pt idx="10945">
                  <c:v>0.122879</c:v>
                </c:pt>
                <c:pt idx="10946">
                  <c:v>0.12280000000000001</c:v>
                </c:pt>
                <c:pt idx="10947">
                  <c:v>0.1227</c:v>
                </c:pt>
                <c:pt idx="10948">
                  <c:v>0.12262099999999999</c:v>
                </c:pt>
                <c:pt idx="10949">
                  <c:v>0.12245300000000001</c:v>
                </c:pt>
                <c:pt idx="10950">
                  <c:v>0.122151</c:v>
                </c:pt>
                <c:pt idx="10951">
                  <c:v>0.121882</c:v>
                </c:pt>
                <c:pt idx="10952">
                  <c:v>0.121669</c:v>
                </c:pt>
                <c:pt idx="10953">
                  <c:v>0.121479</c:v>
                </c:pt>
                <c:pt idx="10954">
                  <c:v>0.121479</c:v>
                </c:pt>
                <c:pt idx="10955">
                  <c:v>0.12152399999999999</c:v>
                </c:pt>
                <c:pt idx="10956">
                  <c:v>0.121569</c:v>
                </c:pt>
                <c:pt idx="10957">
                  <c:v>0.121557</c:v>
                </c:pt>
                <c:pt idx="10958">
                  <c:v>0.121513</c:v>
                </c:pt>
                <c:pt idx="10959">
                  <c:v>0.12130000000000001</c:v>
                </c:pt>
                <c:pt idx="10960">
                  <c:v>0.121132</c:v>
                </c:pt>
                <c:pt idx="10961">
                  <c:v>0.121042</c:v>
                </c:pt>
                <c:pt idx="10962">
                  <c:v>0.120986</c:v>
                </c:pt>
                <c:pt idx="10963">
                  <c:v>0.12105299999999999</c:v>
                </c:pt>
                <c:pt idx="10964">
                  <c:v>0.121199</c:v>
                </c:pt>
                <c:pt idx="10965">
                  <c:v>0.121277</c:v>
                </c:pt>
                <c:pt idx="10966">
                  <c:v>0.121401</c:v>
                </c:pt>
                <c:pt idx="10967">
                  <c:v>0.121434</c:v>
                </c:pt>
                <c:pt idx="10968">
                  <c:v>0.12149</c:v>
                </c:pt>
                <c:pt idx="10969">
                  <c:v>0.12149</c:v>
                </c:pt>
                <c:pt idx="10970">
                  <c:v>0.12146800000000001</c:v>
                </c:pt>
                <c:pt idx="10971">
                  <c:v>0.121423</c:v>
                </c:pt>
                <c:pt idx="10972">
                  <c:v>0.121513</c:v>
                </c:pt>
                <c:pt idx="10973">
                  <c:v>0.121557</c:v>
                </c:pt>
                <c:pt idx="10974">
                  <c:v>0.12164700000000001</c:v>
                </c:pt>
                <c:pt idx="10975">
                  <c:v>0.121725</c:v>
                </c:pt>
                <c:pt idx="10976">
                  <c:v>0.12181500000000001</c:v>
                </c:pt>
                <c:pt idx="10977">
                  <c:v>0.121849</c:v>
                </c:pt>
                <c:pt idx="10978">
                  <c:v>0.121949</c:v>
                </c:pt>
                <c:pt idx="10979">
                  <c:v>0.12205000000000001</c:v>
                </c:pt>
                <c:pt idx="10980">
                  <c:v>0.122084</c:v>
                </c:pt>
                <c:pt idx="10981">
                  <c:v>0.12216200000000001</c:v>
                </c:pt>
                <c:pt idx="10982">
                  <c:v>0.12227399999999999</c:v>
                </c:pt>
                <c:pt idx="10983">
                  <c:v>0.122296</c:v>
                </c:pt>
                <c:pt idx="10984">
                  <c:v>0.12242</c:v>
                </c:pt>
                <c:pt idx="10985">
                  <c:v>0.122554</c:v>
                </c:pt>
                <c:pt idx="10986">
                  <c:v>0.12267699999999999</c:v>
                </c:pt>
                <c:pt idx="10987">
                  <c:v>0.122778</c:v>
                </c:pt>
                <c:pt idx="10988">
                  <c:v>0.122957</c:v>
                </c:pt>
                <c:pt idx="10989">
                  <c:v>0.123114</c:v>
                </c:pt>
                <c:pt idx="10990">
                  <c:v>0.12336</c:v>
                </c:pt>
                <c:pt idx="10991">
                  <c:v>0.123663</c:v>
                </c:pt>
                <c:pt idx="10992">
                  <c:v>0.123943</c:v>
                </c:pt>
                <c:pt idx="10993">
                  <c:v>0.124144</c:v>
                </c:pt>
                <c:pt idx="10994">
                  <c:v>0.124324</c:v>
                </c:pt>
                <c:pt idx="10995">
                  <c:v>0.124268</c:v>
                </c:pt>
                <c:pt idx="10996">
                  <c:v>0.12413299999999999</c:v>
                </c:pt>
                <c:pt idx="10997">
                  <c:v>0.124044</c:v>
                </c:pt>
                <c:pt idx="10998">
                  <c:v>0.123932</c:v>
                </c:pt>
                <c:pt idx="10999">
                  <c:v>0.12378599999999999</c:v>
                </c:pt>
                <c:pt idx="11000">
                  <c:v>0.12373000000000001</c:v>
                </c:pt>
                <c:pt idx="11001">
                  <c:v>0.123652</c:v>
                </c:pt>
                <c:pt idx="11002">
                  <c:v>0.123584</c:v>
                </c:pt>
                <c:pt idx="11003">
                  <c:v>0.123517</c:v>
                </c:pt>
                <c:pt idx="11004">
                  <c:v>0.123338</c:v>
                </c:pt>
                <c:pt idx="11005">
                  <c:v>0.123125</c:v>
                </c:pt>
                <c:pt idx="11006">
                  <c:v>0.12302399999999999</c:v>
                </c:pt>
                <c:pt idx="11007">
                  <c:v>0.122834</c:v>
                </c:pt>
                <c:pt idx="11008">
                  <c:v>0.122644</c:v>
                </c:pt>
                <c:pt idx="11009">
                  <c:v>0.12232999999999999</c:v>
                </c:pt>
                <c:pt idx="11010">
                  <c:v>0.122005</c:v>
                </c:pt>
                <c:pt idx="11011">
                  <c:v>0.12169199999999999</c:v>
                </c:pt>
                <c:pt idx="11012">
                  <c:v>0.121434</c:v>
                </c:pt>
                <c:pt idx="11013">
                  <c:v>0.121031</c:v>
                </c:pt>
                <c:pt idx="11014">
                  <c:v>0.120751</c:v>
                </c:pt>
                <c:pt idx="11015">
                  <c:v>0.120393</c:v>
                </c:pt>
                <c:pt idx="11016">
                  <c:v>0.120045</c:v>
                </c:pt>
                <c:pt idx="11017">
                  <c:v>0.11962</c:v>
                </c:pt>
                <c:pt idx="11018">
                  <c:v>0.119239</c:v>
                </c:pt>
                <c:pt idx="11019">
                  <c:v>0.118937</c:v>
                </c:pt>
                <c:pt idx="11020">
                  <c:v>0.118668</c:v>
                </c:pt>
                <c:pt idx="11021">
                  <c:v>0.118399</c:v>
                </c:pt>
                <c:pt idx="11022">
                  <c:v>0.118063</c:v>
                </c:pt>
                <c:pt idx="11023">
                  <c:v>0.117738</c:v>
                </c:pt>
                <c:pt idx="11024">
                  <c:v>0.117481</c:v>
                </c:pt>
                <c:pt idx="11025">
                  <c:v>0.117089</c:v>
                </c:pt>
                <c:pt idx="11026">
                  <c:v>0.116731</c:v>
                </c:pt>
                <c:pt idx="11027">
                  <c:v>0.11630500000000001</c:v>
                </c:pt>
                <c:pt idx="11028">
                  <c:v>0.115924</c:v>
                </c:pt>
                <c:pt idx="11029">
                  <c:v>0.11548700000000001</c:v>
                </c:pt>
                <c:pt idx="11030">
                  <c:v>0.115118</c:v>
                </c:pt>
                <c:pt idx="11031">
                  <c:v>0.114659</c:v>
                </c:pt>
                <c:pt idx="11032">
                  <c:v>0.114256</c:v>
                </c:pt>
                <c:pt idx="11033">
                  <c:v>0.113819</c:v>
                </c:pt>
                <c:pt idx="11034">
                  <c:v>0.113427</c:v>
                </c:pt>
                <c:pt idx="11035">
                  <c:v>0.113024</c:v>
                </c:pt>
                <c:pt idx="11036">
                  <c:v>0.1128</c:v>
                </c:pt>
                <c:pt idx="11037">
                  <c:v>0.112598</c:v>
                </c:pt>
                <c:pt idx="11038">
                  <c:v>0.112307</c:v>
                </c:pt>
                <c:pt idx="11039">
                  <c:v>0.11206000000000001</c:v>
                </c:pt>
                <c:pt idx="11040">
                  <c:v>0.11182499999999999</c:v>
                </c:pt>
                <c:pt idx="11041">
                  <c:v>0.111523</c:v>
                </c:pt>
                <c:pt idx="11042">
                  <c:v>0.111288</c:v>
                </c:pt>
                <c:pt idx="11043">
                  <c:v>0.110941</c:v>
                </c:pt>
                <c:pt idx="11044">
                  <c:v>0.110627</c:v>
                </c:pt>
                <c:pt idx="11045">
                  <c:v>0.11036899999999999</c:v>
                </c:pt>
                <c:pt idx="11046">
                  <c:v>0.11002199999999999</c:v>
                </c:pt>
                <c:pt idx="11047">
                  <c:v>0.109552</c:v>
                </c:pt>
                <c:pt idx="11048">
                  <c:v>0.109138</c:v>
                </c:pt>
                <c:pt idx="11049">
                  <c:v>0.10879</c:v>
                </c:pt>
                <c:pt idx="11050">
                  <c:v>0.108589</c:v>
                </c:pt>
                <c:pt idx="11051">
                  <c:v>0.10846600000000001</c:v>
                </c:pt>
                <c:pt idx="11052">
                  <c:v>0.10834199999999999</c:v>
                </c:pt>
                <c:pt idx="11053">
                  <c:v>0.10823000000000001</c:v>
                </c:pt>
                <c:pt idx="11054">
                  <c:v>0.108219</c:v>
                </c:pt>
                <c:pt idx="11055">
                  <c:v>0.108074</c:v>
                </c:pt>
                <c:pt idx="11056">
                  <c:v>0.108006</c:v>
                </c:pt>
                <c:pt idx="11057">
                  <c:v>0.107917</c:v>
                </c:pt>
                <c:pt idx="11058">
                  <c:v>0.107894</c:v>
                </c:pt>
                <c:pt idx="11059">
                  <c:v>0.107894</c:v>
                </c:pt>
                <c:pt idx="11060">
                  <c:v>0.10777100000000001</c:v>
                </c:pt>
                <c:pt idx="11061">
                  <c:v>0.107637</c:v>
                </c:pt>
                <c:pt idx="11062">
                  <c:v>0.107581</c:v>
                </c:pt>
                <c:pt idx="11063">
                  <c:v>0.107558</c:v>
                </c:pt>
                <c:pt idx="11064">
                  <c:v>0.10753600000000001</c:v>
                </c:pt>
                <c:pt idx="11065">
                  <c:v>0.107458</c:v>
                </c:pt>
                <c:pt idx="11066">
                  <c:v>0.107525</c:v>
                </c:pt>
                <c:pt idx="11067">
                  <c:v>0.107637</c:v>
                </c:pt>
                <c:pt idx="11068">
                  <c:v>0.10785</c:v>
                </c:pt>
                <c:pt idx="11069">
                  <c:v>0.10805099999999999</c:v>
                </c:pt>
                <c:pt idx="11070">
                  <c:v>0.10828599999999999</c:v>
                </c:pt>
                <c:pt idx="11071">
                  <c:v>0.10839799999999999</c:v>
                </c:pt>
                <c:pt idx="11072">
                  <c:v>0.108589</c:v>
                </c:pt>
                <c:pt idx="11073">
                  <c:v>0.108723</c:v>
                </c:pt>
                <c:pt idx="11074">
                  <c:v>0.108947</c:v>
                </c:pt>
                <c:pt idx="11075">
                  <c:v>0.109126</c:v>
                </c:pt>
                <c:pt idx="11076">
                  <c:v>0.109294</c:v>
                </c:pt>
                <c:pt idx="11077">
                  <c:v>0.109406</c:v>
                </c:pt>
                <c:pt idx="11078">
                  <c:v>0.109574</c:v>
                </c:pt>
                <c:pt idx="11079">
                  <c:v>0.109765</c:v>
                </c:pt>
                <c:pt idx="11080">
                  <c:v>0.110011</c:v>
                </c:pt>
                <c:pt idx="11081">
                  <c:v>0.11026900000000001</c:v>
                </c:pt>
                <c:pt idx="11082">
                  <c:v>0.110661</c:v>
                </c:pt>
                <c:pt idx="11083">
                  <c:v>0.110974</c:v>
                </c:pt>
                <c:pt idx="11084">
                  <c:v>0.11142199999999999</c:v>
                </c:pt>
                <c:pt idx="11085">
                  <c:v>0.111814</c:v>
                </c:pt>
                <c:pt idx="11086">
                  <c:v>0.11218400000000001</c:v>
                </c:pt>
                <c:pt idx="11087">
                  <c:v>0.11262</c:v>
                </c:pt>
                <c:pt idx="11088">
                  <c:v>0.11304599999999999</c:v>
                </c:pt>
                <c:pt idx="11089">
                  <c:v>0.113472</c:v>
                </c:pt>
                <c:pt idx="11090">
                  <c:v>0.113908</c:v>
                </c:pt>
                <c:pt idx="11091">
                  <c:v>0.114256</c:v>
                </c:pt>
                <c:pt idx="11092">
                  <c:v>0.11461399999999999</c:v>
                </c:pt>
                <c:pt idx="11093">
                  <c:v>0.115062</c:v>
                </c:pt>
                <c:pt idx="11094">
                  <c:v>0.11543100000000001</c:v>
                </c:pt>
                <c:pt idx="11095">
                  <c:v>0.115745</c:v>
                </c:pt>
                <c:pt idx="11096">
                  <c:v>0.116103</c:v>
                </c:pt>
                <c:pt idx="11097">
                  <c:v>0.116462</c:v>
                </c:pt>
                <c:pt idx="11098">
                  <c:v>0.116887</c:v>
                </c:pt>
                <c:pt idx="11099">
                  <c:v>0.117268</c:v>
                </c:pt>
                <c:pt idx="11100">
                  <c:v>0.117615</c:v>
                </c:pt>
                <c:pt idx="11101">
                  <c:v>0.118086</c:v>
                </c:pt>
                <c:pt idx="11102">
                  <c:v>0.11859</c:v>
                </c:pt>
                <c:pt idx="11103">
                  <c:v>0.11902600000000001</c:v>
                </c:pt>
                <c:pt idx="11104">
                  <c:v>0.11944100000000001</c:v>
                </c:pt>
                <c:pt idx="11105">
                  <c:v>0.11984400000000001</c:v>
                </c:pt>
                <c:pt idx="11106">
                  <c:v>0.120325</c:v>
                </c:pt>
                <c:pt idx="11107">
                  <c:v>0.120695</c:v>
                </c:pt>
                <c:pt idx="11108">
                  <c:v>0.120953</c:v>
                </c:pt>
                <c:pt idx="11109">
                  <c:v>0.121098</c:v>
                </c:pt>
                <c:pt idx="11110">
                  <c:v>0.12121</c:v>
                </c:pt>
                <c:pt idx="11111">
                  <c:v>0.121277</c:v>
                </c:pt>
                <c:pt idx="11112">
                  <c:v>0.121445</c:v>
                </c:pt>
                <c:pt idx="11113">
                  <c:v>0.121602</c:v>
                </c:pt>
                <c:pt idx="11114">
                  <c:v>0.12177</c:v>
                </c:pt>
                <c:pt idx="11115">
                  <c:v>0.121961</c:v>
                </c:pt>
                <c:pt idx="11116">
                  <c:v>0.122263</c:v>
                </c:pt>
                <c:pt idx="11117">
                  <c:v>0.122655</c:v>
                </c:pt>
                <c:pt idx="11118">
                  <c:v>0.123047</c:v>
                </c:pt>
                <c:pt idx="11119">
                  <c:v>0.123349</c:v>
                </c:pt>
                <c:pt idx="11120">
                  <c:v>0.12367400000000001</c:v>
                </c:pt>
                <c:pt idx="11121">
                  <c:v>0.12390900000000001</c:v>
                </c:pt>
                <c:pt idx="11122">
                  <c:v>0.12413299999999999</c:v>
                </c:pt>
                <c:pt idx="11123">
                  <c:v>0.124223</c:v>
                </c:pt>
                <c:pt idx="11124">
                  <c:v>0.12431200000000001</c:v>
                </c:pt>
                <c:pt idx="11125">
                  <c:v>0.12429</c:v>
                </c:pt>
                <c:pt idx="11126">
                  <c:v>0.12430099999999999</c:v>
                </c:pt>
                <c:pt idx="11127">
                  <c:v>0.124335</c:v>
                </c:pt>
                <c:pt idx="11128">
                  <c:v>0.12436800000000001</c:v>
                </c:pt>
                <c:pt idx="11129">
                  <c:v>0.124514</c:v>
                </c:pt>
                <c:pt idx="11130">
                  <c:v>0.124626</c:v>
                </c:pt>
                <c:pt idx="11131">
                  <c:v>0.124637</c:v>
                </c:pt>
                <c:pt idx="11132">
                  <c:v>0.124704</c:v>
                </c:pt>
                <c:pt idx="11133">
                  <c:v>0.124682</c:v>
                </c:pt>
                <c:pt idx="11134">
                  <c:v>0.12453599999999999</c:v>
                </c:pt>
                <c:pt idx="11135">
                  <c:v>0.124402</c:v>
                </c:pt>
                <c:pt idx="11136">
                  <c:v>0.12431200000000001</c:v>
                </c:pt>
                <c:pt idx="11137">
                  <c:v>0.124223</c:v>
                </c:pt>
                <c:pt idx="11138">
                  <c:v>0.124122</c:v>
                </c:pt>
                <c:pt idx="11139">
                  <c:v>0.12401</c:v>
                </c:pt>
                <c:pt idx="11140">
                  <c:v>0.12392</c:v>
                </c:pt>
                <c:pt idx="11141">
                  <c:v>0.12378599999999999</c:v>
                </c:pt>
                <c:pt idx="11142">
                  <c:v>0.12356200000000001</c:v>
                </c:pt>
                <c:pt idx="11143">
                  <c:v>0.123304</c:v>
                </c:pt>
                <c:pt idx="11144">
                  <c:v>0.12309199999999999</c:v>
                </c:pt>
                <c:pt idx="11145">
                  <c:v>0.12285600000000001</c:v>
                </c:pt>
                <c:pt idx="11146">
                  <c:v>0.12261</c:v>
                </c:pt>
                <c:pt idx="11147">
                  <c:v>0.12234100000000001</c:v>
                </c:pt>
                <c:pt idx="11148">
                  <c:v>0.122073</c:v>
                </c:pt>
                <c:pt idx="11149">
                  <c:v>0.121837</c:v>
                </c:pt>
                <c:pt idx="11150">
                  <c:v>0.121714</c:v>
                </c:pt>
                <c:pt idx="11151">
                  <c:v>0.121602</c:v>
                </c:pt>
                <c:pt idx="11152">
                  <c:v>0.121613</c:v>
                </c:pt>
                <c:pt idx="11153">
                  <c:v>0.121625</c:v>
                </c:pt>
                <c:pt idx="11154">
                  <c:v>0.121613</c:v>
                </c:pt>
                <c:pt idx="11155">
                  <c:v>0.121546</c:v>
                </c:pt>
                <c:pt idx="11156">
                  <c:v>0.121322</c:v>
                </c:pt>
                <c:pt idx="11157">
                  <c:v>0.120964</c:v>
                </c:pt>
                <c:pt idx="11158">
                  <c:v>0.120493</c:v>
                </c:pt>
                <c:pt idx="11159">
                  <c:v>0.119967</c:v>
                </c:pt>
                <c:pt idx="11160">
                  <c:v>0.119508</c:v>
                </c:pt>
                <c:pt idx="11161">
                  <c:v>0.119038</c:v>
                </c:pt>
                <c:pt idx="11162">
                  <c:v>0.118545</c:v>
                </c:pt>
                <c:pt idx="11163">
                  <c:v>0.11813</c:v>
                </c:pt>
                <c:pt idx="11164">
                  <c:v>0.117783</c:v>
                </c:pt>
                <c:pt idx="11165">
                  <c:v>0.11745800000000001</c:v>
                </c:pt>
                <c:pt idx="11166">
                  <c:v>0.117201</c:v>
                </c:pt>
                <c:pt idx="11167">
                  <c:v>0.116865</c:v>
                </c:pt>
                <c:pt idx="11168">
                  <c:v>0.116495</c:v>
                </c:pt>
                <c:pt idx="11169">
                  <c:v>0.116193</c:v>
                </c:pt>
                <c:pt idx="11170">
                  <c:v>0.11583499999999999</c:v>
                </c:pt>
                <c:pt idx="11171">
                  <c:v>0.115532</c:v>
                </c:pt>
                <c:pt idx="11172">
                  <c:v>0.115297</c:v>
                </c:pt>
                <c:pt idx="11173">
                  <c:v>0.114983</c:v>
                </c:pt>
                <c:pt idx="11174">
                  <c:v>0.11472599999999999</c:v>
                </c:pt>
                <c:pt idx="11175">
                  <c:v>0.114468</c:v>
                </c:pt>
                <c:pt idx="11176">
                  <c:v>0.114244</c:v>
                </c:pt>
                <c:pt idx="11177">
                  <c:v>0.113964</c:v>
                </c:pt>
                <c:pt idx="11178">
                  <c:v>0.11369600000000001</c:v>
                </c:pt>
                <c:pt idx="11179">
                  <c:v>0.113348</c:v>
                </c:pt>
                <c:pt idx="11180">
                  <c:v>0.112979</c:v>
                </c:pt>
                <c:pt idx="11181">
                  <c:v>0.112654</c:v>
                </c:pt>
                <c:pt idx="11182">
                  <c:v>0.112374</c:v>
                </c:pt>
                <c:pt idx="11183">
                  <c:v>0.11206000000000001</c:v>
                </c:pt>
                <c:pt idx="11184">
                  <c:v>0.11171300000000001</c:v>
                </c:pt>
                <c:pt idx="11185">
                  <c:v>0.111288</c:v>
                </c:pt>
                <c:pt idx="11186">
                  <c:v>0.110941</c:v>
                </c:pt>
                <c:pt idx="11187">
                  <c:v>0.110661</c:v>
                </c:pt>
                <c:pt idx="11188">
                  <c:v>0.110414</c:v>
                </c:pt>
                <c:pt idx="11189">
                  <c:v>0.110291</c:v>
                </c:pt>
                <c:pt idx="11190">
                  <c:v>0.11028</c:v>
                </c:pt>
                <c:pt idx="11191">
                  <c:v>0.110179</c:v>
                </c:pt>
                <c:pt idx="11192">
                  <c:v>0.110112</c:v>
                </c:pt>
                <c:pt idx="11193">
                  <c:v>0.109944</c:v>
                </c:pt>
                <c:pt idx="11194">
                  <c:v>0.10967499999999999</c:v>
                </c:pt>
                <c:pt idx="11195">
                  <c:v>0.10935</c:v>
                </c:pt>
                <c:pt idx="11196">
                  <c:v>0.109138</c:v>
                </c:pt>
                <c:pt idx="11197">
                  <c:v>0.109026</c:v>
                </c:pt>
                <c:pt idx="11198">
                  <c:v>0.109003</c:v>
                </c:pt>
                <c:pt idx="11199">
                  <c:v>0.109014</c:v>
                </c:pt>
                <c:pt idx="11200">
                  <c:v>0.109149</c:v>
                </c:pt>
                <c:pt idx="11201">
                  <c:v>0.10928300000000001</c:v>
                </c:pt>
                <c:pt idx="11202">
                  <c:v>0.109429</c:v>
                </c:pt>
                <c:pt idx="11203">
                  <c:v>0.109574</c:v>
                </c:pt>
                <c:pt idx="11204">
                  <c:v>0.109585</c:v>
                </c:pt>
                <c:pt idx="11205">
                  <c:v>0.10961899999999999</c:v>
                </c:pt>
                <c:pt idx="11206">
                  <c:v>0.109697</c:v>
                </c:pt>
                <c:pt idx="11207">
                  <c:v>0.109753</c:v>
                </c:pt>
                <c:pt idx="11208">
                  <c:v>0.10990999999999999</c:v>
                </c:pt>
                <c:pt idx="11209">
                  <c:v>0.110101</c:v>
                </c:pt>
                <c:pt idx="11210">
                  <c:v>0.110302</c:v>
                </c:pt>
                <c:pt idx="11211">
                  <c:v>0.110537</c:v>
                </c:pt>
                <c:pt idx="11212">
                  <c:v>0.110705</c:v>
                </c:pt>
                <c:pt idx="11213">
                  <c:v>0.110829</c:v>
                </c:pt>
                <c:pt idx="11214">
                  <c:v>0.111053</c:v>
                </c:pt>
                <c:pt idx="11215">
                  <c:v>0.111265</c:v>
                </c:pt>
                <c:pt idx="11216">
                  <c:v>0.111579</c:v>
                </c:pt>
                <c:pt idx="11217">
                  <c:v>0.111915</c:v>
                </c:pt>
                <c:pt idx="11218">
                  <c:v>0.112251</c:v>
                </c:pt>
                <c:pt idx="11219">
                  <c:v>0.112576</c:v>
                </c:pt>
                <c:pt idx="11220">
                  <c:v>0.112968</c:v>
                </c:pt>
                <c:pt idx="11221">
                  <c:v>0.113371</c:v>
                </c:pt>
                <c:pt idx="11222">
                  <c:v>0.113763</c:v>
                </c:pt>
                <c:pt idx="11223">
                  <c:v>0.1142</c:v>
                </c:pt>
                <c:pt idx="11224">
                  <c:v>0.114715</c:v>
                </c:pt>
                <c:pt idx="11225">
                  <c:v>0.115263</c:v>
                </c:pt>
                <c:pt idx="11226">
                  <c:v>0.11590200000000001</c:v>
                </c:pt>
                <c:pt idx="11227">
                  <c:v>0.116462</c:v>
                </c:pt>
                <c:pt idx="11228">
                  <c:v>0.116966</c:v>
                </c:pt>
                <c:pt idx="11229">
                  <c:v>0.117391</c:v>
                </c:pt>
                <c:pt idx="11230">
                  <c:v>0.11774999999999999</c:v>
                </c:pt>
                <c:pt idx="11231">
                  <c:v>0.117996</c:v>
                </c:pt>
                <c:pt idx="11232">
                  <c:v>0.11831</c:v>
                </c:pt>
                <c:pt idx="11233">
                  <c:v>0.11855599999999999</c:v>
                </c:pt>
                <c:pt idx="11234">
                  <c:v>0.11879099999999999</c:v>
                </c:pt>
                <c:pt idx="11235">
                  <c:v>0.11915000000000001</c:v>
                </c:pt>
                <c:pt idx="11236">
                  <c:v>0.119642</c:v>
                </c:pt>
                <c:pt idx="11237">
                  <c:v>0.120045</c:v>
                </c:pt>
                <c:pt idx="11238">
                  <c:v>0.12042600000000001</c:v>
                </c:pt>
                <c:pt idx="11239">
                  <c:v>0.120751</c:v>
                </c:pt>
                <c:pt idx="11240">
                  <c:v>0.121154</c:v>
                </c:pt>
                <c:pt idx="11241">
                  <c:v>0.121457</c:v>
                </c:pt>
                <c:pt idx="11242">
                  <c:v>0.121725</c:v>
                </c:pt>
                <c:pt idx="11243">
                  <c:v>0.122017</c:v>
                </c:pt>
                <c:pt idx="11244">
                  <c:v>0.12242</c:v>
                </c:pt>
                <c:pt idx="11245">
                  <c:v>0.12289</c:v>
                </c:pt>
                <c:pt idx="11246">
                  <c:v>0.123282</c:v>
                </c:pt>
                <c:pt idx="11247">
                  <c:v>0.123629</c:v>
                </c:pt>
                <c:pt idx="11248">
                  <c:v>0.123988</c:v>
                </c:pt>
                <c:pt idx="11249">
                  <c:v>0.124346</c:v>
                </c:pt>
                <c:pt idx="11250">
                  <c:v>0.124693</c:v>
                </c:pt>
                <c:pt idx="11251">
                  <c:v>0.12488299999999999</c:v>
                </c:pt>
                <c:pt idx="11252">
                  <c:v>0.12506300000000001</c:v>
                </c:pt>
                <c:pt idx="11253">
                  <c:v>0.12528700000000001</c:v>
                </c:pt>
                <c:pt idx="11254">
                  <c:v>0.12554399999999999</c:v>
                </c:pt>
                <c:pt idx="11255">
                  <c:v>0.12575700000000001</c:v>
                </c:pt>
                <c:pt idx="11256">
                  <c:v>0.126003</c:v>
                </c:pt>
                <c:pt idx="11257">
                  <c:v>0.126115</c:v>
                </c:pt>
                <c:pt idx="11258">
                  <c:v>0.12615999999999999</c:v>
                </c:pt>
                <c:pt idx="11259">
                  <c:v>0.12620500000000001</c:v>
                </c:pt>
                <c:pt idx="11260">
                  <c:v>0.12628300000000001</c:v>
                </c:pt>
                <c:pt idx="11261">
                  <c:v>0.12639500000000001</c:v>
                </c:pt>
                <c:pt idx="11262">
                  <c:v>0.12645100000000001</c:v>
                </c:pt>
                <c:pt idx="11263">
                  <c:v>0.126362</c:v>
                </c:pt>
                <c:pt idx="11264">
                  <c:v>0.12625</c:v>
                </c:pt>
                <c:pt idx="11265">
                  <c:v>0.12614900000000001</c:v>
                </c:pt>
                <c:pt idx="11266">
                  <c:v>0.12607099999999999</c:v>
                </c:pt>
                <c:pt idx="11267">
                  <c:v>0.12598100000000001</c:v>
                </c:pt>
                <c:pt idx="11268">
                  <c:v>0.12597</c:v>
                </c:pt>
                <c:pt idx="11269">
                  <c:v>0.12586900000000001</c:v>
                </c:pt>
                <c:pt idx="11270">
                  <c:v>0.125835</c:v>
                </c:pt>
                <c:pt idx="11271">
                  <c:v>0.12576799999999999</c:v>
                </c:pt>
                <c:pt idx="11272">
                  <c:v>0.12569</c:v>
                </c:pt>
                <c:pt idx="11273">
                  <c:v>0.12558900000000001</c:v>
                </c:pt>
                <c:pt idx="11274">
                  <c:v>0.125578</c:v>
                </c:pt>
                <c:pt idx="11275">
                  <c:v>0.12558900000000001</c:v>
                </c:pt>
                <c:pt idx="11276">
                  <c:v>0.125555</c:v>
                </c:pt>
                <c:pt idx="11277">
                  <c:v>0.125387</c:v>
                </c:pt>
                <c:pt idx="11278">
                  <c:v>0.125253</c:v>
                </c:pt>
                <c:pt idx="11279">
                  <c:v>0.12515200000000001</c:v>
                </c:pt>
                <c:pt idx="11280">
                  <c:v>0.125085</c:v>
                </c:pt>
                <c:pt idx="11281">
                  <c:v>0.124872</c:v>
                </c:pt>
                <c:pt idx="11282">
                  <c:v>0.12476</c:v>
                </c:pt>
                <c:pt idx="11283">
                  <c:v>0.124682</c:v>
                </c:pt>
                <c:pt idx="11284">
                  <c:v>0.124581</c:v>
                </c:pt>
                <c:pt idx="11285">
                  <c:v>0.12436800000000001</c:v>
                </c:pt>
                <c:pt idx="11286">
                  <c:v>0.124156</c:v>
                </c:pt>
                <c:pt idx="11287">
                  <c:v>0.123943</c:v>
                </c:pt>
                <c:pt idx="11288">
                  <c:v>0.123752</c:v>
                </c:pt>
                <c:pt idx="11289">
                  <c:v>0.12356200000000001</c:v>
                </c:pt>
                <c:pt idx="11290">
                  <c:v>0.123304</c:v>
                </c:pt>
                <c:pt idx="11291">
                  <c:v>0.123047</c:v>
                </c:pt>
                <c:pt idx="11292">
                  <c:v>0.122901</c:v>
                </c:pt>
                <c:pt idx="11293">
                  <c:v>0.12267699999999999</c:v>
                </c:pt>
                <c:pt idx="11294">
                  <c:v>0.122476</c:v>
                </c:pt>
                <c:pt idx="11295">
                  <c:v>0.122296</c:v>
                </c:pt>
                <c:pt idx="11296">
                  <c:v>0.122117</c:v>
                </c:pt>
                <c:pt idx="11297">
                  <c:v>0.121882</c:v>
                </c:pt>
                <c:pt idx="11298">
                  <c:v>0.121804</c:v>
                </c:pt>
                <c:pt idx="11299">
                  <c:v>0.121737</c:v>
                </c:pt>
                <c:pt idx="11300">
                  <c:v>0.12177</c:v>
                </c:pt>
                <c:pt idx="11301">
                  <c:v>0.12181500000000001</c:v>
                </c:pt>
                <c:pt idx="11302">
                  <c:v>0.121804</c:v>
                </c:pt>
                <c:pt idx="11303">
                  <c:v>0.121837</c:v>
                </c:pt>
                <c:pt idx="11304">
                  <c:v>0.12199400000000001</c:v>
                </c:pt>
                <c:pt idx="11305">
                  <c:v>0.122017</c:v>
                </c:pt>
                <c:pt idx="11306">
                  <c:v>0.121961</c:v>
                </c:pt>
                <c:pt idx="11307">
                  <c:v>0.12187099999999999</c:v>
                </c:pt>
                <c:pt idx="11308">
                  <c:v>0.12177</c:v>
                </c:pt>
                <c:pt idx="11309">
                  <c:v>0.121613</c:v>
                </c:pt>
                <c:pt idx="11310">
                  <c:v>0.121602</c:v>
                </c:pt>
                <c:pt idx="11311">
                  <c:v>0.12152399999999999</c:v>
                </c:pt>
                <c:pt idx="11312">
                  <c:v>0.12149</c:v>
                </c:pt>
                <c:pt idx="11313">
                  <c:v>0.12152399999999999</c:v>
                </c:pt>
                <c:pt idx="11314">
                  <c:v>0.121591</c:v>
                </c:pt>
                <c:pt idx="11315">
                  <c:v>0.121591</c:v>
                </c:pt>
                <c:pt idx="11316">
                  <c:v>0.12152399999999999</c:v>
                </c:pt>
                <c:pt idx="11317">
                  <c:v>0.12141200000000001</c:v>
                </c:pt>
                <c:pt idx="11318">
                  <c:v>0.121389</c:v>
                </c:pt>
                <c:pt idx="11319">
                  <c:v>0.121333</c:v>
                </c:pt>
                <c:pt idx="11320">
                  <c:v>0.12123299999999999</c:v>
                </c:pt>
                <c:pt idx="11321">
                  <c:v>0.12112100000000001</c:v>
                </c:pt>
                <c:pt idx="11322">
                  <c:v>0.12110899999999999</c:v>
                </c:pt>
                <c:pt idx="11323">
                  <c:v>0.120953</c:v>
                </c:pt>
                <c:pt idx="11324">
                  <c:v>0.120695</c:v>
                </c:pt>
                <c:pt idx="11325">
                  <c:v>0.120393</c:v>
                </c:pt>
                <c:pt idx="11326">
                  <c:v>0.120157</c:v>
                </c:pt>
                <c:pt idx="11327">
                  <c:v>0.119945</c:v>
                </c:pt>
                <c:pt idx="11328">
                  <c:v>0.11977699999999999</c:v>
                </c:pt>
                <c:pt idx="11329">
                  <c:v>0.119519</c:v>
                </c:pt>
                <c:pt idx="11330">
                  <c:v>0.11919399999999999</c:v>
                </c:pt>
                <c:pt idx="11331">
                  <c:v>0.11890299999999999</c:v>
                </c:pt>
                <c:pt idx="11332">
                  <c:v>0.11862300000000001</c:v>
                </c:pt>
                <c:pt idx="11333">
                  <c:v>0.11833200000000001</c:v>
                </c:pt>
                <c:pt idx="11334">
                  <c:v>0.118086</c:v>
                </c:pt>
                <c:pt idx="11335">
                  <c:v>0.117794</c:v>
                </c:pt>
                <c:pt idx="11336">
                  <c:v>0.11751399999999999</c:v>
                </c:pt>
                <c:pt idx="11337">
                  <c:v>0.117234</c:v>
                </c:pt>
                <c:pt idx="11338">
                  <c:v>0.117033</c:v>
                </c:pt>
                <c:pt idx="11339">
                  <c:v>0.116719</c:v>
                </c:pt>
                <c:pt idx="11340">
                  <c:v>0.116462</c:v>
                </c:pt>
                <c:pt idx="11341">
                  <c:v>0.116092</c:v>
                </c:pt>
                <c:pt idx="11342">
                  <c:v>0.115678</c:v>
                </c:pt>
                <c:pt idx="11343">
                  <c:v>0.115275</c:v>
                </c:pt>
                <c:pt idx="11344">
                  <c:v>0.114916</c:v>
                </c:pt>
                <c:pt idx="11345">
                  <c:v>0.11461399999999999</c:v>
                </c:pt>
                <c:pt idx="11346">
                  <c:v>0.114513</c:v>
                </c:pt>
                <c:pt idx="11347">
                  <c:v>0.114513</c:v>
                </c:pt>
                <c:pt idx="11348">
                  <c:v>0.114524</c:v>
                </c:pt>
                <c:pt idx="11349">
                  <c:v>0.11450200000000001</c:v>
                </c:pt>
                <c:pt idx="11350">
                  <c:v>0.114491</c:v>
                </c:pt>
                <c:pt idx="11351">
                  <c:v>0.114424</c:v>
                </c:pt>
                <c:pt idx="11352">
                  <c:v>0.11437899999999999</c:v>
                </c:pt>
                <c:pt idx="11353">
                  <c:v>0.11432299999999999</c:v>
                </c:pt>
                <c:pt idx="11354">
                  <c:v>0.114188</c:v>
                </c:pt>
                <c:pt idx="11355">
                  <c:v>0.11402</c:v>
                </c:pt>
                <c:pt idx="11356">
                  <c:v>0.11385199999999999</c:v>
                </c:pt>
                <c:pt idx="11357">
                  <c:v>0.113819</c:v>
                </c:pt>
                <c:pt idx="11358">
                  <c:v>0.11379599999999999</c:v>
                </c:pt>
                <c:pt idx="11359">
                  <c:v>0.113729</c:v>
                </c:pt>
                <c:pt idx="11360">
                  <c:v>0.113718</c:v>
                </c:pt>
                <c:pt idx="11361">
                  <c:v>0.11379599999999999</c:v>
                </c:pt>
                <c:pt idx="11362">
                  <c:v>0.11386400000000001</c:v>
                </c:pt>
                <c:pt idx="11363">
                  <c:v>0.113897</c:v>
                </c:pt>
                <c:pt idx="11364">
                  <c:v>0.11408799999999999</c:v>
                </c:pt>
                <c:pt idx="11365">
                  <c:v>0.11437899999999999</c:v>
                </c:pt>
                <c:pt idx="11366">
                  <c:v>0.114804</c:v>
                </c:pt>
                <c:pt idx="11367">
                  <c:v>0.11519600000000001</c:v>
                </c:pt>
                <c:pt idx="11368">
                  <c:v>0.115577</c:v>
                </c:pt>
                <c:pt idx="11369">
                  <c:v>0.11595800000000001</c:v>
                </c:pt>
                <c:pt idx="11370">
                  <c:v>0.11647299999999999</c:v>
                </c:pt>
                <c:pt idx="11371">
                  <c:v>0.11705500000000001</c:v>
                </c:pt>
                <c:pt idx="11372">
                  <c:v>0.11768199999999999</c:v>
                </c:pt>
                <c:pt idx="11373">
                  <c:v>0.118321</c:v>
                </c:pt>
                <c:pt idx="11374">
                  <c:v>0.11897000000000001</c:v>
                </c:pt>
                <c:pt idx="11375">
                  <c:v>0.11960899999999999</c:v>
                </c:pt>
                <c:pt idx="11376">
                  <c:v>0.120225</c:v>
                </c:pt>
                <c:pt idx="11377">
                  <c:v>0.120807</c:v>
                </c:pt>
                <c:pt idx="11378">
                  <c:v>0.121367</c:v>
                </c:pt>
                <c:pt idx="11379">
                  <c:v>0.121837</c:v>
                </c:pt>
                <c:pt idx="11380">
                  <c:v>0.12234100000000001</c:v>
                </c:pt>
                <c:pt idx="11381">
                  <c:v>0.122778</c:v>
                </c:pt>
                <c:pt idx="11382">
                  <c:v>0.12321500000000001</c:v>
                </c:pt>
                <c:pt idx="11383">
                  <c:v>0.123663</c:v>
                </c:pt>
                <c:pt idx="11384">
                  <c:v>0.124167</c:v>
                </c:pt>
                <c:pt idx="11385">
                  <c:v>0.124637</c:v>
                </c:pt>
                <c:pt idx="11386">
                  <c:v>0.12500700000000001</c:v>
                </c:pt>
                <c:pt idx="11387">
                  <c:v>0.12526399999999999</c:v>
                </c:pt>
                <c:pt idx="11388">
                  <c:v>0.12543199999999999</c:v>
                </c:pt>
                <c:pt idx="11389">
                  <c:v>0.12558900000000001</c:v>
                </c:pt>
                <c:pt idx="11390">
                  <c:v>0.125746</c:v>
                </c:pt>
                <c:pt idx="11391">
                  <c:v>0.125858</c:v>
                </c:pt>
                <c:pt idx="11392">
                  <c:v>0.12597</c:v>
                </c:pt>
                <c:pt idx="11393">
                  <c:v>0.12609300000000001</c:v>
                </c:pt>
                <c:pt idx="11394">
                  <c:v>0.12620500000000001</c:v>
                </c:pt>
                <c:pt idx="11395">
                  <c:v>0.12639500000000001</c:v>
                </c:pt>
                <c:pt idx="11396">
                  <c:v>0.12657499999999999</c:v>
                </c:pt>
                <c:pt idx="11397">
                  <c:v>0.126832</c:v>
                </c:pt>
                <c:pt idx="11398">
                  <c:v>0.12704499999999999</c:v>
                </c:pt>
                <c:pt idx="11399">
                  <c:v>0.12728</c:v>
                </c:pt>
                <c:pt idx="11400">
                  <c:v>0.12750400000000001</c:v>
                </c:pt>
                <c:pt idx="11401">
                  <c:v>0.127694</c:v>
                </c:pt>
                <c:pt idx="11402">
                  <c:v>0.12779499999999999</c:v>
                </c:pt>
                <c:pt idx="11403">
                  <c:v>0.12792999999999999</c:v>
                </c:pt>
                <c:pt idx="11404">
                  <c:v>0.12812000000000001</c:v>
                </c:pt>
                <c:pt idx="11405">
                  <c:v>0.12823200000000001</c:v>
                </c:pt>
                <c:pt idx="11406">
                  <c:v>0.12836600000000001</c:v>
                </c:pt>
                <c:pt idx="11407">
                  <c:v>0.128389</c:v>
                </c:pt>
                <c:pt idx="11408">
                  <c:v>0.12842200000000001</c:v>
                </c:pt>
                <c:pt idx="11409">
                  <c:v>0.128445</c:v>
                </c:pt>
                <c:pt idx="11410">
                  <c:v>0.128445</c:v>
                </c:pt>
                <c:pt idx="11411">
                  <c:v>0.128355</c:v>
                </c:pt>
                <c:pt idx="11412">
                  <c:v>0.128243</c:v>
                </c:pt>
                <c:pt idx="11413">
                  <c:v>0.12807499999999999</c:v>
                </c:pt>
                <c:pt idx="11414">
                  <c:v>0.127862</c:v>
                </c:pt>
                <c:pt idx="11415">
                  <c:v>0.12765000000000001</c:v>
                </c:pt>
                <c:pt idx="11416">
                  <c:v>0.12751499999999999</c:v>
                </c:pt>
                <c:pt idx="11417">
                  <c:v>0.12748200000000001</c:v>
                </c:pt>
                <c:pt idx="11418">
                  <c:v>0.12742600000000001</c:v>
                </c:pt>
                <c:pt idx="11419">
                  <c:v>0.127414</c:v>
                </c:pt>
                <c:pt idx="11420">
                  <c:v>0.12744800000000001</c:v>
                </c:pt>
                <c:pt idx="11421">
                  <c:v>0.12748200000000001</c:v>
                </c:pt>
                <c:pt idx="11422">
                  <c:v>0.127605</c:v>
                </c:pt>
                <c:pt idx="11423">
                  <c:v>0.12779499999999999</c:v>
                </c:pt>
                <c:pt idx="11424">
                  <c:v>0.12795200000000001</c:v>
                </c:pt>
                <c:pt idx="11425">
                  <c:v>0.128053</c:v>
                </c:pt>
                <c:pt idx="11426">
                  <c:v>0.12813099999999999</c:v>
                </c:pt>
                <c:pt idx="11427">
                  <c:v>0.128221</c:v>
                </c:pt>
                <c:pt idx="11428">
                  <c:v>0.128355</c:v>
                </c:pt>
                <c:pt idx="11429">
                  <c:v>0.128557</c:v>
                </c:pt>
                <c:pt idx="11430">
                  <c:v>0.12877</c:v>
                </c:pt>
                <c:pt idx="11431">
                  <c:v>0.12900500000000001</c:v>
                </c:pt>
                <c:pt idx="11432">
                  <c:v>0.12931799999999999</c:v>
                </c:pt>
                <c:pt idx="11433">
                  <c:v>0.12964300000000001</c:v>
                </c:pt>
                <c:pt idx="11434">
                  <c:v>0.129968</c:v>
                </c:pt>
                <c:pt idx="11435">
                  <c:v>0.13029299999999999</c:v>
                </c:pt>
                <c:pt idx="11436">
                  <c:v>0.13053899999999999</c:v>
                </c:pt>
                <c:pt idx="11437">
                  <c:v>0.130774</c:v>
                </c:pt>
                <c:pt idx="11438">
                  <c:v>0.130965</c:v>
                </c:pt>
                <c:pt idx="11439">
                  <c:v>0.13112099999999999</c:v>
                </c:pt>
                <c:pt idx="11440">
                  <c:v>0.13128899999999999</c:v>
                </c:pt>
                <c:pt idx="11441">
                  <c:v>0.131469</c:v>
                </c:pt>
                <c:pt idx="11442">
                  <c:v>0.13168099999999999</c:v>
                </c:pt>
                <c:pt idx="11443">
                  <c:v>0.13187199999999999</c:v>
                </c:pt>
                <c:pt idx="11444">
                  <c:v>0.13200600000000001</c:v>
                </c:pt>
                <c:pt idx="11445">
                  <c:v>0.132051</c:v>
                </c:pt>
                <c:pt idx="11446">
                  <c:v>0.132051</c:v>
                </c:pt>
                <c:pt idx="11447">
                  <c:v>0.13196099999999999</c:v>
                </c:pt>
                <c:pt idx="11448">
                  <c:v>0.13184899999999999</c:v>
                </c:pt>
                <c:pt idx="11449">
                  <c:v>0.13179299999999999</c:v>
                </c:pt>
                <c:pt idx="11450">
                  <c:v>0.131693</c:v>
                </c:pt>
                <c:pt idx="11451">
                  <c:v>0.13159199999999999</c:v>
                </c:pt>
                <c:pt idx="11452">
                  <c:v>0.13148000000000001</c:v>
                </c:pt>
                <c:pt idx="11453">
                  <c:v>0.13139000000000001</c:v>
                </c:pt>
                <c:pt idx="11454">
                  <c:v>0.131323</c:v>
                </c:pt>
                <c:pt idx="11455">
                  <c:v>0.13122200000000001</c:v>
                </c:pt>
                <c:pt idx="11456">
                  <c:v>0.131021</c:v>
                </c:pt>
                <c:pt idx="11457">
                  <c:v>0.130774</c:v>
                </c:pt>
                <c:pt idx="11458">
                  <c:v>0.13040499999999999</c:v>
                </c:pt>
                <c:pt idx="11459">
                  <c:v>0.13008</c:v>
                </c:pt>
                <c:pt idx="11460">
                  <c:v>0.129722</c:v>
                </c:pt>
                <c:pt idx="11461">
                  <c:v>0.12929599999999999</c:v>
                </c:pt>
                <c:pt idx="11462">
                  <c:v>0.12890399999999999</c:v>
                </c:pt>
                <c:pt idx="11463">
                  <c:v>0.128445</c:v>
                </c:pt>
                <c:pt idx="11464">
                  <c:v>0.127941</c:v>
                </c:pt>
                <c:pt idx="11465">
                  <c:v>0.12750400000000001</c:v>
                </c:pt>
                <c:pt idx="11466">
                  <c:v>0.127</c:v>
                </c:pt>
                <c:pt idx="11467">
                  <c:v>0.12644</c:v>
                </c:pt>
                <c:pt idx="11468">
                  <c:v>0.12590299999999999</c:v>
                </c:pt>
                <c:pt idx="11469">
                  <c:v>0.12529799999999999</c:v>
                </c:pt>
                <c:pt idx="11470">
                  <c:v>0.124626</c:v>
                </c:pt>
                <c:pt idx="11471">
                  <c:v>0.12401</c:v>
                </c:pt>
                <c:pt idx="11472">
                  <c:v>0.123472</c:v>
                </c:pt>
                <c:pt idx="11473">
                  <c:v>0.122834</c:v>
                </c:pt>
                <c:pt idx="11474">
                  <c:v>0.122129</c:v>
                </c:pt>
                <c:pt idx="11475">
                  <c:v>0.12141200000000001</c:v>
                </c:pt>
                <c:pt idx="11476">
                  <c:v>0.12064999999999999</c:v>
                </c:pt>
                <c:pt idx="11477">
                  <c:v>0.119978</c:v>
                </c:pt>
                <c:pt idx="11478">
                  <c:v>0.11937399999999999</c:v>
                </c:pt>
                <c:pt idx="11479">
                  <c:v>0.118713</c:v>
                </c:pt>
                <c:pt idx="11480">
                  <c:v>0.118074</c:v>
                </c:pt>
                <c:pt idx="11481">
                  <c:v>0.117492</c:v>
                </c:pt>
                <c:pt idx="11482">
                  <c:v>0.11694300000000001</c:v>
                </c:pt>
                <c:pt idx="11483">
                  <c:v>0.116372</c:v>
                </c:pt>
                <c:pt idx="11484">
                  <c:v>0.115857</c:v>
                </c:pt>
                <c:pt idx="11485">
                  <c:v>0.11537500000000001</c:v>
                </c:pt>
                <c:pt idx="11486">
                  <c:v>0.11496099999999999</c:v>
                </c:pt>
                <c:pt idx="11487">
                  <c:v>0.114636</c:v>
                </c:pt>
                <c:pt idx="11488">
                  <c:v>0.11439000000000001</c:v>
                </c:pt>
                <c:pt idx="11489">
                  <c:v>0.114166</c:v>
                </c:pt>
                <c:pt idx="11490">
                  <c:v>0.11383</c:v>
                </c:pt>
                <c:pt idx="11491">
                  <c:v>0.113617</c:v>
                </c:pt>
                <c:pt idx="11492">
                  <c:v>0.11344899999999999</c:v>
                </c:pt>
                <c:pt idx="11493">
                  <c:v>0.11333699999999999</c:v>
                </c:pt>
                <c:pt idx="11494">
                  <c:v>0.11327</c:v>
                </c:pt>
                <c:pt idx="11495">
                  <c:v>0.11315799999999999</c:v>
                </c:pt>
                <c:pt idx="11496">
                  <c:v>0.113147</c:v>
                </c:pt>
                <c:pt idx="11497">
                  <c:v>0.113248</c:v>
                </c:pt>
                <c:pt idx="11498">
                  <c:v>0.113371</c:v>
                </c:pt>
                <c:pt idx="11499">
                  <c:v>0.113584</c:v>
                </c:pt>
                <c:pt idx="11500">
                  <c:v>0.113785</c:v>
                </c:pt>
                <c:pt idx="11501">
                  <c:v>0.11408799999999999</c:v>
                </c:pt>
                <c:pt idx="11502">
                  <c:v>0.114479</c:v>
                </c:pt>
                <c:pt idx="11503">
                  <c:v>0.11479300000000001</c:v>
                </c:pt>
                <c:pt idx="11504">
                  <c:v>0.115129</c:v>
                </c:pt>
                <c:pt idx="11505">
                  <c:v>0.115476</c:v>
                </c:pt>
                <c:pt idx="11506">
                  <c:v>0.115745</c:v>
                </c:pt>
                <c:pt idx="11507">
                  <c:v>0.116204</c:v>
                </c:pt>
                <c:pt idx="11508">
                  <c:v>0.116809</c:v>
                </c:pt>
                <c:pt idx="11509">
                  <c:v>0.117414</c:v>
                </c:pt>
                <c:pt idx="11510">
                  <c:v>0.118074</c:v>
                </c:pt>
                <c:pt idx="11511">
                  <c:v>0.118814</c:v>
                </c:pt>
                <c:pt idx="11512">
                  <c:v>0.119463</c:v>
                </c:pt>
                <c:pt idx="11513">
                  <c:v>0.119989</c:v>
                </c:pt>
                <c:pt idx="11514">
                  <c:v>0.120639</c:v>
                </c:pt>
                <c:pt idx="11515">
                  <c:v>0.12135600000000001</c:v>
                </c:pt>
                <c:pt idx="11516">
                  <c:v>0.122095</c:v>
                </c:pt>
                <c:pt idx="11517">
                  <c:v>0.122879</c:v>
                </c:pt>
                <c:pt idx="11518">
                  <c:v>0.12356200000000001</c:v>
                </c:pt>
                <c:pt idx="11519">
                  <c:v>0.124144</c:v>
                </c:pt>
                <c:pt idx="11520">
                  <c:v>0.124816</c:v>
                </c:pt>
                <c:pt idx="11521">
                  <c:v>0.12546599999999999</c:v>
                </c:pt>
                <c:pt idx="11522">
                  <c:v>0.12599199999999999</c:v>
                </c:pt>
                <c:pt idx="11523">
                  <c:v>0.126496</c:v>
                </c:pt>
                <c:pt idx="11524">
                  <c:v>0.12704499999999999</c:v>
                </c:pt>
                <c:pt idx="11525">
                  <c:v>0.12757099999999999</c:v>
                </c:pt>
                <c:pt idx="11526">
                  <c:v>0.128165</c:v>
                </c:pt>
                <c:pt idx="11527">
                  <c:v>0.12879199999999999</c:v>
                </c:pt>
                <c:pt idx="11528">
                  <c:v>0.12933</c:v>
                </c:pt>
                <c:pt idx="11529">
                  <c:v>0.12978899999999999</c:v>
                </c:pt>
                <c:pt idx="11530">
                  <c:v>0.13029299999999999</c:v>
                </c:pt>
                <c:pt idx="11531">
                  <c:v>0.13081899999999999</c:v>
                </c:pt>
                <c:pt idx="11532">
                  <c:v>0.131245</c:v>
                </c:pt>
                <c:pt idx="11533">
                  <c:v>0.13162499999999999</c:v>
                </c:pt>
                <c:pt idx="11534">
                  <c:v>0.13197300000000001</c:v>
                </c:pt>
                <c:pt idx="11535">
                  <c:v>0.13225300000000001</c:v>
                </c:pt>
                <c:pt idx="11536">
                  <c:v>0.13258800000000001</c:v>
                </c:pt>
                <c:pt idx="11537">
                  <c:v>0.132913</c:v>
                </c:pt>
                <c:pt idx="11538">
                  <c:v>0.133272</c:v>
                </c:pt>
                <c:pt idx="11539">
                  <c:v>0.133518</c:v>
                </c:pt>
                <c:pt idx="11540">
                  <c:v>0.13369700000000001</c:v>
                </c:pt>
                <c:pt idx="11541">
                  <c:v>0.13381999999999999</c:v>
                </c:pt>
                <c:pt idx="11542">
                  <c:v>0.13375300000000001</c:v>
                </c:pt>
                <c:pt idx="11543">
                  <c:v>0.13364100000000001</c:v>
                </c:pt>
                <c:pt idx="11544">
                  <c:v>0.13361899999999999</c:v>
                </c:pt>
                <c:pt idx="11545">
                  <c:v>0.133518</c:v>
                </c:pt>
                <c:pt idx="11546">
                  <c:v>0.13339500000000001</c:v>
                </c:pt>
                <c:pt idx="11547">
                  <c:v>0.13337199999999999</c:v>
                </c:pt>
                <c:pt idx="11548">
                  <c:v>0.13320399999999999</c:v>
                </c:pt>
                <c:pt idx="11549">
                  <c:v>0.13289100000000001</c:v>
                </c:pt>
                <c:pt idx="11550">
                  <c:v>0.132633</c:v>
                </c:pt>
                <c:pt idx="11551">
                  <c:v>0.132387</c:v>
                </c:pt>
                <c:pt idx="11552">
                  <c:v>0.13208500000000001</c:v>
                </c:pt>
                <c:pt idx="11553">
                  <c:v>0.13178200000000001</c:v>
                </c:pt>
                <c:pt idx="11554">
                  <c:v>0.13151299999999999</c:v>
                </c:pt>
                <c:pt idx="11555">
                  <c:v>0.13122200000000001</c:v>
                </c:pt>
                <c:pt idx="11556">
                  <c:v>0.13092000000000001</c:v>
                </c:pt>
                <c:pt idx="11557">
                  <c:v>0.13059499999999999</c:v>
                </c:pt>
                <c:pt idx="11558">
                  <c:v>0.13033700000000001</c:v>
                </c:pt>
                <c:pt idx="11559">
                  <c:v>0.13014700000000001</c:v>
                </c:pt>
                <c:pt idx="11560">
                  <c:v>0.13005700000000001</c:v>
                </c:pt>
                <c:pt idx="11561">
                  <c:v>0.12993399999999999</c:v>
                </c:pt>
                <c:pt idx="11562">
                  <c:v>0.12976599999999999</c:v>
                </c:pt>
                <c:pt idx="11563">
                  <c:v>0.12962099999999999</c:v>
                </c:pt>
                <c:pt idx="11564">
                  <c:v>0.12950900000000001</c:v>
                </c:pt>
                <c:pt idx="11565">
                  <c:v>0.12933</c:v>
                </c:pt>
                <c:pt idx="11566">
                  <c:v>0.129195</c:v>
                </c:pt>
                <c:pt idx="11567">
                  <c:v>0.128971</c:v>
                </c:pt>
                <c:pt idx="11568">
                  <c:v>0.12861300000000001</c:v>
                </c:pt>
                <c:pt idx="11569">
                  <c:v>0.12828800000000001</c:v>
                </c:pt>
                <c:pt idx="11570">
                  <c:v>0.12806400000000001</c:v>
                </c:pt>
                <c:pt idx="11571">
                  <c:v>0.127806</c:v>
                </c:pt>
                <c:pt idx="11572">
                  <c:v>0.12767200000000001</c:v>
                </c:pt>
                <c:pt idx="11573">
                  <c:v>0.127549</c:v>
                </c:pt>
                <c:pt idx="11574">
                  <c:v>0.12740299999999999</c:v>
                </c:pt>
                <c:pt idx="11575">
                  <c:v>0.127247</c:v>
                </c:pt>
                <c:pt idx="11576">
                  <c:v>0.127079</c:v>
                </c:pt>
                <c:pt idx="11577">
                  <c:v>0.12687699999999999</c:v>
                </c:pt>
                <c:pt idx="11578">
                  <c:v>0.12665299999999999</c:v>
                </c:pt>
                <c:pt idx="11579">
                  <c:v>0.12628300000000001</c:v>
                </c:pt>
                <c:pt idx="11580">
                  <c:v>0.12598100000000001</c:v>
                </c:pt>
                <c:pt idx="11581">
                  <c:v>0.12569</c:v>
                </c:pt>
                <c:pt idx="11582">
                  <c:v>0.12548799999999999</c:v>
                </c:pt>
                <c:pt idx="11583">
                  <c:v>0.125421</c:v>
                </c:pt>
                <c:pt idx="11584">
                  <c:v>0.125365</c:v>
                </c:pt>
                <c:pt idx="11585">
                  <c:v>0.12526399999999999</c:v>
                </c:pt>
                <c:pt idx="11586">
                  <c:v>0.12528700000000001</c:v>
                </c:pt>
                <c:pt idx="11587">
                  <c:v>0.12534300000000001</c:v>
                </c:pt>
                <c:pt idx="11588">
                  <c:v>0.12534300000000001</c:v>
                </c:pt>
                <c:pt idx="11589">
                  <c:v>0.125365</c:v>
                </c:pt>
                <c:pt idx="11590">
                  <c:v>0.12545500000000001</c:v>
                </c:pt>
                <c:pt idx="11591">
                  <c:v>0.125499</c:v>
                </c:pt>
                <c:pt idx="11592">
                  <c:v>0.12552199999999999</c:v>
                </c:pt>
                <c:pt idx="11593">
                  <c:v>0.12553300000000001</c:v>
                </c:pt>
                <c:pt idx="11594">
                  <c:v>0.12562300000000001</c:v>
                </c:pt>
                <c:pt idx="11595">
                  <c:v>0.12571199999999999</c:v>
                </c:pt>
                <c:pt idx="11596">
                  <c:v>0.12576799999999999</c:v>
                </c:pt>
                <c:pt idx="11597">
                  <c:v>0.12586900000000001</c:v>
                </c:pt>
                <c:pt idx="11598">
                  <c:v>0.126003</c:v>
                </c:pt>
                <c:pt idx="11599">
                  <c:v>0.12599199999999999</c:v>
                </c:pt>
                <c:pt idx="11600">
                  <c:v>0.12599199999999999</c:v>
                </c:pt>
                <c:pt idx="11601">
                  <c:v>0.12592500000000001</c:v>
                </c:pt>
                <c:pt idx="11602">
                  <c:v>0.125835</c:v>
                </c:pt>
                <c:pt idx="11603">
                  <c:v>0.125835</c:v>
                </c:pt>
                <c:pt idx="11604">
                  <c:v>0.12590299999999999</c:v>
                </c:pt>
                <c:pt idx="11605">
                  <c:v>0.12586900000000001</c:v>
                </c:pt>
                <c:pt idx="11606">
                  <c:v>0.12587999999999999</c:v>
                </c:pt>
                <c:pt idx="11607">
                  <c:v>0.12582399999999999</c:v>
                </c:pt>
                <c:pt idx="11608">
                  <c:v>0.125779</c:v>
                </c:pt>
                <c:pt idx="11609">
                  <c:v>0.125891</c:v>
                </c:pt>
                <c:pt idx="11610">
                  <c:v>0.126026</c:v>
                </c:pt>
                <c:pt idx="11611">
                  <c:v>0.12604799999999999</c:v>
                </c:pt>
                <c:pt idx="11612">
                  <c:v>0.12615999999999999</c:v>
                </c:pt>
                <c:pt idx="11613">
                  <c:v>0.12615999999999999</c:v>
                </c:pt>
                <c:pt idx="11614">
                  <c:v>0.126194</c:v>
                </c:pt>
                <c:pt idx="11615">
                  <c:v>0.12631700000000001</c:v>
                </c:pt>
                <c:pt idx="11616">
                  <c:v>0.126496</c:v>
                </c:pt>
                <c:pt idx="11617">
                  <c:v>0.12667500000000001</c:v>
                </c:pt>
                <c:pt idx="11618">
                  <c:v>0.126911</c:v>
                </c:pt>
                <c:pt idx="11619">
                  <c:v>0.12710099999999999</c:v>
                </c:pt>
                <c:pt idx="11620">
                  <c:v>0.127359</c:v>
                </c:pt>
                <c:pt idx="11621">
                  <c:v>0.12768299999999999</c:v>
                </c:pt>
                <c:pt idx="11622">
                  <c:v>0.128109</c:v>
                </c:pt>
                <c:pt idx="11623">
                  <c:v>0.128411</c:v>
                </c:pt>
                <c:pt idx="11624">
                  <c:v>0.128691</c:v>
                </c:pt>
                <c:pt idx="11625">
                  <c:v>0.12894900000000001</c:v>
                </c:pt>
                <c:pt idx="11626">
                  <c:v>0.129195</c:v>
                </c:pt>
                <c:pt idx="11627">
                  <c:v>0.12935199999999999</c:v>
                </c:pt>
                <c:pt idx="11628">
                  <c:v>0.12952</c:v>
                </c:pt>
                <c:pt idx="11629">
                  <c:v>0.129632</c:v>
                </c:pt>
                <c:pt idx="11630">
                  <c:v>0.1298</c:v>
                </c:pt>
                <c:pt idx="11631">
                  <c:v>0.13003500000000001</c:v>
                </c:pt>
                <c:pt idx="11632">
                  <c:v>0.13020300000000001</c:v>
                </c:pt>
                <c:pt idx="11633">
                  <c:v>0.13031499999999999</c:v>
                </c:pt>
                <c:pt idx="11634">
                  <c:v>0.130472</c:v>
                </c:pt>
                <c:pt idx="11635">
                  <c:v>0.13055</c:v>
                </c:pt>
                <c:pt idx="11636">
                  <c:v>0.13069600000000001</c:v>
                </c:pt>
                <c:pt idx="11637">
                  <c:v>0.13081899999999999</c:v>
                </c:pt>
                <c:pt idx="11638">
                  <c:v>0.13087499999999999</c:v>
                </c:pt>
                <c:pt idx="11639">
                  <c:v>0.13084100000000001</c:v>
                </c:pt>
                <c:pt idx="11640">
                  <c:v>0.130909</c:v>
                </c:pt>
                <c:pt idx="11641">
                  <c:v>0.13093099999999999</c:v>
                </c:pt>
                <c:pt idx="11642">
                  <c:v>0.13098699999999999</c:v>
                </c:pt>
                <c:pt idx="11643">
                  <c:v>0.13104299999999999</c:v>
                </c:pt>
                <c:pt idx="11644">
                  <c:v>0.13108800000000001</c:v>
                </c:pt>
                <c:pt idx="11645">
                  <c:v>0.13108800000000001</c:v>
                </c:pt>
                <c:pt idx="11646">
                  <c:v>0.13117699999999999</c:v>
                </c:pt>
                <c:pt idx="11647">
                  <c:v>0.131189</c:v>
                </c:pt>
                <c:pt idx="11648">
                  <c:v>0.13122200000000001</c:v>
                </c:pt>
                <c:pt idx="11649">
                  <c:v>0.13125600000000001</c:v>
                </c:pt>
                <c:pt idx="11650">
                  <c:v>0.131166</c:v>
                </c:pt>
                <c:pt idx="11651">
                  <c:v>0.131077</c:v>
                </c:pt>
                <c:pt idx="11652">
                  <c:v>0.13109899999999999</c:v>
                </c:pt>
                <c:pt idx="11653">
                  <c:v>0.13100899999999999</c:v>
                </c:pt>
                <c:pt idx="11654">
                  <c:v>0.13092000000000001</c:v>
                </c:pt>
                <c:pt idx="11655">
                  <c:v>0.13075200000000001</c:v>
                </c:pt>
                <c:pt idx="11656">
                  <c:v>0.13051699999999999</c:v>
                </c:pt>
                <c:pt idx="11657">
                  <c:v>0.13022500000000001</c:v>
                </c:pt>
                <c:pt idx="11658">
                  <c:v>0.12994600000000001</c:v>
                </c:pt>
                <c:pt idx="11659">
                  <c:v>0.12959799999999999</c:v>
                </c:pt>
                <c:pt idx="11660">
                  <c:v>0.12930700000000001</c:v>
                </c:pt>
                <c:pt idx="11661">
                  <c:v>0.12903800000000001</c:v>
                </c:pt>
                <c:pt idx="11662">
                  <c:v>0.12865799999999999</c:v>
                </c:pt>
                <c:pt idx="11663">
                  <c:v>0.128165</c:v>
                </c:pt>
                <c:pt idx="11664">
                  <c:v>0.127862</c:v>
                </c:pt>
                <c:pt idx="11665">
                  <c:v>0.127526</c:v>
                </c:pt>
                <c:pt idx="11666">
                  <c:v>0.12725800000000001</c:v>
                </c:pt>
                <c:pt idx="11667">
                  <c:v>0.127023</c:v>
                </c:pt>
                <c:pt idx="11668">
                  <c:v>0.12686600000000001</c:v>
                </c:pt>
                <c:pt idx="11669">
                  <c:v>0.12667500000000001</c:v>
                </c:pt>
                <c:pt idx="11670">
                  <c:v>0.12657499999999999</c:v>
                </c:pt>
                <c:pt idx="11671">
                  <c:v>0.126384</c:v>
                </c:pt>
                <c:pt idx="11672">
                  <c:v>0.12612699999999999</c:v>
                </c:pt>
                <c:pt idx="11673">
                  <c:v>0.12593599999999999</c:v>
                </c:pt>
                <c:pt idx="11674">
                  <c:v>0.125858</c:v>
                </c:pt>
                <c:pt idx="11675">
                  <c:v>0.125723</c:v>
                </c:pt>
                <c:pt idx="11676">
                  <c:v>0.125634</c:v>
                </c:pt>
                <c:pt idx="11677">
                  <c:v>0.12548799999999999</c:v>
                </c:pt>
                <c:pt idx="11678">
                  <c:v>0.12534300000000001</c:v>
                </c:pt>
                <c:pt idx="11679">
                  <c:v>0.12524199999999999</c:v>
                </c:pt>
                <c:pt idx="11680">
                  <c:v>0.12528700000000001</c:v>
                </c:pt>
                <c:pt idx="11681">
                  <c:v>0.125309</c:v>
                </c:pt>
                <c:pt idx="11682">
                  <c:v>0.12537599999999999</c:v>
                </c:pt>
                <c:pt idx="11683">
                  <c:v>0.12539900000000001</c:v>
                </c:pt>
                <c:pt idx="11684">
                  <c:v>0.12539900000000001</c:v>
                </c:pt>
                <c:pt idx="11685">
                  <c:v>0.12537599999999999</c:v>
                </c:pt>
                <c:pt idx="11686">
                  <c:v>0.125421</c:v>
                </c:pt>
                <c:pt idx="11687">
                  <c:v>0.12547700000000001</c:v>
                </c:pt>
                <c:pt idx="11688">
                  <c:v>0.12559999999999999</c:v>
                </c:pt>
                <c:pt idx="11689">
                  <c:v>0.125746</c:v>
                </c:pt>
                <c:pt idx="11690">
                  <c:v>0.12593599999999999</c:v>
                </c:pt>
                <c:pt idx="11691">
                  <c:v>0.126138</c:v>
                </c:pt>
                <c:pt idx="11692">
                  <c:v>0.12635099999999999</c:v>
                </c:pt>
                <c:pt idx="11693">
                  <c:v>0.126496</c:v>
                </c:pt>
                <c:pt idx="11694">
                  <c:v>0.126664</c:v>
                </c:pt>
                <c:pt idx="11695">
                  <c:v>0.126855</c:v>
                </c:pt>
                <c:pt idx="11696">
                  <c:v>0.127112</c:v>
                </c:pt>
                <c:pt idx="11697">
                  <c:v>0.12731400000000001</c:v>
                </c:pt>
                <c:pt idx="11698">
                  <c:v>0.127526</c:v>
                </c:pt>
                <c:pt idx="11699">
                  <c:v>0.12775</c:v>
                </c:pt>
                <c:pt idx="11700">
                  <c:v>0.127997</c:v>
                </c:pt>
                <c:pt idx="11701">
                  <c:v>0.12819800000000001</c:v>
                </c:pt>
                <c:pt idx="11702">
                  <c:v>0.12837799999999999</c:v>
                </c:pt>
                <c:pt idx="11703">
                  <c:v>0.12864600000000001</c:v>
                </c:pt>
                <c:pt idx="11704">
                  <c:v>0.128915</c:v>
                </c:pt>
                <c:pt idx="11705">
                  <c:v>0.12901599999999999</c:v>
                </c:pt>
                <c:pt idx="11706">
                  <c:v>0.129162</c:v>
                </c:pt>
                <c:pt idx="11707">
                  <c:v>0.129218</c:v>
                </c:pt>
                <c:pt idx="11708">
                  <c:v>0.12920599999999999</c:v>
                </c:pt>
                <c:pt idx="11709">
                  <c:v>0.129139</c:v>
                </c:pt>
                <c:pt idx="11710">
                  <c:v>0.12903800000000001</c:v>
                </c:pt>
                <c:pt idx="11711">
                  <c:v>0.128915</c:v>
                </c:pt>
                <c:pt idx="11712">
                  <c:v>0.12883700000000001</c:v>
                </c:pt>
                <c:pt idx="11713">
                  <c:v>0.12872500000000001</c:v>
                </c:pt>
                <c:pt idx="11714">
                  <c:v>0.12860199999999999</c:v>
                </c:pt>
                <c:pt idx="11715">
                  <c:v>0.12836600000000001</c:v>
                </c:pt>
                <c:pt idx="11716">
                  <c:v>0.12817600000000001</c:v>
                </c:pt>
                <c:pt idx="11717">
                  <c:v>0.12800800000000001</c:v>
                </c:pt>
                <c:pt idx="11718">
                  <c:v>0.127829</c:v>
                </c:pt>
                <c:pt idx="11719">
                  <c:v>0.127661</c:v>
                </c:pt>
                <c:pt idx="11720">
                  <c:v>0.12745899999999999</c:v>
                </c:pt>
                <c:pt idx="11721">
                  <c:v>0.127191</c:v>
                </c:pt>
                <c:pt idx="11722">
                  <c:v>0.126911</c:v>
                </c:pt>
                <c:pt idx="11723">
                  <c:v>0.126586</c:v>
                </c:pt>
                <c:pt idx="11724">
                  <c:v>0.126306</c:v>
                </c:pt>
                <c:pt idx="11725">
                  <c:v>0.126059</c:v>
                </c:pt>
                <c:pt idx="11726">
                  <c:v>0.12582399999999999</c:v>
                </c:pt>
                <c:pt idx="11727">
                  <c:v>0.12547700000000001</c:v>
                </c:pt>
                <c:pt idx="11728">
                  <c:v>0.12507399999999999</c:v>
                </c:pt>
                <c:pt idx="11729">
                  <c:v>0.124727</c:v>
                </c:pt>
                <c:pt idx="11730">
                  <c:v>0.124391</c:v>
                </c:pt>
                <c:pt idx="11731">
                  <c:v>0.123943</c:v>
                </c:pt>
                <c:pt idx="11732">
                  <c:v>0.12356200000000001</c:v>
                </c:pt>
                <c:pt idx="11733">
                  <c:v>0.12314799999999999</c:v>
                </c:pt>
                <c:pt idx="11734">
                  <c:v>0.12273299999999999</c:v>
                </c:pt>
                <c:pt idx="11735">
                  <c:v>0.12232999999999999</c:v>
                </c:pt>
                <c:pt idx="11736">
                  <c:v>0.121916</c:v>
                </c:pt>
                <c:pt idx="11737">
                  <c:v>0.12149</c:v>
                </c:pt>
                <c:pt idx="11738">
                  <c:v>0.12117700000000001</c:v>
                </c:pt>
                <c:pt idx="11739">
                  <c:v>0.120908</c:v>
                </c:pt>
                <c:pt idx="11740">
                  <c:v>0.120661</c:v>
                </c:pt>
                <c:pt idx="11741">
                  <c:v>0.120381</c:v>
                </c:pt>
                <c:pt idx="11742">
                  <c:v>0.12012399999999999</c:v>
                </c:pt>
                <c:pt idx="11743">
                  <c:v>0.119855</c:v>
                </c:pt>
                <c:pt idx="11744">
                  <c:v>0.119542</c:v>
                </c:pt>
                <c:pt idx="11745">
                  <c:v>0.119295</c:v>
                </c:pt>
                <c:pt idx="11746">
                  <c:v>0.119127</c:v>
                </c:pt>
                <c:pt idx="11747">
                  <c:v>0.11891400000000001</c:v>
                </c:pt>
                <c:pt idx="11748">
                  <c:v>0.11873499999999999</c:v>
                </c:pt>
                <c:pt idx="11749">
                  <c:v>0.11859</c:v>
                </c:pt>
                <c:pt idx="11750">
                  <c:v>0.118478</c:v>
                </c:pt>
                <c:pt idx="11751">
                  <c:v>0.118478</c:v>
                </c:pt>
                <c:pt idx="11752">
                  <c:v>0.118455</c:v>
                </c:pt>
                <c:pt idx="11753">
                  <c:v>0.118455</c:v>
                </c:pt>
                <c:pt idx="11754">
                  <c:v>0.118489</c:v>
                </c:pt>
                <c:pt idx="11755">
                  <c:v>0.11849999999999999</c:v>
                </c:pt>
                <c:pt idx="11756">
                  <c:v>0.11862300000000001</c:v>
                </c:pt>
                <c:pt idx="11757">
                  <c:v>0.118702</c:v>
                </c:pt>
                <c:pt idx="11758">
                  <c:v>0.118746</c:v>
                </c:pt>
                <c:pt idx="11759">
                  <c:v>0.11884699999999999</c:v>
                </c:pt>
                <c:pt idx="11760">
                  <c:v>0.119004</c:v>
                </c:pt>
                <c:pt idx="11761">
                  <c:v>0.11915000000000001</c:v>
                </c:pt>
                <c:pt idx="11762">
                  <c:v>0.119284</c:v>
                </c:pt>
                <c:pt idx="11763">
                  <c:v>0.119463</c:v>
                </c:pt>
                <c:pt idx="11764">
                  <c:v>0.11966499999999999</c:v>
                </c:pt>
                <c:pt idx="11765">
                  <c:v>0.119889</c:v>
                </c:pt>
                <c:pt idx="11766">
                  <c:v>0.12018</c:v>
                </c:pt>
                <c:pt idx="11767">
                  <c:v>0.12042600000000001</c:v>
                </c:pt>
                <c:pt idx="11768">
                  <c:v>0.12077300000000001</c:v>
                </c:pt>
                <c:pt idx="11769">
                  <c:v>0.12116499999999999</c:v>
                </c:pt>
                <c:pt idx="11770">
                  <c:v>0.121445</c:v>
                </c:pt>
                <c:pt idx="11771">
                  <c:v>0.121669</c:v>
                </c:pt>
                <c:pt idx="11772">
                  <c:v>0.12199400000000001</c:v>
                </c:pt>
                <c:pt idx="11773">
                  <c:v>0.122252</c:v>
                </c:pt>
                <c:pt idx="11774">
                  <c:v>0.12252</c:v>
                </c:pt>
                <c:pt idx="11775">
                  <c:v>0.122789</c:v>
                </c:pt>
                <c:pt idx="11776">
                  <c:v>0.123069</c:v>
                </c:pt>
                <c:pt idx="11777">
                  <c:v>0.12338300000000001</c:v>
                </c:pt>
                <c:pt idx="11778">
                  <c:v>0.123741</c:v>
                </c:pt>
                <c:pt idx="11779">
                  <c:v>0.124044</c:v>
                </c:pt>
                <c:pt idx="11780">
                  <c:v>0.12430099999999999</c:v>
                </c:pt>
                <c:pt idx="11781">
                  <c:v>0.124559</c:v>
                </c:pt>
                <c:pt idx="11782">
                  <c:v>0.12489500000000001</c:v>
                </c:pt>
                <c:pt idx="11783">
                  <c:v>0.12524199999999999</c:v>
                </c:pt>
                <c:pt idx="11784">
                  <c:v>0.12562300000000001</c:v>
                </c:pt>
                <c:pt idx="11785">
                  <c:v>0.12598100000000001</c:v>
                </c:pt>
                <c:pt idx="11786">
                  <c:v>0.12631700000000001</c:v>
                </c:pt>
                <c:pt idx="11787">
                  <c:v>0.12665299999999999</c:v>
                </c:pt>
                <c:pt idx="11788">
                  <c:v>0.12706700000000001</c:v>
                </c:pt>
                <c:pt idx="11789">
                  <c:v>0.127526</c:v>
                </c:pt>
                <c:pt idx="11790">
                  <c:v>0.12800800000000001</c:v>
                </c:pt>
                <c:pt idx="11791">
                  <c:v>0.12842200000000001</c:v>
                </c:pt>
                <c:pt idx="11792">
                  <c:v>0.12875800000000001</c:v>
                </c:pt>
                <c:pt idx="11793">
                  <c:v>0.129106</c:v>
                </c:pt>
                <c:pt idx="11794">
                  <c:v>0.12941900000000001</c:v>
                </c:pt>
                <c:pt idx="11795">
                  <c:v>0.129744</c:v>
                </c:pt>
                <c:pt idx="11796">
                  <c:v>0.130136</c:v>
                </c:pt>
                <c:pt idx="11797">
                  <c:v>0.130472</c:v>
                </c:pt>
                <c:pt idx="11798">
                  <c:v>0.13086400000000001</c:v>
                </c:pt>
                <c:pt idx="11799">
                  <c:v>0.13125600000000001</c:v>
                </c:pt>
                <c:pt idx="11800">
                  <c:v>0.131525</c:v>
                </c:pt>
                <c:pt idx="11801">
                  <c:v>0.131715</c:v>
                </c:pt>
                <c:pt idx="11802">
                  <c:v>0.13198399999999999</c:v>
                </c:pt>
                <c:pt idx="11803">
                  <c:v>0.13222999999999999</c:v>
                </c:pt>
                <c:pt idx="11804">
                  <c:v>0.13243199999999999</c:v>
                </c:pt>
                <c:pt idx="11805">
                  <c:v>0.13264400000000001</c:v>
                </c:pt>
                <c:pt idx="11806">
                  <c:v>0.13281200000000001</c:v>
                </c:pt>
                <c:pt idx="11807">
                  <c:v>0.13288</c:v>
                </c:pt>
                <c:pt idx="11808">
                  <c:v>0.133048</c:v>
                </c:pt>
                <c:pt idx="11809">
                  <c:v>0.13312599999999999</c:v>
                </c:pt>
                <c:pt idx="11810">
                  <c:v>0.13319300000000001</c:v>
                </c:pt>
                <c:pt idx="11811">
                  <c:v>0.13331599999999999</c:v>
                </c:pt>
                <c:pt idx="11812">
                  <c:v>0.133518</c:v>
                </c:pt>
                <c:pt idx="11813">
                  <c:v>0.13369700000000001</c:v>
                </c:pt>
                <c:pt idx="11814">
                  <c:v>0.133966</c:v>
                </c:pt>
                <c:pt idx="11815">
                  <c:v>0.13428000000000001</c:v>
                </c:pt>
                <c:pt idx="11816">
                  <c:v>0.13461600000000001</c:v>
                </c:pt>
                <c:pt idx="11817">
                  <c:v>0.134907</c:v>
                </c:pt>
                <c:pt idx="11818">
                  <c:v>0.135209</c:v>
                </c:pt>
                <c:pt idx="11819">
                  <c:v>0.135433</c:v>
                </c:pt>
                <c:pt idx="11820">
                  <c:v>0.135713</c:v>
                </c:pt>
                <c:pt idx="11821">
                  <c:v>0.135993</c:v>
                </c:pt>
                <c:pt idx="11822">
                  <c:v>0.13622799999999999</c:v>
                </c:pt>
                <c:pt idx="11823">
                  <c:v>0.136351</c:v>
                </c:pt>
                <c:pt idx="11824">
                  <c:v>0.13650799999999999</c:v>
                </c:pt>
                <c:pt idx="11825">
                  <c:v>0.136687</c:v>
                </c:pt>
                <c:pt idx="11826">
                  <c:v>0.13696700000000001</c:v>
                </c:pt>
                <c:pt idx="11827">
                  <c:v>0.13724700000000001</c:v>
                </c:pt>
                <c:pt idx="11828">
                  <c:v>0.13742699999999999</c:v>
                </c:pt>
                <c:pt idx="11829">
                  <c:v>0.13750499999999999</c:v>
                </c:pt>
                <c:pt idx="11830">
                  <c:v>0.13756099999999999</c:v>
                </c:pt>
                <c:pt idx="11831">
                  <c:v>0.13760600000000001</c:v>
                </c:pt>
                <c:pt idx="11832">
                  <c:v>0.13769500000000001</c:v>
                </c:pt>
                <c:pt idx="11833">
                  <c:v>0.137818</c:v>
                </c:pt>
                <c:pt idx="11834">
                  <c:v>0.137908</c:v>
                </c:pt>
                <c:pt idx="11835">
                  <c:v>0.13800899999999999</c:v>
                </c:pt>
                <c:pt idx="11836">
                  <c:v>0.13812099999999999</c:v>
                </c:pt>
                <c:pt idx="11837">
                  <c:v>0.138132</c:v>
                </c:pt>
                <c:pt idx="11838">
                  <c:v>0.138154</c:v>
                </c:pt>
                <c:pt idx="11839">
                  <c:v>0.13814299999999999</c:v>
                </c:pt>
                <c:pt idx="11840">
                  <c:v>0.138132</c:v>
                </c:pt>
                <c:pt idx="11841">
                  <c:v>0.13822200000000001</c:v>
                </c:pt>
                <c:pt idx="11842">
                  <c:v>0.13839000000000001</c:v>
                </c:pt>
                <c:pt idx="11843">
                  <c:v>0.13844600000000001</c:v>
                </c:pt>
                <c:pt idx="11844">
                  <c:v>0.13852400000000001</c:v>
                </c:pt>
                <c:pt idx="11845">
                  <c:v>0.138569</c:v>
                </c:pt>
                <c:pt idx="11846">
                  <c:v>0.138602</c:v>
                </c:pt>
                <c:pt idx="11847">
                  <c:v>0.13863600000000001</c:v>
                </c:pt>
                <c:pt idx="11848">
                  <c:v>0.13866999999999999</c:v>
                </c:pt>
                <c:pt idx="11849">
                  <c:v>0.13853499999999999</c:v>
                </c:pt>
                <c:pt idx="11850">
                  <c:v>0.13847899999999999</c:v>
                </c:pt>
                <c:pt idx="11851">
                  <c:v>0.13835600000000001</c:v>
                </c:pt>
                <c:pt idx="11852">
                  <c:v>0.13825499999999999</c:v>
                </c:pt>
                <c:pt idx="11853">
                  <c:v>0.13811000000000001</c:v>
                </c:pt>
                <c:pt idx="11854">
                  <c:v>0.137986</c:v>
                </c:pt>
                <c:pt idx="11855">
                  <c:v>0.13775100000000001</c:v>
                </c:pt>
                <c:pt idx="11856">
                  <c:v>0.13742699999999999</c:v>
                </c:pt>
                <c:pt idx="11857">
                  <c:v>0.13707900000000001</c:v>
                </c:pt>
                <c:pt idx="11858">
                  <c:v>0.13672100000000001</c:v>
                </c:pt>
                <c:pt idx="11859">
                  <c:v>0.13627300000000001</c:v>
                </c:pt>
                <c:pt idx="11860">
                  <c:v>0.135847</c:v>
                </c:pt>
                <c:pt idx="11861">
                  <c:v>0.135355</c:v>
                </c:pt>
                <c:pt idx="11862">
                  <c:v>0.134884</c:v>
                </c:pt>
                <c:pt idx="11863">
                  <c:v>0.13453699999999999</c:v>
                </c:pt>
                <c:pt idx="11864">
                  <c:v>0.13428000000000001</c:v>
                </c:pt>
                <c:pt idx="11865">
                  <c:v>0.13391</c:v>
                </c:pt>
                <c:pt idx="11866">
                  <c:v>0.13347300000000001</c:v>
                </c:pt>
                <c:pt idx="11867">
                  <c:v>0.132913</c:v>
                </c:pt>
                <c:pt idx="11868">
                  <c:v>0.132275</c:v>
                </c:pt>
                <c:pt idx="11869">
                  <c:v>0.131693</c:v>
                </c:pt>
                <c:pt idx="11870">
                  <c:v>0.131133</c:v>
                </c:pt>
                <c:pt idx="11871">
                  <c:v>0.13057299999999999</c:v>
                </c:pt>
                <c:pt idx="11872">
                  <c:v>0.13004599999999999</c:v>
                </c:pt>
                <c:pt idx="11873">
                  <c:v>0.12956500000000001</c:v>
                </c:pt>
                <c:pt idx="11874">
                  <c:v>0.12900500000000001</c:v>
                </c:pt>
                <c:pt idx="11875">
                  <c:v>0.12847800000000001</c:v>
                </c:pt>
                <c:pt idx="11876">
                  <c:v>0.12798599999999999</c:v>
                </c:pt>
                <c:pt idx="11877">
                  <c:v>0.12744800000000001</c:v>
                </c:pt>
                <c:pt idx="11878">
                  <c:v>0.12692200000000001</c:v>
                </c:pt>
                <c:pt idx="11879">
                  <c:v>0.12637300000000001</c:v>
                </c:pt>
                <c:pt idx="11880">
                  <c:v>0.12587999999999999</c:v>
                </c:pt>
                <c:pt idx="11881">
                  <c:v>0.125331</c:v>
                </c:pt>
                <c:pt idx="11882">
                  <c:v>0.12478300000000001</c:v>
                </c:pt>
                <c:pt idx="11883">
                  <c:v>0.12418899999999999</c:v>
                </c:pt>
                <c:pt idx="11884">
                  <c:v>0.123685</c:v>
                </c:pt>
                <c:pt idx="11885">
                  <c:v>0.12321500000000001</c:v>
                </c:pt>
                <c:pt idx="11886">
                  <c:v>0.12285600000000001</c:v>
                </c:pt>
                <c:pt idx="11887">
                  <c:v>0.122498</c:v>
                </c:pt>
                <c:pt idx="11888">
                  <c:v>0.12214</c:v>
                </c:pt>
                <c:pt idx="11889">
                  <c:v>0.12186</c:v>
                </c:pt>
                <c:pt idx="11890">
                  <c:v>0.121725</c:v>
                </c:pt>
                <c:pt idx="11891">
                  <c:v>0.12152399999999999</c:v>
                </c:pt>
                <c:pt idx="11892">
                  <c:v>0.121378</c:v>
                </c:pt>
                <c:pt idx="11893">
                  <c:v>0.12117700000000001</c:v>
                </c:pt>
                <c:pt idx="11894">
                  <c:v>0.12100900000000001</c:v>
                </c:pt>
                <c:pt idx="11895">
                  <c:v>0.12081799999999999</c:v>
                </c:pt>
                <c:pt idx="11896">
                  <c:v>0.120661</c:v>
                </c:pt>
                <c:pt idx="11897">
                  <c:v>0.120549</c:v>
                </c:pt>
                <c:pt idx="11898">
                  <c:v>0.120381</c:v>
                </c:pt>
                <c:pt idx="11899">
                  <c:v>0.120292</c:v>
                </c:pt>
                <c:pt idx="11900">
                  <c:v>0.120337</c:v>
                </c:pt>
                <c:pt idx="11901">
                  <c:v>0.12037</c:v>
                </c:pt>
                <c:pt idx="11902">
                  <c:v>0.12042600000000001</c:v>
                </c:pt>
                <c:pt idx="11903">
                  <c:v>0.12048200000000001</c:v>
                </c:pt>
                <c:pt idx="11904">
                  <c:v>0.12037</c:v>
                </c:pt>
                <c:pt idx="11905">
                  <c:v>0.120202</c:v>
                </c:pt>
                <c:pt idx="11906">
                  <c:v>0.120146</c:v>
                </c:pt>
                <c:pt idx="11907">
                  <c:v>0.12018</c:v>
                </c:pt>
                <c:pt idx="11908">
                  <c:v>0.120269</c:v>
                </c:pt>
                <c:pt idx="11909">
                  <c:v>0.12047099999999999</c:v>
                </c:pt>
                <c:pt idx="11910">
                  <c:v>0.12076199999999999</c:v>
                </c:pt>
                <c:pt idx="11911">
                  <c:v>0.12110899999999999</c:v>
                </c:pt>
                <c:pt idx="11912">
                  <c:v>0.121401</c:v>
                </c:pt>
                <c:pt idx="11913">
                  <c:v>0.121714</c:v>
                </c:pt>
                <c:pt idx="11914">
                  <c:v>0.12192699999999999</c:v>
                </c:pt>
                <c:pt idx="11915">
                  <c:v>0.122196</c:v>
                </c:pt>
                <c:pt idx="11916">
                  <c:v>0.122498</c:v>
                </c:pt>
                <c:pt idx="11917">
                  <c:v>0.1227</c:v>
                </c:pt>
                <c:pt idx="11918">
                  <c:v>0.122901</c:v>
                </c:pt>
                <c:pt idx="11919">
                  <c:v>0.12321500000000001</c:v>
                </c:pt>
                <c:pt idx="11920">
                  <c:v>0.12355099999999999</c:v>
                </c:pt>
                <c:pt idx="11921">
                  <c:v>0.123797</c:v>
                </c:pt>
                <c:pt idx="11922">
                  <c:v>0.124111</c:v>
                </c:pt>
                <c:pt idx="11923">
                  <c:v>0.124402</c:v>
                </c:pt>
                <c:pt idx="11924">
                  <c:v>0.12464799999999999</c:v>
                </c:pt>
                <c:pt idx="11925">
                  <c:v>0.12482699999999999</c:v>
                </c:pt>
                <c:pt idx="11926">
                  <c:v>0.12500700000000001</c:v>
                </c:pt>
                <c:pt idx="11927">
                  <c:v>0.125107</c:v>
                </c:pt>
                <c:pt idx="11928">
                  <c:v>0.125253</c:v>
                </c:pt>
                <c:pt idx="11929">
                  <c:v>0.12545500000000001</c:v>
                </c:pt>
                <c:pt idx="11930">
                  <c:v>0.125611</c:v>
                </c:pt>
                <c:pt idx="11931">
                  <c:v>0.12570100000000001</c:v>
                </c:pt>
                <c:pt idx="11932">
                  <c:v>0.12586900000000001</c:v>
                </c:pt>
                <c:pt idx="11933">
                  <c:v>0.12607099999999999</c:v>
                </c:pt>
                <c:pt idx="11934">
                  <c:v>0.12628300000000001</c:v>
                </c:pt>
                <c:pt idx="11935">
                  <c:v>0.12642900000000001</c:v>
                </c:pt>
                <c:pt idx="11936">
                  <c:v>0.126552</c:v>
                </c:pt>
                <c:pt idx="11937">
                  <c:v>0.12672</c:v>
                </c:pt>
                <c:pt idx="11938">
                  <c:v>0.12687699999999999</c:v>
                </c:pt>
                <c:pt idx="11939">
                  <c:v>0.12720200000000001</c:v>
                </c:pt>
                <c:pt idx="11940">
                  <c:v>0.127493</c:v>
                </c:pt>
                <c:pt idx="11941">
                  <c:v>0.127638</c:v>
                </c:pt>
                <c:pt idx="11942">
                  <c:v>0.127885</c:v>
                </c:pt>
                <c:pt idx="11943">
                  <c:v>0.12813099999999999</c:v>
                </c:pt>
                <c:pt idx="11944">
                  <c:v>0.12837799999999999</c:v>
                </c:pt>
                <c:pt idx="11945">
                  <c:v>0.12866900000000001</c:v>
                </c:pt>
                <c:pt idx="11946">
                  <c:v>0.12901599999999999</c:v>
                </c:pt>
                <c:pt idx="11947">
                  <c:v>0.12930700000000001</c:v>
                </c:pt>
                <c:pt idx="11948">
                  <c:v>0.129498</c:v>
                </c:pt>
                <c:pt idx="11949">
                  <c:v>0.129688</c:v>
                </c:pt>
                <c:pt idx="11950">
                  <c:v>0.12984499999999999</c:v>
                </c:pt>
                <c:pt idx="11951">
                  <c:v>0.12993399999999999</c:v>
                </c:pt>
                <c:pt idx="11952">
                  <c:v>0.129968</c:v>
                </c:pt>
                <c:pt idx="11953">
                  <c:v>0.13009100000000001</c:v>
                </c:pt>
                <c:pt idx="11954">
                  <c:v>0.13009100000000001</c:v>
                </c:pt>
                <c:pt idx="11955">
                  <c:v>0.130136</c:v>
                </c:pt>
                <c:pt idx="11956">
                  <c:v>0.130214</c:v>
                </c:pt>
                <c:pt idx="11957">
                  <c:v>0.130326</c:v>
                </c:pt>
                <c:pt idx="11958">
                  <c:v>0.13051699999999999</c:v>
                </c:pt>
                <c:pt idx="11959">
                  <c:v>0.130774</c:v>
                </c:pt>
                <c:pt idx="11960">
                  <c:v>0.13098699999999999</c:v>
                </c:pt>
                <c:pt idx="11961">
                  <c:v>0.13114400000000001</c:v>
                </c:pt>
                <c:pt idx="11962">
                  <c:v>0.131357</c:v>
                </c:pt>
                <c:pt idx="11963">
                  <c:v>0.13161400000000001</c:v>
                </c:pt>
                <c:pt idx="11964">
                  <c:v>0.13184899999999999</c:v>
                </c:pt>
                <c:pt idx="11965">
                  <c:v>0.13209599999999999</c:v>
                </c:pt>
                <c:pt idx="11966">
                  <c:v>0.13236500000000001</c:v>
                </c:pt>
                <c:pt idx="11967">
                  <c:v>0.13248799999999999</c:v>
                </c:pt>
                <c:pt idx="11968">
                  <c:v>0.13261100000000001</c:v>
                </c:pt>
                <c:pt idx="11969">
                  <c:v>0.132689</c:v>
                </c:pt>
                <c:pt idx="11970">
                  <c:v>0.13272300000000001</c:v>
                </c:pt>
                <c:pt idx="11971">
                  <c:v>0.13273399999999999</c:v>
                </c:pt>
                <c:pt idx="11972">
                  <c:v>0.13278999999999999</c:v>
                </c:pt>
                <c:pt idx="11973">
                  <c:v>0.132801</c:v>
                </c:pt>
                <c:pt idx="11974">
                  <c:v>0.13275600000000001</c:v>
                </c:pt>
                <c:pt idx="11975">
                  <c:v>0.13275600000000001</c:v>
                </c:pt>
                <c:pt idx="11976">
                  <c:v>0.13278999999999999</c:v>
                </c:pt>
                <c:pt idx="11977">
                  <c:v>0.13284599999999999</c:v>
                </c:pt>
                <c:pt idx="11978">
                  <c:v>0.13288</c:v>
                </c:pt>
                <c:pt idx="11979">
                  <c:v>0.132913</c:v>
                </c:pt>
                <c:pt idx="11980">
                  <c:v>0.132801</c:v>
                </c:pt>
                <c:pt idx="11981">
                  <c:v>0.132712</c:v>
                </c:pt>
                <c:pt idx="11982">
                  <c:v>0.13272300000000001</c:v>
                </c:pt>
                <c:pt idx="11983">
                  <c:v>0.13261100000000001</c:v>
                </c:pt>
                <c:pt idx="11984">
                  <c:v>0.13249900000000001</c:v>
                </c:pt>
                <c:pt idx="11985">
                  <c:v>0.132331</c:v>
                </c:pt>
                <c:pt idx="11986">
                  <c:v>0.132185</c:v>
                </c:pt>
                <c:pt idx="11987">
                  <c:v>0.13202900000000001</c:v>
                </c:pt>
                <c:pt idx="11988">
                  <c:v>0.13184899999999999</c:v>
                </c:pt>
                <c:pt idx="11989">
                  <c:v>0.13175999999999999</c:v>
                </c:pt>
                <c:pt idx="11990">
                  <c:v>0.131693</c:v>
                </c:pt>
                <c:pt idx="11991">
                  <c:v>0.13159199999999999</c:v>
                </c:pt>
                <c:pt idx="11992">
                  <c:v>0.13145699999999999</c:v>
                </c:pt>
                <c:pt idx="11993">
                  <c:v>0.13134499999999999</c:v>
                </c:pt>
                <c:pt idx="11994">
                  <c:v>0.131189</c:v>
                </c:pt>
                <c:pt idx="11995">
                  <c:v>0.131077</c:v>
                </c:pt>
                <c:pt idx="11996">
                  <c:v>0.130998</c:v>
                </c:pt>
                <c:pt idx="11997">
                  <c:v>0.13086400000000001</c:v>
                </c:pt>
                <c:pt idx="11998">
                  <c:v>0.13052800000000001</c:v>
                </c:pt>
                <c:pt idx="11999">
                  <c:v>0.130192</c:v>
                </c:pt>
                <c:pt idx="12000">
                  <c:v>0.12981100000000001</c:v>
                </c:pt>
                <c:pt idx="12001">
                  <c:v>0.12941900000000001</c:v>
                </c:pt>
                <c:pt idx="12002">
                  <c:v>0.129027</c:v>
                </c:pt>
                <c:pt idx="12003">
                  <c:v>0.12861300000000001</c:v>
                </c:pt>
                <c:pt idx="12004">
                  <c:v>0.12807499999999999</c:v>
                </c:pt>
                <c:pt idx="12005">
                  <c:v>0.127493</c:v>
                </c:pt>
                <c:pt idx="12006">
                  <c:v>0.127023</c:v>
                </c:pt>
                <c:pt idx="12007">
                  <c:v>0.12656300000000001</c:v>
                </c:pt>
                <c:pt idx="12008">
                  <c:v>0.12622700000000001</c:v>
                </c:pt>
                <c:pt idx="12009">
                  <c:v>0.12586900000000001</c:v>
                </c:pt>
                <c:pt idx="12010">
                  <c:v>0.12539900000000001</c:v>
                </c:pt>
                <c:pt idx="12011">
                  <c:v>0.124872</c:v>
                </c:pt>
                <c:pt idx="12012">
                  <c:v>0.12438</c:v>
                </c:pt>
                <c:pt idx="12013">
                  <c:v>0.123864</c:v>
                </c:pt>
                <c:pt idx="12014">
                  <c:v>0.123304</c:v>
                </c:pt>
                <c:pt idx="12015">
                  <c:v>0.122812</c:v>
                </c:pt>
                <c:pt idx="12016">
                  <c:v>0.12221799999999999</c:v>
                </c:pt>
                <c:pt idx="12017">
                  <c:v>0.121613</c:v>
                </c:pt>
                <c:pt idx="12018">
                  <c:v>0.120986</c:v>
                </c:pt>
                <c:pt idx="12019">
                  <c:v>0.120325</c:v>
                </c:pt>
                <c:pt idx="12020">
                  <c:v>0.119653</c:v>
                </c:pt>
                <c:pt idx="12021">
                  <c:v>0.11906</c:v>
                </c:pt>
                <c:pt idx="12022">
                  <c:v>0.11844399999999999</c:v>
                </c:pt>
                <c:pt idx="12023">
                  <c:v>0.117772</c:v>
                </c:pt>
                <c:pt idx="12024">
                  <c:v>0.117089</c:v>
                </c:pt>
                <c:pt idx="12025">
                  <c:v>0.116372</c:v>
                </c:pt>
                <c:pt idx="12026">
                  <c:v>0.1157</c:v>
                </c:pt>
                <c:pt idx="12027">
                  <c:v>0.115051</c:v>
                </c:pt>
                <c:pt idx="12028">
                  <c:v>0.114435</c:v>
                </c:pt>
                <c:pt idx="12029">
                  <c:v>0.113897</c:v>
                </c:pt>
                <c:pt idx="12030">
                  <c:v>0.113259</c:v>
                </c:pt>
                <c:pt idx="12031">
                  <c:v>0.112576</c:v>
                </c:pt>
                <c:pt idx="12032">
                  <c:v>0.111904</c:v>
                </c:pt>
                <c:pt idx="12033">
                  <c:v>0.111277</c:v>
                </c:pt>
                <c:pt idx="12034">
                  <c:v>0.110705</c:v>
                </c:pt>
                <c:pt idx="12035">
                  <c:v>0.110134</c:v>
                </c:pt>
                <c:pt idx="12036">
                  <c:v>0.10956299999999999</c:v>
                </c:pt>
                <c:pt idx="12037">
                  <c:v>0.108958</c:v>
                </c:pt>
                <c:pt idx="12038">
                  <c:v>0.10835400000000001</c:v>
                </c:pt>
                <c:pt idx="12039">
                  <c:v>0.107928</c:v>
                </c:pt>
                <c:pt idx="12040">
                  <c:v>0.107547</c:v>
                </c:pt>
                <c:pt idx="12041">
                  <c:v>0.107178</c:v>
                </c:pt>
                <c:pt idx="12042">
                  <c:v>0.106741</c:v>
                </c:pt>
                <c:pt idx="12043">
                  <c:v>0.10638300000000001</c:v>
                </c:pt>
                <c:pt idx="12044">
                  <c:v>0.106058</c:v>
                </c:pt>
                <c:pt idx="12045">
                  <c:v>0.10585600000000001</c:v>
                </c:pt>
                <c:pt idx="12046">
                  <c:v>0.105778</c:v>
                </c:pt>
                <c:pt idx="12047">
                  <c:v>0.105576</c:v>
                </c:pt>
                <c:pt idx="12048">
                  <c:v>0.105319</c:v>
                </c:pt>
                <c:pt idx="12049">
                  <c:v>0.105083</c:v>
                </c:pt>
                <c:pt idx="12050">
                  <c:v>0.10491499999999999</c:v>
                </c:pt>
                <c:pt idx="12051">
                  <c:v>0.104994</c:v>
                </c:pt>
                <c:pt idx="12052">
                  <c:v>0.105173</c:v>
                </c:pt>
                <c:pt idx="12053">
                  <c:v>0.105352</c:v>
                </c:pt>
                <c:pt idx="12054">
                  <c:v>0.10552</c:v>
                </c:pt>
                <c:pt idx="12055">
                  <c:v>0.105778</c:v>
                </c:pt>
                <c:pt idx="12056">
                  <c:v>0.105946</c:v>
                </c:pt>
                <c:pt idx="12057">
                  <c:v>0.10619199999999999</c:v>
                </c:pt>
                <c:pt idx="12058">
                  <c:v>0.106461</c:v>
                </c:pt>
                <c:pt idx="12059">
                  <c:v>0.10677399999999999</c:v>
                </c:pt>
                <c:pt idx="12060">
                  <c:v>0.107155</c:v>
                </c:pt>
                <c:pt idx="12061">
                  <c:v>0.107581</c:v>
                </c:pt>
                <c:pt idx="12062">
                  <c:v>0.107928</c:v>
                </c:pt>
                <c:pt idx="12063">
                  <c:v>0.108275</c:v>
                </c:pt>
                <c:pt idx="12064">
                  <c:v>0.108656</c:v>
                </c:pt>
                <c:pt idx="12065">
                  <c:v>0.109194</c:v>
                </c:pt>
                <c:pt idx="12066">
                  <c:v>0.109809</c:v>
                </c:pt>
                <c:pt idx="12067">
                  <c:v>0.11047</c:v>
                </c:pt>
                <c:pt idx="12068">
                  <c:v>0.111109</c:v>
                </c:pt>
                <c:pt idx="12069">
                  <c:v>0.111646</c:v>
                </c:pt>
                <c:pt idx="12070">
                  <c:v>0.112161</c:v>
                </c:pt>
                <c:pt idx="12071">
                  <c:v>0.112777</c:v>
                </c:pt>
                <c:pt idx="12072">
                  <c:v>0.113427</c:v>
                </c:pt>
                <c:pt idx="12073">
                  <c:v>0.114121</c:v>
                </c:pt>
                <c:pt idx="12074">
                  <c:v>0.11484900000000001</c:v>
                </c:pt>
                <c:pt idx="12075">
                  <c:v>0.115532</c:v>
                </c:pt>
                <c:pt idx="12076">
                  <c:v>0.11618199999999999</c:v>
                </c:pt>
                <c:pt idx="12077">
                  <c:v>0.11691</c:v>
                </c:pt>
                <c:pt idx="12078">
                  <c:v>0.11769399999999999</c:v>
                </c:pt>
                <c:pt idx="12079">
                  <c:v>0.11849999999999999</c:v>
                </c:pt>
                <c:pt idx="12080">
                  <c:v>0.119329</c:v>
                </c:pt>
                <c:pt idx="12081">
                  <c:v>0.12009</c:v>
                </c:pt>
                <c:pt idx="12082">
                  <c:v>0.120796</c:v>
                </c:pt>
                <c:pt idx="12083">
                  <c:v>0.121613</c:v>
                </c:pt>
                <c:pt idx="12084">
                  <c:v>0.122442</c:v>
                </c:pt>
                <c:pt idx="12085">
                  <c:v>0.123282</c:v>
                </c:pt>
                <c:pt idx="12086">
                  <c:v>0.124066</c:v>
                </c:pt>
                <c:pt idx="12087">
                  <c:v>0.124794</c:v>
                </c:pt>
                <c:pt idx="12088">
                  <c:v>0.125578</c:v>
                </c:pt>
                <c:pt idx="12089">
                  <c:v>0.12651899999999999</c:v>
                </c:pt>
                <c:pt idx="12090">
                  <c:v>0.12742600000000001</c:v>
                </c:pt>
                <c:pt idx="12091">
                  <c:v>0.12836600000000001</c:v>
                </c:pt>
                <c:pt idx="12092">
                  <c:v>0.12909399999999999</c:v>
                </c:pt>
                <c:pt idx="12093">
                  <c:v>0.12982199999999999</c:v>
                </c:pt>
                <c:pt idx="12094">
                  <c:v>0.13053899999999999</c:v>
                </c:pt>
                <c:pt idx="12095">
                  <c:v>0.131301</c:v>
                </c:pt>
                <c:pt idx="12096">
                  <c:v>0.13200600000000001</c:v>
                </c:pt>
                <c:pt idx="12097">
                  <c:v>0.132768</c:v>
                </c:pt>
                <c:pt idx="12098">
                  <c:v>0.13352900000000001</c:v>
                </c:pt>
                <c:pt idx="12099">
                  <c:v>0.13428000000000001</c:v>
                </c:pt>
                <c:pt idx="12100">
                  <c:v>0.135019</c:v>
                </c:pt>
                <c:pt idx="12101">
                  <c:v>0.135769</c:v>
                </c:pt>
                <c:pt idx="12102">
                  <c:v>0.136542</c:v>
                </c:pt>
                <c:pt idx="12103">
                  <c:v>0.13737099999999999</c:v>
                </c:pt>
                <c:pt idx="12104">
                  <c:v>0.13819899999999999</c:v>
                </c:pt>
                <c:pt idx="12105">
                  <c:v>0.13899400000000001</c:v>
                </c:pt>
                <c:pt idx="12106">
                  <c:v>0.139622</c:v>
                </c:pt>
                <c:pt idx="12107">
                  <c:v>0.140182</c:v>
                </c:pt>
                <c:pt idx="12108">
                  <c:v>0.14069699999999999</c:v>
                </c:pt>
                <c:pt idx="12109">
                  <c:v>0.141156</c:v>
                </c:pt>
                <c:pt idx="12110">
                  <c:v>0.141682</c:v>
                </c:pt>
                <c:pt idx="12111">
                  <c:v>0.14214099999999999</c:v>
                </c:pt>
                <c:pt idx="12112">
                  <c:v>0.14258899999999999</c:v>
                </c:pt>
                <c:pt idx="12113">
                  <c:v>0.14305999999999999</c:v>
                </c:pt>
                <c:pt idx="12114">
                  <c:v>0.14344000000000001</c:v>
                </c:pt>
                <c:pt idx="12115">
                  <c:v>0.14371999999999999</c:v>
                </c:pt>
                <c:pt idx="12116">
                  <c:v>0.143956</c:v>
                </c:pt>
                <c:pt idx="12117">
                  <c:v>0.14419100000000001</c:v>
                </c:pt>
                <c:pt idx="12118">
                  <c:v>0.14438100000000001</c:v>
                </c:pt>
                <c:pt idx="12119">
                  <c:v>0.14455999999999999</c:v>
                </c:pt>
                <c:pt idx="12120">
                  <c:v>0.14471700000000001</c:v>
                </c:pt>
                <c:pt idx="12121">
                  <c:v>0.14477300000000001</c:v>
                </c:pt>
                <c:pt idx="12122">
                  <c:v>0.144784</c:v>
                </c:pt>
                <c:pt idx="12123">
                  <c:v>0.144818</c:v>
                </c:pt>
                <c:pt idx="12124">
                  <c:v>0.14477300000000001</c:v>
                </c:pt>
                <c:pt idx="12125">
                  <c:v>0.144672</c:v>
                </c:pt>
                <c:pt idx="12126">
                  <c:v>0.14452699999999999</c:v>
                </c:pt>
                <c:pt idx="12127">
                  <c:v>0.14438100000000001</c:v>
                </c:pt>
                <c:pt idx="12128">
                  <c:v>0.144236</c:v>
                </c:pt>
                <c:pt idx="12129">
                  <c:v>0.144068</c:v>
                </c:pt>
                <c:pt idx="12130">
                  <c:v>0.14375399999999999</c:v>
                </c:pt>
                <c:pt idx="12131">
                  <c:v>0.143452</c:v>
                </c:pt>
                <c:pt idx="12132">
                  <c:v>0.14302599999999999</c:v>
                </c:pt>
                <c:pt idx="12133">
                  <c:v>0.14270099999999999</c:v>
                </c:pt>
                <c:pt idx="12134">
                  <c:v>0.14224200000000001</c:v>
                </c:pt>
                <c:pt idx="12135">
                  <c:v>0.141738</c:v>
                </c:pt>
                <c:pt idx="12136">
                  <c:v>0.14120099999999999</c:v>
                </c:pt>
                <c:pt idx="12137">
                  <c:v>0.14066300000000001</c:v>
                </c:pt>
                <c:pt idx="12138">
                  <c:v>0.14010300000000001</c:v>
                </c:pt>
                <c:pt idx="12139">
                  <c:v>0.13951</c:v>
                </c:pt>
                <c:pt idx="12140">
                  <c:v>0.13889399999999999</c:v>
                </c:pt>
                <c:pt idx="12141">
                  <c:v>0.13825499999999999</c:v>
                </c:pt>
                <c:pt idx="12142">
                  <c:v>0.137516</c:v>
                </c:pt>
                <c:pt idx="12143">
                  <c:v>0.136687</c:v>
                </c:pt>
                <c:pt idx="12144">
                  <c:v>0.135825</c:v>
                </c:pt>
                <c:pt idx="12145">
                  <c:v>0.13498499999999999</c:v>
                </c:pt>
                <c:pt idx="12146">
                  <c:v>0.13416800000000001</c:v>
                </c:pt>
                <c:pt idx="12147">
                  <c:v>0.13341700000000001</c:v>
                </c:pt>
                <c:pt idx="12148">
                  <c:v>0.13266700000000001</c:v>
                </c:pt>
                <c:pt idx="12149">
                  <c:v>0.13189400000000001</c:v>
                </c:pt>
                <c:pt idx="12150">
                  <c:v>0.13120000000000001</c:v>
                </c:pt>
                <c:pt idx="12151">
                  <c:v>0.13048299999999999</c:v>
                </c:pt>
                <c:pt idx="12152">
                  <c:v>0.129778</c:v>
                </c:pt>
                <c:pt idx="12153">
                  <c:v>0.12894900000000001</c:v>
                </c:pt>
                <c:pt idx="12154">
                  <c:v>0.12808600000000001</c:v>
                </c:pt>
                <c:pt idx="12155">
                  <c:v>0.127359</c:v>
                </c:pt>
                <c:pt idx="12156">
                  <c:v>0.12667500000000001</c:v>
                </c:pt>
                <c:pt idx="12157">
                  <c:v>0.12599199999999999</c:v>
                </c:pt>
                <c:pt idx="12158">
                  <c:v>0.12539900000000001</c:v>
                </c:pt>
                <c:pt idx="12159">
                  <c:v>0.124738</c:v>
                </c:pt>
                <c:pt idx="12160">
                  <c:v>0.123943</c:v>
                </c:pt>
                <c:pt idx="12161">
                  <c:v>0.12320399999999999</c:v>
                </c:pt>
                <c:pt idx="12162">
                  <c:v>0.122498</c:v>
                </c:pt>
                <c:pt idx="12163">
                  <c:v>0.121893</c:v>
                </c:pt>
                <c:pt idx="12164">
                  <c:v>0.121311</c:v>
                </c:pt>
                <c:pt idx="12165">
                  <c:v>0.120751</c:v>
                </c:pt>
                <c:pt idx="12166">
                  <c:v>0.120169</c:v>
                </c:pt>
                <c:pt idx="12167">
                  <c:v>0.119575</c:v>
                </c:pt>
                <c:pt idx="12168">
                  <c:v>0.118937</c:v>
                </c:pt>
                <c:pt idx="12169">
                  <c:v>0.118287</c:v>
                </c:pt>
                <c:pt idx="12170">
                  <c:v>0.117649</c:v>
                </c:pt>
                <c:pt idx="12171">
                  <c:v>0.1171</c:v>
                </c:pt>
                <c:pt idx="12172">
                  <c:v>0.116507</c:v>
                </c:pt>
                <c:pt idx="12173">
                  <c:v>0.11598</c:v>
                </c:pt>
                <c:pt idx="12174">
                  <c:v>0.11543100000000001</c:v>
                </c:pt>
                <c:pt idx="12175">
                  <c:v>0.115039</c:v>
                </c:pt>
                <c:pt idx="12176">
                  <c:v>0.114715</c:v>
                </c:pt>
                <c:pt idx="12177">
                  <c:v>0.114312</c:v>
                </c:pt>
                <c:pt idx="12178">
                  <c:v>0.11386400000000001</c:v>
                </c:pt>
                <c:pt idx="12179">
                  <c:v>0.11344899999999999</c:v>
                </c:pt>
                <c:pt idx="12180">
                  <c:v>0.113068</c:v>
                </c:pt>
                <c:pt idx="12181">
                  <c:v>0.11269899999999999</c:v>
                </c:pt>
                <c:pt idx="12182">
                  <c:v>0.112374</c:v>
                </c:pt>
                <c:pt idx="12183">
                  <c:v>0.11212800000000001</c:v>
                </c:pt>
                <c:pt idx="12184">
                  <c:v>0.11188099999999999</c:v>
                </c:pt>
                <c:pt idx="12185">
                  <c:v>0.111725</c:v>
                </c:pt>
                <c:pt idx="12186">
                  <c:v>0.111557</c:v>
                </c:pt>
                <c:pt idx="12187">
                  <c:v>0.111377</c:v>
                </c:pt>
                <c:pt idx="12188">
                  <c:v>0.111176</c:v>
                </c:pt>
                <c:pt idx="12189">
                  <c:v>0.11101900000000001</c:v>
                </c:pt>
                <c:pt idx="12190">
                  <c:v>0.110862</c:v>
                </c:pt>
                <c:pt idx="12191">
                  <c:v>0.110661</c:v>
                </c:pt>
                <c:pt idx="12192">
                  <c:v>0.110526</c:v>
                </c:pt>
                <c:pt idx="12193">
                  <c:v>0.110414</c:v>
                </c:pt>
                <c:pt idx="12194">
                  <c:v>0.11038100000000001</c:v>
                </c:pt>
                <c:pt idx="12195">
                  <c:v>0.11031299999999999</c:v>
                </c:pt>
                <c:pt idx="12196">
                  <c:v>0.110112</c:v>
                </c:pt>
                <c:pt idx="12197">
                  <c:v>0.10996599999999999</c:v>
                </c:pt>
                <c:pt idx="12198">
                  <c:v>0.10985399999999999</c:v>
                </c:pt>
                <c:pt idx="12199">
                  <c:v>0.109641</c:v>
                </c:pt>
                <c:pt idx="12200">
                  <c:v>0.109496</c:v>
                </c:pt>
                <c:pt idx="12201">
                  <c:v>0.109462</c:v>
                </c:pt>
                <c:pt idx="12202">
                  <c:v>0.109361</c:v>
                </c:pt>
                <c:pt idx="12203">
                  <c:v>0.10921599999999999</c:v>
                </c:pt>
                <c:pt idx="12204">
                  <c:v>0.109037</c:v>
                </c:pt>
                <c:pt idx="12205">
                  <c:v>0.10881300000000001</c:v>
                </c:pt>
                <c:pt idx="12206">
                  <c:v>0.108566</c:v>
                </c:pt>
                <c:pt idx="12207">
                  <c:v>0.10839799999999999</c:v>
                </c:pt>
                <c:pt idx="12208">
                  <c:v>0.108219</c:v>
                </c:pt>
                <c:pt idx="12209">
                  <c:v>0.10810699999999999</c:v>
                </c:pt>
                <c:pt idx="12210">
                  <c:v>0.108018</c:v>
                </c:pt>
                <c:pt idx="12211">
                  <c:v>0.107894</c:v>
                </c:pt>
                <c:pt idx="12212">
                  <c:v>0.10767</c:v>
                </c:pt>
                <c:pt idx="12213">
                  <c:v>0.10757</c:v>
                </c:pt>
                <c:pt idx="12214">
                  <c:v>0.107379</c:v>
                </c:pt>
                <c:pt idx="12215">
                  <c:v>0.107211</c:v>
                </c:pt>
                <c:pt idx="12216">
                  <c:v>0.106931</c:v>
                </c:pt>
                <c:pt idx="12217">
                  <c:v>0.106618</c:v>
                </c:pt>
                <c:pt idx="12218">
                  <c:v>0.106461</c:v>
                </c:pt>
                <c:pt idx="12219">
                  <c:v>0.10642699999999999</c:v>
                </c:pt>
                <c:pt idx="12220">
                  <c:v>0.106416</c:v>
                </c:pt>
                <c:pt idx="12221">
                  <c:v>0.10638300000000001</c:v>
                </c:pt>
                <c:pt idx="12222">
                  <c:v>0.10636</c:v>
                </c:pt>
                <c:pt idx="12223">
                  <c:v>0.10636</c:v>
                </c:pt>
                <c:pt idx="12224">
                  <c:v>0.106338</c:v>
                </c:pt>
                <c:pt idx="12225">
                  <c:v>0.10645</c:v>
                </c:pt>
                <c:pt idx="12226">
                  <c:v>0.10648299999999999</c:v>
                </c:pt>
                <c:pt idx="12227">
                  <c:v>0.106472</c:v>
                </c:pt>
                <c:pt idx="12228">
                  <c:v>0.106528</c:v>
                </c:pt>
                <c:pt idx="12229">
                  <c:v>0.10666299999999999</c:v>
                </c:pt>
                <c:pt idx="12230">
                  <c:v>0.106752</c:v>
                </c:pt>
                <c:pt idx="12231">
                  <c:v>0.10689800000000001</c:v>
                </c:pt>
                <c:pt idx="12232">
                  <c:v>0.107122</c:v>
                </c:pt>
                <c:pt idx="12233">
                  <c:v>0.107256</c:v>
                </c:pt>
                <c:pt idx="12234">
                  <c:v>0.107402</c:v>
                </c:pt>
                <c:pt idx="12235">
                  <c:v>0.107637</c:v>
                </c:pt>
                <c:pt idx="12236">
                  <c:v>0.10795</c:v>
                </c:pt>
                <c:pt idx="12237">
                  <c:v>0.10832</c:v>
                </c:pt>
                <c:pt idx="12238">
                  <c:v>0.10864500000000001</c:v>
                </c:pt>
                <c:pt idx="12239">
                  <c:v>0.10898099999999999</c:v>
                </c:pt>
                <c:pt idx="12240">
                  <c:v>0.109384</c:v>
                </c:pt>
                <c:pt idx="12241">
                  <c:v>0.10979800000000001</c:v>
                </c:pt>
                <c:pt idx="12242">
                  <c:v>0.110224</c:v>
                </c:pt>
                <c:pt idx="12243">
                  <c:v>0.110694</c:v>
                </c:pt>
                <c:pt idx="12244">
                  <c:v>0.11125400000000001</c:v>
                </c:pt>
                <c:pt idx="12245">
                  <c:v>0.11178100000000001</c:v>
                </c:pt>
                <c:pt idx="12246">
                  <c:v>0.11240799999999999</c:v>
                </c:pt>
                <c:pt idx="12247">
                  <c:v>0.113068</c:v>
                </c:pt>
                <c:pt idx="12248">
                  <c:v>0.11369600000000001</c:v>
                </c:pt>
                <c:pt idx="12249">
                  <c:v>0.11437899999999999</c:v>
                </c:pt>
                <c:pt idx="12250">
                  <c:v>0.11501699999999999</c:v>
                </c:pt>
                <c:pt idx="12251">
                  <c:v>0.115678</c:v>
                </c:pt>
                <c:pt idx="12252">
                  <c:v>0.11641700000000001</c:v>
                </c:pt>
                <c:pt idx="12253">
                  <c:v>0.117234</c:v>
                </c:pt>
                <c:pt idx="12254">
                  <c:v>0.117906</c:v>
                </c:pt>
                <c:pt idx="12255">
                  <c:v>0.118758</c:v>
                </c:pt>
                <c:pt idx="12256">
                  <c:v>0.11955300000000001</c:v>
                </c:pt>
                <c:pt idx="12257">
                  <c:v>0.120449</c:v>
                </c:pt>
                <c:pt idx="12258">
                  <c:v>0.121401</c:v>
                </c:pt>
                <c:pt idx="12259">
                  <c:v>0.122229</c:v>
                </c:pt>
                <c:pt idx="12260">
                  <c:v>0.122957</c:v>
                </c:pt>
                <c:pt idx="12261">
                  <c:v>0.12364</c:v>
                </c:pt>
                <c:pt idx="12262">
                  <c:v>0.124324</c:v>
                </c:pt>
                <c:pt idx="12263">
                  <c:v>0.125051</c:v>
                </c:pt>
                <c:pt idx="12264">
                  <c:v>0.12567900000000001</c:v>
                </c:pt>
                <c:pt idx="12265">
                  <c:v>0.12629499999999999</c:v>
                </c:pt>
                <c:pt idx="12266">
                  <c:v>0.12678700000000001</c:v>
                </c:pt>
                <c:pt idx="12267">
                  <c:v>0.127336</c:v>
                </c:pt>
                <c:pt idx="12268">
                  <c:v>0.12790699999999999</c:v>
                </c:pt>
                <c:pt idx="12269">
                  <c:v>0.128411</c:v>
                </c:pt>
                <c:pt idx="12270">
                  <c:v>0.12887000000000001</c:v>
                </c:pt>
                <c:pt idx="12271">
                  <c:v>0.129386</c:v>
                </c:pt>
                <c:pt idx="12272">
                  <c:v>0.129834</c:v>
                </c:pt>
                <c:pt idx="12273">
                  <c:v>0.13018099999999999</c:v>
                </c:pt>
                <c:pt idx="12274">
                  <c:v>0.13053899999999999</c:v>
                </c:pt>
                <c:pt idx="12275">
                  <c:v>0.13093099999999999</c:v>
                </c:pt>
                <c:pt idx="12276">
                  <c:v>0.131189</c:v>
                </c:pt>
                <c:pt idx="12277">
                  <c:v>0.131379</c:v>
                </c:pt>
                <c:pt idx="12278">
                  <c:v>0.13156899999999999</c:v>
                </c:pt>
                <c:pt idx="12279">
                  <c:v>0.131771</c:v>
                </c:pt>
                <c:pt idx="12280">
                  <c:v>0.13191700000000001</c:v>
                </c:pt>
                <c:pt idx="12281">
                  <c:v>0.132073</c:v>
                </c:pt>
                <c:pt idx="12282">
                  <c:v>0.13222999999999999</c:v>
                </c:pt>
                <c:pt idx="12283">
                  <c:v>0.13230900000000001</c:v>
                </c:pt>
                <c:pt idx="12284">
                  <c:v>0.13243199999999999</c:v>
                </c:pt>
                <c:pt idx="12285">
                  <c:v>0.13249900000000001</c:v>
                </c:pt>
                <c:pt idx="12286">
                  <c:v>0.13256599999999999</c:v>
                </c:pt>
                <c:pt idx="12287">
                  <c:v>0.13264400000000001</c:v>
                </c:pt>
                <c:pt idx="12288">
                  <c:v>0.132712</c:v>
                </c:pt>
                <c:pt idx="12289">
                  <c:v>0.13275600000000001</c:v>
                </c:pt>
                <c:pt idx="12290">
                  <c:v>0.132768</c:v>
                </c:pt>
                <c:pt idx="12291">
                  <c:v>0.13284599999999999</c:v>
                </c:pt>
                <c:pt idx="12292">
                  <c:v>0.13288</c:v>
                </c:pt>
                <c:pt idx="12293">
                  <c:v>0.13289100000000001</c:v>
                </c:pt>
                <c:pt idx="12294">
                  <c:v>0.13290199999999999</c:v>
                </c:pt>
                <c:pt idx="12295">
                  <c:v>0.13300300000000001</c:v>
                </c:pt>
                <c:pt idx="12296">
                  <c:v>0.132936</c:v>
                </c:pt>
                <c:pt idx="12297">
                  <c:v>0.13290199999999999</c:v>
                </c:pt>
                <c:pt idx="12298">
                  <c:v>0.13278999999999999</c:v>
                </c:pt>
                <c:pt idx="12299">
                  <c:v>0.13261100000000001</c:v>
                </c:pt>
                <c:pt idx="12300">
                  <c:v>0.13250999999999999</c:v>
                </c:pt>
                <c:pt idx="12301">
                  <c:v>0.13248799999999999</c:v>
                </c:pt>
                <c:pt idx="12302">
                  <c:v>0.13245399999999999</c:v>
                </c:pt>
                <c:pt idx="12303">
                  <c:v>0.13245399999999999</c:v>
                </c:pt>
                <c:pt idx="12304">
                  <c:v>0.132387</c:v>
                </c:pt>
                <c:pt idx="12305">
                  <c:v>0.13230900000000001</c:v>
                </c:pt>
                <c:pt idx="12306">
                  <c:v>0.132275</c:v>
                </c:pt>
                <c:pt idx="12307">
                  <c:v>0.13230900000000001</c:v>
                </c:pt>
                <c:pt idx="12308">
                  <c:v>0.132219</c:v>
                </c:pt>
                <c:pt idx="12309">
                  <c:v>0.132185</c:v>
                </c:pt>
                <c:pt idx="12310">
                  <c:v>0.13217400000000001</c:v>
                </c:pt>
                <c:pt idx="12311">
                  <c:v>0.13209599999999999</c:v>
                </c:pt>
                <c:pt idx="12312">
                  <c:v>0.131995</c:v>
                </c:pt>
                <c:pt idx="12313">
                  <c:v>0.13200600000000001</c:v>
                </c:pt>
                <c:pt idx="12314">
                  <c:v>0.13206200000000001</c:v>
                </c:pt>
                <c:pt idx="12315">
                  <c:v>0.13219700000000001</c:v>
                </c:pt>
                <c:pt idx="12316">
                  <c:v>0.132241</c:v>
                </c:pt>
                <c:pt idx="12317">
                  <c:v>0.132387</c:v>
                </c:pt>
                <c:pt idx="12318">
                  <c:v>0.132544</c:v>
                </c:pt>
                <c:pt idx="12319">
                  <c:v>0.13270000000000001</c:v>
                </c:pt>
                <c:pt idx="12320">
                  <c:v>0.13284599999999999</c:v>
                </c:pt>
                <c:pt idx="12321">
                  <c:v>0.13309199999999999</c:v>
                </c:pt>
                <c:pt idx="12322">
                  <c:v>0.13325999999999999</c:v>
                </c:pt>
                <c:pt idx="12323">
                  <c:v>0.133384</c:v>
                </c:pt>
                <c:pt idx="12324">
                  <c:v>0.13363</c:v>
                </c:pt>
                <c:pt idx="12325">
                  <c:v>0.13378699999999999</c:v>
                </c:pt>
                <c:pt idx="12326">
                  <c:v>0.13395499999999999</c:v>
                </c:pt>
                <c:pt idx="12327">
                  <c:v>0.13417899999999999</c:v>
                </c:pt>
                <c:pt idx="12328">
                  <c:v>0.13425699999999999</c:v>
                </c:pt>
                <c:pt idx="12329">
                  <c:v>0.13433600000000001</c:v>
                </c:pt>
                <c:pt idx="12330">
                  <c:v>0.13439200000000001</c:v>
                </c:pt>
                <c:pt idx="12331">
                  <c:v>0.134492</c:v>
                </c:pt>
                <c:pt idx="12332">
                  <c:v>0.13452600000000001</c:v>
                </c:pt>
                <c:pt idx="12333">
                  <c:v>0.134604</c:v>
                </c:pt>
                <c:pt idx="12334">
                  <c:v>0.134604</c:v>
                </c:pt>
                <c:pt idx="12335">
                  <c:v>0.13456000000000001</c:v>
                </c:pt>
                <c:pt idx="12336">
                  <c:v>0.13440299999999999</c:v>
                </c:pt>
                <c:pt idx="12337">
                  <c:v>0.13428000000000001</c:v>
                </c:pt>
                <c:pt idx="12338">
                  <c:v>0.13417899999999999</c:v>
                </c:pt>
                <c:pt idx="12339">
                  <c:v>0.13408900000000001</c:v>
                </c:pt>
                <c:pt idx="12340">
                  <c:v>0.134022</c:v>
                </c:pt>
                <c:pt idx="12341">
                  <c:v>0.13388800000000001</c:v>
                </c:pt>
                <c:pt idx="12342">
                  <c:v>0.13365199999999999</c:v>
                </c:pt>
                <c:pt idx="12343">
                  <c:v>0.13337199999999999</c:v>
                </c:pt>
                <c:pt idx="12344">
                  <c:v>0.133104</c:v>
                </c:pt>
                <c:pt idx="12345">
                  <c:v>0.13283500000000001</c:v>
                </c:pt>
                <c:pt idx="12346">
                  <c:v>0.13264400000000001</c:v>
                </c:pt>
                <c:pt idx="12347">
                  <c:v>0.132387</c:v>
                </c:pt>
                <c:pt idx="12348">
                  <c:v>0.13206200000000001</c:v>
                </c:pt>
                <c:pt idx="12349">
                  <c:v>0.131827</c:v>
                </c:pt>
                <c:pt idx="12350">
                  <c:v>0.13151299999999999</c:v>
                </c:pt>
                <c:pt idx="12351">
                  <c:v>0.13115499999999999</c:v>
                </c:pt>
                <c:pt idx="12352">
                  <c:v>0.13084100000000001</c:v>
                </c:pt>
                <c:pt idx="12353">
                  <c:v>0.130494</c:v>
                </c:pt>
                <c:pt idx="12354">
                  <c:v>0.13003500000000001</c:v>
                </c:pt>
                <c:pt idx="12355">
                  <c:v>0.12958700000000001</c:v>
                </c:pt>
                <c:pt idx="12356">
                  <c:v>0.128971</c:v>
                </c:pt>
                <c:pt idx="12357">
                  <c:v>0.12845599999999999</c:v>
                </c:pt>
                <c:pt idx="12358">
                  <c:v>0.12789600000000001</c:v>
                </c:pt>
                <c:pt idx="12359">
                  <c:v>0.12737000000000001</c:v>
                </c:pt>
                <c:pt idx="12360">
                  <c:v>0.12687699999999999</c:v>
                </c:pt>
                <c:pt idx="12361">
                  <c:v>0.126328</c:v>
                </c:pt>
                <c:pt idx="12362">
                  <c:v>0.12569</c:v>
                </c:pt>
                <c:pt idx="12363">
                  <c:v>0.12511900000000001</c:v>
                </c:pt>
                <c:pt idx="12364">
                  <c:v>0.12454800000000001</c:v>
                </c:pt>
                <c:pt idx="12365">
                  <c:v>0.12390900000000001</c:v>
                </c:pt>
                <c:pt idx="12366">
                  <c:v>0.123282</c:v>
                </c:pt>
                <c:pt idx="12367">
                  <c:v>0.122644</c:v>
                </c:pt>
                <c:pt idx="12368">
                  <c:v>0.121972</c:v>
                </c:pt>
                <c:pt idx="12369">
                  <c:v>0.121389</c:v>
                </c:pt>
                <c:pt idx="12370">
                  <c:v>0.120807</c:v>
                </c:pt>
                <c:pt idx="12371">
                  <c:v>0.120281</c:v>
                </c:pt>
                <c:pt idx="12372">
                  <c:v>0.119687</c:v>
                </c:pt>
                <c:pt idx="12373">
                  <c:v>0.11913799999999999</c:v>
                </c:pt>
                <c:pt idx="12374">
                  <c:v>0.118478</c:v>
                </c:pt>
                <c:pt idx="12375">
                  <c:v>0.11792900000000001</c:v>
                </c:pt>
                <c:pt idx="12376">
                  <c:v>0.11740200000000001</c:v>
                </c:pt>
                <c:pt idx="12377">
                  <c:v>0.117011</c:v>
                </c:pt>
                <c:pt idx="12378">
                  <c:v>0.116719</c:v>
                </c:pt>
                <c:pt idx="12379">
                  <c:v>0.11641700000000001</c:v>
                </c:pt>
                <c:pt idx="12380">
                  <c:v>0.116036</c:v>
                </c:pt>
                <c:pt idx="12381">
                  <c:v>0.115577</c:v>
                </c:pt>
                <c:pt idx="12382">
                  <c:v>0.115174</c:v>
                </c:pt>
                <c:pt idx="12383">
                  <c:v>0.114894</c:v>
                </c:pt>
                <c:pt idx="12384">
                  <c:v>0.114659</c:v>
                </c:pt>
                <c:pt idx="12385">
                  <c:v>0.114356</c:v>
                </c:pt>
                <c:pt idx="12386">
                  <c:v>0.114076</c:v>
                </c:pt>
                <c:pt idx="12387">
                  <c:v>0.11380800000000001</c:v>
                </c:pt>
                <c:pt idx="12388">
                  <c:v>0.113606</c:v>
                </c:pt>
                <c:pt idx="12389">
                  <c:v>0.11346000000000001</c:v>
                </c:pt>
                <c:pt idx="12390">
                  <c:v>0.113292</c:v>
                </c:pt>
                <c:pt idx="12391">
                  <c:v>0.113147</c:v>
                </c:pt>
                <c:pt idx="12392">
                  <c:v>0.113001</c:v>
                </c:pt>
                <c:pt idx="12393">
                  <c:v>0.112889</c:v>
                </c:pt>
                <c:pt idx="12394">
                  <c:v>0.112844</c:v>
                </c:pt>
                <c:pt idx="12395">
                  <c:v>0.11275499999999999</c:v>
                </c:pt>
                <c:pt idx="12396">
                  <c:v>0.11264299999999999</c:v>
                </c:pt>
                <c:pt idx="12397">
                  <c:v>0.112744</c:v>
                </c:pt>
                <c:pt idx="12398">
                  <c:v>0.11276600000000001</c:v>
                </c:pt>
                <c:pt idx="12399">
                  <c:v>0.112721</c:v>
                </c:pt>
                <c:pt idx="12400">
                  <c:v>0.112665</c:v>
                </c:pt>
                <c:pt idx="12401">
                  <c:v>0.11252</c:v>
                </c:pt>
                <c:pt idx="12402">
                  <c:v>0.11246399999999999</c:v>
                </c:pt>
                <c:pt idx="12403">
                  <c:v>0.112452</c:v>
                </c:pt>
                <c:pt idx="12404">
                  <c:v>0.11241900000000001</c:v>
                </c:pt>
                <c:pt idx="12405">
                  <c:v>0.112385</c:v>
                </c:pt>
                <c:pt idx="12406">
                  <c:v>0.112385</c:v>
                </c:pt>
                <c:pt idx="12407">
                  <c:v>0.112396</c:v>
                </c:pt>
                <c:pt idx="12408">
                  <c:v>0.11240799999999999</c:v>
                </c:pt>
                <c:pt idx="12409">
                  <c:v>0.112385</c:v>
                </c:pt>
                <c:pt idx="12410">
                  <c:v>0.11234</c:v>
                </c:pt>
                <c:pt idx="12411">
                  <c:v>0.112307</c:v>
                </c:pt>
                <c:pt idx="12412">
                  <c:v>0.11228399999999999</c:v>
                </c:pt>
                <c:pt idx="12413">
                  <c:v>0.11234</c:v>
                </c:pt>
                <c:pt idx="12414">
                  <c:v>0.112318</c:v>
                </c:pt>
                <c:pt idx="12415">
                  <c:v>0.112385</c:v>
                </c:pt>
                <c:pt idx="12416">
                  <c:v>0.112374</c:v>
                </c:pt>
                <c:pt idx="12417">
                  <c:v>0.112396</c:v>
                </c:pt>
                <c:pt idx="12418">
                  <c:v>0.112396</c:v>
                </c:pt>
                <c:pt idx="12419">
                  <c:v>0.11229600000000001</c:v>
                </c:pt>
                <c:pt idx="12420">
                  <c:v>0.11215</c:v>
                </c:pt>
                <c:pt idx="12421">
                  <c:v>0.11218400000000001</c:v>
                </c:pt>
                <c:pt idx="12422">
                  <c:v>0.112363</c:v>
                </c:pt>
                <c:pt idx="12423">
                  <c:v>0.11252</c:v>
                </c:pt>
                <c:pt idx="12424">
                  <c:v>0.112598</c:v>
                </c:pt>
                <c:pt idx="12425">
                  <c:v>0.11269899999999999</c:v>
                </c:pt>
                <c:pt idx="12426">
                  <c:v>0.112889</c:v>
                </c:pt>
                <c:pt idx="12427">
                  <c:v>0.113124</c:v>
                </c:pt>
                <c:pt idx="12428">
                  <c:v>0.113326</c:v>
                </c:pt>
                <c:pt idx="12429">
                  <c:v>0.11350499999999999</c:v>
                </c:pt>
                <c:pt idx="12430">
                  <c:v>0.113662</c:v>
                </c:pt>
                <c:pt idx="12431">
                  <c:v>0.11383</c:v>
                </c:pt>
                <c:pt idx="12432">
                  <c:v>0.114054</c:v>
                </c:pt>
                <c:pt idx="12433">
                  <c:v>0.11437899999999999</c:v>
                </c:pt>
                <c:pt idx="12434">
                  <c:v>0.11468100000000001</c:v>
                </c:pt>
                <c:pt idx="12435">
                  <c:v>0.114927</c:v>
                </c:pt>
                <c:pt idx="12436">
                  <c:v>0.115331</c:v>
                </c:pt>
                <c:pt idx="12437">
                  <c:v>0.115734</c:v>
                </c:pt>
                <c:pt idx="12438">
                  <c:v>0.11601400000000001</c:v>
                </c:pt>
                <c:pt idx="12439">
                  <c:v>0.116406</c:v>
                </c:pt>
                <c:pt idx="12440">
                  <c:v>0.11694300000000001</c:v>
                </c:pt>
                <c:pt idx="12441">
                  <c:v>0.117414</c:v>
                </c:pt>
                <c:pt idx="12442">
                  <c:v>0.117996</c:v>
                </c:pt>
                <c:pt idx="12443">
                  <c:v>0.11859</c:v>
                </c:pt>
                <c:pt idx="12444">
                  <c:v>0.11915000000000001</c:v>
                </c:pt>
                <c:pt idx="12445">
                  <c:v>0.119687</c:v>
                </c:pt>
                <c:pt idx="12446">
                  <c:v>0.120314</c:v>
                </c:pt>
                <c:pt idx="12447">
                  <c:v>0.120852</c:v>
                </c:pt>
                <c:pt idx="12448">
                  <c:v>0.121423</c:v>
                </c:pt>
                <c:pt idx="12449">
                  <c:v>0.12205000000000001</c:v>
                </c:pt>
                <c:pt idx="12450">
                  <c:v>0.122711</c:v>
                </c:pt>
                <c:pt idx="12451">
                  <c:v>0.123372</c:v>
                </c:pt>
                <c:pt idx="12452">
                  <c:v>0.124044</c:v>
                </c:pt>
                <c:pt idx="12453">
                  <c:v>0.124637</c:v>
                </c:pt>
                <c:pt idx="12454">
                  <c:v>0.125219</c:v>
                </c:pt>
                <c:pt idx="12455">
                  <c:v>0.12587999999999999</c:v>
                </c:pt>
                <c:pt idx="12456">
                  <c:v>0.126552</c:v>
                </c:pt>
                <c:pt idx="12457">
                  <c:v>0.127224</c:v>
                </c:pt>
                <c:pt idx="12458">
                  <c:v>0.127862</c:v>
                </c:pt>
                <c:pt idx="12459">
                  <c:v>0.128411</c:v>
                </c:pt>
                <c:pt idx="12460">
                  <c:v>0.12901599999999999</c:v>
                </c:pt>
                <c:pt idx="12461">
                  <c:v>0.129632</c:v>
                </c:pt>
                <c:pt idx="12462">
                  <c:v>0.13016900000000001</c:v>
                </c:pt>
                <c:pt idx="12463">
                  <c:v>0.13061700000000001</c:v>
                </c:pt>
                <c:pt idx="12464">
                  <c:v>0.13108800000000001</c:v>
                </c:pt>
                <c:pt idx="12465">
                  <c:v>0.13153599999999999</c:v>
                </c:pt>
                <c:pt idx="12466">
                  <c:v>0.131995</c:v>
                </c:pt>
                <c:pt idx="12467">
                  <c:v>0.13236500000000001</c:v>
                </c:pt>
                <c:pt idx="12468">
                  <c:v>0.13264400000000001</c:v>
                </c:pt>
                <c:pt idx="12469">
                  <c:v>0.13292399999999999</c:v>
                </c:pt>
                <c:pt idx="12470">
                  <c:v>0.13318199999999999</c:v>
                </c:pt>
                <c:pt idx="12471">
                  <c:v>0.133384</c:v>
                </c:pt>
                <c:pt idx="12472">
                  <c:v>0.13363</c:v>
                </c:pt>
                <c:pt idx="12473">
                  <c:v>0.13383200000000001</c:v>
                </c:pt>
                <c:pt idx="12474">
                  <c:v>0.13394400000000001</c:v>
                </c:pt>
                <c:pt idx="12475">
                  <c:v>0.13406699999999999</c:v>
                </c:pt>
                <c:pt idx="12476">
                  <c:v>0.13420099999999999</c:v>
                </c:pt>
                <c:pt idx="12477">
                  <c:v>0.13420099999999999</c:v>
                </c:pt>
                <c:pt idx="12478">
                  <c:v>0.13425699999999999</c:v>
                </c:pt>
                <c:pt idx="12479">
                  <c:v>0.13431299999999999</c:v>
                </c:pt>
                <c:pt idx="12480">
                  <c:v>0.13423499999999999</c:v>
                </c:pt>
                <c:pt idx="12481">
                  <c:v>0.13401099999999999</c:v>
                </c:pt>
                <c:pt idx="12482">
                  <c:v>0.13389899999999999</c:v>
                </c:pt>
                <c:pt idx="12483">
                  <c:v>0.13372000000000001</c:v>
                </c:pt>
                <c:pt idx="12484">
                  <c:v>0.13342799999999999</c:v>
                </c:pt>
                <c:pt idx="12485">
                  <c:v>0.13317100000000001</c:v>
                </c:pt>
                <c:pt idx="12486">
                  <c:v>0.132969</c:v>
                </c:pt>
                <c:pt idx="12487">
                  <c:v>0.13267799999999999</c:v>
                </c:pt>
                <c:pt idx="12488">
                  <c:v>0.13248799999999999</c:v>
                </c:pt>
                <c:pt idx="12489">
                  <c:v>0.13228599999999999</c:v>
                </c:pt>
                <c:pt idx="12490">
                  <c:v>0.13197300000000001</c:v>
                </c:pt>
                <c:pt idx="12491">
                  <c:v>0.131693</c:v>
                </c:pt>
                <c:pt idx="12492">
                  <c:v>0.131491</c:v>
                </c:pt>
                <c:pt idx="12493">
                  <c:v>0.13123299999999999</c:v>
                </c:pt>
                <c:pt idx="12494">
                  <c:v>0.13103200000000001</c:v>
                </c:pt>
                <c:pt idx="12495">
                  <c:v>0.130741</c:v>
                </c:pt>
                <c:pt idx="12496">
                  <c:v>0.13042699999999999</c:v>
                </c:pt>
                <c:pt idx="12497">
                  <c:v>0.13006899999999999</c:v>
                </c:pt>
                <c:pt idx="12498">
                  <c:v>0.12975500000000001</c:v>
                </c:pt>
                <c:pt idx="12499">
                  <c:v>0.129408</c:v>
                </c:pt>
                <c:pt idx="12500">
                  <c:v>0.12914999999999999</c:v>
                </c:pt>
                <c:pt idx="12501">
                  <c:v>0.12884799999999999</c:v>
                </c:pt>
                <c:pt idx="12502">
                  <c:v>0.128635</c:v>
                </c:pt>
                <c:pt idx="12503">
                  <c:v>0.12839999999999999</c:v>
                </c:pt>
                <c:pt idx="12504">
                  <c:v>0.128221</c:v>
                </c:pt>
                <c:pt idx="12505">
                  <c:v>0.127974</c:v>
                </c:pt>
                <c:pt idx="12506">
                  <c:v>0.12779499999999999</c:v>
                </c:pt>
                <c:pt idx="12507">
                  <c:v>0.12757099999999999</c:v>
                </c:pt>
                <c:pt idx="12508">
                  <c:v>0.12738099999999999</c:v>
                </c:pt>
                <c:pt idx="12509">
                  <c:v>0.12723499999999999</c:v>
                </c:pt>
                <c:pt idx="12510">
                  <c:v>0.127056</c:v>
                </c:pt>
                <c:pt idx="12511">
                  <c:v>0.12686600000000001</c:v>
                </c:pt>
                <c:pt idx="12512">
                  <c:v>0.12681000000000001</c:v>
                </c:pt>
                <c:pt idx="12513">
                  <c:v>0.126664</c:v>
                </c:pt>
                <c:pt idx="12514">
                  <c:v>0.12651899999999999</c:v>
                </c:pt>
                <c:pt idx="12515">
                  <c:v>0.12635099999999999</c:v>
                </c:pt>
                <c:pt idx="12516">
                  <c:v>0.12618299999999999</c:v>
                </c:pt>
                <c:pt idx="12517">
                  <c:v>0.12595899999999999</c:v>
                </c:pt>
                <c:pt idx="12518">
                  <c:v>0.125802</c:v>
                </c:pt>
                <c:pt idx="12519">
                  <c:v>0.12556700000000001</c:v>
                </c:pt>
                <c:pt idx="12520">
                  <c:v>0.12539900000000001</c:v>
                </c:pt>
                <c:pt idx="12521">
                  <c:v>0.125275</c:v>
                </c:pt>
                <c:pt idx="12522">
                  <c:v>0.12528700000000001</c:v>
                </c:pt>
                <c:pt idx="12523">
                  <c:v>0.12515200000000001</c:v>
                </c:pt>
                <c:pt idx="12524">
                  <c:v>0.124984</c:v>
                </c:pt>
                <c:pt idx="12525">
                  <c:v>0.124906</c:v>
                </c:pt>
                <c:pt idx="12526">
                  <c:v>0.12482699999999999</c:v>
                </c:pt>
                <c:pt idx="12527">
                  <c:v>0.124693</c:v>
                </c:pt>
                <c:pt idx="12528">
                  <c:v>0.12459199999999999</c:v>
                </c:pt>
                <c:pt idx="12529">
                  <c:v>0.124402</c:v>
                </c:pt>
                <c:pt idx="12530">
                  <c:v>0.1242</c:v>
                </c:pt>
                <c:pt idx="12531">
                  <c:v>0.124111</c:v>
                </c:pt>
                <c:pt idx="12532">
                  <c:v>0.12396500000000001</c:v>
                </c:pt>
                <c:pt idx="12533">
                  <c:v>0.123663</c:v>
                </c:pt>
                <c:pt idx="12534">
                  <c:v>0.123394</c:v>
                </c:pt>
                <c:pt idx="12535">
                  <c:v>0.123114</c:v>
                </c:pt>
                <c:pt idx="12536">
                  <c:v>0.12291199999999999</c:v>
                </c:pt>
                <c:pt idx="12537">
                  <c:v>0.122711</c:v>
                </c:pt>
                <c:pt idx="12538">
                  <c:v>0.12252</c:v>
                </c:pt>
                <c:pt idx="12539">
                  <c:v>0.12234100000000001</c:v>
                </c:pt>
                <c:pt idx="12540">
                  <c:v>0.122207</c:v>
                </c:pt>
                <c:pt idx="12541">
                  <c:v>0.12199400000000001</c:v>
                </c:pt>
                <c:pt idx="12542">
                  <c:v>0.121849</c:v>
                </c:pt>
                <c:pt idx="12543">
                  <c:v>0.12157999999999999</c:v>
                </c:pt>
                <c:pt idx="12544">
                  <c:v>0.121322</c:v>
                </c:pt>
                <c:pt idx="12545">
                  <c:v>0.121042</c:v>
                </c:pt>
                <c:pt idx="12546">
                  <c:v>0.120796</c:v>
                </c:pt>
                <c:pt idx="12547">
                  <c:v>0.120449</c:v>
                </c:pt>
                <c:pt idx="12548">
                  <c:v>0.12012399999999999</c:v>
                </c:pt>
                <c:pt idx="12549">
                  <c:v>0.119799</c:v>
                </c:pt>
                <c:pt idx="12550">
                  <c:v>0.119474</c:v>
                </c:pt>
                <c:pt idx="12551">
                  <c:v>0.119172</c:v>
                </c:pt>
                <c:pt idx="12552">
                  <c:v>0.11890299999999999</c:v>
                </c:pt>
                <c:pt idx="12553">
                  <c:v>0.11849999999999999</c:v>
                </c:pt>
                <c:pt idx="12554">
                  <c:v>0.118142</c:v>
                </c:pt>
                <c:pt idx="12555">
                  <c:v>0.11769399999999999</c:v>
                </c:pt>
                <c:pt idx="12556">
                  <c:v>0.117324</c:v>
                </c:pt>
                <c:pt idx="12557">
                  <c:v>0.11693199999999999</c:v>
                </c:pt>
                <c:pt idx="12558">
                  <c:v>0.116663</c:v>
                </c:pt>
                <c:pt idx="12559">
                  <c:v>0.116406</c:v>
                </c:pt>
                <c:pt idx="12560">
                  <c:v>0.116171</c:v>
                </c:pt>
                <c:pt idx="12561">
                  <c:v>0.115823</c:v>
                </c:pt>
                <c:pt idx="12562">
                  <c:v>0.115577</c:v>
                </c:pt>
                <c:pt idx="12563">
                  <c:v>0.115219</c:v>
                </c:pt>
                <c:pt idx="12564">
                  <c:v>0.114983</c:v>
                </c:pt>
                <c:pt idx="12565">
                  <c:v>0.114815</c:v>
                </c:pt>
                <c:pt idx="12566">
                  <c:v>0.114591</c:v>
                </c:pt>
                <c:pt idx="12567">
                  <c:v>0.114356</c:v>
                </c:pt>
                <c:pt idx="12568">
                  <c:v>0.114188</c:v>
                </c:pt>
                <c:pt idx="12569">
                  <c:v>0.11397599999999999</c:v>
                </c:pt>
                <c:pt idx="12570">
                  <c:v>0.11385199999999999</c:v>
                </c:pt>
                <c:pt idx="12571">
                  <c:v>0.113763</c:v>
                </c:pt>
                <c:pt idx="12572">
                  <c:v>0.113651</c:v>
                </c:pt>
                <c:pt idx="12573">
                  <c:v>0.113595</c:v>
                </c:pt>
                <c:pt idx="12574">
                  <c:v>0.113673</c:v>
                </c:pt>
                <c:pt idx="12575">
                  <c:v>0.113729</c:v>
                </c:pt>
                <c:pt idx="12576">
                  <c:v>0.11380800000000001</c:v>
                </c:pt>
                <c:pt idx="12577">
                  <c:v>0.11386400000000001</c:v>
                </c:pt>
                <c:pt idx="12578">
                  <c:v>0.11391999999999999</c:v>
                </c:pt>
                <c:pt idx="12579">
                  <c:v>0.11403199999999999</c:v>
                </c:pt>
                <c:pt idx="12580">
                  <c:v>0.11409900000000001</c:v>
                </c:pt>
                <c:pt idx="12581">
                  <c:v>0.114132</c:v>
                </c:pt>
                <c:pt idx="12582">
                  <c:v>0.114256</c:v>
                </c:pt>
                <c:pt idx="12583">
                  <c:v>0.11433400000000001</c:v>
                </c:pt>
                <c:pt idx="12584">
                  <c:v>0.114524</c:v>
                </c:pt>
                <c:pt idx="12585">
                  <c:v>0.114692</c:v>
                </c:pt>
                <c:pt idx="12586">
                  <c:v>0.114804</c:v>
                </c:pt>
                <c:pt idx="12587">
                  <c:v>0.114939</c:v>
                </c:pt>
                <c:pt idx="12588">
                  <c:v>0.11523</c:v>
                </c:pt>
                <c:pt idx="12589">
                  <c:v>0.115521</c:v>
                </c:pt>
                <c:pt idx="12590">
                  <c:v>0.11583499999999999</c:v>
                </c:pt>
                <c:pt idx="12591">
                  <c:v>0.116159</c:v>
                </c:pt>
                <c:pt idx="12592">
                  <c:v>0.116507</c:v>
                </c:pt>
                <c:pt idx="12593">
                  <c:v>0.116831</c:v>
                </c:pt>
                <c:pt idx="12594">
                  <c:v>0.117246</c:v>
                </c:pt>
                <c:pt idx="12595">
                  <c:v>0.11766</c:v>
                </c:pt>
                <c:pt idx="12596">
                  <c:v>0.118242</c:v>
                </c:pt>
                <c:pt idx="12597">
                  <c:v>0.11879099999999999</c:v>
                </c:pt>
                <c:pt idx="12598">
                  <c:v>0.11938500000000001</c:v>
                </c:pt>
                <c:pt idx="12599">
                  <c:v>0.119855</c:v>
                </c:pt>
                <c:pt idx="12600">
                  <c:v>0.120292</c:v>
                </c:pt>
                <c:pt idx="12601">
                  <c:v>0.120796</c:v>
                </c:pt>
                <c:pt idx="12602">
                  <c:v>0.121434</c:v>
                </c:pt>
                <c:pt idx="12603">
                  <c:v>0.121916</c:v>
                </c:pt>
                <c:pt idx="12604">
                  <c:v>0.122464</c:v>
                </c:pt>
                <c:pt idx="12605">
                  <c:v>0.12302399999999999</c:v>
                </c:pt>
                <c:pt idx="12606">
                  <c:v>0.12360699999999999</c:v>
                </c:pt>
                <c:pt idx="12607">
                  <c:v>0.124234</c:v>
                </c:pt>
                <c:pt idx="12608">
                  <c:v>0.12489500000000001</c:v>
                </c:pt>
                <c:pt idx="12609">
                  <c:v>0.125499</c:v>
                </c:pt>
                <c:pt idx="12610">
                  <c:v>0.126194</c:v>
                </c:pt>
                <c:pt idx="12611">
                  <c:v>0.12682099999999999</c:v>
                </c:pt>
                <c:pt idx="12612">
                  <c:v>0.12739200000000001</c:v>
                </c:pt>
                <c:pt idx="12613">
                  <c:v>0.12789600000000001</c:v>
                </c:pt>
                <c:pt idx="12614">
                  <c:v>0.12836600000000001</c:v>
                </c:pt>
                <c:pt idx="12615">
                  <c:v>0.12879199999999999</c:v>
                </c:pt>
                <c:pt idx="12616">
                  <c:v>0.12930700000000001</c:v>
                </c:pt>
                <c:pt idx="12617">
                  <c:v>0.12981100000000001</c:v>
                </c:pt>
                <c:pt idx="12618">
                  <c:v>0.13028100000000001</c:v>
                </c:pt>
                <c:pt idx="12619">
                  <c:v>0.130774</c:v>
                </c:pt>
                <c:pt idx="12620">
                  <c:v>0.13120000000000001</c:v>
                </c:pt>
                <c:pt idx="12621">
                  <c:v>0.131603</c:v>
                </c:pt>
                <c:pt idx="12622">
                  <c:v>0.13206200000000001</c:v>
                </c:pt>
                <c:pt idx="12623">
                  <c:v>0.13245399999999999</c:v>
                </c:pt>
                <c:pt idx="12624">
                  <c:v>0.13283500000000001</c:v>
                </c:pt>
                <c:pt idx="12625">
                  <c:v>0.13313700000000001</c:v>
                </c:pt>
                <c:pt idx="12626">
                  <c:v>0.133462</c:v>
                </c:pt>
                <c:pt idx="12627">
                  <c:v>0.13383200000000001</c:v>
                </c:pt>
                <c:pt idx="12628">
                  <c:v>0.13420099999999999</c:v>
                </c:pt>
                <c:pt idx="12629">
                  <c:v>0.13441400000000001</c:v>
                </c:pt>
                <c:pt idx="12630">
                  <c:v>0.13464899999999999</c:v>
                </c:pt>
                <c:pt idx="12631">
                  <c:v>0.134828</c:v>
                </c:pt>
                <c:pt idx="12632">
                  <c:v>0.135019</c:v>
                </c:pt>
                <c:pt idx="12633">
                  <c:v>0.135187</c:v>
                </c:pt>
                <c:pt idx="12634">
                  <c:v>0.135355</c:v>
                </c:pt>
                <c:pt idx="12635">
                  <c:v>0.135489</c:v>
                </c:pt>
                <c:pt idx="12636">
                  <c:v>0.13563500000000001</c:v>
                </c:pt>
                <c:pt idx="12637">
                  <c:v>0.13557900000000001</c:v>
                </c:pt>
                <c:pt idx="12638">
                  <c:v>0.135545</c:v>
                </c:pt>
                <c:pt idx="12639">
                  <c:v>0.13542199999999999</c:v>
                </c:pt>
                <c:pt idx="12640">
                  <c:v>0.135377</c:v>
                </c:pt>
                <c:pt idx="12641">
                  <c:v>0.13539899999999999</c:v>
                </c:pt>
                <c:pt idx="12642">
                  <c:v>0.135321</c:v>
                </c:pt>
                <c:pt idx="12643">
                  <c:v>0.13516400000000001</c:v>
                </c:pt>
                <c:pt idx="12644">
                  <c:v>0.135153</c:v>
                </c:pt>
                <c:pt idx="12645">
                  <c:v>0.135075</c:v>
                </c:pt>
                <c:pt idx="12646">
                  <c:v>0.13491800000000001</c:v>
                </c:pt>
                <c:pt idx="12647">
                  <c:v>0.13470499999999999</c:v>
                </c:pt>
                <c:pt idx="12648">
                  <c:v>0.13453699999999999</c:v>
                </c:pt>
                <c:pt idx="12649">
                  <c:v>0.134268</c:v>
                </c:pt>
                <c:pt idx="12650">
                  <c:v>0.13400000000000001</c:v>
                </c:pt>
                <c:pt idx="12651">
                  <c:v>0.13365199999999999</c:v>
                </c:pt>
                <c:pt idx="12652">
                  <c:v>0.13333900000000001</c:v>
                </c:pt>
                <c:pt idx="12653">
                  <c:v>0.133025</c:v>
                </c:pt>
                <c:pt idx="12654">
                  <c:v>0.132768</c:v>
                </c:pt>
                <c:pt idx="12655">
                  <c:v>0.13247700000000001</c:v>
                </c:pt>
                <c:pt idx="12656">
                  <c:v>0.13220799999999999</c:v>
                </c:pt>
                <c:pt idx="12657">
                  <c:v>0.13179299999999999</c:v>
                </c:pt>
                <c:pt idx="12658">
                  <c:v>0.131323</c:v>
                </c:pt>
                <c:pt idx="12659">
                  <c:v>0.13092000000000001</c:v>
                </c:pt>
                <c:pt idx="12660">
                  <c:v>0.130472</c:v>
                </c:pt>
                <c:pt idx="12661">
                  <c:v>0.13004599999999999</c:v>
                </c:pt>
                <c:pt idx="12662">
                  <c:v>0.12967699999999999</c:v>
                </c:pt>
                <c:pt idx="12663">
                  <c:v>0.12922900000000001</c:v>
                </c:pt>
                <c:pt idx="12664">
                  <c:v>0.12877</c:v>
                </c:pt>
                <c:pt idx="12665">
                  <c:v>0.12828800000000001</c:v>
                </c:pt>
                <c:pt idx="12666">
                  <c:v>0.12785099999999999</c:v>
                </c:pt>
                <c:pt idx="12667">
                  <c:v>0.127414</c:v>
                </c:pt>
                <c:pt idx="12668">
                  <c:v>0.127</c:v>
                </c:pt>
                <c:pt idx="12669">
                  <c:v>0.12656300000000001</c:v>
                </c:pt>
                <c:pt idx="12670">
                  <c:v>0.12621599999999999</c:v>
                </c:pt>
                <c:pt idx="12671">
                  <c:v>0.125835</c:v>
                </c:pt>
                <c:pt idx="12672">
                  <c:v>0.12548799999999999</c:v>
                </c:pt>
                <c:pt idx="12673">
                  <c:v>0.125085</c:v>
                </c:pt>
                <c:pt idx="12674">
                  <c:v>0.124704</c:v>
                </c:pt>
                <c:pt idx="12675">
                  <c:v>0.124346</c:v>
                </c:pt>
                <c:pt idx="12676">
                  <c:v>0.12395399999999999</c:v>
                </c:pt>
                <c:pt idx="12677">
                  <c:v>0.12356200000000001</c:v>
                </c:pt>
                <c:pt idx="12678">
                  <c:v>0.12336</c:v>
                </c:pt>
                <c:pt idx="12679">
                  <c:v>0.12309199999999999</c:v>
                </c:pt>
                <c:pt idx="12680">
                  <c:v>0.12289</c:v>
                </c:pt>
                <c:pt idx="12681">
                  <c:v>0.12261</c:v>
                </c:pt>
                <c:pt idx="12682">
                  <c:v>0.122207</c:v>
                </c:pt>
                <c:pt idx="12683">
                  <c:v>0.121882</c:v>
                </c:pt>
                <c:pt idx="12684">
                  <c:v>0.121513</c:v>
                </c:pt>
                <c:pt idx="12685">
                  <c:v>0.121031</c:v>
                </c:pt>
                <c:pt idx="12686">
                  <c:v>0.120617</c:v>
                </c:pt>
                <c:pt idx="12687">
                  <c:v>0.120269</c:v>
                </c:pt>
                <c:pt idx="12688">
                  <c:v>0.119922</c:v>
                </c:pt>
                <c:pt idx="12689">
                  <c:v>0.119463</c:v>
                </c:pt>
                <c:pt idx="12690">
                  <c:v>0.11913799999999999</c:v>
                </c:pt>
                <c:pt idx="12691">
                  <c:v>0.118814</c:v>
                </c:pt>
                <c:pt idx="12692">
                  <c:v>0.11849999999999999</c:v>
                </c:pt>
                <c:pt idx="12693">
                  <c:v>0.118175</c:v>
                </c:pt>
                <c:pt idx="12694">
                  <c:v>0.117895</c:v>
                </c:pt>
                <c:pt idx="12695">
                  <c:v>0.117593</c:v>
                </c:pt>
                <c:pt idx="12696">
                  <c:v>0.11734600000000001</c:v>
                </c:pt>
                <c:pt idx="12697">
                  <c:v>0.117078</c:v>
                </c:pt>
                <c:pt idx="12698">
                  <c:v>0.116921</c:v>
                </c:pt>
                <c:pt idx="12699">
                  <c:v>0.116798</c:v>
                </c:pt>
                <c:pt idx="12700">
                  <c:v>0.11664099999999999</c:v>
                </c:pt>
                <c:pt idx="12701">
                  <c:v>0.11654</c:v>
                </c:pt>
                <c:pt idx="12702">
                  <c:v>0.11641700000000001</c:v>
                </c:pt>
                <c:pt idx="12703">
                  <c:v>0.11624900000000001</c:v>
                </c:pt>
                <c:pt idx="12704">
                  <c:v>0.116171</c:v>
                </c:pt>
                <c:pt idx="12705">
                  <c:v>0.116137</c:v>
                </c:pt>
                <c:pt idx="12706">
                  <c:v>0.11618199999999999</c:v>
                </c:pt>
                <c:pt idx="12707">
                  <c:v>0.116159</c:v>
                </c:pt>
                <c:pt idx="12708">
                  <c:v>0.116171</c:v>
                </c:pt>
                <c:pt idx="12709">
                  <c:v>0.116115</c:v>
                </c:pt>
                <c:pt idx="12710">
                  <c:v>0.11607000000000001</c:v>
                </c:pt>
                <c:pt idx="12711">
                  <c:v>0.11601400000000001</c:v>
                </c:pt>
                <c:pt idx="12712">
                  <c:v>0.11594699999999999</c:v>
                </c:pt>
                <c:pt idx="12713">
                  <c:v>0.115868</c:v>
                </c:pt>
                <c:pt idx="12714">
                  <c:v>0.11583499999999999</c:v>
                </c:pt>
                <c:pt idx="12715">
                  <c:v>0.11577900000000001</c:v>
                </c:pt>
                <c:pt idx="12716">
                  <c:v>0.11572300000000001</c:v>
                </c:pt>
                <c:pt idx="12717">
                  <c:v>0.115745</c:v>
                </c:pt>
                <c:pt idx="12718">
                  <c:v>0.115745</c:v>
                </c:pt>
                <c:pt idx="12719">
                  <c:v>0.11566700000000001</c:v>
                </c:pt>
                <c:pt idx="12720">
                  <c:v>0.115644</c:v>
                </c:pt>
                <c:pt idx="12721">
                  <c:v>0.1157</c:v>
                </c:pt>
                <c:pt idx="12722">
                  <c:v>0.11589099999999999</c:v>
                </c:pt>
                <c:pt idx="12723">
                  <c:v>0.116204</c:v>
                </c:pt>
                <c:pt idx="12724">
                  <c:v>0.116451</c:v>
                </c:pt>
                <c:pt idx="12725">
                  <c:v>0.11676400000000001</c:v>
                </c:pt>
                <c:pt idx="12726">
                  <c:v>0.11711100000000001</c:v>
                </c:pt>
                <c:pt idx="12727">
                  <c:v>0.11747</c:v>
                </c:pt>
                <c:pt idx="12728">
                  <c:v>0.117738</c:v>
                </c:pt>
                <c:pt idx="12729">
                  <c:v>0.118018</c:v>
                </c:pt>
                <c:pt idx="12730">
                  <c:v>0.118399</c:v>
                </c:pt>
                <c:pt idx="12731">
                  <c:v>0.118657</c:v>
                </c:pt>
                <c:pt idx="12732">
                  <c:v>0.118959</c:v>
                </c:pt>
                <c:pt idx="12733">
                  <c:v>0.119239</c:v>
                </c:pt>
                <c:pt idx="12734">
                  <c:v>0.119542</c:v>
                </c:pt>
                <c:pt idx="12735">
                  <c:v>0.119799</c:v>
                </c:pt>
                <c:pt idx="12736">
                  <c:v>0.12013500000000001</c:v>
                </c:pt>
                <c:pt idx="12737">
                  <c:v>0.12048200000000001</c:v>
                </c:pt>
                <c:pt idx="12738">
                  <c:v>0.120785</c:v>
                </c:pt>
                <c:pt idx="12739">
                  <c:v>0.121098</c:v>
                </c:pt>
                <c:pt idx="12740">
                  <c:v>0.12146800000000001</c:v>
                </c:pt>
                <c:pt idx="12741">
                  <c:v>0.12181500000000001</c:v>
                </c:pt>
                <c:pt idx="12742">
                  <c:v>0.122084</c:v>
                </c:pt>
                <c:pt idx="12743">
                  <c:v>0.122431</c:v>
                </c:pt>
                <c:pt idx="12744">
                  <c:v>0.122823</c:v>
                </c:pt>
                <c:pt idx="12745">
                  <c:v>0.12314799999999999</c:v>
                </c:pt>
                <c:pt idx="12746">
                  <c:v>0.123528</c:v>
                </c:pt>
                <c:pt idx="12747">
                  <c:v>0.12382</c:v>
                </c:pt>
                <c:pt idx="12748">
                  <c:v>0.124156</c:v>
                </c:pt>
                <c:pt idx="12749">
                  <c:v>0.124447</c:v>
                </c:pt>
                <c:pt idx="12750">
                  <c:v>0.12483900000000001</c:v>
                </c:pt>
                <c:pt idx="12751">
                  <c:v>0.125219</c:v>
                </c:pt>
                <c:pt idx="12752">
                  <c:v>0.12554399999999999</c:v>
                </c:pt>
                <c:pt idx="12753">
                  <c:v>0.125914</c:v>
                </c:pt>
                <c:pt idx="12754">
                  <c:v>0.12629499999999999</c:v>
                </c:pt>
                <c:pt idx="12755">
                  <c:v>0.12669800000000001</c:v>
                </c:pt>
                <c:pt idx="12756">
                  <c:v>0.127135</c:v>
                </c:pt>
                <c:pt idx="12757">
                  <c:v>0.127493</c:v>
                </c:pt>
                <c:pt idx="12758">
                  <c:v>0.127806</c:v>
                </c:pt>
                <c:pt idx="12759">
                  <c:v>0.12814200000000001</c:v>
                </c:pt>
                <c:pt idx="12760">
                  <c:v>0.12851199999999999</c:v>
                </c:pt>
                <c:pt idx="12761">
                  <c:v>0.12887000000000001</c:v>
                </c:pt>
                <c:pt idx="12762">
                  <c:v>0.12907199999999999</c:v>
                </c:pt>
                <c:pt idx="12763">
                  <c:v>0.12911700000000001</c:v>
                </c:pt>
                <c:pt idx="12764">
                  <c:v>0.12907199999999999</c:v>
                </c:pt>
                <c:pt idx="12765">
                  <c:v>0.12912799999999999</c:v>
                </c:pt>
                <c:pt idx="12766">
                  <c:v>0.129218</c:v>
                </c:pt>
                <c:pt idx="12767">
                  <c:v>0.129218</c:v>
                </c:pt>
                <c:pt idx="12768">
                  <c:v>0.12922900000000001</c:v>
                </c:pt>
                <c:pt idx="12769">
                  <c:v>0.12936300000000001</c:v>
                </c:pt>
                <c:pt idx="12770">
                  <c:v>0.129464</c:v>
                </c:pt>
                <c:pt idx="12771">
                  <c:v>0.129498</c:v>
                </c:pt>
                <c:pt idx="12772">
                  <c:v>0.129576</c:v>
                </c:pt>
                <c:pt idx="12773">
                  <c:v>0.12956500000000001</c:v>
                </c:pt>
                <c:pt idx="12774">
                  <c:v>0.12962099999999999</c:v>
                </c:pt>
                <c:pt idx="12775">
                  <c:v>0.129632</c:v>
                </c:pt>
                <c:pt idx="12776">
                  <c:v>0.12964300000000001</c:v>
                </c:pt>
                <c:pt idx="12777">
                  <c:v>0.12956500000000001</c:v>
                </c:pt>
                <c:pt idx="12778">
                  <c:v>0.12939700000000001</c:v>
                </c:pt>
                <c:pt idx="12779">
                  <c:v>0.12928500000000001</c:v>
                </c:pt>
                <c:pt idx="12780">
                  <c:v>0.12912799999999999</c:v>
                </c:pt>
                <c:pt idx="12781">
                  <c:v>0.128938</c:v>
                </c:pt>
                <c:pt idx="12782">
                  <c:v>0.12879199999999999</c:v>
                </c:pt>
                <c:pt idx="12783">
                  <c:v>0.12870200000000001</c:v>
                </c:pt>
                <c:pt idx="12784">
                  <c:v>0.128523</c:v>
                </c:pt>
                <c:pt idx="12785">
                  <c:v>0.128299</c:v>
                </c:pt>
                <c:pt idx="12786">
                  <c:v>0.12813099999999999</c:v>
                </c:pt>
                <c:pt idx="12787">
                  <c:v>0.127885</c:v>
                </c:pt>
                <c:pt idx="12788">
                  <c:v>0.12772800000000001</c:v>
                </c:pt>
                <c:pt idx="12789">
                  <c:v>0.127549</c:v>
                </c:pt>
                <c:pt idx="12790">
                  <c:v>0.12738099999999999</c:v>
                </c:pt>
                <c:pt idx="12791">
                  <c:v>0.12715699999999999</c:v>
                </c:pt>
                <c:pt idx="12792">
                  <c:v>0.126944</c:v>
                </c:pt>
                <c:pt idx="12793">
                  <c:v>0.12681000000000001</c:v>
                </c:pt>
                <c:pt idx="12794">
                  <c:v>0.12670899999999999</c:v>
                </c:pt>
                <c:pt idx="12795">
                  <c:v>0.12659699999999999</c:v>
                </c:pt>
                <c:pt idx="12796">
                  <c:v>0.12642900000000001</c:v>
                </c:pt>
                <c:pt idx="12797">
                  <c:v>0.12628300000000001</c:v>
                </c:pt>
                <c:pt idx="12798">
                  <c:v>0.12625</c:v>
                </c:pt>
                <c:pt idx="12799">
                  <c:v>0.12617100000000001</c:v>
                </c:pt>
                <c:pt idx="12800">
                  <c:v>0.12609300000000001</c:v>
                </c:pt>
                <c:pt idx="12801">
                  <c:v>0.12598100000000001</c:v>
                </c:pt>
                <c:pt idx="12802">
                  <c:v>0.12590299999999999</c:v>
                </c:pt>
                <c:pt idx="12803">
                  <c:v>0.12586900000000001</c:v>
                </c:pt>
                <c:pt idx="12804">
                  <c:v>0.12597</c:v>
                </c:pt>
                <c:pt idx="12805">
                  <c:v>0.126082</c:v>
                </c:pt>
                <c:pt idx="12806">
                  <c:v>0.126059</c:v>
                </c:pt>
                <c:pt idx="12807">
                  <c:v>0.12599199999999999</c:v>
                </c:pt>
                <c:pt idx="12808">
                  <c:v>0.12604799999999999</c:v>
                </c:pt>
                <c:pt idx="12809">
                  <c:v>0.126003</c:v>
                </c:pt>
                <c:pt idx="12810">
                  <c:v>0.125891</c:v>
                </c:pt>
                <c:pt idx="12811">
                  <c:v>0.12581300000000001</c:v>
                </c:pt>
                <c:pt idx="12812">
                  <c:v>0.12573500000000001</c:v>
                </c:pt>
                <c:pt idx="12813">
                  <c:v>0.12573500000000001</c:v>
                </c:pt>
                <c:pt idx="12814">
                  <c:v>0.12581300000000001</c:v>
                </c:pt>
                <c:pt idx="12815">
                  <c:v>0.12582399999999999</c:v>
                </c:pt>
                <c:pt idx="12816">
                  <c:v>0.12584699999999999</c:v>
                </c:pt>
                <c:pt idx="12817">
                  <c:v>0.12593599999999999</c:v>
                </c:pt>
                <c:pt idx="12818">
                  <c:v>0.12601499999999999</c:v>
                </c:pt>
                <c:pt idx="12819">
                  <c:v>0.12610399999999999</c:v>
                </c:pt>
                <c:pt idx="12820">
                  <c:v>0.126194</c:v>
                </c:pt>
                <c:pt idx="12821">
                  <c:v>0.12623899999999999</c:v>
                </c:pt>
                <c:pt idx="12822">
                  <c:v>0.12622700000000001</c:v>
                </c:pt>
                <c:pt idx="12823">
                  <c:v>0.126138</c:v>
                </c:pt>
                <c:pt idx="12824">
                  <c:v>0.12607099999999999</c:v>
                </c:pt>
                <c:pt idx="12825">
                  <c:v>0.126026</c:v>
                </c:pt>
                <c:pt idx="12826">
                  <c:v>0.12599199999999999</c:v>
                </c:pt>
                <c:pt idx="12827">
                  <c:v>0.12587999999999999</c:v>
                </c:pt>
                <c:pt idx="12828">
                  <c:v>0.12575700000000001</c:v>
                </c:pt>
                <c:pt idx="12829">
                  <c:v>0.125555</c:v>
                </c:pt>
                <c:pt idx="12830">
                  <c:v>0.12539900000000001</c:v>
                </c:pt>
                <c:pt idx="12831">
                  <c:v>0.12520800000000001</c:v>
                </c:pt>
                <c:pt idx="12832">
                  <c:v>0.124973</c:v>
                </c:pt>
                <c:pt idx="12833">
                  <c:v>0.12476</c:v>
                </c:pt>
                <c:pt idx="12834">
                  <c:v>0.12453599999999999</c:v>
                </c:pt>
                <c:pt idx="12835">
                  <c:v>0.12418899999999999</c:v>
                </c:pt>
                <c:pt idx="12836">
                  <c:v>0.12392</c:v>
                </c:pt>
                <c:pt idx="12837">
                  <c:v>0.123685</c:v>
                </c:pt>
                <c:pt idx="12838">
                  <c:v>0.123349</c:v>
                </c:pt>
                <c:pt idx="12839">
                  <c:v>0.122946</c:v>
                </c:pt>
                <c:pt idx="12840">
                  <c:v>0.122588</c:v>
                </c:pt>
                <c:pt idx="12841">
                  <c:v>0.122185</c:v>
                </c:pt>
                <c:pt idx="12842">
                  <c:v>0.121826</c:v>
                </c:pt>
                <c:pt idx="12843">
                  <c:v>0.12135600000000001</c:v>
                </c:pt>
                <c:pt idx="12844">
                  <c:v>0.12094100000000001</c:v>
                </c:pt>
                <c:pt idx="12845">
                  <c:v>0.120493</c:v>
                </c:pt>
                <c:pt idx="12846">
                  <c:v>0.12006799999999999</c:v>
                </c:pt>
                <c:pt idx="12847">
                  <c:v>0.119653</c:v>
                </c:pt>
                <c:pt idx="12848">
                  <c:v>0.11920600000000001</c:v>
                </c:pt>
                <c:pt idx="12849">
                  <c:v>0.118746</c:v>
                </c:pt>
                <c:pt idx="12850">
                  <c:v>0.118354</c:v>
                </c:pt>
                <c:pt idx="12851">
                  <c:v>0.117951</c:v>
                </c:pt>
                <c:pt idx="12852">
                  <c:v>0.117559</c:v>
                </c:pt>
                <c:pt idx="12853">
                  <c:v>0.11719</c:v>
                </c:pt>
                <c:pt idx="12854">
                  <c:v>0.116753</c:v>
                </c:pt>
                <c:pt idx="12855">
                  <c:v>0.116271</c:v>
                </c:pt>
                <c:pt idx="12856">
                  <c:v>0.115812</c:v>
                </c:pt>
                <c:pt idx="12857">
                  <c:v>0.115286</c:v>
                </c:pt>
                <c:pt idx="12858">
                  <c:v>0.114703</c:v>
                </c:pt>
                <c:pt idx="12859">
                  <c:v>0.114188</c:v>
                </c:pt>
                <c:pt idx="12860">
                  <c:v>0.113763</c:v>
                </c:pt>
                <c:pt idx="12861">
                  <c:v>0.11333699999999999</c:v>
                </c:pt>
                <c:pt idx="12862">
                  <c:v>0.11298999999999999</c:v>
                </c:pt>
                <c:pt idx="12863">
                  <c:v>0.112676</c:v>
                </c:pt>
                <c:pt idx="12864">
                  <c:v>0.11240799999999999</c:v>
                </c:pt>
                <c:pt idx="12865">
                  <c:v>0.11206000000000001</c:v>
                </c:pt>
                <c:pt idx="12866">
                  <c:v>0.111725</c:v>
                </c:pt>
                <c:pt idx="12867">
                  <c:v>0.111411</c:v>
                </c:pt>
                <c:pt idx="12868">
                  <c:v>0.111165</c:v>
                </c:pt>
                <c:pt idx="12869">
                  <c:v>0.110918</c:v>
                </c:pt>
                <c:pt idx="12870">
                  <c:v>0.110717</c:v>
                </c:pt>
                <c:pt idx="12871">
                  <c:v>0.11049299999999999</c:v>
                </c:pt>
                <c:pt idx="12872">
                  <c:v>0.11032500000000001</c:v>
                </c:pt>
                <c:pt idx="12873">
                  <c:v>0.11020099999999999</c:v>
                </c:pt>
                <c:pt idx="12874">
                  <c:v>0.110067</c:v>
                </c:pt>
                <c:pt idx="12875">
                  <c:v>0.109865</c:v>
                </c:pt>
                <c:pt idx="12876">
                  <c:v>0.109765</c:v>
                </c:pt>
                <c:pt idx="12877">
                  <c:v>0.109541</c:v>
                </c:pt>
                <c:pt idx="12878">
                  <c:v>0.10928300000000001</c:v>
                </c:pt>
                <c:pt idx="12879">
                  <c:v>0.109026</c:v>
                </c:pt>
                <c:pt idx="12880">
                  <c:v>0.108802</c:v>
                </c:pt>
                <c:pt idx="12881">
                  <c:v>0.108589</c:v>
                </c:pt>
                <c:pt idx="12882">
                  <c:v>0.108432</c:v>
                </c:pt>
                <c:pt idx="12883">
                  <c:v>0.108242</c:v>
                </c:pt>
                <c:pt idx="12884">
                  <c:v>0.108186</c:v>
                </c:pt>
                <c:pt idx="12885">
                  <c:v>0.10806200000000001</c:v>
                </c:pt>
                <c:pt idx="12886">
                  <c:v>0.10793899999999999</c:v>
                </c:pt>
                <c:pt idx="12887">
                  <c:v>0.107805</c:v>
                </c:pt>
                <c:pt idx="12888">
                  <c:v>0.107782</c:v>
                </c:pt>
                <c:pt idx="12889">
                  <c:v>0.107782</c:v>
                </c:pt>
                <c:pt idx="12890">
                  <c:v>0.10775999999999999</c:v>
                </c:pt>
                <c:pt idx="12891">
                  <c:v>0.10764799999999999</c:v>
                </c:pt>
                <c:pt idx="12892">
                  <c:v>0.107525</c:v>
                </c:pt>
                <c:pt idx="12893">
                  <c:v>0.107402</c:v>
                </c:pt>
                <c:pt idx="12894">
                  <c:v>0.107267</c:v>
                </c:pt>
                <c:pt idx="12895">
                  <c:v>0.10706599999999999</c:v>
                </c:pt>
                <c:pt idx="12896">
                  <c:v>0.106931</c:v>
                </c:pt>
                <c:pt idx="12897">
                  <c:v>0.10682999999999999</c:v>
                </c:pt>
                <c:pt idx="12898">
                  <c:v>0.106909</c:v>
                </c:pt>
                <c:pt idx="12899">
                  <c:v>0.106998</c:v>
                </c:pt>
                <c:pt idx="12900">
                  <c:v>0.106987</c:v>
                </c:pt>
                <c:pt idx="12901">
                  <c:v>0.10692</c:v>
                </c:pt>
                <c:pt idx="12902">
                  <c:v>0.106909</c:v>
                </c:pt>
                <c:pt idx="12903">
                  <c:v>0.106819</c:v>
                </c:pt>
                <c:pt idx="12904">
                  <c:v>0.106752</c:v>
                </c:pt>
                <c:pt idx="12905">
                  <c:v>0.10673000000000001</c:v>
                </c:pt>
                <c:pt idx="12906">
                  <c:v>0.106752</c:v>
                </c:pt>
                <c:pt idx="12907">
                  <c:v>0.10677399999999999</c:v>
                </c:pt>
                <c:pt idx="12908">
                  <c:v>0.106819</c:v>
                </c:pt>
                <c:pt idx="12909">
                  <c:v>0.106797</c:v>
                </c:pt>
                <c:pt idx="12910">
                  <c:v>0.106763</c:v>
                </c:pt>
                <c:pt idx="12911">
                  <c:v>0.106707</c:v>
                </c:pt>
                <c:pt idx="12912">
                  <c:v>0.106696</c:v>
                </c:pt>
                <c:pt idx="12913">
                  <c:v>0.106618</c:v>
                </c:pt>
                <c:pt idx="12914">
                  <c:v>0.106573</c:v>
                </c:pt>
                <c:pt idx="12915">
                  <c:v>0.106517</c:v>
                </c:pt>
                <c:pt idx="12916">
                  <c:v>0.106528</c:v>
                </c:pt>
                <c:pt idx="12917">
                  <c:v>0.106472</c:v>
                </c:pt>
                <c:pt idx="12918">
                  <c:v>0.10648299999999999</c:v>
                </c:pt>
                <c:pt idx="12919">
                  <c:v>0.10655100000000001</c:v>
                </c:pt>
                <c:pt idx="12920">
                  <c:v>0.10678600000000001</c:v>
                </c:pt>
                <c:pt idx="12921">
                  <c:v>0.107043</c:v>
                </c:pt>
                <c:pt idx="12922">
                  <c:v>0.10729</c:v>
                </c:pt>
                <c:pt idx="12923">
                  <c:v>0.107491</c:v>
                </c:pt>
                <c:pt idx="12924">
                  <c:v>0.107726</c:v>
                </c:pt>
                <c:pt idx="12925">
                  <c:v>0.10793899999999999</c:v>
                </c:pt>
                <c:pt idx="12926">
                  <c:v>0.108219</c:v>
                </c:pt>
                <c:pt idx="12927">
                  <c:v>0.108421</c:v>
                </c:pt>
                <c:pt idx="12928">
                  <c:v>0.10864500000000001</c:v>
                </c:pt>
                <c:pt idx="12929">
                  <c:v>0.108802</c:v>
                </c:pt>
                <c:pt idx="12930">
                  <c:v>0.109003</c:v>
                </c:pt>
                <c:pt idx="12931">
                  <c:v>0.10921599999999999</c:v>
                </c:pt>
                <c:pt idx="12932">
                  <c:v>0.109574</c:v>
                </c:pt>
                <c:pt idx="12933">
                  <c:v>0.109955</c:v>
                </c:pt>
                <c:pt idx="12934">
                  <c:v>0.110336</c:v>
                </c:pt>
                <c:pt idx="12935">
                  <c:v>0.110761</c:v>
                </c:pt>
                <c:pt idx="12936">
                  <c:v>0.111321</c:v>
                </c:pt>
                <c:pt idx="12937">
                  <c:v>0.111792</c:v>
                </c:pt>
                <c:pt idx="12938">
                  <c:v>0.11224000000000001</c:v>
                </c:pt>
                <c:pt idx="12939">
                  <c:v>0.112542</c:v>
                </c:pt>
                <c:pt idx="12940">
                  <c:v>0.112856</c:v>
                </c:pt>
                <c:pt idx="12941">
                  <c:v>0.113259</c:v>
                </c:pt>
                <c:pt idx="12942">
                  <c:v>0.113707</c:v>
                </c:pt>
                <c:pt idx="12943">
                  <c:v>0.114054</c:v>
                </c:pt>
                <c:pt idx="12944">
                  <c:v>0.114479</c:v>
                </c:pt>
                <c:pt idx="12945">
                  <c:v>0.11490499999999999</c:v>
                </c:pt>
                <c:pt idx="12946">
                  <c:v>0.115286</c:v>
                </c:pt>
                <c:pt idx="12947">
                  <c:v>0.115689</c:v>
                </c:pt>
                <c:pt idx="12948">
                  <c:v>0.116137</c:v>
                </c:pt>
                <c:pt idx="12949">
                  <c:v>0.11652899999999999</c:v>
                </c:pt>
                <c:pt idx="12950">
                  <c:v>0.11698799999999999</c:v>
                </c:pt>
                <c:pt idx="12951">
                  <c:v>0.117537</c:v>
                </c:pt>
                <c:pt idx="12952">
                  <c:v>0.11813</c:v>
                </c:pt>
                <c:pt idx="12953">
                  <c:v>0.118657</c:v>
                </c:pt>
                <c:pt idx="12954">
                  <c:v>0.119273</c:v>
                </c:pt>
                <c:pt idx="12955">
                  <c:v>0.11984400000000001</c:v>
                </c:pt>
                <c:pt idx="12956">
                  <c:v>0.12041499999999999</c:v>
                </c:pt>
                <c:pt idx="12957">
                  <c:v>0.120953</c:v>
                </c:pt>
                <c:pt idx="12958">
                  <c:v>0.121557</c:v>
                </c:pt>
                <c:pt idx="12959">
                  <c:v>0.122173</c:v>
                </c:pt>
                <c:pt idx="12960">
                  <c:v>0.12268800000000001</c:v>
                </c:pt>
                <c:pt idx="12961">
                  <c:v>0.12302399999999999</c:v>
                </c:pt>
                <c:pt idx="12962">
                  <c:v>0.12332700000000001</c:v>
                </c:pt>
                <c:pt idx="12963">
                  <c:v>0.12367400000000001</c:v>
                </c:pt>
                <c:pt idx="12964">
                  <c:v>0.12407700000000001</c:v>
                </c:pt>
                <c:pt idx="12965">
                  <c:v>0.12436800000000001</c:v>
                </c:pt>
                <c:pt idx="12966">
                  <c:v>0.12459199999999999</c:v>
                </c:pt>
                <c:pt idx="12967">
                  <c:v>0.124727</c:v>
                </c:pt>
                <c:pt idx="12968">
                  <c:v>0.12493899999999999</c:v>
                </c:pt>
                <c:pt idx="12969">
                  <c:v>0.125197</c:v>
                </c:pt>
                <c:pt idx="12970">
                  <c:v>0.12552199999999999</c:v>
                </c:pt>
                <c:pt idx="12971">
                  <c:v>0.12581300000000001</c:v>
                </c:pt>
                <c:pt idx="12972">
                  <c:v>0.12603700000000001</c:v>
                </c:pt>
                <c:pt idx="12973">
                  <c:v>0.126194</c:v>
                </c:pt>
                <c:pt idx="12974">
                  <c:v>0.126384</c:v>
                </c:pt>
                <c:pt idx="12975">
                  <c:v>0.12653</c:v>
                </c:pt>
                <c:pt idx="12976">
                  <c:v>0.12661900000000001</c:v>
                </c:pt>
                <c:pt idx="12977">
                  <c:v>0.126642</c:v>
                </c:pt>
                <c:pt idx="12978">
                  <c:v>0.12674299999999999</c:v>
                </c:pt>
                <c:pt idx="12979">
                  <c:v>0.12684300000000001</c:v>
                </c:pt>
                <c:pt idx="12980">
                  <c:v>0.12698899999999999</c:v>
                </c:pt>
                <c:pt idx="12981">
                  <c:v>0.127135</c:v>
                </c:pt>
                <c:pt idx="12982">
                  <c:v>0.12728</c:v>
                </c:pt>
                <c:pt idx="12983">
                  <c:v>0.12738099999999999</c:v>
                </c:pt>
                <c:pt idx="12984">
                  <c:v>0.12742600000000001</c:v>
                </c:pt>
                <c:pt idx="12985">
                  <c:v>0.127414</c:v>
                </c:pt>
                <c:pt idx="12986">
                  <c:v>0.127359</c:v>
                </c:pt>
                <c:pt idx="12987">
                  <c:v>0.12731400000000001</c:v>
                </c:pt>
                <c:pt idx="12988">
                  <c:v>0.12723499999999999</c:v>
                </c:pt>
                <c:pt idx="12989">
                  <c:v>0.12714600000000001</c:v>
                </c:pt>
                <c:pt idx="12990">
                  <c:v>0.127056</c:v>
                </c:pt>
                <c:pt idx="12991">
                  <c:v>0.12687699999999999</c:v>
                </c:pt>
                <c:pt idx="12992">
                  <c:v>0.12667500000000001</c:v>
                </c:pt>
                <c:pt idx="12993">
                  <c:v>0.12644</c:v>
                </c:pt>
                <c:pt idx="12994">
                  <c:v>0.12625</c:v>
                </c:pt>
                <c:pt idx="12995">
                  <c:v>0.126003</c:v>
                </c:pt>
                <c:pt idx="12996">
                  <c:v>0.12575700000000001</c:v>
                </c:pt>
                <c:pt idx="12997">
                  <c:v>0.12551100000000001</c:v>
                </c:pt>
                <c:pt idx="12998">
                  <c:v>0.125253</c:v>
                </c:pt>
                <c:pt idx="12999">
                  <c:v>0.124973</c:v>
                </c:pt>
                <c:pt idx="13000">
                  <c:v>0.124615</c:v>
                </c:pt>
                <c:pt idx="13001">
                  <c:v>0.12438</c:v>
                </c:pt>
                <c:pt idx="13002">
                  <c:v>0.12425600000000001</c:v>
                </c:pt>
                <c:pt idx="13003">
                  <c:v>0.124122</c:v>
                </c:pt>
                <c:pt idx="13004">
                  <c:v>0.12390900000000001</c:v>
                </c:pt>
                <c:pt idx="13005">
                  <c:v>0.123596</c:v>
                </c:pt>
                <c:pt idx="13006">
                  <c:v>0.123372</c:v>
                </c:pt>
                <c:pt idx="13007">
                  <c:v>0.123159</c:v>
                </c:pt>
                <c:pt idx="13008">
                  <c:v>0.123069</c:v>
                </c:pt>
                <c:pt idx="13009">
                  <c:v>0.12292400000000001</c:v>
                </c:pt>
                <c:pt idx="13010">
                  <c:v>0.12268800000000001</c:v>
                </c:pt>
                <c:pt idx="13011">
                  <c:v>0.122352</c:v>
                </c:pt>
                <c:pt idx="13012">
                  <c:v>0.122028</c:v>
                </c:pt>
                <c:pt idx="13013">
                  <c:v>0.121793</c:v>
                </c:pt>
                <c:pt idx="13014">
                  <c:v>0.121535</c:v>
                </c:pt>
                <c:pt idx="13015">
                  <c:v>0.121199</c:v>
                </c:pt>
                <c:pt idx="13016">
                  <c:v>0.120897</c:v>
                </c:pt>
                <c:pt idx="13017">
                  <c:v>0.120628</c:v>
                </c:pt>
                <c:pt idx="13018">
                  <c:v>0.120325</c:v>
                </c:pt>
                <c:pt idx="13019">
                  <c:v>0.11990000000000001</c:v>
                </c:pt>
                <c:pt idx="13020">
                  <c:v>0.11949700000000001</c:v>
                </c:pt>
                <c:pt idx="13021">
                  <c:v>0.11913799999999999</c:v>
                </c:pt>
                <c:pt idx="13022">
                  <c:v>0.118769</c:v>
                </c:pt>
                <c:pt idx="13023">
                  <c:v>0.118354</c:v>
                </c:pt>
                <c:pt idx="13024">
                  <c:v>0.117906</c:v>
                </c:pt>
                <c:pt idx="13025">
                  <c:v>0.117548</c:v>
                </c:pt>
                <c:pt idx="13026">
                  <c:v>0.11722299999999999</c:v>
                </c:pt>
                <c:pt idx="13027">
                  <c:v>0.11698799999999999</c:v>
                </c:pt>
                <c:pt idx="13028">
                  <c:v>0.116775</c:v>
                </c:pt>
                <c:pt idx="13029">
                  <c:v>0.116563</c:v>
                </c:pt>
                <c:pt idx="13030">
                  <c:v>0.11624900000000001</c:v>
                </c:pt>
                <c:pt idx="13031">
                  <c:v>0.11601400000000001</c:v>
                </c:pt>
                <c:pt idx="13032">
                  <c:v>0.11594699999999999</c:v>
                </c:pt>
                <c:pt idx="13033">
                  <c:v>0.115756</c:v>
                </c:pt>
                <c:pt idx="13034">
                  <c:v>0.115521</c:v>
                </c:pt>
                <c:pt idx="13035">
                  <c:v>0.115207</c:v>
                </c:pt>
                <c:pt idx="13036">
                  <c:v>0.114927</c:v>
                </c:pt>
                <c:pt idx="13037">
                  <c:v>0.114703</c:v>
                </c:pt>
                <c:pt idx="13038">
                  <c:v>0.114468</c:v>
                </c:pt>
                <c:pt idx="13039">
                  <c:v>0.11426699999999999</c:v>
                </c:pt>
                <c:pt idx="13040">
                  <c:v>0.114054</c:v>
                </c:pt>
                <c:pt idx="13041">
                  <c:v>0.11391999999999999</c:v>
                </c:pt>
                <c:pt idx="13042">
                  <c:v>0.113673</c:v>
                </c:pt>
                <c:pt idx="13043">
                  <c:v>0.113371</c:v>
                </c:pt>
                <c:pt idx="13044">
                  <c:v>0.11310199999999999</c:v>
                </c:pt>
                <c:pt idx="13045">
                  <c:v>0.112856</c:v>
                </c:pt>
                <c:pt idx="13046">
                  <c:v>0.112721</c:v>
                </c:pt>
                <c:pt idx="13047">
                  <c:v>0.11258700000000001</c:v>
                </c:pt>
                <c:pt idx="13048">
                  <c:v>0.11252</c:v>
                </c:pt>
                <c:pt idx="13049">
                  <c:v>0.11240799999999999</c:v>
                </c:pt>
                <c:pt idx="13050">
                  <c:v>0.112329</c:v>
                </c:pt>
                <c:pt idx="13051">
                  <c:v>0.112217</c:v>
                </c:pt>
                <c:pt idx="13052">
                  <c:v>0.11211599999999999</c:v>
                </c:pt>
                <c:pt idx="13053">
                  <c:v>0.11196</c:v>
                </c:pt>
                <c:pt idx="13054">
                  <c:v>0.111803</c:v>
                </c:pt>
                <c:pt idx="13055">
                  <c:v>0.111702</c:v>
                </c:pt>
                <c:pt idx="13056">
                  <c:v>0.111646</c:v>
                </c:pt>
                <c:pt idx="13057">
                  <c:v>0.111579</c:v>
                </c:pt>
                <c:pt idx="13058">
                  <c:v>0.111433</c:v>
                </c:pt>
                <c:pt idx="13059">
                  <c:v>0.11131000000000001</c:v>
                </c:pt>
                <c:pt idx="13060">
                  <c:v>0.11136600000000001</c:v>
                </c:pt>
                <c:pt idx="13061">
                  <c:v>0.11136600000000001</c:v>
                </c:pt>
                <c:pt idx="13062">
                  <c:v>0.111288</c:v>
                </c:pt>
                <c:pt idx="13063">
                  <c:v>0.11118699999999999</c:v>
                </c:pt>
                <c:pt idx="13064">
                  <c:v>0.111109</c:v>
                </c:pt>
                <c:pt idx="13065">
                  <c:v>0.111097</c:v>
                </c:pt>
                <c:pt idx="13066">
                  <c:v>0.11112</c:v>
                </c:pt>
                <c:pt idx="13067">
                  <c:v>0.11112</c:v>
                </c:pt>
                <c:pt idx="13068">
                  <c:v>0.111064</c:v>
                </c:pt>
                <c:pt idx="13069">
                  <c:v>0.110985</c:v>
                </c:pt>
                <c:pt idx="13070">
                  <c:v>0.110941</c:v>
                </c:pt>
                <c:pt idx="13071">
                  <c:v>0.110974</c:v>
                </c:pt>
                <c:pt idx="13072">
                  <c:v>0.110918</c:v>
                </c:pt>
                <c:pt idx="13073">
                  <c:v>0.11072799999999999</c:v>
                </c:pt>
                <c:pt idx="13074">
                  <c:v>0.110649</c:v>
                </c:pt>
                <c:pt idx="13075">
                  <c:v>0.11061600000000001</c:v>
                </c:pt>
                <c:pt idx="13076">
                  <c:v>0.110649</c:v>
                </c:pt>
                <c:pt idx="13077">
                  <c:v>0.110649</c:v>
                </c:pt>
                <c:pt idx="13078">
                  <c:v>0.110582</c:v>
                </c:pt>
                <c:pt idx="13079">
                  <c:v>0.110515</c:v>
                </c:pt>
                <c:pt idx="13080">
                  <c:v>0.11043699999999999</c:v>
                </c:pt>
                <c:pt idx="13081">
                  <c:v>0.110347</c:v>
                </c:pt>
                <c:pt idx="13082">
                  <c:v>0.110224</c:v>
                </c:pt>
                <c:pt idx="13083">
                  <c:v>0.110179</c:v>
                </c:pt>
                <c:pt idx="13084">
                  <c:v>0.110101</c:v>
                </c:pt>
                <c:pt idx="13085">
                  <c:v>0.10997700000000001</c:v>
                </c:pt>
                <c:pt idx="13086">
                  <c:v>0.109843</c:v>
                </c:pt>
                <c:pt idx="13087">
                  <c:v>0.109653</c:v>
                </c:pt>
                <c:pt idx="13088">
                  <c:v>0.10945100000000001</c:v>
                </c:pt>
                <c:pt idx="13089">
                  <c:v>0.109149</c:v>
                </c:pt>
                <c:pt idx="13090">
                  <c:v>0.10879</c:v>
                </c:pt>
                <c:pt idx="13091">
                  <c:v>0.108477</c:v>
                </c:pt>
                <c:pt idx="13092">
                  <c:v>0.108309</c:v>
                </c:pt>
                <c:pt idx="13093">
                  <c:v>0.108208</c:v>
                </c:pt>
                <c:pt idx="13094">
                  <c:v>0.108186</c:v>
                </c:pt>
                <c:pt idx="13095">
                  <c:v>0.10810699999999999</c:v>
                </c:pt>
                <c:pt idx="13096">
                  <c:v>0.10799499999999999</c:v>
                </c:pt>
                <c:pt idx="13097">
                  <c:v>0.107917</c:v>
                </c:pt>
                <c:pt idx="13098">
                  <c:v>0.107861</c:v>
                </c:pt>
                <c:pt idx="13099">
                  <c:v>0.107962</c:v>
                </c:pt>
                <c:pt idx="13100">
                  <c:v>0.10811800000000001</c:v>
                </c:pt>
                <c:pt idx="13101">
                  <c:v>0.108152</c:v>
                </c:pt>
                <c:pt idx="13102">
                  <c:v>0.108242</c:v>
                </c:pt>
                <c:pt idx="13103">
                  <c:v>0.108421</c:v>
                </c:pt>
                <c:pt idx="13104">
                  <c:v>0.10863399999999999</c:v>
                </c:pt>
                <c:pt idx="13105">
                  <c:v>0.108846</c:v>
                </c:pt>
                <c:pt idx="13106">
                  <c:v>0.109003</c:v>
                </c:pt>
                <c:pt idx="13107">
                  <c:v>0.109171</c:v>
                </c:pt>
                <c:pt idx="13108">
                  <c:v>0.109361</c:v>
                </c:pt>
                <c:pt idx="13109">
                  <c:v>0.109485</c:v>
                </c:pt>
                <c:pt idx="13110">
                  <c:v>0.109608</c:v>
                </c:pt>
                <c:pt idx="13111">
                  <c:v>0.109697</c:v>
                </c:pt>
                <c:pt idx="13112">
                  <c:v>0.109776</c:v>
                </c:pt>
                <c:pt idx="13113">
                  <c:v>0.10990999999999999</c:v>
                </c:pt>
                <c:pt idx="13114">
                  <c:v>0.110067</c:v>
                </c:pt>
                <c:pt idx="13115">
                  <c:v>0.110224</c:v>
                </c:pt>
                <c:pt idx="13116">
                  <c:v>0.110392</c:v>
                </c:pt>
                <c:pt idx="13117">
                  <c:v>0.11054899999999999</c:v>
                </c:pt>
                <c:pt idx="13118">
                  <c:v>0.11072799999999999</c:v>
                </c:pt>
                <c:pt idx="13119">
                  <c:v>0.110918</c:v>
                </c:pt>
                <c:pt idx="13120">
                  <c:v>0.111165</c:v>
                </c:pt>
                <c:pt idx="13121">
                  <c:v>0.1114</c:v>
                </c:pt>
                <c:pt idx="13122">
                  <c:v>0.111646</c:v>
                </c:pt>
                <c:pt idx="13123">
                  <c:v>0.111971</c:v>
                </c:pt>
                <c:pt idx="13124">
                  <c:v>0.112262</c:v>
                </c:pt>
                <c:pt idx="13125">
                  <c:v>0.112598</c:v>
                </c:pt>
                <c:pt idx="13126">
                  <c:v>0.112945</c:v>
                </c:pt>
                <c:pt idx="13127">
                  <c:v>0.113371</c:v>
                </c:pt>
                <c:pt idx="13128">
                  <c:v>0.11385199999999999</c:v>
                </c:pt>
                <c:pt idx="13129">
                  <c:v>0.114345</c:v>
                </c:pt>
                <c:pt idx="13130">
                  <c:v>0.114916</c:v>
                </c:pt>
                <c:pt idx="13131">
                  <c:v>0.115499</c:v>
                </c:pt>
                <c:pt idx="13132">
                  <c:v>0.116036</c:v>
                </c:pt>
                <c:pt idx="13133">
                  <c:v>0.116495</c:v>
                </c:pt>
                <c:pt idx="13134">
                  <c:v>0.116955</c:v>
                </c:pt>
                <c:pt idx="13135">
                  <c:v>0.117358</c:v>
                </c:pt>
                <c:pt idx="13136">
                  <c:v>0.117783</c:v>
                </c:pt>
                <c:pt idx="13137">
                  <c:v>0.11820899999999999</c:v>
                </c:pt>
                <c:pt idx="13138">
                  <c:v>0.118612</c:v>
                </c:pt>
                <c:pt idx="13139">
                  <c:v>0.118993</c:v>
                </c:pt>
                <c:pt idx="13140">
                  <c:v>0.11926200000000001</c:v>
                </c:pt>
                <c:pt idx="13141">
                  <c:v>0.119452</c:v>
                </c:pt>
                <c:pt idx="13142">
                  <c:v>0.11972099999999999</c:v>
                </c:pt>
                <c:pt idx="13143">
                  <c:v>0.120001</c:v>
                </c:pt>
                <c:pt idx="13144">
                  <c:v>0.120169</c:v>
                </c:pt>
                <c:pt idx="13145">
                  <c:v>0.120281</c:v>
                </c:pt>
                <c:pt idx="13146">
                  <c:v>0.12041499999999999</c:v>
                </c:pt>
                <c:pt idx="13147">
                  <c:v>0.120684</c:v>
                </c:pt>
                <c:pt idx="13148">
                  <c:v>0.120897</c:v>
                </c:pt>
                <c:pt idx="13149">
                  <c:v>0.12112100000000001</c:v>
                </c:pt>
                <c:pt idx="13150">
                  <c:v>0.121479</c:v>
                </c:pt>
                <c:pt idx="13151">
                  <c:v>0.12186</c:v>
                </c:pt>
                <c:pt idx="13152">
                  <c:v>0.12224</c:v>
                </c:pt>
                <c:pt idx="13153">
                  <c:v>0.122576</c:v>
                </c:pt>
                <c:pt idx="13154">
                  <c:v>0.122901</c:v>
                </c:pt>
                <c:pt idx="13155">
                  <c:v>0.123293</c:v>
                </c:pt>
                <c:pt idx="13156">
                  <c:v>0.12364</c:v>
                </c:pt>
                <c:pt idx="13157">
                  <c:v>0.123943</c:v>
                </c:pt>
                <c:pt idx="13158">
                  <c:v>0.124279</c:v>
                </c:pt>
                <c:pt idx="13159">
                  <c:v>0.124559</c:v>
                </c:pt>
                <c:pt idx="13160">
                  <c:v>0.124872</c:v>
                </c:pt>
                <c:pt idx="13161">
                  <c:v>0.125163</c:v>
                </c:pt>
                <c:pt idx="13162">
                  <c:v>0.12546599999999999</c:v>
                </c:pt>
                <c:pt idx="13163">
                  <c:v>0.12571199999999999</c:v>
                </c:pt>
                <c:pt idx="13164">
                  <c:v>0.12592500000000001</c:v>
                </c:pt>
                <c:pt idx="13165">
                  <c:v>0.12620500000000001</c:v>
                </c:pt>
                <c:pt idx="13166">
                  <c:v>0.12648499999999999</c:v>
                </c:pt>
                <c:pt idx="13167">
                  <c:v>0.12681000000000001</c:v>
                </c:pt>
                <c:pt idx="13168">
                  <c:v>0.127079</c:v>
                </c:pt>
                <c:pt idx="13169">
                  <c:v>0.12720200000000001</c:v>
                </c:pt>
                <c:pt idx="13170">
                  <c:v>0.127359</c:v>
                </c:pt>
                <c:pt idx="13171">
                  <c:v>0.12750400000000001</c:v>
                </c:pt>
                <c:pt idx="13172">
                  <c:v>0.127694</c:v>
                </c:pt>
                <c:pt idx="13173">
                  <c:v>0.127862</c:v>
                </c:pt>
                <c:pt idx="13174">
                  <c:v>0.12806400000000001</c:v>
                </c:pt>
                <c:pt idx="13175">
                  <c:v>0.12819800000000001</c:v>
                </c:pt>
                <c:pt idx="13176">
                  <c:v>0.12842200000000001</c:v>
                </c:pt>
                <c:pt idx="13177">
                  <c:v>0.128635</c:v>
                </c:pt>
                <c:pt idx="13178">
                  <c:v>0.12884799999999999</c:v>
                </c:pt>
                <c:pt idx="13179">
                  <c:v>0.12900500000000001</c:v>
                </c:pt>
                <c:pt idx="13180">
                  <c:v>0.12922900000000001</c:v>
                </c:pt>
                <c:pt idx="13181">
                  <c:v>0.12948599999999999</c:v>
                </c:pt>
                <c:pt idx="13182">
                  <c:v>0.129778</c:v>
                </c:pt>
                <c:pt idx="13183">
                  <c:v>0.12997900000000001</c:v>
                </c:pt>
                <c:pt idx="13184">
                  <c:v>0.13014700000000001</c:v>
                </c:pt>
                <c:pt idx="13185">
                  <c:v>0.13036</c:v>
                </c:pt>
                <c:pt idx="13186">
                  <c:v>0.13067300000000001</c:v>
                </c:pt>
                <c:pt idx="13187">
                  <c:v>0.131021</c:v>
                </c:pt>
                <c:pt idx="13188">
                  <c:v>0.131189</c:v>
                </c:pt>
                <c:pt idx="13189">
                  <c:v>0.13136800000000001</c:v>
                </c:pt>
                <c:pt idx="13190">
                  <c:v>0.13153599999999999</c:v>
                </c:pt>
                <c:pt idx="13191">
                  <c:v>0.13159199999999999</c:v>
                </c:pt>
                <c:pt idx="13192">
                  <c:v>0.13161400000000001</c:v>
                </c:pt>
                <c:pt idx="13193">
                  <c:v>0.131659</c:v>
                </c:pt>
                <c:pt idx="13194">
                  <c:v>0.13175999999999999</c:v>
                </c:pt>
                <c:pt idx="13195">
                  <c:v>0.13183800000000001</c:v>
                </c:pt>
                <c:pt idx="13196">
                  <c:v>0.13186100000000001</c:v>
                </c:pt>
                <c:pt idx="13197">
                  <c:v>0.13190499999999999</c:v>
                </c:pt>
                <c:pt idx="13198">
                  <c:v>0.132051</c:v>
                </c:pt>
                <c:pt idx="13199">
                  <c:v>0.132185</c:v>
                </c:pt>
                <c:pt idx="13200">
                  <c:v>0.13237599999999999</c:v>
                </c:pt>
                <c:pt idx="13201">
                  <c:v>0.13253300000000001</c:v>
                </c:pt>
                <c:pt idx="13202">
                  <c:v>0.13258800000000001</c:v>
                </c:pt>
                <c:pt idx="13203">
                  <c:v>0.13267799999999999</c:v>
                </c:pt>
                <c:pt idx="13204">
                  <c:v>0.13289100000000001</c:v>
                </c:pt>
                <c:pt idx="13205">
                  <c:v>0.13295799999999999</c:v>
                </c:pt>
                <c:pt idx="13206">
                  <c:v>0.132936</c:v>
                </c:pt>
                <c:pt idx="13207">
                  <c:v>0.13292399999999999</c:v>
                </c:pt>
                <c:pt idx="13208">
                  <c:v>0.13286800000000001</c:v>
                </c:pt>
                <c:pt idx="13209">
                  <c:v>0.13284599999999999</c:v>
                </c:pt>
                <c:pt idx="13210">
                  <c:v>0.13300300000000001</c:v>
                </c:pt>
                <c:pt idx="13211">
                  <c:v>0.13311500000000001</c:v>
                </c:pt>
                <c:pt idx="13212">
                  <c:v>0.133238</c:v>
                </c:pt>
                <c:pt idx="13213">
                  <c:v>0.13335</c:v>
                </c:pt>
                <c:pt idx="13214">
                  <c:v>0.133462</c:v>
                </c:pt>
                <c:pt idx="13215">
                  <c:v>0.13348399999999999</c:v>
                </c:pt>
                <c:pt idx="13216">
                  <c:v>0.13358500000000001</c:v>
                </c:pt>
                <c:pt idx="13217">
                  <c:v>0.13356299999999999</c:v>
                </c:pt>
                <c:pt idx="13218">
                  <c:v>0.13359599999999999</c:v>
                </c:pt>
                <c:pt idx="13219">
                  <c:v>0.13364100000000001</c:v>
                </c:pt>
                <c:pt idx="13220">
                  <c:v>0.13373099999999999</c:v>
                </c:pt>
                <c:pt idx="13221">
                  <c:v>0.13370799999999999</c:v>
                </c:pt>
                <c:pt idx="13222">
                  <c:v>0.13367499999999999</c:v>
                </c:pt>
                <c:pt idx="13223">
                  <c:v>0.13364100000000001</c:v>
                </c:pt>
                <c:pt idx="13224">
                  <c:v>0.13365199999999999</c:v>
                </c:pt>
                <c:pt idx="13225">
                  <c:v>0.133608</c:v>
                </c:pt>
                <c:pt idx="13226">
                  <c:v>0.13359599999999999</c:v>
                </c:pt>
                <c:pt idx="13227">
                  <c:v>0.133518</c:v>
                </c:pt>
                <c:pt idx="13228">
                  <c:v>0.133328</c:v>
                </c:pt>
                <c:pt idx="13229">
                  <c:v>0.133216</c:v>
                </c:pt>
                <c:pt idx="13230">
                  <c:v>0.13305900000000001</c:v>
                </c:pt>
                <c:pt idx="13231">
                  <c:v>0.132824</c:v>
                </c:pt>
                <c:pt idx="13232">
                  <c:v>0.13264400000000001</c:v>
                </c:pt>
                <c:pt idx="13233">
                  <c:v>0.13247700000000001</c:v>
                </c:pt>
                <c:pt idx="13234">
                  <c:v>0.132331</c:v>
                </c:pt>
                <c:pt idx="13235">
                  <c:v>0.13220799999999999</c:v>
                </c:pt>
                <c:pt idx="13236">
                  <c:v>0.132107</c:v>
                </c:pt>
                <c:pt idx="13237">
                  <c:v>0.13197300000000001</c:v>
                </c:pt>
                <c:pt idx="13238">
                  <c:v>0.13184899999999999</c:v>
                </c:pt>
                <c:pt idx="13239">
                  <c:v>0.13161400000000001</c:v>
                </c:pt>
                <c:pt idx="13240">
                  <c:v>0.13131200000000001</c:v>
                </c:pt>
                <c:pt idx="13241">
                  <c:v>0.131021</c:v>
                </c:pt>
                <c:pt idx="13242">
                  <c:v>0.130741</c:v>
                </c:pt>
                <c:pt idx="13243">
                  <c:v>0.13055</c:v>
                </c:pt>
                <c:pt idx="13244">
                  <c:v>0.130304</c:v>
                </c:pt>
                <c:pt idx="13245">
                  <c:v>0.12995699999999999</c:v>
                </c:pt>
                <c:pt idx="13246">
                  <c:v>0.129744</c:v>
                </c:pt>
                <c:pt idx="13247">
                  <c:v>0.12958700000000001</c:v>
                </c:pt>
                <c:pt idx="13248">
                  <c:v>0.12942999999999999</c:v>
                </c:pt>
                <c:pt idx="13249">
                  <c:v>0.129251</c:v>
                </c:pt>
                <c:pt idx="13250">
                  <c:v>0.12900500000000001</c:v>
                </c:pt>
                <c:pt idx="13251">
                  <c:v>0.12862399999999999</c:v>
                </c:pt>
                <c:pt idx="13252">
                  <c:v>0.128221</c:v>
                </c:pt>
                <c:pt idx="13253">
                  <c:v>0.12778400000000001</c:v>
                </c:pt>
                <c:pt idx="13254">
                  <c:v>0.12726899999999999</c:v>
                </c:pt>
                <c:pt idx="13255">
                  <c:v>0.12675400000000001</c:v>
                </c:pt>
                <c:pt idx="13256">
                  <c:v>0.126328</c:v>
                </c:pt>
                <c:pt idx="13257">
                  <c:v>0.12582399999999999</c:v>
                </c:pt>
                <c:pt idx="13258">
                  <c:v>0.125365</c:v>
                </c:pt>
                <c:pt idx="13259">
                  <c:v>0.12482699999999999</c:v>
                </c:pt>
                <c:pt idx="13260">
                  <c:v>0.124234</c:v>
                </c:pt>
                <c:pt idx="13261">
                  <c:v>0.12364</c:v>
                </c:pt>
                <c:pt idx="13262">
                  <c:v>0.123159</c:v>
                </c:pt>
                <c:pt idx="13263">
                  <c:v>0.12273299999999999</c:v>
                </c:pt>
                <c:pt idx="13264">
                  <c:v>0.122364</c:v>
                </c:pt>
                <c:pt idx="13265">
                  <c:v>0.12203899999999999</c:v>
                </c:pt>
                <c:pt idx="13266">
                  <c:v>0.121781</c:v>
                </c:pt>
                <c:pt idx="13267">
                  <c:v>0.121423</c:v>
                </c:pt>
                <c:pt idx="13268">
                  <c:v>0.12106500000000001</c:v>
                </c:pt>
                <c:pt idx="13269">
                  <c:v>0.12074</c:v>
                </c:pt>
                <c:pt idx="13270">
                  <c:v>0.12046</c:v>
                </c:pt>
                <c:pt idx="13271">
                  <c:v>0.120281</c:v>
                </c:pt>
                <c:pt idx="13272">
                  <c:v>0.12024700000000001</c:v>
                </c:pt>
                <c:pt idx="13273">
                  <c:v>0.12018</c:v>
                </c:pt>
                <c:pt idx="13274">
                  <c:v>0.12013500000000001</c:v>
                </c:pt>
                <c:pt idx="13275">
                  <c:v>0.120001</c:v>
                </c:pt>
                <c:pt idx="13276">
                  <c:v>0.119855</c:v>
                </c:pt>
                <c:pt idx="13277">
                  <c:v>0.11966499999999999</c:v>
                </c:pt>
                <c:pt idx="13278">
                  <c:v>0.119508</c:v>
                </c:pt>
                <c:pt idx="13279">
                  <c:v>0.119396</c:v>
                </c:pt>
                <c:pt idx="13280">
                  <c:v>0.119329</c:v>
                </c:pt>
                <c:pt idx="13281">
                  <c:v>0.119295</c:v>
                </c:pt>
                <c:pt idx="13282">
                  <c:v>0.119284</c:v>
                </c:pt>
                <c:pt idx="13283">
                  <c:v>0.119284</c:v>
                </c:pt>
                <c:pt idx="13284">
                  <c:v>0.119284</c:v>
                </c:pt>
                <c:pt idx="13285">
                  <c:v>0.119295</c:v>
                </c:pt>
                <c:pt idx="13286">
                  <c:v>0.11931799999999999</c:v>
                </c:pt>
                <c:pt idx="13287">
                  <c:v>0.119351</c:v>
                </c:pt>
                <c:pt idx="13288">
                  <c:v>0.119351</c:v>
                </c:pt>
                <c:pt idx="13289">
                  <c:v>0.119329</c:v>
                </c:pt>
                <c:pt idx="13290">
                  <c:v>0.11938500000000001</c:v>
                </c:pt>
                <c:pt idx="13291">
                  <c:v>0.119407</c:v>
                </c:pt>
                <c:pt idx="13292">
                  <c:v>0.119542</c:v>
                </c:pt>
                <c:pt idx="13293">
                  <c:v>0.119698</c:v>
                </c:pt>
                <c:pt idx="13294">
                  <c:v>0.119821</c:v>
                </c:pt>
                <c:pt idx="13295">
                  <c:v>0.120045</c:v>
                </c:pt>
                <c:pt idx="13296">
                  <c:v>0.120314</c:v>
                </c:pt>
                <c:pt idx="13297">
                  <c:v>0.120549</c:v>
                </c:pt>
                <c:pt idx="13298">
                  <c:v>0.120807</c:v>
                </c:pt>
                <c:pt idx="13299">
                  <c:v>0.121098</c:v>
                </c:pt>
                <c:pt idx="13300">
                  <c:v>0.121434</c:v>
                </c:pt>
                <c:pt idx="13301">
                  <c:v>0.121837</c:v>
                </c:pt>
                <c:pt idx="13302">
                  <c:v>0.12224</c:v>
                </c:pt>
                <c:pt idx="13303">
                  <c:v>0.122532</c:v>
                </c:pt>
                <c:pt idx="13304">
                  <c:v>0.1227</c:v>
                </c:pt>
                <c:pt idx="13305">
                  <c:v>0.122767</c:v>
                </c:pt>
                <c:pt idx="13306">
                  <c:v>0.122778</c:v>
                </c:pt>
                <c:pt idx="13307">
                  <c:v>0.122767</c:v>
                </c:pt>
                <c:pt idx="13308">
                  <c:v>0.12289</c:v>
                </c:pt>
                <c:pt idx="13309">
                  <c:v>0.123013</c:v>
                </c:pt>
                <c:pt idx="13310">
                  <c:v>0.12317</c:v>
                </c:pt>
                <c:pt idx="13311">
                  <c:v>0.123304</c:v>
                </c:pt>
                <c:pt idx="13312">
                  <c:v>0.12336</c:v>
                </c:pt>
                <c:pt idx="13313">
                  <c:v>0.12325999999999999</c:v>
                </c:pt>
                <c:pt idx="13314">
                  <c:v>0.123192</c:v>
                </c:pt>
                <c:pt idx="13315">
                  <c:v>0.123002</c:v>
                </c:pt>
                <c:pt idx="13316">
                  <c:v>0.12291199999999999</c:v>
                </c:pt>
                <c:pt idx="13317">
                  <c:v>0.122789</c:v>
                </c:pt>
                <c:pt idx="13318">
                  <c:v>0.12267699999999999</c:v>
                </c:pt>
                <c:pt idx="13319">
                  <c:v>0.122543</c:v>
                </c:pt>
                <c:pt idx="13320">
                  <c:v>0.12232999999999999</c:v>
                </c:pt>
                <c:pt idx="13321">
                  <c:v>0.12214</c:v>
                </c:pt>
                <c:pt idx="13322">
                  <c:v>0.121949</c:v>
                </c:pt>
                <c:pt idx="13323">
                  <c:v>0.12163599999999999</c:v>
                </c:pt>
                <c:pt idx="13324">
                  <c:v>0.121322</c:v>
                </c:pt>
                <c:pt idx="13325">
                  <c:v>0.120975</c:v>
                </c:pt>
                <c:pt idx="13326">
                  <c:v>0.120628</c:v>
                </c:pt>
                <c:pt idx="13327">
                  <c:v>0.120292</c:v>
                </c:pt>
                <c:pt idx="13328">
                  <c:v>0.119922</c:v>
                </c:pt>
                <c:pt idx="13329">
                  <c:v>0.119542</c:v>
                </c:pt>
                <c:pt idx="13330">
                  <c:v>0.11920600000000001</c:v>
                </c:pt>
                <c:pt idx="13331">
                  <c:v>0.11878</c:v>
                </c:pt>
                <c:pt idx="13332">
                  <c:v>0.118422</c:v>
                </c:pt>
                <c:pt idx="13333">
                  <c:v>0.117996</c:v>
                </c:pt>
                <c:pt idx="13334">
                  <c:v>0.11758200000000001</c:v>
                </c:pt>
                <c:pt idx="13335">
                  <c:v>0.117246</c:v>
                </c:pt>
                <c:pt idx="13336">
                  <c:v>0.116899</c:v>
                </c:pt>
                <c:pt idx="13337">
                  <c:v>0.116507</c:v>
                </c:pt>
                <c:pt idx="13338">
                  <c:v>0.116047</c:v>
                </c:pt>
                <c:pt idx="13339">
                  <c:v>0.11561100000000001</c:v>
                </c:pt>
                <c:pt idx="13340">
                  <c:v>0.11514000000000001</c:v>
                </c:pt>
                <c:pt idx="13341">
                  <c:v>0.11458</c:v>
                </c:pt>
                <c:pt idx="13342">
                  <c:v>0.11402</c:v>
                </c:pt>
                <c:pt idx="13343">
                  <c:v>0.11344899999999999</c:v>
                </c:pt>
                <c:pt idx="13344">
                  <c:v>0.1129</c:v>
                </c:pt>
                <c:pt idx="13345">
                  <c:v>0.11240799999999999</c:v>
                </c:pt>
                <c:pt idx="13346">
                  <c:v>0.11200400000000001</c:v>
                </c:pt>
                <c:pt idx="13347">
                  <c:v>0.11153399999999999</c:v>
                </c:pt>
                <c:pt idx="13348">
                  <c:v>0.111109</c:v>
                </c:pt>
                <c:pt idx="13349">
                  <c:v>0.110649</c:v>
                </c:pt>
                <c:pt idx="13350">
                  <c:v>0.110246</c:v>
                </c:pt>
                <c:pt idx="13351">
                  <c:v>0.109843</c:v>
                </c:pt>
                <c:pt idx="13352">
                  <c:v>0.10939500000000001</c:v>
                </c:pt>
                <c:pt idx="13353">
                  <c:v>0.10888</c:v>
                </c:pt>
                <c:pt idx="13354">
                  <c:v>0.108488</c:v>
                </c:pt>
                <c:pt idx="13355">
                  <c:v>0.108096</c:v>
                </c:pt>
                <c:pt idx="13356">
                  <c:v>0.10788300000000001</c:v>
                </c:pt>
                <c:pt idx="13357">
                  <c:v>0.10759199999999999</c:v>
                </c:pt>
                <c:pt idx="13358">
                  <c:v>0.107278</c:v>
                </c:pt>
                <c:pt idx="13359">
                  <c:v>0.107032</c:v>
                </c:pt>
                <c:pt idx="13360">
                  <c:v>0.106864</c:v>
                </c:pt>
                <c:pt idx="13361">
                  <c:v>0.106707</c:v>
                </c:pt>
                <c:pt idx="13362">
                  <c:v>0.10649500000000001</c:v>
                </c:pt>
                <c:pt idx="13363">
                  <c:v>0.106304</c:v>
                </c:pt>
                <c:pt idx="13364">
                  <c:v>0.106248</c:v>
                </c:pt>
                <c:pt idx="13365">
                  <c:v>0.106181</c:v>
                </c:pt>
                <c:pt idx="13366">
                  <c:v>0.106103</c:v>
                </c:pt>
                <c:pt idx="13367">
                  <c:v>0.106047</c:v>
                </c:pt>
                <c:pt idx="13368">
                  <c:v>0.106058</c:v>
                </c:pt>
                <c:pt idx="13369">
                  <c:v>0.106069</c:v>
                </c:pt>
                <c:pt idx="13370">
                  <c:v>0.106114</c:v>
                </c:pt>
                <c:pt idx="13371">
                  <c:v>0.106114</c:v>
                </c:pt>
                <c:pt idx="13372">
                  <c:v>0.106215</c:v>
                </c:pt>
                <c:pt idx="13373">
                  <c:v>0.10638300000000001</c:v>
                </c:pt>
                <c:pt idx="13374">
                  <c:v>0.106562</c:v>
                </c:pt>
                <c:pt idx="13375">
                  <c:v>0.106696</c:v>
                </c:pt>
                <c:pt idx="13376">
                  <c:v>0.106819</c:v>
                </c:pt>
                <c:pt idx="13377">
                  <c:v>0.106909</c:v>
                </c:pt>
                <c:pt idx="13378">
                  <c:v>0.10706599999999999</c:v>
                </c:pt>
                <c:pt idx="13379">
                  <c:v>0.10735699999999999</c:v>
                </c:pt>
                <c:pt idx="13380">
                  <c:v>0.10764799999999999</c:v>
                </c:pt>
                <c:pt idx="13381">
                  <c:v>0.107928</c:v>
                </c:pt>
                <c:pt idx="13382">
                  <c:v>0.108365</c:v>
                </c:pt>
                <c:pt idx="13383">
                  <c:v>0.108768</c:v>
                </c:pt>
                <c:pt idx="13384">
                  <c:v>0.109205</c:v>
                </c:pt>
                <c:pt idx="13385">
                  <c:v>0.10972</c:v>
                </c:pt>
                <c:pt idx="13386">
                  <c:v>0.11032500000000001</c:v>
                </c:pt>
                <c:pt idx="13387">
                  <c:v>0.11083999999999999</c:v>
                </c:pt>
                <c:pt idx="13388">
                  <c:v>0.111467</c:v>
                </c:pt>
                <c:pt idx="13389">
                  <c:v>0.112049</c:v>
                </c:pt>
                <c:pt idx="13390">
                  <c:v>0.112632</c:v>
                </c:pt>
                <c:pt idx="13391">
                  <c:v>0.113091</c:v>
                </c:pt>
                <c:pt idx="13392">
                  <c:v>0.113528</c:v>
                </c:pt>
                <c:pt idx="13393">
                  <c:v>0.113987</c:v>
                </c:pt>
                <c:pt idx="13394">
                  <c:v>0.11461399999999999</c:v>
                </c:pt>
                <c:pt idx="13395">
                  <c:v>0.115174</c:v>
                </c:pt>
                <c:pt idx="13396">
                  <c:v>0.115801</c:v>
                </c:pt>
                <c:pt idx="13397">
                  <c:v>0.116316</c:v>
                </c:pt>
                <c:pt idx="13398">
                  <c:v>0.116899</c:v>
                </c:pt>
                <c:pt idx="13399">
                  <c:v>0.11752600000000001</c:v>
                </c:pt>
                <c:pt idx="13400">
                  <c:v>0.118108</c:v>
                </c:pt>
                <c:pt idx="13401">
                  <c:v>0.11855599999999999</c:v>
                </c:pt>
                <c:pt idx="13402">
                  <c:v>0.11902600000000001</c:v>
                </c:pt>
                <c:pt idx="13403">
                  <c:v>0.119575</c:v>
                </c:pt>
                <c:pt idx="13404">
                  <c:v>0.12009</c:v>
                </c:pt>
                <c:pt idx="13405">
                  <c:v>0.12053800000000001</c:v>
                </c:pt>
                <c:pt idx="13406">
                  <c:v>0.120975</c:v>
                </c:pt>
                <c:pt idx="13407">
                  <c:v>0.121501</c:v>
                </c:pt>
                <c:pt idx="13408">
                  <c:v>0.12203899999999999</c:v>
                </c:pt>
                <c:pt idx="13409">
                  <c:v>0.122532</c:v>
                </c:pt>
                <c:pt idx="13410">
                  <c:v>0.123002</c:v>
                </c:pt>
                <c:pt idx="13411">
                  <c:v>0.123428</c:v>
                </c:pt>
                <c:pt idx="13412">
                  <c:v>0.123887</c:v>
                </c:pt>
                <c:pt idx="13413">
                  <c:v>0.12425600000000001</c:v>
                </c:pt>
                <c:pt idx="13414">
                  <c:v>0.124469</c:v>
                </c:pt>
                <c:pt idx="13415">
                  <c:v>0.124704</c:v>
                </c:pt>
                <c:pt idx="13416">
                  <c:v>0.125029</c:v>
                </c:pt>
                <c:pt idx="13417">
                  <c:v>0.125253</c:v>
                </c:pt>
                <c:pt idx="13418">
                  <c:v>0.125499</c:v>
                </c:pt>
                <c:pt idx="13419">
                  <c:v>0.12573500000000001</c:v>
                </c:pt>
                <c:pt idx="13420">
                  <c:v>0.125858</c:v>
                </c:pt>
                <c:pt idx="13421">
                  <c:v>0.12592500000000001</c:v>
                </c:pt>
                <c:pt idx="13422">
                  <c:v>0.126082</c:v>
                </c:pt>
                <c:pt idx="13423">
                  <c:v>0.12615999999999999</c:v>
                </c:pt>
                <c:pt idx="13424">
                  <c:v>0.12626100000000001</c:v>
                </c:pt>
                <c:pt idx="13425">
                  <c:v>0.12635099999999999</c:v>
                </c:pt>
                <c:pt idx="13426">
                  <c:v>0.126384</c:v>
                </c:pt>
                <c:pt idx="13427">
                  <c:v>0.12635099999999999</c:v>
                </c:pt>
                <c:pt idx="13428">
                  <c:v>0.126362</c:v>
                </c:pt>
                <c:pt idx="13429">
                  <c:v>0.12635099999999999</c:v>
                </c:pt>
                <c:pt idx="13430">
                  <c:v>0.126384</c:v>
                </c:pt>
                <c:pt idx="13431">
                  <c:v>0.12637300000000001</c:v>
                </c:pt>
                <c:pt idx="13432">
                  <c:v>0.126474</c:v>
                </c:pt>
                <c:pt idx="13433">
                  <c:v>0.12657499999999999</c:v>
                </c:pt>
                <c:pt idx="13434">
                  <c:v>0.12667500000000001</c:v>
                </c:pt>
                <c:pt idx="13435">
                  <c:v>0.12672</c:v>
                </c:pt>
                <c:pt idx="13436">
                  <c:v>0.126832</c:v>
                </c:pt>
                <c:pt idx="13437">
                  <c:v>0.12682099999999999</c:v>
                </c:pt>
                <c:pt idx="13438">
                  <c:v>0.126888</c:v>
                </c:pt>
                <c:pt idx="13439">
                  <c:v>0.12689900000000001</c:v>
                </c:pt>
                <c:pt idx="13440">
                  <c:v>0.126888</c:v>
                </c:pt>
                <c:pt idx="13441">
                  <c:v>0.12684300000000001</c:v>
                </c:pt>
                <c:pt idx="13442">
                  <c:v>0.12695500000000001</c:v>
                </c:pt>
                <c:pt idx="13443">
                  <c:v>0.12703400000000001</c:v>
                </c:pt>
                <c:pt idx="13444">
                  <c:v>0.12706700000000001</c:v>
                </c:pt>
                <c:pt idx="13445">
                  <c:v>0.12714600000000001</c:v>
                </c:pt>
                <c:pt idx="13446">
                  <c:v>0.127247</c:v>
                </c:pt>
                <c:pt idx="13447">
                  <c:v>0.127336</c:v>
                </c:pt>
                <c:pt idx="13448">
                  <c:v>0.12740299999999999</c:v>
                </c:pt>
                <c:pt idx="13449">
                  <c:v>0.12748200000000001</c:v>
                </c:pt>
                <c:pt idx="13450">
                  <c:v>0.12759400000000001</c:v>
                </c:pt>
                <c:pt idx="13451">
                  <c:v>0.12765000000000001</c:v>
                </c:pt>
                <c:pt idx="13452">
                  <c:v>0.12779499999999999</c:v>
                </c:pt>
                <c:pt idx="13453">
                  <c:v>0.12789600000000001</c:v>
                </c:pt>
                <c:pt idx="13454">
                  <c:v>0.12806400000000001</c:v>
                </c:pt>
                <c:pt idx="13455">
                  <c:v>0.12837799999999999</c:v>
                </c:pt>
                <c:pt idx="13456">
                  <c:v>0.12870200000000001</c:v>
                </c:pt>
                <c:pt idx="13457">
                  <c:v>0.128915</c:v>
                </c:pt>
                <c:pt idx="13458">
                  <c:v>0.129274</c:v>
                </c:pt>
                <c:pt idx="13459">
                  <c:v>0.12959799999999999</c:v>
                </c:pt>
                <c:pt idx="13460">
                  <c:v>0.12982199999999999</c:v>
                </c:pt>
                <c:pt idx="13461">
                  <c:v>0.13012499999999999</c:v>
                </c:pt>
                <c:pt idx="13462">
                  <c:v>0.130494</c:v>
                </c:pt>
                <c:pt idx="13463">
                  <c:v>0.130797</c:v>
                </c:pt>
                <c:pt idx="13464">
                  <c:v>0.131077</c:v>
                </c:pt>
                <c:pt idx="13465">
                  <c:v>0.13125600000000001</c:v>
                </c:pt>
                <c:pt idx="13466">
                  <c:v>0.13144600000000001</c:v>
                </c:pt>
                <c:pt idx="13467">
                  <c:v>0.131637</c:v>
                </c:pt>
                <c:pt idx="13468">
                  <c:v>0.13173699999999999</c:v>
                </c:pt>
                <c:pt idx="13469">
                  <c:v>0.13187199999999999</c:v>
                </c:pt>
                <c:pt idx="13470">
                  <c:v>0.13200600000000001</c:v>
                </c:pt>
                <c:pt idx="13471">
                  <c:v>0.13202900000000001</c:v>
                </c:pt>
                <c:pt idx="13472">
                  <c:v>0.132073</c:v>
                </c:pt>
                <c:pt idx="13473">
                  <c:v>0.13206200000000001</c:v>
                </c:pt>
                <c:pt idx="13474">
                  <c:v>0.13209599999999999</c:v>
                </c:pt>
                <c:pt idx="13475">
                  <c:v>0.132129</c:v>
                </c:pt>
                <c:pt idx="13476">
                  <c:v>0.132107</c:v>
                </c:pt>
                <c:pt idx="13477">
                  <c:v>0.131995</c:v>
                </c:pt>
                <c:pt idx="13478">
                  <c:v>0.131883</c:v>
                </c:pt>
                <c:pt idx="13479">
                  <c:v>0.13162499999999999</c:v>
                </c:pt>
                <c:pt idx="13480">
                  <c:v>0.13142400000000001</c:v>
                </c:pt>
                <c:pt idx="13481">
                  <c:v>0.131301</c:v>
                </c:pt>
                <c:pt idx="13482">
                  <c:v>0.13121099999999999</c:v>
                </c:pt>
                <c:pt idx="13483">
                  <c:v>0.13103200000000001</c:v>
                </c:pt>
                <c:pt idx="13484">
                  <c:v>0.13087499999999999</c:v>
                </c:pt>
                <c:pt idx="13485">
                  <c:v>0.13067300000000001</c:v>
                </c:pt>
                <c:pt idx="13486">
                  <c:v>0.13051699999999999</c:v>
                </c:pt>
                <c:pt idx="13487">
                  <c:v>0.130304</c:v>
                </c:pt>
                <c:pt idx="13488">
                  <c:v>0.13006899999999999</c:v>
                </c:pt>
                <c:pt idx="13489">
                  <c:v>0.129778</c:v>
                </c:pt>
                <c:pt idx="13490">
                  <c:v>0.12941900000000001</c:v>
                </c:pt>
                <c:pt idx="13491">
                  <c:v>0.12892600000000001</c:v>
                </c:pt>
                <c:pt idx="13492">
                  <c:v>0.128579</c:v>
                </c:pt>
                <c:pt idx="13493">
                  <c:v>0.12814200000000001</c:v>
                </c:pt>
                <c:pt idx="13494">
                  <c:v>0.127717</c:v>
                </c:pt>
                <c:pt idx="13495">
                  <c:v>0.127191</c:v>
                </c:pt>
                <c:pt idx="13496">
                  <c:v>0.126642</c:v>
                </c:pt>
                <c:pt idx="13497">
                  <c:v>0.12598100000000001</c:v>
                </c:pt>
                <c:pt idx="13498">
                  <c:v>0.12540999999999999</c:v>
                </c:pt>
                <c:pt idx="13499">
                  <c:v>0.124749</c:v>
                </c:pt>
                <c:pt idx="13500">
                  <c:v>0.1241</c:v>
                </c:pt>
                <c:pt idx="13501">
                  <c:v>0.123528</c:v>
                </c:pt>
                <c:pt idx="13502">
                  <c:v>0.12289</c:v>
                </c:pt>
                <c:pt idx="13503">
                  <c:v>0.122229</c:v>
                </c:pt>
                <c:pt idx="13504">
                  <c:v>0.121557</c:v>
                </c:pt>
                <c:pt idx="13505">
                  <c:v>0.12094100000000001</c:v>
                </c:pt>
                <c:pt idx="13506">
                  <c:v>0.12047099999999999</c:v>
                </c:pt>
                <c:pt idx="13507">
                  <c:v>0.11990000000000001</c:v>
                </c:pt>
                <c:pt idx="13508">
                  <c:v>0.119362</c:v>
                </c:pt>
                <c:pt idx="13509">
                  <c:v>0.118937</c:v>
                </c:pt>
                <c:pt idx="13510">
                  <c:v>0.118422</c:v>
                </c:pt>
                <c:pt idx="13511">
                  <c:v>0.117828</c:v>
                </c:pt>
                <c:pt idx="13512">
                  <c:v>0.117414</c:v>
                </c:pt>
                <c:pt idx="13513">
                  <c:v>0.116955</c:v>
                </c:pt>
                <c:pt idx="13514">
                  <c:v>0.116518</c:v>
                </c:pt>
                <c:pt idx="13515">
                  <c:v>0.116025</c:v>
                </c:pt>
                <c:pt idx="13516">
                  <c:v>0.11554300000000001</c:v>
                </c:pt>
                <c:pt idx="13517">
                  <c:v>0.11508400000000001</c:v>
                </c:pt>
                <c:pt idx="13518">
                  <c:v>0.11468100000000001</c:v>
                </c:pt>
                <c:pt idx="13519">
                  <c:v>0.11432299999999999</c:v>
                </c:pt>
                <c:pt idx="13520">
                  <c:v>0.114121</c:v>
                </c:pt>
                <c:pt idx="13521">
                  <c:v>0.11386400000000001</c:v>
                </c:pt>
                <c:pt idx="13522">
                  <c:v>0.113472</c:v>
                </c:pt>
                <c:pt idx="13523">
                  <c:v>0.11308</c:v>
                </c:pt>
                <c:pt idx="13524">
                  <c:v>0.112665</c:v>
                </c:pt>
                <c:pt idx="13525">
                  <c:v>0.11222799999999999</c:v>
                </c:pt>
                <c:pt idx="13526">
                  <c:v>0.11188099999999999</c:v>
                </c:pt>
                <c:pt idx="13527">
                  <c:v>0.111445</c:v>
                </c:pt>
                <c:pt idx="13528">
                  <c:v>0.111064</c:v>
                </c:pt>
                <c:pt idx="13529">
                  <c:v>0.11078399999999999</c:v>
                </c:pt>
                <c:pt idx="13530">
                  <c:v>0.110537</c:v>
                </c:pt>
                <c:pt idx="13531">
                  <c:v>0.11031299999999999</c:v>
                </c:pt>
                <c:pt idx="13532">
                  <c:v>0.110179</c:v>
                </c:pt>
                <c:pt idx="13533">
                  <c:v>0.11</c:v>
                </c:pt>
                <c:pt idx="13534">
                  <c:v>0.10985399999999999</c:v>
                </c:pt>
                <c:pt idx="13535">
                  <c:v>0.109731</c:v>
                </c:pt>
                <c:pt idx="13536">
                  <c:v>0.109731</c:v>
                </c:pt>
                <c:pt idx="13537">
                  <c:v>0.109653</c:v>
                </c:pt>
                <c:pt idx="13538">
                  <c:v>0.109641</c:v>
                </c:pt>
                <c:pt idx="13539">
                  <c:v>0.109585</c:v>
                </c:pt>
                <c:pt idx="13540">
                  <c:v>0.109552</c:v>
                </c:pt>
                <c:pt idx="13541">
                  <c:v>0.109552</c:v>
                </c:pt>
                <c:pt idx="13542">
                  <c:v>0.109518</c:v>
                </c:pt>
                <c:pt idx="13543">
                  <c:v>0.109529</c:v>
                </c:pt>
                <c:pt idx="13544">
                  <c:v>0.109597</c:v>
                </c:pt>
                <c:pt idx="13545">
                  <c:v>0.10961899999999999</c:v>
                </c:pt>
                <c:pt idx="13546">
                  <c:v>0.109585</c:v>
                </c:pt>
                <c:pt idx="13547">
                  <c:v>0.109529</c:v>
                </c:pt>
                <c:pt idx="13548">
                  <c:v>0.109585</c:v>
                </c:pt>
                <c:pt idx="13549">
                  <c:v>0.109653</c:v>
                </c:pt>
                <c:pt idx="13550">
                  <c:v>0.10967499999999999</c:v>
                </c:pt>
                <c:pt idx="13551">
                  <c:v>0.109821</c:v>
                </c:pt>
                <c:pt idx="13552">
                  <c:v>0.11008900000000001</c:v>
                </c:pt>
                <c:pt idx="13553">
                  <c:v>0.11019</c:v>
                </c:pt>
                <c:pt idx="13554">
                  <c:v>0.110403</c:v>
                </c:pt>
                <c:pt idx="13555">
                  <c:v>0.110627</c:v>
                </c:pt>
                <c:pt idx="13556">
                  <c:v>0.11090700000000001</c:v>
                </c:pt>
                <c:pt idx="13557">
                  <c:v>0.111165</c:v>
                </c:pt>
                <c:pt idx="13558">
                  <c:v>0.111467</c:v>
                </c:pt>
                <c:pt idx="13559">
                  <c:v>0.111702</c:v>
                </c:pt>
                <c:pt idx="13560">
                  <c:v>0.11194800000000001</c:v>
                </c:pt>
                <c:pt idx="13561">
                  <c:v>0.112161</c:v>
                </c:pt>
                <c:pt idx="13562">
                  <c:v>0.112363</c:v>
                </c:pt>
                <c:pt idx="13563">
                  <c:v>0.112665</c:v>
                </c:pt>
                <c:pt idx="13564">
                  <c:v>0.113012</c:v>
                </c:pt>
                <c:pt idx="13565">
                  <c:v>0.113371</c:v>
                </c:pt>
                <c:pt idx="13566">
                  <c:v>0.113785</c:v>
                </c:pt>
                <c:pt idx="13567">
                  <c:v>0.11415500000000001</c:v>
                </c:pt>
                <c:pt idx="13568">
                  <c:v>0.114513</c:v>
                </c:pt>
                <c:pt idx="13569">
                  <c:v>0.114894</c:v>
                </c:pt>
                <c:pt idx="13570">
                  <c:v>0.115241</c:v>
                </c:pt>
                <c:pt idx="13571">
                  <c:v>0.11554300000000001</c:v>
                </c:pt>
                <c:pt idx="13572">
                  <c:v>0.115924</c:v>
                </c:pt>
                <c:pt idx="13573">
                  <c:v>0.11635</c:v>
                </c:pt>
                <c:pt idx="13574">
                  <c:v>0.116719</c:v>
                </c:pt>
                <c:pt idx="13575">
                  <c:v>0.117066</c:v>
                </c:pt>
                <c:pt idx="13576">
                  <c:v>0.117414</c:v>
                </c:pt>
                <c:pt idx="13577">
                  <c:v>0.11769399999999999</c:v>
                </c:pt>
                <c:pt idx="13578">
                  <c:v>0.118063</c:v>
                </c:pt>
                <c:pt idx="13579">
                  <c:v>0.11844399999999999</c:v>
                </c:pt>
                <c:pt idx="13580">
                  <c:v>0.118836</c:v>
                </c:pt>
                <c:pt idx="13581">
                  <c:v>0.119228</c:v>
                </c:pt>
                <c:pt idx="13582">
                  <c:v>0.119575</c:v>
                </c:pt>
                <c:pt idx="13583">
                  <c:v>0.119989</c:v>
                </c:pt>
                <c:pt idx="13584">
                  <c:v>0.12042600000000001</c:v>
                </c:pt>
                <c:pt idx="13585">
                  <c:v>0.120785</c:v>
                </c:pt>
                <c:pt idx="13586">
                  <c:v>0.121277</c:v>
                </c:pt>
                <c:pt idx="13587">
                  <c:v>0.121781</c:v>
                </c:pt>
                <c:pt idx="13588">
                  <c:v>0.122229</c:v>
                </c:pt>
                <c:pt idx="13589">
                  <c:v>0.122722</c:v>
                </c:pt>
                <c:pt idx="13590">
                  <c:v>0.123192</c:v>
                </c:pt>
                <c:pt idx="13591">
                  <c:v>0.12361800000000001</c:v>
                </c:pt>
                <c:pt idx="13592">
                  <c:v>0.12395399999999999</c:v>
                </c:pt>
                <c:pt idx="13593">
                  <c:v>0.124279</c:v>
                </c:pt>
                <c:pt idx="13594">
                  <c:v>0.124671</c:v>
                </c:pt>
                <c:pt idx="13595">
                  <c:v>0.124928</c:v>
                </c:pt>
                <c:pt idx="13596">
                  <c:v>0.125197</c:v>
                </c:pt>
                <c:pt idx="13597">
                  <c:v>0.125421</c:v>
                </c:pt>
                <c:pt idx="13598">
                  <c:v>0.125667</c:v>
                </c:pt>
                <c:pt idx="13599">
                  <c:v>0.12586900000000001</c:v>
                </c:pt>
                <c:pt idx="13600">
                  <c:v>0.12617100000000001</c:v>
                </c:pt>
                <c:pt idx="13601">
                  <c:v>0.12651899999999999</c:v>
                </c:pt>
                <c:pt idx="13602">
                  <c:v>0.12686600000000001</c:v>
                </c:pt>
                <c:pt idx="13603">
                  <c:v>0.12728</c:v>
                </c:pt>
                <c:pt idx="13604">
                  <c:v>0.12767200000000001</c:v>
                </c:pt>
                <c:pt idx="13605">
                  <c:v>0.12803</c:v>
                </c:pt>
                <c:pt idx="13606">
                  <c:v>0.12845599999999999</c:v>
                </c:pt>
                <c:pt idx="13607">
                  <c:v>0.12883700000000001</c:v>
                </c:pt>
                <c:pt idx="13608">
                  <c:v>0.12922900000000001</c:v>
                </c:pt>
                <c:pt idx="13609">
                  <c:v>0.12961</c:v>
                </c:pt>
                <c:pt idx="13610">
                  <c:v>0.129912</c:v>
                </c:pt>
                <c:pt idx="13611">
                  <c:v>0.130192</c:v>
                </c:pt>
                <c:pt idx="13612">
                  <c:v>0.13050500000000001</c:v>
                </c:pt>
                <c:pt idx="13613">
                  <c:v>0.13069600000000001</c:v>
                </c:pt>
                <c:pt idx="13614">
                  <c:v>0.13081899999999999</c:v>
                </c:pt>
                <c:pt idx="13615">
                  <c:v>0.13100899999999999</c:v>
                </c:pt>
                <c:pt idx="13616">
                  <c:v>0.131245</c:v>
                </c:pt>
                <c:pt idx="13617">
                  <c:v>0.13145699999999999</c:v>
                </c:pt>
                <c:pt idx="13618">
                  <c:v>0.13167000000000001</c:v>
                </c:pt>
                <c:pt idx="13619">
                  <c:v>0.13186100000000001</c:v>
                </c:pt>
                <c:pt idx="13620">
                  <c:v>0.132073</c:v>
                </c:pt>
                <c:pt idx="13621">
                  <c:v>0.13226399999999999</c:v>
                </c:pt>
                <c:pt idx="13622">
                  <c:v>0.132465</c:v>
                </c:pt>
                <c:pt idx="13623">
                  <c:v>0.13270000000000001</c:v>
                </c:pt>
                <c:pt idx="13624">
                  <c:v>0.13284599999999999</c:v>
                </c:pt>
                <c:pt idx="13625">
                  <c:v>0.13294700000000001</c:v>
                </c:pt>
                <c:pt idx="13626">
                  <c:v>0.133025</c:v>
                </c:pt>
                <c:pt idx="13627">
                  <c:v>0.13294700000000001</c:v>
                </c:pt>
                <c:pt idx="13628">
                  <c:v>0.13289100000000001</c:v>
                </c:pt>
                <c:pt idx="13629">
                  <c:v>0.13288</c:v>
                </c:pt>
                <c:pt idx="13630">
                  <c:v>0.13273399999999999</c:v>
                </c:pt>
                <c:pt idx="13631">
                  <c:v>0.13255500000000001</c:v>
                </c:pt>
                <c:pt idx="13632">
                  <c:v>0.13242100000000001</c:v>
                </c:pt>
                <c:pt idx="13633">
                  <c:v>0.132275</c:v>
                </c:pt>
                <c:pt idx="13634">
                  <c:v>0.132073</c:v>
                </c:pt>
                <c:pt idx="13635">
                  <c:v>0.13187199999999999</c:v>
                </c:pt>
                <c:pt idx="13636">
                  <c:v>0.131771</c:v>
                </c:pt>
                <c:pt idx="13637">
                  <c:v>0.13167000000000001</c:v>
                </c:pt>
                <c:pt idx="13638">
                  <c:v>0.13153599999999999</c:v>
                </c:pt>
                <c:pt idx="13639">
                  <c:v>0.131357</c:v>
                </c:pt>
                <c:pt idx="13640">
                  <c:v>0.131189</c:v>
                </c:pt>
                <c:pt idx="13641">
                  <c:v>0.13098699999999999</c:v>
                </c:pt>
                <c:pt idx="13642">
                  <c:v>0.13065099999999999</c:v>
                </c:pt>
                <c:pt idx="13643">
                  <c:v>0.13025900000000001</c:v>
                </c:pt>
                <c:pt idx="13644">
                  <c:v>0.12981100000000001</c:v>
                </c:pt>
                <c:pt idx="13645">
                  <c:v>0.12931799999999999</c:v>
                </c:pt>
                <c:pt idx="13646">
                  <c:v>0.12875800000000001</c:v>
                </c:pt>
                <c:pt idx="13647">
                  <c:v>0.128165</c:v>
                </c:pt>
                <c:pt idx="13648">
                  <c:v>0.12756000000000001</c:v>
                </c:pt>
                <c:pt idx="13649">
                  <c:v>0.12686600000000001</c:v>
                </c:pt>
                <c:pt idx="13650">
                  <c:v>0.12623899999999999</c:v>
                </c:pt>
                <c:pt idx="13651">
                  <c:v>0.12569</c:v>
                </c:pt>
                <c:pt idx="13652">
                  <c:v>0.12511900000000001</c:v>
                </c:pt>
                <c:pt idx="13653">
                  <c:v>0.124581</c:v>
                </c:pt>
                <c:pt idx="13654">
                  <c:v>0.124066</c:v>
                </c:pt>
                <c:pt idx="13655">
                  <c:v>0.12355099999999999</c:v>
                </c:pt>
                <c:pt idx="13656">
                  <c:v>0.122946</c:v>
                </c:pt>
                <c:pt idx="13657">
                  <c:v>0.12234100000000001</c:v>
                </c:pt>
                <c:pt idx="13658">
                  <c:v>0.12175900000000001</c:v>
                </c:pt>
                <c:pt idx="13659">
                  <c:v>0.12116499999999999</c:v>
                </c:pt>
                <c:pt idx="13660">
                  <c:v>0.12046</c:v>
                </c:pt>
                <c:pt idx="13661">
                  <c:v>0.11978800000000001</c:v>
                </c:pt>
                <c:pt idx="13662">
                  <c:v>0.119127</c:v>
                </c:pt>
                <c:pt idx="13663">
                  <c:v>0.118455</c:v>
                </c:pt>
                <c:pt idx="13664">
                  <c:v>0.117783</c:v>
                </c:pt>
                <c:pt idx="13665">
                  <c:v>0.117178</c:v>
                </c:pt>
                <c:pt idx="13666">
                  <c:v>0.11654</c:v>
                </c:pt>
                <c:pt idx="13667">
                  <c:v>0.11598</c:v>
                </c:pt>
                <c:pt idx="13668">
                  <c:v>0.11551</c:v>
                </c:pt>
                <c:pt idx="13669">
                  <c:v>0.115051</c:v>
                </c:pt>
                <c:pt idx="13670">
                  <c:v>0.114569</c:v>
                </c:pt>
                <c:pt idx="13671">
                  <c:v>0.114166</c:v>
                </c:pt>
                <c:pt idx="13672">
                  <c:v>0.11379599999999999</c:v>
                </c:pt>
                <c:pt idx="13673">
                  <c:v>0.11351600000000001</c:v>
                </c:pt>
                <c:pt idx="13674">
                  <c:v>0.113259</c:v>
                </c:pt>
                <c:pt idx="13675">
                  <c:v>0.113024</c:v>
                </c:pt>
                <c:pt idx="13676">
                  <c:v>0.112833</c:v>
                </c:pt>
                <c:pt idx="13677">
                  <c:v>0.112598</c:v>
                </c:pt>
                <c:pt idx="13678">
                  <c:v>0.112329</c:v>
                </c:pt>
                <c:pt idx="13679">
                  <c:v>0.112161</c:v>
                </c:pt>
                <c:pt idx="13680">
                  <c:v>0.11200400000000001</c:v>
                </c:pt>
                <c:pt idx="13681">
                  <c:v>0.111848</c:v>
                </c:pt>
                <c:pt idx="13682">
                  <c:v>0.11165700000000001</c:v>
                </c:pt>
                <c:pt idx="13683">
                  <c:v>0.111557</c:v>
                </c:pt>
                <c:pt idx="13684">
                  <c:v>0.111501</c:v>
                </c:pt>
                <c:pt idx="13685">
                  <c:v>0.111523</c:v>
                </c:pt>
                <c:pt idx="13686">
                  <c:v>0.111568</c:v>
                </c:pt>
                <c:pt idx="13687">
                  <c:v>0.11168</c:v>
                </c:pt>
                <c:pt idx="13688">
                  <c:v>0.111792</c:v>
                </c:pt>
                <c:pt idx="13689">
                  <c:v>0.111982</c:v>
                </c:pt>
                <c:pt idx="13690">
                  <c:v>0.11229600000000001</c:v>
                </c:pt>
                <c:pt idx="13691">
                  <c:v>0.11262</c:v>
                </c:pt>
                <c:pt idx="13692">
                  <c:v>0.112867</c:v>
                </c:pt>
                <c:pt idx="13693">
                  <c:v>0.11311300000000001</c:v>
                </c:pt>
                <c:pt idx="13694">
                  <c:v>0.113292</c:v>
                </c:pt>
                <c:pt idx="13695">
                  <c:v>0.11357200000000001</c:v>
                </c:pt>
                <c:pt idx="13696">
                  <c:v>0.113897</c:v>
                </c:pt>
                <c:pt idx="13697">
                  <c:v>0.114312</c:v>
                </c:pt>
                <c:pt idx="13698">
                  <c:v>0.11472599999999999</c:v>
                </c:pt>
                <c:pt idx="13699">
                  <c:v>0.115163</c:v>
                </c:pt>
                <c:pt idx="13700">
                  <c:v>0.115633</c:v>
                </c:pt>
                <c:pt idx="13701">
                  <c:v>0.11624900000000001</c:v>
                </c:pt>
                <c:pt idx="13702">
                  <c:v>0.116753</c:v>
                </c:pt>
                <c:pt idx="13703">
                  <c:v>0.11727899999999999</c:v>
                </c:pt>
                <c:pt idx="13704">
                  <c:v>0.11786199999999999</c:v>
                </c:pt>
                <c:pt idx="13705">
                  <c:v>0.118455</c:v>
                </c:pt>
                <c:pt idx="13706">
                  <c:v>0.11902600000000001</c:v>
                </c:pt>
                <c:pt idx="13707">
                  <c:v>0.11972099999999999</c:v>
                </c:pt>
                <c:pt idx="13708">
                  <c:v>0.12035899999999999</c:v>
                </c:pt>
                <c:pt idx="13709">
                  <c:v>0.120986</c:v>
                </c:pt>
                <c:pt idx="13710">
                  <c:v>0.121591</c:v>
                </c:pt>
                <c:pt idx="13711">
                  <c:v>0.122185</c:v>
                </c:pt>
                <c:pt idx="13712">
                  <c:v>0.122722</c:v>
                </c:pt>
                <c:pt idx="13713">
                  <c:v>0.123237</c:v>
                </c:pt>
                <c:pt idx="13714">
                  <c:v>0.123696</c:v>
                </c:pt>
                <c:pt idx="13715">
                  <c:v>0.124212</c:v>
                </c:pt>
                <c:pt idx="13716">
                  <c:v>0.124615</c:v>
                </c:pt>
                <c:pt idx="13717">
                  <c:v>0.124973</c:v>
                </c:pt>
                <c:pt idx="13718">
                  <c:v>0.12534300000000001</c:v>
                </c:pt>
                <c:pt idx="13719">
                  <c:v>0.12573500000000001</c:v>
                </c:pt>
                <c:pt idx="13720">
                  <c:v>0.12607099999999999</c:v>
                </c:pt>
                <c:pt idx="13721">
                  <c:v>0.12646299999999999</c:v>
                </c:pt>
                <c:pt idx="13722">
                  <c:v>0.12686600000000001</c:v>
                </c:pt>
                <c:pt idx="13723">
                  <c:v>0.127303</c:v>
                </c:pt>
                <c:pt idx="13724">
                  <c:v>0.12775</c:v>
                </c:pt>
                <c:pt idx="13725">
                  <c:v>0.12825400000000001</c:v>
                </c:pt>
                <c:pt idx="13726">
                  <c:v>0.12870200000000001</c:v>
                </c:pt>
                <c:pt idx="13727">
                  <c:v>0.12922900000000001</c:v>
                </c:pt>
                <c:pt idx="13728">
                  <c:v>0.129778</c:v>
                </c:pt>
                <c:pt idx="13729">
                  <c:v>0.13033700000000001</c:v>
                </c:pt>
                <c:pt idx="13730">
                  <c:v>0.13076299999999999</c:v>
                </c:pt>
                <c:pt idx="13731">
                  <c:v>0.131133</c:v>
                </c:pt>
                <c:pt idx="13732">
                  <c:v>0.131469</c:v>
                </c:pt>
                <c:pt idx="13733">
                  <c:v>0.131883</c:v>
                </c:pt>
                <c:pt idx="13734">
                  <c:v>0.13231999999999999</c:v>
                </c:pt>
                <c:pt idx="13735">
                  <c:v>0.13278999999999999</c:v>
                </c:pt>
                <c:pt idx="13736">
                  <c:v>0.13312599999999999</c:v>
                </c:pt>
                <c:pt idx="13737">
                  <c:v>0.13344</c:v>
                </c:pt>
                <c:pt idx="13738">
                  <c:v>0.13370799999999999</c:v>
                </c:pt>
                <c:pt idx="13739">
                  <c:v>0.13391</c:v>
                </c:pt>
                <c:pt idx="13740">
                  <c:v>0.134022</c:v>
                </c:pt>
                <c:pt idx="13741">
                  <c:v>0.13419</c:v>
                </c:pt>
                <c:pt idx="13742">
                  <c:v>0.13431299999999999</c:v>
                </c:pt>
                <c:pt idx="13743">
                  <c:v>0.13452600000000001</c:v>
                </c:pt>
                <c:pt idx="13744">
                  <c:v>0.134739</c:v>
                </c:pt>
                <c:pt idx="13745">
                  <c:v>0.134851</c:v>
                </c:pt>
                <c:pt idx="13746">
                  <c:v>0.13489599999999999</c:v>
                </c:pt>
                <c:pt idx="13747">
                  <c:v>0.13497400000000001</c:v>
                </c:pt>
                <c:pt idx="13748">
                  <c:v>0.134907</c:v>
                </c:pt>
                <c:pt idx="13749">
                  <c:v>0.13483999999999999</c:v>
                </c:pt>
                <c:pt idx="13750">
                  <c:v>0.13476099999999999</c:v>
                </c:pt>
                <c:pt idx="13751">
                  <c:v>0.134683</c:v>
                </c:pt>
                <c:pt idx="13752">
                  <c:v>0.13458200000000001</c:v>
                </c:pt>
                <c:pt idx="13753">
                  <c:v>0.134571</c:v>
                </c:pt>
                <c:pt idx="13754">
                  <c:v>0.13459299999999999</c:v>
                </c:pt>
                <c:pt idx="13755">
                  <c:v>0.134571</c:v>
                </c:pt>
                <c:pt idx="13756">
                  <c:v>0.13447000000000001</c:v>
                </c:pt>
                <c:pt idx="13757">
                  <c:v>0.13456000000000001</c:v>
                </c:pt>
                <c:pt idx="13758">
                  <c:v>0.134604</c:v>
                </c:pt>
                <c:pt idx="13759">
                  <c:v>0.13463800000000001</c:v>
                </c:pt>
                <c:pt idx="13760">
                  <c:v>0.134604</c:v>
                </c:pt>
                <c:pt idx="13761">
                  <c:v>0.13459299999999999</c:v>
                </c:pt>
                <c:pt idx="13762">
                  <c:v>0.13452600000000001</c:v>
                </c:pt>
                <c:pt idx="13763">
                  <c:v>0.134436</c:v>
                </c:pt>
                <c:pt idx="13764">
                  <c:v>0.13438</c:v>
                </c:pt>
                <c:pt idx="13765">
                  <c:v>0.13428000000000001</c:v>
                </c:pt>
                <c:pt idx="13766">
                  <c:v>0.13401099999999999</c:v>
                </c:pt>
                <c:pt idx="13767">
                  <c:v>0.13376399999999999</c:v>
                </c:pt>
                <c:pt idx="13768">
                  <c:v>0.13342799999999999</c:v>
                </c:pt>
                <c:pt idx="13769">
                  <c:v>0.13303599999999999</c:v>
                </c:pt>
                <c:pt idx="13770">
                  <c:v>0.13255500000000001</c:v>
                </c:pt>
                <c:pt idx="13771">
                  <c:v>0.13220799999999999</c:v>
                </c:pt>
                <c:pt idx="13772">
                  <c:v>0.13187199999999999</c:v>
                </c:pt>
                <c:pt idx="13773">
                  <c:v>0.131547</c:v>
                </c:pt>
                <c:pt idx="13774">
                  <c:v>0.13121099999999999</c:v>
                </c:pt>
                <c:pt idx="13775">
                  <c:v>0.13087499999999999</c:v>
                </c:pt>
                <c:pt idx="13776">
                  <c:v>0.13053899999999999</c:v>
                </c:pt>
                <c:pt idx="13777">
                  <c:v>0.13036</c:v>
                </c:pt>
                <c:pt idx="13778">
                  <c:v>0.130158</c:v>
                </c:pt>
                <c:pt idx="13779">
                  <c:v>0.12998999999999999</c:v>
                </c:pt>
                <c:pt idx="13780">
                  <c:v>0.12987799999999999</c:v>
                </c:pt>
                <c:pt idx="13781">
                  <c:v>0.12978899999999999</c:v>
                </c:pt>
                <c:pt idx="13782">
                  <c:v>0.129554</c:v>
                </c:pt>
                <c:pt idx="13783">
                  <c:v>0.12926199999999999</c:v>
                </c:pt>
                <c:pt idx="13784">
                  <c:v>0.128938</c:v>
                </c:pt>
                <c:pt idx="13785">
                  <c:v>0.12862399999999999</c:v>
                </c:pt>
                <c:pt idx="13786">
                  <c:v>0.12837799999999999</c:v>
                </c:pt>
                <c:pt idx="13787">
                  <c:v>0.128243</c:v>
                </c:pt>
                <c:pt idx="13788">
                  <c:v>0.12806400000000001</c:v>
                </c:pt>
                <c:pt idx="13789">
                  <c:v>0.12801899999999999</c:v>
                </c:pt>
                <c:pt idx="13790">
                  <c:v>0.12804199999999999</c:v>
                </c:pt>
                <c:pt idx="13791">
                  <c:v>0.12807499999999999</c:v>
                </c:pt>
                <c:pt idx="13792">
                  <c:v>0.12807499999999999</c:v>
                </c:pt>
                <c:pt idx="13793">
                  <c:v>0.12814200000000001</c:v>
                </c:pt>
                <c:pt idx="13794">
                  <c:v>0.12815399999999999</c:v>
                </c:pt>
                <c:pt idx="13795">
                  <c:v>0.12812000000000001</c:v>
                </c:pt>
                <c:pt idx="13796">
                  <c:v>0.12808600000000001</c:v>
                </c:pt>
                <c:pt idx="13797">
                  <c:v>0.12807499999999999</c:v>
                </c:pt>
                <c:pt idx="13798">
                  <c:v>0.12796299999999999</c:v>
                </c:pt>
                <c:pt idx="13799">
                  <c:v>0.127941</c:v>
                </c:pt>
                <c:pt idx="13800">
                  <c:v>0.12796299999999999</c:v>
                </c:pt>
                <c:pt idx="13801">
                  <c:v>0.12809799999999999</c:v>
                </c:pt>
                <c:pt idx="13802">
                  <c:v>0.12814200000000001</c:v>
                </c:pt>
                <c:pt idx="13803">
                  <c:v>0.12820999999999999</c:v>
                </c:pt>
                <c:pt idx="13804">
                  <c:v>0.128277</c:v>
                </c:pt>
                <c:pt idx="13805">
                  <c:v>0.128299</c:v>
                </c:pt>
                <c:pt idx="13806">
                  <c:v>0.128333</c:v>
                </c:pt>
                <c:pt idx="13807">
                  <c:v>0.12851199999999999</c:v>
                </c:pt>
                <c:pt idx="13808">
                  <c:v>0.12861300000000001</c:v>
                </c:pt>
                <c:pt idx="13809">
                  <c:v>0.128691</c:v>
                </c:pt>
                <c:pt idx="13810">
                  <c:v>0.12875800000000001</c:v>
                </c:pt>
                <c:pt idx="13811">
                  <c:v>0.12889300000000001</c:v>
                </c:pt>
                <c:pt idx="13812">
                  <c:v>0.128938</c:v>
                </c:pt>
                <c:pt idx="13813">
                  <c:v>0.12898200000000001</c:v>
                </c:pt>
                <c:pt idx="13814">
                  <c:v>0.128994</c:v>
                </c:pt>
                <c:pt idx="13815">
                  <c:v>0.12894900000000001</c:v>
                </c:pt>
                <c:pt idx="13816">
                  <c:v>0.12889300000000001</c:v>
                </c:pt>
                <c:pt idx="13817">
                  <c:v>0.128882</c:v>
                </c:pt>
                <c:pt idx="13818">
                  <c:v>0.128714</c:v>
                </c:pt>
                <c:pt idx="13819">
                  <c:v>0.12860199999999999</c:v>
                </c:pt>
                <c:pt idx="13820">
                  <c:v>0.128501</c:v>
                </c:pt>
                <c:pt idx="13821">
                  <c:v>0.12842200000000001</c:v>
                </c:pt>
                <c:pt idx="13822">
                  <c:v>0.12839999999999999</c:v>
                </c:pt>
                <c:pt idx="13823">
                  <c:v>0.12851199999999999</c:v>
                </c:pt>
                <c:pt idx="13824">
                  <c:v>0.12872500000000001</c:v>
                </c:pt>
                <c:pt idx="13825">
                  <c:v>0.128938</c:v>
                </c:pt>
                <c:pt idx="13826">
                  <c:v>0.12911700000000001</c:v>
                </c:pt>
                <c:pt idx="13827">
                  <c:v>0.12931799999999999</c:v>
                </c:pt>
                <c:pt idx="13828">
                  <c:v>0.12939700000000001</c:v>
                </c:pt>
                <c:pt idx="13829">
                  <c:v>0.129442</c:v>
                </c:pt>
                <c:pt idx="13830">
                  <c:v>0.12935199999999999</c:v>
                </c:pt>
                <c:pt idx="13831">
                  <c:v>0.12923999999999999</c:v>
                </c:pt>
                <c:pt idx="13832">
                  <c:v>0.12912799999999999</c:v>
                </c:pt>
                <c:pt idx="13833">
                  <c:v>0.12907199999999999</c:v>
                </c:pt>
                <c:pt idx="13834">
                  <c:v>0.128938</c:v>
                </c:pt>
                <c:pt idx="13835">
                  <c:v>0.12873599999999999</c:v>
                </c:pt>
                <c:pt idx="13836">
                  <c:v>0.12856799999999999</c:v>
                </c:pt>
                <c:pt idx="13837">
                  <c:v>0.128445</c:v>
                </c:pt>
                <c:pt idx="13838">
                  <c:v>0.128333</c:v>
                </c:pt>
                <c:pt idx="13839">
                  <c:v>0.12819800000000001</c:v>
                </c:pt>
                <c:pt idx="13840">
                  <c:v>0.12800800000000001</c:v>
                </c:pt>
                <c:pt idx="13841">
                  <c:v>0.12775</c:v>
                </c:pt>
                <c:pt idx="13842">
                  <c:v>0.12740299999999999</c:v>
                </c:pt>
                <c:pt idx="13843">
                  <c:v>0.12712300000000001</c:v>
                </c:pt>
                <c:pt idx="13844">
                  <c:v>0.12687699999999999</c:v>
                </c:pt>
                <c:pt idx="13845">
                  <c:v>0.12668699999999999</c:v>
                </c:pt>
                <c:pt idx="13846">
                  <c:v>0.12653</c:v>
                </c:pt>
                <c:pt idx="13847">
                  <c:v>0.12645100000000001</c:v>
                </c:pt>
                <c:pt idx="13848">
                  <c:v>0.12629499999999999</c:v>
                </c:pt>
                <c:pt idx="13849">
                  <c:v>0.12622700000000001</c:v>
                </c:pt>
                <c:pt idx="13850">
                  <c:v>0.12621599999999999</c:v>
                </c:pt>
                <c:pt idx="13851">
                  <c:v>0.12626100000000001</c:v>
                </c:pt>
                <c:pt idx="13852">
                  <c:v>0.12635099999999999</c:v>
                </c:pt>
                <c:pt idx="13853">
                  <c:v>0.12651899999999999</c:v>
                </c:pt>
                <c:pt idx="13854">
                  <c:v>0.12669800000000001</c:v>
                </c:pt>
                <c:pt idx="13855">
                  <c:v>0.126911</c:v>
                </c:pt>
                <c:pt idx="13856">
                  <c:v>0.12709000000000001</c:v>
                </c:pt>
                <c:pt idx="13857">
                  <c:v>0.127336</c:v>
                </c:pt>
                <c:pt idx="13858">
                  <c:v>0.127526</c:v>
                </c:pt>
                <c:pt idx="13859">
                  <c:v>0.12785099999999999</c:v>
                </c:pt>
                <c:pt idx="13860">
                  <c:v>0.12815399999999999</c:v>
                </c:pt>
                <c:pt idx="13861">
                  <c:v>0.12836600000000001</c:v>
                </c:pt>
                <c:pt idx="13862">
                  <c:v>0.12854599999999999</c:v>
                </c:pt>
                <c:pt idx="13863">
                  <c:v>0.128747</c:v>
                </c:pt>
                <c:pt idx="13864">
                  <c:v>0.12884799999999999</c:v>
                </c:pt>
                <c:pt idx="13865">
                  <c:v>0.12884799999999999</c:v>
                </c:pt>
                <c:pt idx="13866">
                  <c:v>0.128859</c:v>
                </c:pt>
                <c:pt idx="13867">
                  <c:v>0.12890399999999999</c:v>
                </c:pt>
                <c:pt idx="13868">
                  <c:v>0.12884799999999999</c:v>
                </c:pt>
                <c:pt idx="13869">
                  <c:v>0.12887000000000001</c:v>
                </c:pt>
                <c:pt idx="13870">
                  <c:v>0.12898200000000001</c:v>
                </c:pt>
                <c:pt idx="13871">
                  <c:v>0.12920599999999999</c:v>
                </c:pt>
                <c:pt idx="13872">
                  <c:v>0.12937399999999999</c:v>
                </c:pt>
                <c:pt idx="13873">
                  <c:v>0.12956500000000001</c:v>
                </c:pt>
                <c:pt idx="13874">
                  <c:v>0.129722</c:v>
                </c:pt>
                <c:pt idx="13875">
                  <c:v>0.129968</c:v>
                </c:pt>
                <c:pt idx="13876">
                  <c:v>0.13029299999999999</c:v>
                </c:pt>
                <c:pt idx="13877">
                  <c:v>0.13058400000000001</c:v>
                </c:pt>
                <c:pt idx="13878">
                  <c:v>0.13081899999999999</c:v>
                </c:pt>
                <c:pt idx="13879">
                  <c:v>0.13109899999999999</c:v>
                </c:pt>
                <c:pt idx="13880">
                  <c:v>0.131413</c:v>
                </c:pt>
                <c:pt idx="13881">
                  <c:v>0.131715</c:v>
                </c:pt>
                <c:pt idx="13882">
                  <c:v>0.13209599999999999</c:v>
                </c:pt>
                <c:pt idx="13883">
                  <c:v>0.13258800000000001</c:v>
                </c:pt>
                <c:pt idx="13884">
                  <c:v>0.13306999999999999</c:v>
                </c:pt>
                <c:pt idx="13885">
                  <c:v>0.13350699999999999</c:v>
                </c:pt>
                <c:pt idx="13886">
                  <c:v>0.13389899999999999</c:v>
                </c:pt>
                <c:pt idx="13887">
                  <c:v>0.134212</c:v>
                </c:pt>
                <c:pt idx="13888">
                  <c:v>0.13442499999999999</c:v>
                </c:pt>
                <c:pt idx="13889">
                  <c:v>0.134716</c:v>
                </c:pt>
                <c:pt idx="13890">
                  <c:v>0.13491800000000001</c:v>
                </c:pt>
                <c:pt idx="13891">
                  <c:v>0.13509699999999999</c:v>
                </c:pt>
                <c:pt idx="13892">
                  <c:v>0.13525400000000001</c:v>
                </c:pt>
                <c:pt idx="13893">
                  <c:v>0.13536599999999999</c:v>
                </c:pt>
                <c:pt idx="13894">
                  <c:v>0.13545499999999999</c:v>
                </c:pt>
                <c:pt idx="13895">
                  <c:v>0.135601</c:v>
                </c:pt>
                <c:pt idx="13896">
                  <c:v>0.13573499999999999</c:v>
                </c:pt>
                <c:pt idx="13897">
                  <c:v>0.13603799999999999</c:v>
                </c:pt>
                <c:pt idx="13898">
                  <c:v>0.13626199999999999</c:v>
                </c:pt>
                <c:pt idx="13899">
                  <c:v>0.13650799999999999</c:v>
                </c:pt>
                <c:pt idx="13900">
                  <c:v>0.13660900000000001</c:v>
                </c:pt>
                <c:pt idx="13901">
                  <c:v>0.13669899999999999</c:v>
                </c:pt>
                <c:pt idx="13902">
                  <c:v>0.13686699999999999</c:v>
                </c:pt>
                <c:pt idx="13903">
                  <c:v>0.137046</c:v>
                </c:pt>
                <c:pt idx="13904">
                  <c:v>0.13713500000000001</c:v>
                </c:pt>
                <c:pt idx="13905">
                  <c:v>0.13730300000000001</c:v>
                </c:pt>
                <c:pt idx="13906">
                  <c:v>0.13749400000000001</c:v>
                </c:pt>
                <c:pt idx="13907">
                  <c:v>0.13766200000000001</c:v>
                </c:pt>
                <c:pt idx="13908">
                  <c:v>0.13775100000000001</c:v>
                </c:pt>
                <c:pt idx="13909">
                  <c:v>0.137908</c:v>
                </c:pt>
                <c:pt idx="13910">
                  <c:v>0.13799800000000001</c:v>
                </c:pt>
                <c:pt idx="13911">
                  <c:v>0.138098</c:v>
                </c:pt>
                <c:pt idx="13912">
                  <c:v>0.13806499999999999</c:v>
                </c:pt>
                <c:pt idx="13913">
                  <c:v>0.138076</c:v>
                </c:pt>
                <c:pt idx="13914">
                  <c:v>0.13808699999999999</c:v>
                </c:pt>
                <c:pt idx="13915">
                  <c:v>0.138132</c:v>
                </c:pt>
                <c:pt idx="13916">
                  <c:v>0.138098</c:v>
                </c:pt>
                <c:pt idx="13917">
                  <c:v>0.138042</c:v>
                </c:pt>
                <c:pt idx="13918">
                  <c:v>0.13799800000000001</c:v>
                </c:pt>
                <c:pt idx="13919">
                  <c:v>0.137986</c:v>
                </c:pt>
                <c:pt idx="13920">
                  <c:v>0.13788600000000001</c:v>
                </c:pt>
                <c:pt idx="13921">
                  <c:v>0.13778499999999999</c:v>
                </c:pt>
                <c:pt idx="13922">
                  <c:v>0.13767299999999999</c:v>
                </c:pt>
                <c:pt idx="13923">
                  <c:v>0.13753899999999999</c:v>
                </c:pt>
                <c:pt idx="13924">
                  <c:v>0.13724700000000001</c:v>
                </c:pt>
                <c:pt idx="13925">
                  <c:v>0.13699</c:v>
                </c:pt>
                <c:pt idx="13926">
                  <c:v>0.136743</c:v>
                </c:pt>
                <c:pt idx="13927">
                  <c:v>0.136486</c:v>
                </c:pt>
                <c:pt idx="13928">
                  <c:v>0.136183</c:v>
                </c:pt>
                <c:pt idx="13929">
                  <c:v>0.135937</c:v>
                </c:pt>
                <c:pt idx="13930">
                  <c:v>0.13555600000000001</c:v>
                </c:pt>
                <c:pt idx="13931">
                  <c:v>0.135243</c:v>
                </c:pt>
                <c:pt idx="13932">
                  <c:v>0.13497400000000001</c:v>
                </c:pt>
                <c:pt idx="13933">
                  <c:v>0.134739</c:v>
                </c:pt>
                <c:pt idx="13934">
                  <c:v>0.13441400000000001</c:v>
                </c:pt>
                <c:pt idx="13935">
                  <c:v>0.13400000000000001</c:v>
                </c:pt>
                <c:pt idx="13936">
                  <c:v>0.13344</c:v>
                </c:pt>
                <c:pt idx="13937">
                  <c:v>0.13290199999999999</c:v>
                </c:pt>
                <c:pt idx="13938">
                  <c:v>0.132219</c:v>
                </c:pt>
                <c:pt idx="13939">
                  <c:v>0.131525</c:v>
                </c:pt>
                <c:pt idx="13940">
                  <c:v>0.130774</c:v>
                </c:pt>
                <c:pt idx="13941">
                  <c:v>0.130102</c:v>
                </c:pt>
                <c:pt idx="13942">
                  <c:v>0.129386</c:v>
                </c:pt>
                <c:pt idx="13943">
                  <c:v>0.12862399999999999</c:v>
                </c:pt>
                <c:pt idx="13944">
                  <c:v>0.12778400000000001</c:v>
                </c:pt>
                <c:pt idx="13945">
                  <c:v>0.12698899999999999</c:v>
                </c:pt>
                <c:pt idx="13946">
                  <c:v>0.12615999999999999</c:v>
                </c:pt>
                <c:pt idx="13947">
                  <c:v>0.125365</c:v>
                </c:pt>
                <c:pt idx="13948">
                  <c:v>0.12454800000000001</c:v>
                </c:pt>
                <c:pt idx="13949">
                  <c:v>0.123797</c:v>
                </c:pt>
                <c:pt idx="13950">
                  <c:v>0.12302399999999999</c:v>
                </c:pt>
                <c:pt idx="13951">
                  <c:v>0.122263</c:v>
                </c:pt>
                <c:pt idx="13952">
                  <c:v>0.12141200000000001</c:v>
                </c:pt>
                <c:pt idx="13953">
                  <c:v>0.120695</c:v>
                </c:pt>
                <c:pt idx="13954">
                  <c:v>0.119978</c:v>
                </c:pt>
                <c:pt idx="13955">
                  <c:v>0.11919399999999999</c:v>
                </c:pt>
                <c:pt idx="13956">
                  <c:v>0.118366</c:v>
                </c:pt>
                <c:pt idx="13957">
                  <c:v>0.117593</c:v>
                </c:pt>
                <c:pt idx="13958">
                  <c:v>0.116787</c:v>
                </c:pt>
                <c:pt idx="13959">
                  <c:v>0.116036</c:v>
                </c:pt>
                <c:pt idx="13960">
                  <c:v>0.11525199999999999</c:v>
                </c:pt>
                <c:pt idx="13961">
                  <c:v>0.11455799999999999</c:v>
                </c:pt>
                <c:pt idx="13962">
                  <c:v>0.11386400000000001</c:v>
                </c:pt>
                <c:pt idx="13963">
                  <c:v>0.11327</c:v>
                </c:pt>
                <c:pt idx="13964">
                  <c:v>0.112598</c:v>
                </c:pt>
                <c:pt idx="13965">
                  <c:v>0.11200400000000001</c:v>
                </c:pt>
                <c:pt idx="13966">
                  <c:v>0.111377</c:v>
                </c:pt>
                <c:pt idx="13967">
                  <c:v>0.110773</c:v>
                </c:pt>
                <c:pt idx="13968">
                  <c:v>0.110157</c:v>
                </c:pt>
                <c:pt idx="13969">
                  <c:v>0.109697</c:v>
                </c:pt>
                <c:pt idx="13970">
                  <c:v>0.109149</c:v>
                </c:pt>
                <c:pt idx="13971">
                  <c:v>0.108746</c:v>
                </c:pt>
                <c:pt idx="13972">
                  <c:v>0.108309</c:v>
                </c:pt>
                <c:pt idx="13973">
                  <c:v>0.107805</c:v>
                </c:pt>
                <c:pt idx="13974">
                  <c:v>0.107222</c:v>
                </c:pt>
                <c:pt idx="13975">
                  <c:v>0.10682999999999999</c:v>
                </c:pt>
                <c:pt idx="13976">
                  <c:v>0.106528</c:v>
                </c:pt>
                <c:pt idx="13977">
                  <c:v>0.106304</c:v>
                </c:pt>
                <c:pt idx="13978">
                  <c:v>0.106002</c:v>
                </c:pt>
                <c:pt idx="13979">
                  <c:v>0.10573299999999999</c:v>
                </c:pt>
                <c:pt idx="13980">
                  <c:v>0.10549799999999999</c:v>
                </c:pt>
                <c:pt idx="13981">
                  <c:v>0.105352</c:v>
                </c:pt>
                <c:pt idx="13982">
                  <c:v>0.105263</c:v>
                </c:pt>
                <c:pt idx="13983">
                  <c:v>0.10524</c:v>
                </c:pt>
                <c:pt idx="13984">
                  <c:v>0.10520699999999999</c:v>
                </c:pt>
                <c:pt idx="13985">
                  <c:v>0.105251</c:v>
                </c:pt>
                <c:pt idx="13986">
                  <c:v>0.105341</c:v>
                </c:pt>
                <c:pt idx="13987">
                  <c:v>0.105431</c:v>
                </c:pt>
                <c:pt idx="13988">
                  <c:v>0.105554</c:v>
                </c:pt>
                <c:pt idx="13989">
                  <c:v>0.105755</c:v>
                </c:pt>
                <c:pt idx="13990">
                  <c:v>0.105957</c:v>
                </c:pt>
                <c:pt idx="13991">
                  <c:v>0.10617</c:v>
                </c:pt>
                <c:pt idx="13992">
                  <c:v>0.106461</c:v>
                </c:pt>
                <c:pt idx="13993">
                  <c:v>0.106741</c:v>
                </c:pt>
                <c:pt idx="13994">
                  <c:v>0.106987</c:v>
                </c:pt>
                <c:pt idx="13995">
                  <c:v>0.107222</c:v>
                </c:pt>
                <c:pt idx="13996">
                  <c:v>0.107491</c:v>
                </c:pt>
                <c:pt idx="13997">
                  <c:v>0.10775999999999999</c:v>
                </c:pt>
                <c:pt idx="13998">
                  <c:v>0.108029</c:v>
                </c:pt>
                <c:pt idx="13999">
                  <c:v>0.108432</c:v>
                </c:pt>
                <c:pt idx="14000">
                  <c:v>0.10875700000000001</c:v>
                </c:pt>
                <c:pt idx="14001">
                  <c:v>0.109149</c:v>
                </c:pt>
                <c:pt idx="14002">
                  <c:v>0.109541</c:v>
                </c:pt>
                <c:pt idx="14003">
                  <c:v>0.10997700000000001</c:v>
                </c:pt>
                <c:pt idx="14004">
                  <c:v>0.11036899999999999</c:v>
                </c:pt>
                <c:pt idx="14005">
                  <c:v>0.110829</c:v>
                </c:pt>
                <c:pt idx="14006">
                  <c:v>0.111299</c:v>
                </c:pt>
                <c:pt idx="14007">
                  <c:v>0.111792</c:v>
                </c:pt>
                <c:pt idx="14008">
                  <c:v>0.112251</c:v>
                </c:pt>
                <c:pt idx="14009">
                  <c:v>0.11276600000000001</c:v>
                </c:pt>
                <c:pt idx="14010">
                  <c:v>0.113192</c:v>
                </c:pt>
                <c:pt idx="14011">
                  <c:v>0.11369600000000001</c:v>
                </c:pt>
                <c:pt idx="14012">
                  <c:v>0.114144</c:v>
                </c:pt>
                <c:pt idx="14013">
                  <c:v>0.114625</c:v>
                </c:pt>
                <c:pt idx="14014">
                  <c:v>0.11514000000000001</c:v>
                </c:pt>
                <c:pt idx="14015">
                  <c:v>0.115756</c:v>
                </c:pt>
                <c:pt idx="14016">
                  <c:v>0.116283</c:v>
                </c:pt>
                <c:pt idx="14017">
                  <c:v>0.11676400000000001</c:v>
                </c:pt>
                <c:pt idx="14018">
                  <c:v>0.117234</c:v>
                </c:pt>
                <c:pt idx="14019">
                  <c:v>0.117772</c:v>
                </c:pt>
                <c:pt idx="14020">
                  <c:v>0.11833200000000001</c:v>
                </c:pt>
                <c:pt idx="14021">
                  <c:v>0.11887</c:v>
                </c:pt>
                <c:pt idx="14022">
                  <c:v>0.11931799999999999</c:v>
                </c:pt>
                <c:pt idx="14023">
                  <c:v>0.119642</c:v>
                </c:pt>
                <c:pt idx="14024">
                  <c:v>0.11995599999999999</c:v>
                </c:pt>
                <c:pt idx="14025">
                  <c:v>0.120381</c:v>
                </c:pt>
                <c:pt idx="14026">
                  <c:v>0.12081799999999999</c:v>
                </c:pt>
                <c:pt idx="14027">
                  <c:v>0.12112100000000001</c:v>
                </c:pt>
                <c:pt idx="14028">
                  <c:v>0.121423</c:v>
                </c:pt>
                <c:pt idx="14029">
                  <c:v>0.12163599999999999</c:v>
                </c:pt>
                <c:pt idx="14030">
                  <c:v>0.12177</c:v>
                </c:pt>
                <c:pt idx="14031">
                  <c:v>0.121893</c:v>
                </c:pt>
                <c:pt idx="14032">
                  <c:v>0.122005</c:v>
                </c:pt>
                <c:pt idx="14033">
                  <c:v>0.122073</c:v>
                </c:pt>
                <c:pt idx="14034">
                  <c:v>0.12216200000000001</c:v>
                </c:pt>
                <c:pt idx="14035">
                  <c:v>0.122229</c:v>
                </c:pt>
                <c:pt idx="14036">
                  <c:v>0.122296</c:v>
                </c:pt>
                <c:pt idx="14037">
                  <c:v>0.122408</c:v>
                </c:pt>
                <c:pt idx="14038">
                  <c:v>0.122588</c:v>
                </c:pt>
                <c:pt idx="14039">
                  <c:v>0.12268800000000001</c:v>
                </c:pt>
                <c:pt idx="14040">
                  <c:v>0.122644</c:v>
                </c:pt>
                <c:pt idx="14041">
                  <c:v>0.12261</c:v>
                </c:pt>
                <c:pt idx="14042">
                  <c:v>0.122576</c:v>
                </c:pt>
                <c:pt idx="14043">
                  <c:v>0.12239700000000001</c:v>
                </c:pt>
                <c:pt idx="14044">
                  <c:v>0.12214</c:v>
                </c:pt>
                <c:pt idx="14045">
                  <c:v>0.121781</c:v>
                </c:pt>
                <c:pt idx="14046">
                  <c:v>0.121389</c:v>
                </c:pt>
                <c:pt idx="14047">
                  <c:v>0.12100900000000001</c:v>
                </c:pt>
                <c:pt idx="14048">
                  <c:v>0.12059400000000001</c:v>
                </c:pt>
                <c:pt idx="14049">
                  <c:v>0.12012399999999999</c:v>
                </c:pt>
                <c:pt idx="14050">
                  <c:v>0.119653</c:v>
                </c:pt>
                <c:pt idx="14051">
                  <c:v>0.119217</c:v>
                </c:pt>
                <c:pt idx="14052">
                  <c:v>0.118802</c:v>
                </c:pt>
                <c:pt idx="14053">
                  <c:v>0.118377</c:v>
                </c:pt>
                <c:pt idx="14054">
                  <c:v>0.11792900000000001</c:v>
                </c:pt>
                <c:pt idx="14055">
                  <c:v>0.117492</c:v>
                </c:pt>
                <c:pt idx="14056">
                  <c:v>0.116966</c:v>
                </c:pt>
                <c:pt idx="14057">
                  <c:v>0.11635</c:v>
                </c:pt>
                <c:pt idx="14058">
                  <c:v>0.11579</c:v>
                </c:pt>
                <c:pt idx="14059">
                  <c:v>0.11525199999999999</c:v>
                </c:pt>
                <c:pt idx="14060">
                  <c:v>0.114703</c:v>
                </c:pt>
                <c:pt idx="14061">
                  <c:v>0.114121</c:v>
                </c:pt>
                <c:pt idx="14062">
                  <c:v>0.113584</c:v>
                </c:pt>
                <c:pt idx="14063">
                  <c:v>0.113147</c:v>
                </c:pt>
                <c:pt idx="14064">
                  <c:v>0.1128</c:v>
                </c:pt>
                <c:pt idx="14065">
                  <c:v>0.11241900000000001</c:v>
                </c:pt>
                <c:pt idx="14066">
                  <c:v>0.111915</c:v>
                </c:pt>
                <c:pt idx="14067">
                  <c:v>0.11136600000000001</c:v>
                </c:pt>
                <c:pt idx="14068">
                  <c:v>0.110952</c:v>
                </c:pt>
                <c:pt idx="14069">
                  <c:v>0.110504</c:v>
                </c:pt>
                <c:pt idx="14070">
                  <c:v>0.110078</c:v>
                </c:pt>
                <c:pt idx="14071">
                  <c:v>0.10967499999999999</c:v>
                </c:pt>
                <c:pt idx="14072">
                  <c:v>0.109294</c:v>
                </c:pt>
                <c:pt idx="14073">
                  <c:v>0.108902</c:v>
                </c:pt>
                <c:pt idx="14074">
                  <c:v>0.108544</c:v>
                </c:pt>
                <c:pt idx="14075">
                  <c:v>0.10823000000000001</c:v>
                </c:pt>
                <c:pt idx="14076">
                  <c:v>0.107894</c:v>
                </c:pt>
                <c:pt idx="14077">
                  <c:v>0.10757</c:v>
                </c:pt>
                <c:pt idx="14078">
                  <c:v>0.1072</c:v>
                </c:pt>
                <c:pt idx="14079">
                  <c:v>0.10673000000000001</c:v>
                </c:pt>
                <c:pt idx="14080">
                  <c:v>0.10636</c:v>
                </c:pt>
                <c:pt idx="14081">
                  <c:v>0.106069</c:v>
                </c:pt>
                <c:pt idx="14082">
                  <c:v>0.10585600000000001</c:v>
                </c:pt>
                <c:pt idx="14083">
                  <c:v>0.10556500000000001</c:v>
                </c:pt>
                <c:pt idx="14084">
                  <c:v>0.105397</c:v>
                </c:pt>
                <c:pt idx="14085">
                  <c:v>0.105285</c:v>
                </c:pt>
                <c:pt idx="14086">
                  <c:v>0.105251</c:v>
                </c:pt>
                <c:pt idx="14087">
                  <c:v>0.105229</c:v>
                </c:pt>
                <c:pt idx="14088">
                  <c:v>0.10520699999999999</c:v>
                </c:pt>
                <c:pt idx="14089">
                  <c:v>0.10524</c:v>
                </c:pt>
                <c:pt idx="14090">
                  <c:v>0.105408</c:v>
                </c:pt>
                <c:pt idx="14091">
                  <c:v>0.10549799999999999</c:v>
                </c:pt>
                <c:pt idx="14092">
                  <c:v>0.105576</c:v>
                </c:pt>
                <c:pt idx="14093">
                  <c:v>0.10561</c:v>
                </c:pt>
                <c:pt idx="14094">
                  <c:v>0.105699</c:v>
                </c:pt>
                <c:pt idx="14095">
                  <c:v>0.105823</c:v>
                </c:pt>
                <c:pt idx="14096">
                  <c:v>0.105935</c:v>
                </c:pt>
                <c:pt idx="14097">
                  <c:v>0.106058</c:v>
                </c:pt>
                <c:pt idx="14098">
                  <c:v>0.106293</c:v>
                </c:pt>
                <c:pt idx="14099">
                  <c:v>0.10649500000000001</c:v>
                </c:pt>
                <c:pt idx="14100">
                  <c:v>0.10671799999999999</c:v>
                </c:pt>
                <c:pt idx="14101">
                  <c:v>0.106987</c:v>
                </c:pt>
                <c:pt idx="14102">
                  <c:v>0.107323</c:v>
                </c:pt>
                <c:pt idx="14103">
                  <c:v>0.107659</c:v>
                </c:pt>
                <c:pt idx="14104">
                  <c:v>0.107906</c:v>
                </c:pt>
                <c:pt idx="14105">
                  <c:v>0.10817400000000001</c:v>
                </c:pt>
                <c:pt idx="14106">
                  <c:v>0.10846600000000001</c:v>
                </c:pt>
                <c:pt idx="14107">
                  <c:v>0.108802</c:v>
                </c:pt>
                <c:pt idx="14108">
                  <c:v>0.109182</c:v>
                </c:pt>
                <c:pt idx="14109">
                  <c:v>0.10956299999999999</c:v>
                </c:pt>
                <c:pt idx="14110">
                  <c:v>0.11002199999999999</c:v>
                </c:pt>
                <c:pt idx="14111">
                  <c:v>0.11054899999999999</c:v>
                </c:pt>
                <c:pt idx="14112">
                  <c:v>0.11113099999999999</c:v>
                </c:pt>
                <c:pt idx="14113">
                  <c:v>0.111646</c:v>
                </c:pt>
                <c:pt idx="14114">
                  <c:v>0.11222799999999999</c:v>
                </c:pt>
                <c:pt idx="14115">
                  <c:v>0.11276600000000001</c:v>
                </c:pt>
                <c:pt idx="14116">
                  <c:v>0.113348</c:v>
                </c:pt>
                <c:pt idx="14117">
                  <c:v>0.11402</c:v>
                </c:pt>
                <c:pt idx="14118">
                  <c:v>0.11468100000000001</c:v>
                </c:pt>
                <c:pt idx="14119">
                  <c:v>0.115353</c:v>
                </c:pt>
                <c:pt idx="14120">
                  <c:v>0.116103</c:v>
                </c:pt>
                <c:pt idx="14121">
                  <c:v>0.116775</c:v>
                </c:pt>
                <c:pt idx="14122">
                  <c:v>0.117481</c:v>
                </c:pt>
                <c:pt idx="14123">
                  <c:v>0.11809699999999999</c:v>
                </c:pt>
                <c:pt idx="14124">
                  <c:v>0.11878</c:v>
                </c:pt>
                <c:pt idx="14125">
                  <c:v>0.119463</c:v>
                </c:pt>
                <c:pt idx="14126">
                  <c:v>0.12013500000000001</c:v>
                </c:pt>
                <c:pt idx="14127">
                  <c:v>0.120841</c:v>
                </c:pt>
                <c:pt idx="14128">
                  <c:v>0.121613</c:v>
                </c:pt>
                <c:pt idx="14129">
                  <c:v>0.12232999999999999</c:v>
                </c:pt>
                <c:pt idx="14130">
                  <c:v>0.12302399999999999</c:v>
                </c:pt>
                <c:pt idx="14131">
                  <c:v>0.123573</c:v>
                </c:pt>
                <c:pt idx="14132">
                  <c:v>0.124212</c:v>
                </c:pt>
                <c:pt idx="14133">
                  <c:v>0.12485</c:v>
                </c:pt>
                <c:pt idx="14134">
                  <c:v>0.12552199999999999</c:v>
                </c:pt>
                <c:pt idx="14135">
                  <c:v>0.12610399999999999</c:v>
                </c:pt>
                <c:pt idx="14136">
                  <c:v>0.12670899999999999</c:v>
                </c:pt>
                <c:pt idx="14137">
                  <c:v>0.12737000000000001</c:v>
                </c:pt>
                <c:pt idx="14138">
                  <c:v>0.12806400000000001</c:v>
                </c:pt>
                <c:pt idx="14139">
                  <c:v>0.12870200000000001</c:v>
                </c:pt>
                <c:pt idx="14140">
                  <c:v>0.12933</c:v>
                </c:pt>
                <c:pt idx="14141">
                  <c:v>0.12987799999999999</c:v>
                </c:pt>
                <c:pt idx="14142">
                  <c:v>0.13040499999999999</c:v>
                </c:pt>
                <c:pt idx="14143">
                  <c:v>0.13087499999999999</c:v>
                </c:pt>
                <c:pt idx="14144">
                  <c:v>0.13127800000000001</c:v>
                </c:pt>
                <c:pt idx="14145">
                  <c:v>0.131715</c:v>
                </c:pt>
                <c:pt idx="14146">
                  <c:v>0.132073</c:v>
                </c:pt>
                <c:pt idx="14147">
                  <c:v>0.13243199999999999</c:v>
                </c:pt>
                <c:pt idx="14148">
                  <c:v>0.13281200000000001</c:v>
                </c:pt>
                <c:pt idx="14149">
                  <c:v>0.13316</c:v>
                </c:pt>
                <c:pt idx="14150">
                  <c:v>0.13345099999999999</c:v>
                </c:pt>
                <c:pt idx="14151">
                  <c:v>0.13366400000000001</c:v>
                </c:pt>
                <c:pt idx="14152">
                  <c:v>0.13381999999999999</c:v>
                </c:pt>
                <c:pt idx="14153">
                  <c:v>0.13388800000000001</c:v>
                </c:pt>
                <c:pt idx="14154">
                  <c:v>0.13401099999999999</c:v>
                </c:pt>
                <c:pt idx="14155">
                  <c:v>0.134022</c:v>
                </c:pt>
                <c:pt idx="14156">
                  <c:v>0.13411200000000001</c:v>
                </c:pt>
                <c:pt idx="14157">
                  <c:v>0.13406699999999999</c:v>
                </c:pt>
                <c:pt idx="14158">
                  <c:v>0.133988</c:v>
                </c:pt>
                <c:pt idx="14159">
                  <c:v>0.133876</c:v>
                </c:pt>
                <c:pt idx="14160">
                  <c:v>0.13378699999999999</c:v>
                </c:pt>
                <c:pt idx="14161">
                  <c:v>0.13367499999999999</c:v>
                </c:pt>
                <c:pt idx="14162">
                  <c:v>0.133574</c:v>
                </c:pt>
                <c:pt idx="14163">
                  <c:v>0.133384</c:v>
                </c:pt>
                <c:pt idx="14164">
                  <c:v>0.13325999999999999</c:v>
                </c:pt>
                <c:pt idx="14165">
                  <c:v>0.13309199999999999</c:v>
                </c:pt>
                <c:pt idx="14166">
                  <c:v>0.13289100000000001</c:v>
                </c:pt>
                <c:pt idx="14167">
                  <c:v>0.132656</c:v>
                </c:pt>
                <c:pt idx="14168">
                  <c:v>0.132387</c:v>
                </c:pt>
                <c:pt idx="14169">
                  <c:v>0.13203999999999999</c:v>
                </c:pt>
                <c:pt idx="14170">
                  <c:v>0.13172600000000001</c:v>
                </c:pt>
                <c:pt idx="14171">
                  <c:v>0.13136800000000001</c:v>
                </c:pt>
                <c:pt idx="14172">
                  <c:v>0.13115499999999999</c:v>
                </c:pt>
                <c:pt idx="14173">
                  <c:v>0.130853</c:v>
                </c:pt>
                <c:pt idx="14174">
                  <c:v>0.13057299999999999</c:v>
                </c:pt>
                <c:pt idx="14175">
                  <c:v>0.13027</c:v>
                </c:pt>
                <c:pt idx="14176">
                  <c:v>0.13005700000000001</c:v>
                </c:pt>
                <c:pt idx="14177">
                  <c:v>0.12978899999999999</c:v>
                </c:pt>
                <c:pt idx="14178">
                  <c:v>0.12942999999999999</c:v>
                </c:pt>
                <c:pt idx="14179">
                  <c:v>0.12907199999999999</c:v>
                </c:pt>
                <c:pt idx="14180">
                  <c:v>0.12877</c:v>
                </c:pt>
                <c:pt idx="14181">
                  <c:v>0.128501</c:v>
                </c:pt>
                <c:pt idx="14182">
                  <c:v>0.128333</c:v>
                </c:pt>
                <c:pt idx="14183">
                  <c:v>0.12803</c:v>
                </c:pt>
                <c:pt idx="14184">
                  <c:v>0.12772800000000001</c:v>
                </c:pt>
                <c:pt idx="14185">
                  <c:v>0.12750400000000001</c:v>
                </c:pt>
                <c:pt idx="14186">
                  <c:v>0.12732499999999999</c:v>
                </c:pt>
                <c:pt idx="14187">
                  <c:v>0.127168</c:v>
                </c:pt>
                <c:pt idx="14188">
                  <c:v>0.127</c:v>
                </c:pt>
                <c:pt idx="14189">
                  <c:v>0.12676499999999999</c:v>
                </c:pt>
                <c:pt idx="14190">
                  <c:v>0.12650700000000001</c:v>
                </c:pt>
                <c:pt idx="14191">
                  <c:v>0.12625</c:v>
                </c:pt>
                <c:pt idx="14192">
                  <c:v>0.126138</c:v>
                </c:pt>
                <c:pt idx="14193">
                  <c:v>0.12603700000000001</c:v>
                </c:pt>
                <c:pt idx="14194">
                  <c:v>0.126003</c:v>
                </c:pt>
                <c:pt idx="14195">
                  <c:v>0.12601499999999999</c:v>
                </c:pt>
                <c:pt idx="14196">
                  <c:v>0.12618299999999999</c:v>
                </c:pt>
                <c:pt idx="14197">
                  <c:v>0.12620500000000001</c:v>
                </c:pt>
                <c:pt idx="14198">
                  <c:v>0.12631700000000001</c:v>
                </c:pt>
                <c:pt idx="14199">
                  <c:v>0.12640699999999999</c:v>
                </c:pt>
                <c:pt idx="14200">
                  <c:v>0.126552</c:v>
                </c:pt>
                <c:pt idx="14201">
                  <c:v>0.12668699999999999</c:v>
                </c:pt>
                <c:pt idx="14202">
                  <c:v>0.12687699999999999</c:v>
                </c:pt>
                <c:pt idx="14203">
                  <c:v>0.127112</c:v>
                </c:pt>
                <c:pt idx="14204">
                  <c:v>0.12739200000000001</c:v>
                </c:pt>
                <c:pt idx="14205">
                  <c:v>0.12762699999999999</c:v>
                </c:pt>
                <c:pt idx="14206">
                  <c:v>0.12789600000000001</c:v>
                </c:pt>
                <c:pt idx="14207">
                  <c:v>0.12814200000000001</c:v>
                </c:pt>
                <c:pt idx="14208">
                  <c:v>0.12842200000000001</c:v>
                </c:pt>
                <c:pt idx="14209">
                  <c:v>0.12872500000000001</c:v>
                </c:pt>
                <c:pt idx="14210">
                  <c:v>0.12903800000000001</c:v>
                </c:pt>
                <c:pt idx="14211">
                  <c:v>0.12933</c:v>
                </c:pt>
                <c:pt idx="14212">
                  <c:v>0.12970999999999999</c:v>
                </c:pt>
                <c:pt idx="14213">
                  <c:v>0.13001299999999999</c:v>
                </c:pt>
                <c:pt idx="14214">
                  <c:v>0.13034899999999999</c:v>
                </c:pt>
                <c:pt idx="14215">
                  <c:v>0.13067300000000001</c:v>
                </c:pt>
                <c:pt idx="14216">
                  <c:v>0.13100899999999999</c:v>
                </c:pt>
                <c:pt idx="14217">
                  <c:v>0.13125600000000001</c:v>
                </c:pt>
                <c:pt idx="14218">
                  <c:v>0.13151299999999999</c:v>
                </c:pt>
                <c:pt idx="14219">
                  <c:v>0.13179299999999999</c:v>
                </c:pt>
                <c:pt idx="14220">
                  <c:v>0.13202900000000001</c:v>
                </c:pt>
                <c:pt idx="14221">
                  <c:v>0.13217400000000001</c:v>
                </c:pt>
                <c:pt idx="14222">
                  <c:v>0.132275</c:v>
                </c:pt>
                <c:pt idx="14223">
                  <c:v>0.13226399999999999</c:v>
                </c:pt>
                <c:pt idx="14224">
                  <c:v>0.13243199999999999</c:v>
                </c:pt>
                <c:pt idx="14225">
                  <c:v>0.13262199999999999</c:v>
                </c:pt>
                <c:pt idx="14226">
                  <c:v>0.13281200000000001</c:v>
                </c:pt>
                <c:pt idx="14227">
                  <c:v>0.132936</c:v>
                </c:pt>
                <c:pt idx="14228">
                  <c:v>0.13314799999999999</c:v>
                </c:pt>
                <c:pt idx="14229">
                  <c:v>0.13337199999999999</c:v>
                </c:pt>
                <c:pt idx="14230">
                  <c:v>0.13361899999999999</c:v>
                </c:pt>
                <c:pt idx="14231">
                  <c:v>0.13394400000000001</c:v>
                </c:pt>
                <c:pt idx="14232">
                  <c:v>0.13435800000000001</c:v>
                </c:pt>
                <c:pt idx="14233">
                  <c:v>0.13458200000000001</c:v>
                </c:pt>
                <c:pt idx="14234">
                  <c:v>0.134795</c:v>
                </c:pt>
                <c:pt idx="14235">
                  <c:v>0.13497400000000001</c:v>
                </c:pt>
                <c:pt idx="14236">
                  <c:v>0.13505200000000001</c:v>
                </c:pt>
                <c:pt idx="14237">
                  <c:v>0.134963</c:v>
                </c:pt>
                <c:pt idx="14238">
                  <c:v>0.13497400000000001</c:v>
                </c:pt>
                <c:pt idx="14239">
                  <c:v>0.135075</c:v>
                </c:pt>
                <c:pt idx="14240">
                  <c:v>0.135131</c:v>
                </c:pt>
                <c:pt idx="14241">
                  <c:v>0.13510800000000001</c:v>
                </c:pt>
                <c:pt idx="14242">
                  <c:v>0.13508600000000001</c:v>
                </c:pt>
                <c:pt idx="14243">
                  <c:v>0.13495199999999999</c:v>
                </c:pt>
                <c:pt idx="14244">
                  <c:v>0.13470499999999999</c:v>
                </c:pt>
                <c:pt idx="14245">
                  <c:v>0.13441400000000001</c:v>
                </c:pt>
                <c:pt idx="14246">
                  <c:v>0.13411200000000001</c:v>
                </c:pt>
                <c:pt idx="14247">
                  <c:v>0.13376399999999999</c:v>
                </c:pt>
                <c:pt idx="14248">
                  <c:v>0.13350699999999999</c:v>
                </c:pt>
                <c:pt idx="14249">
                  <c:v>0.13319300000000001</c:v>
                </c:pt>
                <c:pt idx="14250">
                  <c:v>0.132857</c:v>
                </c:pt>
                <c:pt idx="14251">
                  <c:v>0.13253300000000001</c:v>
                </c:pt>
                <c:pt idx="14252">
                  <c:v>0.13226399999999999</c:v>
                </c:pt>
                <c:pt idx="14253">
                  <c:v>0.13187199999999999</c:v>
                </c:pt>
                <c:pt idx="14254">
                  <c:v>0.131525</c:v>
                </c:pt>
                <c:pt idx="14255">
                  <c:v>0.131189</c:v>
                </c:pt>
                <c:pt idx="14256">
                  <c:v>0.13080800000000001</c:v>
                </c:pt>
                <c:pt idx="14257">
                  <c:v>0.13039300000000001</c:v>
                </c:pt>
                <c:pt idx="14258">
                  <c:v>0.13003500000000001</c:v>
                </c:pt>
                <c:pt idx="14259">
                  <c:v>0.12964300000000001</c:v>
                </c:pt>
                <c:pt idx="14260">
                  <c:v>0.12926199999999999</c:v>
                </c:pt>
                <c:pt idx="14261">
                  <c:v>0.128915</c:v>
                </c:pt>
                <c:pt idx="14262">
                  <c:v>0.12873599999999999</c:v>
                </c:pt>
                <c:pt idx="14263">
                  <c:v>0.128557</c:v>
                </c:pt>
                <c:pt idx="14264">
                  <c:v>0.12853400000000001</c:v>
                </c:pt>
                <c:pt idx="14265">
                  <c:v>0.12842200000000001</c:v>
                </c:pt>
                <c:pt idx="14266">
                  <c:v>0.12831000000000001</c:v>
                </c:pt>
                <c:pt idx="14267">
                  <c:v>0.12815399999999999</c:v>
                </c:pt>
                <c:pt idx="14268">
                  <c:v>0.12800800000000001</c:v>
                </c:pt>
                <c:pt idx="14269">
                  <c:v>0.127694</c:v>
                </c:pt>
                <c:pt idx="14270">
                  <c:v>0.127414</c:v>
                </c:pt>
                <c:pt idx="14271">
                  <c:v>0.12720200000000001</c:v>
                </c:pt>
                <c:pt idx="14272">
                  <c:v>0.12695500000000001</c:v>
                </c:pt>
                <c:pt idx="14273">
                  <c:v>0.12656300000000001</c:v>
                </c:pt>
                <c:pt idx="14274">
                  <c:v>0.12625</c:v>
                </c:pt>
                <c:pt idx="14275">
                  <c:v>0.12597</c:v>
                </c:pt>
                <c:pt idx="14276">
                  <c:v>0.12573500000000001</c:v>
                </c:pt>
                <c:pt idx="14277">
                  <c:v>0.12551100000000001</c:v>
                </c:pt>
                <c:pt idx="14278">
                  <c:v>0.125421</c:v>
                </c:pt>
                <c:pt idx="14279">
                  <c:v>0.125275</c:v>
                </c:pt>
                <c:pt idx="14280">
                  <c:v>0.124917</c:v>
                </c:pt>
                <c:pt idx="14281">
                  <c:v>0.12460400000000001</c:v>
                </c:pt>
                <c:pt idx="14282">
                  <c:v>0.124447</c:v>
                </c:pt>
                <c:pt idx="14283">
                  <c:v>0.124268</c:v>
                </c:pt>
                <c:pt idx="14284">
                  <c:v>0.124111</c:v>
                </c:pt>
                <c:pt idx="14285">
                  <c:v>0.12413299999999999</c:v>
                </c:pt>
                <c:pt idx="14286">
                  <c:v>0.124223</c:v>
                </c:pt>
                <c:pt idx="14287">
                  <c:v>0.124324</c:v>
                </c:pt>
                <c:pt idx="14288">
                  <c:v>0.124469</c:v>
                </c:pt>
                <c:pt idx="14289">
                  <c:v>0.124525</c:v>
                </c:pt>
                <c:pt idx="14290">
                  <c:v>0.124704</c:v>
                </c:pt>
                <c:pt idx="14291">
                  <c:v>0.12482699999999999</c:v>
                </c:pt>
                <c:pt idx="14292">
                  <c:v>0.12495100000000001</c:v>
                </c:pt>
                <c:pt idx="14293">
                  <c:v>0.12504000000000001</c:v>
                </c:pt>
                <c:pt idx="14294">
                  <c:v>0.125197</c:v>
                </c:pt>
                <c:pt idx="14295">
                  <c:v>0.12526399999999999</c:v>
                </c:pt>
                <c:pt idx="14296">
                  <c:v>0.125365</c:v>
                </c:pt>
                <c:pt idx="14297">
                  <c:v>0.12554399999999999</c:v>
                </c:pt>
                <c:pt idx="14298">
                  <c:v>0.12576799999999999</c:v>
                </c:pt>
                <c:pt idx="14299">
                  <c:v>0.12599199999999999</c:v>
                </c:pt>
                <c:pt idx="14300">
                  <c:v>0.12623899999999999</c:v>
                </c:pt>
                <c:pt idx="14301">
                  <c:v>0.126496</c:v>
                </c:pt>
                <c:pt idx="14302">
                  <c:v>0.12676499999999999</c:v>
                </c:pt>
                <c:pt idx="14303">
                  <c:v>0.12687699999999999</c:v>
                </c:pt>
                <c:pt idx="14304">
                  <c:v>0.127023</c:v>
                </c:pt>
                <c:pt idx="14305">
                  <c:v>0.12697800000000001</c:v>
                </c:pt>
                <c:pt idx="14306">
                  <c:v>0.126967</c:v>
                </c:pt>
                <c:pt idx="14307">
                  <c:v>0.126967</c:v>
                </c:pt>
                <c:pt idx="14308">
                  <c:v>0.12698899999999999</c:v>
                </c:pt>
                <c:pt idx="14309">
                  <c:v>0.12698899999999999</c:v>
                </c:pt>
                <c:pt idx="14310">
                  <c:v>0.12709000000000001</c:v>
                </c:pt>
                <c:pt idx="14311">
                  <c:v>0.12712300000000001</c:v>
                </c:pt>
                <c:pt idx="14312">
                  <c:v>0.12715699999999999</c:v>
                </c:pt>
                <c:pt idx="14313">
                  <c:v>0.12721299999999999</c:v>
                </c:pt>
                <c:pt idx="14314">
                  <c:v>0.127303</c:v>
                </c:pt>
                <c:pt idx="14315">
                  <c:v>0.12734699999999999</c:v>
                </c:pt>
                <c:pt idx="14316">
                  <c:v>0.12739200000000001</c:v>
                </c:pt>
                <c:pt idx="14317">
                  <c:v>0.12740299999999999</c:v>
                </c:pt>
                <c:pt idx="14318">
                  <c:v>0.127493</c:v>
                </c:pt>
                <c:pt idx="14319">
                  <c:v>0.12748200000000001</c:v>
                </c:pt>
                <c:pt idx="14320">
                  <c:v>0.12750400000000001</c:v>
                </c:pt>
                <c:pt idx="14321">
                  <c:v>0.127582</c:v>
                </c:pt>
                <c:pt idx="14322">
                  <c:v>0.127661</c:v>
                </c:pt>
                <c:pt idx="14323">
                  <c:v>0.12756000000000001</c:v>
                </c:pt>
                <c:pt idx="14324">
                  <c:v>0.12748200000000001</c:v>
                </c:pt>
                <c:pt idx="14325">
                  <c:v>0.12747</c:v>
                </c:pt>
                <c:pt idx="14326">
                  <c:v>0.12743699999999999</c:v>
                </c:pt>
                <c:pt idx="14327">
                  <c:v>0.12737000000000001</c:v>
                </c:pt>
                <c:pt idx="14328">
                  <c:v>0.127359</c:v>
                </c:pt>
                <c:pt idx="14329">
                  <c:v>0.12734699999999999</c:v>
                </c:pt>
                <c:pt idx="14330">
                  <c:v>0.12740299999999999</c:v>
                </c:pt>
                <c:pt idx="14331">
                  <c:v>0.127303</c:v>
                </c:pt>
                <c:pt idx="14332">
                  <c:v>0.12728</c:v>
                </c:pt>
                <c:pt idx="14333">
                  <c:v>0.12726899999999999</c:v>
                </c:pt>
                <c:pt idx="14334">
                  <c:v>0.127224</c:v>
                </c:pt>
                <c:pt idx="14335">
                  <c:v>0.12720200000000001</c:v>
                </c:pt>
                <c:pt idx="14336">
                  <c:v>0.12729099999999999</c:v>
                </c:pt>
                <c:pt idx="14337">
                  <c:v>0.127336</c:v>
                </c:pt>
                <c:pt idx="14338">
                  <c:v>0.127303</c:v>
                </c:pt>
                <c:pt idx="14339">
                  <c:v>0.12726899999999999</c:v>
                </c:pt>
                <c:pt idx="14340">
                  <c:v>0.12720200000000001</c:v>
                </c:pt>
                <c:pt idx="14341">
                  <c:v>0.127135</c:v>
                </c:pt>
                <c:pt idx="14342">
                  <c:v>0.12706700000000001</c:v>
                </c:pt>
                <c:pt idx="14343">
                  <c:v>0.12697800000000001</c:v>
                </c:pt>
                <c:pt idx="14344">
                  <c:v>0.12689900000000001</c:v>
                </c:pt>
                <c:pt idx="14345">
                  <c:v>0.12684300000000001</c:v>
                </c:pt>
                <c:pt idx="14346">
                  <c:v>0.126944</c:v>
                </c:pt>
                <c:pt idx="14347">
                  <c:v>0.12697800000000001</c:v>
                </c:pt>
                <c:pt idx="14348">
                  <c:v>0.126944</c:v>
                </c:pt>
                <c:pt idx="14349">
                  <c:v>0.12687699999999999</c:v>
                </c:pt>
                <c:pt idx="14350">
                  <c:v>0.126888</c:v>
                </c:pt>
                <c:pt idx="14351">
                  <c:v>0.126832</c:v>
                </c:pt>
                <c:pt idx="14352">
                  <c:v>0.12686600000000001</c:v>
                </c:pt>
                <c:pt idx="14353">
                  <c:v>0.126832</c:v>
                </c:pt>
                <c:pt idx="14354">
                  <c:v>0.12669800000000001</c:v>
                </c:pt>
                <c:pt idx="14355">
                  <c:v>0.12657499999999999</c:v>
                </c:pt>
                <c:pt idx="14356">
                  <c:v>0.12654099999999999</c:v>
                </c:pt>
                <c:pt idx="14357">
                  <c:v>0.12644</c:v>
                </c:pt>
                <c:pt idx="14358">
                  <c:v>0.12633900000000001</c:v>
                </c:pt>
                <c:pt idx="14359">
                  <c:v>0.12621599999999999</c:v>
                </c:pt>
                <c:pt idx="14360">
                  <c:v>0.12615999999999999</c:v>
                </c:pt>
                <c:pt idx="14361">
                  <c:v>0.126138</c:v>
                </c:pt>
                <c:pt idx="14362">
                  <c:v>0.12621599999999999</c:v>
                </c:pt>
                <c:pt idx="14363">
                  <c:v>0.12631700000000001</c:v>
                </c:pt>
                <c:pt idx="14364">
                  <c:v>0.12654099999999999</c:v>
                </c:pt>
                <c:pt idx="14365">
                  <c:v>0.12670899999999999</c:v>
                </c:pt>
                <c:pt idx="14366">
                  <c:v>0.126888</c:v>
                </c:pt>
                <c:pt idx="14367">
                  <c:v>0.126944</c:v>
                </c:pt>
                <c:pt idx="14368">
                  <c:v>0.12701100000000001</c:v>
                </c:pt>
                <c:pt idx="14369">
                  <c:v>0.12701100000000001</c:v>
                </c:pt>
                <c:pt idx="14370">
                  <c:v>0.12703400000000001</c:v>
                </c:pt>
                <c:pt idx="14371">
                  <c:v>0.126967</c:v>
                </c:pt>
                <c:pt idx="14372">
                  <c:v>0.127023</c:v>
                </c:pt>
                <c:pt idx="14373">
                  <c:v>0.127079</c:v>
                </c:pt>
                <c:pt idx="14374">
                  <c:v>0.12714600000000001</c:v>
                </c:pt>
                <c:pt idx="14375">
                  <c:v>0.12726899999999999</c:v>
                </c:pt>
                <c:pt idx="14376">
                  <c:v>0.12737000000000001</c:v>
                </c:pt>
                <c:pt idx="14377">
                  <c:v>0.12737000000000001</c:v>
                </c:pt>
                <c:pt idx="14378">
                  <c:v>0.12739200000000001</c:v>
                </c:pt>
                <c:pt idx="14379">
                  <c:v>0.12748200000000001</c:v>
                </c:pt>
                <c:pt idx="14380">
                  <c:v>0.12753800000000001</c:v>
                </c:pt>
                <c:pt idx="14381">
                  <c:v>0.127638</c:v>
                </c:pt>
                <c:pt idx="14382">
                  <c:v>0.127773</c:v>
                </c:pt>
                <c:pt idx="14383">
                  <c:v>0.12784000000000001</c:v>
                </c:pt>
                <c:pt idx="14384">
                  <c:v>0.127918</c:v>
                </c:pt>
                <c:pt idx="14385">
                  <c:v>0.12803</c:v>
                </c:pt>
                <c:pt idx="14386">
                  <c:v>0.12807499999999999</c:v>
                </c:pt>
                <c:pt idx="14387">
                  <c:v>0.127997</c:v>
                </c:pt>
                <c:pt idx="14388">
                  <c:v>0.12806400000000001</c:v>
                </c:pt>
                <c:pt idx="14389">
                  <c:v>0.128221</c:v>
                </c:pt>
                <c:pt idx="14390">
                  <c:v>0.12842200000000001</c:v>
                </c:pt>
                <c:pt idx="14391">
                  <c:v>0.12854599999999999</c:v>
                </c:pt>
                <c:pt idx="14392">
                  <c:v>0.128826</c:v>
                </c:pt>
                <c:pt idx="14393">
                  <c:v>0.129027</c:v>
                </c:pt>
                <c:pt idx="14394">
                  <c:v>0.12922900000000001</c:v>
                </c:pt>
                <c:pt idx="14395">
                  <c:v>0.12954199999999999</c:v>
                </c:pt>
                <c:pt idx="14396">
                  <c:v>0.12992300000000001</c:v>
                </c:pt>
                <c:pt idx="14397">
                  <c:v>0.13016900000000001</c:v>
                </c:pt>
                <c:pt idx="14398">
                  <c:v>0.13044900000000001</c:v>
                </c:pt>
                <c:pt idx="14399">
                  <c:v>0.130662</c:v>
                </c:pt>
                <c:pt idx="14400">
                  <c:v>0.13080800000000001</c:v>
                </c:pt>
                <c:pt idx="14401">
                  <c:v>0.13092000000000001</c:v>
                </c:pt>
                <c:pt idx="14402">
                  <c:v>0.13100899999999999</c:v>
                </c:pt>
                <c:pt idx="14403">
                  <c:v>0.131021</c:v>
                </c:pt>
                <c:pt idx="14404">
                  <c:v>0.13100899999999999</c:v>
                </c:pt>
                <c:pt idx="14405">
                  <c:v>0.130942</c:v>
                </c:pt>
                <c:pt idx="14406">
                  <c:v>0.13095300000000001</c:v>
                </c:pt>
                <c:pt idx="14407">
                  <c:v>0.13092000000000001</c:v>
                </c:pt>
                <c:pt idx="14408">
                  <c:v>0.13092000000000001</c:v>
                </c:pt>
                <c:pt idx="14409">
                  <c:v>0.13086400000000001</c:v>
                </c:pt>
                <c:pt idx="14410">
                  <c:v>0.13081899999999999</c:v>
                </c:pt>
                <c:pt idx="14411">
                  <c:v>0.130685</c:v>
                </c:pt>
                <c:pt idx="14412">
                  <c:v>0.13057299999999999</c:v>
                </c:pt>
                <c:pt idx="14413">
                  <c:v>0.13044900000000001</c:v>
                </c:pt>
                <c:pt idx="14414">
                  <c:v>0.13028100000000001</c:v>
                </c:pt>
                <c:pt idx="14415">
                  <c:v>0.13006899999999999</c:v>
                </c:pt>
                <c:pt idx="14416">
                  <c:v>0.12982199999999999</c:v>
                </c:pt>
                <c:pt idx="14417">
                  <c:v>0.12959799999999999</c:v>
                </c:pt>
                <c:pt idx="14418">
                  <c:v>0.12942999999999999</c:v>
                </c:pt>
                <c:pt idx="14419">
                  <c:v>0.12922900000000001</c:v>
                </c:pt>
                <c:pt idx="14420">
                  <c:v>0.128971</c:v>
                </c:pt>
                <c:pt idx="14421">
                  <c:v>0.128691</c:v>
                </c:pt>
                <c:pt idx="14422">
                  <c:v>0.128411</c:v>
                </c:pt>
                <c:pt idx="14423">
                  <c:v>0.12814200000000001</c:v>
                </c:pt>
                <c:pt idx="14424">
                  <c:v>0.127941</c:v>
                </c:pt>
                <c:pt idx="14425">
                  <c:v>0.12773899999999999</c:v>
                </c:pt>
                <c:pt idx="14426">
                  <c:v>0.127526</c:v>
                </c:pt>
                <c:pt idx="14427">
                  <c:v>0.12737000000000001</c:v>
                </c:pt>
                <c:pt idx="14428">
                  <c:v>0.12728</c:v>
                </c:pt>
                <c:pt idx="14429">
                  <c:v>0.12710099999999999</c:v>
                </c:pt>
                <c:pt idx="14430">
                  <c:v>0.12687699999999999</c:v>
                </c:pt>
                <c:pt idx="14431">
                  <c:v>0.12663099999999999</c:v>
                </c:pt>
                <c:pt idx="14432">
                  <c:v>0.12644</c:v>
                </c:pt>
                <c:pt idx="14433">
                  <c:v>0.12612699999999999</c:v>
                </c:pt>
                <c:pt idx="14434">
                  <c:v>0.12579099999999999</c:v>
                </c:pt>
                <c:pt idx="14435">
                  <c:v>0.12551100000000001</c:v>
                </c:pt>
                <c:pt idx="14436">
                  <c:v>0.12518599999999999</c:v>
                </c:pt>
                <c:pt idx="14437">
                  <c:v>0.124861</c:v>
                </c:pt>
                <c:pt idx="14438">
                  <c:v>0.124693</c:v>
                </c:pt>
                <c:pt idx="14439">
                  <c:v>0.12453599999999999</c:v>
                </c:pt>
                <c:pt idx="14440">
                  <c:v>0.124503</c:v>
                </c:pt>
                <c:pt idx="14441">
                  <c:v>0.124503</c:v>
                </c:pt>
                <c:pt idx="14442">
                  <c:v>0.12457</c:v>
                </c:pt>
                <c:pt idx="14443">
                  <c:v>0.12464799999999999</c:v>
                </c:pt>
                <c:pt idx="14444">
                  <c:v>0.124727</c:v>
                </c:pt>
                <c:pt idx="14445">
                  <c:v>0.12478300000000001</c:v>
                </c:pt>
                <c:pt idx="14446">
                  <c:v>0.12483900000000001</c:v>
                </c:pt>
                <c:pt idx="14447">
                  <c:v>0.12482699999999999</c:v>
                </c:pt>
                <c:pt idx="14448">
                  <c:v>0.124805</c:v>
                </c:pt>
                <c:pt idx="14449">
                  <c:v>0.124861</c:v>
                </c:pt>
                <c:pt idx="14450">
                  <c:v>0.12495100000000001</c:v>
                </c:pt>
                <c:pt idx="14451">
                  <c:v>0.125029</c:v>
                </c:pt>
                <c:pt idx="14452">
                  <c:v>0.12523100000000001</c:v>
                </c:pt>
                <c:pt idx="14453">
                  <c:v>0.12554399999999999</c:v>
                </c:pt>
                <c:pt idx="14454">
                  <c:v>0.12579099999999999</c:v>
                </c:pt>
                <c:pt idx="14455">
                  <c:v>0.12603700000000001</c:v>
                </c:pt>
                <c:pt idx="14456">
                  <c:v>0.12633900000000001</c:v>
                </c:pt>
                <c:pt idx="14457">
                  <c:v>0.12670899999999999</c:v>
                </c:pt>
                <c:pt idx="14458">
                  <c:v>0.12704499999999999</c:v>
                </c:pt>
                <c:pt idx="14459">
                  <c:v>0.127359</c:v>
                </c:pt>
                <c:pt idx="14460">
                  <c:v>0.12767200000000001</c:v>
                </c:pt>
                <c:pt idx="14461">
                  <c:v>0.12803</c:v>
                </c:pt>
                <c:pt idx="14462">
                  <c:v>0.128355</c:v>
                </c:pt>
                <c:pt idx="14463">
                  <c:v>0.12862399999999999</c:v>
                </c:pt>
                <c:pt idx="14464">
                  <c:v>0.12884799999999999</c:v>
                </c:pt>
                <c:pt idx="14465">
                  <c:v>0.12909399999999999</c:v>
                </c:pt>
                <c:pt idx="14466">
                  <c:v>0.12937399999999999</c:v>
                </c:pt>
                <c:pt idx="14467">
                  <c:v>0.12969900000000001</c:v>
                </c:pt>
                <c:pt idx="14468">
                  <c:v>0.13000100000000001</c:v>
                </c:pt>
                <c:pt idx="14469">
                  <c:v>0.13028100000000001</c:v>
                </c:pt>
                <c:pt idx="14470">
                  <c:v>0.13050500000000001</c:v>
                </c:pt>
                <c:pt idx="14471">
                  <c:v>0.13069600000000001</c:v>
                </c:pt>
                <c:pt idx="14472">
                  <c:v>0.13087499999999999</c:v>
                </c:pt>
                <c:pt idx="14473">
                  <c:v>0.131021</c:v>
                </c:pt>
                <c:pt idx="14474">
                  <c:v>0.13114400000000001</c:v>
                </c:pt>
                <c:pt idx="14475">
                  <c:v>0.13134499999999999</c:v>
                </c:pt>
                <c:pt idx="14476">
                  <c:v>0.13148000000000001</c:v>
                </c:pt>
                <c:pt idx="14477">
                  <c:v>0.13155800000000001</c:v>
                </c:pt>
                <c:pt idx="14478">
                  <c:v>0.131547</c:v>
                </c:pt>
                <c:pt idx="14479">
                  <c:v>0.13151299999999999</c:v>
                </c:pt>
                <c:pt idx="14480">
                  <c:v>0.13148000000000001</c:v>
                </c:pt>
                <c:pt idx="14481">
                  <c:v>0.13134499999999999</c:v>
                </c:pt>
                <c:pt idx="14482">
                  <c:v>0.13126699999999999</c:v>
                </c:pt>
                <c:pt idx="14483">
                  <c:v>0.13111</c:v>
                </c:pt>
                <c:pt idx="14484">
                  <c:v>0.13089700000000001</c:v>
                </c:pt>
                <c:pt idx="14485">
                  <c:v>0.130797</c:v>
                </c:pt>
                <c:pt idx="14486">
                  <c:v>0.13075200000000001</c:v>
                </c:pt>
                <c:pt idx="14487">
                  <c:v>0.13069600000000001</c:v>
                </c:pt>
                <c:pt idx="14488">
                  <c:v>0.13069600000000001</c:v>
                </c:pt>
                <c:pt idx="14489">
                  <c:v>0.130662</c:v>
                </c:pt>
                <c:pt idx="14490">
                  <c:v>0.13052800000000001</c:v>
                </c:pt>
                <c:pt idx="14491">
                  <c:v>0.130472</c:v>
                </c:pt>
                <c:pt idx="14492">
                  <c:v>0.13046099999999999</c:v>
                </c:pt>
                <c:pt idx="14493">
                  <c:v>0.130326</c:v>
                </c:pt>
                <c:pt idx="14494">
                  <c:v>0.130102</c:v>
                </c:pt>
                <c:pt idx="14495">
                  <c:v>0.12994600000000001</c:v>
                </c:pt>
                <c:pt idx="14496">
                  <c:v>0.12981100000000001</c:v>
                </c:pt>
                <c:pt idx="14497">
                  <c:v>0.129632</c:v>
                </c:pt>
                <c:pt idx="14498">
                  <c:v>0.12936300000000001</c:v>
                </c:pt>
                <c:pt idx="14499">
                  <c:v>0.12906100000000001</c:v>
                </c:pt>
                <c:pt idx="14500">
                  <c:v>0.12878100000000001</c:v>
                </c:pt>
                <c:pt idx="14501">
                  <c:v>0.128557</c:v>
                </c:pt>
                <c:pt idx="14502">
                  <c:v>0.128299</c:v>
                </c:pt>
                <c:pt idx="14503">
                  <c:v>0.12815399999999999</c:v>
                </c:pt>
                <c:pt idx="14504">
                  <c:v>0.12804199999999999</c:v>
                </c:pt>
                <c:pt idx="14505">
                  <c:v>0.127941</c:v>
                </c:pt>
                <c:pt idx="14506">
                  <c:v>0.127806</c:v>
                </c:pt>
                <c:pt idx="14507">
                  <c:v>0.12765000000000001</c:v>
                </c:pt>
                <c:pt idx="14508">
                  <c:v>0.12742600000000001</c:v>
                </c:pt>
                <c:pt idx="14509">
                  <c:v>0.12721299999999999</c:v>
                </c:pt>
                <c:pt idx="14510">
                  <c:v>0.127023</c:v>
                </c:pt>
                <c:pt idx="14511">
                  <c:v>0.12687699999999999</c:v>
                </c:pt>
                <c:pt idx="14512">
                  <c:v>0.12670899999999999</c:v>
                </c:pt>
                <c:pt idx="14513">
                  <c:v>0.12657499999999999</c:v>
                </c:pt>
                <c:pt idx="14514">
                  <c:v>0.12644</c:v>
                </c:pt>
                <c:pt idx="14515">
                  <c:v>0.12645100000000001</c:v>
                </c:pt>
                <c:pt idx="14516">
                  <c:v>0.12646299999999999</c:v>
                </c:pt>
                <c:pt idx="14517">
                  <c:v>0.12650700000000001</c:v>
                </c:pt>
                <c:pt idx="14518">
                  <c:v>0.12663099999999999</c:v>
                </c:pt>
                <c:pt idx="14519">
                  <c:v>0.12681000000000001</c:v>
                </c:pt>
                <c:pt idx="14520">
                  <c:v>0.126832</c:v>
                </c:pt>
                <c:pt idx="14521">
                  <c:v>0.12689900000000001</c:v>
                </c:pt>
                <c:pt idx="14522">
                  <c:v>0.12706700000000001</c:v>
                </c:pt>
                <c:pt idx="14523">
                  <c:v>0.127191</c:v>
                </c:pt>
                <c:pt idx="14524">
                  <c:v>0.12729099999999999</c:v>
                </c:pt>
                <c:pt idx="14525">
                  <c:v>0.12745899999999999</c:v>
                </c:pt>
                <c:pt idx="14526">
                  <c:v>0.12748200000000001</c:v>
                </c:pt>
                <c:pt idx="14527">
                  <c:v>0.12751499999999999</c:v>
                </c:pt>
                <c:pt idx="14528">
                  <c:v>0.12761600000000001</c:v>
                </c:pt>
                <c:pt idx="14529">
                  <c:v>0.12768299999999999</c:v>
                </c:pt>
                <c:pt idx="14530">
                  <c:v>0.127806</c:v>
                </c:pt>
                <c:pt idx="14531">
                  <c:v>0.12798599999999999</c:v>
                </c:pt>
                <c:pt idx="14532">
                  <c:v>0.12803</c:v>
                </c:pt>
                <c:pt idx="14533">
                  <c:v>0.12807499999999999</c:v>
                </c:pt>
                <c:pt idx="14534">
                  <c:v>0.12819800000000001</c:v>
                </c:pt>
                <c:pt idx="14535">
                  <c:v>0.12831000000000001</c:v>
                </c:pt>
                <c:pt idx="14536">
                  <c:v>0.128333</c:v>
                </c:pt>
                <c:pt idx="14537">
                  <c:v>0.12839999999999999</c:v>
                </c:pt>
                <c:pt idx="14538">
                  <c:v>0.128467</c:v>
                </c:pt>
                <c:pt idx="14539">
                  <c:v>0.128579</c:v>
                </c:pt>
                <c:pt idx="14540">
                  <c:v>0.12877</c:v>
                </c:pt>
                <c:pt idx="14541">
                  <c:v>0.128994</c:v>
                </c:pt>
                <c:pt idx="14542">
                  <c:v>0.12912799999999999</c:v>
                </c:pt>
                <c:pt idx="14543">
                  <c:v>0.12923999999999999</c:v>
                </c:pt>
                <c:pt idx="14544">
                  <c:v>0.12931799999999999</c:v>
                </c:pt>
                <c:pt idx="14545">
                  <c:v>0.12937399999999999</c:v>
                </c:pt>
                <c:pt idx="14546">
                  <c:v>0.12939700000000001</c:v>
                </c:pt>
                <c:pt idx="14547">
                  <c:v>0.12939700000000001</c:v>
                </c:pt>
                <c:pt idx="14548">
                  <c:v>0.12939700000000001</c:v>
                </c:pt>
                <c:pt idx="14549">
                  <c:v>0.129464</c:v>
                </c:pt>
                <c:pt idx="14550">
                  <c:v>0.12948599999999999</c:v>
                </c:pt>
                <c:pt idx="14551">
                  <c:v>0.12954199999999999</c:v>
                </c:pt>
                <c:pt idx="14552">
                  <c:v>0.12964300000000001</c:v>
                </c:pt>
                <c:pt idx="14553">
                  <c:v>0.12986700000000001</c:v>
                </c:pt>
                <c:pt idx="14554">
                  <c:v>0.13001299999999999</c:v>
                </c:pt>
                <c:pt idx="14555">
                  <c:v>0.13016900000000001</c:v>
                </c:pt>
                <c:pt idx="14556">
                  <c:v>0.13018099999999999</c:v>
                </c:pt>
                <c:pt idx="14557">
                  <c:v>0.13014700000000001</c:v>
                </c:pt>
                <c:pt idx="14558">
                  <c:v>0.130158</c:v>
                </c:pt>
                <c:pt idx="14559">
                  <c:v>0.13012499999999999</c:v>
                </c:pt>
                <c:pt idx="14560">
                  <c:v>0.13006899999999999</c:v>
                </c:pt>
                <c:pt idx="14561">
                  <c:v>0.13020300000000001</c:v>
                </c:pt>
                <c:pt idx="14562">
                  <c:v>0.13020300000000001</c:v>
                </c:pt>
                <c:pt idx="14563">
                  <c:v>0.130136</c:v>
                </c:pt>
                <c:pt idx="14564">
                  <c:v>0.13001299999999999</c:v>
                </c:pt>
                <c:pt idx="14565">
                  <c:v>0.12997900000000001</c:v>
                </c:pt>
                <c:pt idx="14566">
                  <c:v>0.129856</c:v>
                </c:pt>
                <c:pt idx="14567">
                  <c:v>0.1298</c:v>
                </c:pt>
                <c:pt idx="14568">
                  <c:v>0.12964300000000001</c:v>
                </c:pt>
                <c:pt idx="14569">
                  <c:v>0.129386</c:v>
                </c:pt>
                <c:pt idx="14570">
                  <c:v>0.129162</c:v>
                </c:pt>
                <c:pt idx="14571">
                  <c:v>0.12894900000000001</c:v>
                </c:pt>
                <c:pt idx="14572">
                  <c:v>0.12870200000000001</c:v>
                </c:pt>
                <c:pt idx="14573">
                  <c:v>0.128557</c:v>
                </c:pt>
                <c:pt idx="14574">
                  <c:v>0.128389</c:v>
                </c:pt>
                <c:pt idx="14575">
                  <c:v>0.128187</c:v>
                </c:pt>
                <c:pt idx="14576">
                  <c:v>0.128053</c:v>
                </c:pt>
                <c:pt idx="14577">
                  <c:v>0.12796299999999999</c:v>
                </c:pt>
                <c:pt idx="14578">
                  <c:v>0.12778400000000001</c:v>
                </c:pt>
                <c:pt idx="14579">
                  <c:v>0.12759400000000001</c:v>
                </c:pt>
                <c:pt idx="14580">
                  <c:v>0.12738099999999999</c:v>
                </c:pt>
                <c:pt idx="14581">
                  <c:v>0.12712300000000001</c:v>
                </c:pt>
                <c:pt idx="14582">
                  <c:v>0.126776</c:v>
                </c:pt>
                <c:pt idx="14583">
                  <c:v>0.12654099999999999</c:v>
                </c:pt>
                <c:pt idx="14584">
                  <c:v>0.126328</c:v>
                </c:pt>
                <c:pt idx="14585">
                  <c:v>0.12609300000000001</c:v>
                </c:pt>
                <c:pt idx="14586">
                  <c:v>0.125891</c:v>
                </c:pt>
                <c:pt idx="14587">
                  <c:v>0.125723</c:v>
                </c:pt>
                <c:pt idx="14588">
                  <c:v>0.12558900000000001</c:v>
                </c:pt>
                <c:pt idx="14589">
                  <c:v>0.12539900000000001</c:v>
                </c:pt>
                <c:pt idx="14590">
                  <c:v>0.12512999999999999</c:v>
                </c:pt>
                <c:pt idx="14591">
                  <c:v>0.124872</c:v>
                </c:pt>
                <c:pt idx="14592">
                  <c:v>0.124503</c:v>
                </c:pt>
                <c:pt idx="14593">
                  <c:v>0.124156</c:v>
                </c:pt>
                <c:pt idx="14594">
                  <c:v>0.123719</c:v>
                </c:pt>
                <c:pt idx="14595">
                  <c:v>0.123372</c:v>
                </c:pt>
                <c:pt idx="14596">
                  <c:v>0.123013</c:v>
                </c:pt>
                <c:pt idx="14597">
                  <c:v>0.12268800000000001</c:v>
                </c:pt>
                <c:pt idx="14598">
                  <c:v>0.122364</c:v>
                </c:pt>
                <c:pt idx="14599">
                  <c:v>0.121949</c:v>
                </c:pt>
                <c:pt idx="14600">
                  <c:v>0.121569</c:v>
                </c:pt>
                <c:pt idx="14601">
                  <c:v>0.121221</c:v>
                </c:pt>
                <c:pt idx="14602">
                  <c:v>0.120796</c:v>
                </c:pt>
                <c:pt idx="14603">
                  <c:v>0.120505</c:v>
                </c:pt>
                <c:pt idx="14604">
                  <c:v>0.120202</c:v>
                </c:pt>
                <c:pt idx="14605">
                  <c:v>0.120023</c:v>
                </c:pt>
                <c:pt idx="14606">
                  <c:v>0.119765</c:v>
                </c:pt>
                <c:pt idx="14607">
                  <c:v>0.119586</c:v>
                </c:pt>
                <c:pt idx="14608">
                  <c:v>0.11937399999999999</c:v>
                </c:pt>
                <c:pt idx="14609">
                  <c:v>0.11919399999999999</c:v>
                </c:pt>
                <c:pt idx="14610">
                  <c:v>0.11909400000000001</c:v>
                </c:pt>
                <c:pt idx="14611">
                  <c:v>0.11897000000000001</c:v>
                </c:pt>
                <c:pt idx="14612">
                  <c:v>0.11879099999999999</c:v>
                </c:pt>
                <c:pt idx="14613">
                  <c:v>0.118702</c:v>
                </c:pt>
                <c:pt idx="14614">
                  <c:v>0.118545</c:v>
                </c:pt>
                <c:pt idx="14615">
                  <c:v>0.118433</c:v>
                </c:pt>
                <c:pt idx="14616">
                  <c:v>0.118343</c:v>
                </c:pt>
                <c:pt idx="14617">
                  <c:v>0.11815299999999999</c:v>
                </c:pt>
                <c:pt idx="14618">
                  <c:v>0.117974</c:v>
                </c:pt>
                <c:pt idx="14619">
                  <c:v>0.117884</c:v>
                </c:pt>
                <c:pt idx="14620">
                  <c:v>0.11781700000000001</c:v>
                </c:pt>
                <c:pt idx="14621">
                  <c:v>0.117738</c:v>
                </c:pt>
                <c:pt idx="14622">
                  <c:v>0.11766</c:v>
                </c:pt>
                <c:pt idx="14623">
                  <c:v>0.117615</c:v>
                </c:pt>
                <c:pt idx="14624">
                  <c:v>0.11752600000000001</c:v>
                </c:pt>
                <c:pt idx="14625">
                  <c:v>0.11747</c:v>
                </c:pt>
                <c:pt idx="14626">
                  <c:v>0.117414</c:v>
                </c:pt>
                <c:pt idx="14627">
                  <c:v>0.11738</c:v>
                </c:pt>
                <c:pt idx="14628">
                  <c:v>0.11734600000000001</c:v>
                </c:pt>
                <c:pt idx="14629">
                  <c:v>0.11729000000000001</c:v>
                </c:pt>
                <c:pt idx="14630">
                  <c:v>0.11729000000000001</c:v>
                </c:pt>
                <c:pt idx="14631">
                  <c:v>0.11738</c:v>
                </c:pt>
                <c:pt idx="14632">
                  <c:v>0.11752600000000001</c:v>
                </c:pt>
                <c:pt idx="14633">
                  <c:v>0.117738</c:v>
                </c:pt>
                <c:pt idx="14634">
                  <c:v>0.117839</c:v>
                </c:pt>
                <c:pt idx="14635">
                  <c:v>0.11803</c:v>
                </c:pt>
                <c:pt idx="14636">
                  <c:v>0.11816400000000001</c:v>
                </c:pt>
                <c:pt idx="14637">
                  <c:v>0.11833200000000001</c:v>
                </c:pt>
                <c:pt idx="14638">
                  <c:v>0.118534</c:v>
                </c:pt>
                <c:pt idx="14639">
                  <c:v>0.118702</c:v>
                </c:pt>
                <c:pt idx="14640">
                  <c:v>0.11897000000000001</c:v>
                </c:pt>
                <c:pt idx="14641">
                  <c:v>0.11926200000000001</c:v>
                </c:pt>
                <c:pt idx="14642">
                  <c:v>0.11948599999999999</c:v>
                </c:pt>
                <c:pt idx="14643">
                  <c:v>0.11972099999999999</c:v>
                </c:pt>
                <c:pt idx="14644">
                  <c:v>0.119933</c:v>
                </c:pt>
                <c:pt idx="14645">
                  <c:v>0.120169</c:v>
                </c:pt>
                <c:pt idx="14646">
                  <c:v>0.120292</c:v>
                </c:pt>
                <c:pt idx="14647">
                  <c:v>0.12047099999999999</c:v>
                </c:pt>
                <c:pt idx="14648">
                  <c:v>0.120583</c:v>
                </c:pt>
                <c:pt idx="14649">
                  <c:v>0.120695</c:v>
                </c:pt>
                <c:pt idx="14650">
                  <c:v>0.120863</c:v>
                </c:pt>
                <c:pt idx="14651">
                  <c:v>0.12102</c:v>
                </c:pt>
                <c:pt idx="14652">
                  <c:v>0.121143</c:v>
                </c:pt>
                <c:pt idx="14653">
                  <c:v>0.12134499999999999</c:v>
                </c:pt>
                <c:pt idx="14654">
                  <c:v>0.121401</c:v>
                </c:pt>
                <c:pt idx="14655">
                  <c:v>0.12146800000000001</c:v>
                </c:pt>
                <c:pt idx="14656">
                  <c:v>0.121401</c:v>
                </c:pt>
                <c:pt idx="14657">
                  <c:v>0.121311</c:v>
                </c:pt>
                <c:pt idx="14658">
                  <c:v>0.12128899999999999</c:v>
                </c:pt>
                <c:pt idx="14659">
                  <c:v>0.121277</c:v>
                </c:pt>
                <c:pt idx="14660">
                  <c:v>0.121188</c:v>
                </c:pt>
                <c:pt idx="14661">
                  <c:v>0.121132</c:v>
                </c:pt>
                <c:pt idx="14662">
                  <c:v>0.12106500000000001</c:v>
                </c:pt>
                <c:pt idx="14663">
                  <c:v>0.12102</c:v>
                </c:pt>
                <c:pt idx="14664">
                  <c:v>0.120964</c:v>
                </c:pt>
                <c:pt idx="14665">
                  <c:v>0.120852</c:v>
                </c:pt>
                <c:pt idx="14666">
                  <c:v>0.12070599999999999</c:v>
                </c:pt>
                <c:pt idx="14667">
                  <c:v>0.120628</c:v>
                </c:pt>
                <c:pt idx="14668">
                  <c:v>0.12047099999999999</c:v>
                </c:pt>
                <c:pt idx="14669">
                  <c:v>0.120314</c:v>
                </c:pt>
                <c:pt idx="14670">
                  <c:v>0.120169</c:v>
                </c:pt>
                <c:pt idx="14671">
                  <c:v>0.120034</c:v>
                </c:pt>
                <c:pt idx="14672">
                  <c:v>0.119866</c:v>
                </c:pt>
                <c:pt idx="14673">
                  <c:v>0.119653</c:v>
                </c:pt>
                <c:pt idx="14674">
                  <c:v>0.11944100000000001</c:v>
                </c:pt>
                <c:pt idx="14675">
                  <c:v>0.119217</c:v>
                </c:pt>
                <c:pt idx="14676">
                  <c:v>0.11890299999999999</c:v>
                </c:pt>
                <c:pt idx="14677">
                  <c:v>0.11862300000000001</c:v>
                </c:pt>
                <c:pt idx="14678">
                  <c:v>0.118298</c:v>
                </c:pt>
                <c:pt idx="14679">
                  <c:v>0.11792900000000001</c:v>
                </c:pt>
                <c:pt idx="14680">
                  <c:v>0.11762599999999999</c:v>
                </c:pt>
                <c:pt idx="14681">
                  <c:v>0.117246</c:v>
                </c:pt>
                <c:pt idx="14682">
                  <c:v>0.116809</c:v>
                </c:pt>
                <c:pt idx="14683">
                  <c:v>0.11641700000000001</c:v>
                </c:pt>
                <c:pt idx="14684">
                  <c:v>0.115969</c:v>
                </c:pt>
                <c:pt idx="14685">
                  <c:v>0.115443</c:v>
                </c:pt>
                <c:pt idx="14686">
                  <c:v>0.114939</c:v>
                </c:pt>
                <c:pt idx="14687">
                  <c:v>0.114524</c:v>
                </c:pt>
                <c:pt idx="14688">
                  <c:v>0.11404300000000001</c:v>
                </c:pt>
                <c:pt idx="14689">
                  <c:v>0.113617</c:v>
                </c:pt>
                <c:pt idx="14690">
                  <c:v>0.113203</c:v>
                </c:pt>
                <c:pt idx="14691">
                  <c:v>0.112744</c:v>
                </c:pt>
                <c:pt idx="14692">
                  <c:v>0.112206</c:v>
                </c:pt>
                <c:pt idx="14693">
                  <c:v>0.111747</c:v>
                </c:pt>
                <c:pt idx="14694">
                  <c:v>0.11124299999999999</c:v>
                </c:pt>
                <c:pt idx="14695">
                  <c:v>0.110795</c:v>
                </c:pt>
                <c:pt idx="14696">
                  <c:v>0.110448</c:v>
                </c:pt>
                <c:pt idx="14697">
                  <c:v>0.11026900000000001</c:v>
                </c:pt>
                <c:pt idx="14698">
                  <c:v>0.11008900000000001</c:v>
                </c:pt>
                <c:pt idx="14699">
                  <c:v>0.109955</c:v>
                </c:pt>
                <c:pt idx="14700">
                  <c:v>0.109888</c:v>
                </c:pt>
                <c:pt idx="14701">
                  <c:v>0.109899</c:v>
                </c:pt>
                <c:pt idx="14702">
                  <c:v>0.109843</c:v>
                </c:pt>
                <c:pt idx="14703">
                  <c:v>0.109888</c:v>
                </c:pt>
                <c:pt idx="14704">
                  <c:v>0.109944</c:v>
                </c:pt>
                <c:pt idx="14705">
                  <c:v>0.11008900000000001</c:v>
                </c:pt>
                <c:pt idx="14706">
                  <c:v>0.11028</c:v>
                </c:pt>
                <c:pt idx="14707">
                  <c:v>0.110504</c:v>
                </c:pt>
                <c:pt idx="14708">
                  <c:v>0.110661</c:v>
                </c:pt>
                <c:pt idx="14709">
                  <c:v>0.110862</c:v>
                </c:pt>
                <c:pt idx="14710">
                  <c:v>0.11112</c:v>
                </c:pt>
                <c:pt idx="14711">
                  <c:v>0.11136600000000001</c:v>
                </c:pt>
                <c:pt idx="14712">
                  <c:v>0.11158999999999999</c:v>
                </c:pt>
                <c:pt idx="14713">
                  <c:v>0.111803</c:v>
                </c:pt>
                <c:pt idx="14714">
                  <c:v>0.112083</c:v>
                </c:pt>
                <c:pt idx="14715">
                  <c:v>0.11235199999999999</c:v>
                </c:pt>
                <c:pt idx="14716">
                  <c:v>0.112721</c:v>
                </c:pt>
                <c:pt idx="14717">
                  <c:v>0.113147</c:v>
                </c:pt>
                <c:pt idx="14718">
                  <c:v>0.113539</c:v>
                </c:pt>
                <c:pt idx="14719">
                  <c:v>0.113953</c:v>
                </c:pt>
                <c:pt idx="14720">
                  <c:v>0.11439000000000001</c:v>
                </c:pt>
                <c:pt idx="14721">
                  <c:v>0.11479300000000001</c:v>
                </c:pt>
                <c:pt idx="14722">
                  <c:v>0.115174</c:v>
                </c:pt>
                <c:pt idx="14723">
                  <c:v>0.115588</c:v>
                </c:pt>
                <c:pt idx="14724">
                  <c:v>0.116036</c:v>
                </c:pt>
                <c:pt idx="14725">
                  <c:v>0.11652899999999999</c:v>
                </c:pt>
                <c:pt idx="14726">
                  <c:v>0.117122</c:v>
                </c:pt>
                <c:pt idx="14727">
                  <c:v>0.117649</c:v>
                </c:pt>
                <c:pt idx="14728">
                  <c:v>0.118108</c:v>
                </c:pt>
                <c:pt idx="14729">
                  <c:v>0.118668</c:v>
                </c:pt>
                <c:pt idx="14730">
                  <c:v>0.11924999999999999</c:v>
                </c:pt>
                <c:pt idx="14731">
                  <c:v>0.119866</c:v>
                </c:pt>
                <c:pt idx="14732">
                  <c:v>0.120437</c:v>
                </c:pt>
                <c:pt idx="14733">
                  <c:v>0.12110899999999999</c:v>
                </c:pt>
                <c:pt idx="14734">
                  <c:v>0.121714</c:v>
                </c:pt>
                <c:pt idx="14735">
                  <c:v>0.122319</c:v>
                </c:pt>
                <c:pt idx="14736">
                  <c:v>0.123013</c:v>
                </c:pt>
                <c:pt idx="14737">
                  <c:v>0.12364</c:v>
                </c:pt>
                <c:pt idx="14738">
                  <c:v>0.124122</c:v>
                </c:pt>
                <c:pt idx="14739">
                  <c:v>0.124615</c:v>
                </c:pt>
                <c:pt idx="14740">
                  <c:v>0.12504000000000001</c:v>
                </c:pt>
                <c:pt idx="14741">
                  <c:v>0.12537599999999999</c:v>
                </c:pt>
                <c:pt idx="14742">
                  <c:v>0.12564500000000001</c:v>
                </c:pt>
                <c:pt idx="14743">
                  <c:v>0.12599199999999999</c:v>
                </c:pt>
                <c:pt idx="14744">
                  <c:v>0.12621599999999999</c:v>
                </c:pt>
                <c:pt idx="14745">
                  <c:v>0.126418</c:v>
                </c:pt>
                <c:pt idx="14746">
                  <c:v>0.126552</c:v>
                </c:pt>
                <c:pt idx="14747">
                  <c:v>0.12674299999999999</c:v>
                </c:pt>
                <c:pt idx="14748">
                  <c:v>0.12684300000000001</c:v>
                </c:pt>
                <c:pt idx="14749">
                  <c:v>0.12692200000000001</c:v>
                </c:pt>
                <c:pt idx="14750">
                  <c:v>0.12703400000000001</c:v>
                </c:pt>
                <c:pt idx="14751">
                  <c:v>0.12703400000000001</c:v>
                </c:pt>
                <c:pt idx="14752">
                  <c:v>0.127</c:v>
                </c:pt>
                <c:pt idx="14753">
                  <c:v>0.12697800000000001</c:v>
                </c:pt>
                <c:pt idx="14754">
                  <c:v>0.126944</c:v>
                </c:pt>
                <c:pt idx="14755">
                  <c:v>0.126799</c:v>
                </c:pt>
                <c:pt idx="14756">
                  <c:v>0.12673100000000001</c:v>
                </c:pt>
                <c:pt idx="14757">
                  <c:v>0.12665299999999999</c:v>
                </c:pt>
                <c:pt idx="14758">
                  <c:v>0.12646299999999999</c:v>
                </c:pt>
                <c:pt idx="14759">
                  <c:v>0.126328</c:v>
                </c:pt>
                <c:pt idx="14760">
                  <c:v>0.12620500000000001</c:v>
                </c:pt>
                <c:pt idx="14761">
                  <c:v>0.12607099999999999</c:v>
                </c:pt>
                <c:pt idx="14762">
                  <c:v>0.12595899999999999</c:v>
                </c:pt>
                <c:pt idx="14763">
                  <c:v>0.125891</c:v>
                </c:pt>
                <c:pt idx="14764">
                  <c:v>0.12579099999999999</c:v>
                </c:pt>
                <c:pt idx="14765">
                  <c:v>0.125667</c:v>
                </c:pt>
                <c:pt idx="14766">
                  <c:v>0.125555</c:v>
                </c:pt>
                <c:pt idx="14767">
                  <c:v>0.12539900000000001</c:v>
                </c:pt>
                <c:pt idx="14768">
                  <c:v>0.125253</c:v>
                </c:pt>
                <c:pt idx="14769">
                  <c:v>0.12515200000000001</c:v>
                </c:pt>
                <c:pt idx="14770">
                  <c:v>0.124962</c:v>
                </c:pt>
                <c:pt idx="14771">
                  <c:v>0.124704</c:v>
                </c:pt>
                <c:pt idx="14772">
                  <c:v>0.124391</c:v>
                </c:pt>
                <c:pt idx="14773">
                  <c:v>0.124178</c:v>
                </c:pt>
                <c:pt idx="14774">
                  <c:v>0.123943</c:v>
                </c:pt>
                <c:pt idx="14775">
                  <c:v>0.123741</c:v>
                </c:pt>
                <c:pt idx="14776">
                  <c:v>0.123506</c:v>
                </c:pt>
                <c:pt idx="14777">
                  <c:v>0.123192</c:v>
                </c:pt>
                <c:pt idx="14778">
                  <c:v>0.122812</c:v>
                </c:pt>
                <c:pt idx="14779">
                  <c:v>0.122498</c:v>
                </c:pt>
                <c:pt idx="14780">
                  <c:v>0.122229</c:v>
                </c:pt>
                <c:pt idx="14781">
                  <c:v>0.121905</c:v>
                </c:pt>
                <c:pt idx="14782">
                  <c:v>0.121535</c:v>
                </c:pt>
                <c:pt idx="14783">
                  <c:v>0.121199</c:v>
                </c:pt>
                <c:pt idx="14784">
                  <c:v>0.12081799999999999</c:v>
                </c:pt>
                <c:pt idx="14785">
                  <c:v>0.120527</c:v>
                </c:pt>
                <c:pt idx="14786">
                  <c:v>0.12019100000000001</c:v>
                </c:pt>
                <c:pt idx="14787">
                  <c:v>0.119833</c:v>
                </c:pt>
                <c:pt idx="14788">
                  <c:v>0.11937399999999999</c:v>
                </c:pt>
                <c:pt idx="14789">
                  <c:v>0.11909400000000001</c:v>
                </c:pt>
                <c:pt idx="14790">
                  <c:v>0.118881</c:v>
                </c:pt>
                <c:pt idx="14791">
                  <c:v>0.118612</c:v>
                </c:pt>
                <c:pt idx="14792">
                  <c:v>0.118399</c:v>
                </c:pt>
                <c:pt idx="14793">
                  <c:v>0.118298</c:v>
                </c:pt>
                <c:pt idx="14794">
                  <c:v>0.118186</c:v>
                </c:pt>
                <c:pt idx="14795">
                  <c:v>0.118074</c:v>
                </c:pt>
                <c:pt idx="14796">
                  <c:v>0.118018</c:v>
                </c:pt>
                <c:pt idx="14797">
                  <c:v>0.117918</c:v>
                </c:pt>
                <c:pt idx="14798">
                  <c:v>0.117794</c:v>
                </c:pt>
                <c:pt idx="14799">
                  <c:v>0.117772</c:v>
                </c:pt>
                <c:pt idx="14800">
                  <c:v>0.117705</c:v>
                </c:pt>
                <c:pt idx="14801">
                  <c:v>0.11762599999999999</c:v>
                </c:pt>
                <c:pt idx="14802">
                  <c:v>0.117593</c:v>
                </c:pt>
                <c:pt idx="14803">
                  <c:v>0.11752600000000001</c:v>
                </c:pt>
                <c:pt idx="14804">
                  <c:v>0.11752600000000001</c:v>
                </c:pt>
                <c:pt idx="14805">
                  <c:v>0.11758200000000001</c:v>
                </c:pt>
                <c:pt idx="14806">
                  <c:v>0.117604</c:v>
                </c:pt>
                <c:pt idx="14807">
                  <c:v>0.117604</c:v>
                </c:pt>
                <c:pt idx="14808">
                  <c:v>0.11762599999999999</c:v>
                </c:pt>
                <c:pt idx="14809">
                  <c:v>0.117772</c:v>
                </c:pt>
                <c:pt idx="14810">
                  <c:v>0.117918</c:v>
                </c:pt>
                <c:pt idx="14811">
                  <c:v>0.11813</c:v>
                </c:pt>
                <c:pt idx="14812">
                  <c:v>0.118466</c:v>
                </c:pt>
                <c:pt idx="14813">
                  <c:v>0.11890299999999999</c:v>
                </c:pt>
                <c:pt idx="14814">
                  <c:v>0.119306</c:v>
                </c:pt>
                <c:pt idx="14815">
                  <c:v>0.119709</c:v>
                </c:pt>
                <c:pt idx="14816">
                  <c:v>0.120101</c:v>
                </c:pt>
                <c:pt idx="14817">
                  <c:v>0.120516</c:v>
                </c:pt>
                <c:pt idx="14818">
                  <c:v>0.120986</c:v>
                </c:pt>
                <c:pt idx="14819">
                  <c:v>0.12152399999999999</c:v>
                </c:pt>
                <c:pt idx="14820">
                  <c:v>0.12210600000000001</c:v>
                </c:pt>
                <c:pt idx="14821">
                  <c:v>0.122666</c:v>
                </c:pt>
                <c:pt idx="14822">
                  <c:v>0.12338300000000001</c:v>
                </c:pt>
                <c:pt idx="14823">
                  <c:v>0.124178</c:v>
                </c:pt>
                <c:pt idx="14824">
                  <c:v>0.124962</c:v>
                </c:pt>
                <c:pt idx="14825">
                  <c:v>0.125779</c:v>
                </c:pt>
                <c:pt idx="14826">
                  <c:v>0.126586</c:v>
                </c:pt>
                <c:pt idx="14827">
                  <c:v>0.12744800000000001</c:v>
                </c:pt>
                <c:pt idx="14828">
                  <c:v>0.12831000000000001</c:v>
                </c:pt>
                <c:pt idx="14829">
                  <c:v>0.12922900000000001</c:v>
                </c:pt>
                <c:pt idx="14830">
                  <c:v>0.12998999999999999</c:v>
                </c:pt>
                <c:pt idx="14831">
                  <c:v>0.13069600000000001</c:v>
                </c:pt>
                <c:pt idx="14832">
                  <c:v>0.13144600000000001</c:v>
                </c:pt>
                <c:pt idx="14833">
                  <c:v>0.13219700000000001</c:v>
                </c:pt>
                <c:pt idx="14834">
                  <c:v>0.13290199999999999</c:v>
                </c:pt>
                <c:pt idx="14835">
                  <c:v>0.133608</c:v>
                </c:pt>
                <c:pt idx="14836">
                  <c:v>0.13434699999999999</c:v>
                </c:pt>
                <c:pt idx="14837">
                  <c:v>0.13509699999999999</c:v>
                </c:pt>
                <c:pt idx="14838">
                  <c:v>0.13573499999999999</c:v>
                </c:pt>
                <c:pt idx="14839">
                  <c:v>0.13638500000000001</c:v>
                </c:pt>
                <c:pt idx="14840">
                  <c:v>0.13702300000000001</c:v>
                </c:pt>
                <c:pt idx="14841">
                  <c:v>0.13769500000000001</c:v>
                </c:pt>
                <c:pt idx="14842">
                  <c:v>0.138378</c:v>
                </c:pt>
                <c:pt idx="14843">
                  <c:v>0.13897200000000001</c:v>
                </c:pt>
                <c:pt idx="14844">
                  <c:v>0.13958799999999999</c:v>
                </c:pt>
                <c:pt idx="14845">
                  <c:v>0.14013700000000001</c:v>
                </c:pt>
                <c:pt idx="14846">
                  <c:v>0.14066300000000001</c:v>
                </c:pt>
                <c:pt idx="14847">
                  <c:v>0.141234</c:v>
                </c:pt>
                <c:pt idx="14848">
                  <c:v>0.14185</c:v>
                </c:pt>
                <c:pt idx="14849">
                  <c:v>0.14241000000000001</c:v>
                </c:pt>
                <c:pt idx="14850">
                  <c:v>0.14283599999999999</c:v>
                </c:pt>
                <c:pt idx="14851">
                  <c:v>0.14313799999999999</c:v>
                </c:pt>
                <c:pt idx="14852">
                  <c:v>0.143396</c:v>
                </c:pt>
                <c:pt idx="14853">
                  <c:v>0.14347399999999999</c:v>
                </c:pt>
                <c:pt idx="14854">
                  <c:v>0.143485</c:v>
                </c:pt>
                <c:pt idx="14855">
                  <c:v>0.143541</c:v>
                </c:pt>
                <c:pt idx="14856">
                  <c:v>0.14360800000000001</c:v>
                </c:pt>
                <c:pt idx="14857">
                  <c:v>0.143653</c:v>
                </c:pt>
                <c:pt idx="14858">
                  <c:v>0.143765</c:v>
                </c:pt>
                <c:pt idx="14859">
                  <c:v>0.143821</c:v>
                </c:pt>
                <c:pt idx="14860">
                  <c:v>0.14386599999999999</c:v>
                </c:pt>
                <c:pt idx="14861">
                  <c:v>0.143821</c:v>
                </c:pt>
                <c:pt idx="14862">
                  <c:v>0.143765</c:v>
                </c:pt>
                <c:pt idx="14863">
                  <c:v>0.143597</c:v>
                </c:pt>
                <c:pt idx="14864">
                  <c:v>0.14344000000000001</c:v>
                </c:pt>
                <c:pt idx="14865">
                  <c:v>0.14330599999999999</c:v>
                </c:pt>
                <c:pt idx="14866">
                  <c:v>0.14310400000000001</c:v>
                </c:pt>
                <c:pt idx="14867">
                  <c:v>0.142847</c:v>
                </c:pt>
                <c:pt idx="14868">
                  <c:v>0.14260100000000001</c:v>
                </c:pt>
                <c:pt idx="14869">
                  <c:v>0.14235400000000001</c:v>
                </c:pt>
                <c:pt idx="14870">
                  <c:v>0.14210800000000001</c:v>
                </c:pt>
                <c:pt idx="14871">
                  <c:v>0.14186099999999999</c:v>
                </c:pt>
                <c:pt idx="14872">
                  <c:v>0.14166000000000001</c:v>
                </c:pt>
                <c:pt idx="14873">
                  <c:v>0.14144699999999999</c:v>
                </c:pt>
                <c:pt idx="14874">
                  <c:v>0.14125699999999999</c:v>
                </c:pt>
                <c:pt idx="14875">
                  <c:v>0.14099900000000001</c:v>
                </c:pt>
                <c:pt idx="14876">
                  <c:v>0.14071900000000001</c:v>
                </c:pt>
                <c:pt idx="14877">
                  <c:v>0.14039399999999999</c:v>
                </c:pt>
                <c:pt idx="14878">
                  <c:v>0.14003599999999999</c:v>
                </c:pt>
                <c:pt idx="14879">
                  <c:v>0.13977800000000001</c:v>
                </c:pt>
                <c:pt idx="14880">
                  <c:v>0.139543</c:v>
                </c:pt>
                <c:pt idx="14881">
                  <c:v>0.13925199999999999</c:v>
                </c:pt>
                <c:pt idx="14882">
                  <c:v>0.138905</c:v>
                </c:pt>
                <c:pt idx="14883">
                  <c:v>0.13855799999999999</c:v>
                </c:pt>
                <c:pt idx="14884">
                  <c:v>0.13836699999999999</c:v>
                </c:pt>
                <c:pt idx="14885">
                  <c:v>0.13822200000000001</c:v>
                </c:pt>
                <c:pt idx="14886">
                  <c:v>0.13806499999999999</c:v>
                </c:pt>
                <c:pt idx="14887">
                  <c:v>0.13786300000000001</c:v>
                </c:pt>
                <c:pt idx="14888">
                  <c:v>0.137628</c:v>
                </c:pt>
                <c:pt idx="14889">
                  <c:v>0.13737099999999999</c:v>
                </c:pt>
                <c:pt idx="14890">
                  <c:v>0.137236</c:v>
                </c:pt>
                <c:pt idx="14891">
                  <c:v>0.13719100000000001</c:v>
                </c:pt>
                <c:pt idx="14892">
                  <c:v>0.13728099999999999</c:v>
                </c:pt>
                <c:pt idx="14893">
                  <c:v>0.13733699999999999</c:v>
                </c:pt>
                <c:pt idx="14894">
                  <c:v>0.13752700000000001</c:v>
                </c:pt>
                <c:pt idx="14895">
                  <c:v>0.13767299999999999</c:v>
                </c:pt>
                <c:pt idx="14896">
                  <c:v>0.13771800000000001</c:v>
                </c:pt>
                <c:pt idx="14897">
                  <c:v>0.137707</c:v>
                </c:pt>
                <c:pt idx="14898">
                  <c:v>0.13772899999999999</c:v>
                </c:pt>
                <c:pt idx="14899">
                  <c:v>0.13766200000000001</c:v>
                </c:pt>
                <c:pt idx="14900">
                  <c:v>0.13760600000000001</c:v>
                </c:pt>
                <c:pt idx="14901">
                  <c:v>0.137516</c:v>
                </c:pt>
                <c:pt idx="14902">
                  <c:v>0.13746</c:v>
                </c:pt>
                <c:pt idx="14903">
                  <c:v>0.137326</c:v>
                </c:pt>
                <c:pt idx="14904">
                  <c:v>0.13718</c:v>
                </c:pt>
                <c:pt idx="14905">
                  <c:v>0.136934</c:v>
                </c:pt>
                <c:pt idx="14906">
                  <c:v>0.136654</c:v>
                </c:pt>
                <c:pt idx="14907">
                  <c:v>0.136407</c:v>
                </c:pt>
                <c:pt idx="14908">
                  <c:v>0.13625100000000001</c:v>
                </c:pt>
                <c:pt idx="14909">
                  <c:v>0.136105</c:v>
                </c:pt>
                <c:pt idx="14910">
                  <c:v>0.136049</c:v>
                </c:pt>
                <c:pt idx="14911">
                  <c:v>0.135937</c:v>
                </c:pt>
                <c:pt idx="14912">
                  <c:v>0.13589200000000001</c:v>
                </c:pt>
                <c:pt idx="14913">
                  <c:v>0.135847</c:v>
                </c:pt>
                <c:pt idx="14914">
                  <c:v>0.13580300000000001</c:v>
                </c:pt>
                <c:pt idx="14915">
                  <c:v>0.13572400000000001</c:v>
                </c:pt>
                <c:pt idx="14916">
                  <c:v>0.13570199999999999</c:v>
                </c:pt>
                <c:pt idx="14917">
                  <c:v>0.13564599999999999</c:v>
                </c:pt>
                <c:pt idx="14918">
                  <c:v>0.135601</c:v>
                </c:pt>
                <c:pt idx="14919">
                  <c:v>0.13563500000000001</c:v>
                </c:pt>
                <c:pt idx="14920">
                  <c:v>0.13564599999999999</c:v>
                </c:pt>
                <c:pt idx="14921">
                  <c:v>0.13555600000000001</c:v>
                </c:pt>
                <c:pt idx="14922">
                  <c:v>0.13555600000000001</c:v>
                </c:pt>
                <c:pt idx="14923">
                  <c:v>0.13563500000000001</c:v>
                </c:pt>
                <c:pt idx="14924">
                  <c:v>0.13569100000000001</c:v>
                </c:pt>
                <c:pt idx="14925">
                  <c:v>0.13553399999999999</c:v>
                </c:pt>
                <c:pt idx="14926">
                  <c:v>0.13533200000000001</c:v>
                </c:pt>
                <c:pt idx="14927">
                  <c:v>0.135153</c:v>
                </c:pt>
                <c:pt idx="14928">
                  <c:v>0.13498499999999999</c:v>
                </c:pt>
                <c:pt idx="14929">
                  <c:v>0.13480600000000001</c:v>
                </c:pt>
                <c:pt idx="14930">
                  <c:v>0.13461600000000001</c:v>
                </c:pt>
                <c:pt idx="14931">
                  <c:v>0.13428000000000001</c:v>
                </c:pt>
                <c:pt idx="14932">
                  <c:v>0.133876</c:v>
                </c:pt>
                <c:pt idx="14933">
                  <c:v>0.13344</c:v>
                </c:pt>
                <c:pt idx="14934">
                  <c:v>0.13312599999999999</c:v>
                </c:pt>
                <c:pt idx="14935">
                  <c:v>0.132768</c:v>
                </c:pt>
                <c:pt idx="14936">
                  <c:v>0.13249900000000001</c:v>
                </c:pt>
                <c:pt idx="14937">
                  <c:v>0.13222999999999999</c:v>
                </c:pt>
                <c:pt idx="14938">
                  <c:v>0.13200600000000001</c:v>
                </c:pt>
                <c:pt idx="14939">
                  <c:v>0.13175999999999999</c:v>
                </c:pt>
                <c:pt idx="14940">
                  <c:v>0.13156899999999999</c:v>
                </c:pt>
                <c:pt idx="14941">
                  <c:v>0.13131200000000001</c:v>
                </c:pt>
                <c:pt idx="14942">
                  <c:v>0.13109899999999999</c:v>
                </c:pt>
                <c:pt idx="14943">
                  <c:v>0.13093099999999999</c:v>
                </c:pt>
                <c:pt idx="14944">
                  <c:v>0.13089700000000001</c:v>
                </c:pt>
                <c:pt idx="14945">
                  <c:v>0.130909</c:v>
                </c:pt>
                <c:pt idx="14946">
                  <c:v>0.13097600000000001</c:v>
                </c:pt>
                <c:pt idx="14947">
                  <c:v>0.131021</c:v>
                </c:pt>
                <c:pt idx="14948">
                  <c:v>0.13108800000000001</c:v>
                </c:pt>
                <c:pt idx="14949">
                  <c:v>0.13106499999999999</c:v>
                </c:pt>
                <c:pt idx="14950">
                  <c:v>0.13100899999999999</c:v>
                </c:pt>
                <c:pt idx="14951">
                  <c:v>0.13084100000000001</c:v>
                </c:pt>
                <c:pt idx="14952">
                  <c:v>0.130741</c:v>
                </c:pt>
                <c:pt idx="14953">
                  <c:v>0.13064000000000001</c:v>
                </c:pt>
                <c:pt idx="14954">
                  <c:v>0.13051699999999999</c:v>
                </c:pt>
                <c:pt idx="14955">
                  <c:v>0.13034899999999999</c:v>
                </c:pt>
                <c:pt idx="14956">
                  <c:v>0.13025900000000001</c:v>
                </c:pt>
                <c:pt idx="14957">
                  <c:v>0.13020300000000001</c:v>
                </c:pt>
                <c:pt idx="14958">
                  <c:v>0.130304</c:v>
                </c:pt>
                <c:pt idx="14959">
                  <c:v>0.13046099999999999</c:v>
                </c:pt>
                <c:pt idx="14960">
                  <c:v>0.13055</c:v>
                </c:pt>
                <c:pt idx="14961">
                  <c:v>0.130606</c:v>
                </c:pt>
                <c:pt idx="14962">
                  <c:v>0.13075200000000001</c:v>
                </c:pt>
                <c:pt idx="14963">
                  <c:v>0.13080800000000001</c:v>
                </c:pt>
                <c:pt idx="14964">
                  <c:v>0.13081899999999999</c:v>
                </c:pt>
                <c:pt idx="14965">
                  <c:v>0.13081899999999999</c:v>
                </c:pt>
                <c:pt idx="14966">
                  <c:v>0.130965</c:v>
                </c:pt>
                <c:pt idx="14967">
                  <c:v>0.13111</c:v>
                </c:pt>
                <c:pt idx="14968">
                  <c:v>0.13123299999999999</c:v>
                </c:pt>
                <c:pt idx="14969">
                  <c:v>0.131379</c:v>
                </c:pt>
                <c:pt idx="14970">
                  <c:v>0.13155800000000001</c:v>
                </c:pt>
                <c:pt idx="14971">
                  <c:v>0.13173699999999999</c:v>
                </c:pt>
                <c:pt idx="14972">
                  <c:v>0.131939</c:v>
                </c:pt>
                <c:pt idx="14973">
                  <c:v>0.13208500000000001</c:v>
                </c:pt>
                <c:pt idx="14974">
                  <c:v>0.132241</c:v>
                </c:pt>
                <c:pt idx="14975">
                  <c:v>0.13225300000000001</c:v>
                </c:pt>
                <c:pt idx="14976">
                  <c:v>0.132219</c:v>
                </c:pt>
                <c:pt idx="14977">
                  <c:v>0.13209599999999999</c:v>
                </c:pt>
                <c:pt idx="14978">
                  <c:v>0.132051</c:v>
                </c:pt>
                <c:pt idx="14979">
                  <c:v>0.131995</c:v>
                </c:pt>
                <c:pt idx="14980">
                  <c:v>0.13200600000000001</c:v>
                </c:pt>
                <c:pt idx="14981">
                  <c:v>0.13200600000000001</c:v>
                </c:pt>
                <c:pt idx="14982">
                  <c:v>0.13214100000000001</c:v>
                </c:pt>
                <c:pt idx="14983">
                  <c:v>0.132275</c:v>
                </c:pt>
                <c:pt idx="14984">
                  <c:v>0.13237599999999999</c:v>
                </c:pt>
                <c:pt idx="14985">
                  <c:v>0.132331</c:v>
                </c:pt>
                <c:pt idx="14986">
                  <c:v>0.13225300000000001</c:v>
                </c:pt>
                <c:pt idx="14987">
                  <c:v>0.13219700000000001</c:v>
                </c:pt>
                <c:pt idx="14988">
                  <c:v>0.13219700000000001</c:v>
                </c:pt>
                <c:pt idx="14989">
                  <c:v>0.132107</c:v>
                </c:pt>
                <c:pt idx="14990">
                  <c:v>0.132051</c:v>
                </c:pt>
                <c:pt idx="14991">
                  <c:v>0.131995</c:v>
                </c:pt>
                <c:pt idx="14992">
                  <c:v>0.132051</c:v>
                </c:pt>
                <c:pt idx="14993">
                  <c:v>0.132073</c:v>
                </c:pt>
                <c:pt idx="14994">
                  <c:v>0.13211800000000001</c:v>
                </c:pt>
                <c:pt idx="14995">
                  <c:v>0.132073</c:v>
                </c:pt>
                <c:pt idx="14996">
                  <c:v>0.13206200000000001</c:v>
                </c:pt>
                <c:pt idx="14997">
                  <c:v>0.131939</c:v>
                </c:pt>
                <c:pt idx="14998">
                  <c:v>0.13175999999999999</c:v>
                </c:pt>
                <c:pt idx="14999">
                  <c:v>0.13144600000000001</c:v>
                </c:pt>
                <c:pt idx="15000">
                  <c:v>0.13104299999999999</c:v>
                </c:pt>
                <c:pt idx="15001">
                  <c:v>0.130606</c:v>
                </c:pt>
                <c:pt idx="15002">
                  <c:v>0.13025900000000001</c:v>
                </c:pt>
                <c:pt idx="15003">
                  <c:v>0.12987799999999999</c:v>
                </c:pt>
                <c:pt idx="15004">
                  <c:v>0.12959799999999999</c:v>
                </c:pt>
                <c:pt idx="15005">
                  <c:v>0.12930700000000001</c:v>
                </c:pt>
                <c:pt idx="15006">
                  <c:v>0.12912799999999999</c:v>
                </c:pt>
                <c:pt idx="15007">
                  <c:v>0.12892600000000001</c:v>
                </c:pt>
                <c:pt idx="15008">
                  <c:v>0.12873599999999999</c:v>
                </c:pt>
                <c:pt idx="15009">
                  <c:v>0.128523</c:v>
                </c:pt>
                <c:pt idx="15010">
                  <c:v>0.12836600000000001</c:v>
                </c:pt>
                <c:pt idx="15011">
                  <c:v>0.128165</c:v>
                </c:pt>
                <c:pt idx="15012">
                  <c:v>0.12796299999999999</c:v>
                </c:pt>
                <c:pt idx="15013">
                  <c:v>0.12785099999999999</c:v>
                </c:pt>
                <c:pt idx="15014">
                  <c:v>0.12795200000000001</c:v>
                </c:pt>
                <c:pt idx="15015">
                  <c:v>0.12803</c:v>
                </c:pt>
                <c:pt idx="15016">
                  <c:v>0.12817600000000001</c:v>
                </c:pt>
                <c:pt idx="15017">
                  <c:v>0.128355</c:v>
                </c:pt>
                <c:pt idx="15018">
                  <c:v>0.12859000000000001</c:v>
                </c:pt>
                <c:pt idx="15019">
                  <c:v>0.12878100000000001</c:v>
                </c:pt>
                <c:pt idx="15020">
                  <c:v>0.12900500000000001</c:v>
                </c:pt>
                <c:pt idx="15021">
                  <c:v>0.12914999999999999</c:v>
                </c:pt>
                <c:pt idx="15022">
                  <c:v>0.12928500000000001</c:v>
                </c:pt>
                <c:pt idx="15023">
                  <c:v>0.12934100000000001</c:v>
                </c:pt>
                <c:pt idx="15024">
                  <c:v>0.12939700000000001</c:v>
                </c:pt>
                <c:pt idx="15025">
                  <c:v>0.12945300000000001</c:v>
                </c:pt>
                <c:pt idx="15026">
                  <c:v>0.12962099999999999</c:v>
                </c:pt>
                <c:pt idx="15027">
                  <c:v>0.12984499999999999</c:v>
                </c:pt>
                <c:pt idx="15028">
                  <c:v>0.13011300000000001</c:v>
                </c:pt>
                <c:pt idx="15029">
                  <c:v>0.130326</c:v>
                </c:pt>
                <c:pt idx="15030">
                  <c:v>0.130629</c:v>
                </c:pt>
                <c:pt idx="15031">
                  <c:v>0.13089700000000001</c:v>
                </c:pt>
                <c:pt idx="15032">
                  <c:v>0.131166</c:v>
                </c:pt>
                <c:pt idx="15033">
                  <c:v>0.13134499999999999</c:v>
                </c:pt>
                <c:pt idx="15034">
                  <c:v>0.131581</c:v>
                </c:pt>
                <c:pt idx="15035">
                  <c:v>0.13170399999999999</c:v>
                </c:pt>
                <c:pt idx="15036">
                  <c:v>0.13196099999999999</c:v>
                </c:pt>
                <c:pt idx="15037">
                  <c:v>0.13225300000000001</c:v>
                </c:pt>
                <c:pt idx="15038">
                  <c:v>0.13256599999999999</c:v>
                </c:pt>
                <c:pt idx="15039">
                  <c:v>0.13286800000000001</c:v>
                </c:pt>
                <c:pt idx="15040">
                  <c:v>0.13317100000000001</c:v>
                </c:pt>
                <c:pt idx="15041">
                  <c:v>0.133496</c:v>
                </c:pt>
                <c:pt idx="15042">
                  <c:v>0.133854</c:v>
                </c:pt>
                <c:pt idx="15043">
                  <c:v>0.13417899999999999</c:v>
                </c:pt>
                <c:pt idx="15044">
                  <c:v>0.13453699999999999</c:v>
                </c:pt>
                <c:pt idx="15045">
                  <c:v>0.13481699999999999</c:v>
                </c:pt>
                <c:pt idx="15046">
                  <c:v>0.135075</c:v>
                </c:pt>
                <c:pt idx="15047">
                  <c:v>0.13516400000000001</c:v>
                </c:pt>
                <c:pt idx="15048">
                  <c:v>0.135265</c:v>
                </c:pt>
                <c:pt idx="15049">
                  <c:v>0.13533200000000001</c:v>
                </c:pt>
                <c:pt idx="15050">
                  <c:v>0.13544400000000001</c:v>
                </c:pt>
                <c:pt idx="15051">
                  <c:v>0.13545499999999999</c:v>
                </c:pt>
                <c:pt idx="15052">
                  <c:v>0.13551099999999999</c:v>
                </c:pt>
                <c:pt idx="15053">
                  <c:v>0.13550000000000001</c:v>
                </c:pt>
                <c:pt idx="15054">
                  <c:v>0.13538800000000001</c:v>
                </c:pt>
                <c:pt idx="15055">
                  <c:v>0.13504099999999999</c:v>
                </c:pt>
                <c:pt idx="15056">
                  <c:v>0.134716</c:v>
                </c:pt>
                <c:pt idx="15057">
                  <c:v>0.13442499999999999</c:v>
                </c:pt>
                <c:pt idx="15058">
                  <c:v>0.13417899999999999</c:v>
                </c:pt>
                <c:pt idx="15059">
                  <c:v>0.13397700000000001</c:v>
                </c:pt>
                <c:pt idx="15060">
                  <c:v>0.13381999999999999</c:v>
                </c:pt>
                <c:pt idx="15061">
                  <c:v>0.13359599999999999</c:v>
                </c:pt>
                <c:pt idx="15062">
                  <c:v>0.133406</c:v>
                </c:pt>
                <c:pt idx="15063">
                  <c:v>0.133238</c:v>
                </c:pt>
                <c:pt idx="15064">
                  <c:v>0.133048</c:v>
                </c:pt>
                <c:pt idx="15065">
                  <c:v>0.132824</c:v>
                </c:pt>
                <c:pt idx="15066">
                  <c:v>0.132577</c:v>
                </c:pt>
                <c:pt idx="15067">
                  <c:v>0.13225300000000001</c:v>
                </c:pt>
                <c:pt idx="15068">
                  <c:v>0.13190499999999999</c:v>
                </c:pt>
                <c:pt idx="15069">
                  <c:v>0.131491</c:v>
                </c:pt>
                <c:pt idx="15070">
                  <c:v>0.13111</c:v>
                </c:pt>
                <c:pt idx="15071">
                  <c:v>0.13069600000000001</c:v>
                </c:pt>
                <c:pt idx="15072">
                  <c:v>0.13034899999999999</c:v>
                </c:pt>
                <c:pt idx="15073">
                  <c:v>0.12998999999999999</c:v>
                </c:pt>
                <c:pt idx="15074">
                  <c:v>0.129632</c:v>
                </c:pt>
                <c:pt idx="15075">
                  <c:v>0.129139</c:v>
                </c:pt>
                <c:pt idx="15076">
                  <c:v>0.128714</c:v>
                </c:pt>
                <c:pt idx="15077">
                  <c:v>0.128243</c:v>
                </c:pt>
                <c:pt idx="15078">
                  <c:v>0.12770599999999999</c:v>
                </c:pt>
                <c:pt idx="15079">
                  <c:v>0.12717899999999999</c:v>
                </c:pt>
                <c:pt idx="15080">
                  <c:v>0.12663099999999999</c:v>
                </c:pt>
                <c:pt idx="15081">
                  <c:v>0.126115</c:v>
                </c:pt>
                <c:pt idx="15082">
                  <c:v>0.12567900000000001</c:v>
                </c:pt>
                <c:pt idx="15083">
                  <c:v>0.12529799999999999</c:v>
                </c:pt>
                <c:pt idx="15084">
                  <c:v>0.124973</c:v>
                </c:pt>
                <c:pt idx="15085">
                  <c:v>0.12459199999999999</c:v>
                </c:pt>
                <c:pt idx="15086">
                  <c:v>0.124223</c:v>
                </c:pt>
                <c:pt idx="15087">
                  <c:v>0.12389799999999999</c:v>
                </c:pt>
                <c:pt idx="15088">
                  <c:v>0.123685</c:v>
                </c:pt>
                <c:pt idx="15089">
                  <c:v>0.123394</c:v>
                </c:pt>
                <c:pt idx="15090">
                  <c:v>0.12317</c:v>
                </c:pt>
                <c:pt idx="15091">
                  <c:v>0.122901</c:v>
                </c:pt>
                <c:pt idx="15092">
                  <c:v>0.122666</c:v>
                </c:pt>
                <c:pt idx="15093">
                  <c:v>0.12245300000000001</c:v>
                </c:pt>
                <c:pt idx="15094">
                  <c:v>0.12239700000000001</c:v>
                </c:pt>
                <c:pt idx="15095">
                  <c:v>0.122431</c:v>
                </c:pt>
                <c:pt idx="15096">
                  <c:v>0.12262099999999999</c:v>
                </c:pt>
                <c:pt idx="15097">
                  <c:v>0.122823</c:v>
                </c:pt>
                <c:pt idx="15098">
                  <c:v>0.122946</c:v>
                </c:pt>
                <c:pt idx="15099">
                  <c:v>0.123058</c:v>
                </c:pt>
                <c:pt idx="15100">
                  <c:v>0.12309199999999999</c:v>
                </c:pt>
                <c:pt idx="15101">
                  <c:v>0.123047</c:v>
                </c:pt>
                <c:pt idx="15102">
                  <c:v>0.12303600000000001</c:v>
                </c:pt>
                <c:pt idx="15103">
                  <c:v>0.12296799999999999</c:v>
                </c:pt>
                <c:pt idx="15104">
                  <c:v>0.122845</c:v>
                </c:pt>
                <c:pt idx="15105">
                  <c:v>0.122767</c:v>
                </c:pt>
                <c:pt idx="15106">
                  <c:v>0.122756</c:v>
                </c:pt>
                <c:pt idx="15107">
                  <c:v>0.122868</c:v>
                </c:pt>
                <c:pt idx="15108">
                  <c:v>0.12309199999999999</c:v>
                </c:pt>
                <c:pt idx="15109">
                  <c:v>0.12327100000000001</c:v>
                </c:pt>
                <c:pt idx="15110">
                  <c:v>0.123484</c:v>
                </c:pt>
                <c:pt idx="15111">
                  <c:v>0.123741</c:v>
                </c:pt>
                <c:pt idx="15112">
                  <c:v>0.12402100000000001</c:v>
                </c:pt>
                <c:pt idx="15113">
                  <c:v>0.124234</c:v>
                </c:pt>
                <c:pt idx="15114">
                  <c:v>0.124436</c:v>
                </c:pt>
                <c:pt idx="15115">
                  <c:v>0.124693</c:v>
                </c:pt>
                <c:pt idx="15116">
                  <c:v>0.125085</c:v>
                </c:pt>
                <c:pt idx="15117">
                  <c:v>0.12547700000000001</c:v>
                </c:pt>
                <c:pt idx="15118">
                  <c:v>0.125914</c:v>
                </c:pt>
                <c:pt idx="15119">
                  <c:v>0.12637300000000001</c:v>
                </c:pt>
                <c:pt idx="15120">
                  <c:v>0.12684300000000001</c:v>
                </c:pt>
                <c:pt idx="15121">
                  <c:v>0.127414</c:v>
                </c:pt>
                <c:pt idx="15122">
                  <c:v>0.12801899999999999</c:v>
                </c:pt>
                <c:pt idx="15123">
                  <c:v>0.128523</c:v>
                </c:pt>
                <c:pt idx="15124">
                  <c:v>0.12894900000000001</c:v>
                </c:pt>
                <c:pt idx="15125">
                  <c:v>0.12923999999999999</c:v>
                </c:pt>
                <c:pt idx="15126">
                  <c:v>0.12962099999999999</c:v>
                </c:pt>
                <c:pt idx="15127">
                  <c:v>0.13003500000000001</c:v>
                </c:pt>
                <c:pt idx="15128">
                  <c:v>0.130472</c:v>
                </c:pt>
                <c:pt idx="15129">
                  <c:v>0.13080800000000001</c:v>
                </c:pt>
                <c:pt idx="15130">
                  <c:v>0.13120000000000001</c:v>
                </c:pt>
                <c:pt idx="15131">
                  <c:v>0.13148000000000001</c:v>
                </c:pt>
                <c:pt idx="15132">
                  <c:v>0.131827</c:v>
                </c:pt>
                <c:pt idx="15133">
                  <c:v>0.13220799999999999</c:v>
                </c:pt>
                <c:pt idx="15134">
                  <c:v>0.132521</c:v>
                </c:pt>
                <c:pt idx="15135">
                  <c:v>0.13267799999999999</c:v>
                </c:pt>
                <c:pt idx="15136">
                  <c:v>0.13277900000000001</c:v>
                </c:pt>
                <c:pt idx="15137">
                  <c:v>0.132768</c:v>
                </c:pt>
                <c:pt idx="15138">
                  <c:v>0.13273399999999999</c:v>
                </c:pt>
                <c:pt idx="15139">
                  <c:v>0.132801</c:v>
                </c:pt>
                <c:pt idx="15140">
                  <c:v>0.13281200000000001</c:v>
                </c:pt>
                <c:pt idx="15141">
                  <c:v>0.13278999999999999</c:v>
                </c:pt>
                <c:pt idx="15142">
                  <c:v>0.13281200000000001</c:v>
                </c:pt>
                <c:pt idx="15143">
                  <c:v>0.13284599999999999</c:v>
                </c:pt>
                <c:pt idx="15144">
                  <c:v>0.132913</c:v>
                </c:pt>
                <c:pt idx="15145">
                  <c:v>0.13297999999999999</c:v>
                </c:pt>
                <c:pt idx="15146">
                  <c:v>0.13303599999999999</c:v>
                </c:pt>
                <c:pt idx="15147">
                  <c:v>0.13301399999999999</c:v>
                </c:pt>
                <c:pt idx="15148">
                  <c:v>0.13283500000000001</c:v>
                </c:pt>
                <c:pt idx="15149">
                  <c:v>0.13258800000000001</c:v>
                </c:pt>
                <c:pt idx="15150">
                  <c:v>0.132353</c:v>
                </c:pt>
                <c:pt idx="15151">
                  <c:v>0.13198399999999999</c:v>
                </c:pt>
                <c:pt idx="15152">
                  <c:v>0.13156899999999999</c:v>
                </c:pt>
                <c:pt idx="15153">
                  <c:v>0.13115499999999999</c:v>
                </c:pt>
                <c:pt idx="15154">
                  <c:v>0.130797</c:v>
                </c:pt>
                <c:pt idx="15155">
                  <c:v>0.13044900000000001</c:v>
                </c:pt>
                <c:pt idx="15156">
                  <c:v>0.13001299999999999</c:v>
                </c:pt>
                <c:pt idx="15157">
                  <c:v>0.129554</c:v>
                </c:pt>
                <c:pt idx="15158">
                  <c:v>0.12912799999999999</c:v>
                </c:pt>
                <c:pt idx="15159">
                  <c:v>0.128579</c:v>
                </c:pt>
                <c:pt idx="15160">
                  <c:v>0.12807499999999999</c:v>
                </c:pt>
                <c:pt idx="15161">
                  <c:v>0.12761600000000001</c:v>
                </c:pt>
                <c:pt idx="15162">
                  <c:v>0.12706700000000001</c:v>
                </c:pt>
                <c:pt idx="15163">
                  <c:v>0.12648499999999999</c:v>
                </c:pt>
                <c:pt idx="15164">
                  <c:v>0.12597</c:v>
                </c:pt>
                <c:pt idx="15165">
                  <c:v>0.125499</c:v>
                </c:pt>
                <c:pt idx="15166">
                  <c:v>0.125085</c:v>
                </c:pt>
                <c:pt idx="15167">
                  <c:v>0.124626</c:v>
                </c:pt>
                <c:pt idx="15168">
                  <c:v>0.124144</c:v>
                </c:pt>
                <c:pt idx="15169">
                  <c:v>0.123584</c:v>
                </c:pt>
                <c:pt idx="15170">
                  <c:v>0.123159</c:v>
                </c:pt>
                <c:pt idx="15171">
                  <c:v>0.122756</c:v>
                </c:pt>
                <c:pt idx="15172">
                  <c:v>0.122464</c:v>
                </c:pt>
                <c:pt idx="15173">
                  <c:v>0.122095</c:v>
                </c:pt>
                <c:pt idx="15174">
                  <c:v>0.12175900000000001</c:v>
                </c:pt>
                <c:pt idx="15175">
                  <c:v>0.12146800000000001</c:v>
                </c:pt>
                <c:pt idx="15176">
                  <c:v>0.121266</c:v>
                </c:pt>
                <c:pt idx="15177">
                  <c:v>0.121042</c:v>
                </c:pt>
                <c:pt idx="15178">
                  <c:v>0.12093</c:v>
                </c:pt>
                <c:pt idx="15179">
                  <c:v>0.12081799999999999</c:v>
                </c:pt>
                <c:pt idx="15180">
                  <c:v>0.120684</c:v>
                </c:pt>
                <c:pt idx="15181">
                  <c:v>0.120605</c:v>
                </c:pt>
                <c:pt idx="15182">
                  <c:v>0.120583</c:v>
                </c:pt>
                <c:pt idx="15183">
                  <c:v>0.120572</c:v>
                </c:pt>
                <c:pt idx="15184">
                  <c:v>0.120527</c:v>
                </c:pt>
                <c:pt idx="15185">
                  <c:v>0.120505</c:v>
                </c:pt>
                <c:pt idx="15186">
                  <c:v>0.120527</c:v>
                </c:pt>
                <c:pt idx="15187">
                  <c:v>0.12059400000000001</c:v>
                </c:pt>
                <c:pt idx="15188">
                  <c:v>0.12070599999999999</c:v>
                </c:pt>
                <c:pt idx="15189">
                  <c:v>0.12081799999999999</c:v>
                </c:pt>
                <c:pt idx="15190">
                  <c:v>0.12093</c:v>
                </c:pt>
                <c:pt idx="15191">
                  <c:v>0.12112100000000001</c:v>
                </c:pt>
                <c:pt idx="15192">
                  <c:v>0.12146800000000001</c:v>
                </c:pt>
                <c:pt idx="15193">
                  <c:v>0.12177</c:v>
                </c:pt>
                <c:pt idx="15194">
                  <c:v>0.122095</c:v>
                </c:pt>
                <c:pt idx="15195">
                  <c:v>0.12242</c:v>
                </c:pt>
                <c:pt idx="15196">
                  <c:v>0.122778</c:v>
                </c:pt>
                <c:pt idx="15197">
                  <c:v>0.123181</c:v>
                </c:pt>
                <c:pt idx="15198">
                  <c:v>0.12354</c:v>
                </c:pt>
                <c:pt idx="15199">
                  <c:v>0.123853</c:v>
                </c:pt>
                <c:pt idx="15200">
                  <c:v>0.124268</c:v>
                </c:pt>
                <c:pt idx="15201">
                  <c:v>0.124626</c:v>
                </c:pt>
                <c:pt idx="15202">
                  <c:v>0.12493899999999999</c:v>
                </c:pt>
                <c:pt idx="15203">
                  <c:v>0.12526399999999999</c:v>
                </c:pt>
                <c:pt idx="15204">
                  <c:v>0.12554399999999999</c:v>
                </c:pt>
                <c:pt idx="15205">
                  <c:v>0.125802</c:v>
                </c:pt>
                <c:pt idx="15206">
                  <c:v>0.126082</c:v>
                </c:pt>
                <c:pt idx="15207">
                  <c:v>0.12637300000000001</c:v>
                </c:pt>
                <c:pt idx="15208">
                  <c:v>0.126642</c:v>
                </c:pt>
                <c:pt idx="15209">
                  <c:v>0.126888</c:v>
                </c:pt>
                <c:pt idx="15210">
                  <c:v>0.12720200000000001</c:v>
                </c:pt>
                <c:pt idx="15211">
                  <c:v>0.12744800000000001</c:v>
                </c:pt>
                <c:pt idx="15212">
                  <c:v>0.12775</c:v>
                </c:pt>
                <c:pt idx="15213">
                  <c:v>0.12798599999999999</c:v>
                </c:pt>
                <c:pt idx="15214">
                  <c:v>0.12825400000000001</c:v>
                </c:pt>
                <c:pt idx="15215">
                  <c:v>0.128411</c:v>
                </c:pt>
                <c:pt idx="15216">
                  <c:v>0.128579</c:v>
                </c:pt>
                <c:pt idx="15217">
                  <c:v>0.12870200000000001</c:v>
                </c:pt>
                <c:pt idx="15218">
                  <c:v>0.12890399999999999</c:v>
                </c:pt>
                <c:pt idx="15219">
                  <c:v>0.12905</c:v>
                </c:pt>
                <c:pt idx="15220">
                  <c:v>0.12918399999999999</c:v>
                </c:pt>
                <c:pt idx="15221">
                  <c:v>0.129218</c:v>
                </c:pt>
                <c:pt idx="15222">
                  <c:v>0.129274</c:v>
                </c:pt>
                <c:pt idx="15223">
                  <c:v>0.12933</c:v>
                </c:pt>
                <c:pt idx="15224">
                  <c:v>0.12934100000000001</c:v>
                </c:pt>
                <c:pt idx="15225">
                  <c:v>0.12941900000000001</c:v>
                </c:pt>
                <c:pt idx="15226">
                  <c:v>0.129554</c:v>
                </c:pt>
                <c:pt idx="15227">
                  <c:v>0.129666</c:v>
                </c:pt>
                <c:pt idx="15228">
                  <c:v>0.129666</c:v>
                </c:pt>
                <c:pt idx="15229">
                  <c:v>0.129688</c:v>
                </c:pt>
                <c:pt idx="15230">
                  <c:v>0.12982199999999999</c:v>
                </c:pt>
                <c:pt idx="15231">
                  <c:v>0.12992300000000001</c:v>
                </c:pt>
                <c:pt idx="15232">
                  <c:v>0.12993399999999999</c:v>
                </c:pt>
                <c:pt idx="15233">
                  <c:v>0.12993399999999999</c:v>
                </c:pt>
                <c:pt idx="15234">
                  <c:v>0.12997900000000001</c:v>
                </c:pt>
                <c:pt idx="15235">
                  <c:v>0.12992300000000001</c:v>
                </c:pt>
                <c:pt idx="15236">
                  <c:v>0.129834</c:v>
                </c:pt>
                <c:pt idx="15237">
                  <c:v>0.12973299999999999</c:v>
                </c:pt>
                <c:pt idx="15238">
                  <c:v>0.129688</c:v>
                </c:pt>
                <c:pt idx="15239">
                  <c:v>0.12969900000000001</c:v>
                </c:pt>
                <c:pt idx="15240">
                  <c:v>0.12970999999999999</c:v>
                </c:pt>
                <c:pt idx="15241">
                  <c:v>0.129688</c:v>
                </c:pt>
                <c:pt idx="15242">
                  <c:v>0.12967699999999999</c:v>
                </c:pt>
                <c:pt idx="15243">
                  <c:v>0.129666</c:v>
                </c:pt>
                <c:pt idx="15244">
                  <c:v>0.129744</c:v>
                </c:pt>
                <c:pt idx="15245">
                  <c:v>0.12990099999999999</c:v>
                </c:pt>
                <c:pt idx="15246">
                  <c:v>0.13003500000000001</c:v>
                </c:pt>
                <c:pt idx="15247">
                  <c:v>0.13009100000000001</c:v>
                </c:pt>
                <c:pt idx="15248">
                  <c:v>0.130214</c:v>
                </c:pt>
                <c:pt idx="15249">
                  <c:v>0.13036</c:v>
                </c:pt>
                <c:pt idx="15250">
                  <c:v>0.13050500000000001</c:v>
                </c:pt>
                <c:pt idx="15251">
                  <c:v>0.13059499999999999</c:v>
                </c:pt>
                <c:pt idx="15252">
                  <c:v>0.130685</c:v>
                </c:pt>
                <c:pt idx="15253">
                  <c:v>0.13059499999999999</c:v>
                </c:pt>
                <c:pt idx="15254">
                  <c:v>0.13052800000000001</c:v>
                </c:pt>
                <c:pt idx="15255">
                  <c:v>0.13057299999999999</c:v>
                </c:pt>
                <c:pt idx="15256">
                  <c:v>0.130685</c:v>
                </c:pt>
                <c:pt idx="15257">
                  <c:v>0.13069600000000001</c:v>
                </c:pt>
                <c:pt idx="15258">
                  <c:v>0.13078500000000001</c:v>
                </c:pt>
                <c:pt idx="15259">
                  <c:v>0.130774</c:v>
                </c:pt>
                <c:pt idx="15260">
                  <c:v>0.130774</c:v>
                </c:pt>
                <c:pt idx="15261">
                  <c:v>0.13080800000000001</c:v>
                </c:pt>
                <c:pt idx="15262">
                  <c:v>0.130965</c:v>
                </c:pt>
                <c:pt idx="15263">
                  <c:v>0.130965</c:v>
                </c:pt>
                <c:pt idx="15264">
                  <c:v>0.13095300000000001</c:v>
                </c:pt>
                <c:pt idx="15265">
                  <c:v>0.13103200000000001</c:v>
                </c:pt>
                <c:pt idx="15266">
                  <c:v>0.13106499999999999</c:v>
                </c:pt>
                <c:pt idx="15267">
                  <c:v>0.130965</c:v>
                </c:pt>
                <c:pt idx="15268">
                  <c:v>0.130965</c:v>
                </c:pt>
                <c:pt idx="15269">
                  <c:v>0.13108800000000001</c:v>
                </c:pt>
                <c:pt idx="15270">
                  <c:v>0.13114400000000001</c:v>
                </c:pt>
                <c:pt idx="15271">
                  <c:v>0.13111</c:v>
                </c:pt>
                <c:pt idx="15272">
                  <c:v>0.13114400000000001</c:v>
                </c:pt>
                <c:pt idx="15273">
                  <c:v>0.13117699999999999</c:v>
                </c:pt>
                <c:pt idx="15274">
                  <c:v>0.13114400000000001</c:v>
                </c:pt>
                <c:pt idx="15275">
                  <c:v>0.13112099999999999</c:v>
                </c:pt>
                <c:pt idx="15276">
                  <c:v>0.131189</c:v>
                </c:pt>
                <c:pt idx="15277">
                  <c:v>0.13126699999999999</c:v>
                </c:pt>
                <c:pt idx="15278">
                  <c:v>0.13134499999999999</c:v>
                </c:pt>
                <c:pt idx="15279">
                  <c:v>0.13140099999999999</c:v>
                </c:pt>
                <c:pt idx="15280">
                  <c:v>0.131469</c:v>
                </c:pt>
                <c:pt idx="15281">
                  <c:v>0.131581</c:v>
                </c:pt>
                <c:pt idx="15282">
                  <c:v>0.13172600000000001</c:v>
                </c:pt>
                <c:pt idx="15283">
                  <c:v>0.13186100000000001</c:v>
                </c:pt>
                <c:pt idx="15284">
                  <c:v>0.13196099999999999</c:v>
                </c:pt>
                <c:pt idx="15285">
                  <c:v>0.13197300000000001</c:v>
                </c:pt>
                <c:pt idx="15286">
                  <c:v>0.13198399999999999</c:v>
                </c:pt>
                <c:pt idx="15287">
                  <c:v>0.132051</c:v>
                </c:pt>
                <c:pt idx="15288">
                  <c:v>0.13222999999999999</c:v>
                </c:pt>
                <c:pt idx="15289">
                  <c:v>0.132297</c:v>
                </c:pt>
                <c:pt idx="15290">
                  <c:v>0.13231999999999999</c:v>
                </c:pt>
                <c:pt idx="15291">
                  <c:v>0.13237599999999999</c:v>
                </c:pt>
                <c:pt idx="15292">
                  <c:v>0.13245399999999999</c:v>
                </c:pt>
                <c:pt idx="15293">
                  <c:v>0.13247700000000001</c:v>
                </c:pt>
                <c:pt idx="15294">
                  <c:v>0.132633</c:v>
                </c:pt>
                <c:pt idx="15295">
                  <c:v>0.132801</c:v>
                </c:pt>
                <c:pt idx="15296">
                  <c:v>0.13284599999999999</c:v>
                </c:pt>
                <c:pt idx="15297">
                  <c:v>0.13290199999999999</c:v>
                </c:pt>
                <c:pt idx="15298">
                  <c:v>0.133104</c:v>
                </c:pt>
                <c:pt idx="15299">
                  <c:v>0.13316</c:v>
                </c:pt>
                <c:pt idx="15300">
                  <c:v>0.133294</c:v>
                </c:pt>
                <c:pt idx="15301">
                  <c:v>0.13333900000000001</c:v>
                </c:pt>
                <c:pt idx="15302">
                  <c:v>0.13330500000000001</c:v>
                </c:pt>
                <c:pt idx="15303">
                  <c:v>0.13319300000000001</c:v>
                </c:pt>
                <c:pt idx="15304">
                  <c:v>0.13325999999999999</c:v>
                </c:pt>
                <c:pt idx="15305">
                  <c:v>0.133406</c:v>
                </c:pt>
                <c:pt idx="15306">
                  <c:v>0.13350699999999999</c:v>
                </c:pt>
                <c:pt idx="15307">
                  <c:v>0.13353999999999999</c:v>
                </c:pt>
                <c:pt idx="15308">
                  <c:v>0.13365199999999999</c:v>
                </c:pt>
                <c:pt idx="15309">
                  <c:v>0.13359599999999999</c:v>
                </c:pt>
                <c:pt idx="15310">
                  <c:v>0.13348399999999999</c:v>
                </c:pt>
                <c:pt idx="15311">
                  <c:v>0.13344</c:v>
                </c:pt>
                <c:pt idx="15312">
                  <c:v>0.13344</c:v>
                </c:pt>
                <c:pt idx="15313">
                  <c:v>0.13339500000000001</c:v>
                </c:pt>
                <c:pt idx="15314">
                  <c:v>0.13341700000000001</c:v>
                </c:pt>
                <c:pt idx="15315">
                  <c:v>0.13347300000000001</c:v>
                </c:pt>
                <c:pt idx="15316">
                  <c:v>0.133518</c:v>
                </c:pt>
                <c:pt idx="15317">
                  <c:v>0.133518</c:v>
                </c:pt>
                <c:pt idx="15318">
                  <c:v>0.13348399999999999</c:v>
                </c:pt>
                <c:pt idx="15319">
                  <c:v>0.133384</c:v>
                </c:pt>
                <c:pt idx="15320">
                  <c:v>0.13325999999999999</c:v>
                </c:pt>
                <c:pt idx="15321">
                  <c:v>0.13305900000000001</c:v>
                </c:pt>
                <c:pt idx="15322">
                  <c:v>0.13278999999999999</c:v>
                </c:pt>
                <c:pt idx="15323">
                  <c:v>0.13248799999999999</c:v>
                </c:pt>
                <c:pt idx="15324">
                  <c:v>0.132297</c:v>
                </c:pt>
                <c:pt idx="15325">
                  <c:v>0.132129</c:v>
                </c:pt>
                <c:pt idx="15326">
                  <c:v>0.131995</c:v>
                </c:pt>
                <c:pt idx="15327">
                  <c:v>0.13175999999999999</c:v>
                </c:pt>
                <c:pt idx="15328">
                  <c:v>0.131491</c:v>
                </c:pt>
                <c:pt idx="15329">
                  <c:v>0.13112099999999999</c:v>
                </c:pt>
                <c:pt idx="15330">
                  <c:v>0.130797</c:v>
                </c:pt>
                <c:pt idx="15331">
                  <c:v>0.13053899999999999</c:v>
                </c:pt>
                <c:pt idx="15332">
                  <c:v>0.130304</c:v>
                </c:pt>
                <c:pt idx="15333">
                  <c:v>0.13016900000000001</c:v>
                </c:pt>
                <c:pt idx="15334">
                  <c:v>0.130102</c:v>
                </c:pt>
                <c:pt idx="15335">
                  <c:v>0.12998999999999999</c:v>
                </c:pt>
                <c:pt idx="15336">
                  <c:v>0.12981100000000001</c:v>
                </c:pt>
                <c:pt idx="15337">
                  <c:v>0.12964300000000001</c:v>
                </c:pt>
                <c:pt idx="15338">
                  <c:v>0.129408</c:v>
                </c:pt>
                <c:pt idx="15339">
                  <c:v>0.12907199999999999</c:v>
                </c:pt>
                <c:pt idx="15340">
                  <c:v>0.12887000000000001</c:v>
                </c:pt>
                <c:pt idx="15341">
                  <c:v>0.12862399999999999</c:v>
                </c:pt>
                <c:pt idx="15342">
                  <c:v>0.12854599999999999</c:v>
                </c:pt>
                <c:pt idx="15343">
                  <c:v>0.128579</c:v>
                </c:pt>
                <c:pt idx="15344">
                  <c:v>0.12860199999999999</c:v>
                </c:pt>
                <c:pt idx="15345">
                  <c:v>0.128523</c:v>
                </c:pt>
                <c:pt idx="15346">
                  <c:v>0.12837799999999999</c:v>
                </c:pt>
                <c:pt idx="15347">
                  <c:v>0.128221</c:v>
                </c:pt>
                <c:pt idx="15348">
                  <c:v>0.12814200000000001</c:v>
                </c:pt>
                <c:pt idx="15349">
                  <c:v>0.128053</c:v>
                </c:pt>
                <c:pt idx="15350">
                  <c:v>0.12807499999999999</c:v>
                </c:pt>
                <c:pt idx="15351">
                  <c:v>0.128109</c:v>
                </c:pt>
                <c:pt idx="15352">
                  <c:v>0.12808600000000001</c:v>
                </c:pt>
                <c:pt idx="15353">
                  <c:v>0.12807499999999999</c:v>
                </c:pt>
                <c:pt idx="15354">
                  <c:v>0.128109</c:v>
                </c:pt>
                <c:pt idx="15355">
                  <c:v>0.12808600000000001</c:v>
                </c:pt>
                <c:pt idx="15356">
                  <c:v>0.12809799999999999</c:v>
                </c:pt>
                <c:pt idx="15357">
                  <c:v>0.12812000000000001</c:v>
                </c:pt>
                <c:pt idx="15358">
                  <c:v>0.12819800000000001</c:v>
                </c:pt>
                <c:pt idx="15359">
                  <c:v>0.12836600000000001</c:v>
                </c:pt>
                <c:pt idx="15360">
                  <c:v>0.12864600000000001</c:v>
                </c:pt>
                <c:pt idx="15361">
                  <c:v>0.128859</c:v>
                </c:pt>
                <c:pt idx="15362">
                  <c:v>0.12906100000000001</c:v>
                </c:pt>
                <c:pt idx="15363">
                  <c:v>0.12930700000000001</c:v>
                </c:pt>
                <c:pt idx="15364">
                  <c:v>0.12958700000000001</c:v>
                </c:pt>
                <c:pt idx="15365">
                  <c:v>0.129744</c:v>
                </c:pt>
                <c:pt idx="15366">
                  <c:v>0.12995699999999999</c:v>
                </c:pt>
                <c:pt idx="15367">
                  <c:v>0.130158</c:v>
                </c:pt>
                <c:pt idx="15368">
                  <c:v>0.13046099999999999</c:v>
                </c:pt>
                <c:pt idx="15369">
                  <c:v>0.130741</c:v>
                </c:pt>
                <c:pt idx="15370">
                  <c:v>0.13103200000000001</c:v>
                </c:pt>
                <c:pt idx="15371">
                  <c:v>0.13134499999999999</c:v>
                </c:pt>
                <c:pt idx="15372">
                  <c:v>0.13167000000000001</c:v>
                </c:pt>
                <c:pt idx="15373">
                  <c:v>0.13198399999999999</c:v>
                </c:pt>
                <c:pt idx="15374">
                  <c:v>0.13214100000000001</c:v>
                </c:pt>
                <c:pt idx="15375">
                  <c:v>0.13228599999999999</c:v>
                </c:pt>
                <c:pt idx="15376">
                  <c:v>0.13245399999999999</c:v>
                </c:pt>
                <c:pt idx="15377">
                  <c:v>0.132712</c:v>
                </c:pt>
                <c:pt idx="15378">
                  <c:v>0.132992</c:v>
                </c:pt>
                <c:pt idx="15379">
                  <c:v>0.13331599999999999</c:v>
                </c:pt>
                <c:pt idx="15380">
                  <c:v>0.13370799999999999</c:v>
                </c:pt>
                <c:pt idx="15381">
                  <c:v>0.13406699999999999</c:v>
                </c:pt>
                <c:pt idx="15382">
                  <c:v>0.13447000000000001</c:v>
                </c:pt>
                <c:pt idx="15383">
                  <c:v>0.134716</c:v>
                </c:pt>
                <c:pt idx="15384">
                  <c:v>0.13489599999999999</c:v>
                </c:pt>
                <c:pt idx="15385">
                  <c:v>0.13511999999999999</c:v>
                </c:pt>
                <c:pt idx="15386">
                  <c:v>0.135411</c:v>
                </c:pt>
                <c:pt idx="15387">
                  <c:v>0.13566800000000001</c:v>
                </c:pt>
                <c:pt idx="15388">
                  <c:v>0.135959</c:v>
                </c:pt>
                <c:pt idx="15389">
                  <c:v>0.13627300000000001</c:v>
                </c:pt>
                <c:pt idx="15390">
                  <c:v>0.13655300000000001</c:v>
                </c:pt>
                <c:pt idx="15391">
                  <c:v>0.13678799999999999</c:v>
                </c:pt>
                <c:pt idx="15392">
                  <c:v>0.137046</c:v>
                </c:pt>
                <c:pt idx="15393">
                  <c:v>0.13728099999999999</c:v>
                </c:pt>
                <c:pt idx="15394">
                  <c:v>0.13749400000000001</c:v>
                </c:pt>
                <c:pt idx="15395">
                  <c:v>0.13763900000000001</c:v>
                </c:pt>
                <c:pt idx="15396">
                  <c:v>0.13786300000000001</c:v>
                </c:pt>
                <c:pt idx="15397">
                  <c:v>0.138042</c:v>
                </c:pt>
                <c:pt idx="15398">
                  <c:v>0.13823299999999999</c:v>
                </c:pt>
                <c:pt idx="15399">
                  <c:v>0.13839000000000001</c:v>
                </c:pt>
                <c:pt idx="15400">
                  <c:v>0.138434</c:v>
                </c:pt>
                <c:pt idx="15401">
                  <c:v>0.138434</c:v>
                </c:pt>
                <c:pt idx="15402">
                  <c:v>0.13858000000000001</c:v>
                </c:pt>
                <c:pt idx="15403">
                  <c:v>0.138793</c:v>
                </c:pt>
                <c:pt idx="15404">
                  <c:v>0.138961</c:v>
                </c:pt>
                <c:pt idx="15405">
                  <c:v>0.13902800000000001</c:v>
                </c:pt>
                <c:pt idx="15406">
                  <c:v>0.13914000000000001</c:v>
                </c:pt>
                <c:pt idx="15407">
                  <c:v>0.13917399999999999</c:v>
                </c:pt>
                <c:pt idx="15408">
                  <c:v>0.139185</c:v>
                </c:pt>
                <c:pt idx="15409">
                  <c:v>0.13914000000000001</c:v>
                </c:pt>
                <c:pt idx="15410">
                  <c:v>0.139129</c:v>
                </c:pt>
                <c:pt idx="15411">
                  <c:v>0.13911799999999999</c:v>
                </c:pt>
                <c:pt idx="15412">
                  <c:v>0.13908400000000001</c:v>
                </c:pt>
                <c:pt idx="15413">
                  <c:v>0.13894999999999999</c:v>
                </c:pt>
                <c:pt idx="15414">
                  <c:v>0.13877</c:v>
                </c:pt>
                <c:pt idx="15415">
                  <c:v>0.13869200000000001</c:v>
                </c:pt>
                <c:pt idx="15416">
                  <c:v>0.13870299999999999</c:v>
                </c:pt>
                <c:pt idx="15417">
                  <c:v>0.13870299999999999</c:v>
                </c:pt>
                <c:pt idx="15418">
                  <c:v>0.13870299999999999</c:v>
                </c:pt>
                <c:pt idx="15419">
                  <c:v>0.13869200000000001</c:v>
                </c:pt>
                <c:pt idx="15420">
                  <c:v>0.13870299999999999</c:v>
                </c:pt>
                <c:pt idx="15421">
                  <c:v>0.138658</c:v>
                </c:pt>
                <c:pt idx="15422">
                  <c:v>0.13859099999999999</c:v>
                </c:pt>
                <c:pt idx="15423">
                  <c:v>0.13849</c:v>
                </c:pt>
                <c:pt idx="15424">
                  <c:v>0.13852400000000001</c:v>
                </c:pt>
                <c:pt idx="15425">
                  <c:v>0.13858000000000001</c:v>
                </c:pt>
                <c:pt idx="15426">
                  <c:v>0.13863600000000001</c:v>
                </c:pt>
                <c:pt idx="15427">
                  <c:v>0.138602</c:v>
                </c:pt>
                <c:pt idx="15428">
                  <c:v>0.13863600000000001</c:v>
                </c:pt>
                <c:pt idx="15429">
                  <c:v>0.138602</c:v>
                </c:pt>
                <c:pt idx="15430">
                  <c:v>0.13850199999999999</c:v>
                </c:pt>
                <c:pt idx="15431">
                  <c:v>0.13844600000000001</c:v>
                </c:pt>
                <c:pt idx="15432">
                  <c:v>0.138434</c:v>
                </c:pt>
                <c:pt idx="15433">
                  <c:v>0.13833400000000001</c:v>
                </c:pt>
                <c:pt idx="15434">
                  <c:v>0.138322</c:v>
                </c:pt>
                <c:pt idx="15435">
                  <c:v>0.13830000000000001</c:v>
                </c:pt>
                <c:pt idx="15436">
                  <c:v>0.138289</c:v>
                </c:pt>
                <c:pt idx="15437">
                  <c:v>0.138154</c:v>
                </c:pt>
                <c:pt idx="15438">
                  <c:v>0.13802</c:v>
                </c:pt>
                <c:pt idx="15439">
                  <c:v>0.137852</c:v>
                </c:pt>
                <c:pt idx="15440">
                  <c:v>0.13766200000000001</c:v>
                </c:pt>
                <c:pt idx="15441">
                  <c:v>0.13752700000000001</c:v>
                </c:pt>
                <c:pt idx="15442">
                  <c:v>0.13737099999999999</c:v>
                </c:pt>
                <c:pt idx="15443">
                  <c:v>0.13705700000000001</c:v>
                </c:pt>
                <c:pt idx="15444">
                  <c:v>0.13672100000000001</c:v>
                </c:pt>
                <c:pt idx="15445">
                  <c:v>0.13644100000000001</c:v>
                </c:pt>
                <c:pt idx="15446">
                  <c:v>0.13630700000000001</c:v>
                </c:pt>
                <c:pt idx="15447">
                  <c:v>0.13611599999999999</c:v>
                </c:pt>
                <c:pt idx="15448">
                  <c:v>0.13598199999999999</c:v>
                </c:pt>
                <c:pt idx="15449">
                  <c:v>0.13586999999999999</c:v>
                </c:pt>
                <c:pt idx="15450">
                  <c:v>0.13578000000000001</c:v>
                </c:pt>
                <c:pt idx="15451">
                  <c:v>0.13567899999999999</c:v>
                </c:pt>
                <c:pt idx="15452">
                  <c:v>0.13563500000000001</c:v>
                </c:pt>
                <c:pt idx="15453">
                  <c:v>0.13558999999999999</c:v>
                </c:pt>
                <c:pt idx="15454">
                  <c:v>0.13556699999999999</c:v>
                </c:pt>
                <c:pt idx="15455">
                  <c:v>0.13556699999999999</c:v>
                </c:pt>
                <c:pt idx="15456">
                  <c:v>0.135545</c:v>
                </c:pt>
                <c:pt idx="15457">
                  <c:v>0.135355</c:v>
                </c:pt>
                <c:pt idx="15458">
                  <c:v>0.13516400000000001</c:v>
                </c:pt>
                <c:pt idx="15459">
                  <c:v>0.134907</c:v>
                </c:pt>
                <c:pt idx="15460">
                  <c:v>0.13461600000000001</c:v>
                </c:pt>
                <c:pt idx="15461">
                  <c:v>0.13425699999999999</c:v>
                </c:pt>
                <c:pt idx="15462">
                  <c:v>0.133966</c:v>
                </c:pt>
                <c:pt idx="15463">
                  <c:v>0.13366400000000001</c:v>
                </c:pt>
                <c:pt idx="15464">
                  <c:v>0.13341700000000001</c:v>
                </c:pt>
                <c:pt idx="15465">
                  <c:v>0.133048</c:v>
                </c:pt>
                <c:pt idx="15466">
                  <c:v>0.13266700000000001</c:v>
                </c:pt>
                <c:pt idx="15467">
                  <c:v>0.13222999999999999</c:v>
                </c:pt>
                <c:pt idx="15468">
                  <c:v>0.13190499999999999</c:v>
                </c:pt>
                <c:pt idx="15469">
                  <c:v>0.13153599999999999</c:v>
                </c:pt>
                <c:pt idx="15470">
                  <c:v>0.13117699999999999</c:v>
                </c:pt>
                <c:pt idx="15471">
                  <c:v>0.130886</c:v>
                </c:pt>
                <c:pt idx="15472">
                  <c:v>0.130629</c:v>
                </c:pt>
                <c:pt idx="15473">
                  <c:v>0.13027</c:v>
                </c:pt>
                <c:pt idx="15474">
                  <c:v>0.12994600000000001</c:v>
                </c:pt>
                <c:pt idx="15475">
                  <c:v>0.12961</c:v>
                </c:pt>
                <c:pt idx="15476">
                  <c:v>0.12928500000000001</c:v>
                </c:pt>
                <c:pt idx="15477">
                  <c:v>0.12901599999999999</c:v>
                </c:pt>
                <c:pt idx="15478">
                  <c:v>0.12887000000000001</c:v>
                </c:pt>
                <c:pt idx="15479">
                  <c:v>0.12875800000000001</c:v>
                </c:pt>
                <c:pt idx="15480">
                  <c:v>0.12865799999999999</c:v>
                </c:pt>
                <c:pt idx="15481">
                  <c:v>0.12856799999999999</c:v>
                </c:pt>
                <c:pt idx="15482">
                  <c:v>0.12856799999999999</c:v>
                </c:pt>
                <c:pt idx="15483">
                  <c:v>0.12854599999999999</c:v>
                </c:pt>
                <c:pt idx="15484">
                  <c:v>0.12861300000000001</c:v>
                </c:pt>
                <c:pt idx="15485">
                  <c:v>0.12865799999999999</c:v>
                </c:pt>
                <c:pt idx="15486">
                  <c:v>0.12870200000000001</c:v>
                </c:pt>
                <c:pt idx="15487">
                  <c:v>0.12866900000000001</c:v>
                </c:pt>
                <c:pt idx="15488">
                  <c:v>0.12872500000000001</c:v>
                </c:pt>
                <c:pt idx="15489">
                  <c:v>0.12872500000000001</c:v>
                </c:pt>
                <c:pt idx="15490">
                  <c:v>0.12873599999999999</c:v>
                </c:pt>
                <c:pt idx="15491">
                  <c:v>0.12873599999999999</c:v>
                </c:pt>
                <c:pt idx="15492">
                  <c:v>0.12879199999999999</c:v>
                </c:pt>
                <c:pt idx="15493">
                  <c:v>0.12878100000000001</c:v>
                </c:pt>
                <c:pt idx="15494">
                  <c:v>0.12877</c:v>
                </c:pt>
                <c:pt idx="15495">
                  <c:v>0.12883700000000001</c:v>
                </c:pt>
                <c:pt idx="15496">
                  <c:v>0.12890399999999999</c:v>
                </c:pt>
                <c:pt idx="15497">
                  <c:v>0.12889300000000001</c:v>
                </c:pt>
                <c:pt idx="15498">
                  <c:v>0.12898200000000001</c:v>
                </c:pt>
                <c:pt idx="15499">
                  <c:v>0.12911700000000001</c:v>
                </c:pt>
                <c:pt idx="15500">
                  <c:v>0.12928500000000001</c:v>
                </c:pt>
                <c:pt idx="15501">
                  <c:v>0.12952</c:v>
                </c:pt>
                <c:pt idx="15502">
                  <c:v>0.129856</c:v>
                </c:pt>
                <c:pt idx="15503">
                  <c:v>0.130136</c:v>
                </c:pt>
                <c:pt idx="15504">
                  <c:v>0.13052800000000001</c:v>
                </c:pt>
                <c:pt idx="15505">
                  <c:v>0.13080800000000001</c:v>
                </c:pt>
                <c:pt idx="15506">
                  <c:v>0.13121099999999999</c:v>
                </c:pt>
                <c:pt idx="15507">
                  <c:v>0.131603</c:v>
                </c:pt>
                <c:pt idx="15508">
                  <c:v>0.13209599999999999</c:v>
                </c:pt>
                <c:pt idx="15509">
                  <c:v>0.132544</c:v>
                </c:pt>
                <c:pt idx="15510">
                  <c:v>0.13297999999999999</c:v>
                </c:pt>
                <c:pt idx="15511">
                  <c:v>0.13341700000000001</c:v>
                </c:pt>
                <c:pt idx="15512">
                  <c:v>0.13381999999999999</c:v>
                </c:pt>
                <c:pt idx="15513">
                  <c:v>0.13417899999999999</c:v>
                </c:pt>
                <c:pt idx="15514">
                  <c:v>0.134627</c:v>
                </c:pt>
                <c:pt idx="15515">
                  <c:v>0.13510800000000001</c:v>
                </c:pt>
                <c:pt idx="15516">
                  <c:v>0.13550000000000001</c:v>
                </c:pt>
                <c:pt idx="15517">
                  <c:v>0.135847</c:v>
                </c:pt>
                <c:pt idx="15518">
                  <c:v>0.13613900000000001</c:v>
                </c:pt>
                <c:pt idx="15519">
                  <c:v>0.13636300000000001</c:v>
                </c:pt>
                <c:pt idx="15520">
                  <c:v>0.136575</c:v>
                </c:pt>
                <c:pt idx="15521">
                  <c:v>0.13675499999999999</c:v>
                </c:pt>
                <c:pt idx="15522">
                  <c:v>0.13697899999999999</c:v>
                </c:pt>
                <c:pt idx="15523">
                  <c:v>0.13701199999999999</c:v>
                </c:pt>
                <c:pt idx="15524">
                  <c:v>0.13707900000000001</c:v>
                </c:pt>
                <c:pt idx="15525">
                  <c:v>0.13714699999999999</c:v>
                </c:pt>
                <c:pt idx="15526">
                  <c:v>0.13724700000000001</c:v>
                </c:pt>
                <c:pt idx="15527">
                  <c:v>0.13733699999999999</c:v>
                </c:pt>
                <c:pt idx="15528">
                  <c:v>0.13744899999999999</c:v>
                </c:pt>
                <c:pt idx="15529">
                  <c:v>0.13748299999999999</c:v>
                </c:pt>
                <c:pt idx="15530">
                  <c:v>0.13758300000000001</c:v>
                </c:pt>
                <c:pt idx="15531">
                  <c:v>0.13767299999999999</c:v>
                </c:pt>
                <c:pt idx="15532">
                  <c:v>0.137852</c:v>
                </c:pt>
                <c:pt idx="15533">
                  <c:v>0.13788600000000001</c:v>
                </c:pt>
                <c:pt idx="15534">
                  <c:v>0.13799800000000001</c:v>
                </c:pt>
                <c:pt idx="15535">
                  <c:v>0.13811000000000001</c:v>
                </c:pt>
                <c:pt idx="15536">
                  <c:v>0.138132</c:v>
                </c:pt>
                <c:pt idx="15537">
                  <c:v>0.13814299999999999</c:v>
                </c:pt>
                <c:pt idx="15538">
                  <c:v>0.13825499999999999</c:v>
                </c:pt>
                <c:pt idx="15539">
                  <c:v>0.13835600000000001</c:v>
                </c:pt>
                <c:pt idx="15540">
                  <c:v>0.138322</c:v>
                </c:pt>
                <c:pt idx="15541">
                  <c:v>0.13831099999999999</c:v>
                </c:pt>
                <c:pt idx="15542">
                  <c:v>0.13825499999999999</c:v>
                </c:pt>
                <c:pt idx="15543">
                  <c:v>0.13814299999999999</c:v>
                </c:pt>
                <c:pt idx="15544">
                  <c:v>0.13800899999999999</c:v>
                </c:pt>
                <c:pt idx="15545">
                  <c:v>0.137707</c:v>
                </c:pt>
                <c:pt idx="15546">
                  <c:v>0.137516</c:v>
                </c:pt>
                <c:pt idx="15547">
                  <c:v>0.13718</c:v>
                </c:pt>
                <c:pt idx="15548">
                  <c:v>0.136855</c:v>
                </c:pt>
                <c:pt idx="15549">
                  <c:v>0.136463</c:v>
                </c:pt>
                <c:pt idx="15550">
                  <c:v>0.13605999999999999</c:v>
                </c:pt>
                <c:pt idx="15551">
                  <c:v>0.135713</c:v>
                </c:pt>
                <c:pt idx="15552">
                  <c:v>0.135411</c:v>
                </c:pt>
                <c:pt idx="15553">
                  <c:v>0.13508600000000001</c:v>
                </c:pt>
                <c:pt idx="15554">
                  <c:v>0.13475000000000001</c:v>
                </c:pt>
                <c:pt idx="15555">
                  <c:v>0.13439200000000001</c:v>
                </c:pt>
                <c:pt idx="15556">
                  <c:v>0.134044</c:v>
                </c:pt>
                <c:pt idx="15557">
                  <c:v>0.13376399999999999</c:v>
                </c:pt>
                <c:pt idx="15558">
                  <c:v>0.133552</c:v>
                </c:pt>
                <c:pt idx="15559">
                  <c:v>0.133384</c:v>
                </c:pt>
                <c:pt idx="15560">
                  <c:v>0.133238</c:v>
                </c:pt>
                <c:pt idx="15561">
                  <c:v>0.133048</c:v>
                </c:pt>
                <c:pt idx="15562">
                  <c:v>0.13289100000000001</c:v>
                </c:pt>
                <c:pt idx="15563">
                  <c:v>0.13267799999999999</c:v>
                </c:pt>
                <c:pt idx="15564">
                  <c:v>0.13261100000000001</c:v>
                </c:pt>
                <c:pt idx="15565">
                  <c:v>0.132521</c:v>
                </c:pt>
                <c:pt idx="15566">
                  <c:v>0.13244300000000001</c:v>
                </c:pt>
                <c:pt idx="15567">
                  <c:v>0.132331</c:v>
                </c:pt>
                <c:pt idx="15568">
                  <c:v>0.13219700000000001</c:v>
                </c:pt>
                <c:pt idx="15569">
                  <c:v>0.132051</c:v>
                </c:pt>
                <c:pt idx="15570">
                  <c:v>0.13196099999999999</c:v>
                </c:pt>
                <c:pt idx="15571">
                  <c:v>0.13181599999999999</c:v>
                </c:pt>
                <c:pt idx="15572">
                  <c:v>0.131693</c:v>
                </c:pt>
                <c:pt idx="15573">
                  <c:v>0.131413</c:v>
                </c:pt>
                <c:pt idx="15574">
                  <c:v>0.13131200000000001</c:v>
                </c:pt>
                <c:pt idx="15575">
                  <c:v>0.13112099999999999</c:v>
                </c:pt>
                <c:pt idx="15576">
                  <c:v>0.130942</c:v>
                </c:pt>
                <c:pt idx="15577">
                  <c:v>0.13081899999999999</c:v>
                </c:pt>
                <c:pt idx="15578">
                  <c:v>0.130718</c:v>
                </c:pt>
                <c:pt idx="15579">
                  <c:v>0.13058400000000001</c:v>
                </c:pt>
                <c:pt idx="15580">
                  <c:v>0.13046099999999999</c:v>
                </c:pt>
                <c:pt idx="15581">
                  <c:v>0.13044900000000001</c:v>
                </c:pt>
                <c:pt idx="15582">
                  <c:v>0.13040499999999999</c:v>
                </c:pt>
                <c:pt idx="15583">
                  <c:v>0.130326</c:v>
                </c:pt>
                <c:pt idx="15584">
                  <c:v>0.13025900000000001</c:v>
                </c:pt>
                <c:pt idx="15585">
                  <c:v>0.130248</c:v>
                </c:pt>
                <c:pt idx="15586">
                  <c:v>0.13031499999999999</c:v>
                </c:pt>
                <c:pt idx="15587">
                  <c:v>0.13034899999999999</c:v>
                </c:pt>
                <c:pt idx="15588">
                  <c:v>0.13052800000000001</c:v>
                </c:pt>
                <c:pt idx="15589">
                  <c:v>0.13067300000000001</c:v>
                </c:pt>
                <c:pt idx="15590">
                  <c:v>0.13083</c:v>
                </c:pt>
                <c:pt idx="15591">
                  <c:v>0.130965</c:v>
                </c:pt>
                <c:pt idx="15592">
                  <c:v>0.13108800000000001</c:v>
                </c:pt>
                <c:pt idx="15593">
                  <c:v>0.131166</c:v>
                </c:pt>
                <c:pt idx="15594">
                  <c:v>0.13127800000000001</c:v>
                </c:pt>
                <c:pt idx="15595">
                  <c:v>0.131379</c:v>
                </c:pt>
                <c:pt idx="15596">
                  <c:v>0.13151299999999999</c:v>
                </c:pt>
                <c:pt idx="15597">
                  <c:v>0.131581</c:v>
                </c:pt>
                <c:pt idx="15598">
                  <c:v>0.13164799999999999</c:v>
                </c:pt>
                <c:pt idx="15599">
                  <c:v>0.13172600000000001</c:v>
                </c:pt>
                <c:pt idx="15600">
                  <c:v>0.131749</c:v>
                </c:pt>
                <c:pt idx="15601">
                  <c:v>0.131715</c:v>
                </c:pt>
                <c:pt idx="15602">
                  <c:v>0.13172600000000001</c:v>
                </c:pt>
                <c:pt idx="15603">
                  <c:v>0.13175999999999999</c:v>
                </c:pt>
                <c:pt idx="15604">
                  <c:v>0.13179299999999999</c:v>
                </c:pt>
                <c:pt idx="15605">
                  <c:v>0.13179299999999999</c:v>
                </c:pt>
                <c:pt idx="15606">
                  <c:v>0.13183800000000001</c:v>
                </c:pt>
                <c:pt idx="15607">
                  <c:v>0.13186100000000001</c:v>
                </c:pt>
                <c:pt idx="15608">
                  <c:v>0.13192799999999999</c:v>
                </c:pt>
                <c:pt idx="15609">
                  <c:v>0.132017</c:v>
                </c:pt>
                <c:pt idx="15610">
                  <c:v>0.13211800000000001</c:v>
                </c:pt>
                <c:pt idx="15611">
                  <c:v>0.132163</c:v>
                </c:pt>
                <c:pt idx="15612">
                  <c:v>0.132241</c:v>
                </c:pt>
                <c:pt idx="15613">
                  <c:v>0.13226399999999999</c:v>
                </c:pt>
                <c:pt idx="15614">
                  <c:v>0.132353</c:v>
                </c:pt>
                <c:pt idx="15615">
                  <c:v>0.13234199999999999</c:v>
                </c:pt>
                <c:pt idx="15616">
                  <c:v>0.13239799999999999</c:v>
                </c:pt>
                <c:pt idx="15617">
                  <c:v>0.13242100000000001</c:v>
                </c:pt>
                <c:pt idx="15618">
                  <c:v>0.13242100000000001</c:v>
                </c:pt>
                <c:pt idx="15619">
                  <c:v>0.13239799999999999</c:v>
                </c:pt>
                <c:pt idx="15620">
                  <c:v>0.13236500000000001</c:v>
                </c:pt>
                <c:pt idx="15621">
                  <c:v>0.132241</c:v>
                </c:pt>
                <c:pt idx="15622">
                  <c:v>0.13214100000000001</c:v>
                </c:pt>
                <c:pt idx="15623">
                  <c:v>0.13202900000000001</c:v>
                </c:pt>
                <c:pt idx="15624">
                  <c:v>0.13197300000000001</c:v>
                </c:pt>
                <c:pt idx="15625">
                  <c:v>0.13190499999999999</c:v>
                </c:pt>
                <c:pt idx="15626">
                  <c:v>0.13186100000000001</c:v>
                </c:pt>
                <c:pt idx="15627">
                  <c:v>0.131827</c:v>
                </c:pt>
                <c:pt idx="15628">
                  <c:v>0.13173699999999999</c:v>
                </c:pt>
                <c:pt idx="15629">
                  <c:v>0.13153599999999999</c:v>
                </c:pt>
                <c:pt idx="15630">
                  <c:v>0.13139000000000001</c:v>
                </c:pt>
                <c:pt idx="15631">
                  <c:v>0.131245</c:v>
                </c:pt>
                <c:pt idx="15632">
                  <c:v>0.13111</c:v>
                </c:pt>
                <c:pt idx="15633">
                  <c:v>0.13089700000000001</c:v>
                </c:pt>
                <c:pt idx="15634">
                  <c:v>0.130741</c:v>
                </c:pt>
                <c:pt idx="15635">
                  <c:v>0.130606</c:v>
                </c:pt>
                <c:pt idx="15636">
                  <c:v>0.13055</c:v>
                </c:pt>
                <c:pt idx="15637">
                  <c:v>0.13042699999999999</c:v>
                </c:pt>
                <c:pt idx="15638">
                  <c:v>0.130326</c:v>
                </c:pt>
                <c:pt idx="15639">
                  <c:v>0.13018099999999999</c:v>
                </c:pt>
                <c:pt idx="15640">
                  <c:v>0.129968</c:v>
                </c:pt>
                <c:pt idx="15641">
                  <c:v>0.12982199999999999</c:v>
                </c:pt>
                <c:pt idx="15642">
                  <c:v>0.12976599999999999</c:v>
                </c:pt>
                <c:pt idx="15643">
                  <c:v>0.12970999999999999</c:v>
                </c:pt>
                <c:pt idx="15644">
                  <c:v>0.12962099999999999</c:v>
                </c:pt>
                <c:pt idx="15645">
                  <c:v>0.12958700000000001</c:v>
                </c:pt>
                <c:pt idx="15646">
                  <c:v>0.12952</c:v>
                </c:pt>
                <c:pt idx="15647">
                  <c:v>0.129464</c:v>
                </c:pt>
                <c:pt idx="15648">
                  <c:v>0.129386</c:v>
                </c:pt>
                <c:pt idx="15649">
                  <c:v>0.12931799999999999</c:v>
                </c:pt>
                <c:pt idx="15650">
                  <c:v>0.129195</c:v>
                </c:pt>
                <c:pt idx="15651">
                  <c:v>0.129027</c:v>
                </c:pt>
                <c:pt idx="15652">
                  <c:v>0.12889300000000001</c:v>
                </c:pt>
                <c:pt idx="15653">
                  <c:v>0.12875800000000001</c:v>
                </c:pt>
                <c:pt idx="15654">
                  <c:v>0.12864600000000001</c:v>
                </c:pt>
                <c:pt idx="15655">
                  <c:v>0.12860199999999999</c:v>
                </c:pt>
                <c:pt idx="15656">
                  <c:v>0.128523</c:v>
                </c:pt>
                <c:pt idx="15657">
                  <c:v>0.12842200000000001</c:v>
                </c:pt>
                <c:pt idx="15658">
                  <c:v>0.12831000000000001</c:v>
                </c:pt>
                <c:pt idx="15659">
                  <c:v>0.12819800000000001</c:v>
                </c:pt>
                <c:pt idx="15660">
                  <c:v>0.128109</c:v>
                </c:pt>
                <c:pt idx="15661">
                  <c:v>0.12804199999999999</c:v>
                </c:pt>
                <c:pt idx="15662">
                  <c:v>0.12807499999999999</c:v>
                </c:pt>
                <c:pt idx="15663">
                  <c:v>0.12803</c:v>
                </c:pt>
                <c:pt idx="15664">
                  <c:v>0.128053</c:v>
                </c:pt>
                <c:pt idx="15665">
                  <c:v>0.128053</c:v>
                </c:pt>
                <c:pt idx="15666">
                  <c:v>0.12804199999999999</c:v>
                </c:pt>
                <c:pt idx="15667">
                  <c:v>0.12789600000000001</c:v>
                </c:pt>
                <c:pt idx="15668">
                  <c:v>0.127717</c:v>
                </c:pt>
                <c:pt idx="15669">
                  <c:v>0.127638</c:v>
                </c:pt>
                <c:pt idx="15670">
                  <c:v>0.127582</c:v>
                </c:pt>
                <c:pt idx="15671">
                  <c:v>0.12751499999999999</c:v>
                </c:pt>
                <c:pt idx="15672">
                  <c:v>0.127493</c:v>
                </c:pt>
                <c:pt idx="15673">
                  <c:v>0.12745899999999999</c:v>
                </c:pt>
                <c:pt idx="15674">
                  <c:v>0.12750400000000001</c:v>
                </c:pt>
                <c:pt idx="15675">
                  <c:v>0.127526</c:v>
                </c:pt>
                <c:pt idx="15676">
                  <c:v>0.127493</c:v>
                </c:pt>
                <c:pt idx="15677">
                  <c:v>0.12738099999999999</c:v>
                </c:pt>
                <c:pt idx="15678">
                  <c:v>0.12731400000000001</c:v>
                </c:pt>
                <c:pt idx="15679">
                  <c:v>0.12726899999999999</c:v>
                </c:pt>
                <c:pt idx="15680">
                  <c:v>0.127303</c:v>
                </c:pt>
                <c:pt idx="15681">
                  <c:v>0.12739200000000001</c:v>
                </c:pt>
                <c:pt idx="15682">
                  <c:v>0.12738099999999999</c:v>
                </c:pt>
                <c:pt idx="15683">
                  <c:v>0.127336</c:v>
                </c:pt>
                <c:pt idx="15684">
                  <c:v>0.12726899999999999</c:v>
                </c:pt>
                <c:pt idx="15685">
                  <c:v>0.127247</c:v>
                </c:pt>
                <c:pt idx="15686">
                  <c:v>0.12723499999999999</c:v>
                </c:pt>
                <c:pt idx="15687">
                  <c:v>0.12723499999999999</c:v>
                </c:pt>
                <c:pt idx="15688">
                  <c:v>0.12714600000000001</c:v>
                </c:pt>
                <c:pt idx="15689">
                  <c:v>0.12709000000000001</c:v>
                </c:pt>
                <c:pt idx="15690">
                  <c:v>0.12698899999999999</c:v>
                </c:pt>
                <c:pt idx="15691">
                  <c:v>0.126967</c:v>
                </c:pt>
                <c:pt idx="15692">
                  <c:v>0.12698899999999999</c:v>
                </c:pt>
                <c:pt idx="15693">
                  <c:v>0.127056</c:v>
                </c:pt>
                <c:pt idx="15694">
                  <c:v>0.127056</c:v>
                </c:pt>
                <c:pt idx="15695">
                  <c:v>0.127056</c:v>
                </c:pt>
                <c:pt idx="15696">
                  <c:v>0.12701100000000001</c:v>
                </c:pt>
                <c:pt idx="15697">
                  <c:v>0.127023</c:v>
                </c:pt>
                <c:pt idx="15698">
                  <c:v>0.127023</c:v>
                </c:pt>
                <c:pt idx="15699">
                  <c:v>0.127079</c:v>
                </c:pt>
                <c:pt idx="15700">
                  <c:v>0.12720200000000001</c:v>
                </c:pt>
                <c:pt idx="15701">
                  <c:v>0.12732499999999999</c:v>
                </c:pt>
                <c:pt idx="15702">
                  <c:v>0.12743699999999999</c:v>
                </c:pt>
                <c:pt idx="15703">
                  <c:v>0.12750400000000001</c:v>
                </c:pt>
                <c:pt idx="15704">
                  <c:v>0.12759400000000001</c:v>
                </c:pt>
                <c:pt idx="15705">
                  <c:v>0.12761600000000001</c:v>
                </c:pt>
                <c:pt idx="15706">
                  <c:v>0.12767200000000001</c:v>
                </c:pt>
                <c:pt idx="15707">
                  <c:v>0.12773899999999999</c:v>
                </c:pt>
                <c:pt idx="15708">
                  <c:v>0.12790699999999999</c:v>
                </c:pt>
                <c:pt idx="15709">
                  <c:v>0.12813099999999999</c:v>
                </c:pt>
                <c:pt idx="15710">
                  <c:v>0.12826599999999999</c:v>
                </c:pt>
                <c:pt idx="15711">
                  <c:v>0.12847800000000001</c:v>
                </c:pt>
                <c:pt idx="15712">
                  <c:v>0.12864600000000001</c:v>
                </c:pt>
                <c:pt idx="15713">
                  <c:v>0.12872500000000001</c:v>
                </c:pt>
                <c:pt idx="15714">
                  <c:v>0.12887000000000001</c:v>
                </c:pt>
                <c:pt idx="15715">
                  <c:v>0.12894900000000001</c:v>
                </c:pt>
                <c:pt idx="15716">
                  <c:v>0.12900500000000001</c:v>
                </c:pt>
                <c:pt idx="15717">
                  <c:v>0.12912799999999999</c:v>
                </c:pt>
                <c:pt idx="15718">
                  <c:v>0.12923999999999999</c:v>
                </c:pt>
                <c:pt idx="15719">
                  <c:v>0.12933</c:v>
                </c:pt>
                <c:pt idx="15720">
                  <c:v>0.12945300000000001</c:v>
                </c:pt>
                <c:pt idx="15721">
                  <c:v>0.12948599999999999</c:v>
                </c:pt>
                <c:pt idx="15722">
                  <c:v>0.12948599999999999</c:v>
                </c:pt>
                <c:pt idx="15723">
                  <c:v>0.129632</c:v>
                </c:pt>
                <c:pt idx="15724">
                  <c:v>0.12973299999999999</c:v>
                </c:pt>
                <c:pt idx="15725">
                  <c:v>0.129856</c:v>
                </c:pt>
                <c:pt idx="15726">
                  <c:v>0.12989000000000001</c:v>
                </c:pt>
                <c:pt idx="15727">
                  <c:v>0.129834</c:v>
                </c:pt>
                <c:pt idx="15728">
                  <c:v>0.129778</c:v>
                </c:pt>
                <c:pt idx="15729">
                  <c:v>0.129856</c:v>
                </c:pt>
                <c:pt idx="15730">
                  <c:v>0.129912</c:v>
                </c:pt>
                <c:pt idx="15731">
                  <c:v>0.12994600000000001</c:v>
                </c:pt>
                <c:pt idx="15732">
                  <c:v>0.129912</c:v>
                </c:pt>
                <c:pt idx="15733">
                  <c:v>0.12990099999999999</c:v>
                </c:pt>
                <c:pt idx="15734">
                  <c:v>0.1298</c:v>
                </c:pt>
                <c:pt idx="15735">
                  <c:v>0.1298</c:v>
                </c:pt>
                <c:pt idx="15736">
                  <c:v>0.12987799999999999</c:v>
                </c:pt>
                <c:pt idx="15737">
                  <c:v>0.129912</c:v>
                </c:pt>
                <c:pt idx="15738">
                  <c:v>0.12986700000000001</c:v>
                </c:pt>
                <c:pt idx="15739">
                  <c:v>0.12986700000000001</c:v>
                </c:pt>
                <c:pt idx="15740">
                  <c:v>0.12986700000000001</c:v>
                </c:pt>
                <c:pt idx="15741">
                  <c:v>0.12976599999999999</c:v>
                </c:pt>
                <c:pt idx="15742">
                  <c:v>0.12962099999999999</c:v>
                </c:pt>
                <c:pt idx="15743">
                  <c:v>0.12953100000000001</c:v>
                </c:pt>
                <c:pt idx="15744">
                  <c:v>0.129408</c:v>
                </c:pt>
                <c:pt idx="15745">
                  <c:v>0.129274</c:v>
                </c:pt>
                <c:pt idx="15746">
                  <c:v>0.129139</c:v>
                </c:pt>
                <c:pt idx="15747">
                  <c:v>0.12900500000000001</c:v>
                </c:pt>
                <c:pt idx="15748">
                  <c:v>0.128859</c:v>
                </c:pt>
                <c:pt idx="15749">
                  <c:v>0.12877</c:v>
                </c:pt>
                <c:pt idx="15750">
                  <c:v>0.12860199999999999</c:v>
                </c:pt>
                <c:pt idx="15751">
                  <c:v>0.128501</c:v>
                </c:pt>
                <c:pt idx="15752">
                  <c:v>0.128333</c:v>
                </c:pt>
                <c:pt idx="15753">
                  <c:v>0.12823200000000001</c:v>
                </c:pt>
                <c:pt idx="15754">
                  <c:v>0.12815399999999999</c:v>
                </c:pt>
                <c:pt idx="15755">
                  <c:v>0.12804199999999999</c:v>
                </c:pt>
                <c:pt idx="15756">
                  <c:v>0.12800800000000001</c:v>
                </c:pt>
                <c:pt idx="15757">
                  <c:v>0.12804199999999999</c:v>
                </c:pt>
                <c:pt idx="15758">
                  <c:v>0.12796299999999999</c:v>
                </c:pt>
                <c:pt idx="15759">
                  <c:v>0.12795200000000001</c:v>
                </c:pt>
                <c:pt idx="15760">
                  <c:v>0.127997</c:v>
                </c:pt>
                <c:pt idx="15761">
                  <c:v>0.12800800000000001</c:v>
                </c:pt>
                <c:pt idx="15762">
                  <c:v>0.12809799999999999</c:v>
                </c:pt>
                <c:pt idx="15763">
                  <c:v>0.128221</c:v>
                </c:pt>
                <c:pt idx="15764">
                  <c:v>0.12819800000000001</c:v>
                </c:pt>
                <c:pt idx="15765">
                  <c:v>0.12823200000000001</c:v>
                </c:pt>
                <c:pt idx="15766">
                  <c:v>0.12823200000000001</c:v>
                </c:pt>
                <c:pt idx="15767">
                  <c:v>0.128299</c:v>
                </c:pt>
                <c:pt idx="15768">
                  <c:v>0.12839999999999999</c:v>
                </c:pt>
                <c:pt idx="15769">
                  <c:v>0.128557</c:v>
                </c:pt>
                <c:pt idx="15770">
                  <c:v>0.12859000000000001</c:v>
                </c:pt>
                <c:pt idx="15771">
                  <c:v>0.12862399999999999</c:v>
                </c:pt>
                <c:pt idx="15772">
                  <c:v>0.128691</c:v>
                </c:pt>
                <c:pt idx="15773">
                  <c:v>0.128826</c:v>
                </c:pt>
                <c:pt idx="15774">
                  <c:v>0.128915</c:v>
                </c:pt>
                <c:pt idx="15775">
                  <c:v>0.12909399999999999</c:v>
                </c:pt>
                <c:pt idx="15776">
                  <c:v>0.12920599999999999</c:v>
                </c:pt>
                <c:pt idx="15777">
                  <c:v>0.129195</c:v>
                </c:pt>
                <c:pt idx="15778">
                  <c:v>0.12918399999999999</c:v>
                </c:pt>
                <c:pt idx="15779">
                  <c:v>0.12931799999999999</c:v>
                </c:pt>
                <c:pt idx="15780">
                  <c:v>0.12942999999999999</c:v>
                </c:pt>
                <c:pt idx="15781">
                  <c:v>0.129498</c:v>
                </c:pt>
                <c:pt idx="15782">
                  <c:v>0.12964300000000001</c:v>
                </c:pt>
                <c:pt idx="15783">
                  <c:v>0.129834</c:v>
                </c:pt>
                <c:pt idx="15784">
                  <c:v>0.12990099999999999</c:v>
                </c:pt>
                <c:pt idx="15785">
                  <c:v>0.13003500000000001</c:v>
                </c:pt>
                <c:pt idx="15786">
                  <c:v>0.130248</c:v>
                </c:pt>
                <c:pt idx="15787">
                  <c:v>0.13048299999999999</c:v>
                </c:pt>
                <c:pt idx="15788">
                  <c:v>0.13065099999999999</c:v>
                </c:pt>
                <c:pt idx="15789">
                  <c:v>0.13086400000000001</c:v>
                </c:pt>
                <c:pt idx="15790">
                  <c:v>0.13097600000000001</c:v>
                </c:pt>
                <c:pt idx="15791">
                  <c:v>0.13117699999999999</c:v>
                </c:pt>
                <c:pt idx="15792">
                  <c:v>0.131301</c:v>
                </c:pt>
                <c:pt idx="15793">
                  <c:v>0.131469</c:v>
                </c:pt>
                <c:pt idx="15794">
                  <c:v>0.131581</c:v>
                </c:pt>
                <c:pt idx="15795">
                  <c:v>0.13172600000000001</c:v>
                </c:pt>
                <c:pt idx="15796">
                  <c:v>0.13184899999999999</c:v>
                </c:pt>
                <c:pt idx="15797">
                  <c:v>0.13190499999999999</c:v>
                </c:pt>
                <c:pt idx="15798">
                  <c:v>0.13179299999999999</c:v>
                </c:pt>
                <c:pt idx="15799">
                  <c:v>0.13179299999999999</c:v>
                </c:pt>
                <c:pt idx="15800">
                  <c:v>0.13173699999999999</c:v>
                </c:pt>
                <c:pt idx="15801">
                  <c:v>0.13156899999999999</c:v>
                </c:pt>
                <c:pt idx="15802">
                  <c:v>0.131435</c:v>
                </c:pt>
                <c:pt idx="15803">
                  <c:v>0.13123299999999999</c:v>
                </c:pt>
                <c:pt idx="15804">
                  <c:v>0.130942</c:v>
                </c:pt>
                <c:pt idx="15805">
                  <c:v>0.13078500000000001</c:v>
                </c:pt>
                <c:pt idx="15806">
                  <c:v>0.13058400000000001</c:v>
                </c:pt>
                <c:pt idx="15807">
                  <c:v>0.130472</c:v>
                </c:pt>
                <c:pt idx="15808">
                  <c:v>0.13034899999999999</c:v>
                </c:pt>
                <c:pt idx="15809">
                  <c:v>0.13022500000000001</c:v>
                </c:pt>
                <c:pt idx="15810">
                  <c:v>0.13000100000000001</c:v>
                </c:pt>
                <c:pt idx="15811">
                  <c:v>0.129834</c:v>
                </c:pt>
                <c:pt idx="15812">
                  <c:v>0.12973299999999999</c:v>
                </c:pt>
                <c:pt idx="15813">
                  <c:v>0.129666</c:v>
                </c:pt>
                <c:pt idx="15814">
                  <c:v>0.12954199999999999</c:v>
                </c:pt>
                <c:pt idx="15815">
                  <c:v>0.129386</c:v>
                </c:pt>
                <c:pt idx="15816">
                  <c:v>0.129195</c:v>
                </c:pt>
                <c:pt idx="15817">
                  <c:v>0.12905</c:v>
                </c:pt>
                <c:pt idx="15818">
                  <c:v>0.128971</c:v>
                </c:pt>
                <c:pt idx="15819">
                  <c:v>0.12898200000000001</c:v>
                </c:pt>
                <c:pt idx="15820">
                  <c:v>0.12892600000000001</c:v>
                </c:pt>
                <c:pt idx="15821">
                  <c:v>0.128882</c:v>
                </c:pt>
                <c:pt idx="15822">
                  <c:v>0.12883700000000001</c:v>
                </c:pt>
                <c:pt idx="15823">
                  <c:v>0.12872500000000001</c:v>
                </c:pt>
                <c:pt idx="15824">
                  <c:v>0.128579</c:v>
                </c:pt>
                <c:pt idx="15825">
                  <c:v>0.128523</c:v>
                </c:pt>
                <c:pt idx="15826">
                  <c:v>0.128445</c:v>
                </c:pt>
                <c:pt idx="15827">
                  <c:v>0.128333</c:v>
                </c:pt>
                <c:pt idx="15828">
                  <c:v>0.12826599999999999</c:v>
                </c:pt>
                <c:pt idx="15829">
                  <c:v>0.12826599999999999</c:v>
                </c:pt>
                <c:pt idx="15830">
                  <c:v>0.128221</c:v>
                </c:pt>
                <c:pt idx="15831">
                  <c:v>0.128187</c:v>
                </c:pt>
                <c:pt idx="15832">
                  <c:v>0.12804199999999999</c:v>
                </c:pt>
                <c:pt idx="15833">
                  <c:v>0.127974</c:v>
                </c:pt>
                <c:pt idx="15834">
                  <c:v>0.12787399999999999</c:v>
                </c:pt>
                <c:pt idx="15835">
                  <c:v>0.12781799999999999</c:v>
                </c:pt>
                <c:pt idx="15836">
                  <c:v>0.12772800000000001</c:v>
                </c:pt>
                <c:pt idx="15837">
                  <c:v>0.12765000000000001</c:v>
                </c:pt>
                <c:pt idx="15838">
                  <c:v>0.12761600000000001</c:v>
                </c:pt>
                <c:pt idx="15839">
                  <c:v>0.12772800000000001</c:v>
                </c:pt>
                <c:pt idx="15840">
                  <c:v>0.127773</c:v>
                </c:pt>
                <c:pt idx="15841">
                  <c:v>0.127885</c:v>
                </c:pt>
                <c:pt idx="15842">
                  <c:v>0.128053</c:v>
                </c:pt>
                <c:pt idx="15843">
                  <c:v>0.12817600000000001</c:v>
                </c:pt>
                <c:pt idx="15844">
                  <c:v>0.128355</c:v>
                </c:pt>
                <c:pt idx="15845">
                  <c:v>0.12866900000000001</c:v>
                </c:pt>
                <c:pt idx="15846">
                  <c:v>0.12884799999999999</c:v>
                </c:pt>
                <c:pt idx="15847">
                  <c:v>0.12903800000000001</c:v>
                </c:pt>
                <c:pt idx="15848">
                  <c:v>0.12906100000000001</c:v>
                </c:pt>
                <c:pt idx="15849">
                  <c:v>0.129083</c:v>
                </c:pt>
                <c:pt idx="15850">
                  <c:v>0.12912799999999999</c:v>
                </c:pt>
                <c:pt idx="15851">
                  <c:v>0.12928500000000001</c:v>
                </c:pt>
                <c:pt idx="15852">
                  <c:v>0.12942999999999999</c:v>
                </c:pt>
                <c:pt idx="15853">
                  <c:v>0.129498</c:v>
                </c:pt>
                <c:pt idx="15854">
                  <c:v>0.12945300000000001</c:v>
                </c:pt>
                <c:pt idx="15855">
                  <c:v>0.12942999999999999</c:v>
                </c:pt>
                <c:pt idx="15856">
                  <c:v>0.12947500000000001</c:v>
                </c:pt>
                <c:pt idx="15857">
                  <c:v>0.12950900000000001</c:v>
                </c:pt>
                <c:pt idx="15858">
                  <c:v>0.12950900000000001</c:v>
                </c:pt>
                <c:pt idx="15859">
                  <c:v>0.12947500000000001</c:v>
                </c:pt>
                <c:pt idx="15860">
                  <c:v>0.129386</c:v>
                </c:pt>
                <c:pt idx="15861">
                  <c:v>0.12922900000000001</c:v>
                </c:pt>
                <c:pt idx="15862">
                  <c:v>0.128994</c:v>
                </c:pt>
                <c:pt idx="15863">
                  <c:v>0.12879199999999999</c:v>
                </c:pt>
                <c:pt idx="15864">
                  <c:v>0.12864600000000001</c:v>
                </c:pt>
                <c:pt idx="15865">
                  <c:v>0.128557</c:v>
                </c:pt>
                <c:pt idx="15866">
                  <c:v>0.12847800000000001</c:v>
                </c:pt>
                <c:pt idx="15867">
                  <c:v>0.12842200000000001</c:v>
                </c:pt>
                <c:pt idx="15868">
                  <c:v>0.12828800000000001</c:v>
                </c:pt>
                <c:pt idx="15869">
                  <c:v>0.12807499999999999</c:v>
                </c:pt>
                <c:pt idx="15870">
                  <c:v>0.12785099999999999</c:v>
                </c:pt>
                <c:pt idx="15871">
                  <c:v>0.127605</c:v>
                </c:pt>
                <c:pt idx="15872">
                  <c:v>0.12743699999999999</c:v>
                </c:pt>
                <c:pt idx="15873">
                  <c:v>0.127414</c:v>
                </c:pt>
                <c:pt idx="15874">
                  <c:v>0.12734699999999999</c:v>
                </c:pt>
                <c:pt idx="15875">
                  <c:v>0.127247</c:v>
                </c:pt>
                <c:pt idx="15876">
                  <c:v>0.12709000000000001</c:v>
                </c:pt>
                <c:pt idx="15877">
                  <c:v>0.12698899999999999</c:v>
                </c:pt>
                <c:pt idx="15878">
                  <c:v>0.126855</c:v>
                </c:pt>
                <c:pt idx="15879">
                  <c:v>0.12675400000000001</c:v>
                </c:pt>
                <c:pt idx="15880">
                  <c:v>0.12665299999999999</c:v>
                </c:pt>
                <c:pt idx="15881">
                  <c:v>0.12659699999999999</c:v>
                </c:pt>
                <c:pt idx="15882">
                  <c:v>0.126418</c:v>
                </c:pt>
                <c:pt idx="15883">
                  <c:v>0.12626100000000001</c:v>
                </c:pt>
                <c:pt idx="15884">
                  <c:v>0.12607099999999999</c:v>
                </c:pt>
                <c:pt idx="15885">
                  <c:v>0.125835</c:v>
                </c:pt>
                <c:pt idx="15886">
                  <c:v>0.12552199999999999</c:v>
                </c:pt>
                <c:pt idx="15887">
                  <c:v>0.12531999999999999</c:v>
                </c:pt>
                <c:pt idx="15888">
                  <c:v>0.12511900000000001</c:v>
                </c:pt>
                <c:pt idx="15889">
                  <c:v>0.12506300000000001</c:v>
                </c:pt>
                <c:pt idx="15890">
                  <c:v>0.12500700000000001</c:v>
                </c:pt>
                <c:pt idx="15891">
                  <c:v>0.124962</c:v>
                </c:pt>
                <c:pt idx="15892">
                  <c:v>0.124816</c:v>
                </c:pt>
                <c:pt idx="15893">
                  <c:v>0.124637</c:v>
                </c:pt>
                <c:pt idx="15894">
                  <c:v>0.12449200000000001</c:v>
                </c:pt>
                <c:pt idx="15895">
                  <c:v>0.12453599999999999</c:v>
                </c:pt>
                <c:pt idx="15896">
                  <c:v>0.124615</c:v>
                </c:pt>
                <c:pt idx="15897">
                  <c:v>0.12471599999999999</c:v>
                </c:pt>
                <c:pt idx="15898">
                  <c:v>0.12477199999999999</c:v>
                </c:pt>
                <c:pt idx="15899">
                  <c:v>0.124861</c:v>
                </c:pt>
                <c:pt idx="15900">
                  <c:v>0.12499499999999999</c:v>
                </c:pt>
                <c:pt idx="15901">
                  <c:v>0.125163</c:v>
                </c:pt>
                <c:pt idx="15902">
                  <c:v>0.12543199999999999</c:v>
                </c:pt>
                <c:pt idx="15903">
                  <c:v>0.12576799999999999</c:v>
                </c:pt>
                <c:pt idx="15904">
                  <c:v>0.12615999999999999</c:v>
                </c:pt>
                <c:pt idx="15905">
                  <c:v>0.12651899999999999</c:v>
                </c:pt>
                <c:pt idx="15906">
                  <c:v>0.126799</c:v>
                </c:pt>
                <c:pt idx="15907">
                  <c:v>0.12701100000000001</c:v>
                </c:pt>
                <c:pt idx="15908">
                  <c:v>0.12720200000000001</c:v>
                </c:pt>
                <c:pt idx="15909">
                  <c:v>0.127493</c:v>
                </c:pt>
                <c:pt idx="15910">
                  <c:v>0.12785099999999999</c:v>
                </c:pt>
                <c:pt idx="15911">
                  <c:v>0.12820999999999999</c:v>
                </c:pt>
                <c:pt idx="15912">
                  <c:v>0.12859000000000001</c:v>
                </c:pt>
                <c:pt idx="15913">
                  <c:v>0.128882</c:v>
                </c:pt>
                <c:pt idx="15914">
                  <c:v>0.129106</c:v>
                </c:pt>
                <c:pt idx="15915">
                  <c:v>0.12936300000000001</c:v>
                </c:pt>
                <c:pt idx="15916">
                  <c:v>0.12961</c:v>
                </c:pt>
                <c:pt idx="15917">
                  <c:v>0.129912</c:v>
                </c:pt>
                <c:pt idx="15918">
                  <c:v>0.13016900000000001</c:v>
                </c:pt>
                <c:pt idx="15919">
                  <c:v>0.13051699999999999</c:v>
                </c:pt>
                <c:pt idx="15920">
                  <c:v>0.130774</c:v>
                </c:pt>
                <c:pt idx="15921">
                  <c:v>0.13095300000000001</c:v>
                </c:pt>
                <c:pt idx="15922">
                  <c:v>0.13112099999999999</c:v>
                </c:pt>
                <c:pt idx="15923">
                  <c:v>0.131379</c:v>
                </c:pt>
                <c:pt idx="15924">
                  <c:v>0.131693</c:v>
                </c:pt>
                <c:pt idx="15925">
                  <c:v>0.13209599999999999</c:v>
                </c:pt>
                <c:pt idx="15926">
                  <c:v>0.13248799999999999</c:v>
                </c:pt>
                <c:pt idx="15927">
                  <c:v>0.13290199999999999</c:v>
                </c:pt>
                <c:pt idx="15928">
                  <c:v>0.13325999999999999</c:v>
                </c:pt>
                <c:pt idx="15929">
                  <c:v>0.133686</c:v>
                </c:pt>
                <c:pt idx="15930">
                  <c:v>0.134044</c:v>
                </c:pt>
                <c:pt idx="15931">
                  <c:v>0.13444800000000001</c:v>
                </c:pt>
                <c:pt idx="15932">
                  <c:v>0.134828</c:v>
                </c:pt>
                <c:pt idx="15933">
                  <c:v>0.13525400000000001</c:v>
                </c:pt>
                <c:pt idx="15934">
                  <c:v>0.13575799999999999</c:v>
                </c:pt>
                <c:pt idx="15935">
                  <c:v>0.136239</c:v>
                </c:pt>
                <c:pt idx="15936">
                  <c:v>0.13649700000000001</c:v>
                </c:pt>
                <c:pt idx="15937">
                  <c:v>0.13669899999999999</c:v>
                </c:pt>
                <c:pt idx="15938">
                  <c:v>0.136822</c:v>
                </c:pt>
                <c:pt idx="15939">
                  <c:v>0.13701199999999999</c:v>
                </c:pt>
                <c:pt idx="15940">
                  <c:v>0.13719100000000001</c:v>
                </c:pt>
                <c:pt idx="15941">
                  <c:v>0.13731499999999999</c:v>
                </c:pt>
                <c:pt idx="15942">
                  <c:v>0.137348</c:v>
                </c:pt>
                <c:pt idx="15943">
                  <c:v>0.13731499999999999</c:v>
                </c:pt>
                <c:pt idx="15944">
                  <c:v>0.13728099999999999</c:v>
                </c:pt>
                <c:pt idx="15945">
                  <c:v>0.13719100000000001</c:v>
                </c:pt>
                <c:pt idx="15946">
                  <c:v>0.13714699999999999</c:v>
                </c:pt>
                <c:pt idx="15947">
                  <c:v>0.137158</c:v>
                </c:pt>
                <c:pt idx="15948">
                  <c:v>0.137158</c:v>
                </c:pt>
                <c:pt idx="15949">
                  <c:v>0.137158</c:v>
                </c:pt>
                <c:pt idx="15950">
                  <c:v>0.13707900000000001</c:v>
                </c:pt>
                <c:pt idx="15951">
                  <c:v>0.13700100000000001</c:v>
                </c:pt>
                <c:pt idx="15952">
                  <c:v>0.13688900000000001</c:v>
                </c:pt>
                <c:pt idx="15953">
                  <c:v>0.136799</c:v>
                </c:pt>
                <c:pt idx="15954">
                  <c:v>0.13675499999999999</c:v>
                </c:pt>
                <c:pt idx="15955">
                  <c:v>0.13664299999999999</c:v>
                </c:pt>
                <c:pt idx="15956">
                  <c:v>0.136486</c:v>
                </c:pt>
                <c:pt idx="15957">
                  <c:v>0.13643</c:v>
                </c:pt>
                <c:pt idx="15958">
                  <c:v>0.136351</c:v>
                </c:pt>
                <c:pt idx="15959">
                  <c:v>0.13626199999999999</c:v>
                </c:pt>
                <c:pt idx="15960">
                  <c:v>0.13605999999999999</c:v>
                </c:pt>
                <c:pt idx="15961">
                  <c:v>0.135937</c:v>
                </c:pt>
                <c:pt idx="15962">
                  <c:v>0.135847</c:v>
                </c:pt>
                <c:pt idx="15963">
                  <c:v>0.135713</c:v>
                </c:pt>
                <c:pt idx="15964">
                  <c:v>0.13562299999999999</c:v>
                </c:pt>
                <c:pt idx="15965">
                  <c:v>0.13538800000000001</c:v>
                </c:pt>
                <c:pt idx="15966">
                  <c:v>0.13508600000000001</c:v>
                </c:pt>
                <c:pt idx="15967">
                  <c:v>0.134851</c:v>
                </c:pt>
                <c:pt idx="15968">
                  <c:v>0.13459299999999999</c:v>
                </c:pt>
                <c:pt idx="15969">
                  <c:v>0.13431299999999999</c:v>
                </c:pt>
                <c:pt idx="15970">
                  <c:v>0.13397700000000001</c:v>
                </c:pt>
                <c:pt idx="15971">
                  <c:v>0.13369700000000001</c:v>
                </c:pt>
                <c:pt idx="15972">
                  <c:v>0.13336100000000001</c:v>
                </c:pt>
                <c:pt idx="15973">
                  <c:v>0.133025</c:v>
                </c:pt>
                <c:pt idx="15974">
                  <c:v>0.132712</c:v>
                </c:pt>
                <c:pt idx="15975">
                  <c:v>0.132353</c:v>
                </c:pt>
                <c:pt idx="15976">
                  <c:v>0.13196099999999999</c:v>
                </c:pt>
                <c:pt idx="15977">
                  <c:v>0.13175999999999999</c:v>
                </c:pt>
                <c:pt idx="15978">
                  <c:v>0.131603</c:v>
                </c:pt>
                <c:pt idx="15979">
                  <c:v>0.131491</c:v>
                </c:pt>
                <c:pt idx="15980">
                  <c:v>0.13134499999999999</c:v>
                </c:pt>
                <c:pt idx="15981">
                  <c:v>0.131189</c:v>
                </c:pt>
                <c:pt idx="15982">
                  <c:v>0.13111</c:v>
                </c:pt>
                <c:pt idx="15983">
                  <c:v>0.13112099999999999</c:v>
                </c:pt>
                <c:pt idx="15984">
                  <c:v>0.13111</c:v>
                </c:pt>
                <c:pt idx="15985">
                  <c:v>0.13112099999999999</c:v>
                </c:pt>
                <c:pt idx="15986">
                  <c:v>0.13103200000000001</c:v>
                </c:pt>
                <c:pt idx="15987">
                  <c:v>0.13093099999999999</c:v>
                </c:pt>
                <c:pt idx="15988">
                  <c:v>0.13081899999999999</c:v>
                </c:pt>
                <c:pt idx="15989">
                  <c:v>0.13076299999999999</c:v>
                </c:pt>
                <c:pt idx="15990">
                  <c:v>0.130718</c:v>
                </c:pt>
                <c:pt idx="15991">
                  <c:v>0.13070699999999999</c:v>
                </c:pt>
                <c:pt idx="15992">
                  <c:v>0.13059499999999999</c:v>
                </c:pt>
                <c:pt idx="15993">
                  <c:v>0.130494</c:v>
                </c:pt>
                <c:pt idx="15994">
                  <c:v>0.13034899999999999</c:v>
                </c:pt>
                <c:pt idx="15995">
                  <c:v>0.13016900000000001</c:v>
                </c:pt>
                <c:pt idx="15996">
                  <c:v>0.13008</c:v>
                </c:pt>
                <c:pt idx="15997">
                  <c:v>0.13005700000000001</c:v>
                </c:pt>
                <c:pt idx="15998">
                  <c:v>0.12992300000000001</c:v>
                </c:pt>
                <c:pt idx="15999">
                  <c:v>0.12975500000000001</c:v>
                </c:pt>
                <c:pt idx="16000">
                  <c:v>0.12965399999999999</c:v>
                </c:pt>
                <c:pt idx="16001">
                  <c:v>0.12962099999999999</c:v>
                </c:pt>
                <c:pt idx="16002">
                  <c:v>0.12950900000000001</c:v>
                </c:pt>
                <c:pt idx="16003">
                  <c:v>0.12945300000000001</c:v>
                </c:pt>
                <c:pt idx="16004">
                  <c:v>0.12947500000000001</c:v>
                </c:pt>
                <c:pt idx="16005">
                  <c:v>0.12937399999999999</c:v>
                </c:pt>
                <c:pt idx="16006">
                  <c:v>0.12937399999999999</c:v>
                </c:pt>
                <c:pt idx="16007">
                  <c:v>0.129408</c:v>
                </c:pt>
                <c:pt idx="16008">
                  <c:v>0.12936300000000001</c:v>
                </c:pt>
                <c:pt idx="16009">
                  <c:v>0.12934100000000001</c:v>
                </c:pt>
                <c:pt idx="16010">
                  <c:v>0.12936300000000001</c:v>
                </c:pt>
                <c:pt idx="16011">
                  <c:v>0.12934100000000001</c:v>
                </c:pt>
                <c:pt idx="16012">
                  <c:v>0.129251</c:v>
                </c:pt>
                <c:pt idx="16013">
                  <c:v>0.12920599999999999</c:v>
                </c:pt>
                <c:pt idx="16014">
                  <c:v>0.12911700000000001</c:v>
                </c:pt>
                <c:pt idx="16015">
                  <c:v>0.129027</c:v>
                </c:pt>
                <c:pt idx="16016">
                  <c:v>0.12895999999999999</c:v>
                </c:pt>
                <c:pt idx="16017">
                  <c:v>0.12894900000000001</c:v>
                </c:pt>
                <c:pt idx="16018">
                  <c:v>0.12887000000000001</c:v>
                </c:pt>
                <c:pt idx="16019">
                  <c:v>0.12879199999999999</c:v>
                </c:pt>
                <c:pt idx="16020">
                  <c:v>0.12867999999999999</c:v>
                </c:pt>
                <c:pt idx="16021">
                  <c:v>0.12854599999999999</c:v>
                </c:pt>
                <c:pt idx="16022">
                  <c:v>0.12839999999999999</c:v>
                </c:pt>
                <c:pt idx="16023">
                  <c:v>0.128277</c:v>
                </c:pt>
                <c:pt idx="16024">
                  <c:v>0.12812000000000001</c:v>
                </c:pt>
                <c:pt idx="16025">
                  <c:v>0.12804199999999999</c:v>
                </c:pt>
                <c:pt idx="16026">
                  <c:v>0.12792999999999999</c:v>
                </c:pt>
                <c:pt idx="16027">
                  <c:v>0.12790699999999999</c:v>
                </c:pt>
                <c:pt idx="16028">
                  <c:v>0.12784000000000001</c:v>
                </c:pt>
                <c:pt idx="16029">
                  <c:v>0.12781799999999999</c:v>
                </c:pt>
                <c:pt idx="16030">
                  <c:v>0.12784000000000001</c:v>
                </c:pt>
                <c:pt idx="16031">
                  <c:v>0.12785099999999999</c:v>
                </c:pt>
                <c:pt idx="16032">
                  <c:v>0.127862</c:v>
                </c:pt>
                <c:pt idx="16033">
                  <c:v>0.12795200000000001</c:v>
                </c:pt>
                <c:pt idx="16034">
                  <c:v>0.12809799999999999</c:v>
                </c:pt>
                <c:pt idx="16035">
                  <c:v>0.128333</c:v>
                </c:pt>
                <c:pt idx="16036">
                  <c:v>0.12861300000000001</c:v>
                </c:pt>
                <c:pt idx="16037">
                  <c:v>0.12883700000000001</c:v>
                </c:pt>
                <c:pt idx="16038">
                  <c:v>0.12900500000000001</c:v>
                </c:pt>
                <c:pt idx="16039">
                  <c:v>0.129251</c:v>
                </c:pt>
                <c:pt idx="16040">
                  <c:v>0.12956500000000001</c:v>
                </c:pt>
                <c:pt idx="16041">
                  <c:v>0.12982199999999999</c:v>
                </c:pt>
                <c:pt idx="16042">
                  <c:v>0.130102</c:v>
                </c:pt>
                <c:pt idx="16043">
                  <c:v>0.130438</c:v>
                </c:pt>
                <c:pt idx="16044">
                  <c:v>0.13075200000000001</c:v>
                </c:pt>
                <c:pt idx="16045">
                  <c:v>0.130998</c:v>
                </c:pt>
                <c:pt idx="16046">
                  <c:v>0.131357</c:v>
                </c:pt>
                <c:pt idx="16047">
                  <c:v>0.131693</c:v>
                </c:pt>
                <c:pt idx="16048">
                  <c:v>0.132017</c:v>
                </c:pt>
                <c:pt idx="16049">
                  <c:v>0.13245399999999999</c:v>
                </c:pt>
                <c:pt idx="16050">
                  <c:v>0.13284599999999999</c:v>
                </c:pt>
                <c:pt idx="16051">
                  <c:v>0.13324900000000001</c:v>
                </c:pt>
                <c:pt idx="16052">
                  <c:v>0.13369700000000001</c:v>
                </c:pt>
                <c:pt idx="16053">
                  <c:v>0.134212</c:v>
                </c:pt>
                <c:pt idx="16054">
                  <c:v>0.13467199999999999</c:v>
                </c:pt>
                <c:pt idx="16055">
                  <c:v>0.13523099999999999</c:v>
                </c:pt>
                <c:pt idx="16056">
                  <c:v>0.13575799999999999</c:v>
                </c:pt>
                <c:pt idx="16057">
                  <c:v>0.13627300000000001</c:v>
                </c:pt>
                <c:pt idx="16058">
                  <c:v>0.136799</c:v>
                </c:pt>
                <c:pt idx="16059">
                  <c:v>0.137292</c:v>
                </c:pt>
                <c:pt idx="16060">
                  <c:v>0.13769500000000001</c:v>
                </c:pt>
                <c:pt idx="16061">
                  <c:v>0.138154</c:v>
                </c:pt>
                <c:pt idx="16062">
                  <c:v>0.138681</c:v>
                </c:pt>
                <c:pt idx="16063">
                  <c:v>0.139185</c:v>
                </c:pt>
                <c:pt idx="16064">
                  <c:v>0.13953199999999999</c:v>
                </c:pt>
                <c:pt idx="16065">
                  <c:v>0.13983400000000001</c:v>
                </c:pt>
                <c:pt idx="16066">
                  <c:v>0.14007</c:v>
                </c:pt>
                <c:pt idx="16067">
                  <c:v>0.140316</c:v>
                </c:pt>
                <c:pt idx="16068">
                  <c:v>0.14061799999999999</c:v>
                </c:pt>
                <c:pt idx="16069">
                  <c:v>0.14088700000000001</c:v>
                </c:pt>
                <c:pt idx="16070">
                  <c:v>0.14107700000000001</c:v>
                </c:pt>
                <c:pt idx="16071">
                  <c:v>0.141212</c:v>
                </c:pt>
                <c:pt idx="16072">
                  <c:v>0.14133499999999999</c:v>
                </c:pt>
                <c:pt idx="16073">
                  <c:v>0.14143600000000001</c:v>
                </c:pt>
                <c:pt idx="16074">
                  <c:v>0.14152500000000001</c:v>
                </c:pt>
                <c:pt idx="16075">
                  <c:v>0.141593</c:v>
                </c:pt>
                <c:pt idx="16076">
                  <c:v>0.14160400000000001</c:v>
                </c:pt>
                <c:pt idx="16077">
                  <c:v>0.14155899999999999</c:v>
                </c:pt>
                <c:pt idx="16078">
                  <c:v>0.141537</c:v>
                </c:pt>
                <c:pt idx="16079">
                  <c:v>0.141481</c:v>
                </c:pt>
                <c:pt idx="16080">
                  <c:v>0.141402</c:v>
                </c:pt>
                <c:pt idx="16081">
                  <c:v>0.14133499999999999</c:v>
                </c:pt>
                <c:pt idx="16082">
                  <c:v>0.14124500000000001</c:v>
                </c:pt>
                <c:pt idx="16083">
                  <c:v>0.14107700000000001</c:v>
                </c:pt>
                <c:pt idx="16084">
                  <c:v>0.140932</c:v>
                </c:pt>
                <c:pt idx="16085">
                  <c:v>0.14071900000000001</c:v>
                </c:pt>
                <c:pt idx="16086">
                  <c:v>0.140484</c:v>
                </c:pt>
                <c:pt idx="16087">
                  <c:v>0.14015900000000001</c:v>
                </c:pt>
                <c:pt idx="16088">
                  <c:v>0.139823</c:v>
                </c:pt>
                <c:pt idx="16089">
                  <c:v>0.13945399999999999</c:v>
                </c:pt>
                <c:pt idx="16090">
                  <c:v>0.13897200000000001</c:v>
                </c:pt>
                <c:pt idx="16091">
                  <c:v>0.13852400000000001</c:v>
                </c:pt>
                <c:pt idx="16092">
                  <c:v>0.138042</c:v>
                </c:pt>
                <c:pt idx="16093">
                  <c:v>0.13753899999999999</c:v>
                </c:pt>
                <c:pt idx="16094">
                  <c:v>0.13694500000000001</c:v>
                </c:pt>
                <c:pt idx="16095">
                  <c:v>0.13633999999999999</c:v>
                </c:pt>
                <c:pt idx="16096">
                  <c:v>0.13562299999999999</c:v>
                </c:pt>
                <c:pt idx="16097">
                  <c:v>0.13487299999999999</c:v>
                </c:pt>
                <c:pt idx="16098">
                  <c:v>0.13403300000000001</c:v>
                </c:pt>
                <c:pt idx="16099">
                  <c:v>0.13317100000000001</c:v>
                </c:pt>
                <c:pt idx="16100">
                  <c:v>0.132353</c:v>
                </c:pt>
                <c:pt idx="16101">
                  <c:v>0.13167000000000001</c:v>
                </c:pt>
                <c:pt idx="16102">
                  <c:v>0.130965</c:v>
                </c:pt>
                <c:pt idx="16103">
                  <c:v>0.130248</c:v>
                </c:pt>
                <c:pt idx="16104">
                  <c:v>0.12956500000000001</c:v>
                </c:pt>
                <c:pt idx="16105">
                  <c:v>0.12901599999999999</c:v>
                </c:pt>
                <c:pt idx="16106">
                  <c:v>0.12853400000000001</c:v>
                </c:pt>
                <c:pt idx="16107">
                  <c:v>0.12808600000000001</c:v>
                </c:pt>
                <c:pt idx="16108">
                  <c:v>0.127549</c:v>
                </c:pt>
                <c:pt idx="16109">
                  <c:v>0.12692200000000001</c:v>
                </c:pt>
                <c:pt idx="16110">
                  <c:v>0.126418</c:v>
                </c:pt>
                <c:pt idx="16111">
                  <c:v>0.126026</c:v>
                </c:pt>
                <c:pt idx="16112">
                  <c:v>0.12559999999999999</c:v>
                </c:pt>
                <c:pt idx="16113">
                  <c:v>0.125197</c:v>
                </c:pt>
                <c:pt idx="16114">
                  <c:v>0.124872</c:v>
                </c:pt>
                <c:pt idx="16115">
                  <c:v>0.12457</c:v>
                </c:pt>
                <c:pt idx="16116">
                  <c:v>0.124223</c:v>
                </c:pt>
                <c:pt idx="16117">
                  <c:v>0.12384199999999999</c:v>
                </c:pt>
                <c:pt idx="16118">
                  <c:v>0.123472</c:v>
                </c:pt>
                <c:pt idx="16119">
                  <c:v>0.123136</c:v>
                </c:pt>
                <c:pt idx="16120">
                  <c:v>0.122845</c:v>
                </c:pt>
                <c:pt idx="16121">
                  <c:v>0.122576</c:v>
                </c:pt>
                <c:pt idx="16122">
                  <c:v>0.12227399999999999</c:v>
                </c:pt>
                <c:pt idx="16123">
                  <c:v>0.122028</c:v>
                </c:pt>
                <c:pt idx="16124">
                  <c:v>0.12186</c:v>
                </c:pt>
                <c:pt idx="16125">
                  <c:v>0.121669</c:v>
                </c:pt>
                <c:pt idx="16126">
                  <c:v>0.121513</c:v>
                </c:pt>
                <c:pt idx="16127">
                  <c:v>0.121401</c:v>
                </c:pt>
                <c:pt idx="16128">
                  <c:v>0.121367</c:v>
                </c:pt>
                <c:pt idx="16129">
                  <c:v>0.121389</c:v>
                </c:pt>
                <c:pt idx="16130">
                  <c:v>0.121501</c:v>
                </c:pt>
                <c:pt idx="16131">
                  <c:v>0.121681</c:v>
                </c:pt>
                <c:pt idx="16132">
                  <c:v>0.121826</c:v>
                </c:pt>
                <c:pt idx="16133">
                  <c:v>0.121961</c:v>
                </c:pt>
                <c:pt idx="16134">
                  <c:v>0.122117</c:v>
                </c:pt>
                <c:pt idx="16135">
                  <c:v>0.122364</c:v>
                </c:pt>
                <c:pt idx="16136">
                  <c:v>0.12262099999999999</c:v>
                </c:pt>
                <c:pt idx="16137">
                  <c:v>0.12292400000000001</c:v>
                </c:pt>
                <c:pt idx="16138">
                  <c:v>0.123248</c:v>
                </c:pt>
                <c:pt idx="16139">
                  <c:v>0.12367400000000001</c:v>
                </c:pt>
                <c:pt idx="16140">
                  <c:v>0.12407700000000001</c:v>
                </c:pt>
                <c:pt idx="16141">
                  <c:v>0.124413</c:v>
                </c:pt>
                <c:pt idx="16142">
                  <c:v>0.124581</c:v>
                </c:pt>
                <c:pt idx="16143">
                  <c:v>0.124693</c:v>
                </c:pt>
                <c:pt idx="16144">
                  <c:v>0.124738</c:v>
                </c:pt>
                <c:pt idx="16145">
                  <c:v>0.124727</c:v>
                </c:pt>
                <c:pt idx="16146">
                  <c:v>0.124626</c:v>
                </c:pt>
                <c:pt idx="16147">
                  <c:v>0.124458</c:v>
                </c:pt>
                <c:pt idx="16148">
                  <c:v>0.124346</c:v>
                </c:pt>
                <c:pt idx="16149">
                  <c:v>0.124357</c:v>
                </c:pt>
                <c:pt idx="16150">
                  <c:v>0.124458</c:v>
                </c:pt>
                <c:pt idx="16151">
                  <c:v>0.124469</c:v>
                </c:pt>
                <c:pt idx="16152">
                  <c:v>0.124357</c:v>
                </c:pt>
                <c:pt idx="16153">
                  <c:v>0.12430099999999999</c:v>
                </c:pt>
                <c:pt idx="16154">
                  <c:v>0.1242</c:v>
                </c:pt>
                <c:pt idx="16155">
                  <c:v>0.123988</c:v>
                </c:pt>
                <c:pt idx="16156">
                  <c:v>0.123741</c:v>
                </c:pt>
                <c:pt idx="16157">
                  <c:v>0.123517</c:v>
                </c:pt>
                <c:pt idx="16158">
                  <c:v>0.12336</c:v>
                </c:pt>
                <c:pt idx="16159">
                  <c:v>0.123293</c:v>
                </c:pt>
                <c:pt idx="16160">
                  <c:v>0.123181</c:v>
                </c:pt>
                <c:pt idx="16161">
                  <c:v>0.12307999999999999</c:v>
                </c:pt>
                <c:pt idx="16162">
                  <c:v>0.12289</c:v>
                </c:pt>
                <c:pt idx="16163">
                  <c:v>0.122655</c:v>
                </c:pt>
                <c:pt idx="16164">
                  <c:v>0.12238599999999999</c:v>
                </c:pt>
                <c:pt idx="16165">
                  <c:v>0.122073</c:v>
                </c:pt>
                <c:pt idx="16166">
                  <c:v>0.12170300000000001</c:v>
                </c:pt>
                <c:pt idx="16167">
                  <c:v>0.121367</c:v>
                </c:pt>
                <c:pt idx="16168">
                  <c:v>0.12102</c:v>
                </c:pt>
                <c:pt idx="16169">
                  <c:v>0.120639</c:v>
                </c:pt>
                <c:pt idx="16170">
                  <c:v>0.12018</c:v>
                </c:pt>
                <c:pt idx="16171">
                  <c:v>0.11966499999999999</c:v>
                </c:pt>
                <c:pt idx="16172">
                  <c:v>0.119183</c:v>
                </c:pt>
                <c:pt idx="16173">
                  <c:v>0.11879099999999999</c:v>
                </c:pt>
                <c:pt idx="16174">
                  <c:v>0.118433</c:v>
                </c:pt>
                <c:pt idx="16175">
                  <c:v>0.118108</c:v>
                </c:pt>
                <c:pt idx="16176">
                  <c:v>0.117761</c:v>
                </c:pt>
                <c:pt idx="16177">
                  <c:v>0.11751399999999999</c:v>
                </c:pt>
                <c:pt idx="16178">
                  <c:v>0.11729000000000001</c:v>
                </c:pt>
                <c:pt idx="16179">
                  <c:v>0.11716699999999999</c:v>
                </c:pt>
                <c:pt idx="16180">
                  <c:v>0.117066</c:v>
                </c:pt>
                <c:pt idx="16181">
                  <c:v>0.117011</c:v>
                </c:pt>
                <c:pt idx="16182">
                  <c:v>0.11699900000000001</c:v>
                </c:pt>
                <c:pt idx="16183">
                  <c:v>0.11716699999999999</c:v>
                </c:pt>
                <c:pt idx="16184">
                  <c:v>0.117414</c:v>
                </c:pt>
                <c:pt idx="16185">
                  <c:v>0.117716</c:v>
                </c:pt>
                <c:pt idx="16186">
                  <c:v>0.11813</c:v>
                </c:pt>
                <c:pt idx="16187">
                  <c:v>0.11862300000000001</c:v>
                </c:pt>
                <c:pt idx="16188">
                  <c:v>0.119228</c:v>
                </c:pt>
                <c:pt idx="16189">
                  <c:v>0.119743</c:v>
                </c:pt>
                <c:pt idx="16190">
                  <c:v>0.120157</c:v>
                </c:pt>
                <c:pt idx="16191">
                  <c:v>0.12048200000000001</c:v>
                </c:pt>
                <c:pt idx="16192">
                  <c:v>0.12082900000000001</c:v>
                </c:pt>
                <c:pt idx="16193">
                  <c:v>0.12123299999999999</c:v>
                </c:pt>
                <c:pt idx="16194">
                  <c:v>0.121625</c:v>
                </c:pt>
                <c:pt idx="16195">
                  <c:v>0.122073</c:v>
                </c:pt>
                <c:pt idx="16196">
                  <c:v>0.122588</c:v>
                </c:pt>
                <c:pt idx="16197">
                  <c:v>0.12307999999999999</c:v>
                </c:pt>
                <c:pt idx="16198">
                  <c:v>0.123573</c:v>
                </c:pt>
                <c:pt idx="16199">
                  <c:v>0.124044</c:v>
                </c:pt>
                <c:pt idx="16200">
                  <c:v>0.124402</c:v>
                </c:pt>
                <c:pt idx="16201">
                  <c:v>0.124794</c:v>
                </c:pt>
                <c:pt idx="16202">
                  <c:v>0.125163</c:v>
                </c:pt>
                <c:pt idx="16203">
                  <c:v>0.125667</c:v>
                </c:pt>
                <c:pt idx="16204">
                  <c:v>0.12620500000000001</c:v>
                </c:pt>
                <c:pt idx="16205">
                  <c:v>0.12675400000000001</c:v>
                </c:pt>
                <c:pt idx="16206">
                  <c:v>0.12734699999999999</c:v>
                </c:pt>
                <c:pt idx="16207">
                  <c:v>0.12800800000000001</c:v>
                </c:pt>
                <c:pt idx="16208">
                  <c:v>0.12866900000000001</c:v>
                </c:pt>
                <c:pt idx="16209">
                  <c:v>0.12939700000000001</c:v>
                </c:pt>
                <c:pt idx="16210">
                  <c:v>0.13014700000000001</c:v>
                </c:pt>
                <c:pt idx="16211">
                  <c:v>0.13089700000000001</c:v>
                </c:pt>
                <c:pt idx="16212">
                  <c:v>0.13161400000000001</c:v>
                </c:pt>
                <c:pt idx="16213">
                  <c:v>0.13222999999999999</c:v>
                </c:pt>
                <c:pt idx="16214">
                  <c:v>0.13277900000000001</c:v>
                </c:pt>
                <c:pt idx="16215">
                  <c:v>0.13333900000000001</c:v>
                </c:pt>
                <c:pt idx="16216">
                  <c:v>0.133854</c:v>
                </c:pt>
                <c:pt idx="16217">
                  <c:v>0.13433600000000001</c:v>
                </c:pt>
                <c:pt idx="16218">
                  <c:v>0.13467199999999999</c:v>
                </c:pt>
                <c:pt idx="16219">
                  <c:v>0.13504099999999999</c:v>
                </c:pt>
                <c:pt idx="16220">
                  <c:v>0.13531000000000001</c:v>
                </c:pt>
                <c:pt idx="16221">
                  <c:v>0.135467</c:v>
                </c:pt>
                <c:pt idx="16222">
                  <c:v>0.135601</c:v>
                </c:pt>
                <c:pt idx="16223">
                  <c:v>0.13581399999999999</c:v>
                </c:pt>
                <c:pt idx="16224">
                  <c:v>0.13591500000000001</c:v>
                </c:pt>
                <c:pt idx="16225">
                  <c:v>0.13589200000000001</c:v>
                </c:pt>
                <c:pt idx="16226">
                  <c:v>0.135847</c:v>
                </c:pt>
                <c:pt idx="16227">
                  <c:v>0.13575799999999999</c:v>
                </c:pt>
                <c:pt idx="16228">
                  <c:v>0.135657</c:v>
                </c:pt>
                <c:pt idx="16229">
                  <c:v>0.13547799999999999</c:v>
                </c:pt>
                <c:pt idx="16230">
                  <c:v>0.135321</c:v>
                </c:pt>
                <c:pt idx="16231">
                  <c:v>0.13525400000000001</c:v>
                </c:pt>
                <c:pt idx="16232">
                  <c:v>0.13519800000000001</c:v>
                </c:pt>
                <c:pt idx="16233">
                  <c:v>0.13510800000000001</c:v>
                </c:pt>
                <c:pt idx="16234">
                  <c:v>0.134996</c:v>
                </c:pt>
                <c:pt idx="16235">
                  <c:v>0.13486200000000001</c:v>
                </c:pt>
                <c:pt idx="16236">
                  <c:v>0.13472799999999999</c:v>
                </c:pt>
                <c:pt idx="16237">
                  <c:v>0.13461600000000001</c:v>
                </c:pt>
                <c:pt idx="16238">
                  <c:v>0.13453699999999999</c:v>
                </c:pt>
                <c:pt idx="16239">
                  <c:v>0.13442499999999999</c:v>
                </c:pt>
                <c:pt idx="16240">
                  <c:v>0.134302</c:v>
                </c:pt>
                <c:pt idx="16241">
                  <c:v>0.13428000000000001</c:v>
                </c:pt>
                <c:pt idx="16242">
                  <c:v>0.13423499999999999</c:v>
                </c:pt>
                <c:pt idx="16243">
                  <c:v>0.134212</c:v>
                </c:pt>
                <c:pt idx="16244">
                  <c:v>0.13408900000000001</c:v>
                </c:pt>
                <c:pt idx="16245">
                  <c:v>0.13395499999999999</c:v>
                </c:pt>
                <c:pt idx="16246">
                  <c:v>0.13389899999999999</c:v>
                </c:pt>
                <c:pt idx="16247">
                  <c:v>0.133798</c:v>
                </c:pt>
                <c:pt idx="16248">
                  <c:v>0.133686</c:v>
                </c:pt>
                <c:pt idx="16249">
                  <c:v>0.13352900000000001</c:v>
                </c:pt>
                <c:pt idx="16250">
                  <c:v>0.13328300000000001</c:v>
                </c:pt>
                <c:pt idx="16251">
                  <c:v>0.13294700000000001</c:v>
                </c:pt>
                <c:pt idx="16252">
                  <c:v>0.132656</c:v>
                </c:pt>
                <c:pt idx="16253">
                  <c:v>0.132409</c:v>
                </c:pt>
                <c:pt idx="16254">
                  <c:v>0.13220799999999999</c:v>
                </c:pt>
                <c:pt idx="16255">
                  <c:v>0.13203999999999999</c:v>
                </c:pt>
                <c:pt idx="16256">
                  <c:v>0.13184899999999999</c:v>
                </c:pt>
                <c:pt idx="16257">
                  <c:v>0.131715</c:v>
                </c:pt>
                <c:pt idx="16258">
                  <c:v>0.13161400000000001</c:v>
                </c:pt>
                <c:pt idx="16259">
                  <c:v>0.13162499999999999</c:v>
                </c:pt>
                <c:pt idx="16260">
                  <c:v>0.13156899999999999</c:v>
                </c:pt>
                <c:pt idx="16261">
                  <c:v>0.13150200000000001</c:v>
                </c:pt>
                <c:pt idx="16262">
                  <c:v>0.13148000000000001</c:v>
                </c:pt>
                <c:pt idx="16263">
                  <c:v>0.131469</c:v>
                </c:pt>
                <c:pt idx="16264">
                  <c:v>0.13134499999999999</c:v>
                </c:pt>
                <c:pt idx="16265">
                  <c:v>0.13127800000000001</c:v>
                </c:pt>
                <c:pt idx="16266">
                  <c:v>0.131357</c:v>
                </c:pt>
                <c:pt idx="16267">
                  <c:v>0.13145699999999999</c:v>
                </c:pt>
                <c:pt idx="16268">
                  <c:v>0.131603</c:v>
                </c:pt>
                <c:pt idx="16269">
                  <c:v>0.13170399999999999</c:v>
                </c:pt>
                <c:pt idx="16270">
                  <c:v>0.131771</c:v>
                </c:pt>
                <c:pt idx="16271">
                  <c:v>0.13186100000000001</c:v>
                </c:pt>
                <c:pt idx="16272">
                  <c:v>0.13189400000000001</c:v>
                </c:pt>
                <c:pt idx="16273">
                  <c:v>0.13197300000000001</c:v>
                </c:pt>
                <c:pt idx="16274">
                  <c:v>0.132129</c:v>
                </c:pt>
                <c:pt idx="16275">
                  <c:v>0.13225300000000001</c:v>
                </c:pt>
                <c:pt idx="16276">
                  <c:v>0.13237599999999999</c:v>
                </c:pt>
                <c:pt idx="16277">
                  <c:v>0.13244300000000001</c:v>
                </c:pt>
                <c:pt idx="16278">
                  <c:v>0.13248799999999999</c:v>
                </c:pt>
                <c:pt idx="16279">
                  <c:v>0.132577</c:v>
                </c:pt>
                <c:pt idx="16280">
                  <c:v>0.13272300000000001</c:v>
                </c:pt>
                <c:pt idx="16281">
                  <c:v>0.13277900000000001</c:v>
                </c:pt>
                <c:pt idx="16282">
                  <c:v>0.132768</c:v>
                </c:pt>
                <c:pt idx="16283">
                  <c:v>0.13275600000000001</c:v>
                </c:pt>
                <c:pt idx="16284">
                  <c:v>0.13275600000000001</c:v>
                </c:pt>
                <c:pt idx="16285">
                  <c:v>0.13277900000000001</c:v>
                </c:pt>
                <c:pt idx="16286">
                  <c:v>0.13284599999999999</c:v>
                </c:pt>
                <c:pt idx="16287">
                  <c:v>0.13275600000000001</c:v>
                </c:pt>
                <c:pt idx="16288">
                  <c:v>0.132656</c:v>
                </c:pt>
                <c:pt idx="16289">
                  <c:v>0.13250999999999999</c:v>
                </c:pt>
                <c:pt idx="16290">
                  <c:v>0.132353</c:v>
                </c:pt>
                <c:pt idx="16291">
                  <c:v>0.13225300000000001</c:v>
                </c:pt>
                <c:pt idx="16292">
                  <c:v>0.13220799999999999</c:v>
                </c:pt>
                <c:pt idx="16293">
                  <c:v>0.132219</c:v>
                </c:pt>
                <c:pt idx="16294">
                  <c:v>0.13219700000000001</c:v>
                </c:pt>
                <c:pt idx="16295">
                  <c:v>0.13219700000000001</c:v>
                </c:pt>
                <c:pt idx="16296">
                  <c:v>0.13214100000000001</c:v>
                </c:pt>
                <c:pt idx="16297">
                  <c:v>0.132107</c:v>
                </c:pt>
                <c:pt idx="16298">
                  <c:v>0.132017</c:v>
                </c:pt>
                <c:pt idx="16299">
                  <c:v>0.13192799999999999</c:v>
                </c:pt>
                <c:pt idx="16300">
                  <c:v>0.131749</c:v>
                </c:pt>
                <c:pt idx="16301">
                  <c:v>0.13161400000000001</c:v>
                </c:pt>
                <c:pt idx="16302">
                  <c:v>0.13153599999999999</c:v>
                </c:pt>
                <c:pt idx="16303">
                  <c:v>0.13151299999999999</c:v>
                </c:pt>
                <c:pt idx="16304">
                  <c:v>0.13151299999999999</c:v>
                </c:pt>
                <c:pt idx="16305">
                  <c:v>0.13153599999999999</c:v>
                </c:pt>
                <c:pt idx="16306">
                  <c:v>0.131491</c:v>
                </c:pt>
                <c:pt idx="16307">
                  <c:v>0.131435</c:v>
                </c:pt>
                <c:pt idx="16308">
                  <c:v>0.13140099999999999</c:v>
                </c:pt>
                <c:pt idx="16309">
                  <c:v>0.13128899999999999</c:v>
                </c:pt>
                <c:pt idx="16310">
                  <c:v>0.13121099999999999</c:v>
                </c:pt>
                <c:pt idx="16311">
                  <c:v>0.131189</c:v>
                </c:pt>
                <c:pt idx="16312">
                  <c:v>0.131166</c:v>
                </c:pt>
                <c:pt idx="16313">
                  <c:v>0.13117699999999999</c:v>
                </c:pt>
                <c:pt idx="16314">
                  <c:v>0.131166</c:v>
                </c:pt>
                <c:pt idx="16315">
                  <c:v>0.131133</c:v>
                </c:pt>
                <c:pt idx="16316">
                  <c:v>0.131189</c:v>
                </c:pt>
                <c:pt idx="16317">
                  <c:v>0.13126699999999999</c:v>
                </c:pt>
                <c:pt idx="16318">
                  <c:v>0.13140099999999999</c:v>
                </c:pt>
                <c:pt idx="16319">
                  <c:v>0.13153599999999999</c:v>
                </c:pt>
                <c:pt idx="16320">
                  <c:v>0.13161400000000001</c:v>
                </c:pt>
                <c:pt idx="16321">
                  <c:v>0.13161400000000001</c:v>
                </c:pt>
                <c:pt idx="16322">
                  <c:v>0.13175999999999999</c:v>
                </c:pt>
                <c:pt idx="16323">
                  <c:v>0.13187199999999999</c:v>
                </c:pt>
                <c:pt idx="16324">
                  <c:v>0.13198399999999999</c:v>
                </c:pt>
                <c:pt idx="16325">
                  <c:v>0.132073</c:v>
                </c:pt>
                <c:pt idx="16326">
                  <c:v>0.13217400000000001</c:v>
                </c:pt>
                <c:pt idx="16327">
                  <c:v>0.132241</c:v>
                </c:pt>
                <c:pt idx="16328">
                  <c:v>0.13247700000000001</c:v>
                </c:pt>
                <c:pt idx="16329">
                  <c:v>0.13272300000000001</c:v>
                </c:pt>
                <c:pt idx="16330">
                  <c:v>0.132992</c:v>
                </c:pt>
                <c:pt idx="16331">
                  <c:v>0.13335</c:v>
                </c:pt>
                <c:pt idx="16332">
                  <c:v>0.13367499999999999</c:v>
                </c:pt>
                <c:pt idx="16333">
                  <c:v>0.13408900000000001</c:v>
                </c:pt>
                <c:pt idx="16334">
                  <c:v>0.13442499999999999</c:v>
                </c:pt>
                <c:pt idx="16335">
                  <c:v>0.13478399999999999</c:v>
                </c:pt>
                <c:pt idx="16336">
                  <c:v>0.135131</c:v>
                </c:pt>
                <c:pt idx="16337">
                  <c:v>0.135523</c:v>
                </c:pt>
                <c:pt idx="16338">
                  <c:v>0.135881</c:v>
                </c:pt>
                <c:pt idx="16339">
                  <c:v>0.13626199999999999</c:v>
                </c:pt>
                <c:pt idx="16340">
                  <c:v>0.136631</c:v>
                </c:pt>
                <c:pt idx="16341">
                  <c:v>0.13709099999999999</c:v>
                </c:pt>
                <c:pt idx="16342">
                  <c:v>0.13755000000000001</c:v>
                </c:pt>
                <c:pt idx="16343">
                  <c:v>0.13797499999999999</c:v>
                </c:pt>
                <c:pt idx="16344">
                  <c:v>0.13839000000000001</c:v>
                </c:pt>
                <c:pt idx="16345">
                  <c:v>0.13874800000000001</c:v>
                </c:pt>
                <c:pt idx="16346">
                  <c:v>0.13911799999999999</c:v>
                </c:pt>
                <c:pt idx="16347">
                  <c:v>0.13953199999999999</c:v>
                </c:pt>
                <c:pt idx="16348">
                  <c:v>0.13986799999999999</c:v>
                </c:pt>
                <c:pt idx="16349">
                  <c:v>0.14016999999999999</c:v>
                </c:pt>
                <c:pt idx="16350">
                  <c:v>0.14044999999999999</c:v>
                </c:pt>
                <c:pt idx="16351">
                  <c:v>0.14072999999999999</c:v>
                </c:pt>
                <c:pt idx="16352">
                  <c:v>0.141044</c:v>
                </c:pt>
                <c:pt idx="16353">
                  <c:v>0.141346</c:v>
                </c:pt>
                <c:pt idx="16354">
                  <c:v>0.14169300000000001</c:v>
                </c:pt>
                <c:pt idx="16355">
                  <c:v>0.14205200000000001</c:v>
                </c:pt>
                <c:pt idx="16356">
                  <c:v>0.142343</c:v>
                </c:pt>
                <c:pt idx="16357">
                  <c:v>0.14253299999999999</c:v>
                </c:pt>
                <c:pt idx="16358">
                  <c:v>0.14271300000000001</c:v>
                </c:pt>
                <c:pt idx="16359">
                  <c:v>0.14289199999999999</c:v>
                </c:pt>
                <c:pt idx="16360">
                  <c:v>0.143037</c:v>
                </c:pt>
                <c:pt idx="16361">
                  <c:v>0.143183</c:v>
                </c:pt>
                <c:pt idx="16362">
                  <c:v>0.14344000000000001</c:v>
                </c:pt>
                <c:pt idx="16363">
                  <c:v>0.14360800000000001</c:v>
                </c:pt>
                <c:pt idx="16364">
                  <c:v>0.143877</c:v>
                </c:pt>
                <c:pt idx="16365">
                  <c:v>0.14418</c:v>
                </c:pt>
                <c:pt idx="16366">
                  <c:v>0.14439199999999999</c:v>
                </c:pt>
                <c:pt idx="16367">
                  <c:v>0.14466100000000001</c:v>
                </c:pt>
                <c:pt idx="16368">
                  <c:v>0.14493</c:v>
                </c:pt>
                <c:pt idx="16369">
                  <c:v>0.14505299999999999</c:v>
                </c:pt>
                <c:pt idx="16370">
                  <c:v>0.14522099999999999</c:v>
                </c:pt>
                <c:pt idx="16371">
                  <c:v>0.14544499999999999</c:v>
                </c:pt>
                <c:pt idx="16372">
                  <c:v>0.145568</c:v>
                </c:pt>
                <c:pt idx="16373">
                  <c:v>0.14574699999999999</c:v>
                </c:pt>
                <c:pt idx="16374">
                  <c:v>0.14585899999999999</c:v>
                </c:pt>
                <c:pt idx="16375">
                  <c:v>0.145983</c:v>
                </c:pt>
                <c:pt idx="16376">
                  <c:v>0.146117</c:v>
                </c:pt>
                <c:pt idx="16377">
                  <c:v>0.14624000000000001</c:v>
                </c:pt>
                <c:pt idx="16378">
                  <c:v>0.146397</c:v>
                </c:pt>
                <c:pt idx="16379">
                  <c:v>0.14654300000000001</c:v>
                </c:pt>
                <c:pt idx="16380">
                  <c:v>0.146643</c:v>
                </c:pt>
                <c:pt idx="16381">
                  <c:v>0.146789</c:v>
                </c:pt>
                <c:pt idx="16382">
                  <c:v>0.14687900000000001</c:v>
                </c:pt>
                <c:pt idx="16383">
                  <c:v>0.14691199999999999</c:v>
                </c:pt>
                <c:pt idx="16384">
                  <c:v>0.147035</c:v>
                </c:pt>
                <c:pt idx="16385">
                  <c:v>0.14711399999999999</c:v>
                </c:pt>
                <c:pt idx="16386">
                  <c:v>0.14723700000000001</c:v>
                </c:pt>
                <c:pt idx="16387">
                  <c:v>0.14740500000000001</c:v>
                </c:pt>
                <c:pt idx="16388">
                  <c:v>0.14762900000000001</c:v>
                </c:pt>
                <c:pt idx="16389">
                  <c:v>0.14788699999999999</c:v>
                </c:pt>
                <c:pt idx="16390">
                  <c:v>0.14813299999999999</c:v>
                </c:pt>
                <c:pt idx="16391">
                  <c:v>0.148424</c:v>
                </c:pt>
                <c:pt idx="16392">
                  <c:v>0.148648</c:v>
                </c:pt>
                <c:pt idx="16393">
                  <c:v>0.14879400000000001</c:v>
                </c:pt>
                <c:pt idx="16394">
                  <c:v>0.14899499999999999</c:v>
                </c:pt>
                <c:pt idx="16395">
                  <c:v>0.14915200000000001</c:v>
                </c:pt>
                <c:pt idx="16396">
                  <c:v>0.149286</c:v>
                </c:pt>
                <c:pt idx="16397">
                  <c:v>0.149477</c:v>
                </c:pt>
                <c:pt idx="16398">
                  <c:v>0.14976800000000001</c:v>
                </c:pt>
                <c:pt idx="16399">
                  <c:v>0.15004799999999999</c:v>
                </c:pt>
                <c:pt idx="16400">
                  <c:v>0.15032799999999999</c:v>
                </c:pt>
                <c:pt idx="16401">
                  <c:v>0.15062999999999999</c:v>
                </c:pt>
                <c:pt idx="16402">
                  <c:v>0.15096599999999999</c:v>
                </c:pt>
                <c:pt idx="16403">
                  <c:v>0.15124599999999999</c:v>
                </c:pt>
                <c:pt idx="16404">
                  <c:v>0.15162700000000001</c:v>
                </c:pt>
                <c:pt idx="16405">
                  <c:v>0.15198500000000001</c:v>
                </c:pt>
                <c:pt idx="16406">
                  <c:v>0.15223200000000001</c:v>
                </c:pt>
                <c:pt idx="16407">
                  <c:v>0.152646</c:v>
                </c:pt>
                <c:pt idx="16408">
                  <c:v>0.153005</c:v>
                </c:pt>
                <c:pt idx="16409">
                  <c:v>0.153363</c:v>
                </c:pt>
                <c:pt idx="16410">
                  <c:v>0.153777</c:v>
                </c:pt>
                <c:pt idx="16411">
                  <c:v>0.15410199999999999</c:v>
                </c:pt>
                <c:pt idx="16412">
                  <c:v>0.154416</c:v>
                </c:pt>
                <c:pt idx="16413">
                  <c:v>0.15478500000000001</c:v>
                </c:pt>
                <c:pt idx="16414">
                  <c:v>0.155088</c:v>
                </c:pt>
                <c:pt idx="16415">
                  <c:v>0.15539</c:v>
                </c:pt>
                <c:pt idx="16416">
                  <c:v>0.155692</c:v>
                </c:pt>
                <c:pt idx="16417">
                  <c:v>0.15601699999999999</c:v>
                </c:pt>
                <c:pt idx="16418">
                  <c:v>0.15628600000000001</c:v>
                </c:pt>
                <c:pt idx="16419">
                  <c:v>0.156443</c:v>
                </c:pt>
                <c:pt idx="16420">
                  <c:v>0.15664400000000001</c:v>
                </c:pt>
                <c:pt idx="16421">
                  <c:v>0.156913</c:v>
                </c:pt>
                <c:pt idx="16422">
                  <c:v>0.157137</c:v>
                </c:pt>
                <c:pt idx="16423">
                  <c:v>0.15740599999999999</c:v>
                </c:pt>
                <c:pt idx="16424">
                  <c:v>0.15773100000000001</c:v>
                </c:pt>
                <c:pt idx="16425">
                  <c:v>0.15790999999999999</c:v>
                </c:pt>
                <c:pt idx="16426">
                  <c:v>0.158134</c:v>
                </c:pt>
                <c:pt idx="16427">
                  <c:v>0.15831300000000001</c:v>
                </c:pt>
                <c:pt idx="16428">
                  <c:v>0.158391</c:v>
                </c:pt>
                <c:pt idx="16429">
                  <c:v>0.15836900000000001</c:v>
                </c:pt>
                <c:pt idx="16430">
                  <c:v>0.15840299999999999</c:v>
                </c:pt>
                <c:pt idx="16431">
                  <c:v>0.15849199999999999</c:v>
                </c:pt>
                <c:pt idx="16432">
                  <c:v>0.15862599999999999</c:v>
                </c:pt>
                <c:pt idx="16433">
                  <c:v>0.158884</c:v>
                </c:pt>
                <c:pt idx="16434">
                  <c:v>0.15922</c:v>
                </c:pt>
                <c:pt idx="16435">
                  <c:v>0.159444</c:v>
                </c:pt>
                <c:pt idx="16436">
                  <c:v>0.15959000000000001</c:v>
                </c:pt>
                <c:pt idx="16437">
                  <c:v>0.15975800000000001</c:v>
                </c:pt>
                <c:pt idx="16438">
                  <c:v>0.15998200000000001</c:v>
                </c:pt>
                <c:pt idx="16439">
                  <c:v>0.160194</c:v>
                </c:pt>
                <c:pt idx="16440">
                  <c:v>0.160441</c:v>
                </c:pt>
                <c:pt idx="16441">
                  <c:v>0.16058600000000001</c:v>
                </c:pt>
                <c:pt idx="16442">
                  <c:v>0.16075400000000001</c:v>
                </c:pt>
                <c:pt idx="16443">
                  <c:v>0.16087799999999999</c:v>
                </c:pt>
                <c:pt idx="16444">
                  <c:v>0.16103400000000001</c:v>
                </c:pt>
                <c:pt idx="16445">
                  <c:v>0.16112399999999999</c:v>
                </c:pt>
                <c:pt idx="16446">
                  <c:v>0.16111300000000001</c:v>
                </c:pt>
                <c:pt idx="16447">
                  <c:v>0.161213</c:v>
                </c:pt>
                <c:pt idx="16448">
                  <c:v>0.16129199999999999</c:v>
                </c:pt>
                <c:pt idx="16449">
                  <c:v>0.16137000000000001</c:v>
                </c:pt>
                <c:pt idx="16450">
                  <c:v>0.161415</c:v>
                </c:pt>
                <c:pt idx="16451">
                  <c:v>0.16150500000000001</c:v>
                </c:pt>
                <c:pt idx="16452">
                  <c:v>0.16175100000000001</c:v>
                </c:pt>
                <c:pt idx="16453">
                  <c:v>0.161908</c:v>
                </c:pt>
                <c:pt idx="16454">
                  <c:v>0.16208700000000001</c:v>
                </c:pt>
                <c:pt idx="16455">
                  <c:v>0.1623</c:v>
                </c:pt>
                <c:pt idx="16456">
                  <c:v>0.162524</c:v>
                </c:pt>
                <c:pt idx="16457">
                  <c:v>0.162714</c:v>
                </c:pt>
                <c:pt idx="16458">
                  <c:v>0.16290499999999999</c:v>
                </c:pt>
                <c:pt idx="16459">
                  <c:v>0.16322900000000001</c:v>
                </c:pt>
                <c:pt idx="16460">
                  <c:v>0.16366600000000001</c:v>
                </c:pt>
                <c:pt idx="16461">
                  <c:v>0.16412499999999999</c:v>
                </c:pt>
                <c:pt idx="16462">
                  <c:v>0.164607</c:v>
                </c:pt>
                <c:pt idx="16463">
                  <c:v>0.165077</c:v>
                </c:pt>
                <c:pt idx="16464">
                  <c:v>0.16547999999999999</c:v>
                </c:pt>
                <c:pt idx="16465">
                  <c:v>0.165884</c:v>
                </c:pt>
                <c:pt idx="16466">
                  <c:v>0.16641</c:v>
                </c:pt>
                <c:pt idx="16467">
                  <c:v>0.16691400000000001</c:v>
                </c:pt>
                <c:pt idx="16468">
                  <c:v>0.167463</c:v>
                </c:pt>
                <c:pt idx="16469">
                  <c:v>0.16808999999999999</c:v>
                </c:pt>
                <c:pt idx="16470">
                  <c:v>0.16886200000000001</c:v>
                </c:pt>
                <c:pt idx="16471">
                  <c:v>0.169546</c:v>
                </c:pt>
                <c:pt idx="16472">
                  <c:v>0.17015</c:v>
                </c:pt>
                <c:pt idx="16473">
                  <c:v>0.170733</c:v>
                </c:pt>
                <c:pt idx="16474">
                  <c:v>0.17127000000000001</c:v>
                </c:pt>
                <c:pt idx="16475">
                  <c:v>0.171741</c:v>
                </c:pt>
                <c:pt idx="16476">
                  <c:v>0.17235700000000001</c:v>
                </c:pt>
                <c:pt idx="16477">
                  <c:v>0.173073</c:v>
                </c:pt>
                <c:pt idx="16478">
                  <c:v>0.17380100000000001</c:v>
                </c:pt>
                <c:pt idx="16479">
                  <c:v>0.17445099999999999</c:v>
                </c:pt>
                <c:pt idx="16480">
                  <c:v>0.17508899999999999</c:v>
                </c:pt>
                <c:pt idx="16481">
                  <c:v>0.17574999999999999</c:v>
                </c:pt>
                <c:pt idx="16482">
                  <c:v>0.17655599999999999</c:v>
                </c:pt>
                <c:pt idx="16483">
                  <c:v>0.17735100000000001</c:v>
                </c:pt>
                <c:pt idx="16484">
                  <c:v>0.17821400000000001</c:v>
                </c:pt>
                <c:pt idx="16485">
                  <c:v>0.17904300000000001</c:v>
                </c:pt>
                <c:pt idx="16486">
                  <c:v>0.17991599999999999</c:v>
                </c:pt>
                <c:pt idx="16487">
                  <c:v>0.180868</c:v>
                </c:pt>
                <c:pt idx="16488">
                  <c:v>0.18183099999999999</c:v>
                </c:pt>
                <c:pt idx="16489">
                  <c:v>0.18269299999999999</c:v>
                </c:pt>
                <c:pt idx="16490">
                  <c:v>0.18360099999999999</c:v>
                </c:pt>
                <c:pt idx="16491">
                  <c:v>0.18455199999999999</c:v>
                </c:pt>
                <c:pt idx="16492">
                  <c:v>0.18543699999999999</c:v>
                </c:pt>
                <c:pt idx="16493">
                  <c:v>0.18613199999999999</c:v>
                </c:pt>
                <c:pt idx="16494">
                  <c:v>0.18693799999999999</c:v>
                </c:pt>
                <c:pt idx="16495">
                  <c:v>0.18776699999999999</c:v>
                </c:pt>
                <c:pt idx="16496">
                  <c:v>0.18861800000000001</c:v>
                </c:pt>
                <c:pt idx="16497">
                  <c:v>0.18942400000000001</c:v>
                </c:pt>
                <c:pt idx="16498">
                  <c:v>0.190331</c:v>
                </c:pt>
                <c:pt idx="16499">
                  <c:v>0.19122700000000001</c:v>
                </c:pt>
                <c:pt idx="16500">
                  <c:v>0.192022</c:v>
                </c:pt>
                <c:pt idx="16501">
                  <c:v>0.19276099999999999</c:v>
                </c:pt>
                <c:pt idx="16502">
                  <c:v>0.19344500000000001</c:v>
                </c:pt>
                <c:pt idx="16503">
                  <c:v>0.19402700000000001</c:v>
                </c:pt>
                <c:pt idx="16504">
                  <c:v>0.194609</c:v>
                </c:pt>
                <c:pt idx="16505">
                  <c:v>0.19528100000000001</c:v>
                </c:pt>
                <c:pt idx="16506">
                  <c:v>0.195908</c:v>
                </c:pt>
                <c:pt idx="16507">
                  <c:v>0.19647999999999999</c:v>
                </c:pt>
                <c:pt idx="16508">
                  <c:v>0.19709599999999999</c:v>
                </c:pt>
                <c:pt idx="16509">
                  <c:v>0.19766700000000001</c:v>
                </c:pt>
                <c:pt idx="16510">
                  <c:v>0.198215</c:v>
                </c:pt>
                <c:pt idx="16511">
                  <c:v>0.19856299999999999</c:v>
                </c:pt>
                <c:pt idx="16512">
                  <c:v>0.19899900000000001</c:v>
                </c:pt>
                <c:pt idx="16513">
                  <c:v>0.19953699999999999</c:v>
                </c:pt>
                <c:pt idx="16514">
                  <c:v>0.200097</c:v>
                </c:pt>
                <c:pt idx="16515">
                  <c:v>0.20064599999999999</c:v>
                </c:pt>
                <c:pt idx="16516">
                  <c:v>0.20122799999999999</c:v>
                </c:pt>
                <c:pt idx="16517">
                  <c:v>0.201631</c:v>
                </c:pt>
                <c:pt idx="16518">
                  <c:v>0.20199</c:v>
                </c:pt>
                <c:pt idx="16519">
                  <c:v>0.20232600000000001</c:v>
                </c:pt>
                <c:pt idx="16520">
                  <c:v>0.20265</c:v>
                </c:pt>
                <c:pt idx="16521">
                  <c:v>0.20290800000000001</c:v>
                </c:pt>
                <c:pt idx="16522">
                  <c:v>0.20307600000000001</c:v>
                </c:pt>
                <c:pt idx="16523">
                  <c:v>0.20318800000000001</c:v>
                </c:pt>
                <c:pt idx="16524">
                  <c:v>0.20331099999999999</c:v>
                </c:pt>
                <c:pt idx="16525">
                  <c:v>0.203345</c:v>
                </c:pt>
                <c:pt idx="16526">
                  <c:v>0.20335600000000001</c:v>
                </c:pt>
                <c:pt idx="16527">
                  <c:v>0.203266</c:v>
                </c:pt>
                <c:pt idx="16528">
                  <c:v>0.20322100000000001</c:v>
                </c:pt>
                <c:pt idx="16529">
                  <c:v>0.203154</c:v>
                </c:pt>
                <c:pt idx="16530">
                  <c:v>0.20314299999999999</c:v>
                </c:pt>
                <c:pt idx="16531">
                  <c:v>0.20302000000000001</c:v>
                </c:pt>
                <c:pt idx="16532">
                  <c:v>0.20297499999999999</c:v>
                </c:pt>
                <c:pt idx="16533">
                  <c:v>0.20296400000000001</c:v>
                </c:pt>
                <c:pt idx="16534">
                  <c:v>0.20310900000000001</c:v>
                </c:pt>
                <c:pt idx="16535">
                  <c:v>0.20319899999999999</c:v>
                </c:pt>
                <c:pt idx="16536">
                  <c:v>0.20322100000000001</c:v>
                </c:pt>
                <c:pt idx="16537">
                  <c:v>0.20316500000000001</c:v>
                </c:pt>
                <c:pt idx="16538">
                  <c:v>0.20310900000000001</c:v>
                </c:pt>
                <c:pt idx="16539">
                  <c:v>0.20293</c:v>
                </c:pt>
                <c:pt idx="16540">
                  <c:v>0.20269499999999999</c:v>
                </c:pt>
                <c:pt idx="16541">
                  <c:v>0.20249300000000001</c:v>
                </c:pt>
                <c:pt idx="16542">
                  <c:v>0.20235900000000001</c:v>
                </c:pt>
                <c:pt idx="16543">
                  <c:v>0.202236</c:v>
                </c:pt>
                <c:pt idx="16544">
                  <c:v>0.202214</c:v>
                </c:pt>
                <c:pt idx="16545">
                  <c:v>0.20220199999999999</c:v>
                </c:pt>
                <c:pt idx="16546">
                  <c:v>0.20214599999999999</c:v>
                </c:pt>
                <c:pt idx="16547">
                  <c:v>0.20214599999999999</c:v>
                </c:pt>
                <c:pt idx="16548">
                  <c:v>0.202102</c:v>
                </c:pt>
                <c:pt idx="16549">
                  <c:v>0.20196700000000001</c:v>
                </c:pt>
                <c:pt idx="16550">
                  <c:v>0.20183300000000001</c:v>
                </c:pt>
                <c:pt idx="16551">
                  <c:v>0.20177700000000001</c:v>
                </c:pt>
                <c:pt idx="16552">
                  <c:v>0.20192199999999999</c:v>
                </c:pt>
                <c:pt idx="16553">
                  <c:v>0.20199</c:v>
                </c:pt>
                <c:pt idx="16554">
                  <c:v>0.20197799999999999</c:v>
                </c:pt>
                <c:pt idx="16555">
                  <c:v>0.201878</c:v>
                </c:pt>
                <c:pt idx="16556">
                  <c:v>0.20174300000000001</c:v>
                </c:pt>
                <c:pt idx="16557">
                  <c:v>0.201654</c:v>
                </c:pt>
                <c:pt idx="16558">
                  <c:v>0.20171</c:v>
                </c:pt>
                <c:pt idx="16559">
                  <c:v>0.20173199999999999</c:v>
                </c:pt>
                <c:pt idx="16560">
                  <c:v>0.20175399999999999</c:v>
                </c:pt>
                <c:pt idx="16561">
                  <c:v>0.201822</c:v>
                </c:pt>
                <c:pt idx="16562">
                  <c:v>0.20200099999999999</c:v>
                </c:pt>
                <c:pt idx="16563">
                  <c:v>0.20224700000000001</c:v>
                </c:pt>
                <c:pt idx="16564">
                  <c:v>0.20244899999999999</c:v>
                </c:pt>
                <c:pt idx="16565">
                  <c:v>0.20260500000000001</c:v>
                </c:pt>
                <c:pt idx="16566">
                  <c:v>0.20288500000000001</c:v>
                </c:pt>
                <c:pt idx="16567">
                  <c:v>0.20325499999999999</c:v>
                </c:pt>
                <c:pt idx="16568">
                  <c:v>0.203737</c:v>
                </c:pt>
                <c:pt idx="16569">
                  <c:v>0.20410600000000001</c:v>
                </c:pt>
                <c:pt idx="16570">
                  <c:v>0.20440900000000001</c:v>
                </c:pt>
                <c:pt idx="16571">
                  <c:v>0.20475599999999999</c:v>
                </c:pt>
                <c:pt idx="16572">
                  <c:v>0.205237</c:v>
                </c:pt>
                <c:pt idx="16573">
                  <c:v>0.20552799999999999</c:v>
                </c:pt>
                <c:pt idx="16574">
                  <c:v>0.20579700000000001</c:v>
                </c:pt>
                <c:pt idx="16575">
                  <c:v>0.206044</c:v>
                </c:pt>
                <c:pt idx="16576">
                  <c:v>0.20630100000000001</c:v>
                </c:pt>
                <c:pt idx="16577">
                  <c:v>0.20654800000000001</c:v>
                </c:pt>
                <c:pt idx="16578">
                  <c:v>0.20686099999999999</c:v>
                </c:pt>
                <c:pt idx="16579">
                  <c:v>0.207231</c:v>
                </c:pt>
                <c:pt idx="16580">
                  <c:v>0.20772299999999999</c:v>
                </c:pt>
                <c:pt idx="16581">
                  <c:v>0.20824999999999999</c:v>
                </c:pt>
                <c:pt idx="16582">
                  <c:v>0.20879900000000001</c:v>
                </c:pt>
                <c:pt idx="16583">
                  <c:v>0.209291</c:v>
                </c:pt>
                <c:pt idx="16584">
                  <c:v>0.20982899999999999</c:v>
                </c:pt>
                <c:pt idx="16585">
                  <c:v>0.21026600000000001</c:v>
                </c:pt>
                <c:pt idx="16586">
                  <c:v>0.210725</c:v>
                </c:pt>
                <c:pt idx="16587">
                  <c:v>0.21116199999999999</c:v>
                </c:pt>
                <c:pt idx="16588">
                  <c:v>0.211565</c:v>
                </c:pt>
                <c:pt idx="16589">
                  <c:v>0.21202399999999999</c:v>
                </c:pt>
                <c:pt idx="16590">
                  <c:v>0.21252799999999999</c:v>
                </c:pt>
                <c:pt idx="16591">
                  <c:v>0.21313299999999999</c:v>
                </c:pt>
                <c:pt idx="16592">
                  <c:v>0.21365899999999999</c:v>
                </c:pt>
                <c:pt idx="16593">
                  <c:v>0.21407300000000001</c:v>
                </c:pt>
                <c:pt idx="16594">
                  <c:v>0.21456600000000001</c:v>
                </c:pt>
                <c:pt idx="16595">
                  <c:v>0.21508099999999999</c:v>
                </c:pt>
                <c:pt idx="16596">
                  <c:v>0.21561900000000001</c:v>
                </c:pt>
                <c:pt idx="16597">
                  <c:v>0.216145</c:v>
                </c:pt>
                <c:pt idx="16598">
                  <c:v>0.216616</c:v>
                </c:pt>
                <c:pt idx="16599">
                  <c:v>0.21704100000000001</c:v>
                </c:pt>
                <c:pt idx="16600">
                  <c:v>0.217612</c:v>
                </c:pt>
                <c:pt idx="16601">
                  <c:v>0.21821699999999999</c:v>
                </c:pt>
                <c:pt idx="16602">
                  <c:v>0.21882199999999999</c:v>
                </c:pt>
                <c:pt idx="16603">
                  <c:v>0.219337</c:v>
                </c:pt>
                <c:pt idx="16604">
                  <c:v>0.21984100000000001</c:v>
                </c:pt>
                <c:pt idx="16605">
                  <c:v>0.22040100000000001</c:v>
                </c:pt>
                <c:pt idx="16606">
                  <c:v>0.22103900000000001</c:v>
                </c:pt>
                <c:pt idx="16607">
                  <c:v>0.22162200000000001</c:v>
                </c:pt>
                <c:pt idx="16608">
                  <c:v>0.222137</c:v>
                </c:pt>
                <c:pt idx="16609">
                  <c:v>0.22256200000000001</c:v>
                </c:pt>
                <c:pt idx="16610">
                  <c:v>0.223111</c:v>
                </c:pt>
                <c:pt idx="16611">
                  <c:v>0.22370499999999999</c:v>
                </c:pt>
                <c:pt idx="16612">
                  <c:v>0.22423100000000001</c:v>
                </c:pt>
                <c:pt idx="16613">
                  <c:v>0.22472400000000001</c:v>
                </c:pt>
                <c:pt idx="16614">
                  <c:v>0.225351</c:v>
                </c:pt>
                <c:pt idx="16615">
                  <c:v>0.226045</c:v>
                </c:pt>
                <c:pt idx="16616">
                  <c:v>0.22667200000000001</c:v>
                </c:pt>
                <c:pt idx="16617">
                  <c:v>0.22731100000000001</c:v>
                </c:pt>
                <c:pt idx="16618">
                  <c:v>0.228016</c:v>
                </c:pt>
                <c:pt idx="16619">
                  <c:v>0.228711</c:v>
                </c:pt>
                <c:pt idx="16620">
                  <c:v>0.229383</c:v>
                </c:pt>
                <c:pt idx="16621">
                  <c:v>0.22999900000000001</c:v>
                </c:pt>
                <c:pt idx="16622">
                  <c:v>0.23063700000000001</c:v>
                </c:pt>
                <c:pt idx="16623">
                  <c:v>0.23119700000000001</c:v>
                </c:pt>
                <c:pt idx="16624">
                  <c:v>0.23183500000000001</c:v>
                </c:pt>
                <c:pt idx="16625">
                  <c:v>0.23241800000000001</c:v>
                </c:pt>
                <c:pt idx="16626">
                  <c:v>0.23305600000000001</c:v>
                </c:pt>
                <c:pt idx="16627">
                  <c:v>0.23372799999999999</c:v>
                </c:pt>
                <c:pt idx="16628">
                  <c:v>0.23444499999999999</c:v>
                </c:pt>
                <c:pt idx="16629">
                  <c:v>0.23517299999999999</c:v>
                </c:pt>
                <c:pt idx="16630">
                  <c:v>0.23597899999999999</c:v>
                </c:pt>
                <c:pt idx="16631">
                  <c:v>0.236819</c:v>
                </c:pt>
                <c:pt idx="16632">
                  <c:v>0.237569</c:v>
                </c:pt>
                <c:pt idx="16633">
                  <c:v>0.23829700000000001</c:v>
                </c:pt>
                <c:pt idx="16634">
                  <c:v>0.23905899999999999</c:v>
                </c:pt>
                <c:pt idx="16635">
                  <c:v>0.239731</c:v>
                </c:pt>
                <c:pt idx="16636">
                  <c:v>0.24044699999999999</c:v>
                </c:pt>
                <c:pt idx="16637">
                  <c:v>0.24124300000000001</c:v>
                </c:pt>
                <c:pt idx="16638">
                  <c:v>0.242116</c:v>
                </c:pt>
                <c:pt idx="16639">
                  <c:v>0.24301200000000001</c:v>
                </c:pt>
                <c:pt idx="16640">
                  <c:v>0.24385200000000001</c:v>
                </c:pt>
                <c:pt idx="16641">
                  <c:v>0.24462500000000001</c:v>
                </c:pt>
                <c:pt idx="16642">
                  <c:v>0.245364</c:v>
                </c:pt>
                <c:pt idx="16643">
                  <c:v>0.24604699999999999</c:v>
                </c:pt>
                <c:pt idx="16644">
                  <c:v>0.24677499999999999</c:v>
                </c:pt>
                <c:pt idx="16645">
                  <c:v>0.24751400000000001</c:v>
                </c:pt>
                <c:pt idx="16646">
                  <c:v>0.24828700000000001</c:v>
                </c:pt>
                <c:pt idx="16647">
                  <c:v>0.248948</c:v>
                </c:pt>
                <c:pt idx="16648">
                  <c:v>0.249552</c:v>
                </c:pt>
                <c:pt idx="16649">
                  <c:v>0.250112</c:v>
                </c:pt>
                <c:pt idx="16650">
                  <c:v>0.250751</c:v>
                </c:pt>
                <c:pt idx="16651">
                  <c:v>0.25129899999999999</c:v>
                </c:pt>
                <c:pt idx="16652">
                  <c:v>0.25189299999999998</c:v>
                </c:pt>
                <c:pt idx="16653">
                  <c:v>0.25250899999999998</c:v>
                </c:pt>
                <c:pt idx="16654">
                  <c:v>0.25305800000000001</c:v>
                </c:pt>
                <c:pt idx="16655">
                  <c:v>0.25361800000000001</c:v>
                </c:pt>
                <c:pt idx="16656">
                  <c:v>0.25411</c:v>
                </c:pt>
                <c:pt idx="16657">
                  <c:v>0.25460300000000002</c:v>
                </c:pt>
                <c:pt idx="16658">
                  <c:v>0.25509599999999999</c:v>
                </c:pt>
                <c:pt idx="16659">
                  <c:v>0.25554399999999999</c:v>
                </c:pt>
                <c:pt idx="16660">
                  <c:v>0.25601400000000002</c:v>
                </c:pt>
                <c:pt idx="16661">
                  <c:v>0.25651800000000002</c:v>
                </c:pt>
                <c:pt idx="16662">
                  <c:v>0.25704399999999999</c:v>
                </c:pt>
                <c:pt idx="16663">
                  <c:v>0.25753700000000002</c:v>
                </c:pt>
                <c:pt idx="16664">
                  <c:v>0.258164</c:v>
                </c:pt>
                <c:pt idx="16665">
                  <c:v>0.258691</c:v>
                </c:pt>
                <c:pt idx="16666">
                  <c:v>0.25919500000000001</c:v>
                </c:pt>
                <c:pt idx="16667">
                  <c:v>0.25969900000000001</c:v>
                </c:pt>
                <c:pt idx="16668">
                  <c:v>0.260158</c:v>
                </c:pt>
                <c:pt idx="16669">
                  <c:v>0.26055</c:v>
                </c:pt>
                <c:pt idx="16670">
                  <c:v>0.26089699999999999</c:v>
                </c:pt>
                <c:pt idx="16671">
                  <c:v>0.26112099999999999</c:v>
                </c:pt>
                <c:pt idx="16672">
                  <c:v>0.26136700000000002</c:v>
                </c:pt>
                <c:pt idx="16673">
                  <c:v>0.26164700000000002</c:v>
                </c:pt>
                <c:pt idx="16674">
                  <c:v>0.26198300000000002</c:v>
                </c:pt>
                <c:pt idx="16675">
                  <c:v>0.262297</c:v>
                </c:pt>
                <c:pt idx="16676">
                  <c:v>0.26272200000000001</c:v>
                </c:pt>
                <c:pt idx="16677">
                  <c:v>0.26305800000000001</c:v>
                </c:pt>
                <c:pt idx="16678">
                  <c:v>0.26334999999999997</c:v>
                </c:pt>
                <c:pt idx="16679">
                  <c:v>0.263596</c:v>
                </c:pt>
                <c:pt idx="16680">
                  <c:v>0.26382</c:v>
                </c:pt>
                <c:pt idx="16681">
                  <c:v>0.26413399999999998</c:v>
                </c:pt>
                <c:pt idx="16682">
                  <c:v>0.26439099999999999</c:v>
                </c:pt>
                <c:pt idx="16683">
                  <c:v>0.26467099999999999</c:v>
                </c:pt>
                <c:pt idx="16684">
                  <c:v>0.26501799999999998</c:v>
                </c:pt>
                <c:pt idx="16685">
                  <c:v>0.26535399999999998</c:v>
                </c:pt>
                <c:pt idx="16686">
                  <c:v>0.26570100000000002</c:v>
                </c:pt>
                <c:pt idx="16687">
                  <c:v>0.265959</c:v>
                </c:pt>
                <c:pt idx="16688">
                  <c:v>0.26636199999999999</c:v>
                </c:pt>
                <c:pt idx="16689">
                  <c:v>0.26683299999999999</c:v>
                </c:pt>
                <c:pt idx="16690">
                  <c:v>0.26734799999999997</c:v>
                </c:pt>
                <c:pt idx="16691">
                  <c:v>0.26785199999999998</c:v>
                </c:pt>
                <c:pt idx="16692">
                  <c:v>0.26841199999999998</c:v>
                </c:pt>
                <c:pt idx="16693">
                  <c:v>0.26891599999999999</c:v>
                </c:pt>
                <c:pt idx="16694">
                  <c:v>0.26946399999999998</c:v>
                </c:pt>
                <c:pt idx="16695">
                  <c:v>0.27004699999999998</c:v>
                </c:pt>
                <c:pt idx="16696">
                  <c:v>0.27063999999999999</c:v>
                </c:pt>
                <c:pt idx="16697">
                  <c:v>0.27128999999999998</c:v>
                </c:pt>
                <c:pt idx="16698">
                  <c:v>0.27205099999999999</c:v>
                </c:pt>
                <c:pt idx="16699">
                  <c:v>0.27277899999999999</c:v>
                </c:pt>
                <c:pt idx="16700">
                  <c:v>0.273507</c:v>
                </c:pt>
                <c:pt idx="16701">
                  <c:v>0.27421299999999998</c:v>
                </c:pt>
                <c:pt idx="16702">
                  <c:v>0.27480599999999999</c:v>
                </c:pt>
                <c:pt idx="16703">
                  <c:v>0.27535500000000002</c:v>
                </c:pt>
                <c:pt idx="16704">
                  <c:v>0.27601599999999998</c:v>
                </c:pt>
                <c:pt idx="16705">
                  <c:v>0.27658700000000003</c:v>
                </c:pt>
                <c:pt idx="16706">
                  <c:v>0.27715800000000002</c:v>
                </c:pt>
                <c:pt idx="16707">
                  <c:v>0.277864</c:v>
                </c:pt>
                <c:pt idx="16708">
                  <c:v>0.27862500000000001</c:v>
                </c:pt>
                <c:pt idx="16709">
                  <c:v>0.279364</c:v>
                </c:pt>
                <c:pt idx="16710">
                  <c:v>0.280171</c:v>
                </c:pt>
                <c:pt idx="16711">
                  <c:v>0.28108899999999998</c:v>
                </c:pt>
                <c:pt idx="16712">
                  <c:v>0.28210800000000003</c:v>
                </c:pt>
                <c:pt idx="16713">
                  <c:v>0.28300399999999998</c:v>
                </c:pt>
                <c:pt idx="16714">
                  <c:v>0.28392200000000001</c:v>
                </c:pt>
                <c:pt idx="16715">
                  <c:v>0.28479599999999999</c:v>
                </c:pt>
                <c:pt idx="16716">
                  <c:v>0.28571400000000002</c:v>
                </c:pt>
                <c:pt idx="16717">
                  <c:v>0.28652100000000003</c:v>
                </c:pt>
                <c:pt idx="16718">
                  <c:v>0.28734900000000002</c:v>
                </c:pt>
                <c:pt idx="16719">
                  <c:v>0.28823399999999999</c:v>
                </c:pt>
                <c:pt idx="16720">
                  <c:v>0.28917500000000002</c:v>
                </c:pt>
                <c:pt idx="16721">
                  <c:v>0.29011599999999999</c:v>
                </c:pt>
                <c:pt idx="16722">
                  <c:v>0.29106700000000002</c:v>
                </c:pt>
                <c:pt idx="16723">
                  <c:v>0.29208699999999999</c:v>
                </c:pt>
                <c:pt idx="16724">
                  <c:v>0.29309400000000002</c:v>
                </c:pt>
                <c:pt idx="16725">
                  <c:v>0.29408000000000001</c:v>
                </c:pt>
                <c:pt idx="16726">
                  <c:v>0.29508800000000002</c:v>
                </c:pt>
                <c:pt idx="16727">
                  <c:v>0.29606199999999999</c:v>
                </c:pt>
                <c:pt idx="16728">
                  <c:v>0.29711500000000002</c:v>
                </c:pt>
                <c:pt idx="16729">
                  <c:v>0.29803299999999999</c:v>
                </c:pt>
                <c:pt idx="16730">
                  <c:v>0.298952</c:v>
                </c:pt>
                <c:pt idx="16731">
                  <c:v>0.29991499999999999</c:v>
                </c:pt>
                <c:pt idx="16732">
                  <c:v>0.300867</c:v>
                </c:pt>
                <c:pt idx="16733">
                  <c:v>0.30177399999999999</c:v>
                </c:pt>
                <c:pt idx="16734">
                  <c:v>0.30274800000000002</c:v>
                </c:pt>
                <c:pt idx="16735">
                  <c:v>0.30365500000000001</c:v>
                </c:pt>
                <c:pt idx="16736">
                  <c:v>0.30466300000000002</c:v>
                </c:pt>
                <c:pt idx="16737">
                  <c:v>0.305593</c:v>
                </c:pt>
                <c:pt idx="16738">
                  <c:v>0.30644399999999999</c:v>
                </c:pt>
                <c:pt idx="16739">
                  <c:v>0.30714900000000001</c:v>
                </c:pt>
                <c:pt idx="16740">
                  <c:v>0.30788900000000002</c:v>
                </c:pt>
                <c:pt idx="16741">
                  <c:v>0.30868400000000001</c:v>
                </c:pt>
                <c:pt idx="16742">
                  <c:v>0.30944500000000003</c:v>
                </c:pt>
                <c:pt idx="16743">
                  <c:v>0.31031900000000001</c:v>
                </c:pt>
                <c:pt idx="16744">
                  <c:v>0.31124800000000002</c:v>
                </c:pt>
                <c:pt idx="16745">
                  <c:v>0.31199900000000003</c:v>
                </c:pt>
                <c:pt idx="16746">
                  <c:v>0.31277100000000002</c:v>
                </c:pt>
                <c:pt idx="16747">
                  <c:v>0.31358900000000001</c:v>
                </c:pt>
                <c:pt idx="16748">
                  <c:v>0.314328</c:v>
                </c:pt>
                <c:pt idx="16749">
                  <c:v>0.315</c:v>
                </c:pt>
                <c:pt idx="16750">
                  <c:v>0.31568299999999999</c:v>
                </c:pt>
                <c:pt idx="16751">
                  <c:v>0.31630999999999998</c:v>
                </c:pt>
                <c:pt idx="16752">
                  <c:v>0.316859</c:v>
                </c:pt>
                <c:pt idx="16753">
                  <c:v>0.31732900000000003</c:v>
                </c:pt>
                <c:pt idx="16754">
                  <c:v>0.31796799999999997</c:v>
                </c:pt>
                <c:pt idx="16755">
                  <c:v>0.31848300000000002</c:v>
                </c:pt>
                <c:pt idx="16756">
                  <c:v>0.31906499999999999</c:v>
                </c:pt>
                <c:pt idx="16757">
                  <c:v>0.31955800000000001</c:v>
                </c:pt>
                <c:pt idx="16758">
                  <c:v>0.32015199999999999</c:v>
                </c:pt>
                <c:pt idx="16759">
                  <c:v>0.320745</c:v>
                </c:pt>
                <c:pt idx="16760">
                  <c:v>0.32123800000000002</c:v>
                </c:pt>
                <c:pt idx="16761">
                  <c:v>0.32168600000000003</c:v>
                </c:pt>
                <c:pt idx="16762">
                  <c:v>0.32217899999999999</c:v>
                </c:pt>
                <c:pt idx="16763">
                  <c:v>0.322604</c:v>
                </c:pt>
                <c:pt idx="16764">
                  <c:v>0.32294</c:v>
                </c:pt>
                <c:pt idx="16765">
                  <c:v>0.32328699999999999</c:v>
                </c:pt>
                <c:pt idx="16766">
                  <c:v>0.32361200000000001</c:v>
                </c:pt>
                <c:pt idx="16767">
                  <c:v>0.323903</c:v>
                </c:pt>
                <c:pt idx="16768">
                  <c:v>0.32419399999999998</c:v>
                </c:pt>
                <c:pt idx="16769">
                  <c:v>0.324463</c:v>
                </c:pt>
                <c:pt idx="16770">
                  <c:v>0.324799</c:v>
                </c:pt>
                <c:pt idx="16771">
                  <c:v>0.325102</c:v>
                </c:pt>
                <c:pt idx="16772">
                  <c:v>0.325382</c:v>
                </c:pt>
                <c:pt idx="16773">
                  <c:v>0.32559399999999999</c:v>
                </c:pt>
                <c:pt idx="16774">
                  <c:v>0.32589699999999999</c:v>
                </c:pt>
                <c:pt idx="16775">
                  <c:v>0.32616600000000001</c:v>
                </c:pt>
                <c:pt idx="16776">
                  <c:v>0.32642300000000002</c:v>
                </c:pt>
                <c:pt idx="16777">
                  <c:v>0.32652399999999998</c:v>
                </c:pt>
                <c:pt idx="16778">
                  <c:v>0.32672600000000002</c:v>
                </c:pt>
                <c:pt idx="16779">
                  <c:v>0.327017</c:v>
                </c:pt>
                <c:pt idx="16780">
                  <c:v>0.32737500000000003</c:v>
                </c:pt>
                <c:pt idx="16781">
                  <c:v>0.32772200000000001</c:v>
                </c:pt>
                <c:pt idx="16782">
                  <c:v>0.328069</c:v>
                </c:pt>
                <c:pt idx="16783">
                  <c:v>0.32850600000000002</c:v>
                </c:pt>
                <c:pt idx="16784">
                  <c:v>0.32889800000000002</c:v>
                </c:pt>
                <c:pt idx="16785">
                  <c:v>0.32923400000000003</c:v>
                </c:pt>
                <c:pt idx="16786">
                  <c:v>0.32974900000000001</c:v>
                </c:pt>
                <c:pt idx="16787">
                  <c:v>0.330264</c:v>
                </c:pt>
                <c:pt idx="16788">
                  <c:v>0.33074599999999998</c:v>
                </c:pt>
                <c:pt idx="16789">
                  <c:v>0.33114900000000003</c:v>
                </c:pt>
                <c:pt idx="16790">
                  <c:v>0.33157500000000001</c:v>
                </c:pt>
                <c:pt idx="16791">
                  <c:v>0.33205600000000002</c:v>
                </c:pt>
                <c:pt idx="16792">
                  <c:v>0.33266099999999998</c:v>
                </c:pt>
                <c:pt idx="16793">
                  <c:v>0.33328799999999997</c:v>
                </c:pt>
                <c:pt idx="16794">
                  <c:v>0.333949</c:v>
                </c:pt>
                <c:pt idx="16795">
                  <c:v>0.33451999999999998</c:v>
                </c:pt>
                <c:pt idx="16796">
                  <c:v>0.33527000000000001</c:v>
                </c:pt>
                <c:pt idx="16797">
                  <c:v>0.33592</c:v>
                </c:pt>
                <c:pt idx="16798">
                  <c:v>0.33667000000000002</c:v>
                </c:pt>
                <c:pt idx="16799">
                  <c:v>0.33728599999999997</c:v>
                </c:pt>
                <c:pt idx="16800">
                  <c:v>0.33802500000000002</c:v>
                </c:pt>
                <c:pt idx="16801">
                  <c:v>0.33883200000000002</c:v>
                </c:pt>
                <c:pt idx="16802">
                  <c:v>0.33960499999999999</c:v>
                </c:pt>
                <c:pt idx="16803">
                  <c:v>0.34029900000000002</c:v>
                </c:pt>
                <c:pt idx="16804">
                  <c:v>0.34107199999999999</c:v>
                </c:pt>
                <c:pt idx="16805">
                  <c:v>0.34196799999999999</c:v>
                </c:pt>
                <c:pt idx="16806">
                  <c:v>0.34286299999999997</c:v>
                </c:pt>
                <c:pt idx="16807">
                  <c:v>0.34378199999999998</c:v>
                </c:pt>
                <c:pt idx="16808">
                  <c:v>0.344723</c:v>
                </c:pt>
                <c:pt idx="16809">
                  <c:v>0.34569699999999998</c:v>
                </c:pt>
                <c:pt idx="16810">
                  <c:v>0.346694</c:v>
                </c:pt>
                <c:pt idx="16811">
                  <c:v>0.34771299999999999</c:v>
                </c:pt>
                <c:pt idx="16812">
                  <c:v>0.34876499999999999</c:v>
                </c:pt>
                <c:pt idx="16813">
                  <c:v>0.349796</c:v>
                </c:pt>
                <c:pt idx="16814">
                  <c:v>0.35093800000000003</c:v>
                </c:pt>
                <c:pt idx="16815">
                  <c:v>0.352047</c:v>
                </c:pt>
                <c:pt idx="16816">
                  <c:v>0.35312199999999999</c:v>
                </c:pt>
                <c:pt idx="16817">
                  <c:v>0.35426400000000002</c:v>
                </c:pt>
                <c:pt idx="16818">
                  <c:v>0.35553000000000001</c:v>
                </c:pt>
                <c:pt idx="16819">
                  <c:v>0.35665000000000002</c:v>
                </c:pt>
                <c:pt idx="16820">
                  <c:v>0.35771399999999998</c:v>
                </c:pt>
                <c:pt idx="16821">
                  <c:v>0.35886699999999999</c:v>
                </c:pt>
                <c:pt idx="16822">
                  <c:v>0.360043</c:v>
                </c:pt>
                <c:pt idx="16823">
                  <c:v>0.36110700000000001</c:v>
                </c:pt>
                <c:pt idx="16824">
                  <c:v>0.36209200000000002</c:v>
                </c:pt>
                <c:pt idx="16825">
                  <c:v>0.36313400000000001</c:v>
                </c:pt>
                <c:pt idx="16826">
                  <c:v>0.364209</c:v>
                </c:pt>
                <c:pt idx="16827">
                  <c:v>0.36514999999999997</c:v>
                </c:pt>
                <c:pt idx="16828">
                  <c:v>0.36609000000000003</c:v>
                </c:pt>
                <c:pt idx="16829">
                  <c:v>0.367087</c:v>
                </c:pt>
                <c:pt idx="16830">
                  <c:v>0.36818499999999998</c:v>
                </c:pt>
                <c:pt idx="16831">
                  <c:v>0.36930499999999999</c:v>
                </c:pt>
                <c:pt idx="16832">
                  <c:v>0.37035699999999999</c:v>
                </c:pt>
                <c:pt idx="16833">
                  <c:v>0.37128699999999998</c:v>
                </c:pt>
                <c:pt idx="16834">
                  <c:v>0.37225000000000003</c:v>
                </c:pt>
                <c:pt idx="16835">
                  <c:v>0.37323600000000001</c:v>
                </c:pt>
                <c:pt idx="16836">
                  <c:v>0.374199</c:v>
                </c:pt>
                <c:pt idx="16837">
                  <c:v>0.37506099999999998</c:v>
                </c:pt>
                <c:pt idx="16838">
                  <c:v>0.37606899999999999</c:v>
                </c:pt>
                <c:pt idx="16839">
                  <c:v>0.377021</c:v>
                </c:pt>
                <c:pt idx="16840">
                  <c:v>0.37810700000000003</c:v>
                </c:pt>
                <c:pt idx="16841">
                  <c:v>0.379048</c:v>
                </c:pt>
                <c:pt idx="16842">
                  <c:v>0.37997700000000001</c:v>
                </c:pt>
                <c:pt idx="16843">
                  <c:v>0.38100800000000001</c:v>
                </c:pt>
                <c:pt idx="16844">
                  <c:v>0.38212800000000002</c:v>
                </c:pt>
                <c:pt idx="16845">
                  <c:v>0.38319199999999998</c:v>
                </c:pt>
                <c:pt idx="16846">
                  <c:v>0.38419900000000001</c:v>
                </c:pt>
                <c:pt idx="16847">
                  <c:v>0.38519599999999998</c:v>
                </c:pt>
                <c:pt idx="16848">
                  <c:v>0.38623800000000003</c:v>
                </c:pt>
                <c:pt idx="16849">
                  <c:v>0.387268</c:v>
                </c:pt>
                <c:pt idx="16850">
                  <c:v>0.38832100000000003</c:v>
                </c:pt>
                <c:pt idx="16851">
                  <c:v>0.38930599999999999</c:v>
                </c:pt>
                <c:pt idx="16852">
                  <c:v>0.39025799999999999</c:v>
                </c:pt>
                <c:pt idx="16853">
                  <c:v>0.39116499999999998</c:v>
                </c:pt>
                <c:pt idx="16854">
                  <c:v>0.39217299999999999</c:v>
                </c:pt>
                <c:pt idx="16855">
                  <c:v>0.39310299999999998</c:v>
                </c:pt>
                <c:pt idx="16856">
                  <c:v>0.393988</c:v>
                </c:pt>
                <c:pt idx="16857">
                  <c:v>0.394984</c:v>
                </c:pt>
                <c:pt idx="16858">
                  <c:v>0.39592500000000003</c:v>
                </c:pt>
                <c:pt idx="16859">
                  <c:v>0.39676499999999998</c:v>
                </c:pt>
                <c:pt idx="16860">
                  <c:v>0.39771699999999999</c:v>
                </c:pt>
                <c:pt idx="16861">
                  <c:v>0.39871400000000001</c:v>
                </c:pt>
                <c:pt idx="16862">
                  <c:v>0.399565</c:v>
                </c:pt>
                <c:pt idx="16863">
                  <c:v>0.40035999999999999</c:v>
                </c:pt>
                <c:pt idx="16864">
                  <c:v>0.40124500000000002</c:v>
                </c:pt>
                <c:pt idx="16865">
                  <c:v>0.40218500000000001</c:v>
                </c:pt>
                <c:pt idx="16866">
                  <c:v>0.40309200000000001</c:v>
                </c:pt>
                <c:pt idx="16867">
                  <c:v>0.40400000000000003</c:v>
                </c:pt>
                <c:pt idx="16868">
                  <c:v>0.40499600000000002</c:v>
                </c:pt>
                <c:pt idx="16869">
                  <c:v>0.40597100000000003</c:v>
                </c:pt>
                <c:pt idx="16870">
                  <c:v>0.40689999999999998</c:v>
                </c:pt>
                <c:pt idx="16871">
                  <c:v>0.40783000000000003</c:v>
                </c:pt>
                <c:pt idx="16872">
                  <c:v>0.40870299999999998</c:v>
                </c:pt>
                <c:pt idx="16873">
                  <c:v>0.40957700000000002</c:v>
                </c:pt>
                <c:pt idx="16874">
                  <c:v>0.41047299999999998</c:v>
                </c:pt>
                <c:pt idx="16875">
                  <c:v>0.41132400000000002</c:v>
                </c:pt>
                <c:pt idx="16876">
                  <c:v>0.412186</c:v>
                </c:pt>
                <c:pt idx="16877">
                  <c:v>0.41310400000000003</c:v>
                </c:pt>
                <c:pt idx="16878">
                  <c:v>0.414045</c:v>
                </c:pt>
                <c:pt idx="16879">
                  <c:v>0.41490700000000003</c:v>
                </c:pt>
                <c:pt idx="16880">
                  <c:v>0.41582599999999997</c:v>
                </c:pt>
                <c:pt idx="16881">
                  <c:v>0.41666599999999998</c:v>
                </c:pt>
                <c:pt idx="16882">
                  <c:v>0.41757300000000003</c:v>
                </c:pt>
                <c:pt idx="16883">
                  <c:v>0.41853600000000002</c:v>
                </c:pt>
                <c:pt idx="16884">
                  <c:v>0.41939799999999999</c:v>
                </c:pt>
                <c:pt idx="16885">
                  <c:v>0.42017100000000002</c:v>
                </c:pt>
                <c:pt idx="16886">
                  <c:v>0.420989</c:v>
                </c:pt>
                <c:pt idx="16887">
                  <c:v>0.42183999999999999</c:v>
                </c:pt>
                <c:pt idx="16888">
                  <c:v>0.42270200000000002</c:v>
                </c:pt>
                <c:pt idx="16889">
                  <c:v>0.42357600000000001</c:v>
                </c:pt>
                <c:pt idx="16890">
                  <c:v>0.42450500000000002</c:v>
                </c:pt>
                <c:pt idx="16891">
                  <c:v>0.425367</c:v>
                </c:pt>
                <c:pt idx="16892">
                  <c:v>0.426319</c:v>
                </c:pt>
                <c:pt idx="16893">
                  <c:v>0.42731599999999997</c:v>
                </c:pt>
                <c:pt idx="16894">
                  <c:v>0.428346</c:v>
                </c:pt>
                <c:pt idx="16895">
                  <c:v>0.42931000000000002</c:v>
                </c:pt>
                <c:pt idx="16896">
                  <c:v>0.43036200000000002</c:v>
                </c:pt>
                <c:pt idx="16897">
                  <c:v>0.43138100000000001</c:v>
                </c:pt>
                <c:pt idx="16898">
                  <c:v>0.43228899999999998</c:v>
                </c:pt>
                <c:pt idx="16899">
                  <c:v>0.43328499999999998</c:v>
                </c:pt>
                <c:pt idx="16900">
                  <c:v>0.43437199999999998</c:v>
                </c:pt>
                <c:pt idx="16901">
                  <c:v>0.43545800000000001</c:v>
                </c:pt>
                <c:pt idx="16902">
                  <c:v>0.43649900000000003</c:v>
                </c:pt>
                <c:pt idx="16903">
                  <c:v>0.43765300000000001</c:v>
                </c:pt>
                <c:pt idx="16904">
                  <c:v>0.43892999999999999</c:v>
                </c:pt>
                <c:pt idx="16905">
                  <c:v>0.440218</c:v>
                </c:pt>
                <c:pt idx="16906">
                  <c:v>0.44146099999999999</c:v>
                </c:pt>
                <c:pt idx="16907">
                  <c:v>0.44272600000000001</c:v>
                </c:pt>
                <c:pt idx="16908">
                  <c:v>0.44397999999999999</c:v>
                </c:pt>
                <c:pt idx="16909">
                  <c:v>0.44517899999999999</c:v>
                </c:pt>
                <c:pt idx="16910">
                  <c:v>0.44638800000000001</c:v>
                </c:pt>
                <c:pt idx="16911">
                  <c:v>0.44764300000000001</c:v>
                </c:pt>
                <c:pt idx="16912">
                  <c:v>0.44889699999999999</c:v>
                </c:pt>
                <c:pt idx="16913">
                  <c:v>0.450185</c:v>
                </c:pt>
                <c:pt idx="16914">
                  <c:v>0.451573</c:v>
                </c:pt>
                <c:pt idx="16915">
                  <c:v>0.45302900000000002</c:v>
                </c:pt>
                <c:pt idx="16916">
                  <c:v>0.45448499999999997</c:v>
                </c:pt>
                <c:pt idx="16917">
                  <c:v>0.45584000000000002</c:v>
                </c:pt>
                <c:pt idx="16918">
                  <c:v>0.45719500000000002</c:v>
                </c:pt>
                <c:pt idx="16919">
                  <c:v>0.45858399999999999</c:v>
                </c:pt>
                <c:pt idx="16920">
                  <c:v>0.45990599999999998</c:v>
                </c:pt>
                <c:pt idx="16921">
                  <c:v>0.46119399999999999</c:v>
                </c:pt>
                <c:pt idx="16922">
                  <c:v>0.46254899999999999</c:v>
                </c:pt>
                <c:pt idx="16923">
                  <c:v>0.463893</c:v>
                </c:pt>
                <c:pt idx="16924">
                  <c:v>0.46509099999999998</c:v>
                </c:pt>
                <c:pt idx="16925">
                  <c:v>0.46634500000000001</c:v>
                </c:pt>
                <c:pt idx="16926">
                  <c:v>0.46774500000000002</c:v>
                </c:pt>
                <c:pt idx="16927">
                  <c:v>0.469111</c:v>
                </c:pt>
                <c:pt idx="16928">
                  <c:v>0.47040999999999999</c:v>
                </c:pt>
                <c:pt idx="16929">
                  <c:v>0.471665</c:v>
                </c:pt>
                <c:pt idx="16930">
                  <c:v>0.47284100000000001</c:v>
                </c:pt>
                <c:pt idx="16931">
                  <c:v>0.47394900000000001</c:v>
                </c:pt>
                <c:pt idx="16932">
                  <c:v>0.475103</c:v>
                </c:pt>
                <c:pt idx="16933">
                  <c:v>0.47621200000000002</c:v>
                </c:pt>
                <c:pt idx="16934">
                  <c:v>0.477275</c:v>
                </c:pt>
                <c:pt idx="16935">
                  <c:v>0.47837299999999999</c:v>
                </c:pt>
                <c:pt idx="16936">
                  <c:v>0.47939199999999998</c:v>
                </c:pt>
                <c:pt idx="16937">
                  <c:v>0.48034399999999999</c:v>
                </c:pt>
                <c:pt idx="16938">
                  <c:v>0.481408</c:v>
                </c:pt>
                <c:pt idx="16939">
                  <c:v>0.48249399999999998</c:v>
                </c:pt>
                <c:pt idx="16940">
                  <c:v>0.48353600000000002</c:v>
                </c:pt>
                <c:pt idx="16941">
                  <c:v>0.48455500000000001</c:v>
                </c:pt>
                <c:pt idx="16942">
                  <c:v>0.48554000000000003</c:v>
                </c:pt>
                <c:pt idx="16943">
                  <c:v>0.48654799999999998</c:v>
                </c:pt>
                <c:pt idx="16944">
                  <c:v>0.48751100000000003</c:v>
                </c:pt>
                <c:pt idx="16945">
                  <c:v>0.48838500000000001</c:v>
                </c:pt>
                <c:pt idx="16946">
                  <c:v>0.489203</c:v>
                </c:pt>
                <c:pt idx="16947">
                  <c:v>0.49009799999999998</c:v>
                </c:pt>
                <c:pt idx="16948">
                  <c:v>0.49101699999999998</c:v>
                </c:pt>
                <c:pt idx="16949">
                  <c:v>0.49197999999999997</c:v>
                </c:pt>
                <c:pt idx="16950">
                  <c:v>0.49296499999999999</c:v>
                </c:pt>
                <c:pt idx="16951">
                  <c:v>0.49399599999999999</c:v>
                </c:pt>
                <c:pt idx="16952">
                  <c:v>0.49507099999999998</c:v>
                </c:pt>
                <c:pt idx="16953">
                  <c:v>0.496056</c:v>
                </c:pt>
                <c:pt idx="16954">
                  <c:v>0.49705300000000002</c:v>
                </c:pt>
                <c:pt idx="16955">
                  <c:v>0.498027</c:v>
                </c:pt>
                <c:pt idx="16956">
                  <c:v>0.49896800000000002</c:v>
                </c:pt>
                <c:pt idx="16957">
                  <c:v>0.49993100000000001</c:v>
                </c:pt>
                <c:pt idx="16958">
                  <c:v>0.50098399999999998</c:v>
                </c:pt>
                <c:pt idx="16959">
                  <c:v>0.50203699999999996</c:v>
                </c:pt>
                <c:pt idx="16960">
                  <c:v>0.50301099999999999</c:v>
                </c:pt>
                <c:pt idx="16961">
                  <c:v>0.50408600000000003</c:v>
                </c:pt>
                <c:pt idx="16962">
                  <c:v>0.50517299999999998</c:v>
                </c:pt>
                <c:pt idx="16963">
                  <c:v>0.50627</c:v>
                </c:pt>
                <c:pt idx="16964">
                  <c:v>0.50735600000000003</c:v>
                </c:pt>
                <c:pt idx="16965">
                  <c:v>0.50856599999999996</c:v>
                </c:pt>
                <c:pt idx="16966">
                  <c:v>0.50985400000000003</c:v>
                </c:pt>
                <c:pt idx="16967">
                  <c:v>0.51101799999999997</c:v>
                </c:pt>
                <c:pt idx="16968">
                  <c:v>0.51211600000000002</c:v>
                </c:pt>
                <c:pt idx="16969">
                  <c:v>0.51328099999999999</c:v>
                </c:pt>
                <c:pt idx="16970">
                  <c:v>0.51454599999999995</c:v>
                </c:pt>
                <c:pt idx="16971">
                  <c:v>0.515845</c:v>
                </c:pt>
                <c:pt idx="16972">
                  <c:v>0.51717800000000003</c:v>
                </c:pt>
                <c:pt idx="16973">
                  <c:v>0.51857799999999998</c:v>
                </c:pt>
                <c:pt idx="16974">
                  <c:v>0.51997800000000005</c:v>
                </c:pt>
                <c:pt idx="16975">
                  <c:v>0.521366</c:v>
                </c:pt>
                <c:pt idx="16976">
                  <c:v>0.52276599999999995</c:v>
                </c:pt>
                <c:pt idx="16977">
                  <c:v>0.52426700000000004</c:v>
                </c:pt>
                <c:pt idx="16978">
                  <c:v>0.52576800000000001</c:v>
                </c:pt>
                <c:pt idx="16979">
                  <c:v>0.52722400000000003</c:v>
                </c:pt>
                <c:pt idx="16980">
                  <c:v>0.52874699999999997</c:v>
                </c:pt>
                <c:pt idx="16981">
                  <c:v>0.53027000000000002</c:v>
                </c:pt>
                <c:pt idx="16982">
                  <c:v>0.53180400000000005</c:v>
                </c:pt>
                <c:pt idx="16983">
                  <c:v>0.53337199999999996</c:v>
                </c:pt>
                <c:pt idx="16984">
                  <c:v>0.53496200000000005</c:v>
                </c:pt>
                <c:pt idx="16985">
                  <c:v>0.53654100000000005</c:v>
                </c:pt>
                <c:pt idx="16986">
                  <c:v>0.53814300000000004</c:v>
                </c:pt>
                <c:pt idx="16987">
                  <c:v>0.539856</c:v>
                </c:pt>
                <c:pt idx="16988">
                  <c:v>0.54151400000000005</c:v>
                </c:pt>
                <c:pt idx="16989">
                  <c:v>0.54307000000000005</c:v>
                </c:pt>
                <c:pt idx="16990">
                  <c:v>0.54461599999999999</c:v>
                </c:pt>
                <c:pt idx="16991">
                  <c:v>0.54620599999999997</c:v>
                </c:pt>
                <c:pt idx="16992">
                  <c:v>0.54777399999999998</c:v>
                </c:pt>
                <c:pt idx="16993">
                  <c:v>0.54919600000000002</c:v>
                </c:pt>
                <c:pt idx="16994">
                  <c:v>0.55075300000000005</c:v>
                </c:pt>
                <c:pt idx="16995">
                  <c:v>0.55230999999999997</c:v>
                </c:pt>
                <c:pt idx="16996">
                  <c:v>0.55382200000000004</c:v>
                </c:pt>
                <c:pt idx="16997">
                  <c:v>0.55535599999999996</c:v>
                </c:pt>
                <c:pt idx="16998">
                  <c:v>0.55687900000000001</c:v>
                </c:pt>
                <c:pt idx="16999">
                  <c:v>0.55836799999999998</c:v>
                </c:pt>
                <c:pt idx="17000">
                  <c:v>0.55980200000000002</c:v>
                </c:pt>
                <c:pt idx="17001">
                  <c:v>0.56135900000000005</c:v>
                </c:pt>
                <c:pt idx="17002">
                  <c:v>0.56290399999999996</c:v>
                </c:pt>
                <c:pt idx="17003">
                  <c:v>0.564438</c:v>
                </c:pt>
                <c:pt idx="17004">
                  <c:v>0.56592799999999999</c:v>
                </c:pt>
                <c:pt idx="17005">
                  <c:v>0.56741699999999995</c:v>
                </c:pt>
                <c:pt idx="17006">
                  <c:v>0.56886199999999998</c:v>
                </c:pt>
                <c:pt idx="17007">
                  <c:v>0.57019500000000001</c:v>
                </c:pt>
                <c:pt idx="17008">
                  <c:v>0.57158299999999995</c:v>
                </c:pt>
                <c:pt idx="17009">
                  <c:v>0.57311800000000002</c:v>
                </c:pt>
                <c:pt idx="17010">
                  <c:v>0.57466300000000003</c:v>
                </c:pt>
                <c:pt idx="17011">
                  <c:v>0.57621999999999995</c:v>
                </c:pt>
                <c:pt idx="17012">
                  <c:v>0.57781000000000005</c:v>
                </c:pt>
                <c:pt idx="17013">
                  <c:v>0.57938900000000004</c:v>
                </c:pt>
                <c:pt idx="17014">
                  <c:v>0.58086700000000002</c:v>
                </c:pt>
                <c:pt idx="17015">
                  <c:v>0.58237899999999998</c:v>
                </c:pt>
                <c:pt idx="17016">
                  <c:v>0.58402600000000005</c:v>
                </c:pt>
                <c:pt idx="17017">
                  <c:v>0.58563799999999999</c:v>
                </c:pt>
                <c:pt idx="17018">
                  <c:v>0.58720600000000001</c:v>
                </c:pt>
                <c:pt idx="17019">
                  <c:v>0.588808</c:v>
                </c:pt>
                <c:pt idx="17020">
                  <c:v>0.59043199999999996</c:v>
                </c:pt>
                <c:pt idx="17021">
                  <c:v>0.59199900000000005</c:v>
                </c:pt>
                <c:pt idx="17022">
                  <c:v>0.59356699999999996</c:v>
                </c:pt>
                <c:pt idx="17023">
                  <c:v>0.59512399999999999</c:v>
                </c:pt>
                <c:pt idx="17024">
                  <c:v>0.59672499999999995</c:v>
                </c:pt>
                <c:pt idx="17025">
                  <c:v>0.59836100000000003</c:v>
                </c:pt>
                <c:pt idx="17026">
                  <c:v>0.60006300000000001</c:v>
                </c:pt>
                <c:pt idx="17027">
                  <c:v>0.60177599999999998</c:v>
                </c:pt>
                <c:pt idx="17028">
                  <c:v>0.60342300000000004</c:v>
                </c:pt>
                <c:pt idx="17029">
                  <c:v>0.60513600000000001</c:v>
                </c:pt>
                <c:pt idx="17030">
                  <c:v>0.60696099999999997</c:v>
                </c:pt>
                <c:pt idx="17031">
                  <c:v>0.60880900000000004</c:v>
                </c:pt>
                <c:pt idx="17032">
                  <c:v>0.61063500000000004</c:v>
                </c:pt>
                <c:pt idx="17033">
                  <c:v>0.612483</c:v>
                </c:pt>
                <c:pt idx="17034">
                  <c:v>0.61451</c:v>
                </c:pt>
                <c:pt idx="17035">
                  <c:v>0.61649200000000004</c:v>
                </c:pt>
                <c:pt idx="17036">
                  <c:v>0.61849699999999996</c:v>
                </c:pt>
                <c:pt idx="17037">
                  <c:v>0.62045600000000001</c:v>
                </c:pt>
                <c:pt idx="17038">
                  <c:v>0.62241599999999997</c:v>
                </c:pt>
                <c:pt idx="17039">
                  <c:v>0.624421</c:v>
                </c:pt>
                <c:pt idx="17040">
                  <c:v>0.62649299999999997</c:v>
                </c:pt>
                <c:pt idx="17041">
                  <c:v>0.62863199999999997</c:v>
                </c:pt>
                <c:pt idx="17042">
                  <c:v>0.63069200000000003</c:v>
                </c:pt>
                <c:pt idx="17043">
                  <c:v>0.63278699999999999</c:v>
                </c:pt>
                <c:pt idx="17044">
                  <c:v>0.63489200000000001</c:v>
                </c:pt>
                <c:pt idx="17045">
                  <c:v>0.63700900000000005</c:v>
                </c:pt>
                <c:pt idx="17046">
                  <c:v>0.63921499999999998</c:v>
                </c:pt>
                <c:pt idx="17047">
                  <c:v>0.64148799999999995</c:v>
                </c:pt>
                <c:pt idx="17048">
                  <c:v>0.64378400000000002</c:v>
                </c:pt>
                <c:pt idx="17049">
                  <c:v>0.64615800000000001</c:v>
                </c:pt>
                <c:pt idx="17050">
                  <c:v>0.64849900000000005</c:v>
                </c:pt>
                <c:pt idx="17051">
                  <c:v>0.65076100000000003</c:v>
                </c:pt>
                <c:pt idx="17052">
                  <c:v>0.65293400000000001</c:v>
                </c:pt>
                <c:pt idx="17053">
                  <c:v>0.65511799999999998</c:v>
                </c:pt>
                <c:pt idx="17054">
                  <c:v>0.657335</c:v>
                </c:pt>
                <c:pt idx="17055">
                  <c:v>0.65954100000000004</c:v>
                </c:pt>
                <c:pt idx="17056">
                  <c:v>0.661748</c:v>
                </c:pt>
                <c:pt idx="17057">
                  <c:v>0.66387499999999999</c:v>
                </c:pt>
                <c:pt idx="17058">
                  <c:v>0.66599200000000003</c:v>
                </c:pt>
                <c:pt idx="17059">
                  <c:v>0.66816500000000001</c:v>
                </c:pt>
                <c:pt idx="17060">
                  <c:v>0.67030400000000001</c:v>
                </c:pt>
                <c:pt idx="17061">
                  <c:v>0.67238699999999996</c:v>
                </c:pt>
                <c:pt idx="17062">
                  <c:v>0.674481</c:v>
                </c:pt>
                <c:pt idx="17063">
                  <c:v>0.67658600000000002</c:v>
                </c:pt>
                <c:pt idx="17064">
                  <c:v>0.67870299999999995</c:v>
                </c:pt>
                <c:pt idx="17065">
                  <c:v>0.68074100000000004</c:v>
                </c:pt>
                <c:pt idx="17066">
                  <c:v>0.68273499999999998</c:v>
                </c:pt>
                <c:pt idx="17067">
                  <c:v>0.68468300000000004</c:v>
                </c:pt>
                <c:pt idx="17068">
                  <c:v>0.68663200000000002</c:v>
                </c:pt>
                <c:pt idx="17069">
                  <c:v>0.68854700000000002</c:v>
                </c:pt>
                <c:pt idx="17070">
                  <c:v>0.690361</c:v>
                </c:pt>
                <c:pt idx="17071">
                  <c:v>0.69211999999999996</c:v>
                </c:pt>
                <c:pt idx="17072">
                  <c:v>0.69381099999999996</c:v>
                </c:pt>
                <c:pt idx="17073">
                  <c:v>0.69543500000000003</c:v>
                </c:pt>
                <c:pt idx="17074">
                  <c:v>0.69704699999999997</c:v>
                </c:pt>
                <c:pt idx="17075">
                  <c:v>0.69855900000000004</c:v>
                </c:pt>
                <c:pt idx="17076">
                  <c:v>0.70006000000000002</c:v>
                </c:pt>
                <c:pt idx="17077">
                  <c:v>0.70153799999999999</c:v>
                </c:pt>
                <c:pt idx="17078">
                  <c:v>0.70310600000000001</c:v>
                </c:pt>
                <c:pt idx="17079">
                  <c:v>0.70458399999999999</c:v>
                </c:pt>
                <c:pt idx="17080">
                  <c:v>0.70597299999999996</c:v>
                </c:pt>
                <c:pt idx="17081">
                  <c:v>0.70731699999999997</c:v>
                </c:pt>
                <c:pt idx="17082">
                  <c:v>0.70866099999999999</c:v>
                </c:pt>
                <c:pt idx="17083">
                  <c:v>0.710005</c:v>
                </c:pt>
                <c:pt idx="17084">
                  <c:v>0.71130400000000005</c:v>
                </c:pt>
                <c:pt idx="17085">
                  <c:v>0.71263600000000005</c:v>
                </c:pt>
                <c:pt idx="17086">
                  <c:v>0.71399199999999996</c:v>
                </c:pt>
                <c:pt idx="17087">
                  <c:v>0.71526800000000001</c:v>
                </c:pt>
                <c:pt idx="17088">
                  <c:v>0.71650000000000003</c:v>
                </c:pt>
                <c:pt idx="17089">
                  <c:v>0.71776600000000002</c:v>
                </c:pt>
                <c:pt idx="17090">
                  <c:v>0.71887400000000001</c:v>
                </c:pt>
                <c:pt idx="17091">
                  <c:v>0.719916</c:v>
                </c:pt>
                <c:pt idx="17092">
                  <c:v>0.72101300000000001</c:v>
                </c:pt>
                <c:pt idx="17093">
                  <c:v>0.72218899999999997</c:v>
                </c:pt>
                <c:pt idx="17094">
                  <c:v>0.72333199999999997</c:v>
                </c:pt>
                <c:pt idx="17095">
                  <c:v>0.72446299999999997</c:v>
                </c:pt>
                <c:pt idx="17096">
                  <c:v>0.72571699999999995</c:v>
                </c:pt>
                <c:pt idx="17097">
                  <c:v>0.72693799999999997</c:v>
                </c:pt>
                <c:pt idx="17098">
                  <c:v>0.72811400000000004</c:v>
                </c:pt>
                <c:pt idx="17099">
                  <c:v>0.72925600000000002</c:v>
                </c:pt>
                <c:pt idx="17100">
                  <c:v>0.73039799999999999</c:v>
                </c:pt>
                <c:pt idx="17101">
                  <c:v>0.73164099999999999</c:v>
                </c:pt>
                <c:pt idx="17102">
                  <c:v>0.73296300000000003</c:v>
                </c:pt>
                <c:pt idx="17103">
                  <c:v>0.73430700000000004</c:v>
                </c:pt>
                <c:pt idx="17104">
                  <c:v>0.73561699999999997</c:v>
                </c:pt>
                <c:pt idx="17105">
                  <c:v>0.73698300000000005</c:v>
                </c:pt>
                <c:pt idx="17106">
                  <c:v>0.73837200000000003</c:v>
                </c:pt>
                <c:pt idx="17107">
                  <c:v>0.73980599999999996</c:v>
                </c:pt>
                <c:pt idx="17108">
                  <c:v>0.74124999999999996</c:v>
                </c:pt>
                <c:pt idx="17109">
                  <c:v>0.74273999999999996</c:v>
                </c:pt>
                <c:pt idx="17110">
                  <c:v>0.74431899999999995</c:v>
                </c:pt>
                <c:pt idx="17111">
                  <c:v>0.74597599999999997</c:v>
                </c:pt>
                <c:pt idx="17112">
                  <c:v>0.74773500000000004</c:v>
                </c:pt>
                <c:pt idx="17113">
                  <c:v>0.74953800000000004</c:v>
                </c:pt>
                <c:pt idx="17114">
                  <c:v>0.751475</c:v>
                </c:pt>
                <c:pt idx="17115">
                  <c:v>0.753413</c:v>
                </c:pt>
                <c:pt idx="17116">
                  <c:v>0.75539500000000004</c:v>
                </c:pt>
                <c:pt idx="17117">
                  <c:v>0.75739900000000004</c:v>
                </c:pt>
                <c:pt idx="17118">
                  <c:v>0.75942600000000005</c:v>
                </c:pt>
                <c:pt idx="17119">
                  <c:v>0.76144199999999995</c:v>
                </c:pt>
                <c:pt idx="17120">
                  <c:v>0.76362600000000003</c:v>
                </c:pt>
                <c:pt idx="17121">
                  <c:v>0.76592199999999999</c:v>
                </c:pt>
                <c:pt idx="17122">
                  <c:v>0.76824000000000003</c:v>
                </c:pt>
                <c:pt idx="17123">
                  <c:v>0.77060300000000004</c:v>
                </c:pt>
                <c:pt idx="17124">
                  <c:v>0.77305599999999997</c:v>
                </c:pt>
                <c:pt idx="17125">
                  <c:v>0.77551999999999999</c:v>
                </c:pt>
                <c:pt idx="17126">
                  <c:v>0.777972</c:v>
                </c:pt>
                <c:pt idx="17127">
                  <c:v>0.78043600000000002</c:v>
                </c:pt>
                <c:pt idx="17128">
                  <c:v>0.78291100000000002</c:v>
                </c:pt>
                <c:pt idx="17129">
                  <c:v>0.78545299999999996</c:v>
                </c:pt>
                <c:pt idx="17130">
                  <c:v>0.78802899999999998</c:v>
                </c:pt>
                <c:pt idx="17131">
                  <c:v>0.79072799999999999</c:v>
                </c:pt>
                <c:pt idx="17132">
                  <c:v>0.79352800000000001</c:v>
                </c:pt>
                <c:pt idx="17133">
                  <c:v>0.79632800000000004</c:v>
                </c:pt>
                <c:pt idx="17134">
                  <c:v>0.79912700000000003</c:v>
                </c:pt>
                <c:pt idx="17135">
                  <c:v>0.80193800000000004</c:v>
                </c:pt>
                <c:pt idx="17136">
                  <c:v>0.80479400000000001</c:v>
                </c:pt>
                <c:pt idx="17137">
                  <c:v>0.80756000000000006</c:v>
                </c:pt>
                <c:pt idx="17138">
                  <c:v>0.81032700000000002</c:v>
                </c:pt>
                <c:pt idx="17139">
                  <c:v>0.81310400000000005</c:v>
                </c:pt>
                <c:pt idx="17140">
                  <c:v>0.81600499999999998</c:v>
                </c:pt>
                <c:pt idx="17141">
                  <c:v>0.81894999999999996</c:v>
                </c:pt>
                <c:pt idx="17142">
                  <c:v>0.821828</c:v>
                </c:pt>
                <c:pt idx="17143">
                  <c:v>0.82466099999999998</c:v>
                </c:pt>
                <c:pt idx="17144">
                  <c:v>0.82747199999999999</c:v>
                </c:pt>
                <c:pt idx="17145">
                  <c:v>0.83032799999999995</c:v>
                </c:pt>
                <c:pt idx="17146">
                  <c:v>0.83312799999999998</c:v>
                </c:pt>
                <c:pt idx="17147">
                  <c:v>0.83596099999999995</c:v>
                </c:pt>
                <c:pt idx="17148">
                  <c:v>0.83873900000000001</c:v>
                </c:pt>
                <c:pt idx="17149">
                  <c:v>0.84150499999999995</c:v>
                </c:pt>
                <c:pt idx="17150">
                  <c:v>0.84418199999999999</c:v>
                </c:pt>
                <c:pt idx="17151">
                  <c:v>0.84679099999999996</c:v>
                </c:pt>
                <c:pt idx="17152">
                  <c:v>0.84942300000000004</c:v>
                </c:pt>
                <c:pt idx="17153">
                  <c:v>0.85196499999999997</c:v>
                </c:pt>
                <c:pt idx="17154">
                  <c:v>0.85455199999999998</c:v>
                </c:pt>
                <c:pt idx="17155">
                  <c:v>0.85704899999999995</c:v>
                </c:pt>
                <c:pt idx="17156">
                  <c:v>0.85956900000000003</c:v>
                </c:pt>
                <c:pt idx="17157">
                  <c:v>0.86207800000000001</c:v>
                </c:pt>
                <c:pt idx="17158">
                  <c:v>0.86459799999999998</c:v>
                </c:pt>
                <c:pt idx="17159">
                  <c:v>0.86708399999999997</c:v>
                </c:pt>
                <c:pt idx="17160">
                  <c:v>0.86960400000000004</c:v>
                </c:pt>
                <c:pt idx="17161">
                  <c:v>0.87202299999999999</c:v>
                </c:pt>
                <c:pt idx="17162">
                  <c:v>0.87443000000000004</c:v>
                </c:pt>
                <c:pt idx="17163">
                  <c:v>0.87681600000000004</c:v>
                </c:pt>
                <c:pt idx="17164">
                  <c:v>0.87912299999999999</c:v>
                </c:pt>
                <c:pt idx="17165">
                  <c:v>0.88138499999999997</c:v>
                </c:pt>
                <c:pt idx="17166">
                  <c:v>0.88365800000000005</c:v>
                </c:pt>
                <c:pt idx="17167">
                  <c:v>0.88595400000000002</c:v>
                </c:pt>
                <c:pt idx="17168">
                  <c:v>0.888239</c:v>
                </c:pt>
                <c:pt idx="17169">
                  <c:v>0.89058000000000004</c:v>
                </c:pt>
                <c:pt idx="17170">
                  <c:v>0.89292000000000005</c:v>
                </c:pt>
                <c:pt idx="17171">
                  <c:v>0.89524999999999999</c:v>
                </c:pt>
                <c:pt idx="17172">
                  <c:v>0.89757900000000002</c:v>
                </c:pt>
                <c:pt idx="17173">
                  <c:v>0.899841</c:v>
                </c:pt>
                <c:pt idx="17174">
                  <c:v>0.90215900000000004</c:v>
                </c:pt>
                <c:pt idx="17175">
                  <c:v>0.904366</c:v>
                </c:pt>
                <c:pt idx="17176">
                  <c:v>0.90662799999999999</c:v>
                </c:pt>
                <c:pt idx="17177">
                  <c:v>0.90892399999999995</c:v>
                </c:pt>
                <c:pt idx="17178">
                  <c:v>0.91126399999999996</c:v>
                </c:pt>
                <c:pt idx="17179">
                  <c:v>0.91368300000000002</c:v>
                </c:pt>
                <c:pt idx="17180">
                  <c:v>0.91622599999999998</c:v>
                </c:pt>
                <c:pt idx="17181">
                  <c:v>0.91875700000000005</c:v>
                </c:pt>
                <c:pt idx="17182">
                  <c:v>0.92116399999999998</c:v>
                </c:pt>
                <c:pt idx="17183">
                  <c:v>0.92358300000000004</c:v>
                </c:pt>
                <c:pt idx="17184">
                  <c:v>0.926126</c:v>
                </c:pt>
                <c:pt idx="17185">
                  <c:v>0.92865699999999995</c:v>
                </c:pt>
                <c:pt idx="17186">
                  <c:v>0.93125500000000005</c:v>
                </c:pt>
                <c:pt idx="17187">
                  <c:v>0.93388700000000002</c:v>
                </c:pt>
                <c:pt idx="17188">
                  <c:v>0.93651799999999996</c:v>
                </c:pt>
                <c:pt idx="17189">
                  <c:v>0.93918400000000002</c:v>
                </c:pt>
                <c:pt idx="17190">
                  <c:v>0.94193899999999997</c:v>
                </c:pt>
                <c:pt idx="17191">
                  <c:v>0.94479500000000005</c:v>
                </c:pt>
                <c:pt idx="17192">
                  <c:v>0.94769499999999995</c:v>
                </c:pt>
                <c:pt idx="17193">
                  <c:v>0.95056200000000002</c:v>
                </c:pt>
                <c:pt idx="17194">
                  <c:v>0.95348500000000003</c:v>
                </c:pt>
                <c:pt idx="17195">
                  <c:v>0.95638599999999996</c:v>
                </c:pt>
                <c:pt idx="17196">
                  <c:v>0.95939799999999997</c:v>
                </c:pt>
                <c:pt idx="17197">
                  <c:v>0.96241100000000002</c:v>
                </c:pt>
                <c:pt idx="17198">
                  <c:v>0.96544600000000003</c:v>
                </c:pt>
                <c:pt idx="17199">
                  <c:v>0.968526</c:v>
                </c:pt>
                <c:pt idx="17200">
                  <c:v>0.97168399999999999</c:v>
                </c:pt>
                <c:pt idx="17201">
                  <c:v>0.974831</c:v>
                </c:pt>
                <c:pt idx="17202">
                  <c:v>0.97804500000000005</c:v>
                </c:pt>
                <c:pt idx="17203">
                  <c:v>0.98132600000000003</c:v>
                </c:pt>
                <c:pt idx="17204">
                  <c:v>0.98470800000000003</c:v>
                </c:pt>
                <c:pt idx="17205">
                  <c:v>0.98815799999999998</c:v>
                </c:pt>
                <c:pt idx="17206">
                  <c:v>0.99160700000000002</c:v>
                </c:pt>
                <c:pt idx="17207">
                  <c:v>0.99514599999999998</c:v>
                </c:pt>
                <c:pt idx="17208">
                  <c:v>0.99868500000000004</c:v>
                </c:pt>
                <c:pt idx="17209">
                  <c:v>1.002246</c:v>
                </c:pt>
                <c:pt idx="17210">
                  <c:v>1.00583</c:v>
                </c:pt>
                <c:pt idx="17211">
                  <c:v>1.0093909999999999</c:v>
                </c:pt>
                <c:pt idx="17212">
                  <c:v>1.0129079999999999</c:v>
                </c:pt>
                <c:pt idx="17213">
                  <c:v>1.0163679999999999</c:v>
                </c:pt>
                <c:pt idx="17214">
                  <c:v>1.0198739999999999</c:v>
                </c:pt>
                <c:pt idx="17215">
                  <c:v>1.0233559999999999</c:v>
                </c:pt>
                <c:pt idx="17216">
                  <c:v>1.026996</c:v>
                </c:pt>
                <c:pt idx="17217">
                  <c:v>1.030602</c:v>
                </c:pt>
                <c:pt idx="17218">
                  <c:v>1.034141</c:v>
                </c:pt>
                <c:pt idx="17219">
                  <c:v>1.0377590000000001</c:v>
                </c:pt>
                <c:pt idx="17220">
                  <c:v>1.0413650000000001</c:v>
                </c:pt>
                <c:pt idx="17221">
                  <c:v>1.0448139999999999</c:v>
                </c:pt>
                <c:pt idx="17222">
                  <c:v>1.048219</c:v>
                </c:pt>
                <c:pt idx="17223">
                  <c:v>1.0518019999999999</c:v>
                </c:pt>
                <c:pt idx="17224">
                  <c:v>1.055453</c:v>
                </c:pt>
                <c:pt idx="17225">
                  <c:v>1.0589249999999999</c:v>
                </c:pt>
                <c:pt idx="17226">
                  <c:v>1.0625309999999999</c:v>
                </c:pt>
                <c:pt idx="17227">
                  <c:v>1.0661369999999999</c:v>
                </c:pt>
                <c:pt idx="17228">
                  <c:v>1.0696760000000001</c:v>
                </c:pt>
                <c:pt idx="17229">
                  <c:v>1.073237</c:v>
                </c:pt>
                <c:pt idx="17230">
                  <c:v>1.0768660000000001</c:v>
                </c:pt>
                <c:pt idx="17231">
                  <c:v>1.0804940000000001</c:v>
                </c:pt>
                <c:pt idx="17232">
                  <c:v>1.084112</c:v>
                </c:pt>
                <c:pt idx="17233">
                  <c:v>1.0877520000000001</c:v>
                </c:pt>
                <c:pt idx="17234">
                  <c:v>1.091402</c:v>
                </c:pt>
                <c:pt idx="17235">
                  <c:v>1.0950420000000001</c:v>
                </c:pt>
                <c:pt idx="17236">
                  <c:v>1.098738</c:v>
                </c:pt>
                <c:pt idx="17237">
                  <c:v>1.1024339999999999</c:v>
                </c:pt>
                <c:pt idx="17238">
                  <c:v>1.106185</c:v>
                </c:pt>
                <c:pt idx="17239">
                  <c:v>1.1099589999999999</c:v>
                </c:pt>
                <c:pt idx="17240">
                  <c:v>1.1136889999999999</c:v>
                </c:pt>
                <c:pt idx="17241">
                  <c:v>1.1174740000000001</c:v>
                </c:pt>
                <c:pt idx="17242">
                  <c:v>1.1213150000000001</c:v>
                </c:pt>
                <c:pt idx="17243">
                  <c:v>1.1252009999999999</c:v>
                </c:pt>
                <c:pt idx="17244">
                  <c:v>1.1290089999999999</c:v>
                </c:pt>
                <c:pt idx="17245">
                  <c:v>1.1328279999999999</c:v>
                </c:pt>
                <c:pt idx="17246">
                  <c:v>1.1366689999999999</c:v>
                </c:pt>
                <c:pt idx="17247">
                  <c:v>1.1406000000000001</c:v>
                </c:pt>
                <c:pt idx="17248">
                  <c:v>1.1444300000000001</c:v>
                </c:pt>
                <c:pt idx="17249">
                  <c:v>1.148328</c:v>
                </c:pt>
                <c:pt idx="17250">
                  <c:v>1.1522589999999999</c:v>
                </c:pt>
                <c:pt idx="17251">
                  <c:v>1.1562570000000001</c:v>
                </c:pt>
                <c:pt idx="17252">
                  <c:v>1.1603110000000001</c:v>
                </c:pt>
                <c:pt idx="17253">
                  <c:v>1.164477</c:v>
                </c:pt>
                <c:pt idx="17254">
                  <c:v>1.168766</c:v>
                </c:pt>
                <c:pt idx="17255">
                  <c:v>1.1731560000000001</c:v>
                </c:pt>
                <c:pt idx="17256">
                  <c:v>1.177602</c:v>
                </c:pt>
                <c:pt idx="17257">
                  <c:v>1.182104</c:v>
                </c:pt>
                <c:pt idx="17258">
                  <c:v>1.186617</c:v>
                </c:pt>
                <c:pt idx="17259">
                  <c:v>1.1911080000000001</c:v>
                </c:pt>
                <c:pt idx="17260">
                  <c:v>1.1955100000000001</c:v>
                </c:pt>
                <c:pt idx="17261">
                  <c:v>1.199989</c:v>
                </c:pt>
                <c:pt idx="17262">
                  <c:v>1.204626</c:v>
                </c:pt>
                <c:pt idx="17263">
                  <c:v>1.209341</c:v>
                </c:pt>
                <c:pt idx="17264">
                  <c:v>1.2139549999999999</c:v>
                </c:pt>
                <c:pt idx="17265">
                  <c:v>1.218569</c:v>
                </c:pt>
                <c:pt idx="17266">
                  <c:v>1.223384</c:v>
                </c:pt>
                <c:pt idx="17267">
                  <c:v>1.2281660000000001</c:v>
                </c:pt>
                <c:pt idx="17268">
                  <c:v>1.2328920000000001</c:v>
                </c:pt>
                <c:pt idx="17269">
                  <c:v>1.2377860000000001</c:v>
                </c:pt>
                <c:pt idx="17270">
                  <c:v>1.242669</c:v>
                </c:pt>
                <c:pt idx="17271">
                  <c:v>1.247552</c:v>
                </c:pt>
                <c:pt idx="17272">
                  <c:v>1.2523789999999999</c:v>
                </c:pt>
                <c:pt idx="17273">
                  <c:v>1.257206</c:v>
                </c:pt>
                <c:pt idx="17274">
                  <c:v>1.2620880000000001</c:v>
                </c:pt>
                <c:pt idx="17275">
                  <c:v>1.26705</c:v>
                </c:pt>
                <c:pt idx="17276">
                  <c:v>1.272022</c:v>
                </c:pt>
                <c:pt idx="17277">
                  <c:v>1.276983</c:v>
                </c:pt>
                <c:pt idx="17278">
                  <c:v>1.2818659999999999</c:v>
                </c:pt>
                <c:pt idx="17279">
                  <c:v>1.2867040000000001</c:v>
                </c:pt>
                <c:pt idx="17280">
                  <c:v>1.29152</c:v>
                </c:pt>
                <c:pt idx="17281">
                  <c:v>1.2963910000000001</c:v>
                </c:pt>
                <c:pt idx="17282">
                  <c:v>1.301218</c:v>
                </c:pt>
                <c:pt idx="17283">
                  <c:v>1.3060229999999999</c:v>
                </c:pt>
                <c:pt idx="17284">
                  <c:v>1.3107040000000001</c:v>
                </c:pt>
                <c:pt idx="17285">
                  <c:v>1.3154410000000001</c:v>
                </c:pt>
                <c:pt idx="17286">
                  <c:v>1.320111</c:v>
                </c:pt>
                <c:pt idx="17287">
                  <c:v>1.3248040000000001</c:v>
                </c:pt>
                <c:pt idx="17288">
                  <c:v>1.32935</c:v>
                </c:pt>
                <c:pt idx="17289">
                  <c:v>1.333987</c:v>
                </c:pt>
                <c:pt idx="17290">
                  <c:v>1.3385899999999999</c:v>
                </c:pt>
                <c:pt idx="17291">
                  <c:v>1.343181</c:v>
                </c:pt>
                <c:pt idx="17292">
                  <c:v>1.3476049999999999</c:v>
                </c:pt>
                <c:pt idx="17293">
                  <c:v>1.351939</c:v>
                </c:pt>
                <c:pt idx="17294">
                  <c:v>1.3562730000000001</c:v>
                </c:pt>
                <c:pt idx="17295">
                  <c:v>1.3605400000000001</c:v>
                </c:pt>
                <c:pt idx="17296">
                  <c:v>1.364706</c:v>
                </c:pt>
                <c:pt idx="17297">
                  <c:v>1.3688610000000001</c:v>
                </c:pt>
                <c:pt idx="17298">
                  <c:v>1.3729150000000001</c:v>
                </c:pt>
                <c:pt idx="17299">
                  <c:v>1.377092</c:v>
                </c:pt>
                <c:pt idx="17300">
                  <c:v>1.38137</c:v>
                </c:pt>
                <c:pt idx="17301">
                  <c:v>1.3857600000000001</c:v>
                </c:pt>
                <c:pt idx="17302">
                  <c:v>1.3900950000000001</c:v>
                </c:pt>
                <c:pt idx="17303">
                  <c:v>1.3944510000000001</c:v>
                </c:pt>
                <c:pt idx="17304">
                  <c:v>1.398819</c:v>
                </c:pt>
                <c:pt idx="17305">
                  <c:v>1.4032979999999999</c:v>
                </c:pt>
                <c:pt idx="17306">
                  <c:v>1.407767</c:v>
                </c:pt>
                <c:pt idx="17307">
                  <c:v>1.4121680000000001</c:v>
                </c:pt>
                <c:pt idx="17308">
                  <c:v>1.4165920000000001</c:v>
                </c:pt>
                <c:pt idx="17309">
                  <c:v>1.421116</c:v>
                </c:pt>
                <c:pt idx="17310">
                  <c:v>1.425551</c:v>
                </c:pt>
                <c:pt idx="17311">
                  <c:v>1.4300980000000001</c:v>
                </c:pt>
                <c:pt idx="17312">
                  <c:v>1.4346449999999999</c:v>
                </c:pt>
                <c:pt idx="17313">
                  <c:v>1.43927</c:v>
                </c:pt>
                <c:pt idx="17314">
                  <c:v>1.4439740000000001</c:v>
                </c:pt>
                <c:pt idx="17315">
                  <c:v>1.448688</c:v>
                </c:pt>
                <c:pt idx="17316">
                  <c:v>1.4533700000000001</c:v>
                </c:pt>
                <c:pt idx="17317">
                  <c:v>1.458118</c:v>
                </c:pt>
                <c:pt idx="17318">
                  <c:v>1.462855</c:v>
                </c:pt>
                <c:pt idx="17319">
                  <c:v>1.4676709999999999</c:v>
                </c:pt>
                <c:pt idx="17320">
                  <c:v>1.4725090000000001</c:v>
                </c:pt>
                <c:pt idx="17321">
                  <c:v>1.4774590000000001</c:v>
                </c:pt>
                <c:pt idx="17322">
                  <c:v>1.4824310000000001</c:v>
                </c:pt>
                <c:pt idx="17323">
                  <c:v>1.487449</c:v>
                </c:pt>
                <c:pt idx="17324">
                  <c:v>1.492488</c:v>
                </c:pt>
                <c:pt idx="17325">
                  <c:v>1.4976849999999999</c:v>
                </c:pt>
                <c:pt idx="17326">
                  <c:v>1.5029030000000001</c:v>
                </c:pt>
                <c:pt idx="17327">
                  <c:v>1.5081329999999999</c:v>
                </c:pt>
                <c:pt idx="17328">
                  <c:v>1.5133300000000001</c:v>
                </c:pt>
                <c:pt idx="17329">
                  <c:v>1.51875</c:v>
                </c:pt>
                <c:pt idx="17330">
                  <c:v>1.524159</c:v>
                </c:pt>
                <c:pt idx="17331">
                  <c:v>1.529569</c:v>
                </c:pt>
                <c:pt idx="17332">
                  <c:v>1.5349999999999999</c:v>
                </c:pt>
                <c:pt idx="17333">
                  <c:v>1.5406219999999999</c:v>
                </c:pt>
                <c:pt idx="17334">
                  <c:v>1.5463340000000001</c:v>
                </c:pt>
                <c:pt idx="17335">
                  <c:v>1.5519890000000001</c:v>
                </c:pt>
                <c:pt idx="17336">
                  <c:v>1.557723</c:v>
                </c:pt>
                <c:pt idx="17337">
                  <c:v>1.563536</c:v>
                </c:pt>
                <c:pt idx="17338">
                  <c:v>1.569337</c:v>
                </c:pt>
                <c:pt idx="17339">
                  <c:v>1.5752159999999999</c:v>
                </c:pt>
                <c:pt idx="17340">
                  <c:v>1.581029</c:v>
                </c:pt>
                <c:pt idx="17341">
                  <c:v>1.586875</c:v>
                </c:pt>
                <c:pt idx="17342">
                  <c:v>1.5926309999999999</c:v>
                </c:pt>
                <c:pt idx="17343">
                  <c:v>1.598376</c:v>
                </c:pt>
                <c:pt idx="17344">
                  <c:v>1.604088</c:v>
                </c:pt>
                <c:pt idx="17345">
                  <c:v>1.609788</c:v>
                </c:pt>
                <c:pt idx="17346">
                  <c:v>1.615421</c:v>
                </c:pt>
                <c:pt idx="17347">
                  <c:v>1.6211439999999999</c:v>
                </c:pt>
                <c:pt idx="17348">
                  <c:v>1.6269229999999999</c:v>
                </c:pt>
                <c:pt idx="17349">
                  <c:v>1.6326449999999999</c:v>
                </c:pt>
                <c:pt idx="17350">
                  <c:v>1.638312</c:v>
                </c:pt>
                <c:pt idx="17351">
                  <c:v>1.64408</c:v>
                </c:pt>
                <c:pt idx="17352">
                  <c:v>1.649791</c:v>
                </c:pt>
                <c:pt idx="17353">
                  <c:v>1.6555359999999999</c:v>
                </c:pt>
                <c:pt idx="17354">
                  <c:v>1.6612819999999999</c:v>
                </c:pt>
                <c:pt idx="17355">
                  <c:v>1.666982</c:v>
                </c:pt>
                <c:pt idx="17356">
                  <c:v>1.6726259999999999</c:v>
                </c:pt>
                <c:pt idx="17357">
                  <c:v>1.6783380000000001</c:v>
                </c:pt>
                <c:pt idx="17358">
                  <c:v>1.6839710000000001</c:v>
                </c:pt>
                <c:pt idx="17359">
                  <c:v>1.6896709999999999</c:v>
                </c:pt>
                <c:pt idx="17360">
                  <c:v>1.6954279999999999</c:v>
                </c:pt>
                <c:pt idx="17361">
                  <c:v>1.7012849999999999</c:v>
                </c:pt>
                <c:pt idx="17362">
                  <c:v>1.70703</c:v>
                </c:pt>
                <c:pt idx="17363">
                  <c:v>1.7127749999999999</c:v>
                </c:pt>
                <c:pt idx="17364">
                  <c:v>1.7184980000000001</c:v>
                </c:pt>
                <c:pt idx="17365">
                  <c:v>1.72421</c:v>
                </c:pt>
                <c:pt idx="17366">
                  <c:v>1.729832</c:v>
                </c:pt>
                <c:pt idx="17367">
                  <c:v>1.735476</c:v>
                </c:pt>
                <c:pt idx="17368">
                  <c:v>1.7412209999999999</c:v>
                </c:pt>
                <c:pt idx="17369">
                  <c:v>1.7470559999999999</c:v>
                </c:pt>
                <c:pt idx="17370">
                  <c:v>1.752734</c:v>
                </c:pt>
                <c:pt idx="17371">
                  <c:v>1.7584569999999999</c:v>
                </c:pt>
                <c:pt idx="17372">
                  <c:v>1.7641899999999999</c:v>
                </c:pt>
                <c:pt idx="17373">
                  <c:v>1.7699579999999999</c:v>
                </c:pt>
                <c:pt idx="17374">
                  <c:v>1.775636</c:v>
                </c:pt>
                <c:pt idx="17375">
                  <c:v>1.7813479999999999</c:v>
                </c:pt>
                <c:pt idx="17376">
                  <c:v>1.7870809999999999</c:v>
                </c:pt>
                <c:pt idx="17377">
                  <c:v>1.792815</c:v>
                </c:pt>
                <c:pt idx="17378">
                  <c:v>1.7984819999999999</c:v>
                </c:pt>
                <c:pt idx="17379">
                  <c:v>1.8041830000000001</c:v>
                </c:pt>
                <c:pt idx="17380">
                  <c:v>1.8098719999999999</c:v>
                </c:pt>
                <c:pt idx="17381">
                  <c:v>1.8155829999999999</c:v>
                </c:pt>
                <c:pt idx="17382">
                  <c:v>1.82125</c:v>
                </c:pt>
                <c:pt idx="17383">
                  <c:v>1.827051</c:v>
                </c:pt>
                <c:pt idx="17384">
                  <c:v>1.8329310000000001</c:v>
                </c:pt>
                <c:pt idx="17385">
                  <c:v>1.8387770000000001</c:v>
                </c:pt>
                <c:pt idx="17386">
                  <c:v>1.844611</c:v>
                </c:pt>
                <c:pt idx="17387">
                  <c:v>1.850457</c:v>
                </c:pt>
                <c:pt idx="17388">
                  <c:v>1.8561799999999999</c:v>
                </c:pt>
                <c:pt idx="17389">
                  <c:v>1.8619030000000001</c:v>
                </c:pt>
                <c:pt idx="17390">
                  <c:v>1.867726</c:v>
                </c:pt>
                <c:pt idx="17391">
                  <c:v>1.8735949999999999</c:v>
                </c:pt>
                <c:pt idx="17392">
                  <c:v>1.8794409999999999</c:v>
                </c:pt>
                <c:pt idx="17393">
                  <c:v>1.8853200000000001</c:v>
                </c:pt>
                <c:pt idx="17394">
                  <c:v>1.891133</c:v>
                </c:pt>
                <c:pt idx="17395">
                  <c:v>1.896979</c:v>
                </c:pt>
                <c:pt idx="17396">
                  <c:v>1.902892</c:v>
                </c:pt>
                <c:pt idx="17397">
                  <c:v>1.9089499999999999</c:v>
                </c:pt>
                <c:pt idx="17398">
                  <c:v>1.9149640000000001</c:v>
                </c:pt>
                <c:pt idx="17399">
                  <c:v>1.9211579999999999</c:v>
                </c:pt>
                <c:pt idx="17400">
                  <c:v>1.927373</c:v>
                </c:pt>
                <c:pt idx="17401">
                  <c:v>1.9335549999999999</c:v>
                </c:pt>
                <c:pt idx="17402">
                  <c:v>1.9397260000000001</c:v>
                </c:pt>
                <c:pt idx="17403">
                  <c:v>1.946064</c:v>
                </c:pt>
                <c:pt idx="17404">
                  <c:v>1.952426</c:v>
                </c:pt>
                <c:pt idx="17405">
                  <c:v>1.9587870000000001</c:v>
                </c:pt>
                <c:pt idx="17406">
                  <c:v>1.965204</c:v>
                </c:pt>
                <c:pt idx="17407">
                  <c:v>1.971778</c:v>
                </c:pt>
                <c:pt idx="17408">
                  <c:v>1.978318</c:v>
                </c:pt>
                <c:pt idx="17409">
                  <c:v>1.984847</c:v>
                </c:pt>
                <c:pt idx="17410">
                  <c:v>1.991298</c:v>
                </c:pt>
                <c:pt idx="17411">
                  <c:v>1.9978830000000001</c:v>
                </c:pt>
                <c:pt idx="17412">
                  <c:v>2.0044460000000002</c:v>
                </c:pt>
                <c:pt idx="17413">
                  <c:v>2.0111309999999998</c:v>
                </c:pt>
                <c:pt idx="17414">
                  <c:v>2.017817</c:v>
                </c:pt>
                <c:pt idx="17415">
                  <c:v>2.0246040000000001</c:v>
                </c:pt>
                <c:pt idx="17416">
                  <c:v>2.0313680000000001</c:v>
                </c:pt>
                <c:pt idx="17417">
                  <c:v>2.0382560000000001</c:v>
                </c:pt>
                <c:pt idx="17418">
                  <c:v>2.0451320000000002</c:v>
                </c:pt>
                <c:pt idx="17419">
                  <c:v>2.052165</c:v>
                </c:pt>
                <c:pt idx="17420">
                  <c:v>2.0592320000000002</c:v>
                </c:pt>
                <c:pt idx="17421">
                  <c:v>2.0663320000000001</c:v>
                </c:pt>
                <c:pt idx="17422">
                  <c:v>2.07341</c:v>
                </c:pt>
                <c:pt idx="17423">
                  <c:v>2.0806330000000002</c:v>
                </c:pt>
                <c:pt idx="17424">
                  <c:v>2.0878009999999998</c:v>
                </c:pt>
                <c:pt idx="17425">
                  <c:v>2.0949680000000002</c:v>
                </c:pt>
                <c:pt idx="17426">
                  <c:v>2.102214</c:v>
                </c:pt>
                <c:pt idx="17427">
                  <c:v>2.1095489999999999</c:v>
                </c:pt>
                <c:pt idx="17428">
                  <c:v>2.1169739999999999</c:v>
                </c:pt>
                <c:pt idx="17429">
                  <c:v>2.1245229999999999</c:v>
                </c:pt>
                <c:pt idx="17430">
                  <c:v>2.132082</c:v>
                </c:pt>
                <c:pt idx="17431">
                  <c:v>2.1396410000000001</c:v>
                </c:pt>
                <c:pt idx="17432">
                  <c:v>2.1472120000000001</c:v>
                </c:pt>
                <c:pt idx="17433">
                  <c:v>2.1547939999999999</c:v>
                </c:pt>
                <c:pt idx="17434">
                  <c:v>2.162353</c:v>
                </c:pt>
                <c:pt idx="17435">
                  <c:v>2.1700360000000001</c:v>
                </c:pt>
                <c:pt idx="17436">
                  <c:v>2.1776740000000001</c:v>
                </c:pt>
                <c:pt idx="17437">
                  <c:v>2.1853560000000001</c:v>
                </c:pt>
                <c:pt idx="17438">
                  <c:v>2.1929159999999999</c:v>
                </c:pt>
                <c:pt idx="17439">
                  <c:v>2.20052</c:v>
                </c:pt>
                <c:pt idx="17440">
                  <c:v>2.2079789999999999</c:v>
                </c:pt>
                <c:pt idx="17441">
                  <c:v>2.2154370000000001</c:v>
                </c:pt>
                <c:pt idx="17442">
                  <c:v>2.222896</c:v>
                </c:pt>
                <c:pt idx="17443">
                  <c:v>2.230321</c:v>
                </c:pt>
                <c:pt idx="17444">
                  <c:v>2.2376450000000001</c:v>
                </c:pt>
                <c:pt idx="17445">
                  <c:v>2.2449810000000001</c:v>
                </c:pt>
                <c:pt idx="17446">
                  <c:v>2.2524169999999999</c:v>
                </c:pt>
                <c:pt idx="17447">
                  <c:v>2.2598980000000002</c:v>
                </c:pt>
                <c:pt idx="17448">
                  <c:v>2.2673230000000002</c:v>
                </c:pt>
                <c:pt idx="17449">
                  <c:v>2.2747809999999999</c:v>
                </c:pt>
                <c:pt idx="17450">
                  <c:v>2.282251</c:v>
                </c:pt>
                <c:pt idx="17451">
                  <c:v>2.2898329999999998</c:v>
                </c:pt>
                <c:pt idx="17452">
                  <c:v>2.2973590000000002</c:v>
                </c:pt>
                <c:pt idx="17453">
                  <c:v>2.3049629999999999</c:v>
                </c:pt>
                <c:pt idx="17454">
                  <c:v>2.3124669999999998</c:v>
                </c:pt>
                <c:pt idx="17455">
                  <c:v>2.320071</c:v>
                </c:pt>
                <c:pt idx="17456">
                  <c:v>2.3275969999999999</c:v>
                </c:pt>
                <c:pt idx="17457">
                  <c:v>2.3351670000000002</c:v>
                </c:pt>
                <c:pt idx="17458">
                  <c:v>2.3426819999999999</c:v>
                </c:pt>
                <c:pt idx="17459">
                  <c:v>2.3502640000000001</c:v>
                </c:pt>
                <c:pt idx="17460">
                  <c:v>2.3577330000000001</c:v>
                </c:pt>
                <c:pt idx="17461">
                  <c:v>2.3653040000000001</c:v>
                </c:pt>
                <c:pt idx="17462">
                  <c:v>2.3728859999999998</c:v>
                </c:pt>
                <c:pt idx="17463">
                  <c:v>2.3805679999999998</c:v>
                </c:pt>
                <c:pt idx="17464">
                  <c:v>2.3881169999999998</c:v>
                </c:pt>
                <c:pt idx="17465">
                  <c:v>2.3956759999999999</c:v>
                </c:pt>
                <c:pt idx="17466">
                  <c:v>2.4032469999999999</c:v>
                </c:pt>
                <c:pt idx="17467">
                  <c:v>2.4109069999999999</c:v>
                </c:pt>
                <c:pt idx="17468">
                  <c:v>2.4185669999999999</c:v>
                </c:pt>
                <c:pt idx="17469">
                  <c:v>2.4261710000000001</c:v>
                </c:pt>
                <c:pt idx="17470">
                  <c:v>2.4337529999999998</c:v>
                </c:pt>
                <c:pt idx="17471">
                  <c:v>2.4413130000000001</c:v>
                </c:pt>
                <c:pt idx="17472">
                  <c:v>2.4488720000000002</c:v>
                </c:pt>
                <c:pt idx="17473">
                  <c:v>2.4564759999999999</c:v>
                </c:pt>
                <c:pt idx="17474">
                  <c:v>2.46408</c:v>
                </c:pt>
                <c:pt idx="17475">
                  <c:v>2.4717739999999999</c:v>
                </c:pt>
                <c:pt idx="17476">
                  <c:v>2.4794230000000002</c:v>
                </c:pt>
                <c:pt idx="17477">
                  <c:v>2.4871840000000001</c:v>
                </c:pt>
                <c:pt idx="17478">
                  <c:v>2.4948670000000002</c:v>
                </c:pt>
                <c:pt idx="17479">
                  <c:v>2.50265</c:v>
                </c:pt>
                <c:pt idx="17480">
                  <c:v>2.5104449999999998</c:v>
                </c:pt>
                <c:pt idx="17481">
                  <c:v>2.5183740000000001</c:v>
                </c:pt>
                <c:pt idx="17482">
                  <c:v>2.526303</c:v>
                </c:pt>
                <c:pt idx="17483">
                  <c:v>2.5343330000000002</c:v>
                </c:pt>
                <c:pt idx="17484">
                  <c:v>2.5424180000000001</c:v>
                </c:pt>
                <c:pt idx="17485">
                  <c:v>2.5505710000000001</c:v>
                </c:pt>
                <c:pt idx="17486">
                  <c:v>2.5587909999999998</c:v>
                </c:pt>
                <c:pt idx="17487">
                  <c:v>2.5670000000000002</c:v>
                </c:pt>
                <c:pt idx="17488">
                  <c:v>2.5751529999999998</c:v>
                </c:pt>
                <c:pt idx="17489">
                  <c:v>2.5833179999999998</c:v>
                </c:pt>
                <c:pt idx="17490">
                  <c:v>2.5915149999999998</c:v>
                </c:pt>
                <c:pt idx="17491">
                  <c:v>2.5997240000000001</c:v>
                </c:pt>
                <c:pt idx="17492">
                  <c:v>2.6079219999999999</c:v>
                </c:pt>
                <c:pt idx="17493">
                  <c:v>2.6161979999999998</c:v>
                </c:pt>
                <c:pt idx="17494">
                  <c:v>2.624463</c:v>
                </c:pt>
                <c:pt idx="17495">
                  <c:v>2.6328290000000001</c:v>
                </c:pt>
                <c:pt idx="17496">
                  <c:v>2.6410830000000001</c:v>
                </c:pt>
                <c:pt idx="17497">
                  <c:v>2.6494710000000001</c:v>
                </c:pt>
                <c:pt idx="17498">
                  <c:v>2.65787</c:v>
                </c:pt>
                <c:pt idx="17499">
                  <c:v>2.6662810000000001</c:v>
                </c:pt>
                <c:pt idx="17500">
                  <c:v>2.6746240000000001</c:v>
                </c:pt>
                <c:pt idx="17501">
                  <c:v>2.6830910000000001</c:v>
                </c:pt>
                <c:pt idx="17502">
                  <c:v>2.6914229999999999</c:v>
                </c:pt>
                <c:pt idx="17503">
                  <c:v>2.699856</c:v>
                </c:pt>
                <c:pt idx="17504">
                  <c:v>2.7082549999999999</c:v>
                </c:pt>
                <c:pt idx="17505">
                  <c:v>2.716755</c:v>
                </c:pt>
                <c:pt idx="17506">
                  <c:v>2.7253560000000001</c:v>
                </c:pt>
                <c:pt idx="17507">
                  <c:v>2.7340360000000001</c:v>
                </c:pt>
                <c:pt idx="17508">
                  <c:v>2.7426249999999999</c:v>
                </c:pt>
                <c:pt idx="17509">
                  <c:v>2.7512150000000002</c:v>
                </c:pt>
                <c:pt idx="17510">
                  <c:v>2.759906</c:v>
                </c:pt>
                <c:pt idx="17511">
                  <c:v>2.7686630000000001</c:v>
                </c:pt>
                <c:pt idx="17512">
                  <c:v>2.7774770000000002</c:v>
                </c:pt>
                <c:pt idx="17513">
                  <c:v>2.7863020000000001</c:v>
                </c:pt>
                <c:pt idx="17514">
                  <c:v>2.7951039999999998</c:v>
                </c:pt>
                <c:pt idx="17515">
                  <c:v>2.8039520000000002</c:v>
                </c:pt>
                <c:pt idx="17516">
                  <c:v>2.812754</c:v>
                </c:pt>
                <c:pt idx="17517">
                  <c:v>2.8216239999999999</c:v>
                </c:pt>
                <c:pt idx="17518">
                  <c:v>2.8304939999999998</c:v>
                </c:pt>
                <c:pt idx="17519">
                  <c:v>2.8394309999999998</c:v>
                </c:pt>
                <c:pt idx="17520">
                  <c:v>2.848401</c:v>
                </c:pt>
                <c:pt idx="17521">
                  <c:v>2.8574609999999998</c:v>
                </c:pt>
                <c:pt idx="17522">
                  <c:v>2.8664540000000001</c:v>
                </c:pt>
                <c:pt idx="17523">
                  <c:v>2.8754689999999998</c:v>
                </c:pt>
                <c:pt idx="17524">
                  <c:v>2.8844180000000001</c:v>
                </c:pt>
                <c:pt idx="17525">
                  <c:v>2.8934099999999998</c:v>
                </c:pt>
                <c:pt idx="17526">
                  <c:v>2.9024589999999999</c:v>
                </c:pt>
                <c:pt idx="17527">
                  <c:v>2.9114749999999998</c:v>
                </c:pt>
                <c:pt idx="17528">
                  <c:v>2.9204119999999998</c:v>
                </c:pt>
                <c:pt idx="17529">
                  <c:v>2.9294039999999999</c:v>
                </c:pt>
                <c:pt idx="17530">
                  <c:v>2.9383750000000002</c:v>
                </c:pt>
                <c:pt idx="17531">
                  <c:v>2.947435</c:v>
                </c:pt>
                <c:pt idx="17532">
                  <c:v>2.9565510000000002</c:v>
                </c:pt>
                <c:pt idx="17533">
                  <c:v>2.9657119999999999</c:v>
                </c:pt>
                <c:pt idx="17534">
                  <c:v>2.9748730000000001</c:v>
                </c:pt>
                <c:pt idx="17535">
                  <c:v>2.9840339999999999</c:v>
                </c:pt>
                <c:pt idx="17536">
                  <c:v>2.9930599999999998</c:v>
                </c:pt>
                <c:pt idx="17537">
                  <c:v>3.002221</c:v>
                </c:pt>
                <c:pt idx="17538">
                  <c:v>3.0113259999999999</c:v>
                </c:pt>
                <c:pt idx="17539">
                  <c:v>3.0204979999999999</c:v>
                </c:pt>
                <c:pt idx="17540">
                  <c:v>3.029738</c:v>
                </c:pt>
                <c:pt idx="17541">
                  <c:v>3.0390549999999998</c:v>
                </c:pt>
                <c:pt idx="17542">
                  <c:v>3.0483169999999999</c:v>
                </c:pt>
                <c:pt idx="17543">
                  <c:v>3.0577019999999999</c:v>
                </c:pt>
                <c:pt idx="17544">
                  <c:v>3.066919</c:v>
                </c:pt>
                <c:pt idx="17545">
                  <c:v>3.076136</c:v>
                </c:pt>
                <c:pt idx="17546">
                  <c:v>3.0853079999999999</c:v>
                </c:pt>
                <c:pt idx="17547">
                  <c:v>3.0943679999999998</c:v>
                </c:pt>
                <c:pt idx="17548">
                  <c:v>3.103316</c:v>
                </c:pt>
                <c:pt idx="17549">
                  <c:v>3.1122749999999999</c:v>
                </c:pt>
                <c:pt idx="17550">
                  <c:v>3.1212119999999999</c:v>
                </c:pt>
                <c:pt idx="17551">
                  <c:v>3.130093</c:v>
                </c:pt>
                <c:pt idx="17552">
                  <c:v>3.1389629999999999</c:v>
                </c:pt>
                <c:pt idx="17553">
                  <c:v>3.1479219999999999</c:v>
                </c:pt>
                <c:pt idx="17554">
                  <c:v>3.1569039999999999</c:v>
                </c:pt>
                <c:pt idx="17555">
                  <c:v>3.1659639999999998</c:v>
                </c:pt>
                <c:pt idx="17556">
                  <c:v>3.1750129999999999</c:v>
                </c:pt>
                <c:pt idx="17557">
                  <c:v>3.184129</c:v>
                </c:pt>
                <c:pt idx="17558">
                  <c:v>3.1932779999999998</c:v>
                </c:pt>
                <c:pt idx="17559">
                  <c:v>3.20235</c:v>
                </c:pt>
                <c:pt idx="17560">
                  <c:v>3.211376</c:v>
                </c:pt>
                <c:pt idx="17561">
                  <c:v>3.2203240000000002</c:v>
                </c:pt>
                <c:pt idx="17562">
                  <c:v>3.2291599999999998</c:v>
                </c:pt>
                <c:pt idx="17563">
                  <c:v>3.2381310000000001</c:v>
                </c:pt>
                <c:pt idx="17564">
                  <c:v>3.2471459999999999</c:v>
                </c:pt>
                <c:pt idx="17565">
                  <c:v>3.25624</c:v>
                </c:pt>
                <c:pt idx="17566">
                  <c:v>3.265323</c:v>
                </c:pt>
                <c:pt idx="17567">
                  <c:v>3.2743600000000002</c:v>
                </c:pt>
                <c:pt idx="17568">
                  <c:v>3.2834089999999998</c:v>
                </c:pt>
                <c:pt idx="17569">
                  <c:v>3.2925360000000001</c:v>
                </c:pt>
                <c:pt idx="17570">
                  <c:v>3.3016299999999998</c:v>
                </c:pt>
                <c:pt idx="17571">
                  <c:v>3.310813</c:v>
                </c:pt>
                <c:pt idx="17572">
                  <c:v>3.319896</c:v>
                </c:pt>
                <c:pt idx="17573">
                  <c:v>3.3289219999999999</c:v>
                </c:pt>
                <c:pt idx="17574">
                  <c:v>3.337882</c:v>
                </c:pt>
                <c:pt idx="17575">
                  <c:v>3.3468300000000002</c:v>
                </c:pt>
                <c:pt idx="17576">
                  <c:v>3.3557779999999999</c:v>
                </c:pt>
                <c:pt idx="17577">
                  <c:v>3.364916</c:v>
                </c:pt>
                <c:pt idx="17578">
                  <c:v>3.3740100000000002</c:v>
                </c:pt>
                <c:pt idx="17579">
                  <c:v>3.3831259999999999</c:v>
                </c:pt>
                <c:pt idx="17580">
                  <c:v>3.3921749999999999</c:v>
                </c:pt>
                <c:pt idx="17581">
                  <c:v>3.4011900000000002</c:v>
                </c:pt>
                <c:pt idx="17582">
                  <c:v>3.4102510000000001</c:v>
                </c:pt>
                <c:pt idx="17583">
                  <c:v>3.4193889999999998</c:v>
                </c:pt>
                <c:pt idx="17584">
                  <c:v>3.4285049999999999</c:v>
                </c:pt>
                <c:pt idx="17585">
                  <c:v>3.4377779999999998</c:v>
                </c:pt>
                <c:pt idx="17586">
                  <c:v>3.4471069999999999</c:v>
                </c:pt>
                <c:pt idx="17587">
                  <c:v>3.4565139999999999</c:v>
                </c:pt>
                <c:pt idx="17588">
                  <c:v>3.4660220000000002</c:v>
                </c:pt>
                <c:pt idx="17589">
                  <c:v>3.4756200000000002</c:v>
                </c:pt>
                <c:pt idx="17590">
                  <c:v>3.485274</c:v>
                </c:pt>
                <c:pt idx="17591">
                  <c:v>3.494983</c:v>
                </c:pt>
                <c:pt idx="17592">
                  <c:v>3.5047039999999998</c:v>
                </c:pt>
                <c:pt idx="17593">
                  <c:v>3.5144359999999999</c:v>
                </c:pt>
                <c:pt idx="17594">
                  <c:v>3.5240230000000001</c:v>
                </c:pt>
                <c:pt idx="17595">
                  <c:v>3.5336090000000002</c:v>
                </c:pt>
                <c:pt idx="17596">
                  <c:v>3.5431729999999999</c:v>
                </c:pt>
                <c:pt idx="17597">
                  <c:v>3.5527929999999999</c:v>
                </c:pt>
                <c:pt idx="17598">
                  <c:v>3.5624129999999998</c:v>
                </c:pt>
                <c:pt idx="17599">
                  <c:v>3.572022</c:v>
                </c:pt>
                <c:pt idx="17600">
                  <c:v>3.5817649999999999</c:v>
                </c:pt>
                <c:pt idx="17601">
                  <c:v>3.5916429999999999</c:v>
                </c:pt>
                <c:pt idx="17602">
                  <c:v>3.6016439999999998</c:v>
                </c:pt>
                <c:pt idx="17603">
                  <c:v>3.6118009999999998</c:v>
                </c:pt>
                <c:pt idx="17604">
                  <c:v>3.621858</c:v>
                </c:pt>
                <c:pt idx="17605">
                  <c:v>3.6318809999999999</c:v>
                </c:pt>
                <c:pt idx="17606">
                  <c:v>3.6418599999999999</c:v>
                </c:pt>
                <c:pt idx="17607">
                  <c:v>3.651805</c:v>
                </c:pt>
                <c:pt idx="17608">
                  <c:v>3.661794</c:v>
                </c:pt>
                <c:pt idx="17609">
                  <c:v>3.6717949999999999</c:v>
                </c:pt>
                <c:pt idx="17610">
                  <c:v>3.681908</c:v>
                </c:pt>
                <c:pt idx="17611">
                  <c:v>3.6921330000000001</c:v>
                </c:pt>
                <c:pt idx="17612">
                  <c:v>3.7023579999999998</c:v>
                </c:pt>
                <c:pt idx="17613">
                  <c:v>3.7126610000000002</c:v>
                </c:pt>
                <c:pt idx="17614">
                  <c:v>3.72302</c:v>
                </c:pt>
                <c:pt idx="17615">
                  <c:v>3.7334689999999999</c:v>
                </c:pt>
                <c:pt idx="17616">
                  <c:v>3.7439179999999999</c:v>
                </c:pt>
                <c:pt idx="17617">
                  <c:v>3.7544339999999998</c:v>
                </c:pt>
                <c:pt idx="17618">
                  <c:v>3.7649270000000001</c:v>
                </c:pt>
                <c:pt idx="17619">
                  <c:v>3.7754430000000001</c:v>
                </c:pt>
                <c:pt idx="17620">
                  <c:v>3.7860260000000001</c:v>
                </c:pt>
                <c:pt idx="17621">
                  <c:v>3.7967439999999999</c:v>
                </c:pt>
                <c:pt idx="17622">
                  <c:v>3.8075510000000001</c:v>
                </c:pt>
                <c:pt idx="17623">
                  <c:v>3.8183020000000001</c:v>
                </c:pt>
                <c:pt idx="17624">
                  <c:v>3.8290199999999999</c:v>
                </c:pt>
                <c:pt idx="17625">
                  <c:v>3.839737</c:v>
                </c:pt>
                <c:pt idx="17626">
                  <c:v>3.8504890000000001</c:v>
                </c:pt>
                <c:pt idx="17627">
                  <c:v>3.8612730000000002</c:v>
                </c:pt>
                <c:pt idx="17628">
                  <c:v>3.8721030000000001</c:v>
                </c:pt>
                <c:pt idx="17629">
                  <c:v>3.883022</c:v>
                </c:pt>
                <c:pt idx="17630">
                  <c:v>3.8939970000000002</c:v>
                </c:pt>
                <c:pt idx="17631">
                  <c:v>3.9050060000000002</c:v>
                </c:pt>
                <c:pt idx="17632">
                  <c:v>3.9160370000000002</c:v>
                </c:pt>
                <c:pt idx="17633">
                  <c:v>3.9271579999999999</c:v>
                </c:pt>
                <c:pt idx="17634">
                  <c:v>3.938323</c:v>
                </c:pt>
                <c:pt idx="17635">
                  <c:v>3.9496790000000002</c:v>
                </c:pt>
                <c:pt idx="17636">
                  <c:v>3.9612029999999998</c:v>
                </c:pt>
                <c:pt idx="17637">
                  <c:v>3.9727830000000002</c:v>
                </c:pt>
                <c:pt idx="17638">
                  <c:v>3.9843739999999999</c:v>
                </c:pt>
                <c:pt idx="17639">
                  <c:v>3.9959880000000001</c:v>
                </c:pt>
                <c:pt idx="17640">
                  <c:v>4.0076239999999999</c:v>
                </c:pt>
                <c:pt idx="17641">
                  <c:v>4.0192030000000001</c:v>
                </c:pt>
                <c:pt idx="17642">
                  <c:v>4.0307500000000003</c:v>
                </c:pt>
                <c:pt idx="17643">
                  <c:v>4.0422510000000003</c:v>
                </c:pt>
                <c:pt idx="17644">
                  <c:v>4.0536859999999999</c:v>
                </c:pt>
                <c:pt idx="17645">
                  <c:v>4.0652100000000004</c:v>
                </c:pt>
                <c:pt idx="17646">
                  <c:v>4.0767889999999998</c:v>
                </c:pt>
                <c:pt idx="17647">
                  <c:v>4.0884029999999996</c:v>
                </c:pt>
                <c:pt idx="17648">
                  <c:v>4.1000949999999996</c:v>
                </c:pt>
                <c:pt idx="17649">
                  <c:v>4.11172</c:v>
                </c:pt>
                <c:pt idx="17650">
                  <c:v>4.1233890000000004</c:v>
                </c:pt>
                <c:pt idx="17651">
                  <c:v>4.1349470000000004</c:v>
                </c:pt>
                <c:pt idx="17652">
                  <c:v>4.1464699999999999</c:v>
                </c:pt>
                <c:pt idx="17653">
                  <c:v>4.1579940000000004</c:v>
                </c:pt>
                <c:pt idx="17654">
                  <c:v>4.1695630000000001</c:v>
                </c:pt>
                <c:pt idx="17655">
                  <c:v>4.1811540000000003</c:v>
                </c:pt>
                <c:pt idx="17656">
                  <c:v>4.1927450000000004</c:v>
                </c:pt>
                <c:pt idx="17657">
                  <c:v>4.2043920000000004</c:v>
                </c:pt>
                <c:pt idx="17658">
                  <c:v>4.2160169999999999</c:v>
                </c:pt>
                <c:pt idx="17659">
                  <c:v>4.2276530000000001</c:v>
                </c:pt>
                <c:pt idx="17660">
                  <c:v>4.2392890000000003</c:v>
                </c:pt>
                <c:pt idx="17661">
                  <c:v>4.250858</c:v>
                </c:pt>
                <c:pt idx="17662">
                  <c:v>4.2622920000000004</c:v>
                </c:pt>
                <c:pt idx="17663">
                  <c:v>4.273625</c:v>
                </c:pt>
                <c:pt idx="17664">
                  <c:v>4.2850039999999998</c:v>
                </c:pt>
                <c:pt idx="17665">
                  <c:v>4.2963709999999997</c:v>
                </c:pt>
                <c:pt idx="17666">
                  <c:v>4.30776</c:v>
                </c:pt>
                <c:pt idx="17667">
                  <c:v>4.3190489999999997</c:v>
                </c:pt>
                <c:pt idx="17668">
                  <c:v>4.3302589999999999</c:v>
                </c:pt>
                <c:pt idx="17669">
                  <c:v>4.3413579999999996</c:v>
                </c:pt>
                <c:pt idx="17670">
                  <c:v>4.3523110000000003</c:v>
                </c:pt>
                <c:pt idx="17671">
                  <c:v>4.3632070000000001</c:v>
                </c:pt>
                <c:pt idx="17672">
                  <c:v>4.3741709999999996</c:v>
                </c:pt>
                <c:pt idx="17673">
                  <c:v>4.3851690000000003</c:v>
                </c:pt>
                <c:pt idx="17674">
                  <c:v>4.3962110000000001</c:v>
                </c:pt>
                <c:pt idx="17675">
                  <c:v>4.4071749999999996</c:v>
                </c:pt>
                <c:pt idx="17676">
                  <c:v>4.4180380000000001</c:v>
                </c:pt>
                <c:pt idx="17677">
                  <c:v>4.4287330000000003</c:v>
                </c:pt>
                <c:pt idx="17678">
                  <c:v>4.4393729999999998</c:v>
                </c:pt>
                <c:pt idx="17679">
                  <c:v>4.4500339999999996</c:v>
                </c:pt>
                <c:pt idx="17680">
                  <c:v>4.460718</c:v>
                </c:pt>
                <c:pt idx="17681">
                  <c:v>4.4713799999999999</c:v>
                </c:pt>
                <c:pt idx="17682">
                  <c:v>4.4821090000000003</c:v>
                </c:pt>
                <c:pt idx="17683">
                  <c:v>4.4927809999999999</c:v>
                </c:pt>
                <c:pt idx="17684">
                  <c:v>4.5035210000000001</c:v>
                </c:pt>
                <c:pt idx="17685">
                  <c:v>4.5142389999999999</c:v>
                </c:pt>
                <c:pt idx="17686">
                  <c:v>4.5249230000000003</c:v>
                </c:pt>
                <c:pt idx="17687">
                  <c:v>4.5356069999999997</c:v>
                </c:pt>
                <c:pt idx="17688">
                  <c:v>4.5463019999999998</c:v>
                </c:pt>
                <c:pt idx="17689">
                  <c:v>4.556997</c:v>
                </c:pt>
                <c:pt idx="17690">
                  <c:v>4.567793</c:v>
                </c:pt>
                <c:pt idx="17691">
                  <c:v>4.5785669999999996</c:v>
                </c:pt>
                <c:pt idx="17692">
                  <c:v>4.5894069999999996</c:v>
                </c:pt>
                <c:pt idx="17693">
                  <c:v>4.6003040000000004</c:v>
                </c:pt>
                <c:pt idx="17694">
                  <c:v>4.6112010000000003</c:v>
                </c:pt>
                <c:pt idx="17695">
                  <c:v>4.6220080000000001</c:v>
                </c:pt>
                <c:pt idx="17696">
                  <c:v>4.6328040000000001</c:v>
                </c:pt>
                <c:pt idx="17697">
                  <c:v>4.6436109999999999</c:v>
                </c:pt>
                <c:pt idx="17698">
                  <c:v>4.6544970000000001</c:v>
                </c:pt>
                <c:pt idx="17699">
                  <c:v>4.665438</c:v>
                </c:pt>
                <c:pt idx="17700">
                  <c:v>4.6764020000000004</c:v>
                </c:pt>
                <c:pt idx="17701">
                  <c:v>4.6874000000000002</c:v>
                </c:pt>
                <c:pt idx="17702">
                  <c:v>4.6984760000000003</c:v>
                </c:pt>
                <c:pt idx="17703">
                  <c:v>4.7096970000000002</c:v>
                </c:pt>
                <c:pt idx="17704">
                  <c:v>4.7210419999999997</c:v>
                </c:pt>
                <c:pt idx="17705">
                  <c:v>4.7324089999999996</c:v>
                </c:pt>
                <c:pt idx="17706">
                  <c:v>4.7438549999999999</c:v>
                </c:pt>
                <c:pt idx="17707">
                  <c:v>4.7552779999999997</c:v>
                </c:pt>
                <c:pt idx="17708">
                  <c:v>4.7667909999999996</c:v>
                </c:pt>
                <c:pt idx="17709">
                  <c:v>4.7783930000000003</c:v>
                </c:pt>
                <c:pt idx="17710">
                  <c:v>4.7901740000000004</c:v>
                </c:pt>
                <c:pt idx="17711">
                  <c:v>4.8021010000000004</c:v>
                </c:pt>
                <c:pt idx="17712">
                  <c:v>4.8141400000000001</c:v>
                </c:pt>
                <c:pt idx="17713">
                  <c:v>4.8260899999999998</c:v>
                </c:pt>
                <c:pt idx="17714">
                  <c:v>4.8380619999999999</c:v>
                </c:pt>
                <c:pt idx="17715">
                  <c:v>4.8498989999999997</c:v>
                </c:pt>
                <c:pt idx="17716">
                  <c:v>4.8619050000000001</c:v>
                </c:pt>
                <c:pt idx="17717">
                  <c:v>4.8739439999999998</c:v>
                </c:pt>
                <c:pt idx="17718">
                  <c:v>4.8860840000000003</c:v>
                </c:pt>
                <c:pt idx="17719">
                  <c:v>4.8983020000000002</c:v>
                </c:pt>
                <c:pt idx="17720">
                  <c:v>4.91052</c:v>
                </c:pt>
                <c:pt idx="17721">
                  <c:v>4.9226939999999999</c:v>
                </c:pt>
                <c:pt idx="17722">
                  <c:v>4.9349679999999996</c:v>
                </c:pt>
                <c:pt idx="17723">
                  <c:v>4.9471860000000003</c:v>
                </c:pt>
                <c:pt idx="17724">
                  <c:v>4.9594719999999999</c:v>
                </c:pt>
                <c:pt idx="17725">
                  <c:v>4.9717010000000004</c:v>
                </c:pt>
                <c:pt idx="17726">
                  <c:v>4.9840309999999999</c:v>
                </c:pt>
                <c:pt idx="17727">
                  <c:v>4.9963839999999999</c:v>
                </c:pt>
                <c:pt idx="17728">
                  <c:v>5.0087700000000002</c:v>
                </c:pt>
                <c:pt idx="17729">
                  <c:v>5.0212120000000002</c:v>
                </c:pt>
                <c:pt idx="17730">
                  <c:v>5.033677</c:v>
                </c:pt>
                <c:pt idx="17731">
                  <c:v>5.0461640000000001</c:v>
                </c:pt>
                <c:pt idx="17732">
                  <c:v>5.0587859999999996</c:v>
                </c:pt>
                <c:pt idx="17733">
                  <c:v>5.071485</c:v>
                </c:pt>
                <c:pt idx="17734">
                  <c:v>5.0841399999999997</c:v>
                </c:pt>
                <c:pt idx="17735">
                  <c:v>5.0968400000000003</c:v>
                </c:pt>
                <c:pt idx="17736">
                  <c:v>5.1096630000000003</c:v>
                </c:pt>
                <c:pt idx="17737">
                  <c:v>5.1226089999999997</c:v>
                </c:pt>
                <c:pt idx="17738">
                  <c:v>5.1356229999999998</c:v>
                </c:pt>
                <c:pt idx="17739">
                  <c:v>5.1485799999999999</c:v>
                </c:pt>
                <c:pt idx="17740">
                  <c:v>5.1615710000000004</c:v>
                </c:pt>
                <c:pt idx="17741">
                  <c:v>5.1745400000000004</c:v>
                </c:pt>
                <c:pt idx="17742">
                  <c:v>5.1875640000000001</c:v>
                </c:pt>
                <c:pt idx="17743">
                  <c:v>5.2005889999999999</c:v>
                </c:pt>
                <c:pt idx="17744">
                  <c:v>5.2135579999999999</c:v>
                </c:pt>
                <c:pt idx="17745">
                  <c:v>5.2265259999999998</c:v>
                </c:pt>
                <c:pt idx="17746">
                  <c:v>5.2395839999999998</c:v>
                </c:pt>
                <c:pt idx="17747">
                  <c:v>5.2526869999999999</c:v>
                </c:pt>
                <c:pt idx="17748">
                  <c:v>5.2659019999999996</c:v>
                </c:pt>
                <c:pt idx="17749">
                  <c:v>5.2791620000000004</c:v>
                </c:pt>
                <c:pt idx="17750">
                  <c:v>5.2925000000000004</c:v>
                </c:pt>
                <c:pt idx="17751">
                  <c:v>5.3057259999999999</c:v>
                </c:pt>
                <c:pt idx="17752">
                  <c:v>5.3189859999999998</c:v>
                </c:pt>
                <c:pt idx="17753">
                  <c:v>5.3321230000000002</c:v>
                </c:pt>
                <c:pt idx="17754">
                  <c:v>5.3454050000000004</c:v>
                </c:pt>
                <c:pt idx="17755">
                  <c:v>5.3586309999999999</c:v>
                </c:pt>
                <c:pt idx="17756">
                  <c:v>5.3720369999999997</c:v>
                </c:pt>
                <c:pt idx="17757">
                  <c:v>5.385364</c:v>
                </c:pt>
                <c:pt idx="17758">
                  <c:v>5.398847</c:v>
                </c:pt>
                <c:pt idx="17759">
                  <c:v>5.4122969999999997</c:v>
                </c:pt>
                <c:pt idx="17760">
                  <c:v>5.4257479999999996</c:v>
                </c:pt>
                <c:pt idx="17761">
                  <c:v>5.4392310000000004</c:v>
                </c:pt>
                <c:pt idx="17762">
                  <c:v>5.4528829999999999</c:v>
                </c:pt>
                <c:pt idx="17763">
                  <c:v>5.466456</c:v>
                </c:pt>
                <c:pt idx="17764">
                  <c:v>5.4801529999999996</c:v>
                </c:pt>
                <c:pt idx="17765">
                  <c:v>5.4939499999999999</c:v>
                </c:pt>
                <c:pt idx="17766">
                  <c:v>5.5077480000000003</c:v>
                </c:pt>
                <c:pt idx="17767">
                  <c:v>5.521579</c:v>
                </c:pt>
                <c:pt idx="17768">
                  <c:v>5.5354210000000004</c:v>
                </c:pt>
                <c:pt idx="17769">
                  <c:v>5.5492629999999998</c:v>
                </c:pt>
                <c:pt idx="17770">
                  <c:v>5.5631269999999997</c:v>
                </c:pt>
                <c:pt idx="17771">
                  <c:v>5.576981</c:v>
                </c:pt>
                <c:pt idx="17772">
                  <c:v>5.5908680000000004</c:v>
                </c:pt>
                <c:pt idx="17773">
                  <c:v>5.604654</c:v>
                </c:pt>
                <c:pt idx="17774">
                  <c:v>5.6183500000000004</c:v>
                </c:pt>
                <c:pt idx="17775">
                  <c:v>5.6321139999999996</c:v>
                </c:pt>
                <c:pt idx="17776">
                  <c:v>5.6459450000000002</c:v>
                </c:pt>
                <c:pt idx="17777">
                  <c:v>5.6597540000000004</c:v>
                </c:pt>
                <c:pt idx="17778">
                  <c:v>5.673495</c:v>
                </c:pt>
                <c:pt idx="17779">
                  <c:v>5.6871799999999997</c:v>
                </c:pt>
                <c:pt idx="17780">
                  <c:v>5.7008770000000002</c:v>
                </c:pt>
                <c:pt idx="17781">
                  <c:v>5.7145400000000004</c:v>
                </c:pt>
                <c:pt idx="17782">
                  <c:v>5.7282469999999996</c:v>
                </c:pt>
                <c:pt idx="17783">
                  <c:v>5.7418880000000003</c:v>
                </c:pt>
                <c:pt idx="17784">
                  <c:v>5.755585</c:v>
                </c:pt>
                <c:pt idx="17785">
                  <c:v>5.7693260000000004</c:v>
                </c:pt>
                <c:pt idx="17786">
                  <c:v>5.7830339999999998</c:v>
                </c:pt>
                <c:pt idx="17787">
                  <c:v>5.7966740000000003</c:v>
                </c:pt>
                <c:pt idx="17788">
                  <c:v>5.8102359999999997</c:v>
                </c:pt>
                <c:pt idx="17789">
                  <c:v>5.8237649999999999</c:v>
                </c:pt>
                <c:pt idx="17790">
                  <c:v>5.8372149999999996</c:v>
                </c:pt>
                <c:pt idx="17791">
                  <c:v>5.8506090000000004</c:v>
                </c:pt>
                <c:pt idx="17792">
                  <c:v>5.8640590000000001</c:v>
                </c:pt>
                <c:pt idx="17793">
                  <c:v>5.8773860000000004</c:v>
                </c:pt>
                <c:pt idx="17794">
                  <c:v>5.8908360000000002</c:v>
                </c:pt>
                <c:pt idx="17795">
                  <c:v>5.9041069999999998</c:v>
                </c:pt>
                <c:pt idx="17796">
                  <c:v>5.9175019999999998</c:v>
                </c:pt>
                <c:pt idx="17797">
                  <c:v>5.9307840000000001</c:v>
                </c:pt>
                <c:pt idx="17798">
                  <c:v>5.9440879999999998</c:v>
                </c:pt>
                <c:pt idx="17799">
                  <c:v>5.9572139999999996</c:v>
                </c:pt>
                <c:pt idx="17800">
                  <c:v>5.9704179999999996</c:v>
                </c:pt>
                <c:pt idx="17801">
                  <c:v>5.9835649999999996</c:v>
                </c:pt>
                <c:pt idx="17802">
                  <c:v>5.9966799999999996</c:v>
                </c:pt>
                <c:pt idx="17803">
                  <c:v>6.0095919999999996</c:v>
                </c:pt>
                <c:pt idx="17804">
                  <c:v>6.0225499999999998</c:v>
                </c:pt>
                <c:pt idx="17805">
                  <c:v>6.0354289999999997</c:v>
                </c:pt>
                <c:pt idx="17806">
                  <c:v>6.0482290000000001</c:v>
                </c:pt>
                <c:pt idx="17807">
                  <c:v>6.0611079999999999</c:v>
                </c:pt>
                <c:pt idx="17808">
                  <c:v>6.0738859999999999</c:v>
                </c:pt>
                <c:pt idx="17809">
                  <c:v>6.0867089999999999</c:v>
                </c:pt>
                <c:pt idx="17810">
                  <c:v>6.0995210000000002</c:v>
                </c:pt>
                <c:pt idx="17811">
                  <c:v>6.112311</c:v>
                </c:pt>
                <c:pt idx="17812">
                  <c:v>6.1251670000000003</c:v>
                </c:pt>
                <c:pt idx="17813">
                  <c:v>6.1379679999999999</c:v>
                </c:pt>
                <c:pt idx="17814">
                  <c:v>6.1508130000000003</c:v>
                </c:pt>
                <c:pt idx="17815">
                  <c:v>6.1636699999999998</c:v>
                </c:pt>
                <c:pt idx="17816">
                  <c:v>6.1765040000000004</c:v>
                </c:pt>
                <c:pt idx="17817">
                  <c:v>6.1892259999999997</c:v>
                </c:pt>
                <c:pt idx="17818">
                  <c:v>6.2019929999999999</c:v>
                </c:pt>
                <c:pt idx="17819">
                  <c:v>6.2147379999999997</c:v>
                </c:pt>
                <c:pt idx="17820">
                  <c:v>6.227538</c:v>
                </c:pt>
                <c:pt idx="17821">
                  <c:v>6.2403950000000004</c:v>
                </c:pt>
                <c:pt idx="17822">
                  <c:v>6.253285</c:v>
                </c:pt>
                <c:pt idx="17823">
                  <c:v>6.2661759999999997</c:v>
                </c:pt>
                <c:pt idx="17824">
                  <c:v>6.2791220000000001</c:v>
                </c:pt>
                <c:pt idx="17825">
                  <c:v>6.2919559999999999</c:v>
                </c:pt>
                <c:pt idx="17826">
                  <c:v>6.3048460000000004</c:v>
                </c:pt>
                <c:pt idx="17827">
                  <c:v>6.3177700000000003</c:v>
                </c:pt>
                <c:pt idx="17828">
                  <c:v>6.3307609999999999</c:v>
                </c:pt>
                <c:pt idx="17829">
                  <c:v>6.3438639999999999</c:v>
                </c:pt>
                <c:pt idx="17830">
                  <c:v>6.3570229999999999</c:v>
                </c:pt>
                <c:pt idx="17831">
                  <c:v>6.37026</c:v>
                </c:pt>
                <c:pt idx="17832">
                  <c:v>6.3835420000000003</c:v>
                </c:pt>
                <c:pt idx="17833">
                  <c:v>6.396903</c:v>
                </c:pt>
                <c:pt idx="17834">
                  <c:v>6.4103760000000003</c:v>
                </c:pt>
                <c:pt idx="17835">
                  <c:v>6.4238710000000001</c:v>
                </c:pt>
                <c:pt idx="17836">
                  <c:v>6.4375780000000002</c:v>
                </c:pt>
                <c:pt idx="17837">
                  <c:v>6.451219</c:v>
                </c:pt>
                <c:pt idx="17838">
                  <c:v>6.4649150000000004</c:v>
                </c:pt>
                <c:pt idx="17839">
                  <c:v>6.4786450000000002</c:v>
                </c:pt>
                <c:pt idx="17840">
                  <c:v>6.4924090000000003</c:v>
                </c:pt>
                <c:pt idx="17841">
                  <c:v>6.5060609999999999</c:v>
                </c:pt>
                <c:pt idx="17842">
                  <c:v>6.5198700000000001</c:v>
                </c:pt>
                <c:pt idx="17843">
                  <c:v>6.5336999999999996</c:v>
                </c:pt>
                <c:pt idx="17844">
                  <c:v>6.5476770000000002</c:v>
                </c:pt>
                <c:pt idx="17845">
                  <c:v>6.5616529999999997</c:v>
                </c:pt>
                <c:pt idx="17846">
                  <c:v>6.5756860000000001</c:v>
                </c:pt>
                <c:pt idx="17847">
                  <c:v>6.5897410000000001</c:v>
                </c:pt>
                <c:pt idx="17848">
                  <c:v>6.6038180000000004</c:v>
                </c:pt>
                <c:pt idx="17849">
                  <c:v>6.6180079999999997</c:v>
                </c:pt>
                <c:pt idx="17850">
                  <c:v>6.6322080000000003</c:v>
                </c:pt>
                <c:pt idx="17851">
                  <c:v>6.64642</c:v>
                </c:pt>
                <c:pt idx="17852">
                  <c:v>6.6606649999999998</c:v>
                </c:pt>
                <c:pt idx="17853">
                  <c:v>6.6748770000000004</c:v>
                </c:pt>
                <c:pt idx="17854">
                  <c:v>6.6891780000000001</c:v>
                </c:pt>
                <c:pt idx="17855">
                  <c:v>6.7034570000000002</c:v>
                </c:pt>
                <c:pt idx="17856">
                  <c:v>6.717803</c:v>
                </c:pt>
                <c:pt idx="17857">
                  <c:v>6.732138</c:v>
                </c:pt>
                <c:pt idx="17858">
                  <c:v>6.7465510000000002</c:v>
                </c:pt>
                <c:pt idx="17859">
                  <c:v>6.7608969999999999</c:v>
                </c:pt>
                <c:pt idx="17860">
                  <c:v>6.7752429999999997</c:v>
                </c:pt>
                <c:pt idx="17861">
                  <c:v>6.7895219999999998</c:v>
                </c:pt>
                <c:pt idx="17862">
                  <c:v>6.8036890000000003</c:v>
                </c:pt>
                <c:pt idx="17863">
                  <c:v>6.8177890000000003</c:v>
                </c:pt>
                <c:pt idx="17864">
                  <c:v>6.8318440000000002</c:v>
                </c:pt>
                <c:pt idx="17865">
                  <c:v>6.8459209999999997</c:v>
                </c:pt>
                <c:pt idx="17866">
                  <c:v>6.8600659999999998</c:v>
                </c:pt>
                <c:pt idx="17867">
                  <c:v>6.874098</c:v>
                </c:pt>
                <c:pt idx="17868">
                  <c:v>6.8880970000000001</c:v>
                </c:pt>
                <c:pt idx="17869">
                  <c:v>6.9019620000000002</c:v>
                </c:pt>
                <c:pt idx="17870">
                  <c:v>6.9156690000000003</c:v>
                </c:pt>
                <c:pt idx="17871">
                  <c:v>6.9292540000000002</c:v>
                </c:pt>
                <c:pt idx="17872">
                  <c:v>6.9428609999999997</c:v>
                </c:pt>
                <c:pt idx="17873">
                  <c:v>6.9563449999999998</c:v>
                </c:pt>
                <c:pt idx="17874">
                  <c:v>6.969716</c:v>
                </c:pt>
                <c:pt idx="17875">
                  <c:v>6.9829869999999996</c:v>
                </c:pt>
                <c:pt idx="17876">
                  <c:v>6.9962020000000003</c:v>
                </c:pt>
                <c:pt idx="17877">
                  <c:v>7.0092049999999997</c:v>
                </c:pt>
                <c:pt idx="17878">
                  <c:v>7.0221730000000004</c:v>
                </c:pt>
                <c:pt idx="17879">
                  <c:v>7.0351309999999998</c:v>
                </c:pt>
                <c:pt idx="17880">
                  <c:v>7.047987</c:v>
                </c:pt>
                <c:pt idx="17881">
                  <c:v>7.0608769999999996</c:v>
                </c:pt>
                <c:pt idx="17882">
                  <c:v>7.0738799999999999</c:v>
                </c:pt>
                <c:pt idx="17883">
                  <c:v>7.0867360000000001</c:v>
                </c:pt>
                <c:pt idx="17884">
                  <c:v>7.0995480000000004</c:v>
                </c:pt>
                <c:pt idx="17885">
                  <c:v>7.1122699999999996</c:v>
                </c:pt>
                <c:pt idx="17886">
                  <c:v>7.124981</c:v>
                </c:pt>
                <c:pt idx="17887">
                  <c:v>7.1375690000000001</c:v>
                </c:pt>
                <c:pt idx="17888">
                  <c:v>7.1501679999999999</c:v>
                </c:pt>
                <c:pt idx="17889">
                  <c:v>7.1626209999999997</c:v>
                </c:pt>
                <c:pt idx="17890">
                  <c:v>7.1749739999999997</c:v>
                </c:pt>
                <c:pt idx="17891">
                  <c:v>7.1872480000000003</c:v>
                </c:pt>
                <c:pt idx="17892">
                  <c:v>7.199579</c:v>
                </c:pt>
                <c:pt idx="17893">
                  <c:v>7.2117969999999998</c:v>
                </c:pt>
                <c:pt idx="17894">
                  <c:v>7.2239370000000003</c:v>
                </c:pt>
                <c:pt idx="17895">
                  <c:v>7.2359309999999999</c:v>
                </c:pt>
                <c:pt idx="17896">
                  <c:v>7.2479360000000002</c:v>
                </c:pt>
                <c:pt idx="17897">
                  <c:v>7.2598969999999996</c:v>
                </c:pt>
                <c:pt idx="17898">
                  <c:v>7.2718689999999997</c:v>
                </c:pt>
                <c:pt idx="17899">
                  <c:v>7.2838409999999998</c:v>
                </c:pt>
                <c:pt idx="17900">
                  <c:v>7.2958129999999999</c:v>
                </c:pt>
                <c:pt idx="17901">
                  <c:v>7.3077730000000001</c:v>
                </c:pt>
                <c:pt idx="17902">
                  <c:v>7.319712</c:v>
                </c:pt>
                <c:pt idx="17903">
                  <c:v>7.3317059999999996</c:v>
                </c:pt>
                <c:pt idx="17904">
                  <c:v>7.3437900000000003</c:v>
                </c:pt>
                <c:pt idx="17905">
                  <c:v>7.3559070000000002</c:v>
                </c:pt>
                <c:pt idx="17906">
                  <c:v>7.3679459999999999</c:v>
                </c:pt>
                <c:pt idx="17907">
                  <c:v>7.3799409999999996</c:v>
                </c:pt>
                <c:pt idx="17908">
                  <c:v>7.3919459999999999</c:v>
                </c:pt>
                <c:pt idx="17909">
                  <c:v>7.4039630000000001</c:v>
                </c:pt>
                <c:pt idx="17910">
                  <c:v>7.4160469999999998</c:v>
                </c:pt>
                <c:pt idx="17911">
                  <c:v>7.4282539999999999</c:v>
                </c:pt>
                <c:pt idx="17912">
                  <c:v>7.4405840000000003</c:v>
                </c:pt>
                <c:pt idx="17913">
                  <c:v>7.4528129999999999</c:v>
                </c:pt>
                <c:pt idx="17914">
                  <c:v>7.4651100000000001</c:v>
                </c:pt>
                <c:pt idx="17915">
                  <c:v>7.4773620000000003</c:v>
                </c:pt>
                <c:pt idx="17916">
                  <c:v>7.4896700000000003</c:v>
                </c:pt>
                <c:pt idx="17917">
                  <c:v>7.5018539999999998</c:v>
                </c:pt>
                <c:pt idx="17918">
                  <c:v>7.5141400000000003</c:v>
                </c:pt>
                <c:pt idx="17919">
                  <c:v>7.5264699999999998</c:v>
                </c:pt>
                <c:pt idx="17920">
                  <c:v>7.5388000000000002</c:v>
                </c:pt>
                <c:pt idx="17921">
                  <c:v>7.5511980000000003</c:v>
                </c:pt>
                <c:pt idx="17922">
                  <c:v>7.5636060000000001</c:v>
                </c:pt>
                <c:pt idx="17923">
                  <c:v>7.5759259999999999</c:v>
                </c:pt>
                <c:pt idx="17924">
                  <c:v>7.5882329999999998</c:v>
                </c:pt>
                <c:pt idx="17925">
                  <c:v>7.60053</c:v>
                </c:pt>
                <c:pt idx="17926">
                  <c:v>7.6128600000000004</c:v>
                </c:pt>
                <c:pt idx="17927">
                  <c:v>7.6251790000000002</c:v>
                </c:pt>
                <c:pt idx="17928">
                  <c:v>7.6376220000000004</c:v>
                </c:pt>
                <c:pt idx="17929">
                  <c:v>7.6499290000000002</c:v>
                </c:pt>
                <c:pt idx="17930">
                  <c:v>7.6623270000000003</c:v>
                </c:pt>
                <c:pt idx="17931">
                  <c:v>7.6747350000000001</c:v>
                </c:pt>
                <c:pt idx="17932">
                  <c:v>7.6872670000000003</c:v>
                </c:pt>
                <c:pt idx="17933">
                  <c:v>7.6996869999999999</c:v>
                </c:pt>
                <c:pt idx="17934">
                  <c:v>7.7121849999999998</c:v>
                </c:pt>
                <c:pt idx="17935">
                  <c:v>7.7247399999999997</c:v>
                </c:pt>
                <c:pt idx="17936">
                  <c:v>7.7373390000000004</c:v>
                </c:pt>
                <c:pt idx="17937">
                  <c:v>7.7498930000000001</c:v>
                </c:pt>
                <c:pt idx="17938">
                  <c:v>7.7624139999999997</c:v>
                </c:pt>
                <c:pt idx="17939">
                  <c:v>7.7748780000000002</c:v>
                </c:pt>
                <c:pt idx="17940">
                  <c:v>7.7873089999999996</c:v>
                </c:pt>
                <c:pt idx="17941">
                  <c:v>7.7996949999999998</c:v>
                </c:pt>
                <c:pt idx="17942">
                  <c:v>7.8120700000000003</c:v>
                </c:pt>
                <c:pt idx="17943">
                  <c:v>7.8244899999999999</c:v>
                </c:pt>
                <c:pt idx="17944">
                  <c:v>7.8368539999999998</c:v>
                </c:pt>
                <c:pt idx="17945">
                  <c:v>7.8490390000000003</c:v>
                </c:pt>
                <c:pt idx="17946">
                  <c:v>7.8611560000000003</c:v>
                </c:pt>
                <c:pt idx="17947">
                  <c:v>7.8732740000000003</c:v>
                </c:pt>
                <c:pt idx="17948">
                  <c:v>7.8854470000000001</c:v>
                </c:pt>
                <c:pt idx="17949">
                  <c:v>7.8975759999999999</c:v>
                </c:pt>
                <c:pt idx="17950">
                  <c:v>7.9096710000000003</c:v>
                </c:pt>
                <c:pt idx="17951">
                  <c:v>7.9216990000000003</c:v>
                </c:pt>
                <c:pt idx="17952">
                  <c:v>7.9336370000000001</c:v>
                </c:pt>
                <c:pt idx="17953">
                  <c:v>7.9454409999999998</c:v>
                </c:pt>
                <c:pt idx="17954">
                  <c:v>7.9573119999999999</c:v>
                </c:pt>
                <c:pt idx="17955">
                  <c:v>7.9691609999999997</c:v>
                </c:pt>
                <c:pt idx="17956">
                  <c:v>7.981077</c:v>
                </c:pt>
                <c:pt idx="17957">
                  <c:v>7.9929480000000002</c:v>
                </c:pt>
                <c:pt idx="17958">
                  <c:v>8.0049759999999992</c:v>
                </c:pt>
                <c:pt idx="17959">
                  <c:v>8.016947</c:v>
                </c:pt>
                <c:pt idx="17960">
                  <c:v>8.028886</c:v>
                </c:pt>
                <c:pt idx="17961">
                  <c:v>8.0408240000000006</c:v>
                </c:pt>
                <c:pt idx="17962">
                  <c:v>8.05274</c:v>
                </c:pt>
                <c:pt idx="17963">
                  <c:v>8.0645769999999999</c:v>
                </c:pt>
                <c:pt idx="17964">
                  <c:v>8.0764150000000008</c:v>
                </c:pt>
                <c:pt idx="17965">
                  <c:v>8.0882970000000007</c:v>
                </c:pt>
                <c:pt idx="17966">
                  <c:v>8.1002799999999997</c:v>
                </c:pt>
                <c:pt idx="17967">
                  <c:v>8.1121739999999996</c:v>
                </c:pt>
                <c:pt idx="17968">
                  <c:v>8.1240559999999995</c:v>
                </c:pt>
                <c:pt idx="17969">
                  <c:v>8.1358599999999992</c:v>
                </c:pt>
                <c:pt idx="17970">
                  <c:v>8.1478090000000005</c:v>
                </c:pt>
                <c:pt idx="17971">
                  <c:v>8.1597589999999993</c:v>
                </c:pt>
                <c:pt idx="17972">
                  <c:v>8.1717080000000006</c:v>
                </c:pt>
                <c:pt idx="17973">
                  <c:v>8.1834229999999994</c:v>
                </c:pt>
                <c:pt idx="17974">
                  <c:v>8.1952040000000004</c:v>
                </c:pt>
                <c:pt idx="17975">
                  <c:v>8.206963</c:v>
                </c:pt>
                <c:pt idx="17976">
                  <c:v>8.2186889999999995</c:v>
                </c:pt>
                <c:pt idx="17977">
                  <c:v>8.2304250000000003</c:v>
                </c:pt>
                <c:pt idx="17978">
                  <c:v>8.2421399999999991</c:v>
                </c:pt>
                <c:pt idx="17979">
                  <c:v>8.2538879999999999</c:v>
                </c:pt>
                <c:pt idx="17980">
                  <c:v>8.2656580000000002</c:v>
                </c:pt>
                <c:pt idx="17981">
                  <c:v>8.2773389999999996</c:v>
                </c:pt>
                <c:pt idx="17982">
                  <c:v>8.2890979999999992</c:v>
                </c:pt>
                <c:pt idx="17983">
                  <c:v>8.3009020000000007</c:v>
                </c:pt>
                <c:pt idx="17984">
                  <c:v>8.3127049999999993</c:v>
                </c:pt>
                <c:pt idx="17985">
                  <c:v>8.3246210000000005</c:v>
                </c:pt>
                <c:pt idx="17986">
                  <c:v>8.3366600000000002</c:v>
                </c:pt>
                <c:pt idx="17987">
                  <c:v>8.3487109999999998</c:v>
                </c:pt>
                <c:pt idx="17988">
                  <c:v>8.3608060000000002</c:v>
                </c:pt>
                <c:pt idx="17989">
                  <c:v>8.3728219999999993</c:v>
                </c:pt>
                <c:pt idx="17990">
                  <c:v>8.3849289999999996</c:v>
                </c:pt>
                <c:pt idx="17991">
                  <c:v>8.3970350000000007</c:v>
                </c:pt>
                <c:pt idx="17992">
                  <c:v>8.4092420000000008</c:v>
                </c:pt>
                <c:pt idx="17993">
                  <c:v>8.4214599999999997</c:v>
                </c:pt>
                <c:pt idx="17994">
                  <c:v>8.4337230000000005</c:v>
                </c:pt>
                <c:pt idx="17995">
                  <c:v>8.4459529999999994</c:v>
                </c:pt>
                <c:pt idx="17996">
                  <c:v>8.4581820000000008</c:v>
                </c:pt>
                <c:pt idx="17997">
                  <c:v>8.4703560000000007</c:v>
                </c:pt>
                <c:pt idx="17998">
                  <c:v>8.4825400000000002</c:v>
                </c:pt>
                <c:pt idx="17999">
                  <c:v>8.4946800000000007</c:v>
                </c:pt>
                <c:pt idx="18000">
                  <c:v>8.5068760000000001</c:v>
                </c:pt>
                <c:pt idx="18001">
                  <c:v>8.5190269999999995</c:v>
                </c:pt>
                <c:pt idx="18002">
                  <c:v>8.5311000000000003</c:v>
                </c:pt>
                <c:pt idx="18003">
                  <c:v>8.5431950000000008</c:v>
                </c:pt>
                <c:pt idx="18004">
                  <c:v>8.5554129999999997</c:v>
                </c:pt>
                <c:pt idx="18005">
                  <c:v>8.5676869999999994</c:v>
                </c:pt>
                <c:pt idx="18006">
                  <c:v>8.5799730000000007</c:v>
                </c:pt>
                <c:pt idx="18007">
                  <c:v>8.5921909999999997</c:v>
                </c:pt>
                <c:pt idx="18008">
                  <c:v>8.6045440000000006</c:v>
                </c:pt>
                <c:pt idx="18009">
                  <c:v>8.61693</c:v>
                </c:pt>
                <c:pt idx="18010">
                  <c:v>8.6293950000000006</c:v>
                </c:pt>
                <c:pt idx="18011">
                  <c:v>8.641826</c:v>
                </c:pt>
                <c:pt idx="18012">
                  <c:v>8.6543240000000008</c:v>
                </c:pt>
                <c:pt idx="18013">
                  <c:v>8.6669119999999999</c:v>
                </c:pt>
                <c:pt idx="18014">
                  <c:v>8.6797350000000009</c:v>
                </c:pt>
                <c:pt idx="18015">
                  <c:v>8.6925690000000007</c:v>
                </c:pt>
                <c:pt idx="18016">
                  <c:v>8.705425</c:v>
                </c:pt>
                <c:pt idx="18017">
                  <c:v>8.7182709999999997</c:v>
                </c:pt>
                <c:pt idx="18018">
                  <c:v>8.7311049999999994</c:v>
                </c:pt>
                <c:pt idx="18019">
                  <c:v>8.7440289999999994</c:v>
                </c:pt>
                <c:pt idx="18020">
                  <c:v>8.756964</c:v>
                </c:pt>
                <c:pt idx="18021">
                  <c:v>8.7699320000000007</c:v>
                </c:pt>
                <c:pt idx="18022">
                  <c:v>8.7830349999999999</c:v>
                </c:pt>
                <c:pt idx="18023">
                  <c:v>8.7961270000000003</c:v>
                </c:pt>
                <c:pt idx="18024">
                  <c:v>8.809253</c:v>
                </c:pt>
                <c:pt idx="18025">
                  <c:v>8.8223330000000004</c:v>
                </c:pt>
                <c:pt idx="18026">
                  <c:v>8.835324</c:v>
                </c:pt>
                <c:pt idx="18027">
                  <c:v>8.8483599999999996</c:v>
                </c:pt>
                <c:pt idx="18028">
                  <c:v>8.8615300000000001</c:v>
                </c:pt>
                <c:pt idx="18029">
                  <c:v>8.8747229999999995</c:v>
                </c:pt>
                <c:pt idx="18030">
                  <c:v>8.8880389999999991</c:v>
                </c:pt>
                <c:pt idx="18031">
                  <c:v>8.901332</c:v>
                </c:pt>
                <c:pt idx="18032">
                  <c:v>8.9147259999999999</c:v>
                </c:pt>
                <c:pt idx="18033">
                  <c:v>8.9280869999999997</c:v>
                </c:pt>
                <c:pt idx="18034">
                  <c:v>8.9415370000000003</c:v>
                </c:pt>
                <c:pt idx="18035">
                  <c:v>8.9549869999999991</c:v>
                </c:pt>
                <c:pt idx="18036">
                  <c:v>8.9684600000000003</c:v>
                </c:pt>
                <c:pt idx="18037">
                  <c:v>8.9819879999999994</c:v>
                </c:pt>
                <c:pt idx="18038">
                  <c:v>8.9956510000000005</c:v>
                </c:pt>
                <c:pt idx="18039">
                  <c:v>9.0093250000000005</c:v>
                </c:pt>
                <c:pt idx="18040">
                  <c:v>9.0229769999999991</c:v>
                </c:pt>
                <c:pt idx="18041">
                  <c:v>9.0365730000000006</c:v>
                </c:pt>
                <c:pt idx="18042">
                  <c:v>9.0501909999999999</c:v>
                </c:pt>
                <c:pt idx="18043">
                  <c:v>9.0638539999999992</c:v>
                </c:pt>
                <c:pt idx="18044">
                  <c:v>9.0774830000000009</c:v>
                </c:pt>
                <c:pt idx="18045">
                  <c:v>9.0910119999999992</c:v>
                </c:pt>
                <c:pt idx="18046">
                  <c:v>9.1045289999999994</c:v>
                </c:pt>
                <c:pt idx="18047">
                  <c:v>9.1180020000000006</c:v>
                </c:pt>
                <c:pt idx="18048">
                  <c:v>9.1315410000000004</c:v>
                </c:pt>
                <c:pt idx="18049">
                  <c:v>9.145092</c:v>
                </c:pt>
                <c:pt idx="18050">
                  <c:v>9.1586879999999997</c:v>
                </c:pt>
                <c:pt idx="18051">
                  <c:v>9.1722049999999999</c:v>
                </c:pt>
                <c:pt idx="18052">
                  <c:v>9.185689</c:v>
                </c:pt>
                <c:pt idx="18053">
                  <c:v>9.1990719999999992</c:v>
                </c:pt>
                <c:pt idx="18054">
                  <c:v>9.2123430000000006</c:v>
                </c:pt>
                <c:pt idx="18055">
                  <c:v>9.2255249999999993</c:v>
                </c:pt>
                <c:pt idx="18056">
                  <c:v>9.2386610000000005</c:v>
                </c:pt>
                <c:pt idx="18057">
                  <c:v>9.2517639999999997</c:v>
                </c:pt>
                <c:pt idx="18058">
                  <c:v>9.2649899999999992</c:v>
                </c:pt>
                <c:pt idx="18059">
                  <c:v>9.2782719999999994</c:v>
                </c:pt>
                <c:pt idx="18060">
                  <c:v>9.2915100000000006</c:v>
                </c:pt>
                <c:pt idx="18061">
                  <c:v>9.3047470000000008</c:v>
                </c:pt>
                <c:pt idx="18062">
                  <c:v>9.3180180000000004</c:v>
                </c:pt>
                <c:pt idx="18063">
                  <c:v>9.3312220000000003</c:v>
                </c:pt>
                <c:pt idx="18064">
                  <c:v>9.3443699999999996</c:v>
                </c:pt>
                <c:pt idx="18065">
                  <c:v>9.3574280000000005</c:v>
                </c:pt>
                <c:pt idx="18066">
                  <c:v>9.3706429999999994</c:v>
                </c:pt>
                <c:pt idx="18067">
                  <c:v>9.3839140000000008</c:v>
                </c:pt>
                <c:pt idx="18068">
                  <c:v>9.3971180000000007</c:v>
                </c:pt>
                <c:pt idx="18069">
                  <c:v>9.4101759999999999</c:v>
                </c:pt>
                <c:pt idx="18070">
                  <c:v>9.4232230000000001</c:v>
                </c:pt>
                <c:pt idx="18071">
                  <c:v>9.4362359999999992</c:v>
                </c:pt>
                <c:pt idx="18072">
                  <c:v>9.4492940000000001</c:v>
                </c:pt>
                <c:pt idx="18073">
                  <c:v>9.4622849999999996</c:v>
                </c:pt>
                <c:pt idx="18074">
                  <c:v>9.4752539999999996</c:v>
                </c:pt>
                <c:pt idx="18075">
                  <c:v>9.4881890000000002</c:v>
                </c:pt>
                <c:pt idx="18076">
                  <c:v>9.5011690000000009</c:v>
                </c:pt>
                <c:pt idx="18077">
                  <c:v>9.5140370000000001</c:v>
                </c:pt>
                <c:pt idx="18078">
                  <c:v>9.5268259999999998</c:v>
                </c:pt>
                <c:pt idx="18079">
                  <c:v>9.5394810000000003</c:v>
                </c:pt>
                <c:pt idx="18080">
                  <c:v>9.5521919999999998</c:v>
                </c:pt>
                <c:pt idx="18081">
                  <c:v>9.5649250000000006</c:v>
                </c:pt>
                <c:pt idx="18082">
                  <c:v>9.5777479999999997</c:v>
                </c:pt>
                <c:pt idx="18083">
                  <c:v>9.5906389999999995</c:v>
                </c:pt>
                <c:pt idx="18084">
                  <c:v>9.6035959999999996</c:v>
                </c:pt>
                <c:pt idx="18085">
                  <c:v>9.6165529999999997</c:v>
                </c:pt>
                <c:pt idx="18086">
                  <c:v>9.6295110000000008</c:v>
                </c:pt>
                <c:pt idx="18087">
                  <c:v>9.6424230000000009</c:v>
                </c:pt>
                <c:pt idx="18088">
                  <c:v>9.6554029999999997</c:v>
                </c:pt>
                <c:pt idx="18089">
                  <c:v>9.6682600000000001</c:v>
                </c:pt>
                <c:pt idx="18090">
                  <c:v>9.6810270000000003</c:v>
                </c:pt>
                <c:pt idx="18091">
                  <c:v>9.6936599999999995</c:v>
                </c:pt>
                <c:pt idx="18092">
                  <c:v>9.7063030000000001</c:v>
                </c:pt>
                <c:pt idx="18093">
                  <c:v>9.7189250000000005</c:v>
                </c:pt>
                <c:pt idx="18094">
                  <c:v>9.7315799999999992</c:v>
                </c:pt>
                <c:pt idx="18095">
                  <c:v>9.7443019999999994</c:v>
                </c:pt>
                <c:pt idx="18096">
                  <c:v>9.7569789999999994</c:v>
                </c:pt>
                <c:pt idx="18097">
                  <c:v>9.7696570000000005</c:v>
                </c:pt>
                <c:pt idx="18098">
                  <c:v>9.7823449999999994</c:v>
                </c:pt>
                <c:pt idx="18099">
                  <c:v>9.7949110000000008</c:v>
                </c:pt>
                <c:pt idx="18100">
                  <c:v>9.8074200000000005</c:v>
                </c:pt>
                <c:pt idx="18101">
                  <c:v>9.819941</c:v>
                </c:pt>
                <c:pt idx="18102">
                  <c:v>9.8324169999999995</c:v>
                </c:pt>
                <c:pt idx="18103">
                  <c:v>9.8447809999999993</c:v>
                </c:pt>
                <c:pt idx="18104">
                  <c:v>9.8571559999999998</c:v>
                </c:pt>
                <c:pt idx="18105">
                  <c:v>9.8695640000000004</c:v>
                </c:pt>
                <c:pt idx="18106">
                  <c:v>9.8820399999999999</c:v>
                </c:pt>
                <c:pt idx="18107">
                  <c:v>9.8942700000000006</c:v>
                </c:pt>
                <c:pt idx="18108">
                  <c:v>9.9064429999999994</c:v>
                </c:pt>
                <c:pt idx="18109">
                  <c:v>9.9186390000000006</c:v>
                </c:pt>
                <c:pt idx="18110">
                  <c:v>9.9309239999999992</c:v>
                </c:pt>
                <c:pt idx="18111">
                  <c:v>9.9430980000000009</c:v>
                </c:pt>
                <c:pt idx="18112">
                  <c:v>9.9551929999999995</c:v>
                </c:pt>
                <c:pt idx="18113">
                  <c:v>9.9671979999999998</c:v>
                </c:pt>
                <c:pt idx="18114">
                  <c:v>9.9791699999999999</c:v>
                </c:pt>
                <c:pt idx="18115">
                  <c:v>9.9911200000000004</c:v>
                </c:pt>
                <c:pt idx="18116">
                  <c:v>10.003036</c:v>
                </c:pt>
                <c:pt idx="18117">
                  <c:v>10.014939999999999</c:v>
                </c:pt>
                <c:pt idx="18118">
                  <c:v>10.027002</c:v>
                </c:pt>
                <c:pt idx="18119">
                  <c:v>10.03913</c:v>
                </c:pt>
                <c:pt idx="18120">
                  <c:v>10.051360000000001</c:v>
                </c:pt>
                <c:pt idx="18121">
                  <c:v>10.063511</c:v>
                </c:pt>
                <c:pt idx="18122">
                  <c:v>10.075651000000001</c:v>
                </c:pt>
                <c:pt idx="18123">
                  <c:v>10.087656000000001</c:v>
                </c:pt>
                <c:pt idx="18124">
                  <c:v>10.099617</c:v>
                </c:pt>
                <c:pt idx="18125">
                  <c:v>10.111466</c:v>
                </c:pt>
                <c:pt idx="18126">
                  <c:v>10.123314000000001</c:v>
                </c:pt>
                <c:pt idx="18127">
                  <c:v>10.135163</c:v>
                </c:pt>
                <c:pt idx="18128">
                  <c:v>10.147023000000001</c:v>
                </c:pt>
                <c:pt idx="18129">
                  <c:v>10.158804</c:v>
                </c:pt>
                <c:pt idx="18130">
                  <c:v>10.170653</c:v>
                </c:pt>
                <c:pt idx="18131">
                  <c:v>10.182535</c:v>
                </c:pt>
                <c:pt idx="18132">
                  <c:v>10.194485</c:v>
                </c:pt>
                <c:pt idx="18133">
                  <c:v>10.206446</c:v>
                </c:pt>
                <c:pt idx="18134">
                  <c:v>10.218484999999999</c:v>
                </c:pt>
                <c:pt idx="18135">
                  <c:v>10.230479000000001</c:v>
                </c:pt>
                <c:pt idx="18136">
                  <c:v>10.242417</c:v>
                </c:pt>
                <c:pt idx="18137">
                  <c:v>10.2544</c:v>
                </c:pt>
                <c:pt idx="18138">
                  <c:v>10.266427999999999</c:v>
                </c:pt>
                <c:pt idx="18139">
                  <c:v>10.278478</c:v>
                </c:pt>
                <c:pt idx="18140">
                  <c:v>10.290596000000001</c:v>
                </c:pt>
                <c:pt idx="18141">
                  <c:v>10.302668000000001</c:v>
                </c:pt>
                <c:pt idx="18142">
                  <c:v>10.314764</c:v>
                </c:pt>
                <c:pt idx="18143">
                  <c:v>10.326836</c:v>
                </c:pt>
                <c:pt idx="18144">
                  <c:v>10.338986999999999</c:v>
                </c:pt>
                <c:pt idx="18145">
                  <c:v>10.351105</c:v>
                </c:pt>
                <c:pt idx="18146">
                  <c:v>10.363232999999999</c:v>
                </c:pt>
                <c:pt idx="18147">
                  <c:v>10.375328</c:v>
                </c:pt>
                <c:pt idx="18148">
                  <c:v>10.387592</c:v>
                </c:pt>
                <c:pt idx="18149">
                  <c:v>10.399865999999999</c:v>
                </c:pt>
                <c:pt idx="18150">
                  <c:v>10.412151</c:v>
                </c:pt>
                <c:pt idx="18151">
                  <c:v>10.424381</c:v>
                </c:pt>
                <c:pt idx="18152">
                  <c:v>10.436733</c:v>
                </c:pt>
                <c:pt idx="18153">
                  <c:v>10.449108000000001</c:v>
                </c:pt>
                <c:pt idx="18154">
                  <c:v>10.461551</c:v>
                </c:pt>
                <c:pt idx="18155">
                  <c:v>10.473959000000001</c:v>
                </c:pt>
                <c:pt idx="18156">
                  <c:v>10.486490999999999</c:v>
                </c:pt>
                <c:pt idx="18157">
                  <c:v>10.498967</c:v>
                </c:pt>
                <c:pt idx="18158">
                  <c:v>10.511431999999999</c:v>
                </c:pt>
                <c:pt idx="18159">
                  <c:v>10.52384</c:v>
                </c:pt>
                <c:pt idx="18160">
                  <c:v>10.536238000000001</c:v>
                </c:pt>
                <c:pt idx="18161">
                  <c:v>10.548512000000001</c:v>
                </c:pt>
                <c:pt idx="18162">
                  <c:v>10.560841999999999</c:v>
                </c:pt>
                <c:pt idx="18163">
                  <c:v>10.573161000000001</c:v>
                </c:pt>
                <c:pt idx="18164">
                  <c:v>10.585626</c:v>
                </c:pt>
                <c:pt idx="18165">
                  <c:v>10.598068</c:v>
                </c:pt>
                <c:pt idx="18166">
                  <c:v>10.6106</c:v>
                </c:pt>
                <c:pt idx="18167">
                  <c:v>10.623188000000001</c:v>
                </c:pt>
                <c:pt idx="18168">
                  <c:v>10.635820000000001</c:v>
                </c:pt>
                <c:pt idx="18169">
                  <c:v>10.648509000000001</c:v>
                </c:pt>
                <c:pt idx="18170">
                  <c:v>10.661265</c:v>
                </c:pt>
                <c:pt idx="18171">
                  <c:v>10.673997999999999</c:v>
                </c:pt>
                <c:pt idx="18172">
                  <c:v>10.686709</c:v>
                </c:pt>
                <c:pt idx="18173">
                  <c:v>10.69951</c:v>
                </c:pt>
                <c:pt idx="18174">
                  <c:v>10.712332999999999</c:v>
                </c:pt>
                <c:pt idx="18175">
                  <c:v>10.725066</c:v>
                </c:pt>
                <c:pt idx="18176">
                  <c:v>10.737933999999999</c:v>
                </c:pt>
                <c:pt idx="18177">
                  <c:v>10.750813000000001</c:v>
                </c:pt>
                <c:pt idx="18178">
                  <c:v>10.763692000000001</c:v>
                </c:pt>
                <c:pt idx="18179">
                  <c:v>10.776548999999999</c:v>
                </c:pt>
                <c:pt idx="18180">
                  <c:v>10.789415999999999</c:v>
                </c:pt>
                <c:pt idx="18181">
                  <c:v>10.802184</c:v>
                </c:pt>
                <c:pt idx="18182">
                  <c:v>10.815018</c:v>
                </c:pt>
                <c:pt idx="18183">
                  <c:v>10.827852</c:v>
                </c:pt>
                <c:pt idx="18184">
                  <c:v>10.840787000000001</c:v>
                </c:pt>
                <c:pt idx="18185">
                  <c:v>10.8537</c:v>
                </c:pt>
                <c:pt idx="18186">
                  <c:v>10.866713000000001</c:v>
                </c:pt>
                <c:pt idx="18187">
                  <c:v>10.879738</c:v>
                </c:pt>
                <c:pt idx="18188">
                  <c:v>10.892761999999999</c:v>
                </c:pt>
                <c:pt idx="18189">
                  <c:v>10.905742</c:v>
                </c:pt>
                <c:pt idx="18190">
                  <c:v>10.918755000000001</c:v>
                </c:pt>
                <c:pt idx="18191">
                  <c:v>10.931724000000001</c:v>
                </c:pt>
                <c:pt idx="18192">
                  <c:v>10.944749</c:v>
                </c:pt>
                <c:pt idx="18193">
                  <c:v>10.957751</c:v>
                </c:pt>
                <c:pt idx="18194">
                  <c:v>10.970775</c:v>
                </c:pt>
                <c:pt idx="18195">
                  <c:v>10.983733000000001</c:v>
                </c:pt>
                <c:pt idx="18196">
                  <c:v>10.996813</c:v>
                </c:pt>
                <c:pt idx="18197">
                  <c:v>11.009771000000001</c:v>
                </c:pt>
                <c:pt idx="18198">
                  <c:v>11.022805999999999</c:v>
                </c:pt>
                <c:pt idx="18199">
                  <c:v>11.035786</c:v>
                </c:pt>
                <c:pt idx="18200">
                  <c:v>11.048743999999999</c:v>
                </c:pt>
                <c:pt idx="18201">
                  <c:v>11.061655999999999</c:v>
                </c:pt>
                <c:pt idx="18202">
                  <c:v>11.074657999999999</c:v>
                </c:pt>
                <c:pt idx="18203">
                  <c:v>11.087593</c:v>
                </c:pt>
                <c:pt idx="18204">
                  <c:v>11.100584</c:v>
                </c:pt>
                <c:pt idx="18205">
                  <c:v>11.113507999999999</c:v>
                </c:pt>
                <c:pt idx="18206">
                  <c:v>11.126544000000001</c:v>
                </c:pt>
                <c:pt idx="18207">
                  <c:v>11.139602</c:v>
                </c:pt>
                <c:pt idx="18208">
                  <c:v>11.152627000000001</c:v>
                </c:pt>
                <c:pt idx="18209">
                  <c:v>11.16564</c:v>
                </c:pt>
                <c:pt idx="18210">
                  <c:v>11.178642</c:v>
                </c:pt>
                <c:pt idx="18211">
                  <c:v>11.191622000000001</c:v>
                </c:pt>
                <c:pt idx="18212">
                  <c:v>11.20468</c:v>
                </c:pt>
                <c:pt idx="18213">
                  <c:v>11.217760999999999</c:v>
                </c:pt>
                <c:pt idx="18214">
                  <c:v>11.230696</c:v>
                </c:pt>
                <c:pt idx="18215">
                  <c:v>11.24362</c:v>
                </c:pt>
                <c:pt idx="18216">
                  <c:v>11.256689</c:v>
                </c:pt>
                <c:pt idx="18217">
                  <c:v>11.269613</c:v>
                </c:pt>
                <c:pt idx="18218">
                  <c:v>11.282615</c:v>
                </c:pt>
                <c:pt idx="18219">
                  <c:v>11.295605999999999</c:v>
                </c:pt>
                <c:pt idx="18220">
                  <c:v>11.308574999999999</c:v>
                </c:pt>
                <c:pt idx="18221">
                  <c:v>11.321431</c:v>
                </c:pt>
                <c:pt idx="18222">
                  <c:v>11.334422</c:v>
                </c:pt>
                <c:pt idx="18223">
                  <c:v>11.347447000000001</c:v>
                </c:pt>
                <c:pt idx="18224">
                  <c:v>11.360416000000001</c:v>
                </c:pt>
                <c:pt idx="18225">
                  <c:v>11.373317</c:v>
                </c:pt>
                <c:pt idx="18226">
                  <c:v>11.386274</c:v>
                </c:pt>
                <c:pt idx="18227">
                  <c:v>11.399153</c:v>
                </c:pt>
                <c:pt idx="18228">
                  <c:v>11.412065999999999</c:v>
                </c:pt>
                <c:pt idx="18229">
                  <c:v>11.424923</c:v>
                </c:pt>
                <c:pt idx="18230">
                  <c:v>11.437813</c:v>
                </c:pt>
                <c:pt idx="18231">
                  <c:v>11.450703000000001</c:v>
                </c:pt>
                <c:pt idx="18232">
                  <c:v>11.463660000000001</c:v>
                </c:pt>
                <c:pt idx="18233">
                  <c:v>11.476551000000001</c:v>
                </c:pt>
                <c:pt idx="18234">
                  <c:v>11.489452</c:v>
                </c:pt>
                <c:pt idx="18235">
                  <c:v>11.502352999999999</c:v>
                </c:pt>
                <c:pt idx="18236">
                  <c:v>11.515288</c:v>
                </c:pt>
                <c:pt idx="18237">
                  <c:v>11.528155999999999</c:v>
                </c:pt>
                <c:pt idx="18238">
                  <c:v>11.541091</c:v>
                </c:pt>
                <c:pt idx="18239">
                  <c:v>11.554048999999999</c:v>
                </c:pt>
                <c:pt idx="18240">
                  <c:v>11.567107</c:v>
                </c:pt>
                <c:pt idx="18241">
                  <c:v>11.580143</c:v>
                </c:pt>
                <c:pt idx="18242">
                  <c:v>11.593201000000001</c:v>
                </c:pt>
                <c:pt idx="18243">
                  <c:v>11.606237</c:v>
                </c:pt>
                <c:pt idx="18244">
                  <c:v>11.619351</c:v>
                </c:pt>
                <c:pt idx="18245">
                  <c:v>11.632387</c:v>
                </c:pt>
                <c:pt idx="18246">
                  <c:v>11.645490000000001</c:v>
                </c:pt>
                <c:pt idx="18247">
                  <c:v>11.658458</c:v>
                </c:pt>
                <c:pt idx="18248">
                  <c:v>11.671371000000001</c:v>
                </c:pt>
                <c:pt idx="18249">
                  <c:v>11.684305999999999</c:v>
                </c:pt>
                <c:pt idx="18250">
                  <c:v>11.697274</c:v>
                </c:pt>
                <c:pt idx="18251">
                  <c:v>11.710176000000001</c:v>
                </c:pt>
                <c:pt idx="18252">
                  <c:v>11.723088000000001</c:v>
                </c:pt>
                <c:pt idx="18253">
                  <c:v>11.735911</c:v>
                </c:pt>
                <c:pt idx="18254">
                  <c:v>11.748813</c:v>
                </c:pt>
                <c:pt idx="18255">
                  <c:v>11.761815</c:v>
                </c:pt>
                <c:pt idx="18256">
                  <c:v>11.774806</c:v>
                </c:pt>
                <c:pt idx="18257">
                  <c:v>11.787685</c:v>
                </c:pt>
                <c:pt idx="18258">
                  <c:v>11.800598000000001</c:v>
                </c:pt>
                <c:pt idx="18259">
                  <c:v>11.813376</c:v>
                </c:pt>
                <c:pt idx="18260">
                  <c:v>11.826188</c:v>
                </c:pt>
                <c:pt idx="18261">
                  <c:v>11.839033000000001</c:v>
                </c:pt>
                <c:pt idx="18262">
                  <c:v>11.852035000000001</c:v>
                </c:pt>
                <c:pt idx="18263">
                  <c:v>11.86497</c:v>
                </c:pt>
                <c:pt idx="18264">
                  <c:v>11.877883000000001</c:v>
                </c:pt>
                <c:pt idx="18265">
                  <c:v>11.890817999999999</c:v>
                </c:pt>
                <c:pt idx="18266">
                  <c:v>11.903841999999999</c:v>
                </c:pt>
                <c:pt idx="18267">
                  <c:v>11.916766000000001</c:v>
                </c:pt>
                <c:pt idx="18268">
                  <c:v>11.929735000000001</c:v>
                </c:pt>
                <c:pt idx="18269">
                  <c:v>11.942636</c:v>
                </c:pt>
                <c:pt idx="18270">
                  <c:v>11.955717</c:v>
                </c:pt>
                <c:pt idx="18271">
                  <c:v>11.968753</c:v>
                </c:pt>
                <c:pt idx="18272">
                  <c:v>11.981833</c:v>
                </c:pt>
                <c:pt idx="18273">
                  <c:v>11.994835</c:v>
                </c:pt>
                <c:pt idx="18274">
                  <c:v>12.007871</c:v>
                </c:pt>
                <c:pt idx="18275">
                  <c:v>12.020873</c:v>
                </c:pt>
                <c:pt idx="18276">
                  <c:v>12.033932</c:v>
                </c:pt>
                <c:pt idx="18277">
                  <c:v>12.047012</c:v>
                </c:pt>
                <c:pt idx="18278">
                  <c:v>12.060104000000001</c:v>
                </c:pt>
                <c:pt idx="18279">
                  <c:v>12.073129</c:v>
                </c:pt>
                <c:pt idx="18280">
                  <c:v>12.086107999999999</c:v>
                </c:pt>
                <c:pt idx="18281">
                  <c:v>12.099043</c:v>
                </c:pt>
                <c:pt idx="18282">
                  <c:v>12.112079</c:v>
                </c:pt>
                <c:pt idx="18283">
                  <c:v>12.125126</c:v>
                </c:pt>
                <c:pt idx="18284">
                  <c:v>12.138229000000001</c:v>
                </c:pt>
                <c:pt idx="18285">
                  <c:v>12.151287</c:v>
                </c:pt>
                <c:pt idx="18286">
                  <c:v>12.164502000000001</c:v>
                </c:pt>
                <c:pt idx="18287">
                  <c:v>12.177628</c:v>
                </c:pt>
                <c:pt idx="18288">
                  <c:v>12.190842999999999</c:v>
                </c:pt>
                <c:pt idx="18289">
                  <c:v>12.204079999999999</c:v>
                </c:pt>
                <c:pt idx="18290">
                  <c:v>12.217273</c:v>
                </c:pt>
                <c:pt idx="18291">
                  <c:v>12.230465000000001</c:v>
                </c:pt>
                <c:pt idx="18292">
                  <c:v>12.243781</c:v>
                </c:pt>
                <c:pt idx="18293">
                  <c:v>12.257052</c:v>
                </c:pt>
                <c:pt idx="18294">
                  <c:v>12.270357000000001</c:v>
                </c:pt>
                <c:pt idx="18295">
                  <c:v>12.283504000000001</c:v>
                </c:pt>
                <c:pt idx="18296">
                  <c:v>12.296652</c:v>
                </c:pt>
                <c:pt idx="18297">
                  <c:v>12.309856</c:v>
                </c:pt>
                <c:pt idx="18298">
                  <c:v>12.323104000000001</c:v>
                </c:pt>
                <c:pt idx="18299">
                  <c:v>12.336375</c:v>
                </c:pt>
                <c:pt idx="18300">
                  <c:v>12.349769999999999</c:v>
                </c:pt>
                <c:pt idx="18301">
                  <c:v>12.363108</c:v>
                </c:pt>
                <c:pt idx="18302">
                  <c:v>12.376480000000001</c:v>
                </c:pt>
                <c:pt idx="18303">
                  <c:v>12.389794999999999</c:v>
                </c:pt>
                <c:pt idx="18304">
                  <c:v>12.403133</c:v>
                </c:pt>
                <c:pt idx="18305">
                  <c:v>12.416460000000001</c:v>
                </c:pt>
                <c:pt idx="18306">
                  <c:v>12.42981</c:v>
                </c:pt>
                <c:pt idx="18307">
                  <c:v>12.442990999999999</c:v>
                </c:pt>
                <c:pt idx="18308">
                  <c:v>12.456251</c:v>
                </c:pt>
                <c:pt idx="18309">
                  <c:v>12.469511000000001</c:v>
                </c:pt>
                <c:pt idx="18310">
                  <c:v>12.482815</c:v>
                </c:pt>
                <c:pt idx="18311">
                  <c:v>12.495941</c:v>
                </c:pt>
                <c:pt idx="18312">
                  <c:v>12.5091</c:v>
                </c:pt>
                <c:pt idx="18313">
                  <c:v>12.522112999999999</c:v>
                </c:pt>
                <c:pt idx="18314">
                  <c:v>12.535227000000001</c:v>
                </c:pt>
                <c:pt idx="18315">
                  <c:v>12.548341000000001</c:v>
                </c:pt>
                <c:pt idx="18316">
                  <c:v>12.561477999999999</c:v>
                </c:pt>
                <c:pt idx="18317">
                  <c:v>12.574536</c:v>
                </c:pt>
                <c:pt idx="18318">
                  <c:v>12.587617</c:v>
                </c:pt>
                <c:pt idx="18319">
                  <c:v>12.600709</c:v>
                </c:pt>
                <c:pt idx="18320">
                  <c:v>12.613911999999999</c:v>
                </c:pt>
                <c:pt idx="18321">
                  <c:v>12.627094</c:v>
                </c:pt>
                <c:pt idx="18322">
                  <c:v>12.640309</c:v>
                </c:pt>
                <c:pt idx="18323">
                  <c:v>12.653445</c:v>
                </c:pt>
                <c:pt idx="18324">
                  <c:v>12.666615</c:v>
                </c:pt>
                <c:pt idx="18325">
                  <c:v>12.679717999999999</c:v>
                </c:pt>
                <c:pt idx="18326">
                  <c:v>12.692843999999999</c:v>
                </c:pt>
                <c:pt idx="18327">
                  <c:v>12.705779</c:v>
                </c:pt>
                <c:pt idx="18328">
                  <c:v>12.718736</c:v>
                </c:pt>
                <c:pt idx="18329">
                  <c:v>12.731626</c:v>
                </c:pt>
                <c:pt idx="18330">
                  <c:v>12.744460999999999</c:v>
                </c:pt>
                <c:pt idx="18331">
                  <c:v>12.757294999999999</c:v>
                </c:pt>
                <c:pt idx="18332">
                  <c:v>12.77004</c:v>
                </c:pt>
                <c:pt idx="18333">
                  <c:v>12.782605</c:v>
                </c:pt>
                <c:pt idx="18334">
                  <c:v>12.795249</c:v>
                </c:pt>
                <c:pt idx="18335">
                  <c:v>12.807893</c:v>
                </c:pt>
                <c:pt idx="18336">
                  <c:v>12.82066</c:v>
                </c:pt>
                <c:pt idx="18337">
                  <c:v>12.833371</c:v>
                </c:pt>
                <c:pt idx="18338">
                  <c:v>12.846003</c:v>
                </c:pt>
                <c:pt idx="18339">
                  <c:v>12.858513</c:v>
                </c:pt>
                <c:pt idx="18340">
                  <c:v>12.871022</c:v>
                </c:pt>
                <c:pt idx="18341">
                  <c:v>12.883452999999999</c:v>
                </c:pt>
                <c:pt idx="18342">
                  <c:v>12.895963</c:v>
                </c:pt>
                <c:pt idx="18343">
                  <c:v>12.908405</c:v>
                </c:pt>
                <c:pt idx="18344">
                  <c:v>12.920858000000001</c:v>
                </c:pt>
                <c:pt idx="18345">
                  <c:v>12.933334</c:v>
                </c:pt>
                <c:pt idx="18346">
                  <c:v>12.945855</c:v>
                </c:pt>
                <c:pt idx="18347">
                  <c:v>12.958318999999999</c:v>
                </c:pt>
                <c:pt idx="18348">
                  <c:v>12.970941</c:v>
                </c:pt>
                <c:pt idx="18349">
                  <c:v>12.983596</c:v>
                </c:pt>
                <c:pt idx="18350">
                  <c:v>12.996262</c:v>
                </c:pt>
                <c:pt idx="18351">
                  <c:v>13.008861</c:v>
                </c:pt>
                <c:pt idx="18352">
                  <c:v>13.02155</c:v>
                </c:pt>
                <c:pt idx="18353">
                  <c:v>13.034227</c:v>
                </c:pt>
                <c:pt idx="18354">
                  <c:v>13.04705</c:v>
                </c:pt>
                <c:pt idx="18355">
                  <c:v>13.059784000000001</c:v>
                </c:pt>
                <c:pt idx="18356">
                  <c:v>13.072516999999999</c:v>
                </c:pt>
                <c:pt idx="18357">
                  <c:v>13.085183000000001</c:v>
                </c:pt>
                <c:pt idx="18358">
                  <c:v>13.097849</c:v>
                </c:pt>
                <c:pt idx="18359">
                  <c:v>13.110415</c:v>
                </c:pt>
                <c:pt idx="18360">
                  <c:v>13.123025</c:v>
                </c:pt>
                <c:pt idx="18361">
                  <c:v>13.135501</c:v>
                </c:pt>
                <c:pt idx="18362">
                  <c:v>13.148066</c:v>
                </c:pt>
                <c:pt idx="18363">
                  <c:v>13.160531000000001</c:v>
                </c:pt>
                <c:pt idx="18364">
                  <c:v>13.173052</c:v>
                </c:pt>
                <c:pt idx="18365">
                  <c:v>13.185539</c:v>
                </c:pt>
                <c:pt idx="18366">
                  <c:v>13.198104000000001</c:v>
                </c:pt>
                <c:pt idx="18367">
                  <c:v>13.210658</c:v>
                </c:pt>
                <c:pt idx="18368">
                  <c:v>13.223324</c:v>
                </c:pt>
                <c:pt idx="18369">
                  <c:v>13.236058</c:v>
                </c:pt>
                <c:pt idx="18370">
                  <c:v>13.248847</c:v>
                </c:pt>
                <c:pt idx="18371">
                  <c:v>13.261715000000001</c:v>
                </c:pt>
                <c:pt idx="18372">
                  <c:v>13.274673</c:v>
                </c:pt>
                <c:pt idx="18373">
                  <c:v>13.287652</c:v>
                </c:pt>
                <c:pt idx="18374">
                  <c:v>13.300744</c:v>
                </c:pt>
                <c:pt idx="18375">
                  <c:v>13.313724000000001</c:v>
                </c:pt>
                <c:pt idx="18376">
                  <c:v>13.326681000000001</c:v>
                </c:pt>
                <c:pt idx="18377">
                  <c:v>13.339549</c:v>
                </c:pt>
                <c:pt idx="18378">
                  <c:v>13.352451</c:v>
                </c:pt>
                <c:pt idx="18379">
                  <c:v>13.365386000000001</c:v>
                </c:pt>
                <c:pt idx="18380">
                  <c:v>13.378477</c:v>
                </c:pt>
                <c:pt idx="18381">
                  <c:v>13.391569</c:v>
                </c:pt>
                <c:pt idx="18382">
                  <c:v>13.404728</c:v>
                </c:pt>
                <c:pt idx="18383">
                  <c:v>13.417786</c:v>
                </c:pt>
                <c:pt idx="18384">
                  <c:v>13.430856</c:v>
                </c:pt>
                <c:pt idx="18385">
                  <c:v>13.443835</c:v>
                </c:pt>
                <c:pt idx="18386">
                  <c:v>13.456815000000001</c:v>
                </c:pt>
                <c:pt idx="18387">
                  <c:v>13.469773</c:v>
                </c:pt>
                <c:pt idx="18388">
                  <c:v>13.482853</c:v>
                </c:pt>
                <c:pt idx="18389">
                  <c:v>13.495945000000001</c:v>
                </c:pt>
                <c:pt idx="18390">
                  <c:v>13.508991999999999</c:v>
                </c:pt>
                <c:pt idx="18391">
                  <c:v>13.521927</c:v>
                </c:pt>
                <c:pt idx="18392">
                  <c:v>13.534907</c:v>
                </c:pt>
                <c:pt idx="18393">
                  <c:v>13.547864000000001</c:v>
                </c:pt>
                <c:pt idx="18394">
                  <c:v>13.560855</c:v>
                </c:pt>
                <c:pt idx="18395">
                  <c:v>13.573801</c:v>
                </c:pt>
                <c:pt idx="18396">
                  <c:v>13.586836999999999</c:v>
                </c:pt>
                <c:pt idx="18397">
                  <c:v>13.599907</c:v>
                </c:pt>
                <c:pt idx="18398">
                  <c:v>13.613077000000001</c:v>
                </c:pt>
                <c:pt idx="18399">
                  <c:v>13.626281000000001</c:v>
                </c:pt>
                <c:pt idx="18400">
                  <c:v>13.639720000000001</c:v>
                </c:pt>
                <c:pt idx="18401">
                  <c:v>13.653124999999999</c:v>
                </c:pt>
                <c:pt idx="18402">
                  <c:v>13.666732</c:v>
                </c:pt>
                <c:pt idx="18403">
                  <c:v>13.680315999999999</c:v>
                </c:pt>
                <c:pt idx="18404">
                  <c:v>13.694091</c:v>
                </c:pt>
                <c:pt idx="18405">
                  <c:v>13.707889</c:v>
                </c:pt>
                <c:pt idx="18406">
                  <c:v>13.721776</c:v>
                </c:pt>
                <c:pt idx="18407">
                  <c:v>13.735595</c:v>
                </c:pt>
                <c:pt idx="18408">
                  <c:v>13.749504999999999</c:v>
                </c:pt>
                <c:pt idx="18409">
                  <c:v>13.763413999999999</c:v>
                </c:pt>
                <c:pt idx="18410">
                  <c:v>13.777301</c:v>
                </c:pt>
                <c:pt idx="18411">
                  <c:v>13.791221</c:v>
                </c:pt>
                <c:pt idx="18412">
                  <c:v>13.805130999999999</c:v>
                </c:pt>
                <c:pt idx="18413">
                  <c:v>13.818949999999999</c:v>
                </c:pt>
                <c:pt idx="18414">
                  <c:v>13.832905</c:v>
                </c:pt>
                <c:pt idx="18415">
                  <c:v>13.846848</c:v>
                </c:pt>
                <c:pt idx="18416">
                  <c:v>13.860958</c:v>
                </c:pt>
                <c:pt idx="18417">
                  <c:v>13.875125000000001</c:v>
                </c:pt>
                <c:pt idx="18418">
                  <c:v>13.889427</c:v>
                </c:pt>
                <c:pt idx="18419">
                  <c:v>13.903727999999999</c:v>
                </c:pt>
                <c:pt idx="18420">
                  <c:v>13.918096</c:v>
                </c:pt>
                <c:pt idx="18421">
                  <c:v>13.932475999999999</c:v>
                </c:pt>
                <c:pt idx="18422">
                  <c:v>13.946923</c:v>
                </c:pt>
                <c:pt idx="18423">
                  <c:v>13.961335999999999</c:v>
                </c:pt>
                <c:pt idx="18424">
                  <c:v>13.975918</c:v>
                </c:pt>
                <c:pt idx="18425">
                  <c:v>13.990544</c:v>
                </c:pt>
                <c:pt idx="18426">
                  <c:v>14.005349000000001</c:v>
                </c:pt>
                <c:pt idx="18427">
                  <c:v>14.020121</c:v>
                </c:pt>
                <c:pt idx="18428">
                  <c:v>14.034903</c:v>
                </c:pt>
                <c:pt idx="18429">
                  <c:v>14.049619</c:v>
                </c:pt>
                <c:pt idx="18430">
                  <c:v>14.064323999999999</c:v>
                </c:pt>
                <c:pt idx="18431">
                  <c:v>14.079006</c:v>
                </c:pt>
                <c:pt idx="18432">
                  <c:v>14.093844000000001</c:v>
                </c:pt>
                <c:pt idx="18433">
                  <c:v>14.108750000000001</c:v>
                </c:pt>
                <c:pt idx="18434">
                  <c:v>14.123735</c:v>
                </c:pt>
                <c:pt idx="18435">
                  <c:v>14.138674999999999</c:v>
                </c:pt>
                <c:pt idx="18436">
                  <c:v>14.153637</c:v>
                </c:pt>
                <c:pt idx="18437">
                  <c:v>14.168498</c:v>
                </c:pt>
                <c:pt idx="18438">
                  <c:v>14.183337</c:v>
                </c:pt>
                <c:pt idx="18439">
                  <c:v>14.198119999999999</c:v>
                </c:pt>
                <c:pt idx="18440">
                  <c:v>14.212935999999999</c:v>
                </c:pt>
                <c:pt idx="18441">
                  <c:v>14.227539999999999</c:v>
                </c:pt>
                <c:pt idx="18442">
                  <c:v>14.242099</c:v>
                </c:pt>
                <c:pt idx="18443">
                  <c:v>14.256456</c:v>
                </c:pt>
                <c:pt idx="18444">
                  <c:v>14.270813</c:v>
                </c:pt>
                <c:pt idx="18445">
                  <c:v>14.284969</c:v>
                </c:pt>
                <c:pt idx="18446">
                  <c:v>14.299068999999999</c:v>
                </c:pt>
                <c:pt idx="18447">
                  <c:v>14.312977999999999</c:v>
                </c:pt>
                <c:pt idx="18448">
                  <c:v>14.326943</c:v>
                </c:pt>
                <c:pt idx="18449">
                  <c:v>14.340785</c:v>
                </c:pt>
                <c:pt idx="18450">
                  <c:v>14.354594000000001</c:v>
                </c:pt>
                <c:pt idx="18451">
                  <c:v>14.368335</c:v>
                </c:pt>
                <c:pt idx="18452">
                  <c:v>14.381997999999999</c:v>
                </c:pt>
                <c:pt idx="18453">
                  <c:v>14.395661</c:v>
                </c:pt>
                <c:pt idx="18454">
                  <c:v>14.409369</c:v>
                </c:pt>
                <c:pt idx="18455">
                  <c:v>14.422942000000001</c:v>
                </c:pt>
                <c:pt idx="18456">
                  <c:v>14.43656</c:v>
                </c:pt>
                <c:pt idx="18457">
                  <c:v>14.450011</c:v>
                </c:pt>
                <c:pt idx="18458">
                  <c:v>14.463416</c:v>
                </c:pt>
                <c:pt idx="18459">
                  <c:v>14.476698000000001</c:v>
                </c:pt>
                <c:pt idx="18460">
                  <c:v>14.489947000000001</c:v>
                </c:pt>
                <c:pt idx="18461">
                  <c:v>14.503083</c:v>
                </c:pt>
                <c:pt idx="18462">
                  <c:v>14.516107999999999</c:v>
                </c:pt>
                <c:pt idx="18463">
                  <c:v>14.529088</c:v>
                </c:pt>
                <c:pt idx="18464">
                  <c:v>14.542056000000001</c:v>
                </c:pt>
                <c:pt idx="18465">
                  <c:v>14.55489</c:v>
                </c:pt>
                <c:pt idx="18466">
                  <c:v>14.567736</c:v>
                </c:pt>
                <c:pt idx="18467">
                  <c:v>14.580436000000001</c:v>
                </c:pt>
                <c:pt idx="18468">
                  <c:v>14.593135</c:v>
                </c:pt>
                <c:pt idx="18469">
                  <c:v>14.605757000000001</c:v>
                </c:pt>
                <c:pt idx="18470">
                  <c:v>14.618423</c:v>
                </c:pt>
                <c:pt idx="18471">
                  <c:v>14.630977</c:v>
                </c:pt>
                <c:pt idx="18472">
                  <c:v>14.643542999999999</c:v>
                </c:pt>
                <c:pt idx="18473">
                  <c:v>14.655974000000001</c:v>
                </c:pt>
                <c:pt idx="18474">
                  <c:v>14.668326</c:v>
                </c:pt>
                <c:pt idx="18475">
                  <c:v>14.680534</c:v>
                </c:pt>
                <c:pt idx="18476">
                  <c:v>14.692785000000001</c:v>
                </c:pt>
                <c:pt idx="18477">
                  <c:v>14.704981</c:v>
                </c:pt>
                <c:pt idx="18478">
                  <c:v>14.717255</c:v>
                </c:pt>
                <c:pt idx="18479">
                  <c:v>14.729495999999999</c:v>
                </c:pt>
                <c:pt idx="18480">
                  <c:v>14.741826</c:v>
                </c:pt>
                <c:pt idx="18481">
                  <c:v>14.754101</c:v>
                </c:pt>
                <c:pt idx="18482">
                  <c:v>14.766431000000001</c:v>
                </c:pt>
                <c:pt idx="18483">
                  <c:v>14.778727999999999</c:v>
                </c:pt>
                <c:pt idx="18484">
                  <c:v>14.791114</c:v>
                </c:pt>
                <c:pt idx="18485">
                  <c:v>14.803444000000001</c:v>
                </c:pt>
                <c:pt idx="18486">
                  <c:v>14.81592</c:v>
                </c:pt>
                <c:pt idx="18487">
                  <c:v>14.828362</c:v>
                </c:pt>
                <c:pt idx="18488">
                  <c:v>14.840984000000001</c:v>
                </c:pt>
                <c:pt idx="18489">
                  <c:v>14.853503999999999</c:v>
                </c:pt>
                <c:pt idx="18490">
                  <c:v>14.866070000000001</c:v>
                </c:pt>
                <c:pt idx="18491">
                  <c:v>14.878634999999999</c:v>
                </c:pt>
                <c:pt idx="18492">
                  <c:v>14.891234000000001</c:v>
                </c:pt>
                <c:pt idx="18493">
                  <c:v>14.903867</c:v>
                </c:pt>
                <c:pt idx="18494">
                  <c:v>14.916477</c:v>
                </c:pt>
                <c:pt idx="18495">
                  <c:v>14.929054000000001</c:v>
                </c:pt>
                <c:pt idx="18496">
                  <c:v>14.941675</c:v>
                </c:pt>
                <c:pt idx="18497">
                  <c:v>14.954217999999999</c:v>
                </c:pt>
                <c:pt idx="18498">
                  <c:v>14.966817000000001</c:v>
                </c:pt>
                <c:pt idx="18499">
                  <c:v>14.979438</c:v>
                </c:pt>
                <c:pt idx="18500">
                  <c:v>14.992172</c:v>
                </c:pt>
                <c:pt idx="18501">
                  <c:v>15.004939</c:v>
                </c:pt>
                <c:pt idx="18502">
                  <c:v>15.017806999999999</c:v>
                </c:pt>
                <c:pt idx="18503">
                  <c:v>15.030718999999999</c:v>
                </c:pt>
                <c:pt idx="18504">
                  <c:v>15.043564999999999</c:v>
                </c:pt>
                <c:pt idx="18505">
                  <c:v>15.056466</c:v>
                </c:pt>
                <c:pt idx="18506">
                  <c:v>15.069367</c:v>
                </c:pt>
                <c:pt idx="18507">
                  <c:v>15.082190000000001</c:v>
                </c:pt>
                <c:pt idx="18508">
                  <c:v>15.095025</c:v>
                </c:pt>
                <c:pt idx="18509">
                  <c:v>15.107825</c:v>
                </c:pt>
                <c:pt idx="18510">
                  <c:v>15.120704</c:v>
                </c:pt>
                <c:pt idx="18511">
                  <c:v>15.133449000000001</c:v>
                </c:pt>
                <c:pt idx="18512">
                  <c:v>15.146193999999999</c:v>
                </c:pt>
                <c:pt idx="18513">
                  <c:v>15.158893000000001</c:v>
                </c:pt>
                <c:pt idx="18514">
                  <c:v>15.171694</c:v>
                </c:pt>
                <c:pt idx="18515">
                  <c:v>15.184495</c:v>
                </c:pt>
                <c:pt idx="18516">
                  <c:v>15.197350999999999</c:v>
                </c:pt>
                <c:pt idx="18517">
                  <c:v>15.210118</c:v>
                </c:pt>
                <c:pt idx="18518">
                  <c:v>15.222908</c:v>
                </c:pt>
                <c:pt idx="18519">
                  <c:v>15.23563</c:v>
                </c:pt>
                <c:pt idx="18520">
                  <c:v>15.248329999999999</c:v>
                </c:pt>
                <c:pt idx="18521">
                  <c:v>15.260806000000001</c:v>
                </c:pt>
                <c:pt idx="18522">
                  <c:v>15.273225</c:v>
                </c:pt>
                <c:pt idx="18523">
                  <c:v>15.285600000000001</c:v>
                </c:pt>
                <c:pt idx="18524">
                  <c:v>15.298064999999999</c:v>
                </c:pt>
                <c:pt idx="18525">
                  <c:v>15.310461999999999</c:v>
                </c:pt>
                <c:pt idx="18526">
                  <c:v>15.32286</c:v>
                </c:pt>
                <c:pt idx="18527">
                  <c:v>15.335122999999999</c:v>
                </c:pt>
                <c:pt idx="18528">
                  <c:v>15.347441999999999</c:v>
                </c:pt>
                <c:pt idx="18529">
                  <c:v>15.359638</c:v>
                </c:pt>
                <c:pt idx="18530">
                  <c:v>15.371879</c:v>
                </c:pt>
                <c:pt idx="18531">
                  <c:v>15.384041</c:v>
                </c:pt>
                <c:pt idx="18532">
                  <c:v>15.396169</c:v>
                </c:pt>
                <c:pt idx="18533">
                  <c:v>15.408298</c:v>
                </c:pt>
                <c:pt idx="18534">
                  <c:v>15.420348000000001</c:v>
                </c:pt>
                <c:pt idx="18535">
                  <c:v>15.432342999999999</c:v>
                </c:pt>
                <c:pt idx="18536">
                  <c:v>15.444381999999999</c:v>
                </c:pt>
                <c:pt idx="18537">
                  <c:v>15.45641</c:v>
                </c:pt>
                <c:pt idx="18538">
                  <c:v>15.468482</c:v>
                </c:pt>
                <c:pt idx="18539">
                  <c:v>15.480600000000001</c:v>
                </c:pt>
                <c:pt idx="18540">
                  <c:v>15.49274</c:v>
                </c:pt>
                <c:pt idx="18541">
                  <c:v>15.504723</c:v>
                </c:pt>
                <c:pt idx="18542">
                  <c:v>15.516695</c:v>
                </c:pt>
                <c:pt idx="18543">
                  <c:v>15.528566</c:v>
                </c:pt>
                <c:pt idx="18544">
                  <c:v>15.540437000000001</c:v>
                </c:pt>
                <c:pt idx="18545">
                  <c:v>15.552319000000001</c:v>
                </c:pt>
                <c:pt idx="18546">
                  <c:v>15.564156000000001</c:v>
                </c:pt>
                <c:pt idx="18547">
                  <c:v>15.576015999999999</c:v>
                </c:pt>
                <c:pt idx="18548">
                  <c:v>15.587910000000001</c:v>
                </c:pt>
                <c:pt idx="18549">
                  <c:v>15.599781</c:v>
                </c:pt>
                <c:pt idx="18550">
                  <c:v>15.611686000000001</c:v>
                </c:pt>
                <c:pt idx="18551">
                  <c:v>15.623467</c:v>
                </c:pt>
                <c:pt idx="18552">
                  <c:v>15.635361</c:v>
                </c:pt>
                <c:pt idx="18553">
                  <c:v>15.647344</c:v>
                </c:pt>
                <c:pt idx="18554">
                  <c:v>15.659394000000001</c:v>
                </c:pt>
                <c:pt idx="18555">
                  <c:v>15.671298999999999</c:v>
                </c:pt>
                <c:pt idx="18556">
                  <c:v>15.683114</c:v>
                </c:pt>
                <c:pt idx="18557">
                  <c:v>15.694917999999999</c:v>
                </c:pt>
                <c:pt idx="18558">
                  <c:v>15.706811</c:v>
                </c:pt>
                <c:pt idx="18559">
                  <c:v>15.71866</c:v>
                </c:pt>
                <c:pt idx="18560">
                  <c:v>15.730608999999999</c:v>
                </c:pt>
                <c:pt idx="18561">
                  <c:v>15.742615000000001</c:v>
                </c:pt>
                <c:pt idx="18562">
                  <c:v>15.754811</c:v>
                </c:pt>
                <c:pt idx="18563">
                  <c:v>15.767096</c:v>
                </c:pt>
                <c:pt idx="18564">
                  <c:v>15.779415</c:v>
                </c:pt>
                <c:pt idx="18565">
                  <c:v>15.791689</c:v>
                </c:pt>
                <c:pt idx="18566">
                  <c:v>15.804053</c:v>
                </c:pt>
                <c:pt idx="18567">
                  <c:v>15.816371999999999</c:v>
                </c:pt>
                <c:pt idx="18568">
                  <c:v>15.828725</c:v>
                </c:pt>
                <c:pt idx="18569">
                  <c:v>15.840987999999999</c:v>
                </c:pt>
                <c:pt idx="18570">
                  <c:v>15.853262000000001</c:v>
                </c:pt>
                <c:pt idx="18571">
                  <c:v>15.865525</c:v>
                </c:pt>
                <c:pt idx="18572">
                  <c:v>15.877867</c:v>
                </c:pt>
                <c:pt idx="18573">
                  <c:v>15.890242000000001</c:v>
                </c:pt>
                <c:pt idx="18574">
                  <c:v>15.902594000000001</c:v>
                </c:pt>
                <c:pt idx="18575">
                  <c:v>15.915003</c:v>
                </c:pt>
                <c:pt idx="18576">
                  <c:v>15.927445000000001</c:v>
                </c:pt>
                <c:pt idx="18577">
                  <c:v>15.939731</c:v>
                </c:pt>
                <c:pt idx="18578">
                  <c:v>15.951938</c:v>
                </c:pt>
                <c:pt idx="18579">
                  <c:v>15.964134</c:v>
                </c:pt>
                <c:pt idx="18580">
                  <c:v>15.976251</c:v>
                </c:pt>
                <c:pt idx="18581">
                  <c:v>15.988279</c:v>
                </c:pt>
                <c:pt idx="18582">
                  <c:v>16.000351999999999</c:v>
                </c:pt>
                <c:pt idx="18583">
                  <c:v>16.012378999999999</c:v>
                </c:pt>
                <c:pt idx="18584">
                  <c:v>16.024429999999999</c:v>
                </c:pt>
                <c:pt idx="18585">
                  <c:v>16.036424</c:v>
                </c:pt>
                <c:pt idx="18586">
                  <c:v>16.048452000000001</c:v>
                </c:pt>
                <c:pt idx="18587">
                  <c:v>16.060390000000002</c:v>
                </c:pt>
                <c:pt idx="18588">
                  <c:v>16.072272000000002</c:v>
                </c:pt>
                <c:pt idx="18589">
                  <c:v>16.084098999999998</c:v>
                </c:pt>
                <c:pt idx="18590">
                  <c:v>16.095980999999998</c:v>
                </c:pt>
                <c:pt idx="18591">
                  <c:v>16.107818000000002</c:v>
                </c:pt>
                <c:pt idx="18592">
                  <c:v>16.119789999999998</c:v>
                </c:pt>
                <c:pt idx="18593">
                  <c:v>16.131627999999999</c:v>
                </c:pt>
                <c:pt idx="18594">
                  <c:v>16.143408999999998</c:v>
                </c:pt>
                <c:pt idx="18595">
                  <c:v>16.155090000000001</c:v>
                </c:pt>
                <c:pt idx="18596">
                  <c:v>16.166848999999999</c:v>
                </c:pt>
                <c:pt idx="18597">
                  <c:v>16.178754000000001</c:v>
                </c:pt>
                <c:pt idx="18598">
                  <c:v>16.190681000000001</c:v>
                </c:pt>
                <c:pt idx="18599">
                  <c:v>16.202552000000001</c:v>
                </c:pt>
                <c:pt idx="18600">
                  <c:v>16.214468</c:v>
                </c:pt>
                <c:pt idx="18601">
                  <c:v>16.226216000000001</c:v>
                </c:pt>
                <c:pt idx="18602">
                  <c:v>16.237929999999999</c:v>
                </c:pt>
                <c:pt idx="18603">
                  <c:v>16.249566000000002</c:v>
                </c:pt>
                <c:pt idx="18604">
                  <c:v>16.261157000000001</c:v>
                </c:pt>
                <c:pt idx="18605">
                  <c:v>16.272725999999999</c:v>
                </c:pt>
                <c:pt idx="18606">
                  <c:v>16.284282999999999</c:v>
                </c:pt>
                <c:pt idx="18607">
                  <c:v>16.295750999999999</c:v>
                </c:pt>
                <c:pt idx="18608">
                  <c:v>16.307397999999999</c:v>
                </c:pt>
                <c:pt idx="18609">
                  <c:v>16.319078999999999</c:v>
                </c:pt>
                <c:pt idx="18610">
                  <c:v>16.330849000000001</c:v>
                </c:pt>
                <c:pt idx="18611">
                  <c:v>16.342631000000001</c:v>
                </c:pt>
                <c:pt idx="18612">
                  <c:v>16.354434999999999</c:v>
                </c:pt>
                <c:pt idx="18613">
                  <c:v>16.366216000000001</c:v>
                </c:pt>
                <c:pt idx="18614">
                  <c:v>16.378008999999999</c:v>
                </c:pt>
                <c:pt idx="18615">
                  <c:v>16.389800999999999</c:v>
                </c:pt>
                <c:pt idx="18616">
                  <c:v>16.401617000000002</c:v>
                </c:pt>
                <c:pt idx="18617">
                  <c:v>16.413443000000001</c:v>
                </c:pt>
                <c:pt idx="18618">
                  <c:v>16.425447999999999</c:v>
                </c:pt>
                <c:pt idx="18619">
                  <c:v>16.437532000000001</c:v>
                </c:pt>
                <c:pt idx="18620">
                  <c:v>16.449581999999999</c:v>
                </c:pt>
                <c:pt idx="18621">
                  <c:v>16.461666000000001</c:v>
                </c:pt>
                <c:pt idx="18622">
                  <c:v>16.473817</c:v>
                </c:pt>
                <c:pt idx="18623">
                  <c:v>16.486024</c:v>
                </c:pt>
                <c:pt idx="18624">
                  <c:v>16.498253999999999</c:v>
                </c:pt>
                <c:pt idx="18625">
                  <c:v>16.510505999999999</c:v>
                </c:pt>
                <c:pt idx="18626">
                  <c:v>16.522870000000001</c:v>
                </c:pt>
                <c:pt idx="18627">
                  <c:v>16.535211</c:v>
                </c:pt>
                <c:pt idx="18628">
                  <c:v>16.547630999999999</c:v>
                </c:pt>
                <c:pt idx="18629">
                  <c:v>16.560096000000001</c:v>
                </c:pt>
                <c:pt idx="18630">
                  <c:v>16.572538000000002</c:v>
                </c:pt>
                <c:pt idx="18631">
                  <c:v>16.584902</c:v>
                </c:pt>
                <c:pt idx="18632">
                  <c:v>16.597332999999999</c:v>
                </c:pt>
                <c:pt idx="18633">
                  <c:v>16.609663000000001</c:v>
                </c:pt>
                <c:pt idx="18634">
                  <c:v>16.622083</c:v>
                </c:pt>
                <c:pt idx="18635">
                  <c:v>16.634468999999999</c:v>
                </c:pt>
                <c:pt idx="18636">
                  <c:v>16.646922</c:v>
                </c:pt>
                <c:pt idx="18637">
                  <c:v>16.659420999999998</c:v>
                </c:pt>
                <c:pt idx="18638">
                  <c:v>16.671817999999998</c:v>
                </c:pt>
                <c:pt idx="18639">
                  <c:v>16.684182</c:v>
                </c:pt>
                <c:pt idx="18640">
                  <c:v>16.696579</c:v>
                </c:pt>
                <c:pt idx="18641">
                  <c:v>16.708977000000001</c:v>
                </c:pt>
                <c:pt idx="18642">
                  <c:v>16.721464000000001</c:v>
                </c:pt>
                <c:pt idx="18643">
                  <c:v>16.733961999999998</c:v>
                </c:pt>
                <c:pt idx="18644">
                  <c:v>16.746472000000001</c:v>
                </c:pt>
                <c:pt idx="18645">
                  <c:v>16.758980999999999</c:v>
                </c:pt>
                <c:pt idx="18646">
                  <c:v>16.771467999999999</c:v>
                </c:pt>
                <c:pt idx="18647">
                  <c:v>16.783965999999999</c:v>
                </c:pt>
                <c:pt idx="18648">
                  <c:v>16.796486999999999</c:v>
                </c:pt>
                <c:pt idx="18649">
                  <c:v>16.80875</c:v>
                </c:pt>
                <c:pt idx="18650">
                  <c:v>16.820945999999999</c:v>
                </c:pt>
                <c:pt idx="18651">
                  <c:v>16.833041000000001</c:v>
                </c:pt>
                <c:pt idx="18652">
                  <c:v>16.845136</c:v>
                </c:pt>
                <c:pt idx="18653">
                  <c:v>16.857185999999999</c:v>
                </c:pt>
                <c:pt idx="18654">
                  <c:v>16.869168999999999</c:v>
                </c:pt>
                <c:pt idx="18655">
                  <c:v>16.881039999999999</c:v>
                </c:pt>
                <c:pt idx="18656">
                  <c:v>16.892889</c:v>
                </c:pt>
                <c:pt idx="18657">
                  <c:v>16.904671</c:v>
                </c:pt>
                <c:pt idx="18658">
                  <c:v>16.916463</c:v>
                </c:pt>
                <c:pt idx="18659">
                  <c:v>16.928121999999998</c:v>
                </c:pt>
                <c:pt idx="18660">
                  <c:v>16.939734999999999</c:v>
                </c:pt>
                <c:pt idx="18661">
                  <c:v>16.951336999999999</c:v>
                </c:pt>
                <c:pt idx="18662">
                  <c:v>16.962928000000002</c:v>
                </c:pt>
                <c:pt idx="18663">
                  <c:v>16.974430000000002</c:v>
                </c:pt>
                <c:pt idx="18664">
                  <c:v>16.985831000000001</c:v>
                </c:pt>
                <c:pt idx="18665">
                  <c:v>16.997187</c:v>
                </c:pt>
                <c:pt idx="18666">
                  <c:v>17.008497999999999</c:v>
                </c:pt>
                <c:pt idx="18667">
                  <c:v>17.019673999999998</c:v>
                </c:pt>
                <c:pt idx="18668">
                  <c:v>17.030850999999998</c:v>
                </c:pt>
                <c:pt idx="18669">
                  <c:v>17.042017000000001</c:v>
                </c:pt>
                <c:pt idx="18670">
                  <c:v>17.053125999999999</c:v>
                </c:pt>
                <c:pt idx="18671">
                  <c:v>17.064257999999999</c:v>
                </c:pt>
                <c:pt idx="18672">
                  <c:v>17.075502</c:v>
                </c:pt>
                <c:pt idx="18673">
                  <c:v>17.086645000000001</c:v>
                </c:pt>
                <c:pt idx="18674">
                  <c:v>17.097799999999999</c:v>
                </c:pt>
                <c:pt idx="18675">
                  <c:v>17.108943</c:v>
                </c:pt>
                <c:pt idx="18676">
                  <c:v>17.120107999999998</c:v>
                </c:pt>
                <c:pt idx="18677">
                  <c:v>17.131218000000001</c:v>
                </c:pt>
                <c:pt idx="18678">
                  <c:v>17.142237999999999</c:v>
                </c:pt>
                <c:pt idx="18679">
                  <c:v>17.153279999999999</c:v>
                </c:pt>
                <c:pt idx="18680">
                  <c:v>17.164300000000001</c:v>
                </c:pt>
                <c:pt idx="18681">
                  <c:v>17.175197000000001</c:v>
                </c:pt>
                <c:pt idx="18682">
                  <c:v>17.186025999999998</c:v>
                </c:pt>
                <c:pt idx="18683">
                  <c:v>17.196777999999998</c:v>
                </c:pt>
                <c:pt idx="18684">
                  <c:v>17.207518</c:v>
                </c:pt>
                <c:pt idx="18685">
                  <c:v>17.21828</c:v>
                </c:pt>
                <c:pt idx="18686">
                  <c:v>17.229030999999999</c:v>
                </c:pt>
                <c:pt idx="18687">
                  <c:v>17.239771000000001</c:v>
                </c:pt>
                <c:pt idx="18688">
                  <c:v>17.250444000000002</c:v>
                </c:pt>
                <c:pt idx="18689">
                  <c:v>17.261037999999999</c:v>
                </c:pt>
                <c:pt idx="18690">
                  <c:v>17.271744999999999</c:v>
                </c:pt>
                <c:pt idx="18691">
                  <c:v>17.282461999999999</c:v>
                </c:pt>
                <c:pt idx="18692">
                  <c:v>17.293191</c:v>
                </c:pt>
                <c:pt idx="18693">
                  <c:v>17.303896999999999</c:v>
                </c:pt>
                <c:pt idx="18694">
                  <c:v>17.314615</c:v>
                </c:pt>
                <c:pt idx="18695">
                  <c:v>17.325310000000002</c:v>
                </c:pt>
                <c:pt idx="18696">
                  <c:v>17.336061000000001</c:v>
                </c:pt>
                <c:pt idx="18697">
                  <c:v>17.346789999999999</c:v>
                </c:pt>
                <c:pt idx="18698">
                  <c:v>17.357551999999998</c:v>
                </c:pt>
                <c:pt idx="18699">
                  <c:v>17.368224999999999</c:v>
                </c:pt>
                <c:pt idx="18700">
                  <c:v>17.378954</c:v>
                </c:pt>
                <c:pt idx="18701">
                  <c:v>17.389648999999999</c:v>
                </c:pt>
                <c:pt idx="18702">
                  <c:v>17.400344</c:v>
                </c:pt>
                <c:pt idx="18703">
                  <c:v>17.410995</c:v>
                </c:pt>
                <c:pt idx="18704">
                  <c:v>17.421666999999999</c:v>
                </c:pt>
                <c:pt idx="18705">
                  <c:v>17.432385</c:v>
                </c:pt>
                <c:pt idx="18706">
                  <c:v>17.443214999999999</c:v>
                </c:pt>
                <c:pt idx="18707">
                  <c:v>17.453976999999998</c:v>
                </c:pt>
                <c:pt idx="18708">
                  <c:v>17.464773000000001</c:v>
                </c:pt>
                <c:pt idx="18709">
                  <c:v>17.475501999999999</c:v>
                </c:pt>
                <c:pt idx="18710">
                  <c:v>17.486253000000001</c:v>
                </c:pt>
                <c:pt idx="18711">
                  <c:v>17.497026000000002</c:v>
                </c:pt>
                <c:pt idx="18712">
                  <c:v>17.507912000000001</c:v>
                </c:pt>
                <c:pt idx="18713">
                  <c:v>17.518651999999999</c:v>
                </c:pt>
                <c:pt idx="18714">
                  <c:v>17.529392000000001</c:v>
                </c:pt>
                <c:pt idx="18715">
                  <c:v>17.540098</c:v>
                </c:pt>
                <c:pt idx="18716">
                  <c:v>17.550827000000002</c:v>
                </c:pt>
                <c:pt idx="18717">
                  <c:v>17.561544999999999</c:v>
                </c:pt>
                <c:pt idx="18718">
                  <c:v>17.572329</c:v>
                </c:pt>
                <c:pt idx="18719">
                  <c:v>17.583148000000001</c:v>
                </c:pt>
                <c:pt idx="18720">
                  <c:v>17.593966000000002</c:v>
                </c:pt>
                <c:pt idx="18721">
                  <c:v>17.604828999999999</c:v>
                </c:pt>
                <c:pt idx="18722">
                  <c:v>17.615826999999999</c:v>
                </c:pt>
                <c:pt idx="18723">
                  <c:v>17.626802000000001</c:v>
                </c:pt>
                <c:pt idx="18724">
                  <c:v>17.637910999999999</c:v>
                </c:pt>
                <c:pt idx="18725">
                  <c:v>17.648976000000001</c:v>
                </c:pt>
                <c:pt idx="18726">
                  <c:v>17.660007</c:v>
                </c:pt>
                <c:pt idx="18727">
                  <c:v>17.671005000000001</c:v>
                </c:pt>
                <c:pt idx="18728">
                  <c:v>17.682058000000001</c:v>
                </c:pt>
                <c:pt idx="18729">
                  <c:v>17.693145999999999</c:v>
                </c:pt>
                <c:pt idx="18730">
                  <c:v>17.704311000000001</c:v>
                </c:pt>
                <c:pt idx="18731">
                  <c:v>17.715420999999999</c:v>
                </c:pt>
                <c:pt idx="18732">
                  <c:v>17.726552999999999</c:v>
                </c:pt>
                <c:pt idx="18733">
                  <c:v>17.737718000000001</c:v>
                </c:pt>
                <c:pt idx="18734">
                  <c:v>17.748873</c:v>
                </c:pt>
                <c:pt idx="18735">
                  <c:v>17.759971</c:v>
                </c:pt>
                <c:pt idx="18736">
                  <c:v>17.771180999999999</c:v>
                </c:pt>
                <c:pt idx="18737">
                  <c:v>17.782357999999999</c:v>
                </c:pt>
                <c:pt idx="18738">
                  <c:v>17.793613000000001</c:v>
                </c:pt>
                <c:pt idx="18739">
                  <c:v>17.804822999999999</c:v>
                </c:pt>
                <c:pt idx="18740">
                  <c:v>17.816078999999998</c:v>
                </c:pt>
                <c:pt idx="18741">
                  <c:v>17.827278</c:v>
                </c:pt>
                <c:pt idx="18742">
                  <c:v>17.838566</c:v>
                </c:pt>
                <c:pt idx="18743">
                  <c:v>17.849833</c:v>
                </c:pt>
                <c:pt idx="18744">
                  <c:v>17.861143999999999</c:v>
                </c:pt>
                <c:pt idx="18745">
                  <c:v>17.872454999999999</c:v>
                </c:pt>
                <c:pt idx="18746">
                  <c:v>17.883731999999998</c:v>
                </c:pt>
                <c:pt idx="18747">
                  <c:v>17.894831</c:v>
                </c:pt>
                <c:pt idx="18748">
                  <c:v>17.906019000000001</c:v>
                </c:pt>
                <c:pt idx="18749">
                  <c:v>17.917172999999998</c:v>
                </c:pt>
                <c:pt idx="18750">
                  <c:v>17.928360999999999</c:v>
                </c:pt>
                <c:pt idx="18751">
                  <c:v>17.939402999999999</c:v>
                </c:pt>
                <c:pt idx="18752">
                  <c:v>17.950445999999999</c:v>
                </c:pt>
                <c:pt idx="18753">
                  <c:v>17.961320000000001</c:v>
                </c:pt>
                <c:pt idx="18754">
                  <c:v>17.972262000000001</c:v>
                </c:pt>
                <c:pt idx="18755">
                  <c:v>17.983248</c:v>
                </c:pt>
                <c:pt idx="18756">
                  <c:v>17.994302000000001</c:v>
                </c:pt>
                <c:pt idx="18757">
                  <c:v>18.005210000000002</c:v>
                </c:pt>
                <c:pt idx="18758">
                  <c:v>18.016095</c:v>
                </c:pt>
                <c:pt idx="18759">
                  <c:v>18.026879999999998</c:v>
                </c:pt>
                <c:pt idx="18760">
                  <c:v>18.03762</c:v>
                </c:pt>
                <c:pt idx="18761">
                  <c:v>18.048337</c:v>
                </c:pt>
                <c:pt idx="18762">
                  <c:v>18.059010000000001</c:v>
                </c:pt>
                <c:pt idx="18763">
                  <c:v>18.069548999999999</c:v>
                </c:pt>
                <c:pt idx="18764">
                  <c:v>18.080154</c:v>
                </c:pt>
                <c:pt idx="18765">
                  <c:v>18.090603000000002</c:v>
                </c:pt>
                <c:pt idx="18766">
                  <c:v>18.101074000000001</c:v>
                </c:pt>
                <c:pt idx="18767">
                  <c:v>18.111478000000002</c:v>
                </c:pt>
                <c:pt idx="18768">
                  <c:v>18.121870999999999</c:v>
                </c:pt>
                <c:pt idx="18769">
                  <c:v>18.132096000000001</c:v>
                </c:pt>
                <c:pt idx="18770">
                  <c:v>18.142309000000001</c:v>
                </c:pt>
                <c:pt idx="18771">
                  <c:v>18.152467000000001</c:v>
                </c:pt>
                <c:pt idx="18772">
                  <c:v>18.162714000000001</c:v>
                </c:pt>
                <c:pt idx="18773">
                  <c:v>18.17295</c:v>
                </c:pt>
                <c:pt idx="18774">
                  <c:v>18.183197</c:v>
                </c:pt>
                <c:pt idx="18775">
                  <c:v>18.193456000000001</c:v>
                </c:pt>
                <c:pt idx="18776">
                  <c:v>18.203780999999999</c:v>
                </c:pt>
                <c:pt idx="18777">
                  <c:v>18.214040000000001</c:v>
                </c:pt>
                <c:pt idx="18778">
                  <c:v>18.224332</c:v>
                </c:pt>
                <c:pt idx="18779">
                  <c:v>18.234456000000002</c:v>
                </c:pt>
                <c:pt idx="18780">
                  <c:v>18.244579999999999</c:v>
                </c:pt>
                <c:pt idx="18781">
                  <c:v>18.254681000000001</c:v>
                </c:pt>
                <c:pt idx="18782">
                  <c:v>18.264772000000001</c:v>
                </c:pt>
                <c:pt idx="18783">
                  <c:v>18.274728</c:v>
                </c:pt>
                <c:pt idx="18784">
                  <c:v>18.284728999999999</c:v>
                </c:pt>
                <c:pt idx="18785">
                  <c:v>18.294651000000002</c:v>
                </c:pt>
                <c:pt idx="18786">
                  <c:v>18.304607000000001</c:v>
                </c:pt>
                <c:pt idx="18787">
                  <c:v>18.314596999999999</c:v>
                </c:pt>
                <c:pt idx="18788">
                  <c:v>18.324698000000001</c:v>
                </c:pt>
                <c:pt idx="18789">
                  <c:v>18.334710000000001</c:v>
                </c:pt>
                <c:pt idx="18790">
                  <c:v>18.344745</c:v>
                </c:pt>
                <c:pt idx="18791">
                  <c:v>18.354768</c:v>
                </c:pt>
                <c:pt idx="18792">
                  <c:v>18.364926000000001</c:v>
                </c:pt>
                <c:pt idx="18793">
                  <c:v>18.374994000000001</c:v>
                </c:pt>
                <c:pt idx="18794">
                  <c:v>18.385117999999999</c:v>
                </c:pt>
                <c:pt idx="18795">
                  <c:v>18.395163</c:v>
                </c:pt>
                <c:pt idx="18796">
                  <c:v>18.405197999999999</c:v>
                </c:pt>
                <c:pt idx="18797">
                  <c:v>18.415175999999999</c:v>
                </c:pt>
                <c:pt idx="18798">
                  <c:v>18.425277999999999</c:v>
                </c:pt>
                <c:pt idx="18799">
                  <c:v>18.435413</c:v>
                </c:pt>
                <c:pt idx="18800">
                  <c:v>18.445705</c:v>
                </c:pt>
                <c:pt idx="18801">
                  <c:v>18.456109000000001</c:v>
                </c:pt>
                <c:pt idx="18802">
                  <c:v>18.466546999999998</c:v>
                </c:pt>
                <c:pt idx="18803">
                  <c:v>18.476984000000002</c:v>
                </c:pt>
                <c:pt idx="18804">
                  <c:v>18.487511000000001</c:v>
                </c:pt>
                <c:pt idx="18805">
                  <c:v>18.497993999999998</c:v>
                </c:pt>
                <c:pt idx="18806">
                  <c:v>18.508576999999999</c:v>
                </c:pt>
                <c:pt idx="18807">
                  <c:v>18.519159999999999</c:v>
                </c:pt>
                <c:pt idx="18808">
                  <c:v>18.529833</c:v>
                </c:pt>
                <c:pt idx="18809">
                  <c:v>18.540527999999998</c:v>
                </c:pt>
                <c:pt idx="18810">
                  <c:v>18.551380000000002</c:v>
                </c:pt>
                <c:pt idx="18811">
                  <c:v>18.562253999999999</c:v>
                </c:pt>
                <c:pt idx="18812">
                  <c:v>18.573218000000001</c:v>
                </c:pt>
                <c:pt idx="18813">
                  <c:v>18.584115000000001</c:v>
                </c:pt>
                <c:pt idx="18814">
                  <c:v>18.595023000000001</c:v>
                </c:pt>
                <c:pt idx="18815">
                  <c:v>18.605909</c:v>
                </c:pt>
                <c:pt idx="18816">
                  <c:v>18.616804999999999</c:v>
                </c:pt>
                <c:pt idx="18817">
                  <c:v>18.627656999999999</c:v>
                </c:pt>
                <c:pt idx="18818">
                  <c:v>18.638565</c:v>
                </c:pt>
                <c:pt idx="18819">
                  <c:v>18.649484999999999</c:v>
                </c:pt>
                <c:pt idx="18820">
                  <c:v>18.660605</c:v>
                </c:pt>
                <c:pt idx="18821">
                  <c:v>18.671804000000002</c:v>
                </c:pt>
                <c:pt idx="18822">
                  <c:v>18.683060000000001</c:v>
                </c:pt>
                <c:pt idx="18823">
                  <c:v>18.694403999999999</c:v>
                </c:pt>
                <c:pt idx="18824">
                  <c:v>18.705895000000002</c:v>
                </c:pt>
                <c:pt idx="18825">
                  <c:v>18.717362000000001</c:v>
                </c:pt>
                <c:pt idx="18826">
                  <c:v>18.728919999999999</c:v>
                </c:pt>
                <c:pt idx="18827">
                  <c:v>18.740444</c:v>
                </c:pt>
                <c:pt idx="18828">
                  <c:v>18.751944999999999</c:v>
                </c:pt>
                <c:pt idx="18829">
                  <c:v>18.763401999999999</c:v>
                </c:pt>
                <c:pt idx="18830">
                  <c:v>18.774992999999998</c:v>
                </c:pt>
                <c:pt idx="18831">
                  <c:v>18.786584000000001</c:v>
                </c:pt>
                <c:pt idx="18832">
                  <c:v>18.798265000000001</c:v>
                </c:pt>
                <c:pt idx="18833">
                  <c:v>18.809912000000001</c:v>
                </c:pt>
                <c:pt idx="18834">
                  <c:v>18.821705000000001</c:v>
                </c:pt>
                <c:pt idx="18835">
                  <c:v>18.83352</c:v>
                </c:pt>
                <c:pt idx="18836">
                  <c:v>18.845424999999999</c:v>
                </c:pt>
                <c:pt idx="18837">
                  <c:v>18.857351999999999</c:v>
                </c:pt>
                <c:pt idx="18838">
                  <c:v>18.869323999999999</c:v>
                </c:pt>
                <c:pt idx="18839">
                  <c:v>18.881262</c:v>
                </c:pt>
                <c:pt idx="18840">
                  <c:v>18.893177999999999</c:v>
                </c:pt>
                <c:pt idx="18841">
                  <c:v>18.904937</c:v>
                </c:pt>
                <c:pt idx="18842">
                  <c:v>18.916561999999999</c:v>
                </c:pt>
                <c:pt idx="18843">
                  <c:v>18.928118999999999</c:v>
                </c:pt>
                <c:pt idx="18844">
                  <c:v>18.939677</c:v>
                </c:pt>
                <c:pt idx="18845">
                  <c:v>18.951156000000001</c:v>
                </c:pt>
                <c:pt idx="18846">
                  <c:v>18.962645999999999</c:v>
                </c:pt>
                <c:pt idx="18847">
                  <c:v>18.974057999999999</c:v>
                </c:pt>
                <c:pt idx="18848">
                  <c:v>18.985424999999999</c:v>
                </c:pt>
                <c:pt idx="18849">
                  <c:v>18.996669000000001</c:v>
                </c:pt>
                <c:pt idx="18850">
                  <c:v>19.007946</c:v>
                </c:pt>
                <c:pt idx="18851">
                  <c:v>19.019157</c:v>
                </c:pt>
                <c:pt idx="18852">
                  <c:v>19.030289</c:v>
                </c:pt>
                <c:pt idx="18853">
                  <c:v>19.041331</c:v>
                </c:pt>
                <c:pt idx="18854">
                  <c:v>19.052406999999999</c:v>
                </c:pt>
                <c:pt idx="18855">
                  <c:v>19.063438000000001</c:v>
                </c:pt>
                <c:pt idx="18856">
                  <c:v>19.074425000000002</c:v>
                </c:pt>
                <c:pt idx="18857">
                  <c:v>19.085377000000001</c:v>
                </c:pt>
                <c:pt idx="18858">
                  <c:v>19.096364000000001</c:v>
                </c:pt>
                <c:pt idx="18859">
                  <c:v>19.107248999999999</c:v>
                </c:pt>
                <c:pt idx="18860">
                  <c:v>19.118124000000002</c:v>
                </c:pt>
                <c:pt idx="18861">
                  <c:v>19.128807999999999</c:v>
                </c:pt>
                <c:pt idx="18862">
                  <c:v>19.139334999999999</c:v>
                </c:pt>
                <c:pt idx="18863">
                  <c:v>19.149771999999999</c:v>
                </c:pt>
                <c:pt idx="18864">
                  <c:v>19.160153999999999</c:v>
                </c:pt>
                <c:pt idx="18865">
                  <c:v>19.170368</c:v>
                </c:pt>
                <c:pt idx="18866">
                  <c:v>19.180524999999999</c:v>
                </c:pt>
                <c:pt idx="18867">
                  <c:v>19.190593</c:v>
                </c:pt>
                <c:pt idx="18868">
                  <c:v>19.20065</c:v>
                </c:pt>
                <c:pt idx="18869">
                  <c:v>19.210628</c:v>
                </c:pt>
                <c:pt idx="18870">
                  <c:v>19.220596</c:v>
                </c:pt>
                <c:pt idx="18871">
                  <c:v>19.230473</c:v>
                </c:pt>
                <c:pt idx="18872">
                  <c:v>19.240317000000001</c:v>
                </c:pt>
                <c:pt idx="18873">
                  <c:v>19.249949000000001</c:v>
                </c:pt>
                <c:pt idx="18874">
                  <c:v>19.25958</c:v>
                </c:pt>
                <c:pt idx="18875">
                  <c:v>19.269076999999999</c:v>
                </c:pt>
                <c:pt idx="18876">
                  <c:v>19.278528999999999</c:v>
                </c:pt>
                <c:pt idx="18877">
                  <c:v>19.287880000000001</c:v>
                </c:pt>
                <c:pt idx="18878">
                  <c:v>19.297131</c:v>
                </c:pt>
                <c:pt idx="18879">
                  <c:v>19.306280000000001</c:v>
                </c:pt>
                <c:pt idx="18880">
                  <c:v>19.315407</c:v>
                </c:pt>
                <c:pt idx="18881">
                  <c:v>19.324501000000001</c:v>
                </c:pt>
                <c:pt idx="18882">
                  <c:v>19.333617</c:v>
                </c:pt>
                <c:pt idx="18883">
                  <c:v>19.342711000000001</c:v>
                </c:pt>
                <c:pt idx="18884">
                  <c:v>19.351793000000001</c:v>
                </c:pt>
                <c:pt idx="18885">
                  <c:v>19.36082</c:v>
                </c:pt>
                <c:pt idx="18886">
                  <c:v>19.369902</c:v>
                </c:pt>
                <c:pt idx="18887">
                  <c:v>19.378872999999999</c:v>
                </c:pt>
                <c:pt idx="18888">
                  <c:v>19.387810000000002</c:v>
                </c:pt>
                <c:pt idx="18889">
                  <c:v>19.396702000000001</c:v>
                </c:pt>
                <c:pt idx="18890">
                  <c:v>19.405695000000001</c:v>
                </c:pt>
                <c:pt idx="18891">
                  <c:v>19.414576</c:v>
                </c:pt>
                <c:pt idx="18892">
                  <c:v>19.423423</c:v>
                </c:pt>
                <c:pt idx="18893">
                  <c:v>19.432282000000001</c:v>
                </c:pt>
                <c:pt idx="18894">
                  <c:v>19.441140000000001</c:v>
                </c:pt>
                <c:pt idx="18895">
                  <c:v>19.449909000000002</c:v>
                </c:pt>
                <c:pt idx="18896">
                  <c:v>19.458644</c:v>
                </c:pt>
                <c:pt idx="18897">
                  <c:v>19.467390999999999</c:v>
                </c:pt>
                <c:pt idx="18898">
                  <c:v>19.47607</c:v>
                </c:pt>
                <c:pt idx="18899">
                  <c:v>19.484638</c:v>
                </c:pt>
                <c:pt idx="18900">
                  <c:v>19.493216</c:v>
                </c:pt>
                <c:pt idx="18901">
                  <c:v>19.501683</c:v>
                </c:pt>
                <c:pt idx="18902">
                  <c:v>19.510183000000001</c:v>
                </c:pt>
                <c:pt idx="18903">
                  <c:v>19.518671999999999</c:v>
                </c:pt>
                <c:pt idx="18904">
                  <c:v>19.527217</c:v>
                </c:pt>
                <c:pt idx="18905">
                  <c:v>19.535682999999999</c:v>
                </c:pt>
                <c:pt idx="18906">
                  <c:v>19.544228</c:v>
                </c:pt>
                <c:pt idx="18907">
                  <c:v>19.552762000000001</c:v>
                </c:pt>
                <c:pt idx="18908">
                  <c:v>19.561285000000002</c:v>
                </c:pt>
                <c:pt idx="18909">
                  <c:v>19.569728999999999</c:v>
                </c:pt>
                <c:pt idx="18910">
                  <c:v>19.578218</c:v>
                </c:pt>
                <c:pt idx="18911">
                  <c:v>19.586673000000001</c:v>
                </c:pt>
                <c:pt idx="18912">
                  <c:v>19.594994</c:v>
                </c:pt>
                <c:pt idx="18913">
                  <c:v>19.603280999999999</c:v>
                </c:pt>
                <c:pt idx="18914">
                  <c:v>19.611758999999999</c:v>
                </c:pt>
                <c:pt idx="18915">
                  <c:v>19.620114000000001</c:v>
                </c:pt>
                <c:pt idx="18916">
                  <c:v>19.628513000000002</c:v>
                </c:pt>
                <c:pt idx="18917">
                  <c:v>19.636823</c:v>
                </c:pt>
                <c:pt idx="18918">
                  <c:v>19.645154999999999</c:v>
                </c:pt>
                <c:pt idx="18919">
                  <c:v>19.653465000000001</c:v>
                </c:pt>
                <c:pt idx="18920">
                  <c:v>19.661797</c:v>
                </c:pt>
                <c:pt idx="18921">
                  <c:v>19.670107000000002</c:v>
                </c:pt>
                <c:pt idx="18922">
                  <c:v>19.678370999999999</c:v>
                </c:pt>
                <c:pt idx="18923">
                  <c:v>19.686558000000002</c:v>
                </c:pt>
                <c:pt idx="18924">
                  <c:v>19.694811999999999</c:v>
                </c:pt>
                <c:pt idx="18925">
                  <c:v>19.703054000000002</c:v>
                </c:pt>
                <c:pt idx="18926">
                  <c:v>19.711275000000001</c:v>
                </c:pt>
                <c:pt idx="18927">
                  <c:v>19.719383000000001</c:v>
                </c:pt>
                <c:pt idx="18928">
                  <c:v>19.727613999999999</c:v>
                </c:pt>
                <c:pt idx="18929">
                  <c:v>19.735834000000001</c:v>
                </c:pt>
                <c:pt idx="18930">
                  <c:v>19.744077000000001</c:v>
                </c:pt>
                <c:pt idx="18931">
                  <c:v>19.752185000000001</c:v>
                </c:pt>
                <c:pt idx="18932">
                  <c:v>19.760338000000001</c:v>
                </c:pt>
                <c:pt idx="18933">
                  <c:v>19.768536000000001</c:v>
                </c:pt>
                <c:pt idx="18934">
                  <c:v>19.776710999999999</c:v>
                </c:pt>
                <c:pt idx="18935">
                  <c:v>19.784752000000001</c:v>
                </c:pt>
                <c:pt idx="18936">
                  <c:v>19.792804</c:v>
                </c:pt>
                <c:pt idx="18937">
                  <c:v>19.800823000000001</c:v>
                </c:pt>
                <c:pt idx="18938">
                  <c:v>19.808796999999998</c:v>
                </c:pt>
                <c:pt idx="18939">
                  <c:v>19.816737</c:v>
                </c:pt>
                <c:pt idx="18940">
                  <c:v>19.824698999999999</c:v>
                </c:pt>
                <c:pt idx="18941">
                  <c:v>19.832584000000001</c:v>
                </c:pt>
                <c:pt idx="18942">
                  <c:v>19.840468000000001</c:v>
                </c:pt>
                <c:pt idx="18943">
                  <c:v>19.848341000000001</c:v>
                </c:pt>
                <c:pt idx="18944">
                  <c:v>19.856404000000001</c:v>
                </c:pt>
                <c:pt idx="18945">
                  <c:v>19.864332999999998</c:v>
                </c:pt>
                <c:pt idx="18946">
                  <c:v>19.872295999999999</c:v>
                </c:pt>
                <c:pt idx="18947">
                  <c:v>19.880168999999999</c:v>
                </c:pt>
                <c:pt idx="18948">
                  <c:v>19.888019</c:v>
                </c:pt>
                <c:pt idx="18949">
                  <c:v>19.895824999999999</c:v>
                </c:pt>
                <c:pt idx="18950">
                  <c:v>19.903663999999999</c:v>
                </c:pt>
                <c:pt idx="18951">
                  <c:v>19.911425000000001</c:v>
                </c:pt>
                <c:pt idx="18952">
                  <c:v>19.919129999999999</c:v>
                </c:pt>
                <c:pt idx="18953">
                  <c:v>19.926880000000001</c:v>
                </c:pt>
                <c:pt idx="18954">
                  <c:v>19.934595999999999</c:v>
                </c:pt>
                <c:pt idx="18955">
                  <c:v>19.942043999999999</c:v>
                </c:pt>
                <c:pt idx="18956">
                  <c:v>19.949490999999998</c:v>
                </c:pt>
                <c:pt idx="18957">
                  <c:v>19.956848999999998</c:v>
                </c:pt>
                <c:pt idx="18958">
                  <c:v>19.964296999999998</c:v>
                </c:pt>
                <c:pt idx="18959">
                  <c:v>19.971722</c:v>
                </c:pt>
                <c:pt idx="18960">
                  <c:v>19.979158000000002</c:v>
                </c:pt>
                <c:pt idx="18961">
                  <c:v>19.986526999999999</c:v>
                </c:pt>
                <c:pt idx="18962">
                  <c:v>19.993829000000002</c:v>
                </c:pt>
                <c:pt idx="18963">
                  <c:v>20.001118999999999</c:v>
                </c:pt>
                <c:pt idx="18964">
                  <c:v>20.008476999999999</c:v>
                </c:pt>
                <c:pt idx="18965">
                  <c:v>20.015688999999998</c:v>
                </c:pt>
                <c:pt idx="18966">
                  <c:v>20.022856999999998</c:v>
                </c:pt>
                <c:pt idx="18967">
                  <c:v>20.029957</c:v>
                </c:pt>
                <c:pt idx="18968">
                  <c:v>20.037013000000002</c:v>
                </c:pt>
                <c:pt idx="18969">
                  <c:v>20.043934</c:v>
                </c:pt>
                <c:pt idx="18970">
                  <c:v>20.050843</c:v>
                </c:pt>
                <c:pt idx="18971">
                  <c:v>20.05772</c:v>
                </c:pt>
                <c:pt idx="18972">
                  <c:v>20.064585000000001</c:v>
                </c:pt>
                <c:pt idx="18973">
                  <c:v>20.071315999999999</c:v>
                </c:pt>
                <c:pt idx="18974">
                  <c:v>20.077957000000001</c:v>
                </c:pt>
                <c:pt idx="18975">
                  <c:v>20.084541999999999</c:v>
                </c:pt>
                <c:pt idx="18976">
                  <c:v>20.091183000000001</c:v>
                </c:pt>
                <c:pt idx="18977">
                  <c:v>20.097688999999999</c:v>
                </c:pt>
                <c:pt idx="18978">
                  <c:v>20.104185000000001</c:v>
                </c:pt>
                <c:pt idx="18979">
                  <c:v>20.110624000000001</c:v>
                </c:pt>
                <c:pt idx="18980">
                  <c:v>20.117097999999999</c:v>
                </c:pt>
                <c:pt idx="18981">
                  <c:v>20.123525999999998</c:v>
                </c:pt>
                <c:pt idx="18982">
                  <c:v>20.129943000000001</c:v>
                </c:pt>
                <c:pt idx="18983">
                  <c:v>20.13636</c:v>
                </c:pt>
                <c:pt idx="18984">
                  <c:v>20.142676000000002</c:v>
                </c:pt>
                <c:pt idx="18985">
                  <c:v>20.148645999999999</c:v>
                </c:pt>
                <c:pt idx="18986">
                  <c:v>20.154581</c:v>
                </c:pt>
                <c:pt idx="18987">
                  <c:v>20.160326000000001</c:v>
                </c:pt>
                <c:pt idx="18988">
                  <c:v>20.166083</c:v>
                </c:pt>
                <c:pt idx="18989">
                  <c:v>20.171738000000001</c:v>
                </c:pt>
                <c:pt idx="18990">
                  <c:v>20.177382999999999</c:v>
                </c:pt>
                <c:pt idx="18991">
                  <c:v>20.182848</c:v>
                </c:pt>
                <c:pt idx="18992">
                  <c:v>20.188289999999999</c:v>
                </c:pt>
                <c:pt idx="18993">
                  <c:v>20.193655</c:v>
                </c:pt>
                <c:pt idx="18994">
                  <c:v>20.199007999999999</c:v>
                </c:pt>
                <c:pt idx="18995">
                  <c:v>20.204339000000001</c:v>
                </c:pt>
                <c:pt idx="18996">
                  <c:v>20.209814999999999</c:v>
                </c:pt>
                <c:pt idx="18997">
                  <c:v>20.215268999999999</c:v>
                </c:pt>
                <c:pt idx="18998">
                  <c:v>20.220666999999999</c:v>
                </c:pt>
                <c:pt idx="18999">
                  <c:v>20.225874999999998</c:v>
                </c:pt>
                <c:pt idx="19000">
                  <c:v>20.231003999999999</c:v>
                </c:pt>
                <c:pt idx="19001">
                  <c:v>20.236066000000001</c:v>
                </c:pt>
                <c:pt idx="19002">
                  <c:v>20.241026999999999</c:v>
                </c:pt>
                <c:pt idx="19003">
                  <c:v>20.245899000000001</c:v>
                </c:pt>
                <c:pt idx="19004">
                  <c:v>20.250681</c:v>
                </c:pt>
                <c:pt idx="19005">
                  <c:v>20.255216999999998</c:v>
                </c:pt>
                <c:pt idx="19006">
                  <c:v>20.259719</c:v>
                </c:pt>
                <c:pt idx="19007">
                  <c:v>20.264130999999999</c:v>
                </c:pt>
                <c:pt idx="19008">
                  <c:v>20.268566</c:v>
                </c:pt>
                <c:pt idx="19009">
                  <c:v>20.273001000000001</c:v>
                </c:pt>
                <c:pt idx="19010">
                  <c:v>20.277401999999999</c:v>
                </c:pt>
                <c:pt idx="19011">
                  <c:v>20.281690999999999</c:v>
                </c:pt>
                <c:pt idx="19012">
                  <c:v>20.285902</c:v>
                </c:pt>
                <c:pt idx="19013">
                  <c:v>20.290102000000001</c:v>
                </c:pt>
                <c:pt idx="19014">
                  <c:v>20.294324</c:v>
                </c:pt>
                <c:pt idx="19015">
                  <c:v>20.298411999999999</c:v>
                </c:pt>
                <c:pt idx="19016">
                  <c:v>20.302522</c:v>
                </c:pt>
                <c:pt idx="19017">
                  <c:v>20.306576</c:v>
                </c:pt>
                <c:pt idx="19018">
                  <c:v>20.310686</c:v>
                </c:pt>
                <c:pt idx="19019">
                  <c:v>20.314695</c:v>
                </c:pt>
                <c:pt idx="19020">
                  <c:v>20.318636999999999</c:v>
                </c:pt>
                <c:pt idx="19021">
                  <c:v>20.322467</c:v>
                </c:pt>
                <c:pt idx="19022">
                  <c:v>20.326197000000001</c:v>
                </c:pt>
                <c:pt idx="19023">
                  <c:v>20.329792000000001</c:v>
                </c:pt>
                <c:pt idx="19024">
                  <c:v>20.333273999999999</c:v>
                </c:pt>
                <c:pt idx="19025">
                  <c:v>20.336791000000002</c:v>
                </c:pt>
                <c:pt idx="19026">
                  <c:v>20.340385999999999</c:v>
                </c:pt>
                <c:pt idx="19027">
                  <c:v>20.343914000000002</c:v>
                </c:pt>
                <c:pt idx="19028">
                  <c:v>20.347564999999999</c:v>
                </c:pt>
                <c:pt idx="19029">
                  <c:v>20.35107</c:v>
                </c:pt>
                <c:pt idx="19030">
                  <c:v>20.354609</c:v>
                </c:pt>
                <c:pt idx="19031">
                  <c:v>20.358069</c:v>
                </c:pt>
                <c:pt idx="19032">
                  <c:v>20.361675000000002</c:v>
                </c:pt>
                <c:pt idx="19033">
                  <c:v>20.365214000000002</c:v>
                </c:pt>
                <c:pt idx="19034">
                  <c:v>20.368808999999999</c:v>
                </c:pt>
                <c:pt idx="19035">
                  <c:v>20.372347999999999</c:v>
                </c:pt>
                <c:pt idx="19036">
                  <c:v>20.375798</c:v>
                </c:pt>
                <c:pt idx="19037">
                  <c:v>20.379045000000001</c:v>
                </c:pt>
                <c:pt idx="19038">
                  <c:v>20.382225999999999</c:v>
                </c:pt>
                <c:pt idx="19039">
                  <c:v>20.385406</c:v>
                </c:pt>
                <c:pt idx="19040">
                  <c:v>20.388608999999999</c:v>
                </c:pt>
                <c:pt idx="19041">
                  <c:v>20.3917</c:v>
                </c:pt>
                <c:pt idx="19042">
                  <c:v>20.394757999999999</c:v>
                </c:pt>
                <c:pt idx="19043">
                  <c:v>20.397825999999998</c:v>
                </c:pt>
                <c:pt idx="19044">
                  <c:v>20.400894999999998</c:v>
                </c:pt>
                <c:pt idx="19045">
                  <c:v>20.403896</c:v>
                </c:pt>
                <c:pt idx="19046">
                  <c:v>20.406965</c:v>
                </c:pt>
                <c:pt idx="19047">
                  <c:v>20.409988999999999</c:v>
                </c:pt>
                <c:pt idx="19048">
                  <c:v>20.413067999999999</c:v>
                </c:pt>
                <c:pt idx="19049">
                  <c:v>20.416046999999999</c:v>
                </c:pt>
                <c:pt idx="19050">
                  <c:v>20.418959000000001</c:v>
                </c:pt>
                <c:pt idx="19051">
                  <c:v>20.421792</c:v>
                </c:pt>
                <c:pt idx="19052">
                  <c:v>20.424648000000001</c:v>
                </c:pt>
                <c:pt idx="19053">
                  <c:v>20.427403000000002</c:v>
                </c:pt>
                <c:pt idx="19054">
                  <c:v>20.430046000000001</c:v>
                </c:pt>
                <c:pt idx="19055">
                  <c:v>20.432544</c:v>
                </c:pt>
                <c:pt idx="19056">
                  <c:v>20.435085999999998</c:v>
                </c:pt>
                <c:pt idx="19057">
                  <c:v>20.437381999999999</c:v>
                </c:pt>
                <c:pt idx="19058">
                  <c:v>20.439565000000002</c:v>
                </c:pt>
                <c:pt idx="19059">
                  <c:v>20.441604000000002</c:v>
                </c:pt>
                <c:pt idx="19060">
                  <c:v>20.443653000000001</c:v>
                </c:pt>
                <c:pt idx="19061">
                  <c:v>20.445613000000002</c:v>
                </c:pt>
                <c:pt idx="19062">
                  <c:v>20.44755</c:v>
                </c:pt>
                <c:pt idx="19063">
                  <c:v>20.449442999999999</c:v>
                </c:pt>
                <c:pt idx="19064">
                  <c:v>20.451425</c:v>
                </c:pt>
                <c:pt idx="19065">
                  <c:v>20.453408</c:v>
                </c:pt>
                <c:pt idx="19066">
                  <c:v>20.455278</c:v>
                </c:pt>
                <c:pt idx="19067">
                  <c:v>20.457046999999999</c:v>
                </c:pt>
                <c:pt idx="19068">
                  <c:v>20.458862</c:v>
                </c:pt>
                <c:pt idx="19069">
                  <c:v>20.460508000000001</c:v>
                </c:pt>
                <c:pt idx="19070">
                  <c:v>20.462121</c:v>
                </c:pt>
                <c:pt idx="19071">
                  <c:v>20.463576</c:v>
                </c:pt>
                <c:pt idx="19072">
                  <c:v>20.464998999999999</c:v>
                </c:pt>
                <c:pt idx="19073">
                  <c:v>20.466208000000002</c:v>
                </c:pt>
                <c:pt idx="19074">
                  <c:v>20.467362000000001</c:v>
                </c:pt>
                <c:pt idx="19075">
                  <c:v>20.468347000000001</c:v>
                </c:pt>
                <c:pt idx="19076">
                  <c:v>20.46921</c:v>
                </c:pt>
                <c:pt idx="19077">
                  <c:v>20.470050000000001</c:v>
                </c:pt>
                <c:pt idx="19078">
                  <c:v>20.470922999999999</c:v>
                </c:pt>
                <c:pt idx="19079">
                  <c:v>20.471729</c:v>
                </c:pt>
                <c:pt idx="19080">
                  <c:v>20.472446000000001</c:v>
                </c:pt>
                <c:pt idx="19081">
                  <c:v>20.473061999999999</c:v>
                </c:pt>
                <c:pt idx="19082">
                  <c:v>20.473711999999999</c:v>
                </c:pt>
                <c:pt idx="19083">
                  <c:v>20.474260000000001</c:v>
                </c:pt>
                <c:pt idx="19084">
                  <c:v>20.474843</c:v>
                </c:pt>
                <c:pt idx="19085">
                  <c:v>20.475380000000001</c:v>
                </c:pt>
                <c:pt idx="19086">
                  <c:v>20.475929000000001</c:v>
                </c:pt>
                <c:pt idx="19087">
                  <c:v>20.476455000000001</c:v>
                </c:pt>
                <c:pt idx="19088">
                  <c:v>20.476970999999999</c:v>
                </c:pt>
                <c:pt idx="19089">
                  <c:v>20.477262</c:v>
                </c:pt>
                <c:pt idx="19090">
                  <c:v>20.477553</c:v>
                </c:pt>
                <c:pt idx="19091">
                  <c:v>20.477788</c:v>
                </c:pt>
                <c:pt idx="19092">
                  <c:v>20.477967</c:v>
                </c:pt>
                <c:pt idx="19093">
                  <c:v>20.478023</c:v>
                </c:pt>
                <c:pt idx="19094">
                  <c:v>20.478158000000001</c:v>
                </c:pt>
                <c:pt idx="19095">
                  <c:v>20.478235999999999</c:v>
                </c:pt>
                <c:pt idx="19096">
                  <c:v>20.478438000000001</c:v>
                </c:pt>
                <c:pt idx="19097">
                  <c:v>20.478515999999999</c:v>
                </c:pt>
                <c:pt idx="19098">
                  <c:v>20.478739999999998</c:v>
                </c:pt>
                <c:pt idx="19099">
                  <c:v>20.478929999999998</c:v>
                </c:pt>
                <c:pt idx="19100">
                  <c:v>20.479143000000001</c:v>
                </c:pt>
                <c:pt idx="19101">
                  <c:v>20.479233000000001</c:v>
                </c:pt>
                <c:pt idx="19102">
                  <c:v>20.479378000000001</c:v>
                </c:pt>
                <c:pt idx="19103">
                  <c:v>20.479445999999999</c:v>
                </c:pt>
                <c:pt idx="19104">
                  <c:v>20.479513000000001</c:v>
                </c:pt>
                <c:pt idx="19105">
                  <c:v>20.479445999999999</c:v>
                </c:pt>
                <c:pt idx="19106">
                  <c:v>20.479310999999999</c:v>
                </c:pt>
                <c:pt idx="19107">
                  <c:v>20.479143000000001</c:v>
                </c:pt>
                <c:pt idx="19108">
                  <c:v>20.479042</c:v>
                </c:pt>
                <c:pt idx="19109">
                  <c:v>20.478829999999999</c:v>
                </c:pt>
                <c:pt idx="19110">
                  <c:v>20.478684000000001</c:v>
                </c:pt>
                <c:pt idx="19111">
                  <c:v>20.478594000000001</c:v>
                </c:pt>
                <c:pt idx="19112">
                  <c:v>20.478549999999998</c:v>
                </c:pt>
                <c:pt idx="19113">
                  <c:v>20.478438000000001</c:v>
                </c:pt>
                <c:pt idx="19114">
                  <c:v>20.478370000000002</c:v>
                </c:pt>
                <c:pt idx="19115">
                  <c:v>20.478269999999998</c:v>
                </c:pt>
                <c:pt idx="19116">
                  <c:v>20.478214000000001</c:v>
                </c:pt>
                <c:pt idx="19117">
                  <c:v>20.478214000000001</c:v>
                </c:pt>
                <c:pt idx="19118">
                  <c:v>20.478190999999999</c:v>
                </c:pt>
                <c:pt idx="19119">
                  <c:v>20.478169000000001</c:v>
                </c:pt>
                <c:pt idx="19120">
                  <c:v>20.478179999999998</c:v>
                </c:pt>
                <c:pt idx="19121">
                  <c:v>20.478169000000001</c:v>
                </c:pt>
                <c:pt idx="19122">
                  <c:v>20.478224999999998</c:v>
                </c:pt>
                <c:pt idx="19123">
                  <c:v>20.478292</c:v>
                </c:pt>
                <c:pt idx="19124">
                  <c:v>20.478404000000001</c:v>
                </c:pt>
                <c:pt idx="19125">
                  <c:v>20.478382</c:v>
                </c:pt>
                <c:pt idx="19126">
                  <c:v>20.478382</c:v>
                </c:pt>
                <c:pt idx="19127">
                  <c:v>20.478393000000001</c:v>
                </c:pt>
                <c:pt idx="19128">
                  <c:v>20.478404000000001</c:v>
                </c:pt>
                <c:pt idx="19129">
                  <c:v>20.478393000000001</c:v>
                </c:pt>
                <c:pt idx="19130">
                  <c:v>20.478549999999998</c:v>
                </c:pt>
                <c:pt idx="19131">
                  <c:v>20.478639000000001</c:v>
                </c:pt>
                <c:pt idx="19132">
                  <c:v>20.478705999999999</c:v>
                </c:pt>
                <c:pt idx="19133">
                  <c:v>20.478784999999998</c:v>
                </c:pt>
                <c:pt idx="19134">
                  <c:v>20.478908000000001</c:v>
                </c:pt>
                <c:pt idx="19135">
                  <c:v>20.478908000000001</c:v>
                </c:pt>
                <c:pt idx="19136">
                  <c:v>20.478974999999998</c:v>
                </c:pt>
                <c:pt idx="19137">
                  <c:v>20.478897</c:v>
                </c:pt>
                <c:pt idx="19138">
                  <c:v>20.478929999999998</c:v>
                </c:pt>
                <c:pt idx="19139">
                  <c:v>20.478929999999998</c:v>
                </c:pt>
                <c:pt idx="19140">
                  <c:v>20.479042</c:v>
                </c:pt>
                <c:pt idx="19141">
                  <c:v>20.479165999999999</c:v>
                </c:pt>
                <c:pt idx="19142">
                  <c:v>20.479400999999999</c:v>
                </c:pt>
                <c:pt idx="19143">
                  <c:v>20.479579999999999</c:v>
                </c:pt>
                <c:pt idx="19144">
                  <c:v>20.479849000000002</c:v>
                </c:pt>
                <c:pt idx="19145">
                  <c:v>20.480184999999999</c:v>
                </c:pt>
                <c:pt idx="19146">
                  <c:v>20.480644000000002</c:v>
                </c:pt>
                <c:pt idx="19147">
                  <c:v>20.481124999999999</c:v>
                </c:pt>
                <c:pt idx="19148">
                  <c:v>20.481618000000001</c:v>
                </c:pt>
                <c:pt idx="19149">
                  <c:v>20.482033000000001</c:v>
                </c:pt>
                <c:pt idx="19150">
                  <c:v>20.482481</c:v>
                </c:pt>
                <c:pt idx="19151">
                  <c:v>20.482838999999998</c:v>
                </c:pt>
                <c:pt idx="19152">
                  <c:v>20.483118999999999</c:v>
                </c:pt>
                <c:pt idx="19153">
                  <c:v>20.483432000000001</c:v>
                </c:pt>
                <c:pt idx="19154">
                  <c:v>20.483823999999998</c:v>
                </c:pt>
                <c:pt idx="19155">
                  <c:v>20.484216</c:v>
                </c:pt>
                <c:pt idx="19156">
                  <c:v>20.484708999999999</c:v>
                </c:pt>
                <c:pt idx="19157">
                  <c:v>20.485247000000001</c:v>
                </c:pt>
                <c:pt idx="19158">
                  <c:v>20.485807000000001</c:v>
                </c:pt>
                <c:pt idx="19159">
                  <c:v>20.486355</c:v>
                </c:pt>
                <c:pt idx="19160">
                  <c:v>20.486882000000001</c:v>
                </c:pt>
                <c:pt idx="19161">
                  <c:v>20.487341000000001</c:v>
                </c:pt>
                <c:pt idx="19162">
                  <c:v>20.487833999999999</c:v>
                </c:pt>
                <c:pt idx="19163">
                  <c:v>20.488258999999999</c:v>
                </c:pt>
                <c:pt idx="19164">
                  <c:v>20.488562000000002</c:v>
                </c:pt>
                <c:pt idx="19165">
                  <c:v>20.48883</c:v>
                </c:pt>
                <c:pt idx="19166">
                  <c:v>20.489121999999998</c:v>
                </c:pt>
                <c:pt idx="19167">
                  <c:v>20.489346000000001</c:v>
                </c:pt>
                <c:pt idx="19168">
                  <c:v>20.489469</c:v>
                </c:pt>
                <c:pt idx="19169">
                  <c:v>20.489525</c:v>
                </c:pt>
                <c:pt idx="19170">
                  <c:v>20.489602999999999</c:v>
                </c:pt>
                <c:pt idx="19171">
                  <c:v>20.489591999999998</c:v>
                </c:pt>
                <c:pt idx="19172">
                  <c:v>20.489614</c:v>
                </c:pt>
                <c:pt idx="19173">
                  <c:v>20.489704</c:v>
                </c:pt>
                <c:pt idx="19174">
                  <c:v>20.489837999999999</c:v>
                </c:pt>
                <c:pt idx="19175">
                  <c:v>20.489972999999999</c:v>
                </c:pt>
                <c:pt idx="19176">
                  <c:v>20.49023</c:v>
                </c:pt>
                <c:pt idx="19177">
                  <c:v>20.490476999999998</c:v>
                </c:pt>
                <c:pt idx="19178">
                  <c:v>20.490812999999999</c:v>
                </c:pt>
                <c:pt idx="19179">
                  <c:v>20.491059</c:v>
                </c:pt>
                <c:pt idx="19180">
                  <c:v>20.491261000000002</c:v>
                </c:pt>
                <c:pt idx="19181">
                  <c:v>20.491361000000001</c:v>
                </c:pt>
                <c:pt idx="19182">
                  <c:v>20.491416999999998</c:v>
                </c:pt>
                <c:pt idx="19183">
                  <c:v>20.491361000000001</c:v>
                </c:pt>
                <c:pt idx="19184">
                  <c:v>20.491350000000001</c:v>
                </c:pt>
                <c:pt idx="19185">
                  <c:v>20.491237999999999</c:v>
                </c:pt>
                <c:pt idx="19186">
                  <c:v>20.491025</c:v>
                </c:pt>
                <c:pt idx="19187">
                  <c:v>20.490690000000001</c:v>
                </c:pt>
                <c:pt idx="19188">
                  <c:v>20.490341999999998</c:v>
                </c:pt>
                <c:pt idx="19189">
                  <c:v>20.489995</c:v>
                </c:pt>
                <c:pt idx="19190">
                  <c:v>20.489692999999999</c:v>
                </c:pt>
                <c:pt idx="19191">
                  <c:v>20.489367999999999</c:v>
                </c:pt>
                <c:pt idx="19192">
                  <c:v>20.489099</c:v>
                </c:pt>
                <c:pt idx="19193">
                  <c:v>20.488897999999999</c:v>
                </c:pt>
                <c:pt idx="19194">
                  <c:v>20.488696000000001</c:v>
                </c:pt>
                <c:pt idx="19195">
                  <c:v>20.48836</c:v>
                </c:pt>
                <c:pt idx="19196">
                  <c:v>20.488002000000002</c:v>
                </c:pt>
                <c:pt idx="19197">
                  <c:v>20.487463999999999</c:v>
                </c:pt>
                <c:pt idx="19198">
                  <c:v>20.486837000000001</c:v>
                </c:pt>
                <c:pt idx="19199">
                  <c:v>20.486052999999998</c:v>
                </c:pt>
                <c:pt idx="19200">
                  <c:v>20.485202000000001</c:v>
                </c:pt>
                <c:pt idx="19201">
                  <c:v>20.484328000000001</c:v>
                </c:pt>
                <c:pt idx="19202">
                  <c:v>20.483522000000001</c:v>
                </c:pt>
                <c:pt idx="19203">
                  <c:v>20.482716</c:v>
                </c:pt>
                <c:pt idx="19204">
                  <c:v>20.482009999999999</c:v>
                </c:pt>
                <c:pt idx="19205">
                  <c:v>20.481417</c:v>
                </c:pt>
                <c:pt idx="19206">
                  <c:v>20.480801</c:v>
                </c:pt>
                <c:pt idx="19207">
                  <c:v>20.480240999999999</c:v>
                </c:pt>
                <c:pt idx="19208">
                  <c:v>20.479714000000001</c:v>
                </c:pt>
                <c:pt idx="19209">
                  <c:v>20.479244000000001</c:v>
                </c:pt>
                <c:pt idx="19210">
                  <c:v>20.478818</c:v>
                </c:pt>
                <c:pt idx="19211">
                  <c:v>20.478325999999999</c:v>
                </c:pt>
                <c:pt idx="19212">
                  <c:v>20.477844000000001</c:v>
                </c:pt>
                <c:pt idx="19213">
                  <c:v>20.477318</c:v>
                </c:pt>
                <c:pt idx="19214">
                  <c:v>20.476735000000001</c:v>
                </c:pt>
                <c:pt idx="19215">
                  <c:v>20.476153</c:v>
                </c:pt>
                <c:pt idx="19216">
                  <c:v>20.475548</c:v>
                </c:pt>
                <c:pt idx="19217">
                  <c:v>20.474820000000001</c:v>
                </c:pt>
                <c:pt idx="19218">
                  <c:v>20.474070000000001</c:v>
                </c:pt>
                <c:pt idx="19219">
                  <c:v>20.473230000000001</c:v>
                </c:pt>
                <c:pt idx="19220">
                  <c:v>20.472379</c:v>
                </c:pt>
                <c:pt idx="19221">
                  <c:v>20.471505000000001</c:v>
                </c:pt>
                <c:pt idx="19222">
                  <c:v>20.470676999999998</c:v>
                </c:pt>
                <c:pt idx="19223">
                  <c:v>20.469892999999999</c:v>
                </c:pt>
                <c:pt idx="19224">
                  <c:v>20.469187000000002</c:v>
                </c:pt>
                <c:pt idx="19225">
                  <c:v>20.46847</c:v>
                </c:pt>
                <c:pt idx="19226">
                  <c:v>20.467753999999999</c:v>
                </c:pt>
                <c:pt idx="19227">
                  <c:v>20.467071000000001</c:v>
                </c:pt>
                <c:pt idx="19228">
                  <c:v>20.466432000000001</c:v>
                </c:pt>
                <c:pt idx="19229">
                  <c:v>20.465816</c:v>
                </c:pt>
                <c:pt idx="19230">
                  <c:v>20.465256</c:v>
                </c:pt>
                <c:pt idx="19231">
                  <c:v>20.464696</c:v>
                </c:pt>
                <c:pt idx="19232">
                  <c:v>20.464169999999999</c:v>
                </c:pt>
                <c:pt idx="19233">
                  <c:v>20.463609999999999</c:v>
                </c:pt>
                <c:pt idx="19234">
                  <c:v>20.463004999999999</c:v>
                </c:pt>
                <c:pt idx="19235">
                  <c:v>20.462299999999999</c:v>
                </c:pt>
                <c:pt idx="19236">
                  <c:v>20.461717</c:v>
                </c:pt>
                <c:pt idx="19237">
                  <c:v>20.461169000000002</c:v>
                </c:pt>
                <c:pt idx="19238">
                  <c:v>20.460754000000001</c:v>
                </c:pt>
                <c:pt idx="19239">
                  <c:v>20.460362</c:v>
                </c:pt>
                <c:pt idx="19240">
                  <c:v>20.460115999999999</c:v>
                </c:pt>
                <c:pt idx="19241">
                  <c:v>20.459980999999999</c:v>
                </c:pt>
                <c:pt idx="19242">
                  <c:v>20.459847</c:v>
                </c:pt>
                <c:pt idx="19243">
                  <c:v>20.459657</c:v>
                </c:pt>
                <c:pt idx="19244">
                  <c:v>20.459444000000001</c:v>
                </c:pt>
                <c:pt idx="19245">
                  <c:v>20.459097</c:v>
                </c:pt>
                <c:pt idx="19246">
                  <c:v>20.458649000000001</c:v>
                </c:pt>
                <c:pt idx="19247">
                  <c:v>20.458189999999998</c:v>
                </c:pt>
                <c:pt idx="19248">
                  <c:v>20.457630000000002</c:v>
                </c:pt>
                <c:pt idx="19249">
                  <c:v>20.457025000000002</c:v>
                </c:pt>
                <c:pt idx="19250">
                  <c:v>20.456443</c:v>
                </c:pt>
                <c:pt idx="19251">
                  <c:v>20.455870999999998</c:v>
                </c:pt>
                <c:pt idx="19252">
                  <c:v>20.455345000000001</c:v>
                </c:pt>
                <c:pt idx="19253">
                  <c:v>20.454796000000002</c:v>
                </c:pt>
                <c:pt idx="19254">
                  <c:v>20.454315000000001</c:v>
                </c:pt>
                <c:pt idx="19255">
                  <c:v>20.453878</c:v>
                </c:pt>
                <c:pt idx="19256">
                  <c:v>20.453408</c:v>
                </c:pt>
                <c:pt idx="19257">
                  <c:v>20.453004</c:v>
                </c:pt>
                <c:pt idx="19258">
                  <c:v>20.452624</c:v>
                </c:pt>
                <c:pt idx="19259">
                  <c:v>20.452231999999999</c:v>
                </c:pt>
                <c:pt idx="19260">
                  <c:v>20.451929</c:v>
                </c:pt>
                <c:pt idx="19261">
                  <c:v>20.451694</c:v>
                </c:pt>
                <c:pt idx="19262">
                  <c:v>20.451481000000001</c:v>
                </c:pt>
                <c:pt idx="19263">
                  <c:v>20.451246000000001</c:v>
                </c:pt>
                <c:pt idx="19264">
                  <c:v>20.451021999999998</c:v>
                </c:pt>
                <c:pt idx="19265">
                  <c:v>20.450752999999999</c:v>
                </c:pt>
                <c:pt idx="19266">
                  <c:v>20.450472999999999</c:v>
                </c:pt>
                <c:pt idx="19267">
                  <c:v>20.450271999999998</c:v>
                </c:pt>
                <c:pt idx="19268">
                  <c:v>20.450047999999999</c:v>
                </c:pt>
                <c:pt idx="19269">
                  <c:v>20.449835</c:v>
                </c:pt>
                <c:pt idx="19270">
                  <c:v>20.4496</c:v>
                </c:pt>
                <c:pt idx="19271">
                  <c:v>20.449275</c:v>
                </c:pt>
                <c:pt idx="19272">
                  <c:v>20.448906000000001</c:v>
                </c:pt>
                <c:pt idx="19273">
                  <c:v>20.448525</c:v>
                </c:pt>
                <c:pt idx="19274">
                  <c:v>20.448143999999999</c:v>
                </c:pt>
                <c:pt idx="19275">
                  <c:v>20.447752000000001</c:v>
                </c:pt>
                <c:pt idx="19276">
                  <c:v>20.447437999999998</c:v>
                </c:pt>
                <c:pt idx="19277">
                  <c:v>20.447057999999998</c:v>
                </c:pt>
                <c:pt idx="19278">
                  <c:v>20.446677000000001</c:v>
                </c:pt>
                <c:pt idx="19279">
                  <c:v>20.446296</c:v>
                </c:pt>
                <c:pt idx="19280">
                  <c:v>20.445959999999999</c:v>
                </c:pt>
                <c:pt idx="19281">
                  <c:v>20.445568000000002</c:v>
                </c:pt>
                <c:pt idx="19282">
                  <c:v>20.445176</c:v>
                </c:pt>
                <c:pt idx="19283">
                  <c:v>20.444794999999999</c:v>
                </c:pt>
                <c:pt idx="19284">
                  <c:v>20.444471</c:v>
                </c:pt>
                <c:pt idx="19285">
                  <c:v>20.444168000000001</c:v>
                </c:pt>
                <c:pt idx="19286">
                  <c:v>20.443956</c:v>
                </c:pt>
                <c:pt idx="19287">
                  <c:v>20.443832</c:v>
                </c:pt>
                <c:pt idx="19288">
                  <c:v>20.443764999999999</c:v>
                </c:pt>
                <c:pt idx="19289">
                  <c:v>20.443764999999999</c:v>
                </c:pt>
                <c:pt idx="19290">
                  <c:v>20.443809999999999</c:v>
                </c:pt>
                <c:pt idx="19291">
                  <c:v>20.443832</c:v>
                </c:pt>
                <c:pt idx="19292">
                  <c:v>20.443854999999999</c:v>
                </c:pt>
                <c:pt idx="19293">
                  <c:v>20.443843999999999</c:v>
                </c:pt>
                <c:pt idx="19294">
                  <c:v>20.443866</c:v>
                </c:pt>
                <c:pt idx="19295">
                  <c:v>20.443877000000001</c:v>
                </c:pt>
                <c:pt idx="19296">
                  <c:v>20.443843999999999</c:v>
                </c:pt>
                <c:pt idx="19297">
                  <c:v>20.443821</c:v>
                </c:pt>
                <c:pt idx="19298">
                  <c:v>20.443743000000001</c:v>
                </c:pt>
                <c:pt idx="19299">
                  <c:v>20.443743000000001</c:v>
                </c:pt>
                <c:pt idx="19300">
                  <c:v>20.443776</c:v>
                </c:pt>
                <c:pt idx="19301">
                  <c:v>20.443776</c:v>
                </c:pt>
                <c:pt idx="19302">
                  <c:v>20.443719999999999</c:v>
                </c:pt>
                <c:pt idx="19303">
                  <c:v>20.443732000000001</c:v>
                </c:pt>
                <c:pt idx="19304">
                  <c:v>20.443732000000001</c:v>
                </c:pt>
                <c:pt idx="19305">
                  <c:v>20.443708999999998</c:v>
                </c:pt>
                <c:pt idx="19306">
                  <c:v>20.443719999999999</c:v>
                </c:pt>
                <c:pt idx="19307">
                  <c:v>20.443663999999998</c:v>
                </c:pt>
                <c:pt idx="19308">
                  <c:v>20.443529999999999</c:v>
                </c:pt>
                <c:pt idx="19309">
                  <c:v>20.443407000000001</c:v>
                </c:pt>
                <c:pt idx="19310">
                  <c:v>20.443228000000001</c:v>
                </c:pt>
                <c:pt idx="19311">
                  <c:v>20.443048000000001</c:v>
                </c:pt>
                <c:pt idx="19312">
                  <c:v>20.442892000000001</c:v>
                </c:pt>
                <c:pt idx="19313">
                  <c:v>20.442768000000001</c:v>
                </c:pt>
                <c:pt idx="19314">
                  <c:v>20.442668000000001</c:v>
                </c:pt>
                <c:pt idx="19315">
                  <c:v>20.442544000000002</c:v>
                </c:pt>
                <c:pt idx="19316">
                  <c:v>20.442477</c:v>
                </c:pt>
                <c:pt idx="19317">
                  <c:v>20.442343000000001</c:v>
                </c:pt>
                <c:pt idx="19318">
                  <c:v>20.442253000000001</c:v>
                </c:pt>
                <c:pt idx="19319">
                  <c:v>20.442119000000002</c:v>
                </c:pt>
                <c:pt idx="19320">
                  <c:v>20.441962</c:v>
                </c:pt>
                <c:pt idx="19321">
                  <c:v>20.441794000000002</c:v>
                </c:pt>
                <c:pt idx="19322">
                  <c:v>20.441682</c:v>
                </c:pt>
                <c:pt idx="19323">
                  <c:v>20.441492</c:v>
                </c:pt>
                <c:pt idx="19324">
                  <c:v>20.441313000000001</c:v>
                </c:pt>
                <c:pt idx="19325">
                  <c:v>20.441099999999999</c:v>
                </c:pt>
                <c:pt idx="19326">
                  <c:v>20.440797</c:v>
                </c:pt>
                <c:pt idx="19327">
                  <c:v>20.440473000000001</c:v>
                </c:pt>
                <c:pt idx="19328">
                  <c:v>20.440137</c:v>
                </c:pt>
                <c:pt idx="19329">
                  <c:v>20.439800999999999</c:v>
                </c:pt>
                <c:pt idx="19330">
                  <c:v>20.439475999999999</c:v>
                </c:pt>
                <c:pt idx="19331">
                  <c:v>20.439162</c:v>
                </c:pt>
                <c:pt idx="19332">
                  <c:v>20.438882</c:v>
                </c:pt>
                <c:pt idx="19333">
                  <c:v>20.438635999999999</c:v>
                </c:pt>
                <c:pt idx="19334">
                  <c:v>20.438423</c:v>
                </c:pt>
                <c:pt idx="19335">
                  <c:v>20.438210000000002</c:v>
                </c:pt>
                <c:pt idx="19336">
                  <c:v>20.437942</c:v>
                </c:pt>
                <c:pt idx="19337">
                  <c:v>20.437695000000001</c:v>
                </c:pt>
                <c:pt idx="19338">
                  <c:v>20.437449000000001</c:v>
                </c:pt>
                <c:pt idx="19339">
                  <c:v>20.437214000000001</c:v>
                </c:pt>
                <c:pt idx="19340">
                  <c:v>20.436934000000001</c:v>
                </c:pt>
                <c:pt idx="19341">
                  <c:v>20.436641999999999</c:v>
                </c:pt>
                <c:pt idx="19342">
                  <c:v>20.436295000000001</c:v>
                </c:pt>
                <c:pt idx="19343">
                  <c:v>20.435970999999999</c:v>
                </c:pt>
                <c:pt idx="19344">
                  <c:v>20.435579000000001</c:v>
                </c:pt>
                <c:pt idx="19345">
                  <c:v>20.435175000000001</c:v>
                </c:pt>
                <c:pt idx="19346">
                  <c:v>20.434739</c:v>
                </c:pt>
                <c:pt idx="19347">
                  <c:v>20.434256999999999</c:v>
                </c:pt>
                <c:pt idx="19348">
                  <c:v>20.433831999999999</c:v>
                </c:pt>
                <c:pt idx="19349">
                  <c:v>20.433461999999999</c:v>
                </c:pt>
                <c:pt idx="19350">
                  <c:v>20.433136999999999</c:v>
                </c:pt>
                <c:pt idx="19351">
                  <c:v>20.432880000000001</c:v>
                </c:pt>
                <c:pt idx="19352">
                  <c:v>20.432644</c:v>
                </c:pt>
                <c:pt idx="19353">
                  <c:v>20.432487999999999</c:v>
                </c:pt>
                <c:pt idx="19354">
                  <c:v>20.432320000000001</c:v>
                </c:pt>
                <c:pt idx="19355">
                  <c:v>20.432084</c:v>
                </c:pt>
                <c:pt idx="19356">
                  <c:v>20.431916000000001</c:v>
                </c:pt>
                <c:pt idx="19357">
                  <c:v>20.431625</c:v>
                </c:pt>
                <c:pt idx="19358">
                  <c:v>20.431467999999999</c:v>
                </c:pt>
                <c:pt idx="19359">
                  <c:v>20.431301000000001</c:v>
                </c:pt>
                <c:pt idx="19360">
                  <c:v>20.431132999999999</c:v>
                </c:pt>
                <c:pt idx="19361">
                  <c:v>20.430931000000001</c:v>
                </c:pt>
                <c:pt idx="19362">
                  <c:v>20.430651000000001</c:v>
                </c:pt>
                <c:pt idx="19363">
                  <c:v>20.430304</c:v>
                </c:pt>
                <c:pt idx="19364">
                  <c:v>20.430012999999999</c:v>
                </c:pt>
                <c:pt idx="19365">
                  <c:v>20.429732999999999</c:v>
                </c:pt>
                <c:pt idx="19366">
                  <c:v>20.429463999999999</c:v>
                </c:pt>
                <c:pt idx="19367">
                  <c:v>20.42924</c:v>
                </c:pt>
                <c:pt idx="19368">
                  <c:v>20.428948999999999</c:v>
                </c:pt>
                <c:pt idx="19369">
                  <c:v>20.428668999999999</c:v>
                </c:pt>
                <c:pt idx="19370">
                  <c:v>20.428343999999999</c:v>
                </c:pt>
                <c:pt idx="19371">
                  <c:v>20.427997000000001</c:v>
                </c:pt>
                <c:pt idx="19372">
                  <c:v>20.427661000000001</c:v>
                </c:pt>
                <c:pt idx="19373">
                  <c:v>20.427268999999999</c:v>
                </c:pt>
                <c:pt idx="19374">
                  <c:v>20.426765</c:v>
                </c:pt>
                <c:pt idx="19375">
                  <c:v>20.426272000000001</c:v>
                </c:pt>
                <c:pt idx="19376">
                  <c:v>20.425735</c:v>
                </c:pt>
                <c:pt idx="19377">
                  <c:v>20.425253000000001</c:v>
                </c:pt>
                <c:pt idx="19378">
                  <c:v>20.424759999999999</c:v>
                </c:pt>
                <c:pt idx="19379">
                  <c:v>20.424256</c:v>
                </c:pt>
                <c:pt idx="19380">
                  <c:v>20.423729999999999</c:v>
                </c:pt>
                <c:pt idx="19381">
                  <c:v>20.423192</c:v>
                </c:pt>
                <c:pt idx="19382">
                  <c:v>20.422620999999999</c:v>
                </c:pt>
                <c:pt idx="19383">
                  <c:v>20.422084000000002</c:v>
                </c:pt>
                <c:pt idx="19384">
                  <c:v>20.421557</c:v>
                </c:pt>
                <c:pt idx="19385">
                  <c:v>20.421053000000001</c:v>
                </c:pt>
                <c:pt idx="19386">
                  <c:v>20.420604999999998</c:v>
                </c:pt>
                <c:pt idx="19387">
                  <c:v>20.420169000000001</c:v>
                </c:pt>
                <c:pt idx="19388">
                  <c:v>20.419788</c:v>
                </c:pt>
                <c:pt idx="19389">
                  <c:v>20.419350999999999</c:v>
                </c:pt>
                <c:pt idx="19390">
                  <c:v>20.418869000000001</c:v>
                </c:pt>
                <c:pt idx="19391">
                  <c:v>20.418320999999999</c:v>
                </c:pt>
                <c:pt idx="19392">
                  <c:v>20.417681999999999</c:v>
                </c:pt>
                <c:pt idx="19393">
                  <c:v>20.416988</c:v>
                </c:pt>
                <c:pt idx="19394">
                  <c:v>20.416159</c:v>
                </c:pt>
                <c:pt idx="19395">
                  <c:v>20.415296999999999</c:v>
                </c:pt>
                <c:pt idx="19396">
                  <c:v>20.414467999999999</c:v>
                </c:pt>
                <c:pt idx="19397">
                  <c:v>20.413582999999999</c:v>
                </c:pt>
                <c:pt idx="19398">
                  <c:v>20.412800000000001</c:v>
                </c:pt>
                <c:pt idx="19399">
                  <c:v>20.411859</c:v>
                </c:pt>
                <c:pt idx="19400">
                  <c:v>20.410862000000002</c:v>
                </c:pt>
                <c:pt idx="19401">
                  <c:v>20.409877000000002</c:v>
                </c:pt>
                <c:pt idx="19402">
                  <c:v>20.408936000000001</c:v>
                </c:pt>
                <c:pt idx="19403">
                  <c:v>20.408051</c:v>
                </c:pt>
                <c:pt idx="19404">
                  <c:v>20.4072</c:v>
                </c:pt>
                <c:pt idx="19405">
                  <c:v>20.406348999999999</c:v>
                </c:pt>
                <c:pt idx="19406">
                  <c:v>20.405486</c:v>
                </c:pt>
                <c:pt idx="19407">
                  <c:v>20.404623999999998</c:v>
                </c:pt>
                <c:pt idx="19408">
                  <c:v>20.403818000000001</c:v>
                </c:pt>
                <c:pt idx="19409">
                  <c:v>20.403089999999999</c:v>
                </c:pt>
                <c:pt idx="19410">
                  <c:v>20.402239000000002</c:v>
                </c:pt>
                <c:pt idx="19411">
                  <c:v>20.401444000000001</c:v>
                </c:pt>
                <c:pt idx="19412">
                  <c:v>20.400637</c:v>
                </c:pt>
                <c:pt idx="19413">
                  <c:v>20.399740999999999</c:v>
                </c:pt>
                <c:pt idx="19414">
                  <c:v>20.398879000000001</c:v>
                </c:pt>
                <c:pt idx="19415">
                  <c:v>20.398028</c:v>
                </c:pt>
                <c:pt idx="19416">
                  <c:v>20.397110000000001</c:v>
                </c:pt>
                <c:pt idx="19417">
                  <c:v>20.396270000000001</c:v>
                </c:pt>
                <c:pt idx="19418">
                  <c:v>20.395417999999999</c:v>
                </c:pt>
                <c:pt idx="19419">
                  <c:v>20.394556000000001</c:v>
                </c:pt>
                <c:pt idx="19420">
                  <c:v>20.393649</c:v>
                </c:pt>
                <c:pt idx="19421">
                  <c:v>20.392731000000001</c:v>
                </c:pt>
                <c:pt idx="19422">
                  <c:v>20.391801000000001</c:v>
                </c:pt>
                <c:pt idx="19423">
                  <c:v>20.390837999999999</c:v>
                </c:pt>
                <c:pt idx="19424">
                  <c:v>20.389931000000001</c:v>
                </c:pt>
                <c:pt idx="19425">
                  <c:v>20.389035</c:v>
                </c:pt>
                <c:pt idx="19426">
                  <c:v>20.388072000000001</c:v>
                </c:pt>
                <c:pt idx="19427">
                  <c:v>20.387086</c:v>
                </c:pt>
                <c:pt idx="19428">
                  <c:v>20.386112000000001</c:v>
                </c:pt>
                <c:pt idx="19429">
                  <c:v>20.385037000000001</c:v>
                </c:pt>
                <c:pt idx="19430">
                  <c:v>20.384063000000001</c:v>
                </c:pt>
                <c:pt idx="19431">
                  <c:v>20.383111</c:v>
                </c:pt>
                <c:pt idx="19432">
                  <c:v>20.382169999999999</c:v>
                </c:pt>
                <c:pt idx="19433">
                  <c:v>20.381295999999999</c:v>
                </c:pt>
                <c:pt idx="19434">
                  <c:v>20.380490000000002</c:v>
                </c:pt>
                <c:pt idx="19435">
                  <c:v>20.379740000000002</c:v>
                </c:pt>
                <c:pt idx="19436">
                  <c:v>20.379045000000001</c:v>
                </c:pt>
                <c:pt idx="19437">
                  <c:v>20.378316999999999</c:v>
                </c:pt>
                <c:pt idx="19438">
                  <c:v>20.377679000000001</c:v>
                </c:pt>
                <c:pt idx="19439">
                  <c:v>20.377018</c:v>
                </c:pt>
                <c:pt idx="19440">
                  <c:v>20.376446999999999</c:v>
                </c:pt>
                <c:pt idx="19441">
                  <c:v>20.375910000000001</c:v>
                </c:pt>
                <c:pt idx="19442">
                  <c:v>20.375427999999999</c:v>
                </c:pt>
                <c:pt idx="19443">
                  <c:v>20.374912999999999</c:v>
                </c:pt>
                <c:pt idx="19444">
                  <c:v>20.374431000000001</c:v>
                </c:pt>
                <c:pt idx="19445">
                  <c:v>20.373950000000001</c:v>
                </c:pt>
                <c:pt idx="19446">
                  <c:v>20.373422999999999</c:v>
                </c:pt>
                <c:pt idx="19447">
                  <c:v>20.372896999999998</c:v>
                </c:pt>
                <c:pt idx="19448">
                  <c:v>20.372326000000001</c:v>
                </c:pt>
                <c:pt idx="19449">
                  <c:v>20.371766000000001</c:v>
                </c:pt>
                <c:pt idx="19450">
                  <c:v>20.371172000000001</c:v>
                </c:pt>
                <c:pt idx="19451">
                  <c:v>20.370691000000001</c:v>
                </c:pt>
                <c:pt idx="19452">
                  <c:v>20.370142000000001</c:v>
                </c:pt>
                <c:pt idx="19453">
                  <c:v>20.369616000000001</c:v>
                </c:pt>
                <c:pt idx="19454">
                  <c:v>20.369157000000001</c:v>
                </c:pt>
                <c:pt idx="19455">
                  <c:v>20.368697000000001</c:v>
                </c:pt>
                <c:pt idx="19456">
                  <c:v>20.368304999999999</c:v>
                </c:pt>
                <c:pt idx="19457">
                  <c:v>20.367925</c:v>
                </c:pt>
                <c:pt idx="19458">
                  <c:v>20.367488000000002</c:v>
                </c:pt>
                <c:pt idx="19459">
                  <c:v>20.367028999999999</c:v>
                </c:pt>
                <c:pt idx="19460">
                  <c:v>20.366581</c:v>
                </c:pt>
                <c:pt idx="19461">
                  <c:v>20.366233999999999</c:v>
                </c:pt>
                <c:pt idx="19462">
                  <c:v>20.365919999999999</c:v>
                </c:pt>
                <c:pt idx="19463">
                  <c:v>20.365573000000001</c:v>
                </c:pt>
                <c:pt idx="19464">
                  <c:v>20.365293000000001</c:v>
                </c:pt>
                <c:pt idx="19465">
                  <c:v>20.364989999999999</c:v>
                </c:pt>
                <c:pt idx="19466">
                  <c:v>20.364699000000002</c:v>
                </c:pt>
                <c:pt idx="19467">
                  <c:v>20.364509000000002</c:v>
                </c:pt>
                <c:pt idx="19468">
                  <c:v>20.364262</c:v>
                </c:pt>
                <c:pt idx="19469">
                  <c:v>20.364061</c:v>
                </c:pt>
                <c:pt idx="19470">
                  <c:v>20.363959999999999</c:v>
                </c:pt>
                <c:pt idx="19471">
                  <c:v>20.363803000000001</c:v>
                </c:pt>
                <c:pt idx="19472">
                  <c:v>20.363602</c:v>
                </c:pt>
                <c:pt idx="19473">
                  <c:v>20.363423000000001</c:v>
                </c:pt>
                <c:pt idx="19474">
                  <c:v>20.363232</c:v>
                </c:pt>
                <c:pt idx="19475">
                  <c:v>20.362997</c:v>
                </c:pt>
                <c:pt idx="19476">
                  <c:v>20.362784000000001</c:v>
                </c:pt>
                <c:pt idx="19477">
                  <c:v>20.362549000000001</c:v>
                </c:pt>
                <c:pt idx="19478">
                  <c:v>20.362403</c:v>
                </c:pt>
                <c:pt idx="19479">
                  <c:v>20.362157</c:v>
                </c:pt>
                <c:pt idx="19480">
                  <c:v>20.361910999999999</c:v>
                </c:pt>
                <c:pt idx="19481">
                  <c:v>20.361585999999999</c:v>
                </c:pt>
                <c:pt idx="19482">
                  <c:v>20.361328</c:v>
                </c:pt>
                <c:pt idx="19483">
                  <c:v>20.361004000000001</c:v>
                </c:pt>
                <c:pt idx="19484">
                  <c:v>20.360711999999999</c:v>
                </c:pt>
                <c:pt idx="19485">
                  <c:v>20.360388</c:v>
                </c:pt>
                <c:pt idx="19486">
                  <c:v>20.360029000000001</c:v>
                </c:pt>
                <c:pt idx="19487">
                  <c:v>20.359660000000002</c:v>
                </c:pt>
                <c:pt idx="19488">
                  <c:v>20.359255999999998</c:v>
                </c:pt>
                <c:pt idx="19489">
                  <c:v>20.358931999999999</c:v>
                </c:pt>
                <c:pt idx="19490">
                  <c:v>20.358516999999999</c:v>
                </c:pt>
                <c:pt idx="19491">
                  <c:v>20.358170000000001</c:v>
                </c:pt>
                <c:pt idx="19492">
                  <c:v>20.357823</c:v>
                </c:pt>
                <c:pt idx="19493">
                  <c:v>20.357498</c:v>
                </c:pt>
                <c:pt idx="19494">
                  <c:v>20.357095000000001</c:v>
                </c:pt>
                <c:pt idx="19495">
                  <c:v>20.356691999999999</c:v>
                </c:pt>
                <c:pt idx="19496">
                  <c:v>20.356255000000001</c:v>
                </c:pt>
                <c:pt idx="19497">
                  <c:v>20.355796000000002</c:v>
                </c:pt>
                <c:pt idx="19498">
                  <c:v>20.355381999999999</c:v>
                </c:pt>
                <c:pt idx="19499">
                  <c:v>20.355001000000001</c:v>
                </c:pt>
                <c:pt idx="19500">
                  <c:v>20.354597999999999</c:v>
                </c:pt>
                <c:pt idx="19501">
                  <c:v>20.354206000000001</c:v>
                </c:pt>
                <c:pt idx="19502">
                  <c:v>20.353757999999999</c:v>
                </c:pt>
                <c:pt idx="19503">
                  <c:v>20.353342999999999</c:v>
                </c:pt>
                <c:pt idx="19504">
                  <c:v>20.353007000000002</c:v>
                </c:pt>
                <c:pt idx="19505">
                  <c:v>20.35275</c:v>
                </c:pt>
                <c:pt idx="19506">
                  <c:v>20.352425</c:v>
                </c:pt>
                <c:pt idx="19507">
                  <c:v>20.352011000000001</c:v>
                </c:pt>
                <c:pt idx="19508">
                  <c:v>20.351517999999999</c:v>
                </c:pt>
                <c:pt idx="19509">
                  <c:v>20.351126000000001</c:v>
                </c:pt>
                <c:pt idx="19510">
                  <c:v>20.350667000000001</c:v>
                </c:pt>
                <c:pt idx="19511">
                  <c:v>20.350207999999999</c:v>
                </c:pt>
                <c:pt idx="19512">
                  <c:v>20.34976</c:v>
                </c:pt>
                <c:pt idx="19513">
                  <c:v>20.349401</c:v>
                </c:pt>
                <c:pt idx="19514">
                  <c:v>20.349008999999999</c:v>
                </c:pt>
                <c:pt idx="19515">
                  <c:v>20.348583999999999</c:v>
                </c:pt>
                <c:pt idx="19516">
                  <c:v>20.348158000000002</c:v>
                </c:pt>
                <c:pt idx="19517">
                  <c:v>20.347743999999999</c:v>
                </c:pt>
                <c:pt idx="19518">
                  <c:v>20.347307000000001</c:v>
                </c:pt>
                <c:pt idx="19519">
                  <c:v>20.346813999999998</c:v>
                </c:pt>
                <c:pt idx="19520">
                  <c:v>20.346354999999999</c:v>
                </c:pt>
                <c:pt idx="19521">
                  <c:v>20.345907</c:v>
                </c:pt>
                <c:pt idx="19522">
                  <c:v>20.345559999999999</c:v>
                </c:pt>
                <c:pt idx="19523">
                  <c:v>20.345146</c:v>
                </c:pt>
                <c:pt idx="19524">
                  <c:v>20.344809999999999</c:v>
                </c:pt>
                <c:pt idx="19525">
                  <c:v>20.344484999999999</c:v>
                </c:pt>
                <c:pt idx="19526">
                  <c:v>20.344149000000002</c:v>
                </c:pt>
                <c:pt idx="19527">
                  <c:v>20.343858000000001</c:v>
                </c:pt>
                <c:pt idx="19528">
                  <c:v>20.343589000000001</c:v>
                </c:pt>
                <c:pt idx="19529">
                  <c:v>20.343342</c:v>
                </c:pt>
                <c:pt idx="19530">
                  <c:v>20.342984000000001</c:v>
                </c:pt>
                <c:pt idx="19531">
                  <c:v>20.342714999999998</c:v>
                </c:pt>
                <c:pt idx="19532">
                  <c:v>20.342368</c:v>
                </c:pt>
                <c:pt idx="19533">
                  <c:v>20.341975999999999</c:v>
                </c:pt>
                <c:pt idx="19534">
                  <c:v>20.341595000000002</c:v>
                </c:pt>
                <c:pt idx="19535">
                  <c:v>20.341338</c:v>
                </c:pt>
                <c:pt idx="19536">
                  <c:v>20.341090999999999</c:v>
                </c:pt>
                <c:pt idx="19537">
                  <c:v>20.340890000000002</c:v>
                </c:pt>
                <c:pt idx="19538">
                  <c:v>20.340733</c:v>
                </c:pt>
                <c:pt idx="19539">
                  <c:v>20.340665999999999</c:v>
                </c:pt>
                <c:pt idx="19540">
                  <c:v>20.340554000000001</c:v>
                </c:pt>
                <c:pt idx="19541">
                  <c:v>20.340543</c:v>
                </c:pt>
                <c:pt idx="19542">
                  <c:v>20.340554000000001</c:v>
                </c:pt>
                <c:pt idx="19543">
                  <c:v>20.340554000000001</c:v>
                </c:pt>
                <c:pt idx="19544">
                  <c:v>20.340453</c:v>
                </c:pt>
                <c:pt idx="19545">
                  <c:v>20.340375000000002</c:v>
                </c:pt>
                <c:pt idx="19546">
                  <c:v>20.340150999999999</c:v>
                </c:pt>
                <c:pt idx="19547">
                  <c:v>20.339994000000001</c:v>
                </c:pt>
                <c:pt idx="19548">
                  <c:v>20.339893</c:v>
                </c:pt>
                <c:pt idx="19549">
                  <c:v>20.339870999999999</c:v>
                </c:pt>
                <c:pt idx="19550">
                  <c:v>20.339759000000001</c:v>
                </c:pt>
                <c:pt idx="19551">
                  <c:v>20.339669000000001</c:v>
                </c:pt>
                <c:pt idx="19552">
                  <c:v>20.339556999999999</c:v>
                </c:pt>
                <c:pt idx="19553">
                  <c:v>20.339490000000001</c:v>
                </c:pt>
                <c:pt idx="19554">
                  <c:v>20.339366999999999</c:v>
                </c:pt>
                <c:pt idx="19555">
                  <c:v>20.339321999999999</c:v>
                </c:pt>
                <c:pt idx="19556">
                  <c:v>20.339355999999999</c:v>
                </c:pt>
                <c:pt idx="19557">
                  <c:v>20.339434000000001</c:v>
                </c:pt>
                <c:pt idx="19558">
                  <c:v>20.339500999999998</c:v>
                </c:pt>
                <c:pt idx="19559">
                  <c:v>20.339658</c:v>
                </c:pt>
                <c:pt idx="19560">
                  <c:v>20.339759000000001</c:v>
                </c:pt>
                <c:pt idx="19561">
                  <c:v>20.339870999999999</c:v>
                </c:pt>
                <c:pt idx="19562">
                  <c:v>20.339949000000001</c:v>
                </c:pt>
                <c:pt idx="19563">
                  <c:v>20.340028</c:v>
                </c:pt>
                <c:pt idx="19564">
                  <c:v>20.340116999999999</c:v>
                </c:pt>
                <c:pt idx="19565">
                  <c:v>20.340071999999999</c:v>
                </c:pt>
                <c:pt idx="19566">
                  <c:v>20.339971999999999</c:v>
                </c:pt>
                <c:pt idx="19567">
                  <c:v>20.339904000000001</c:v>
                </c:pt>
                <c:pt idx="19568">
                  <c:v>20.339848</c:v>
                </c:pt>
                <c:pt idx="19569">
                  <c:v>20.339915999999999</c:v>
                </c:pt>
                <c:pt idx="19570">
                  <c:v>20.339938</c:v>
                </c:pt>
                <c:pt idx="19571">
                  <c:v>20.340071999999999</c:v>
                </c:pt>
                <c:pt idx="19572">
                  <c:v>20.340161999999999</c:v>
                </c:pt>
                <c:pt idx="19573">
                  <c:v>20.340285000000002</c:v>
                </c:pt>
                <c:pt idx="19574">
                  <c:v>20.340464000000001</c:v>
                </c:pt>
                <c:pt idx="19575">
                  <c:v>20.340699000000001</c:v>
                </c:pt>
                <c:pt idx="19576">
                  <c:v>20.340866999999999</c:v>
                </c:pt>
                <c:pt idx="19577">
                  <c:v>20.340990999999999</c:v>
                </c:pt>
                <c:pt idx="19578">
                  <c:v>20.341103</c:v>
                </c:pt>
                <c:pt idx="19579">
                  <c:v>20.341114000000001</c:v>
                </c:pt>
                <c:pt idx="19580">
                  <c:v>20.340979000000001</c:v>
                </c:pt>
                <c:pt idx="19581">
                  <c:v>20.340900999999999</c:v>
                </c:pt>
                <c:pt idx="19582">
                  <c:v>20.340744000000001</c:v>
                </c:pt>
                <c:pt idx="19583">
                  <c:v>20.340509000000001</c:v>
                </c:pt>
                <c:pt idx="19584">
                  <c:v>20.340263</c:v>
                </c:pt>
                <c:pt idx="19585">
                  <c:v>20.340105999999999</c:v>
                </c:pt>
                <c:pt idx="19586">
                  <c:v>20.339860000000002</c:v>
                </c:pt>
                <c:pt idx="19587">
                  <c:v>20.339703</c:v>
                </c:pt>
                <c:pt idx="19588">
                  <c:v>20.339535000000001</c:v>
                </c:pt>
                <c:pt idx="19589">
                  <c:v>20.339411999999999</c:v>
                </c:pt>
                <c:pt idx="19590">
                  <c:v>20.339210000000001</c:v>
                </c:pt>
                <c:pt idx="19591">
                  <c:v>20.339098</c:v>
                </c:pt>
                <c:pt idx="19592">
                  <c:v>20.339008</c:v>
                </c:pt>
                <c:pt idx="19593">
                  <c:v>20.338874000000001</c:v>
                </c:pt>
                <c:pt idx="19594">
                  <c:v>20.338684000000001</c:v>
                </c:pt>
                <c:pt idx="19595">
                  <c:v>20.338560000000001</c:v>
                </c:pt>
                <c:pt idx="19596">
                  <c:v>20.338325000000001</c:v>
                </c:pt>
                <c:pt idx="19597">
                  <c:v>20.338079</c:v>
                </c:pt>
                <c:pt idx="19598">
                  <c:v>20.337776999999999</c:v>
                </c:pt>
                <c:pt idx="19599">
                  <c:v>20.337474</c:v>
                </c:pt>
                <c:pt idx="19600">
                  <c:v>20.337015000000001</c:v>
                </c:pt>
                <c:pt idx="19601">
                  <c:v>20.336645000000001</c:v>
                </c:pt>
                <c:pt idx="19602">
                  <c:v>20.336331999999999</c:v>
                </c:pt>
                <c:pt idx="19603">
                  <c:v>20.336062999999999</c:v>
                </c:pt>
                <c:pt idx="19604">
                  <c:v>20.335726999999999</c:v>
                </c:pt>
                <c:pt idx="19605">
                  <c:v>20.335391000000001</c:v>
                </c:pt>
                <c:pt idx="19606">
                  <c:v>20.335166999999998</c:v>
                </c:pt>
                <c:pt idx="19607">
                  <c:v>20.334942999999999</c:v>
                </c:pt>
                <c:pt idx="19608">
                  <c:v>20.33473</c:v>
                </c:pt>
                <c:pt idx="19609">
                  <c:v>20.334427999999999</c:v>
                </c:pt>
                <c:pt idx="19610">
                  <c:v>20.333969</c:v>
                </c:pt>
                <c:pt idx="19611">
                  <c:v>20.333576999999998</c:v>
                </c:pt>
                <c:pt idx="19612">
                  <c:v>20.333151000000001</c:v>
                </c:pt>
                <c:pt idx="19613">
                  <c:v>20.332726000000001</c:v>
                </c:pt>
                <c:pt idx="19614">
                  <c:v>20.332255</c:v>
                </c:pt>
                <c:pt idx="19615">
                  <c:v>20.33174</c:v>
                </c:pt>
                <c:pt idx="19616">
                  <c:v>20.331112999999998</c:v>
                </c:pt>
                <c:pt idx="19617">
                  <c:v>20.330497000000001</c:v>
                </c:pt>
                <c:pt idx="19618">
                  <c:v>20.329892000000001</c:v>
                </c:pt>
                <c:pt idx="19619">
                  <c:v>20.329287999999998</c:v>
                </c:pt>
                <c:pt idx="19620">
                  <c:v>20.328738999999999</c:v>
                </c:pt>
                <c:pt idx="19621">
                  <c:v>20.328201</c:v>
                </c:pt>
                <c:pt idx="19622">
                  <c:v>20.327663999999999</c:v>
                </c:pt>
                <c:pt idx="19623">
                  <c:v>20.327216</c:v>
                </c:pt>
                <c:pt idx="19624">
                  <c:v>20.326868999999999</c:v>
                </c:pt>
                <c:pt idx="19625">
                  <c:v>20.326599999999999</c:v>
                </c:pt>
                <c:pt idx="19626">
                  <c:v>20.326364999999999</c:v>
                </c:pt>
                <c:pt idx="19627">
                  <c:v>20.326129000000002</c:v>
                </c:pt>
                <c:pt idx="19628">
                  <c:v>20.325894000000002</c:v>
                </c:pt>
                <c:pt idx="19629">
                  <c:v>20.325659000000002</c:v>
                </c:pt>
                <c:pt idx="19630">
                  <c:v>20.325368000000001</c:v>
                </c:pt>
                <c:pt idx="19631">
                  <c:v>20.325165999999999</c:v>
                </c:pt>
                <c:pt idx="19632">
                  <c:v>20.324942</c:v>
                </c:pt>
                <c:pt idx="19633">
                  <c:v>20.324729999999999</c:v>
                </c:pt>
                <c:pt idx="19634">
                  <c:v>20.324549999999999</c:v>
                </c:pt>
                <c:pt idx="19635">
                  <c:v>20.324438000000001</c:v>
                </c:pt>
                <c:pt idx="19636">
                  <c:v>20.324282</c:v>
                </c:pt>
                <c:pt idx="19637">
                  <c:v>20.324225999999999</c:v>
                </c:pt>
                <c:pt idx="19638">
                  <c:v>20.324169999999999</c:v>
                </c:pt>
                <c:pt idx="19639">
                  <c:v>20.324169999999999</c:v>
                </c:pt>
                <c:pt idx="19640">
                  <c:v>20.324147</c:v>
                </c:pt>
                <c:pt idx="19641">
                  <c:v>20.324248000000001</c:v>
                </c:pt>
                <c:pt idx="19642">
                  <c:v>20.324394000000002</c:v>
                </c:pt>
                <c:pt idx="19643">
                  <c:v>20.324438000000001</c:v>
                </c:pt>
                <c:pt idx="19644">
                  <c:v>20.324472</c:v>
                </c:pt>
                <c:pt idx="19645">
                  <c:v>20.324539000000001</c:v>
                </c:pt>
                <c:pt idx="19646">
                  <c:v>20.324618000000001</c:v>
                </c:pt>
                <c:pt idx="19647">
                  <c:v>20.324674000000002</c:v>
                </c:pt>
                <c:pt idx="19648">
                  <c:v>20.324763000000001</c:v>
                </c:pt>
                <c:pt idx="19649">
                  <c:v>20.324853000000001</c:v>
                </c:pt>
                <c:pt idx="19650">
                  <c:v>20.325054000000002</c:v>
                </c:pt>
                <c:pt idx="19651">
                  <c:v>20.325289000000001</c:v>
                </c:pt>
                <c:pt idx="19652">
                  <c:v>20.325547</c:v>
                </c:pt>
                <c:pt idx="19653">
                  <c:v>20.325827</c:v>
                </c:pt>
                <c:pt idx="19654">
                  <c:v>20.326197000000001</c:v>
                </c:pt>
                <c:pt idx="19655">
                  <c:v>20.326667</c:v>
                </c:pt>
                <c:pt idx="19656">
                  <c:v>20.327238000000001</c:v>
                </c:pt>
                <c:pt idx="19657">
                  <c:v>20.327943999999999</c:v>
                </c:pt>
                <c:pt idx="19658">
                  <c:v>20.328738999999999</c:v>
                </c:pt>
                <c:pt idx="19659">
                  <c:v>20.329578999999999</c:v>
                </c:pt>
                <c:pt idx="19660">
                  <c:v>20.33043</c:v>
                </c:pt>
                <c:pt idx="19661">
                  <c:v>20.331337000000001</c:v>
                </c:pt>
                <c:pt idx="19662">
                  <c:v>20.332322999999999</c:v>
                </c:pt>
                <c:pt idx="19663">
                  <c:v>20.333185</c:v>
                </c:pt>
                <c:pt idx="19664">
                  <c:v>20.33389</c:v>
                </c:pt>
                <c:pt idx="19665">
                  <c:v>20.334574</c:v>
                </c:pt>
                <c:pt idx="19666">
                  <c:v>20.335211999999999</c:v>
                </c:pt>
                <c:pt idx="19667">
                  <c:v>20.335737999999999</c:v>
                </c:pt>
                <c:pt idx="19668">
                  <c:v>20.336342999999999</c:v>
                </c:pt>
                <c:pt idx="19669">
                  <c:v>20.336925000000001</c:v>
                </c:pt>
                <c:pt idx="19670">
                  <c:v>20.337474</c:v>
                </c:pt>
                <c:pt idx="19671">
                  <c:v>20.338056999999999</c:v>
                </c:pt>
                <c:pt idx="19672">
                  <c:v>20.338615999999998</c:v>
                </c:pt>
                <c:pt idx="19673">
                  <c:v>20.339143</c:v>
                </c:pt>
                <c:pt idx="19674">
                  <c:v>20.339646999999999</c:v>
                </c:pt>
                <c:pt idx="19675">
                  <c:v>20.340140000000002</c:v>
                </c:pt>
                <c:pt idx="19676">
                  <c:v>20.340588</c:v>
                </c:pt>
                <c:pt idx="19677">
                  <c:v>20.341035000000002</c:v>
                </c:pt>
                <c:pt idx="19678">
                  <c:v>20.341460999999999</c:v>
                </c:pt>
                <c:pt idx="19679">
                  <c:v>20.341830999999999</c:v>
                </c:pt>
                <c:pt idx="19680">
                  <c:v>20.342178000000001</c:v>
                </c:pt>
                <c:pt idx="19681">
                  <c:v>20.342559000000001</c:v>
                </c:pt>
                <c:pt idx="19682">
                  <c:v>20.342950999999999</c:v>
                </c:pt>
                <c:pt idx="19683">
                  <c:v>20.343242</c:v>
                </c:pt>
                <c:pt idx="19684">
                  <c:v>20.343522</c:v>
                </c:pt>
                <c:pt idx="19685">
                  <c:v>20.343802</c:v>
                </c:pt>
                <c:pt idx="19686">
                  <c:v>20.344138000000001</c:v>
                </c:pt>
                <c:pt idx="19687">
                  <c:v>20.344507</c:v>
                </c:pt>
                <c:pt idx="19688">
                  <c:v>20.344909999999999</c:v>
                </c:pt>
                <c:pt idx="19689">
                  <c:v>20.345302</c:v>
                </c:pt>
                <c:pt idx="19690">
                  <c:v>20.345638000000001</c:v>
                </c:pt>
                <c:pt idx="19691">
                  <c:v>20.345907</c:v>
                </c:pt>
                <c:pt idx="19692">
                  <c:v>20.346253999999998</c:v>
                </c:pt>
                <c:pt idx="19693">
                  <c:v>20.346589999999999</c:v>
                </c:pt>
                <c:pt idx="19694">
                  <c:v>20.346881</c:v>
                </c:pt>
                <c:pt idx="19695">
                  <c:v>20.347038000000001</c:v>
                </c:pt>
                <c:pt idx="19696">
                  <c:v>20.347128000000001</c:v>
                </c:pt>
                <c:pt idx="19697">
                  <c:v>20.347048999999998</c:v>
                </c:pt>
                <c:pt idx="19698">
                  <c:v>20.346858999999998</c:v>
                </c:pt>
                <c:pt idx="19699">
                  <c:v>20.346512000000001</c:v>
                </c:pt>
                <c:pt idx="19700">
                  <c:v>20.346131</c:v>
                </c:pt>
                <c:pt idx="19701">
                  <c:v>20.345683000000001</c:v>
                </c:pt>
                <c:pt idx="19702">
                  <c:v>20.345234999999999</c:v>
                </c:pt>
                <c:pt idx="19703">
                  <c:v>20.344843000000001</c:v>
                </c:pt>
                <c:pt idx="19704">
                  <c:v>20.344619000000002</c:v>
                </c:pt>
                <c:pt idx="19705">
                  <c:v>20.344495999999999</c:v>
                </c:pt>
                <c:pt idx="19706">
                  <c:v>20.344349999999999</c:v>
                </c:pt>
                <c:pt idx="19707">
                  <c:v>20.344227</c:v>
                </c:pt>
                <c:pt idx="19708">
                  <c:v>20.344194000000002</c:v>
                </c:pt>
                <c:pt idx="19709">
                  <c:v>20.344114999999999</c:v>
                </c:pt>
                <c:pt idx="19710">
                  <c:v>20.344003000000001</c:v>
                </c:pt>
                <c:pt idx="19711">
                  <c:v>20.343958000000001</c:v>
                </c:pt>
                <c:pt idx="19712">
                  <c:v>20.343935999999999</c:v>
                </c:pt>
                <c:pt idx="19713">
                  <c:v>20.343902</c:v>
                </c:pt>
                <c:pt idx="19714">
                  <c:v>20.343902</c:v>
                </c:pt>
                <c:pt idx="19715">
                  <c:v>20.343902</c:v>
                </c:pt>
                <c:pt idx="19716">
                  <c:v>20.344014000000001</c:v>
                </c:pt>
                <c:pt idx="19717">
                  <c:v>20.344149000000002</c:v>
                </c:pt>
                <c:pt idx="19718">
                  <c:v>20.344294000000001</c:v>
                </c:pt>
                <c:pt idx="19719">
                  <c:v>20.344405999999999</c:v>
                </c:pt>
                <c:pt idx="19720">
                  <c:v>20.344563000000001</c:v>
                </c:pt>
                <c:pt idx="19721">
                  <c:v>20.344685999999999</c:v>
                </c:pt>
                <c:pt idx="19722">
                  <c:v>20.344843000000001</c:v>
                </c:pt>
                <c:pt idx="19723">
                  <c:v>20.344999999999999</c:v>
                </c:pt>
                <c:pt idx="19724">
                  <c:v>20.345146</c:v>
                </c:pt>
                <c:pt idx="19725">
                  <c:v>20.345392</c:v>
                </c:pt>
                <c:pt idx="19726">
                  <c:v>20.345672</c:v>
                </c:pt>
                <c:pt idx="19727">
                  <c:v>20.345839999999999</c:v>
                </c:pt>
                <c:pt idx="19728">
                  <c:v>20.345963000000001</c:v>
                </c:pt>
                <c:pt idx="19729">
                  <c:v>20.346074999999999</c:v>
                </c:pt>
                <c:pt idx="19730">
                  <c:v>20.346264999999999</c:v>
                </c:pt>
                <c:pt idx="19731">
                  <c:v>20.346523000000001</c:v>
                </c:pt>
                <c:pt idx="19732">
                  <c:v>20.346869999999999</c:v>
                </c:pt>
                <c:pt idx="19733">
                  <c:v>20.347093999999998</c:v>
                </c:pt>
                <c:pt idx="19734">
                  <c:v>20.347341</c:v>
                </c:pt>
                <c:pt idx="19735">
                  <c:v>20.347608999999999</c:v>
                </c:pt>
                <c:pt idx="19736">
                  <c:v>20.347923000000002</c:v>
                </c:pt>
                <c:pt idx="19737">
                  <c:v>20.348203000000002</c:v>
                </c:pt>
                <c:pt idx="19738">
                  <c:v>20.348572000000001</c:v>
                </c:pt>
                <c:pt idx="19739">
                  <c:v>20.349019999999999</c:v>
                </c:pt>
                <c:pt idx="19740">
                  <c:v>20.34958</c:v>
                </c:pt>
                <c:pt idx="19741">
                  <c:v>20.350196</c:v>
                </c:pt>
                <c:pt idx="19742">
                  <c:v>20.350912999999998</c:v>
                </c:pt>
                <c:pt idx="19743">
                  <c:v>20.351528999999999</c:v>
                </c:pt>
                <c:pt idx="19744">
                  <c:v>20.351966000000001</c:v>
                </c:pt>
                <c:pt idx="19745">
                  <c:v>20.352357999999999</c:v>
                </c:pt>
                <c:pt idx="19746">
                  <c:v>20.352772000000002</c:v>
                </c:pt>
                <c:pt idx="19747">
                  <c:v>20.353052000000002</c:v>
                </c:pt>
                <c:pt idx="19748">
                  <c:v>20.353276000000001</c:v>
                </c:pt>
                <c:pt idx="19749">
                  <c:v>20.353399</c:v>
                </c:pt>
                <c:pt idx="19750">
                  <c:v>20.353522999999999</c:v>
                </c:pt>
                <c:pt idx="19751">
                  <c:v>20.353646000000001</c:v>
                </c:pt>
                <c:pt idx="19752">
                  <c:v>20.353724</c:v>
                </c:pt>
                <c:pt idx="19753">
                  <c:v>20.353724</c:v>
                </c:pt>
                <c:pt idx="19754">
                  <c:v>20.353635000000001</c:v>
                </c:pt>
                <c:pt idx="19755">
                  <c:v>20.353432999999999</c:v>
                </c:pt>
                <c:pt idx="19756">
                  <c:v>20.353164</c:v>
                </c:pt>
                <c:pt idx="19757">
                  <c:v>20.352716000000001</c:v>
                </c:pt>
                <c:pt idx="19758">
                  <c:v>20.35219</c:v>
                </c:pt>
                <c:pt idx="19759">
                  <c:v>20.351607000000001</c:v>
                </c:pt>
                <c:pt idx="19760">
                  <c:v>20.350992000000002</c:v>
                </c:pt>
                <c:pt idx="19761">
                  <c:v>20.350352999999998</c:v>
                </c:pt>
                <c:pt idx="19762">
                  <c:v>20.349771</c:v>
                </c:pt>
                <c:pt idx="19763">
                  <c:v>20.349087999999998</c:v>
                </c:pt>
                <c:pt idx="19764">
                  <c:v>20.348371</c:v>
                </c:pt>
                <c:pt idx="19765">
                  <c:v>20.347721</c:v>
                </c:pt>
                <c:pt idx="19766">
                  <c:v>20.346982000000001</c:v>
                </c:pt>
                <c:pt idx="19767">
                  <c:v>20.346187</c:v>
                </c:pt>
                <c:pt idx="19768">
                  <c:v>20.345437</c:v>
                </c:pt>
                <c:pt idx="19769">
                  <c:v>20.344653000000001</c:v>
                </c:pt>
                <c:pt idx="19770">
                  <c:v>20.343789999999998</c:v>
                </c:pt>
                <c:pt idx="19771">
                  <c:v>20.342794000000001</c:v>
                </c:pt>
                <c:pt idx="19772">
                  <c:v>20.341740999999999</c:v>
                </c:pt>
                <c:pt idx="19773">
                  <c:v>20.340565000000002</c:v>
                </c:pt>
                <c:pt idx="19774">
                  <c:v>20.339524000000001</c:v>
                </c:pt>
                <c:pt idx="19775">
                  <c:v>20.338415000000001</c:v>
                </c:pt>
                <c:pt idx="19776">
                  <c:v>20.337316999999999</c:v>
                </c:pt>
                <c:pt idx="19777">
                  <c:v>20.336252999999999</c:v>
                </c:pt>
                <c:pt idx="19778">
                  <c:v>20.335279</c:v>
                </c:pt>
                <c:pt idx="19779">
                  <c:v>20.334316000000001</c:v>
                </c:pt>
                <c:pt idx="19780">
                  <c:v>20.33323</c:v>
                </c:pt>
                <c:pt idx="19781">
                  <c:v>20.332065</c:v>
                </c:pt>
                <c:pt idx="19782">
                  <c:v>20.330832999999998</c:v>
                </c:pt>
                <c:pt idx="19783">
                  <c:v>20.329578999999999</c:v>
                </c:pt>
                <c:pt idx="19784">
                  <c:v>20.328392000000001</c:v>
                </c:pt>
                <c:pt idx="19785">
                  <c:v>20.327304999999999</c:v>
                </c:pt>
                <c:pt idx="19786">
                  <c:v>20.326118000000001</c:v>
                </c:pt>
                <c:pt idx="19787">
                  <c:v>20.324829999999999</c:v>
                </c:pt>
                <c:pt idx="19788">
                  <c:v>20.323699000000001</c:v>
                </c:pt>
                <c:pt idx="19789">
                  <c:v>20.322545999999999</c:v>
                </c:pt>
                <c:pt idx="19790">
                  <c:v>20.321448</c:v>
                </c:pt>
                <c:pt idx="19791">
                  <c:v>20.320316999999999</c:v>
                </c:pt>
                <c:pt idx="19792">
                  <c:v>20.319230999999998</c:v>
                </c:pt>
                <c:pt idx="19793">
                  <c:v>20.318166999999999</c:v>
                </c:pt>
                <c:pt idx="19794">
                  <c:v>20.317170000000001</c:v>
                </c:pt>
                <c:pt idx="19795">
                  <c:v>20.316285000000001</c:v>
                </c:pt>
                <c:pt idx="19796">
                  <c:v>20.31549</c:v>
                </c:pt>
                <c:pt idx="19797">
                  <c:v>20.31474</c:v>
                </c:pt>
                <c:pt idx="19798">
                  <c:v>20.314124</c:v>
                </c:pt>
                <c:pt idx="19799">
                  <c:v>20.313518999999999</c:v>
                </c:pt>
                <c:pt idx="19800">
                  <c:v>20.312958999999999</c:v>
                </c:pt>
                <c:pt idx="19801">
                  <c:v>20.312477999999999</c:v>
                </c:pt>
                <c:pt idx="19802">
                  <c:v>20.311962999999999</c:v>
                </c:pt>
                <c:pt idx="19803">
                  <c:v>20.311402999999999</c:v>
                </c:pt>
                <c:pt idx="19804">
                  <c:v>20.310876</c:v>
                </c:pt>
                <c:pt idx="19805">
                  <c:v>20.310293999999999</c:v>
                </c:pt>
                <c:pt idx="19806">
                  <c:v>20.309633000000002</c:v>
                </c:pt>
                <c:pt idx="19807">
                  <c:v>20.309062000000001</c:v>
                </c:pt>
                <c:pt idx="19808">
                  <c:v>20.308523999999998</c:v>
                </c:pt>
                <c:pt idx="19809">
                  <c:v>20.308032000000001</c:v>
                </c:pt>
                <c:pt idx="19810">
                  <c:v>20.307617</c:v>
                </c:pt>
                <c:pt idx="19811">
                  <c:v>20.307248000000001</c:v>
                </c:pt>
                <c:pt idx="19812">
                  <c:v>20.306978999999998</c:v>
                </c:pt>
                <c:pt idx="19813">
                  <c:v>20.306733000000001</c:v>
                </c:pt>
                <c:pt idx="19814">
                  <c:v>20.306553000000001</c:v>
                </c:pt>
                <c:pt idx="19815">
                  <c:v>20.306273000000001</c:v>
                </c:pt>
                <c:pt idx="19816">
                  <c:v>20.305971</c:v>
                </c:pt>
                <c:pt idx="19817">
                  <c:v>20.305645999999999</c:v>
                </c:pt>
                <c:pt idx="19818">
                  <c:v>20.305320999999999</c:v>
                </c:pt>
                <c:pt idx="19819">
                  <c:v>20.304929000000001</c:v>
                </c:pt>
                <c:pt idx="19820">
                  <c:v>20.304537</c:v>
                </c:pt>
                <c:pt idx="19821">
                  <c:v>20.304269000000001</c:v>
                </c:pt>
                <c:pt idx="19822">
                  <c:v>20.304100999999999</c:v>
                </c:pt>
                <c:pt idx="19823">
                  <c:v>20.303888000000001</c:v>
                </c:pt>
                <c:pt idx="19824">
                  <c:v>20.303619000000001</c:v>
                </c:pt>
                <c:pt idx="19825">
                  <c:v>20.303349999999998</c:v>
                </c:pt>
                <c:pt idx="19826">
                  <c:v>20.303037</c:v>
                </c:pt>
                <c:pt idx="19827">
                  <c:v>20.302813</c:v>
                </c:pt>
                <c:pt idx="19828">
                  <c:v>20.302678</c:v>
                </c:pt>
                <c:pt idx="19829">
                  <c:v>20.302522</c:v>
                </c:pt>
                <c:pt idx="19830">
                  <c:v>20.302432</c:v>
                </c:pt>
                <c:pt idx="19831">
                  <c:v>20.302365000000002</c:v>
                </c:pt>
                <c:pt idx="19832">
                  <c:v>20.302409999999998</c:v>
                </c:pt>
                <c:pt idx="19833">
                  <c:v>20.302454000000001</c:v>
                </c:pt>
                <c:pt idx="19834">
                  <c:v>20.302443</c:v>
                </c:pt>
                <c:pt idx="19835">
                  <c:v>20.302398</c:v>
                </c:pt>
                <c:pt idx="19836">
                  <c:v>20.302309000000001</c:v>
                </c:pt>
                <c:pt idx="19837">
                  <c:v>20.302242</c:v>
                </c:pt>
                <c:pt idx="19838">
                  <c:v>20.302264000000001</c:v>
                </c:pt>
                <c:pt idx="19839">
                  <c:v>20.302197</c:v>
                </c:pt>
                <c:pt idx="19840">
                  <c:v>20.302197</c:v>
                </c:pt>
                <c:pt idx="19841">
                  <c:v>20.302163</c:v>
                </c:pt>
                <c:pt idx="19842">
                  <c:v>20.302140999999999</c:v>
                </c:pt>
                <c:pt idx="19843">
                  <c:v>20.302185999999999</c:v>
                </c:pt>
                <c:pt idx="19844">
                  <c:v>20.302253</c:v>
                </c:pt>
                <c:pt idx="19845">
                  <c:v>20.302341999999999</c:v>
                </c:pt>
                <c:pt idx="19846">
                  <c:v>20.302522</c:v>
                </c:pt>
                <c:pt idx="19847">
                  <c:v>20.302813</c:v>
                </c:pt>
                <c:pt idx="19848">
                  <c:v>20.303070000000002</c:v>
                </c:pt>
                <c:pt idx="19849">
                  <c:v>20.303260999999999</c:v>
                </c:pt>
                <c:pt idx="19850">
                  <c:v>20.303405999999999</c:v>
                </c:pt>
                <c:pt idx="19851">
                  <c:v>20.303474000000001</c:v>
                </c:pt>
                <c:pt idx="19852">
                  <c:v>20.303597</c:v>
                </c:pt>
                <c:pt idx="19853">
                  <c:v>20.303653000000001</c:v>
                </c:pt>
                <c:pt idx="19854">
                  <c:v>20.303754000000001</c:v>
                </c:pt>
                <c:pt idx="19855">
                  <c:v>20.303775999999999</c:v>
                </c:pt>
                <c:pt idx="19856">
                  <c:v>20.303843000000001</c:v>
                </c:pt>
                <c:pt idx="19857">
                  <c:v>20.303933000000001</c:v>
                </c:pt>
                <c:pt idx="19858">
                  <c:v>20.304022</c:v>
                </c:pt>
                <c:pt idx="19859">
                  <c:v>20.304044999999999</c:v>
                </c:pt>
                <c:pt idx="19860">
                  <c:v>20.304100999999999</c:v>
                </c:pt>
                <c:pt idx="19861">
                  <c:v>20.304168000000001</c:v>
                </c:pt>
                <c:pt idx="19862">
                  <c:v>20.304224000000001</c:v>
                </c:pt>
                <c:pt idx="19863">
                  <c:v>20.304157</c:v>
                </c:pt>
                <c:pt idx="19864">
                  <c:v>20.304213000000001</c:v>
                </c:pt>
                <c:pt idx="19865">
                  <c:v>20.304324999999999</c:v>
                </c:pt>
                <c:pt idx="19866">
                  <c:v>20.304459000000001</c:v>
                </c:pt>
                <c:pt idx="19867">
                  <c:v>20.304672</c:v>
                </c:pt>
                <c:pt idx="19868">
                  <c:v>20.304929000000001</c:v>
                </c:pt>
                <c:pt idx="19869">
                  <c:v>20.305209000000001</c:v>
                </c:pt>
                <c:pt idx="19870">
                  <c:v>20.305544999999999</c:v>
                </c:pt>
                <c:pt idx="19871">
                  <c:v>20.305937</c:v>
                </c:pt>
                <c:pt idx="19872">
                  <c:v>20.306341</c:v>
                </c:pt>
                <c:pt idx="19873">
                  <c:v>20.306621</c:v>
                </c:pt>
                <c:pt idx="19874">
                  <c:v>20.306923000000001</c:v>
                </c:pt>
                <c:pt idx="19875">
                  <c:v>20.307337</c:v>
                </c:pt>
                <c:pt idx="19876">
                  <c:v>20.307773999999998</c:v>
                </c:pt>
                <c:pt idx="19877">
                  <c:v>20.308222000000001</c:v>
                </c:pt>
                <c:pt idx="19878">
                  <c:v>20.308669999999999</c:v>
                </c:pt>
                <c:pt idx="19879">
                  <c:v>20.309062000000001</c:v>
                </c:pt>
                <c:pt idx="19880">
                  <c:v>20.309555</c:v>
                </c:pt>
                <c:pt idx="19881">
                  <c:v>20.310103000000002</c:v>
                </c:pt>
                <c:pt idx="19882">
                  <c:v>20.310787000000001</c:v>
                </c:pt>
                <c:pt idx="19883">
                  <c:v>20.31147</c:v>
                </c:pt>
                <c:pt idx="19884">
                  <c:v>20.312152999999999</c:v>
                </c:pt>
                <c:pt idx="19885">
                  <c:v>20.312902999999999</c:v>
                </c:pt>
                <c:pt idx="19886">
                  <c:v>20.313732000000002</c:v>
                </c:pt>
                <c:pt idx="19887">
                  <c:v>20.314582999999999</c:v>
                </c:pt>
                <c:pt idx="19888">
                  <c:v>20.315422999999999</c:v>
                </c:pt>
                <c:pt idx="19889">
                  <c:v>20.316285000000001</c:v>
                </c:pt>
                <c:pt idx="19890">
                  <c:v>20.317305000000001</c:v>
                </c:pt>
                <c:pt idx="19891">
                  <c:v>20.318380000000001</c:v>
                </c:pt>
                <c:pt idx="19892">
                  <c:v>20.319600000000001</c:v>
                </c:pt>
                <c:pt idx="19893">
                  <c:v>20.320786999999999</c:v>
                </c:pt>
                <c:pt idx="19894">
                  <c:v>20.321997</c:v>
                </c:pt>
                <c:pt idx="19895">
                  <c:v>20.323149999999998</c:v>
                </c:pt>
                <c:pt idx="19896">
                  <c:v>20.324483000000001</c:v>
                </c:pt>
                <c:pt idx="19897">
                  <c:v>20.325838000000001</c:v>
                </c:pt>
                <c:pt idx="19898">
                  <c:v>20.327248999999998</c:v>
                </c:pt>
                <c:pt idx="19899">
                  <c:v>20.328716</c:v>
                </c:pt>
                <c:pt idx="19900">
                  <c:v>20.33024</c:v>
                </c:pt>
                <c:pt idx="19901">
                  <c:v>20.331762999999999</c:v>
                </c:pt>
                <c:pt idx="19902">
                  <c:v>20.333286000000001</c:v>
                </c:pt>
                <c:pt idx="19903">
                  <c:v>20.334820000000001</c:v>
                </c:pt>
                <c:pt idx="19904">
                  <c:v>20.336511000000002</c:v>
                </c:pt>
                <c:pt idx="19905">
                  <c:v>20.338190999999998</c:v>
                </c:pt>
                <c:pt idx="19906">
                  <c:v>20.339881999999999</c:v>
                </c:pt>
                <c:pt idx="19907">
                  <c:v>20.341528</c:v>
                </c:pt>
                <c:pt idx="19908">
                  <c:v>20.343129999999999</c:v>
                </c:pt>
                <c:pt idx="19909">
                  <c:v>20.344709000000002</c:v>
                </c:pt>
                <c:pt idx="19910">
                  <c:v>20.346264999999999</c:v>
                </c:pt>
                <c:pt idx="19911">
                  <c:v>20.347833000000001</c:v>
                </c:pt>
                <c:pt idx="19912">
                  <c:v>20.349345</c:v>
                </c:pt>
                <c:pt idx="19913">
                  <c:v>20.350891000000001</c:v>
                </c:pt>
                <c:pt idx="19914">
                  <c:v>20.352571000000001</c:v>
                </c:pt>
                <c:pt idx="19915">
                  <c:v>20.354261999999999</c:v>
                </c:pt>
                <c:pt idx="19916">
                  <c:v>20.355919</c:v>
                </c:pt>
                <c:pt idx="19917">
                  <c:v>20.357610000000001</c:v>
                </c:pt>
                <c:pt idx="19918">
                  <c:v>20.359356999999999</c:v>
                </c:pt>
                <c:pt idx="19919">
                  <c:v>20.361115999999999</c:v>
                </c:pt>
                <c:pt idx="19920">
                  <c:v>20.362874000000001</c:v>
                </c:pt>
                <c:pt idx="19921">
                  <c:v>20.364609999999999</c:v>
                </c:pt>
                <c:pt idx="19922">
                  <c:v>20.366256</c:v>
                </c:pt>
                <c:pt idx="19923">
                  <c:v>20.367813000000002</c:v>
                </c:pt>
                <c:pt idx="19924">
                  <c:v>20.369402999999998</c:v>
                </c:pt>
                <c:pt idx="19925">
                  <c:v>20.371072000000002</c:v>
                </c:pt>
                <c:pt idx="19926">
                  <c:v>20.372706999999998</c:v>
                </c:pt>
                <c:pt idx="19927">
                  <c:v>20.374275000000001</c:v>
                </c:pt>
                <c:pt idx="19928">
                  <c:v>20.375775000000001</c:v>
                </c:pt>
                <c:pt idx="19929">
                  <c:v>20.377241999999999</c:v>
                </c:pt>
                <c:pt idx="19930">
                  <c:v>20.378686999999999</c:v>
                </c:pt>
                <c:pt idx="19931">
                  <c:v>20.380075999999999</c:v>
                </c:pt>
                <c:pt idx="19932">
                  <c:v>20.381408</c:v>
                </c:pt>
                <c:pt idx="19933">
                  <c:v>20.382639999999999</c:v>
                </c:pt>
                <c:pt idx="19934">
                  <c:v>20.383973000000001</c:v>
                </c:pt>
                <c:pt idx="19935">
                  <c:v>20.385462</c:v>
                </c:pt>
                <c:pt idx="19936">
                  <c:v>20.386997000000001</c:v>
                </c:pt>
                <c:pt idx="19937">
                  <c:v>20.388373999999999</c:v>
                </c:pt>
                <c:pt idx="19938">
                  <c:v>20.389762999999999</c:v>
                </c:pt>
                <c:pt idx="19939">
                  <c:v>20.391219</c:v>
                </c:pt>
                <c:pt idx="19940">
                  <c:v>20.392719</c:v>
                </c:pt>
                <c:pt idx="19941">
                  <c:v>20.394286999999998</c:v>
                </c:pt>
                <c:pt idx="19942">
                  <c:v>20.395945000000001</c:v>
                </c:pt>
                <c:pt idx="19943">
                  <c:v>20.397680999999999</c:v>
                </c:pt>
                <c:pt idx="19944">
                  <c:v>20.399439000000001</c:v>
                </c:pt>
                <c:pt idx="19945">
                  <c:v>20.401152</c:v>
                </c:pt>
                <c:pt idx="19946">
                  <c:v>20.402843000000001</c:v>
                </c:pt>
                <c:pt idx="19947">
                  <c:v>20.404512</c:v>
                </c:pt>
                <c:pt idx="19948">
                  <c:v>20.406226</c:v>
                </c:pt>
                <c:pt idx="19949">
                  <c:v>20.40804</c:v>
                </c:pt>
                <c:pt idx="19950">
                  <c:v>20.409898999999999</c:v>
                </c:pt>
                <c:pt idx="19951">
                  <c:v>20.411746999999998</c:v>
                </c:pt>
                <c:pt idx="19952">
                  <c:v>20.413550000000001</c:v>
                </c:pt>
                <c:pt idx="19953">
                  <c:v>20.415409</c:v>
                </c:pt>
                <c:pt idx="19954">
                  <c:v>20.417290000000001</c:v>
                </c:pt>
                <c:pt idx="19955">
                  <c:v>20.419183</c:v>
                </c:pt>
                <c:pt idx="19956">
                  <c:v>20.421087</c:v>
                </c:pt>
                <c:pt idx="19957">
                  <c:v>20.422979999999999</c:v>
                </c:pt>
                <c:pt idx="19958">
                  <c:v>20.424861</c:v>
                </c:pt>
                <c:pt idx="19959">
                  <c:v>20.426753999999999</c:v>
                </c:pt>
                <c:pt idx="19960">
                  <c:v>20.428635</c:v>
                </c:pt>
                <c:pt idx="19961">
                  <c:v>20.43055</c:v>
                </c:pt>
                <c:pt idx="19962">
                  <c:v>20.432499</c:v>
                </c:pt>
                <c:pt idx="19963">
                  <c:v>20.434536999999999</c:v>
                </c:pt>
                <c:pt idx="19964">
                  <c:v>20.436665000000001</c:v>
                </c:pt>
                <c:pt idx="19965">
                  <c:v>20.438737</c:v>
                </c:pt>
                <c:pt idx="19966">
                  <c:v>20.440708000000001</c:v>
                </c:pt>
                <c:pt idx="19967">
                  <c:v>20.442678999999998</c:v>
                </c:pt>
                <c:pt idx="19968">
                  <c:v>20.444717000000001</c:v>
                </c:pt>
                <c:pt idx="19969">
                  <c:v>20.446788999999999</c:v>
                </c:pt>
                <c:pt idx="19970">
                  <c:v>20.448906000000001</c:v>
                </c:pt>
                <c:pt idx="19971">
                  <c:v>20.451045000000001</c:v>
                </c:pt>
                <c:pt idx="19972">
                  <c:v>20.453161000000001</c:v>
                </c:pt>
                <c:pt idx="19973">
                  <c:v>20.455355999999998</c:v>
                </c:pt>
                <c:pt idx="19974">
                  <c:v>20.457595999999999</c:v>
                </c:pt>
                <c:pt idx="19975">
                  <c:v>20.459689999999998</c:v>
                </c:pt>
                <c:pt idx="19976">
                  <c:v>20.461639000000002</c:v>
                </c:pt>
                <c:pt idx="19977">
                  <c:v>20.463609999999999</c:v>
                </c:pt>
                <c:pt idx="19978">
                  <c:v>20.465771</c:v>
                </c:pt>
                <c:pt idx="19979">
                  <c:v>20.467932999999999</c:v>
                </c:pt>
                <c:pt idx="19980">
                  <c:v>20.470016000000001</c:v>
                </c:pt>
                <c:pt idx="19981">
                  <c:v>20.471986999999999</c:v>
                </c:pt>
                <c:pt idx="19982">
                  <c:v>20.473880000000001</c:v>
                </c:pt>
                <c:pt idx="19983">
                  <c:v>20.475649000000001</c:v>
                </c:pt>
                <c:pt idx="19984">
                  <c:v>20.477363</c:v>
                </c:pt>
                <c:pt idx="19985">
                  <c:v>20.479075999999999</c:v>
                </c:pt>
                <c:pt idx="19986">
                  <c:v>20.480812</c:v>
                </c:pt>
                <c:pt idx="19987">
                  <c:v>20.482614999999999</c:v>
                </c:pt>
                <c:pt idx="19988">
                  <c:v>20.484484999999999</c:v>
                </c:pt>
                <c:pt idx="19989">
                  <c:v>20.486377999999998</c:v>
                </c:pt>
                <c:pt idx="19990">
                  <c:v>20.488159</c:v>
                </c:pt>
                <c:pt idx="19991">
                  <c:v>20.489882999999999</c:v>
                </c:pt>
                <c:pt idx="19992">
                  <c:v>20.491664</c:v>
                </c:pt>
                <c:pt idx="19993">
                  <c:v>20.493523</c:v>
                </c:pt>
                <c:pt idx="19994">
                  <c:v>20.495315000000002</c:v>
                </c:pt>
                <c:pt idx="19995">
                  <c:v>20.497107</c:v>
                </c:pt>
                <c:pt idx="19996">
                  <c:v>20.498842</c:v>
                </c:pt>
                <c:pt idx="19997">
                  <c:v>20.500578000000001</c:v>
                </c:pt>
                <c:pt idx="19998">
                  <c:v>20.502381</c:v>
                </c:pt>
                <c:pt idx="19999">
                  <c:v>20.504207000000001</c:v>
                </c:pt>
                <c:pt idx="20000">
                  <c:v>20.50601</c:v>
                </c:pt>
                <c:pt idx="20001">
                  <c:v>20.507925</c:v>
                </c:pt>
                <c:pt idx="20002">
                  <c:v>20.509861999999998</c:v>
                </c:pt>
                <c:pt idx="20003">
                  <c:v>20.511811000000002</c:v>
                </c:pt>
                <c:pt idx="20004">
                  <c:v>20.513736999999999</c:v>
                </c:pt>
                <c:pt idx="20005">
                  <c:v>20.515563</c:v>
                </c:pt>
                <c:pt idx="20006">
                  <c:v>20.517433</c:v>
                </c:pt>
                <c:pt idx="20007">
                  <c:v>20.519425999999999</c:v>
                </c:pt>
                <c:pt idx="20008">
                  <c:v>20.521521</c:v>
                </c:pt>
                <c:pt idx="20009">
                  <c:v>20.523593000000002</c:v>
                </c:pt>
                <c:pt idx="20010">
                  <c:v>20.525765</c:v>
                </c:pt>
                <c:pt idx="20011">
                  <c:v>20.527949</c:v>
                </c:pt>
                <c:pt idx="20012">
                  <c:v>20.530211000000001</c:v>
                </c:pt>
                <c:pt idx="20013">
                  <c:v>20.532551999999999</c:v>
                </c:pt>
                <c:pt idx="20014">
                  <c:v>20.534948</c:v>
                </c:pt>
                <c:pt idx="20015">
                  <c:v>20.537379000000001</c:v>
                </c:pt>
                <c:pt idx="20016">
                  <c:v>20.539921</c:v>
                </c:pt>
                <c:pt idx="20017">
                  <c:v>20.542574999999999</c:v>
                </c:pt>
                <c:pt idx="20018">
                  <c:v>20.545252000000001</c:v>
                </c:pt>
                <c:pt idx="20019">
                  <c:v>20.547816000000001</c:v>
                </c:pt>
                <c:pt idx="20020">
                  <c:v>20.550359</c:v>
                </c:pt>
                <c:pt idx="20021">
                  <c:v>20.552945999999999</c:v>
                </c:pt>
                <c:pt idx="20022">
                  <c:v>20.555599999999998</c:v>
                </c:pt>
                <c:pt idx="20023">
                  <c:v>20.558320999999999</c:v>
                </c:pt>
                <c:pt idx="20024">
                  <c:v>20.561233000000001</c:v>
                </c:pt>
                <c:pt idx="20025">
                  <c:v>20.564156000000001</c:v>
                </c:pt>
                <c:pt idx="20026">
                  <c:v>20.567124</c:v>
                </c:pt>
                <c:pt idx="20027">
                  <c:v>20.570091000000001</c:v>
                </c:pt>
                <c:pt idx="20028">
                  <c:v>20.573003</c:v>
                </c:pt>
                <c:pt idx="20029">
                  <c:v>20.575848000000001</c:v>
                </c:pt>
                <c:pt idx="20030">
                  <c:v>20.578658999999998</c:v>
                </c:pt>
                <c:pt idx="20031">
                  <c:v>20.581614999999999</c:v>
                </c:pt>
                <c:pt idx="20032">
                  <c:v>20.584638999999999</c:v>
                </c:pt>
                <c:pt idx="20033">
                  <c:v>20.587674</c:v>
                </c:pt>
                <c:pt idx="20034">
                  <c:v>20.590630999999998</c:v>
                </c:pt>
                <c:pt idx="20035">
                  <c:v>20.593710000000002</c:v>
                </c:pt>
                <c:pt idx="20036">
                  <c:v>20.596678000000001</c:v>
                </c:pt>
                <c:pt idx="20037">
                  <c:v>20.599668000000001</c:v>
                </c:pt>
                <c:pt idx="20038">
                  <c:v>20.602658000000002</c:v>
                </c:pt>
                <c:pt idx="20039">
                  <c:v>20.605615</c:v>
                </c:pt>
                <c:pt idx="20040">
                  <c:v>20.608594</c:v>
                </c:pt>
                <c:pt idx="20041">
                  <c:v>20.611606999999999</c:v>
                </c:pt>
                <c:pt idx="20042">
                  <c:v>20.614507</c:v>
                </c:pt>
                <c:pt idx="20043">
                  <c:v>20.617453000000001</c:v>
                </c:pt>
                <c:pt idx="20044">
                  <c:v>20.620387000000001</c:v>
                </c:pt>
                <c:pt idx="20045">
                  <c:v>20.623353999999999</c:v>
                </c:pt>
                <c:pt idx="20046">
                  <c:v>20.626401000000001</c:v>
                </c:pt>
                <c:pt idx="20047">
                  <c:v>20.629480000000001</c:v>
                </c:pt>
                <c:pt idx="20048">
                  <c:v>20.632436999999999</c:v>
                </c:pt>
                <c:pt idx="20049">
                  <c:v>20.635282</c:v>
                </c:pt>
                <c:pt idx="20050">
                  <c:v>20.638126</c:v>
                </c:pt>
                <c:pt idx="20051">
                  <c:v>20.640847999999998</c:v>
                </c:pt>
                <c:pt idx="20052">
                  <c:v>20.643512999999999</c:v>
                </c:pt>
                <c:pt idx="20053">
                  <c:v>20.646100000000001</c:v>
                </c:pt>
                <c:pt idx="20054">
                  <c:v>20.648609</c:v>
                </c:pt>
                <c:pt idx="20055">
                  <c:v>20.650971999999999</c:v>
                </c:pt>
                <c:pt idx="20056">
                  <c:v>20.653357</c:v>
                </c:pt>
                <c:pt idx="20057">
                  <c:v>20.655764999999999</c:v>
                </c:pt>
                <c:pt idx="20058">
                  <c:v>20.658117000000001</c:v>
                </c:pt>
                <c:pt idx="20059">
                  <c:v>20.660412000000001</c:v>
                </c:pt>
                <c:pt idx="20060">
                  <c:v>20.662731000000001</c:v>
                </c:pt>
                <c:pt idx="20061">
                  <c:v>20.665037999999999</c:v>
                </c:pt>
                <c:pt idx="20062">
                  <c:v>20.667300000000001</c:v>
                </c:pt>
                <c:pt idx="20063">
                  <c:v>20.669584</c:v>
                </c:pt>
                <c:pt idx="20064">
                  <c:v>20.671880000000002</c:v>
                </c:pt>
                <c:pt idx="20065">
                  <c:v>20.674019000000001</c:v>
                </c:pt>
                <c:pt idx="20066">
                  <c:v>20.676102</c:v>
                </c:pt>
                <c:pt idx="20067">
                  <c:v>20.678128999999998</c:v>
                </c:pt>
                <c:pt idx="20068">
                  <c:v>20.680112000000001</c:v>
                </c:pt>
                <c:pt idx="20069">
                  <c:v>20.68215</c:v>
                </c:pt>
                <c:pt idx="20070">
                  <c:v>20.684322999999999</c:v>
                </c:pt>
                <c:pt idx="20071">
                  <c:v>20.686561999999999</c:v>
                </c:pt>
                <c:pt idx="20072">
                  <c:v>20.688668</c:v>
                </c:pt>
                <c:pt idx="20073">
                  <c:v>20.690695000000002</c:v>
                </c:pt>
                <c:pt idx="20074">
                  <c:v>20.692710999999999</c:v>
                </c:pt>
                <c:pt idx="20075">
                  <c:v>20.694727</c:v>
                </c:pt>
                <c:pt idx="20076">
                  <c:v>20.696642000000001</c:v>
                </c:pt>
                <c:pt idx="20077">
                  <c:v>20.698702000000001</c:v>
                </c:pt>
                <c:pt idx="20078">
                  <c:v>20.700773999999999</c:v>
                </c:pt>
                <c:pt idx="20079">
                  <c:v>20.70288</c:v>
                </c:pt>
                <c:pt idx="20080">
                  <c:v>20.704974</c:v>
                </c:pt>
                <c:pt idx="20081">
                  <c:v>20.707045999999998</c:v>
                </c:pt>
                <c:pt idx="20082">
                  <c:v>20.709073</c:v>
                </c:pt>
                <c:pt idx="20083">
                  <c:v>20.711155999999999</c:v>
                </c:pt>
                <c:pt idx="20084">
                  <c:v>20.713104000000001</c:v>
                </c:pt>
                <c:pt idx="20085">
                  <c:v>20.714974999999999</c:v>
                </c:pt>
                <c:pt idx="20086">
                  <c:v>20.716743999999998</c:v>
                </c:pt>
                <c:pt idx="20087">
                  <c:v>20.718423999999999</c:v>
                </c:pt>
                <c:pt idx="20088">
                  <c:v>20.719992000000001</c:v>
                </c:pt>
                <c:pt idx="20089">
                  <c:v>20.721627000000002</c:v>
                </c:pt>
                <c:pt idx="20090">
                  <c:v>20.723217000000002</c:v>
                </c:pt>
                <c:pt idx="20091">
                  <c:v>20.724785000000001</c:v>
                </c:pt>
                <c:pt idx="20092">
                  <c:v>20.726454</c:v>
                </c:pt>
                <c:pt idx="20093">
                  <c:v>20.728223</c:v>
                </c:pt>
                <c:pt idx="20094">
                  <c:v>20.730025999999999</c:v>
                </c:pt>
                <c:pt idx="20095">
                  <c:v>20.731839999999998</c:v>
                </c:pt>
                <c:pt idx="20096">
                  <c:v>20.733799999999999</c:v>
                </c:pt>
                <c:pt idx="20097">
                  <c:v>20.735682000000001</c:v>
                </c:pt>
                <c:pt idx="20098">
                  <c:v>20.737496</c:v>
                </c:pt>
                <c:pt idx="20099">
                  <c:v>20.739322000000001</c:v>
                </c:pt>
                <c:pt idx="20100">
                  <c:v>20.741157999999999</c:v>
                </c:pt>
                <c:pt idx="20101">
                  <c:v>20.743027999999999</c:v>
                </c:pt>
                <c:pt idx="20102">
                  <c:v>20.745032999999999</c:v>
                </c:pt>
                <c:pt idx="20103">
                  <c:v>20.747139000000001</c:v>
                </c:pt>
                <c:pt idx="20104">
                  <c:v>20.749265999999999</c:v>
                </c:pt>
                <c:pt idx="20105">
                  <c:v>20.751394000000001</c:v>
                </c:pt>
                <c:pt idx="20106">
                  <c:v>20.753544000000002</c:v>
                </c:pt>
                <c:pt idx="20107">
                  <c:v>20.755762000000001</c:v>
                </c:pt>
                <c:pt idx="20108">
                  <c:v>20.757989999999999</c:v>
                </c:pt>
                <c:pt idx="20109">
                  <c:v>20.760275</c:v>
                </c:pt>
                <c:pt idx="20110">
                  <c:v>20.762504</c:v>
                </c:pt>
                <c:pt idx="20111">
                  <c:v>20.764609</c:v>
                </c:pt>
                <c:pt idx="20112">
                  <c:v>20.766715000000001</c:v>
                </c:pt>
                <c:pt idx="20113">
                  <c:v>20.768910000000002</c:v>
                </c:pt>
                <c:pt idx="20114">
                  <c:v>20.771160999999999</c:v>
                </c:pt>
                <c:pt idx="20115">
                  <c:v>20.773412</c:v>
                </c:pt>
                <c:pt idx="20116">
                  <c:v>20.775752000000001</c:v>
                </c:pt>
                <c:pt idx="20117">
                  <c:v>20.778137999999998</c:v>
                </c:pt>
                <c:pt idx="20118">
                  <c:v>20.780467000000002</c:v>
                </c:pt>
                <c:pt idx="20119">
                  <c:v>20.782785000000001</c:v>
                </c:pt>
                <c:pt idx="20120">
                  <c:v>20.784969</c:v>
                </c:pt>
                <c:pt idx="20121">
                  <c:v>20.787198</c:v>
                </c:pt>
                <c:pt idx="20122">
                  <c:v>20.789393</c:v>
                </c:pt>
                <c:pt idx="20123">
                  <c:v>20.791633000000001</c:v>
                </c:pt>
                <c:pt idx="20124">
                  <c:v>20.793816</c:v>
                </c:pt>
                <c:pt idx="20125">
                  <c:v>20.796135</c:v>
                </c:pt>
                <c:pt idx="20126">
                  <c:v>20.798542999999999</c:v>
                </c:pt>
                <c:pt idx="20127">
                  <c:v>20.801029</c:v>
                </c:pt>
                <c:pt idx="20128">
                  <c:v>20.803637999999999</c:v>
                </c:pt>
                <c:pt idx="20129">
                  <c:v>20.806426999999999</c:v>
                </c:pt>
                <c:pt idx="20130">
                  <c:v>20.809170999999999</c:v>
                </c:pt>
                <c:pt idx="20131">
                  <c:v>20.812071</c:v>
                </c:pt>
                <c:pt idx="20132">
                  <c:v>20.814993999999999</c:v>
                </c:pt>
                <c:pt idx="20133">
                  <c:v>20.817906000000001</c:v>
                </c:pt>
                <c:pt idx="20134">
                  <c:v>20.820716999999998</c:v>
                </c:pt>
                <c:pt idx="20135">
                  <c:v>20.823516999999999</c:v>
                </c:pt>
                <c:pt idx="20136">
                  <c:v>20.826339000000001</c:v>
                </c:pt>
                <c:pt idx="20137">
                  <c:v>20.829083000000001</c:v>
                </c:pt>
                <c:pt idx="20138">
                  <c:v>20.831814999999999</c:v>
                </c:pt>
                <c:pt idx="20139">
                  <c:v>20.834548000000002</c:v>
                </c:pt>
                <c:pt idx="20140">
                  <c:v>20.837167999999998</c:v>
                </c:pt>
                <c:pt idx="20141">
                  <c:v>20.839845</c:v>
                </c:pt>
                <c:pt idx="20142">
                  <c:v>20.842466000000002</c:v>
                </c:pt>
                <c:pt idx="20143">
                  <c:v>20.844985000000001</c:v>
                </c:pt>
                <c:pt idx="20144">
                  <c:v>20.847382</c:v>
                </c:pt>
                <c:pt idx="20145">
                  <c:v>20.849699999999999</c:v>
                </c:pt>
                <c:pt idx="20146">
                  <c:v>20.852029999999999</c:v>
                </c:pt>
                <c:pt idx="20147">
                  <c:v>20.854393000000002</c:v>
                </c:pt>
                <c:pt idx="20148">
                  <c:v>20.856777999999998</c:v>
                </c:pt>
                <c:pt idx="20149">
                  <c:v>20.859175</c:v>
                </c:pt>
                <c:pt idx="20150">
                  <c:v>20.861526000000001</c:v>
                </c:pt>
                <c:pt idx="20151">
                  <c:v>20.863934</c:v>
                </c:pt>
                <c:pt idx="20152">
                  <c:v>20.866342</c:v>
                </c:pt>
                <c:pt idx="20153">
                  <c:v>20.868704999999999</c:v>
                </c:pt>
                <c:pt idx="20154">
                  <c:v>20.871001</c:v>
                </c:pt>
                <c:pt idx="20155">
                  <c:v>20.873308000000002</c:v>
                </c:pt>
                <c:pt idx="20156">
                  <c:v>20.875513999999999</c:v>
                </c:pt>
                <c:pt idx="20157">
                  <c:v>20.877652999999999</c:v>
                </c:pt>
                <c:pt idx="20158">
                  <c:v>20.879770000000001</c:v>
                </c:pt>
                <c:pt idx="20159">
                  <c:v>20.881841999999999</c:v>
                </c:pt>
                <c:pt idx="20160">
                  <c:v>20.883858</c:v>
                </c:pt>
                <c:pt idx="20161">
                  <c:v>20.886040999999999</c:v>
                </c:pt>
                <c:pt idx="20162">
                  <c:v>20.888102</c:v>
                </c:pt>
                <c:pt idx="20163">
                  <c:v>20.890252</c:v>
                </c:pt>
                <c:pt idx="20164">
                  <c:v>20.892346</c:v>
                </c:pt>
                <c:pt idx="20165">
                  <c:v>20.894462999999998</c:v>
                </c:pt>
                <c:pt idx="20166">
                  <c:v>20.896478999999999</c:v>
                </c:pt>
                <c:pt idx="20167">
                  <c:v>20.898427999999999</c:v>
                </c:pt>
                <c:pt idx="20168">
                  <c:v>20.900386999999998</c:v>
                </c:pt>
                <c:pt idx="20169">
                  <c:v>20.902269</c:v>
                </c:pt>
                <c:pt idx="20170">
                  <c:v>20.904005000000002</c:v>
                </c:pt>
                <c:pt idx="20171">
                  <c:v>20.905785000000002</c:v>
                </c:pt>
                <c:pt idx="20172">
                  <c:v>20.907432</c:v>
                </c:pt>
                <c:pt idx="20173">
                  <c:v>20.909112</c:v>
                </c:pt>
                <c:pt idx="20174">
                  <c:v>20.910678999999998</c:v>
                </c:pt>
                <c:pt idx="20175">
                  <c:v>20.912315</c:v>
                </c:pt>
                <c:pt idx="20176">
                  <c:v>20.913916</c:v>
                </c:pt>
                <c:pt idx="20177">
                  <c:v>20.915528999999999</c:v>
                </c:pt>
                <c:pt idx="20178">
                  <c:v>20.917164</c:v>
                </c:pt>
                <c:pt idx="20179">
                  <c:v>20.918911000000001</c:v>
                </c:pt>
                <c:pt idx="20180">
                  <c:v>20.920646999999999</c:v>
                </c:pt>
                <c:pt idx="20181">
                  <c:v>20.922495000000001</c:v>
                </c:pt>
                <c:pt idx="20182">
                  <c:v>20.924298</c:v>
                </c:pt>
                <c:pt idx="20183">
                  <c:v>20.926067</c:v>
                </c:pt>
                <c:pt idx="20184">
                  <c:v>20.927824999999999</c:v>
                </c:pt>
                <c:pt idx="20185">
                  <c:v>20.929662</c:v>
                </c:pt>
                <c:pt idx="20186">
                  <c:v>20.931509999999999</c:v>
                </c:pt>
                <c:pt idx="20187">
                  <c:v>20.933278999999999</c:v>
                </c:pt>
                <c:pt idx="20188">
                  <c:v>20.935003999999999</c:v>
                </c:pt>
                <c:pt idx="20189">
                  <c:v>20.936605</c:v>
                </c:pt>
                <c:pt idx="20190">
                  <c:v>20.938106000000001</c:v>
                </c:pt>
                <c:pt idx="20191">
                  <c:v>20.939606999999999</c:v>
                </c:pt>
                <c:pt idx="20192">
                  <c:v>20.941029</c:v>
                </c:pt>
                <c:pt idx="20193">
                  <c:v>20.942429000000001</c:v>
                </c:pt>
                <c:pt idx="20194">
                  <c:v>20.943829000000001</c:v>
                </c:pt>
                <c:pt idx="20195">
                  <c:v>20.945262</c:v>
                </c:pt>
                <c:pt idx="20196">
                  <c:v>20.946617</c:v>
                </c:pt>
                <c:pt idx="20197">
                  <c:v>20.948096</c:v>
                </c:pt>
                <c:pt idx="20198">
                  <c:v>20.949552000000001</c:v>
                </c:pt>
                <c:pt idx="20199">
                  <c:v>20.950996</c:v>
                </c:pt>
                <c:pt idx="20200">
                  <c:v>20.952486</c:v>
                </c:pt>
                <c:pt idx="20201">
                  <c:v>20.95402</c:v>
                </c:pt>
                <c:pt idx="20202">
                  <c:v>20.955465</c:v>
                </c:pt>
                <c:pt idx="20203">
                  <c:v>20.957032999999999</c:v>
                </c:pt>
                <c:pt idx="20204">
                  <c:v>20.958466000000001</c:v>
                </c:pt>
                <c:pt idx="20205">
                  <c:v>20.959944</c:v>
                </c:pt>
                <c:pt idx="20206">
                  <c:v>20.961455999999998</c:v>
                </c:pt>
                <c:pt idx="20207">
                  <c:v>20.962979000000001</c:v>
                </c:pt>
                <c:pt idx="20208">
                  <c:v>20.964524999999998</c:v>
                </c:pt>
                <c:pt idx="20209">
                  <c:v>20.966014000000001</c:v>
                </c:pt>
                <c:pt idx="20210">
                  <c:v>20.967525999999999</c:v>
                </c:pt>
                <c:pt idx="20211">
                  <c:v>20.969027000000001</c:v>
                </c:pt>
                <c:pt idx="20212">
                  <c:v>20.970528000000002</c:v>
                </c:pt>
                <c:pt idx="20213">
                  <c:v>20.972096000000001</c:v>
                </c:pt>
                <c:pt idx="20214">
                  <c:v>20.973562999999999</c:v>
                </c:pt>
                <c:pt idx="20215">
                  <c:v>20.975152999999999</c:v>
                </c:pt>
                <c:pt idx="20216">
                  <c:v>20.976676000000001</c:v>
                </c:pt>
                <c:pt idx="20217">
                  <c:v>20.978210000000001</c:v>
                </c:pt>
                <c:pt idx="20218">
                  <c:v>20.979655000000001</c:v>
                </c:pt>
                <c:pt idx="20219">
                  <c:v>20.981010000000001</c:v>
                </c:pt>
                <c:pt idx="20220">
                  <c:v>20.982175000000002</c:v>
                </c:pt>
                <c:pt idx="20221">
                  <c:v>20.983373</c:v>
                </c:pt>
                <c:pt idx="20222">
                  <c:v>20.984559999999998</c:v>
                </c:pt>
                <c:pt idx="20223">
                  <c:v>20.985758000000001</c:v>
                </c:pt>
                <c:pt idx="20224">
                  <c:v>20.987002</c:v>
                </c:pt>
                <c:pt idx="20225">
                  <c:v>20.988211</c:v>
                </c:pt>
                <c:pt idx="20226">
                  <c:v>20.989297000000001</c:v>
                </c:pt>
                <c:pt idx="20227">
                  <c:v>20.99044</c:v>
                </c:pt>
                <c:pt idx="20228">
                  <c:v>20.991548000000002</c:v>
                </c:pt>
                <c:pt idx="20229">
                  <c:v>20.992646000000001</c:v>
                </c:pt>
                <c:pt idx="20230">
                  <c:v>20.993822000000002</c:v>
                </c:pt>
                <c:pt idx="20231">
                  <c:v>20.99511</c:v>
                </c:pt>
                <c:pt idx="20232">
                  <c:v>20.996420000000001</c:v>
                </c:pt>
                <c:pt idx="20233">
                  <c:v>20.997752999999999</c:v>
                </c:pt>
                <c:pt idx="20234">
                  <c:v>20.999186000000002</c:v>
                </c:pt>
                <c:pt idx="20235">
                  <c:v>21.000575000000001</c:v>
                </c:pt>
                <c:pt idx="20236">
                  <c:v>21.001919000000001</c:v>
                </c:pt>
                <c:pt idx="20237">
                  <c:v>21.003319000000001</c:v>
                </c:pt>
                <c:pt idx="20238">
                  <c:v>21.004684999999998</c:v>
                </c:pt>
                <c:pt idx="20239">
                  <c:v>21.006063000000001</c:v>
                </c:pt>
                <c:pt idx="20240">
                  <c:v>21.007428999999998</c:v>
                </c:pt>
                <c:pt idx="20241">
                  <c:v>21.008773000000001</c:v>
                </c:pt>
                <c:pt idx="20242">
                  <c:v>21.010072000000001</c:v>
                </c:pt>
                <c:pt idx="20243">
                  <c:v>21.011315</c:v>
                </c:pt>
                <c:pt idx="20244">
                  <c:v>21.012491000000001</c:v>
                </c:pt>
                <c:pt idx="20245">
                  <c:v>21.013756000000001</c:v>
                </c:pt>
                <c:pt idx="20246">
                  <c:v>21.014966000000001</c:v>
                </c:pt>
                <c:pt idx="20247">
                  <c:v>21.016086000000001</c:v>
                </c:pt>
                <c:pt idx="20248">
                  <c:v>21.017171999999999</c:v>
                </c:pt>
                <c:pt idx="20249">
                  <c:v>21.018257999999999</c:v>
                </c:pt>
                <c:pt idx="20250">
                  <c:v>21.019355999999998</c:v>
                </c:pt>
                <c:pt idx="20251">
                  <c:v>21.020430999999999</c:v>
                </c:pt>
                <c:pt idx="20252">
                  <c:v>21.021505999999999</c:v>
                </c:pt>
                <c:pt idx="20253">
                  <c:v>21.022492</c:v>
                </c:pt>
                <c:pt idx="20254">
                  <c:v>21.023420999999999</c:v>
                </c:pt>
                <c:pt idx="20255">
                  <c:v>21.024418000000001</c:v>
                </c:pt>
                <c:pt idx="20256">
                  <c:v>21.025290999999999</c:v>
                </c:pt>
                <c:pt idx="20257">
                  <c:v>21.026187</c:v>
                </c:pt>
                <c:pt idx="20258">
                  <c:v>21.027004999999999</c:v>
                </c:pt>
                <c:pt idx="20259">
                  <c:v>21.027889999999999</c:v>
                </c:pt>
                <c:pt idx="20260">
                  <c:v>21.028829999999999</c:v>
                </c:pt>
                <c:pt idx="20261">
                  <c:v>21.029917000000001</c:v>
                </c:pt>
                <c:pt idx="20262">
                  <c:v>21.030947000000001</c:v>
                </c:pt>
                <c:pt idx="20263">
                  <c:v>21.031966000000001</c:v>
                </c:pt>
                <c:pt idx="20264">
                  <c:v>21.032872999999999</c:v>
                </c:pt>
                <c:pt idx="20265">
                  <c:v>21.033747000000002</c:v>
                </c:pt>
                <c:pt idx="20266">
                  <c:v>21.034699</c:v>
                </c:pt>
                <c:pt idx="20267">
                  <c:v>21.035774</c:v>
                </c:pt>
                <c:pt idx="20268">
                  <c:v>21.036804</c:v>
                </c:pt>
                <c:pt idx="20269">
                  <c:v>21.037946000000002</c:v>
                </c:pt>
                <c:pt idx="20270">
                  <c:v>21.039178</c:v>
                </c:pt>
                <c:pt idx="20271">
                  <c:v>21.040399000000001</c:v>
                </c:pt>
                <c:pt idx="20272">
                  <c:v>21.041564000000001</c:v>
                </c:pt>
                <c:pt idx="20273">
                  <c:v>21.042694999999998</c:v>
                </c:pt>
                <c:pt idx="20274">
                  <c:v>21.043759000000001</c:v>
                </c:pt>
                <c:pt idx="20275">
                  <c:v>21.044733000000001</c:v>
                </c:pt>
                <c:pt idx="20276">
                  <c:v>21.045674000000002</c:v>
                </c:pt>
                <c:pt idx="20277">
                  <c:v>21.046637</c:v>
                </c:pt>
                <c:pt idx="20278">
                  <c:v>21.047488000000001</c:v>
                </c:pt>
                <c:pt idx="20279">
                  <c:v>21.048238000000001</c:v>
                </c:pt>
                <c:pt idx="20280">
                  <c:v>21.048943999999999</c:v>
                </c:pt>
                <c:pt idx="20281">
                  <c:v>21.04965</c:v>
                </c:pt>
                <c:pt idx="20282">
                  <c:v>21.050332999999998</c:v>
                </c:pt>
                <c:pt idx="20283">
                  <c:v>21.051093999999999</c:v>
                </c:pt>
                <c:pt idx="20284">
                  <c:v>21.051877999999999</c:v>
                </c:pt>
                <c:pt idx="20285">
                  <c:v>21.052662000000002</c:v>
                </c:pt>
                <c:pt idx="20286">
                  <c:v>21.053379</c:v>
                </c:pt>
                <c:pt idx="20287">
                  <c:v>21.054084</c:v>
                </c:pt>
                <c:pt idx="20288">
                  <c:v>21.054779</c:v>
                </c:pt>
                <c:pt idx="20289">
                  <c:v>21.055529</c:v>
                </c:pt>
                <c:pt idx="20290">
                  <c:v>21.056291000000002</c:v>
                </c:pt>
                <c:pt idx="20291">
                  <c:v>21.056974</c:v>
                </c:pt>
                <c:pt idx="20292">
                  <c:v>21.057645999999998</c:v>
                </c:pt>
                <c:pt idx="20293">
                  <c:v>21.058361999999999</c:v>
                </c:pt>
                <c:pt idx="20294">
                  <c:v>21.059113</c:v>
                </c:pt>
                <c:pt idx="20295">
                  <c:v>21.059908</c:v>
                </c:pt>
                <c:pt idx="20296">
                  <c:v>21.060680999999999</c:v>
                </c:pt>
                <c:pt idx="20297">
                  <c:v>21.061509000000001</c:v>
                </c:pt>
                <c:pt idx="20298">
                  <c:v>21.062304999999999</c:v>
                </c:pt>
                <c:pt idx="20299">
                  <c:v>21.063212</c:v>
                </c:pt>
                <c:pt idx="20300">
                  <c:v>21.064108000000001</c:v>
                </c:pt>
                <c:pt idx="20301">
                  <c:v>21.064948000000001</c:v>
                </c:pt>
                <c:pt idx="20302">
                  <c:v>21.065674999999999</c:v>
                </c:pt>
                <c:pt idx="20303">
                  <c:v>21.066403000000001</c:v>
                </c:pt>
                <c:pt idx="20304">
                  <c:v>21.067042000000001</c:v>
                </c:pt>
                <c:pt idx="20305">
                  <c:v>21.067815</c:v>
                </c:pt>
                <c:pt idx="20306">
                  <c:v>21.068576</c:v>
                </c:pt>
                <c:pt idx="20307">
                  <c:v>21.069237000000001</c:v>
                </c:pt>
                <c:pt idx="20308">
                  <c:v>21.069741</c:v>
                </c:pt>
                <c:pt idx="20309">
                  <c:v>21.070166</c:v>
                </c:pt>
                <c:pt idx="20310">
                  <c:v>21.070435</c:v>
                </c:pt>
                <c:pt idx="20311">
                  <c:v>21.070547000000001</c:v>
                </c:pt>
                <c:pt idx="20312">
                  <c:v>21.070637000000001</c:v>
                </c:pt>
                <c:pt idx="20313">
                  <c:v>21.070748999999999</c:v>
                </c:pt>
                <c:pt idx="20314">
                  <c:v>21.070805</c:v>
                </c:pt>
                <c:pt idx="20315">
                  <c:v>21.070893999999999</c:v>
                </c:pt>
                <c:pt idx="20316">
                  <c:v>21.070983999999999</c:v>
                </c:pt>
                <c:pt idx="20317">
                  <c:v>21.071185</c:v>
                </c:pt>
                <c:pt idx="20318">
                  <c:v>21.071297000000001</c:v>
                </c:pt>
                <c:pt idx="20319">
                  <c:v>21.071555</c:v>
                </c:pt>
                <c:pt idx="20320">
                  <c:v>21.071846000000001</c:v>
                </c:pt>
                <c:pt idx="20321">
                  <c:v>21.07216</c:v>
                </c:pt>
                <c:pt idx="20322">
                  <c:v>21.072496000000001</c:v>
                </c:pt>
                <c:pt idx="20323">
                  <c:v>21.072865</c:v>
                </c:pt>
                <c:pt idx="20324">
                  <c:v>21.073122999999999</c:v>
                </c:pt>
                <c:pt idx="20325">
                  <c:v>21.073459</c:v>
                </c:pt>
                <c:pt idx="20326">
                  <c:v>21.073761000000001</c:v>
                </c:pt>
                <c:pt idx="20327">
                  <c:v>21.074041000000001</c:v>
                </c:pt>
                <c:pt idx="20328">
                  <c:v>21.074299</c:v>
                </c:pt>
                <c:pt idx="20329">
                  <c:v>21.074601000000001</c:v>
                </c:pt>
                <c:pt idx="20330">
                  <c:v>21.074870000000001</c:v>
                </c:pt>
                <c:pt idx="20331">
                  <c:v>21.075094</c:v>
                </c:pt>
                <c:pt idx="20332">
                  <c:v>21.075396000000001</c:v>
                </c:pt>
                <c:pt idx="20333">
                  <c:v>21.075676000000001</c:v>
                </c:pt>
                <c:pt idx="20334">
                  <c:v>21.075877999999999</c:v>
                </c:pt>
                <c:pt idx="20335">
                  <c:v>21.076091000000002</c:v>
                </c:pt>
                <c:pt idx="20336">
                  <c:v>21.076169</c:v>
                </c:pt>
                <c:pt idx="20337">
                  <c:v>21.076169</c:v>
                </c:pt>
                <c:pt idx="20338">
                  <c:v>21.076079</c:v>
                </c:pt>
                <c:pt idx="20339">
                  <c:v>21.075968</c:v>
                </c:pt>
                <c:pt idx="20340">
                  <c:v>21.075776999999999</c:v>
                </c:pt>
                <c:pt idx="20341">
                  <c:v>21.075552999999999</c:v>
                </c:pt>
                <c:pt idx="20342">
                  <c:v>21.075374</c:v>
                </c:pt>
                <c:pt idx="20343">
                  <c:v>21.075272999999999</c:v>
                </c:pt>
                <c:pt idx="20344">
                  <c:v>21.075195000000001</c:v>
                </c:pt>
                <c:pt idx="20345">
                  <c:v>21.075184</c:v>
                </c:pt>
                <c:pt idx="20346">
                  <c:v>21.075060000000001</c:v>
                </c:pt>
                <c:pt idx="20347">
                  <c:v>21.074971000000001</c:v>
                </c:pt>
                <c:pt idx="20348">
                  <c:v>21.074891999999998</c:v>
                </c:pt>
                <c:pt idx="20349">
                  <c:v>21.074960000000001</c:v>
                </c:pt>
                <c:pt idx="20350">
                  <c:v>21.075116000000001</c:v>
                </c:pt>
                <c:pt idx="20351">
                  <c:v>21.075385000000001</c:v>
                </c:pt>
                <c:pt idx="20352">
                  <c:v>21.075699</c:v>
                </c:pt>
                <c:pt idx="20353">
                  <c:v>21.076035000000001</c:v>
                </c:pt>
                <c:pt idx="20354">
                  <c:v>21.076236000000002</c:v>
                </c:pt>
                <c:pt idx="20355">
                  <c:v>21.076539</c:v>
                </c:pt>
                <c:pt idx="20356">
                  <c:v>21.076851999999999</c:v>
                </c:pt>
                <c:pt idx="20357">
                  <c:v>21.077155000000001</c:v>
                </c:pt>
                <c:pt idx="20358">
                  <c:v>21.077334</c:v>
                </c:pt>
                <c:pt idx="20359">
                  <c:v>21.077625000000001</c:v>
                </c:pt>
                <c:pt idx="20360">
                  <c:v>21.077759</c:v>
                </c:pt>
                <c:pt idx="20361">
                  <c:v>21.077870999999998</c:v>
                </c:pt>
                <c:pt idx="20362">
                  <c:v>21.078005999999998</c:v>
                </c:pt>
                <c:pt idx="20363">
                  <c:v>21.078028</c:v>
                </c:pt>
                <c:pt idx="20364">
                  <c:v>21.077950000000001</c:v>
                </c:pt>
                <c:pt idx="20365">
                  <c:v>21.077905000000001</c:v>
                </c:pt>
                <c:pt idx="20366">
                  <c:v>21.077759</c:v>
                </c:pt>
                <c:pt idx="20367">
                  <c:v>21.077591000000002</c:v>
                </c:pt>
                <c:pt idx="20368">
                  <c:v>21.077456999999999</c:v>
                </c:pt>
                <c:pt idx="20369">
                  <c:v>21.077345000000001</c:v>
                </c:pt>
                <c:pt idx="20370">
                  <c:v>21.077221999999999</c:v>
                </c:pt>
                <c:pt idx="20371">
                  <c:v>21.077143</c:v>
                </c:pt>
                <c:pt idx="20372">
                  <c:v>21.077086999999999</c:v>
                </c:pt>
                <c:pt idx="20373">
                  <c:v>21.076964</c:v>
                </c:pt>
                <c:pt idx="20374">
                  <c:v>21.076806999999999</c:v>
                </c:pt>
                <c:pt idx="20375">
                  <c:v>21.076806999999999</c:v>
                </c:pt>
                <c:pt idx="20376">
                  <c:v>21.076729</c:v>
                </c:pt>
                <c:pt idx="20377">
                  <c:v>21.076796000000002</c:v>
                </c:pt>
                <c:pt idx="20378">
                  <c:v>21.076908</c:v>
                </c:pt>
                <c:pt idx="20379">
                  <c:v>21.077131999999999</c:v>
                </c:pt>
                <c:pt idx="20380">
                  <c:v>21.077423</c:v>
                </c:pt>
                <c:pt idx="20381">
                  <c:v>21.077781999999999</c:v>
                </c:pt>
                <c:pt idx="20382">
                  <c:v>21.078140000000001</c:v>
                </c:pt>
                <c:pt idx="20383">
                  <c:v>21.078475999999998</c:v>
                </c:pt>
                <c:pt idx="20384">
                  <c:v>21.078778</c:v>
                </c:pt>
                <c:pt idx="20385">
                  <c:v>21.079025000000001</c:v>
                </c:pt>
                <c:pt idx="20386">
                  <c:v>21.079294000000001</c:v>
                </c:pt>
                <c:pt idx="20387">
                  <c:v>21.079595999999999</c:v>
                </c:pt>
                <c:pt idx="20388">
                  <c:v>21.079809000000001</c:v>
                </c:pt>
                <c:pt idx="20389">
                  <c:v>21.080100000000002</c:v>
                </c:pt>
                <c:pt idx="20390">
                  <c:v>21.080324000000001</c:v>
                </c:pt>
                <c:pt idx="20391">
                  <c:v>21.080458</c:v>
                </c:pt>
                <c:pt idx="20392">
                  <c:v>21.080537</c:v>
                </c:pt>
                <c:pt idx="20393">
                  <c:v>21.080681999999999</c:v>
                </c:pt>
                <c:pt idx="20394">
                  <c:v>21.080772</c:v>
                </c:pt>
                <c:pt idx="20395">
                  <c:v>21.080962</c:v>
                </c:pt>
                <c:pt idx="20396">
                  <c:v>21.081040999999999</c:v>
                </c:pt>
                <c:pt idx="20397">
                  <c:v>21.081085999999999</c:v>
                </c:pt>
                <c:pt idx="20398">
                  <c:v>21.081108</c:v>
                </c:pt>
                <c:pt idx="20399">
                  <c:v>21.081242</c:v>
                </c:pt>
                <c:pt idx="20400">
                  <c:v>21.081287</c:v>
                </c:pt>
                <c:pt idx="20401">
                  <c:v>21.081410000000002</c:v>
                </c:pt>
                <c:pt idx="20402">
                  <c:v>21.081645000000002</c:v>
                </c:pt>
                <c:pt idx="20403">
                  <c:v>21.081824999999998</c:v>
                </c:pt>
                <c:pt idx="20404">
                  <c:v>21.082037</c:v>
                </c:pt>
                <c:pt idx="20405">
                  <c:v>21.082305999999999</c:v>
                </c:pt>
                <c:pt idx="20406">
                  <c:v>21.082564000000001</c:v>
                </c:pt>
                <c:pt idx="20407">
                  <c:v>21.082799000000001</c:v>
                </c:pt>
                <c:pt idx="20408">
                  <c:v>21.083057</c:v>
                </c:pt>
                <c:pt idx="20409">
                  <c:v>21.083303000000001</c:v>
                </c:pt>
                <c:pt idx="20410">
                  <c:v>21.083561</c:v>
                </c:pt>
                <c:pt idx="20411">
                  <c:v>21.083852</c:v>
                </c:pt>
                <c:pt idx="20412">
                  <c:v>21.084053000000001</c:v>
                </c:pt>
                <c:pt idx="20413">
                  <c:v>21.084220999999999</c:v>
                </c:pt>
                <c:pt idx="20414">
                  <c:v>21.084444999999999</c:v>
                </c:pt>
                <c:pt idx="20415">
                  <c:v>21.084703000000001</c:v>
                </c:pt>
                <c:pt idx="20416">
                  <c:v>21.084735999999999</c:v>
                </c:pt>
                <c:pt idx="20417">
                  <c:v>21.084837</c:v>
                </c:pt>
                <c:pt idx="20418">
                  <c:v>21.084781</c:v>
                </c:pt>
                <c:pt idx="20419">
                  <c:v>21.084703000000001</c:v>
                </c:pt>
                <c:pt idx="20420">
                  <c:v>21.084546</c:v>
                </c:pt>
                <c:pt idx="20421">
                  <c:v>21.084389000000002</c:v>
                </c:pt>
                <c:pt idx="20422">
                  <c:v>21.084164999999999</c:v>
                </c:pt>
                <c:pt idx="20423">
                  <c:v>21.083964000000002</c:v>
                </c:pt>
                <c:pt idx="20424">
                  <c:v>21.083750999999999</c:v>
                </c:pt>
                <c:pt idx="20425">
                  <c:v>21.083470999999999</c:v>
                </c:pt>
                <c:pt idx="20426">
                  <c:v>21.083303000000001</c:v>
                </c:pt>
                <c:pt idx="20427">
                  <c:v>21.083079000000001</c:v>
                </c:pt>
                <c:pt idx="20428">
                  <c:v>21.082809999999998</c:v>
                </c:pt>
                <c:pt idx="20429">
                  <c:v>21.082619999999999</c:v>
                </c:pt>
                <c:pt idx="20430">
                  <c:v>21.082294999999998</c:v>
                </c:pt>
                <c:pt idx="20431">
                  <c:v>21.082037</c:v>
                </c:pt>
                <c:pt idx="20432">
                  <c:v>21.081869000000001</c:v>
                </c:pt>
                <c:pt idx="20433">
                  <c:v>21.081713000000001</c:v>
                </c:pt>
                <c:pt idx="20434">
                  <c:v>21.081454999999998</c:v>
                </c:pt>
                <c:pt idx="20435">
                  <c:v>21.081242</c:v>
                </c:pt>
                <c:pt idx="20436">
                  <c:v>21.081040999999999</c:v>
                </c:pt>
                <c:pt idx="20437">
                  <c:v>21.080884000000001</c:v>
                </c:pt>
                <c:pt idx="20438">
                  <c:v>21.080738</c:v>
                </c:pt>
                <c:pt idx="20439">
                  <c:v>21.080593</c:v>
                </c:pt>
                <c:pt idx="20440">
                  <c:v>21.080313</c:v>
                </c:pt>
                <c:pt idx="20441">
                  <c:v>21.080100000000002</c:v>
                </c:pt>
                <c:pt idx="20442">
                  <c:v>21.079875999999999</c:v>
                </c:pt>
                <c:pt idx="20443">
                  <c:v>21.079585000000002</c:v>
                </c:pt>
                <c:pt idx="20444">
                  <c:v>21.079315999999999</c:v>
                </c:pt>
                <c:pt idx="20445">
                  <c:v>21.079114000000001</c:v>
                </c:pt>
                <c:pt idx="20446">
                  <c:v>21.078901999999999</c:v>
                </c:pt>
                <c:pt idx="20447">
                  <c:v>21.078721999999999</c:v>
                </c:pt>
                <c:pt idx="20448">
                  <c:v>21.078599000000001</c:v>
                </c:pt>
                <c:pt idx="20449">
                  <c:v>21.078565999999999</c:v>
                </c:pt>
                <c:pt idx="20450">
                  <c:v>21.078565999999999</c:v>
                </c:pt>
                <c:pt idx="20451">
                  <c:v>21.078565999999999</c:v>
                </c:pt>
                <c:pt idx="20452">
                  <c:v>21.078486999999999</c:v>
                </c:pt>
                <c:pt idx="20453">
                  <c:v>21.078454000000001</c:v>
                </c:pt>
                <c:pt idx="20454">
                  <c:v>21.078386999999999</c:v>
                </c:pt>
                <c:pt idx="20455">
                  <c:v>21.078341999999999</c:v>
                </c:pt>
                <c:pt idx="20456">
                  <c:v>21.078296999999999</c:v>
                </c:pt>
                <c:pt idx="20457">
                  <c:v>21.078364000000001</c:v>
                </c:pt>
                <c:pt idx="20458">
                  <c:v>21.078454000000001</c:v>
                </c:pt>
                <c:pt idx="20459">
                  <c:v>21.078710999999998</c:v>
                </c:pt>
                <c:pt idx="20460">
                  <c:v>21.079025000000001</c:v>
                </c:pt>
                <c:pt idx="20461">
                  <c:v>21.079350000000002</c:v>
                </c:pt>
                <c:pt idx="20462">
                  <c:v>21.079529000000001</c:v>
                </c:pt>
                <c:pt idx="20463">
                  <c:v>21.079696999999999</c:v>
                </c:pt>
                <c:pt idx="20464">
                  <c:v>21.079830999999999</c:v>
                </c:pt>
                <c:pt idx="20465">
                  <c:v>21.079999000000001</c:v>
                </c:pt>
                <c:pt idx="20466">
                  <c:v>21.080212</c:v>
                </c:pt>
                <c:pt idx="20467">
                  <c:v>21.080335000000002</c:v>
                </c:pt>
                <c:pt idx="20468">
                  <c:v>21.080446999999999</c:v>
                </c:pt>
                <c:pt idx="20469">
                  <c:v>21.080660000000002</c:v>
                </c:pt>
                <c:pt idx="20470">
                  <c:v>21.080839000000001</c:v>
                </c:pt>
                <c:pt idx="20471">
                  <c:v>21.081085999999999</c:v>
                </c:pt>
                <c:pt idx="20472">
                  <c:v>21.081175000000002</c:v>
                </c:pt>
                <c:pt idx="20473">
                  <c:v>21.081242</c:v>
                </c:pt>
                <c:pt idx="20474">
                  <c:v>21.081309000000001</c:v>
                </c:pt>
                <c:pt idx="20475">
                  <c:v>21.081489000000001</c:v>
                </c:pt>
                <c:pt idx="20476">
                  <c:v>21.081623</c:v>
                </c:pt>
                <c:pt idx="20477">
                  <c:v>21.081713000000001</c:v>
                </c:pt>
                <c:pt idx="20478">
                  <c:v>21.081779999999998</c:v>
                </c:pt>
                <c:pt idx="20479">
                  <c:v>21.081914000000001</c:v>
                </c:pt>
                <c:pt idx="20480">
                  <c:v>21.082059999999998</c:v>
                </c:pt>
                <c:pt idx="20481">
                  <c:v>21.082305999999999</c:v>
                </c:pt>
                <c:pt idx="20482">
                  <c:v>21.082474000000001</c:v>
                </c:pt>
                <c:pt idx="20483">
                  <c:v>21.082653000000001</c:v>
                </c:pt>
                <c:pt idx="20484">
                  <c:v>21.082777</c:v>
                </c:pt>
                <c:pt idx="20485">
                  <c:v>21.082889000000002</c:v>
                </c:pt>
                <c:pt idx="20486">
                  <c:v>21.082978000000001</c:v>
                </c:pt>
                <c:pt idx="20487">
                  <c:v>21.083113000000001</c:v>
                </c:pt>
                <c:pt idx="20488">
                  <c:v>21.083224999999999</c:v>
                </c:pt>
                <c:pt idx="20489">
                  <c:v>21.083359000000002</c:v>
                </c:pt>
                <c:pt idx="20490">
                  <c:v>21.083369999999999</c:v>
                </c:pt>
                <c:pt idx="20491">
                  <c:v>21.083324999999999</c:v>
                </c:pt>
                <c:pt idx="20492">
                  <c:v>21.083280999999999</c:v>
                </c:pt>
                <c:pt idx="20493">
                  <c:v>21.083269000000001</c:v>
                </c:pt>
                <c:pt idx="20494">
                  <c:v>21.083213000000001</c:v>
                </c:pt>
                <c:pt idx="20495">
                  <c:v>21.083190999999999</c:v>
                </c:pt>
                <c:pt idx="20496">
                  <c:v>21.083034000000001</c:v>
                </c:pt>
                <c:pt idx="20497">
                  <c:v>21.082877</c:v>
                </c:pt>
                <c:pt idx="20498">
                  <c:v>21.082664999999999</c:v>
                </c:pt>
                <c:pt idx="20499">
                  <c:v>21.082429000000001</c:v>
                </c:pt>
                <c:pt idx="20500">
                  <c:v>21.082082</c:v>
                </c:pt>
                <c:pt idx="20501">
                  <c:v>21.081734999999998</c:v>
                </c:pt>
                <c:pt idx="20502">
                  <c:v>21.081410000000002</c:v>
                </c:pt>
                <c:pt idx="20503">
                  <c:v>21.081197</c:v>
                </c:pt>
                <c:pt idx="20504">
                  <c:v>21.080939999999998</c:v>
                </c:pt>
                <c:pt idx="20505">
                  <c:v>21.080715999999999</c:v>
                </c:pt>
                <c:pt idx="20506">
                  <c:v>21.080492</c:v>
                </c:pt>
                <c:pt idx="20507">
                  <c:v>21.080335000000002</c:v>
                </c:pt>
                <c:pt idx="20508">
                  <c:v>21.080121999999999</c:v>
                </c:pt>
                <c:pt idx="20509">
                  <c:v>21.079886999999999</c:v>
                </c:pt>
                <c:pt idx="20510">
                  <c:v>21.079518</c:v>
                </c:pt>
                <c:pt idx="20511">
                  <c:v>21.079204000000001</c:v>
                </c:pt>
                <c:pt idx="20512">
                  <c:v>21.078879000000001</c:v>
                </c:pt>
                <c:pt idx="20513">
                  <c:v>21.078678</c:v>
                </c:pt>
                <c:pt idx="20514">
                  <c:v>21.078364000000001</c:v>
                </c:pt>
                <c:pt idx="20515">
                  <c:v>21.078028</c:v>
                </c:pt>
                <c:pt idx="20516">
                  <c:v>21.077535000000001</c:v>
                </c:pt>
                <c:pt idx="20517">
                  <c:v>21.077065000000001</c:v>
                </c:pt>
                <c:pt idx="20518">
                  <c:v>21.076606000000002</c:v>
                </c:pt>
                <c:pt idx="20519">
                  <c:v>21.076191000000001</c:v>
                </c:pt>
                <c:pt idx="20520">
                  <c:v>21.075744</c:v>
                </c:pt>
                <c:pt idx="20521">
                  <c:v>21.075317999999999</c:v>
                </c:pt>
                <c:pt idx="20522">
                  <c:v>21.074825000000001</c:v>
                </c:pt>
                <c:pt idx="20523">
                  <c:v>21.074387999999999</c:v>
                </c:pt>
                <c:pt idx="20524">
                  <c:v>21.073896000000001</c:v>
                </c:pt>
                <c:pt idx="20525">
                  <c:v>21.07347</c:v>
                </c:pt>
                <c:pt idx="20526">
                  <c:v>21.072977000000002</c:v>
                </c:pt>
                <c:pt idx="20527">
                  <c:v>21.072472999999999</c:v>
                </c:pt>
                <c:pt idx="20528">
                  <c:v>21.071857000000001</c:v>
                </c:pt>
                <c:pt idx="20529">
                  <c:v>21.071263999999999</c:v>
                </c:pt>
                <c:pt idx="20530">
                  <c:v>21.070626000000001</c:v>
                </c:pt>
                <c:pt idx="20531">
                  <c:v>21.069997999999998</c:v>
                </c:pt>
                <c:pt idx="20532">
                  <c:v>21.069315</c:v>
                </c:pt>
                <c:pt idx="20533">
                  <c:v>21.068621</c:v>
                </c:pt>
                <c:pt idx="20534">
                  <c:v>21.067893000000002</c:v>
                </c:pt>
                <c:pt idx="20535">
                  <c:v>21.067221</c:v>
                </c:pt>
                <c:pt idx="20536">
                  <c:v>21.066559999999999</c:v>
                </c:pt>
                <c:pt idx="20537">
                  <c:v>21.066023000000001</c:v>
                </c:pt>
                <c:pt idx="20538">
                  <c:v>21.065429000000002</c:v>
                </c:pt>
                <c:pt idx="20539">
                  <c:v>21.064879999999999</c:v>
                </c:pt>
                <c:pt idx="20540">
                  <c:v>21.064242</c:v>
                </c:pt>
                <c:pt idx="20541">
                  <c:v>21.063625999999999</c:v>
                </c:pt>
                <c:pt idx="20542">
                  <c:v>21.062853</c:v>
                </c:pt>
                <c:pt idx="20543">
                  <c:v>21.062047</c:v>
                </c:pt>
                <c:pt idx="20544">
                  <c:v>21.061229000000001</c:v>
                </c:pt>
                <c:pt idx="20545">
                  <c:v>21.060524000000001</c:v>
                </c:pt>
                <c:pt idx="20546">
                  <c:v>21.059729000000001</c:v>
                </c:pt>
                <c:pt idx="20547">
                  <c:v>21.058900000000001</c:v>
                </c:pt>
                <c:pt idx="20548">
                  <c:v>21.057948</c:v>
                </c:pt>
                <c:pt idx="20549">
                  <c:v>21.057075000000001</c:v>
                </c:pt>
                <c:pt idx="20550">
                  <c:v>21.056267999999999</c:v>
                </c:pt>
                <c:pt idx="20551">
                  <c:v>21.055596000000001</c:v>
                </c:pt>
                <c:pt idx="20552">
                  <c:v>21.054835000000001</c:v>
                </c:pt>
                <c:pt idx="20553">
                  <c:v>21.054084</c:v>
                </c:pt>
                <c:pt idx="20554">
                  <c:v>21.053277999999999</c:v>
                </c:pt>
                <c:pt idx="20555">
                  <c:v>21.052617000000001</c:v>
                </c:pt>
                <c:pt idx="20556">
                  <c:v>21.051967999999999</c:v>
                </c:pt>
                <c:pt idx="20557">
                  <c:v>21.051373999999999</c:v>
                </c:pt>
                <c:pt idx="20558">
                  <c:v>21.050691</c:v>
                </c:pt>
                <c:pt idx="20559">
                  <c:v>21.050018999999999</c:v>
                </c:pt>
                <c:pt idx="20560">
                  <c:v>21.04928</c:v>
                </c:pt>
                <c:pt idx="20561">
                  <c:v>21.048462000000001</c:v>
                </c:pt>
                <c:pt idx="20562">
                  <c:v>21.047578000000001</c:v>
                </c:pt>
                <c:pt idx="20563">
                  <c:v>21.046727000000001</c:v>
                </c:pt>
                <c:pt idx="20564">
                  <c:v>21.045842</c:v>
                </c:pt>
                <c:pt idx="20565">
                  <c:v>21.045047</c:v>
                </c:pt>
                <c:pt idx="20566">
                  <c:v>21.044195999999999</c:v>
                </c:pt>
                <c:pt idx="20567">
                  <c:v>21.043489999999998</c:v>
                </c:pt>
                <c:pt idx="20568">
                  <c:v>21.042762</c:v>
                </c:pt>
                <c:pt idx="20569">
                  <c:v>21.042179999999998</c:v>
                </c:pt>
                <c:pt idx="20570">
                  <c:v>21.041508</c:v>
                </c:pt>
                <c:pt idx="20571">
                  <c:v>21.040846999999999</c:v>
                </c:pt>
                <c:pt idx="20572">
                  <c:v>21.040230999999999</c:v>
                </c:pt>
                <c:pt idx="20573">
                  <c:v>21.039805000000001</c:v>
                </c:pt>
                <c:pt idx="20574">
                  <c:v>21.039324000000001</c:v>
                </c:pt>
                <c:pt idx="20575">
                  <c:v>21.038875999999998</c:v>
                </c:pt>
                <c:pt idx="20576">
                  <c:v>21.038383</c:v>
                </c:pt>
                <c:pt idx="20577">
                  <c:v>21.037980000000001</c:v>
                </c:pt>
                <c:pt idx="20578">
                  <c:v>21.037554</c:v>
                </c:pt>
                <c:pt idx="20579">
                  <c:v>21.037217999999999</c:v>
                </c:pt>
                <c:pt idx="20580">
                  <c:v>21.036860000000001</c:v>
                </c:pt>
                <c:pt idx="20581">
                  <c:v>21.036625000000001</c:v>
                </c:pt>
                <c:pt idx="20582">
                  <c:v>21.036356000000001</c:v>
                </c:pt>
                <c:pt idx="20583">
                  <c:v>21.036289</c:v>
                </c:pt>
                <c:pt idx="20584">
                  <c:v>21.036221999999999</c:v>
                </c:pt>
                <c:pt idx="20585">
                  <c:v>21.036131999999998</c:v>
                </c:pt>
                <c:pt idx="20586">
                  <c:v>21.035931000000001</c:v>
                </c:pt>
                <c:pt idx="20587">
                  <c:v>21.035796000000001</c:v>
                </c:pt>
                <c:pt idx="20588">
                  <c:v>21.035606000000001</c:v>
                </c:pt>
                <c:pt idx="20589">
                  <c:v>21.035516000000001</c:v>
                </c:pt>
                <c:pt idx="20590">
                  <c:v>21.035415</c:v>
                </c:pt>
                <c:pt idx="20591">
                  <c:v>21.035281000000001</c:v>
                </c:pt>
                <c:pt idx="20592">
                  <c:v>21.035056999999998</c:v>
                </c:pt>
                <c:pt idx="20593">
                  <c:v>21.034889</c:v>
                </c:pt>
                <c:pt idx="20594">
                  <c:v>21.034732000000002</c:v>
                </c:pt>
                <c:pt idx="20595">
                  <c:v>21.034631000000001</c:v>
                </c:pt>
                <c:pt idx="20596">
                  <c:v>21.03443</c:v>
                </c:pt>
                <c:pt idx="20597">
                  <c:v>21.03424</c:v>
                </c:pt>
                <c:pt idx="20598">
                  <c:v>21.034049</c:v>
                </c:pt>
                <c:pt idx="20599">
                  <c:v>21.033971000000001</c:v>
                </c:pt>
                <c:pt idx="20600">
                  <c:v>21.033881000000001</c:v>
                </c:pt>
                <c:pt idx="20601">
                  <c:v>21.03387</c:v>
                </c:pt>
                <c:pt idx="20602">
                  <c:v>21.033915</c:v>
                </c:pt>
                <c:pt idx="20603">
                  <c:v>21.03406</c:v>
                </c:pt>
                <c:pt idx="20604">
                  <c:v>21.034195</c:v>
                </c:pt>
                <c:pt idx="20605">
                  <c:v>21.034385</c:v>
                </c:pt>
                <c:pt idx="20606">
                  <c:v>21.034475</c:v>
                </c:pt>
                <c:pt idx="20607">
                  <c:v>21.034609</c:v>
                </c:pt>
                <c:pt idx="20608">
                  <c:v>21.034642999999999</c:v>
                </c:pt>
                <c:pt idx="20609">
                  <c:v>21.034687000000002</c:v>
                </c:pt>
                <c:pt idx="20610">
                  <c:v>21.034586999999998</c:v>
                </c:pt>
                <c:pt idx="20611">
                  <c:v>21.034564</c:v>
                </c:pt>
                <c:pt idx="20612">
                  <c:v>21.034520000000001</c:v>
                </c:pt>
                <c:pt idx="20613">
                  <c:v>21.034464</c:v>
                </c:pt>
                <c:pt idx="20614">
                  <c:v>21.034161000000001</c:v>
                </c:pt>
                <c:pt idx="20615">
                  <c:v>21.033881000000001</c:v>
                </c:pt>
                <c:pt idx="20616">
                  <c:v>21.033512000000002</c:v>
                </c:pt>
                <c:pt idx="20617">
                  <c:v>21.033131000000001</c:v>
                </c:pt>
                <c:pt idx="20618">
                  <c:v>21.032547999999998</c:v>
                </c:pt>
                <c:pt idx="20619">
                  <c:v>21.031921000000001</c:v>
                </c:pt>
                <c:pt idx="20620">
                  <c:v>21.031192999999998</c:v>
                </c:pt>
                <c:pt idx="20621">
                  <c:v>21.030498999999999</c:v>
                </c:pt>
                <c:pt idx="20622">
                  <c:v>21.029703999999999</c:v>
                </c:pt>
                <c:pt idx="20623">
                  <c:v>21.028953999999999</c:v>
                </c:pt>
                <c:pt idx="20624">
                  <c:v>21.028034999999999</c:v>
                </c:pt>
                <c:pt idx="20625">
                  <c:v>21.027138999999998</c:v>
                </c:pt>
                <c:pt idx="20626">
                  <c:v>21.026221</c:v>
                </c:pt>
                <c:pt idx="20627">
                  <c:v>21.025414999999999</c:v>
                </c:pt>
                <c:pt idx="20628">
                  <c:v>21.024585999999999</c:v>
                </c:pt>
                <c:pt idx="20629">
                  <c:v>21.023858000000001</c:v>
                </c:pt>
                <c:pt idx="20630">
                  <c:v>21.023052</c:v>
                </c:pt>
                <c:pt idx="20631">
                  <c:v>21.022212</c:v>
                </c:pt>
                <c:pt idx="20632">
                  <c:v>21.021326999999999</c:v>
                </c:pt>
                <c:pt idx="20633">
                  <c:v>21.020453</c:v>
                </c:pt>
                <c:pt idx="20634">
                  <c:v>21.019545999999998</c:v>
                </c:pt>
                <c:pt idx="20635">
                  <c:v>21.018550000000001</c:v>
                </c:pt>
                <c:pt idx="20636">
                  <c:v>21.017441000000002</c:v>
                </c:pt>
                <c:pt idx="20637">
                  <c:v>21.016399</c:v>
                </c:pt>
                <c:pt idx="20638">
                  <c:v>21.015291000000001</c:v>
                </c:pt>
                <c:pt idx="20639">
                  <c:v>21.01426</c:v>
                </c:pt>
                <c:pt idx="20640">
                  <c:v>21.01323</c:v>
                </c:pt>
                <c:pt idx="20641">
                  <c:v>21.012256000000001</c:v>
                </c:pt>
                <c:pt idx="20642">
                  <c:v>21.011192000000001</c:v>
                </c:pt>
                <c:pt idx="20643">
                  <c:v>21.010128000000002</c:v>
                </c:pt>
                <c:pt idx="20644">
                  <c:v>21.008973999999998</c:v>
                </c:pt>
                <c:pt idx="20645">
                  <c:v>21.007809999999999</c:v>
                </c:pt>
                <c:pt idx="20646">
                  <c:v>21.006509999999999</c:v>
                </c:pt>
                <c:pt idx="20647">
                  <c:v>21.005279000000002</c:v>
                </c:pt>
                <c:pt idx="20648">
                  <c:v>21.003968</c:v>
                </c:pt>
                <c:pt idx="20649">
                  <c:v>21.002647</c:v>
                </c:pt>
                <c:pt idx="20650">
                  <c:v>21.001303</c:v>
                </c:pt>
                <c:pt idx="20651">
                  <c:v>21.000070999999998</c:v>
                </c:pt>
                <c:pt idx="20652">
                  <c:v>20.998816999999999</c:v>
                </c:pt>
                <c:pt idx="20653">
                  <c:v>20.997585000000001</c:v>
                </c:pt>
                <c:pt idx="20654">
                  <c:v>20.996307999999999</c:v>
                </c:pt>
                <c:pt idx="20655">
                  <c:v>20.995199</c:v>
                </c:pt>
                <c:pt idx="20656">
                  <c:v>20.994123999999999</c:v>
                </c:pt>
                <c:pt idx="20657">
                  <c:v>20.993161000000001</c:v>
                </c:pt>
                <c:pt idx="20658">
                  <c:v>20.992187000000001</c:v>
                </c:pt>
                <c:pt idx="20659">
                  <c:v>20.991336</c:v>
                </c:pt>
                <c:pt idx="20660">
                  <c:v>20.990485</c:v>
                </c:pt>
                <c:pt idx="20661">
                  <c:v>20.989744999999999</c:v>
                </c:pt>
                <c:pt idx="20662">
                  <c:v>20.988961</c:v>
                </c:pt>
                <c:pt idx="20663">
                  <c:v>20.988301</c:v>
                </c:pt>
                <c:pt idx="20664">
                  <c:v>20.987639999999999</c:v>
                </c:pt>
                <c:pt idx="20665">
                  <c:v>20.987113999999998</c:v>
                </c:pt>
                <c:pt idx="20666">
                  <c:v>20.986554000000002</c:v>
                </c:pt>
                <c:pt idx="20667">
                  <c:v>20.986105999999999</c:v>
                </c:pt>
                <c:pt idx="20668">
                  <c:v>20.985602</c:v>
                </c:pt>
                <c:pt idx="20669">
                  <c:v>20.985143000000001</c:v>
                </c:pt>
                <c:pt idx="20670">
                  <c:v>20.984604999999998</c:v>
                </c:pt>
                <c:pt idx="20671">
                  <c:v>20.984134999999998</c:v>
                </c:pt>
                <c:pt idx="20672">
                  <c:v>20.983642</c:v>
                </c:pt>
                <c:pt idx="20673">
                  <c:v>20.983226999999999</c:v>
                </c:pt>
                <c:pt idx="20674">
                  <c:v>20.982847</c:v>
                </c:pt>
                <c:pt idx="20675">
                  <c:v>20.982488</c:v>
                </c:pt>
                <c:pt idx="20676">
                  <c:v>20.982253</c:v>
                </c:pt>
                <c:pt idx="20677">
                  <c:v>20.982140999999999</c:v>
                </c:pt>
                <c:pt idx="20678">
                  <c:v>20.981961999999999</c:v>
                </c:pt>
                <c:pt idx="20679">
                  <c:v>20.981895000000002</c:v>
                </c:pt>
                <c:pt idx="20680">
                  <c:v>20.981771999999999</c:v>
                </c:pt>
                <c:pt idx="20681">
                  <c:v>20.981615000000001</c:v>
                </c:pt>
                <c:pt idx="20682">
                  <c:v>20.981335000000001</c:v>
                </c:pt>
                <c:pt idx="20683">
                  <c:v>20.981144</c:v>
                </c:pt>
                <c:pt idx="20684">
                  <c:v>20.980931999999999</c:v>
                </c:pt>
                <c:pt idx="20685">
                  <c:v>20.980785999999998</c:v>
                </c:pt>
                <c:pt idx="20686">
                  <c:v>20.980685000000001</c:v>
                </c:pt>
                <c:pt idx="20687">
                  <c:v>20.980764000000001</c:v>
                </c:pt>
                <c:pt idx="20688">
                  <c:v>20.980764000000001</c:v>
                </c:pt>
                <c:pt idx="20689">
                  <c:v>20.980841999999999</c:v>
                </c:pt>
                <c:pt idx="20690">
                  <c:v>20.980954000000001</c:v>
                </c:pt>
                <c:pt idx="20691">
                  <c:v>20.981110999999999</c:v>
                </c:pt>
                <c:pt idx="20692">
                  <c:v>20.981200000000001</c:v>
                </c:pt>
                <c:pt idx="20693">
                  <c:v>20.981335000000001</c:v>
                </c:pt>
                <c:pt idx="20694">
                  <c:v>20.981413</c:v>
                </c:pt>
                <c:pt idx="20695">
                  <c:v>20.981559000000001</c:v>
                </c:pt>
                <c:pt idx="20696">
                  <c:v>20.981604000000001</c:v>
                </c:pt>
                <c:pt idx="20697">
                  <c:v>20.981648</c:v>
                </c:pt>
                <c:pt idx="20698">
                  <c:v>20.981670999999999</c:v>
                </c:pt>
                <c:pt idx="20699">
                  <c:v>20.981794000000001</c:v>
                </c:pt>
                <c:pt idx="20700">
                  <c:v>20.981871999999999</c:v>
                </c:pt>
                <c:pt idx="20701">
                  <c:v>20.982018</c:v>
                </c:pt>
                <c:pt idx="20702">
                  <c:v>20.982140999999999</c:v>
                </c:pt>
                <c:pt idx="20703">
                  <c:v>20.982343</c:v>
                </c:pt>
                <c:pt idx="20704">
                  <c:v>20.982410000000002</c:v>
                </c:pt>
                <c:pt idx="20705">
                  <c:v>20.982476999999999</c:v>
                </c:pt>
                <c:pt idx="20706">
                  <c:v>20.982455000000002</c:v>
                </c:pt>
                <c:pt idx="20707">
                  <c:v>20.982488</c:v>
                </c:pt>
                <c:pt idx="20708">
                  <c:v>20.982365000000001</c:v>
                </c:pt>
                <c:pt idx="20709">
                  <c:v>20.982196999999999</c:v>
                </c:pt>
                <c:pt idx="20710">
                  <c:v>20.981961999999999</c:v>
                </c:pt>
                <c:pt idx="20711">
                  <c:v>20.981749000000001</c:v>
                </c:pt>
                <c:pt idx="20712">
                  <c:v>20.981503</c:v>
                </c:pt>
                <c:pt idx="20713">
                  <c:v>20.981390999999999</c:v>
                </c:pt>
                <c:pt idx="20714">
                  <c:v>20.981245000000001</c:v>
                </c:pt>
                <c:pt idx="20715">
                  <c:v>20.981100000000001</c:v>
                </c:pt>
                <c:pt idx="20716">
                  <c:v>20.980920000000001</c:v>
                </c:pt>
                <c:pt idx="20717">
                  <c:v>20.980663</c:v>
                </c:pt>
                <c:pt idx="20718">
                  <c:v>20.980248</c:v>
                </c:pt>
                <c:pt idx="20719">
                  <c:v>20.979879</c:v>
                </c:pt>
                <c:pt idx="20720">
                  <c:v>20.979431000000002</c:v>
                </c:pt>
                <c:pt idx="20721">
                  <c:v>20.979005000000001</c:v>
                </c:pt>
                <c:pt idx="20722">
                  <c:v>20.978513</c:v>
                </c:pt>
                <c:pt idx="20723">
                  <c:v>20.978121000000002</c:v>
                </c:pt>
                <c:pt idx="20724">
                  <c:v>20.977650000000001</c:v>
                </c:pt>
                <c:pt idx="20725">
                  <c:v>20.977191000000001</c:v>
                </c:pt>
                <c:pt idx="20726">
                  <c:v>20.976641999999998</c:v>
                </c:pt>
                <c:pt idx="20727">
                  <c:v>20.975981999999998</c:v>
                </c:pt>
                <c:pt idx="20728">
                  <c:v>20.975197999999999</c:v>
                </c:pt>
                <c:pt idx="20729">
                  <c:v>20.974537000000002</c:v>
                </c:pt>
                <c:pt idx="20730">
                  <c:v>20.973876000000001</c:v>
                </c:pt>
                <c:pt idx="20731">
                  <c:v>20.973271</c:v>
                </c:pt>
                <c:pt idx="20732">
                  <c:v>20.972622000000001</c:v>
                </c:pt>
                <c:pt idx="20733">
                  <c:v>20.971961</c:v>
                </c:pt>
                <c:pt idx="20734">
                  <c:v>20.971211</c:v>
                </c:pt>
                <c:pt idx="20735">
                  <c:v>20.970549999999999</c:v>
                </c:pt>
                <c:pt idx="20736">
                  <c:v>20.969788999999999</c:v>
                </c:pt>
                <c:pt idx="20737">
                  <c:v>20.969161</c:v>
                </c:pt>
                <c:pt idx="20738">
                  <c:v>20.968501</c:v>
                </c:pt>
                <c:pt idx="20739">
                  <c:v>20.967828999999998</c:v>
                </c:pt>
                <c:pt idx="20740">
                  <c:v>20.967010999999999</c:v>
                </c:pt>
                <c:pt idx="20741">
                  <c:v>20.966204999999999</c:v>
                </c:pt>
                <c:pt idx="20742">
                  <c:v>20.965354000000001</c:v>
                </c:pt>
                <c:pt idx="20743">
                  <c:v>20.964458</c:v>
                </c:pt>
                <c:pt idx="20744">
                  <c:v>20.963450000000002</c:v>
                </c:pt>
                <c:pt idx="20745">
                  <c:v>20.962530999999998</c:v>
                </c:pt>
                <c:pt idx="20746">
                  <c:v>20.961613</c:v>
                </c:pt>
                <c:pt idx="20747">
                  <c:v>20.960784</c:v>
                </c:pt>
                <c:pt idx="20748">
                  <c:v>20.959921999999999</c:v>
                </c:pt>
                <c:pt idx="20749">
                  <c:v>20.959182999999999</c:v>
                </c:pt>
                <c:pt idx="20750">
                  <c:v>20.958545000000001</c:v>
                </c:pt>
                <c:pt idx="20751">
                  <c:v>20.957985000000001</c:v>
                </c:pt>
                <c:pt idx="20752">
                  <c:v>20.957446999999998</c:v>
                </c:pt>
                <c:pt idx="20753">
                  <c:v>20.956897999999999</c:v>
                </c:pt>
                <c:pt idx="20754">
                  <c:v>20.956204</c:v>
                </c:pt>
                <c:pt idx="20755">
                  <c:v>20.955553999999999</c:v>
                </c:pt>
                <c:pt idx="20756">
                  <c:v>20.95486</c:v>
                </c:pt>
                <c:pt idx="20757">
                  <c:v>20.954222000000001</c:v>
                </c:pt>
                <c:pt idx="20758">
                  <c:v>20.953606000000001</c:v>
                </c:pt>
                <c:pt idx="20759">
                  <c:v>20.953168999999999</c:v>
                </c:pt>
                <c:pt idx="20760">
                  <c:v>20.952698999999999</c:v>
                </c:pt>
                <c:pt idx="20761">
                  <c:v>20.952238999999999</c:v>
                </c:pt>
                <c:pt idx="20762">
                  <c:v>20.951691</c:v>
                </c:pt>
                <c:pt idx="20763">
                  <c:v>20.951243000000002</c:v>
                </c:pt>
                <c:pt idx="20764">
                  <c:v>20.950749999999999</c:v>
                </c:pt>
                <c:pt idx="20765">
                  <c:v>20.950347000000001</c:v>
                </c:pt>
                <c:pt idx="20766">
                  <c:v>20.949909999999999</c:v>
                </c:pt>
                <c:pt idx="20767">
                  <c:v>20.949573999999998</c:v>
                </c:pt>
                <c:pt idx="20768">
                  <c:v>20.949372</c:v>
                </c:pt>
                <c:pt idx="20769">
                  <c:v>20.949227</c:v>
                </c:pt>
                <c:pt idx="20770">
                  <c:v>20.948981</c:v>
                </c:pt>
                <c:pt idx="20771">
                  <c:v>20.948744999999999</c:v>
                </c:pt>
                <c:pt idx="20772">
                  <c:v>20.948409000000002</c:v>
                </c:pt>
                <c:pt idx="20773">
                  <c:v>20.948062</c:v>
                </c:pt>
                <c:pt idx="20774">
                  <c:v>20.947827</c:v>
                </c:pt>
                <c:pt idx="20775">
                  <c:v>20.947637</c:v>
                </c:pt>
                <c:pt idx="20776">
                  <c:v>20.947357</c:v>
                </c:pt>
                <c:pt idx="20777">
                  <c:v>20.947210999999999</c:v>
                </c:pt>
                <c:pt idx="20778">
                  <c:v>20.946953000000001</c:v>
                </c:pt>
                <c:pt idx="20779">
                  <c:v>20.946729000000001</c:v>
                </c:pt>
                <c:pt idx="20780">
                  <c:v>20.946460999999999</c:v>
                </c:pt>
                <c:pt idx="20781">
                  <c:v>20.946325999999999</c:v>
                </c:pt>
                <c:pt idx="20782">
                  <c:v>20.946237</c:v>
                </c:pt>
                <c:pt idx="20783">
                  <c:v>20.946135999999999</c:v>
                </c:pt>
                <c:pt idx="20784">
                  <c:v>20.945979000000001</c:v>
                </c:pt>
                <c:pt idx="20785">
                  <c:v>20.945945999999999</c:v>
                </c:pt>
                <c:pt idx="20786">
                  <c:v>20.945855999999999</c:v>
                </c:pt>
                <c:pt idx="20787">
                  <c:v>20.945765999999999</c:v>
                </c:pt>
                <c:pt idx="20788">
                  <c:v>20.945620999999999</c:v>
                </c:pt>
                <c:pt idx="20789">
                  <c:v>20.945453000000001</c:v>
                </c:pt>
                <c:pt idx="20790">
                  <c:v>20.945218000000001</c:v>
                </c:pt>
                <c:pt idx="20791">
                  <c:v>20.944949000000001</c:v>
                </c:pt>
                <c:pt idx="20792">
                  <c:v>20.944568</c:v>
                </c:pt>
                <c:pt idx="20793">
                  <c:v>20.944175999999999</c:v>
                </c:pt>
                <c:pt idx="20794">
                  <c:v>20.943795000000001</c:v>
                </c:pt>
                <c:pt idx="20795">
                  <c:v>20.943504000000001</c:v>
                </c:pt>
                <c:pt idx="20796">
                  <c:v>20.943111999999999</c:v>
                </c:pt>
                <c:pt idx="20797">
                  <c:v>20.942754000000001</c:v>
                </c:pt>
                <c:pt idx="20798">
                  <c:v>20.942316999999999</c:v>
                </c:pt>
                <c:pt idx="20799">
                  <c:v>20.941935999999998</c:v>
                </c:pt>
                <c:pt idx="20800">
                  <c:v>20.941431999999999</c:v>
                </c:pt>
                <c:pt idx="20801">
                  <c:v>20.941006999999999</c:v>
                </c:pt>
                <c:pt idx="20802">
                  <c:v>20.940581000000002</c:v>
                </c:pt>
                <c:pt idx="20803">
                  <c:v>20.940268</c:v>
                </c:pt>
                <c:pt idx="20804">
                  <c:v>20.939954</c:v>
                </c:pt>
                <c:pt idx="20805">
                  <c:v>20.939685000000001</c:v>
                </c:pt>
                <c:pt idx="20806">
                  <c:v>20.939316000000002</c:v>
                </c:pt>
                <c:pt idx="20807">
                  <c:v>20.939024</c:v>
                </c:pt>
                <c:pt idx="20808">
                  <c:v>20.938666000000001</c:v>
                </c:pt>
                <c:pt idx="20809">
                  <c:v>20.938229</c:v>
                </c:pt>
                <c:pt idx="20810">
                  <c:v>20.937736999999998</c:v>
                </c:pt>
                <c:pt idx="20811">
                  <c:v>20.9373</c:v>
                </c:pt>
                <c:pt idx="20812">
                  <c:v>20.936817999999999</c:v>
                </c:pt>
                <c:pt idx="20813">
                  <c:v>20.936358999999999</c:v>
                </c:pt>
                <c:pt idx="20814">
                  <c:v>20.935945</c:v>
                </c:pt>
                <c:pt idx="20815">
                  <c:v>20.935407000000001</c:v>
                </c:pt>
                <c:pt idx="20816">
                  <c:v>20.934825</c:v>
                </c:pt>
                <c:pt idx="20817">
                  <c:v>20.934265</c:v>
                </c:pt>
                <c:pt idx="20818">
                  <c:v>20.933537000000001</c:v>
                </c:pt>
                <c:pt idx="20819">
                  <c:v>20.932808999999999</c:v>
                </c:pt>
                <c:pt idx="20820">
                  <c:v>20.932047000000001</c:v>
                </c:pt>
                <c:pt idx="20821">
                  <c:v>20.931408999999999</c:v>
                </c:pt>
                <c:pt idx="20822">
                  <c:v>20.930692000000001</c:v>
                </c:pt>
                <c:pt idx="20823">
                  <c:v>20.929942</c:v>
                </c:pt>
                <c:pt idx="20824">
                  <c:v>20.929158000000001</c:v>
                </c:pt>
                <c:pt idx="20825">
                  <c:v>20.928485999999999</c:v>
                </c:pt>
                <c:pt idx="20826">
                  <c:v>20.927713000000001</c:v>
                </c:pt>
                <c:pt idx="20827">
                  <c:v>20.927019000000001</c:v>
                </c:pt>
                <c:pt idx="20828">
                  <c:v>20.926302</c:v>
                </c:pt>
                <c:pt idx="20829">
                  <c:v>20.925540999999999</c:v>
                </c:pt>
                <c:pt idx="20830">
                  <c:v>20.924802</c:v>
                </c:pt>
                <c:pt idx="20831">
                  <c:v>20.924130000000002</c:v>
                </c:pt>
                <c:pt idx="20832">
                  <c:v>20.923401999999999</c:v>
                </c:pt>
                <c:pt idx="20833">
                  <c:v>20.922785999999999</c:v>
                </c:pt>
                <c:pt idx="20834">
                  <c:v>20.922135999999998</c:v>
                </c:pt>
                <c:pt idx="20835">
                  <c:v>20.921475000000001</c:v>
                </c:pt>
                <c:pt idx="20836">
                  <c:v>20.920714</c:v>
                </c:pt>
                <c:pt idx="20837">
                  <c:v>20.920020000000001</c:v>
                </c:pt>
                <c:pt idx="20838">
                  <c:v>20.919269</c:v>
                </c:pt>
                <c:pt idx="20839">
                  <c:v>20.918551999999998</c:v>
                </c:pt>
                <c:pt idx="20840">
                  <c:v>20.91769</c:v>
                </c:pt>
                <c:pt idx="20841">
                  <c:v>20.916929</c:v>
                </c:pt>
                <c:pt idx="20842">
                  <c:v>20.916066000000001</c:v>
                </c:pt>
                <c:pt idx="20843">
                  <c:v>20.915293999999999</c:v>
                </c:pt>
                <c:pt idx="20844">
                  <c:v>20.914453999999999</c:v>
                </c:pt>
                <c:pt idx="20845">
                  <c:v>20.913568999999999</c:v>
                </c:pt>
                <c:pt idx="20846">
                  <c:v>20.912583000000001</c:v>
                </c:pt>
                <c:pt idx="20847">
                  <c:v>20.911631</c:v>
                </c:pt>
                <c:pt idx="20848">
                  <c:v>20.910589999999999</c:v>
                </c:pt>
                <c:pt idx="20849">
                  <c:v>20.909571</c:v>
                </c:pt>
                <c:pt idx="20850">
                  <c:v>20.908539999999999</c:v>
                </c:pt>
                <c:pt idx="20851">
                  <c:v>20.907544000000001</c:v>
                </c:pt>
                <c:pt idx="20852">
                  <c:v>20.906513</c:v>
                </c:pt>
                <c:pt idx="20853">
                  <c:v>20.905483</c:v>
                </c:pt>
                <c:pt idx="20854">
                  <c:v>20.904509000000001</c:v>
                </c:pt>
                <c:pt idx="20855">
                  <c:v>20.903545999999999</c:v>
                </c:pt>
                <c:pt idx="20856">
                  <c:v>20.902581999999999</c:v>
                </c:pt>
                <c:pt idx="20857">
                  <c:v>20.901675000000001</c:v>
                </c:pt>
                <c:pt idx="20858">
                  <c:v>20.900779</c:v>
                </c:pt>
                <c:pt idx="20859">
                  <c:v>20.900040000000001</c:v>
                </c:pt>
                <c:pt idx="20860">
                  <c:v>20.899367999999999</c:v>
                </c:pt>
                <c:pt idx="20861">
                  <c:v>20.898741000000001</c:v>
                </c:pt>
                <c:pt idx="20862">
                  <c:v>20.898012999999999</c:v>
                </c:pt>
                <c:pt idx="20863">
                  <c:v>20.897307999999999</c:v>
                </c:pt>
                <c:pt idx="20864">
                  <c:v>20.896602000000001</c:v>
                </c:pt>
                <c:pt idx="20865">
                  <c:v>20.895975</c:v>
                </c:pt>
                <c:pt idx="20866">
                  <c:v>20.895191000000001</c:v>
                </c:pt>
                <c:pt idx="20867">
                  <c:v>20.894396</c:v>
                </c:pt>
                <c:pt idx="20868">
                  <c:v>20.893478000000002</c:v>
                </c:pt>
                <c:pt idx="20869">
                  <c:v>20.892582000000001</c:v>
                </c:pt>
                <c:pt idx="20870">
                  <c:v>20.891731</c:v>
                </c:pt>
                <c:pt idx="20871">
                  <c:v>20.890913000000001</c:v>
                </c:pt>
                <c:pt idx="20872">
                  <c:v>20.890017</c:v>
                </c:pt>
                <c:pt idx="20873">
                  <c:v>20.889144000000002</c:v>
                </c:pt>
                <c:pt idx="20874">
                  <c:v>20.888235999999999</c:v>
                </c:pt>
                <c:pt idx="20875">
                  <c:v>20.887374000000001</c:v>
                </c:pt>
                <c:pt idx="20876">
                  <c:v>20.886500999999999</c:v>
                </c:pt>
                <c:pt idx="20877">
                  <c:v>20.885760999999999</c:v>
                </c:pt>
                <c:pt idx="20878">
                  <c:v>20.885021999999999</c:v>
                </c:pt>
                <c:pt idx="20879">
                  <c:v>20.884339000000001</c:v>
                </c:pt>
                <c:pt idx="20880">
                  <c:v>20.883678</c:v>
                </c:pt>
                <c:pt idx="20881">
                  <c:v>20.883140999999998</c:v>
                </c:pt>
                <c:pt idx="20882">
                  <c:v>20.882469</c:v>
                </c:pt>
                <c:pt idx="20883">
                  <c:v>20.881853</c:v>
                </c:pt>
                <c:pt idx="20884">
                  <c:v>20.881136000000001</c:v>
                </c:pt>
                <c:pt idx="20885">
                  <c:v>20.880441999999999</c:v>
                </c:pt>
                <c:pt idx="20886">
                  <c:v>20.87968</c:v>
                </c:pt>
                <c:pt idx="20887">
                  <c:v>20.878952000000002</c:v>
                </c:pt>
                <c:pt idx="20888">
                  <c:v>20.878223999999999</c:v>
                </c:pt>
                <c:pt idx="20889">
                  <c:v>20.877586000000001</c:v>
                </c:pt>
                <c:pt idx="20890">
                  <c:v>20.876992000000001</c:v>
                </c:pt>
                <c:pt idx="20891">
                  <c:v>20.876477000000001</c:v>
                </c:pt>
                <c:pt idx="20892">
                  <c:v>20.875928999999999</c:v>
                </c:pt>
                <c:pt idx="20893">
                  <c:v>20.87538</c:v>
                </c:pt>
                <c:pt idx="20894">
                  <c:v>20.874797000000001</c:v>
                </c:pt>
                <c:pt idx="20895">
                  <c:v>20.874181</c:v>
                </c:pt>
                <c:pt idx="20896">
                  <c:v>20.873498000000001</c:v>
                </c:pt>
                <c:pt idx="20897">
                  <c:v>20.872893999999999</c:v>
                </c:pt>
                <c:pt idx="20898">
                  <c:v>20.872288999999999</c:v>
                </c:pt>
                <c:pt idx="20899">
                  <c:v>20.871739999999999</c:v>
                </c:pt>
                <c:pt idx="20900">
                  <c:v>20.871147000000001</c:v>
                </c:pt>
                <c:pt idx="20901">
                  <c:v>20.870519000000002</c:v>
                </c:pt>
                <c:pt idx="20902">
                  <c:v>20.869847</c:v>
                </c:pt>
                <c:pt idx="20903">
                  <c:v>20.869153000000001</c:v>
                </c:pt>
                <c:pt idx="20904">
                  <c:v>20.868480999999999</c:v>
                </c:pt>
                <c:pt idx="20905">
                  <c:v>20.867809000000001</c:v>
                </c:pt>
                <c:pt idx="20906">
                  <c:v>20.867069999999998</c:v>
                </c:pt>
                <c:pt idx="20907">
                  <c:v>20.866499000000001</c:v>
                </c:pt>
                <c:pt idx="20908">
                  <c:v>20.865973</c:v>
                </c:pt>
                <c:pt idx="20909">
                  <c:v>20.865535999999999</c:v>
                </c:pt>
                <c:pt idx="20910">
                  <c:v>20.865065000000001</c:v>
                </c:pt>
                <c:pt idx="20911">
                  <c:v>20.864584000000001</c:v>
                </c:pt>
                <c:pt idx="20912">
                  <c:v>20.864024000000001</c:v>
                </c:pt>
                <c:pt idx="20913">
                  <c:v>20.863520000000001</c:v>
                </c:pt>
                <c:pt idx="20914">
                  <c:v>20.863038</c:v>
                </c:pt>
                <c:pt idx="20915">
                  <c:v>20.862534</c:v>
                </c:pt>
                <c:pt idx="20916">
                  <c:v>20.861986000000002</c:v>
                </c:pt>
                <c:pt idx="20917">
                  <c:v>20.861470000000001</c:v>
                </c:pt>
                <c:pt idx="20918">
                  <c:v>20.860855000000001</c:v>
                </c:pt>
                <c:pt idx="20919">
                  <c:v>20.860250000000001</c:v>
                </c:pt>
                <c:pt idx="20920">
                  <c:v>20.859667000000002</c:v>
                </c:pt>
                <c:pt idx="20921">
                  <c:v>20.859051000000001</c:v>
                </c:pt>
                <c:pt idx="20922">
                  <c:v>20.858367999999999</c:v>
                </c:pt>
                <c:pt idx="20923">
                  <c:v>20.857797000000001</c:v>
                </c:pt>
                <c:pt idx="20924">
                  <c:v>20.857203999999999</c:v>
                </c:pt>
                <c:pt idx="20925">
                  <c:v>20.856576</c:v>
                </c:pt>
                <c:pt idx="20926">
                  <c:v>20.855916000000001</c:v>
                </c:pt>
                <c:pt idx="20927">
                  <c:v>20.855378000000002</c:v>
                </c:pt>
                <c:pt idx="20928">
                  <c:v>20.85493</c:v>
                </c:pt>
                <c:pt idx="20929">
                  <c:v>20.854538000000002</c:v>
                </c:pt>
                <c:pt idx="20930">
                  <c:v>20.854057000000001</c:v>
                </c:pt>
                <c:pt idx="20931">
                  <c:v>20.853508000000001</c:v>
                </c:pt>
                <c:pt idx="20932">
                  <c:v>20.852926</c:v>
                </c:pt>
                <c:pt idx="20933">
                  <c:v>20.852478000000001</c:v>
                </c:pt>
                <c:pt idx="20934">
                  <c:v>20.852052</c:v>
                </c:pt>
                <c:pt idx="20935">
                  <c:v>20.851704999999999</c:v>
                </c:pt>
                <c:pt idx="20936">
                  <c:v>20.851334999999999</c:v>
                </c:pt>
                <c:pt idx="20937">
                  <c:v>20.851099999999999</c:v>
                </c:pt>
                <c:pt idx="20938">
                  <c:v>20.850854000000002</c:v>
                </c:pt>
                <c:pt idx="20939">
                  <c:v>20.850618999999998</c:v>
                </c:pt>
                <c:pt idx="20940">
                  <c:v>20.850327</c:v>
                </c:pt>
                <c:pt idx="20941">
                  <c:v>20.850014000000002</c:v>
                </c:pt>
                <c:pt idx="20942">
                  <c:v>20.849633000000001</c:v>
                </c:pt>
                <c:pt idx="20943">
                  <c:v>20.849274999999999</c:v>
                </c:pt>
                <c:pt idx="20944">
                  <c:v>20.848927</c:v>
                </c:pt>
                <c:pt idx="20945">
                  <c:v>20.848547</c:v>
                </c:pt>
                <c:pt idx="20946">
                  <c:v>20.848109999999998</c:v>
                </c:pt>
                <c:pt idx="20947">
                  <c:v>20.847695999999999</c:v>
                </c:pt>
                <c:pt idx="20948">
                  <c:v>20.847225000000002</c:v>
                </c:pt>
                <c:pt idx="20949">
                  <c:v>20.846788</c:v>
                </c:pt>
                <c:pt idx="20950">
                  <c:v>20.846306999999999</c:v>
                </c:pt>
                <c:pt idx="20951">
                  <c:v>20.845835999999998</c:v>
                </c:pt>
                <c:pt idx="20952">
                  <c:v>20.845355000000001</c:v>
                </c:pt>
                <c:pt idx="20953">
                  <c:v>20.844906999999999</c:v>
                </c:pt>
                <c:pt idx="20954">
                  <c:v>20.844425000000001</c:v>
                </c:pt>
                <c:pt idx="20955">
                  <c:v>20.843944</c:v>
                </c:pt>
                <c:pt idx="20956">
                  <c:v>20.843416999999999</c:v>
                </c:pt>
                <c:pt idx="20957">
                  <c:v>20.842970000000001</c:v>
                </c:pt>
                <c:pt idx="20958">
                  <c:v>20.842510000000001</c:v>
                </c:pt>
                <c:pt idx="20959">
                  <c:v>20.842074</c:v>
                </c:pt>
                <c:pt idx="20960">
                  <c:v>20.841525000000001</c:v>
                </c:pt>
                <c:pt idx="20961">
                  <c:v>20.840875</c:v>
                </c:pt>
                <c:pt idx="20962">
                  <c:v>20.840215000000001</c:v>
                </c:pt>
                <c:pt idx="20963">
                  <c:v>20.839632000000002</c:v>
                </c:pt>
                <c:pt idx="20964">
                  <c:v>20.838971000000001</c:v>
                </c:pt>
                <c:pt idx="20965">
                  <c:v>20.838311000000001</c:v>
                </c:pt>
                <c:pt idx="20966">
                  <c:v>20.837672000000001</c:v>
                </c:pt>
                <c:pt idx="20967">
                  <c:v>20.837056</c:v>
                </c:pt>
                <c:pt idx="20968">
                  <c:v>20.836372999999998</c:v>
                </c:pt>
                <c:pt idx="20969">
                  <c:v>20.835633999999999</c:v>
                </c:pt>
                <c:pt idx="20970">
                  <c:v>20.834817000000001</c:v>
                </c:pt>
                <c:pt idx="20971">
                  <c:v>20.834043999999999</c:v>
                </c:pt>
                <c:pt idx="20972">
                  <c:v>20.833271</c:v>
                </c:pt>
                <c:pt idx="20973">
                  <c:v>20.832464999999999</c:v>
                </c:pt>
                <c:pt idx="20974">
                  <c:v>20.831489999999999</c:v>
                </c:pt>
                <c:pt idx="20975">
                  <c:v>20.830482</c:v>
                </c:pt>
                <c:pt idx="20976">
                  <c:v>20.829419000000001</c:v>
                </c:pt>
                <c:pt idx="20977">
                  <c:v>20.828455000000002</c:v>
                </c:pt>
                <c:pt idx="20978">
                  <c:v>20.827369000000001</c:v>
                </c:pt>
                <c:pt idx="20979">
                  <c:v>20.826283</c:v>
                </c:pt>
                <c:pt idx="20980">
                  <c:v>20.825129</c:v>
                </c:pt>
                <c:pt idx="20981">
                  <c:v>20.823998</c:v>
                </c:pt>
                <c:pt idx="20982">
                  <c:v>20.822832999999999</c:v>
                </c:pt>
                <c:pt idx="20983">
                  <c:v>20.821826000000001</c:v>
                </c:pt>
                <c:pt idx="20984">
                  <c:v>20.82084</c:v>
                </c:pt>
                <c:pt idx="20985">
                  <c:v>20.819989</c:v>
                </c:pt>
                <c:pt idx="20986">
                  <c:v>20.819171000000001</c:v>
                </c:pt>
                <c:pt idx="20987">
                  <c:v>20.818487999999999</c:v>
                </c:pt>
                <c:pt idx="20988">
                  <c:v>20.817872000000001</c:v>
                </c:pt>
                <c:pt idx="20989">
                  <c:v>20.817278999999999</c:v>
                </c:pt>
                <c:pt idx="20990">
                  <c:v>20.816673999999999</c:v>
                </c:pt>
                <c:pt idx="20991">
                  <c:v>20.816125</c:v>
                </c:pt>
                <c:pt idx="20992">
                  <c:v>20.815553999999999</c:v>
                </c:pt>
                <c:pt idx="20993">
                  <c:v>20.815028000000002</c:v>
                </c:pt>
                <c:pt idx="20994">
                  <c:v>20.814478999999999</c:v>
                </c:pt>
                <c:pt idx="20995">
                  <c:v>20.813897000000001</c:v>
                </c:pt>
                <c:pt idx="20996">
                  <c:v>20.813213000000001</c:v>
                </c:pt>
                <c:pt idx="20997">
                  <c:v>20.812608999999998</c:v>
                </c:pt>
                <c:pt idx="20998">
                  <c:v>20.811892</c:v>
                </c:pt>
                <c:pt idx="20999">
                  <c:v>20.811174999999999</c:v>
                </c:pt>
                <c:pt idx="21000">
                  <c:v>20.810435999999999</c:v>
                </c:pt>
                <c:pt idx="21001">
                  <c:v>20.809785999999999</c:v>
                </c:pt>
                <c:pt idx="21002">
                  <c:v>20.809227</c:v>
                </c:pt>
                <c:pt idx="21003">
                  <c:v>20.808767</c:v>
                </c:pt>
                <c:pt idx="21004">
                  <c:v>20.808229999999998</c:v>
                </c:pt>
                <c:pt idx="21005">
                  <c:v>20.807782</c:v>
                </c:pt>
                <c:pt idx="21006">
                  <c:v>20.807334000000001</c:v>
                </c:pt>
                <c:pt idx="21007">
                  <c:v>20.806941999999999</c:v>
                </c:pt>
                <c:pt idx="21008">
                  <c:v>20.806571999999999</c:v>
                </c:pt>
                <c:pt idx="21009">
                  <c:v>20.806248</c:v>
                </c:pt>
                <c:pt idx="21010">
                  <c:v>20.805855999999999</c:v>
                </c:pt>
                <c:pt idx="21011">
                  <c:v>20.805475000000001</c:v>
                </c:pt>
                <c:pt idx="21012">
                  <c:v>20.805150000000001</c:v>
                </c:pt>
                <c:pt idx="21013">
                  <c:v>20.804814</c:v>
                </c:pt>
                <c:pt idx="21014">
                  <c:v>20.804478</c:v>
                </c:pt>
                <c:pt idx="21015">
                  <c:v>20.804243</c:v>
                </c:pt>
                <c:pt idx="21016">
                  <c:v>20.804008</c:v>
                </c:pt>
                <c:pt idx="21017">
                  <c:v>20.803806000000002</c:v>
                </c:pt>
                <c:pt idx="21018">
                  <c:v>20.803470000000001</c:v>
                </c:pt>
                <c:pt idx="21019">
                  <c:v>20.803145000000001</c:v>
                </c:pt>
                <c:pt idx="21020">
                  <c:v>20.802709</c:v>
                </c:pt>
                <c:pt idx="21021">
                  <c:v>20.802339</c:v>
                </c:pt>
                <c:pt idx="21022">
                  <c:v>20.801912999999999</c:v>
                </c:pt>
                <c:pt idx="21023">
                  <c:v>20.801611000000001</c:v>
                </c:pt>
                <c:pt idx="21024">
                  <c:v>20.801207999999999</c:v>
                </c:pt>
                <c:pt idx="21025">
                  <c:v>20.800850000000001</c:v>
                </c:pt>
                <c:pt idx="21026">
                  <c:v>20.800277999999999</c:v>
                </c:pt>
                <c:pt idx="21027">
                  <c:v>20.799674</c:v>
                </c:pt>
                <c:pt idx="21028">
                  <c:v>20.798912000000001</c:v>
                </c:pt>
                <c:pt idx="21029">
                  <c:v>20.798082999999998</c:v>
                </c:pt>
                <c:pt idx="21030">
                  <c:v>20.797221</c:v>
                </c:pt>
                <c:pt idx="21031">
                  <c:v>20.796336</c:v>
                </c:pt>
                <c:pt idx="21032">
                  <c:v>20.795373000000001</c:v>
                </c:pt>
                <c:pt idx="21033">
                  <c:v>20.794466</c:v>
                </c:pt>
                <c:pt idx="21034">
                  <c:v>20.793513999999998</c:v>
                </c:pt>
                <c:pt idx="21035">
                  <c:v>20.792663000000001</c:v>
                </c:pt>
                <c:pt idx="21036">
                  <c:v>20.791879000000002</c:v>
                </c:pt>
                <c:pt idx="21037">
                  <c:v>20.791263000000001</c:v>
                </c:pt>
                <c:pt idx="21038">
                  <c:v>20.790579999999999</c:v>
                </c:pt>
                <c:pt idx="21039">
                  <c:v>20.790042</c:v>
                </c:pt>
                <c:pt idx="21040">
                  <c:v>20.789515999999999</c:v>
                </c:pt>
                <c:pt idx="21041">
                  <c:v>20.789045999999999</c:v>
                </c:pt>
                <c:pt idx="21042">
                  <c:v>20.788598</c:v>
                </c:pt>
                <c:pt idx="21043">
                  <c:v>20.788139000000001</c:v>
                </c:pt>
                <c:pt idx="21044">
                  <c:v>20.787590000000002</c:v>
                </c:pt>
                <c:pt idx="21045">
                  <c:v>20.787119000000001</c:v>
                </c:pt>
                <c:pt idx="21046">
                  <c:v>20.786548</c:v>
                </c:pt>
                <c:pt idx="21047">
                  <c:v>20.785976999999999</c:v>
                </c:pt>
                <c:pt idx="21048">
                  <c:v>20.785405999999998</c:v>
                </c:pt>
                <c:pt idx="21049">
                  <c:v>20.784901999999999</c:v>
                </c:pt>
                <c:pt idx="21050">
                  <c:v>20.784397999999999</c:v>
                </c:pt>
                <c:pt idx="21051">
                  <c:v>20.784027999999999</c:v>
                </c:pt>
                <c:pt idx="21052">
                  <c:v>20.783636000000001</c:v>
                </c:pt>
                <c:pt idx="21053">
                  <c:v>20.783144</c:v>
                </c:pt>
                <c:pt idx="21054">
                  <c:v>20.782729</c:v>
                </c:pt>
                <c:pt idx="21055">
                  <c:v>20.782349</c:v>
                </c:pt>
                <c:pt idx="21056">
                  <c:v>20.781911999999998</c:v>
                </c:pt>
                <c:pt idx="21057">
                  <c:v>20.781552999999999</c:v>
                </c:pt>
                <c:pt idx="21058">
                  <c:v>20.781172999999999</c:v>
                </c:pt>
                <c:pt idx="21059">
                  <c:v>20.780859</c:v>
                </c:pt>
                <c:pt idx="21060">
                  <c:v>20.780601999999998</c:v>
                </c:pt>
                <c:pt idx="21061">
                  <c:v>20.780522999999999</c:v>
                </c:pt>
                <c:pt idx="21062">
                  <c:v>20.780389</c:v>
                </c:pt>
                <c:pt idx="21063">
                  <c:v>20.780332999999999</c:v>
                </c:pt>
                <c:pt idx="21064">
                  <c:v>20.780131000000001</c:v>
                </c:pt>
                <c:pt idx="21065">
                  <c:v>20.779973999999999</c:v>
                </c:pt>
                <c:pt idx="21066">
                  <c:v>20.779661000000001</c:v>
                </c:pt>
                <c:pt idx="21067">
                  <c:v>20.779492999999999</c:v>
                </c:pt>
                <c:pt idx="21068">
                  <c:v>20.779302000000001</c:v>
                </c:pt>
                <c:pt idx="21069">
                  <c:v>20.779257999999999</c:v>
                </c:pt>
                <c:pt idx="21070">
                  <c:v>20.779178999999999</c:v>
                </c:pt>
                <c:pt idx="21071">
                  <c:v>20.779122999999998</c:v>
                </c:pt>
                <c:pt idx="21072">
                  <c:v>20.779022000000001</c:v>
                </c:pt>
                <c:pt idx="21073">
                  <c:v>20.779022000000001</c:v>
                </c:pt>
                <c:pt idx="21074">
                  <c:v>20.779011000000001</c:v>
                </c:pt>
                <c:pt idx="21075">
                  <c:v>20.779045</c:v>
                </c:pt>
                <c:pt idx="21076">
                  <c:v>20.779</c:v>
                </c:pt>
                <c:pt idx="21077">
                  <c:v>20.778955</c:v>
                </c:pt>
                <c:pt idx="21078">
                  <c:v>20.778787000000001</c:v>
                </c:pt>
                <c:pt idx="21079">
                  <c:v>20.778753999999999</c:v>
                </c:pt>
                <c:pt idx="21080">
                  <c:v>20.778663999999999</c:v>
                </c:pt>
                <c:pt idx="21081">
                  <c:v>20.778562999999998</c:v>
                </c:pt>
                <c:pt idx="21082">
                  <c:v>20.77844</c:v>
                </c:pt>
                <c:pt idx="21083">
                  <c:v>20.778293999999999</c:v>
                </c:pt>
                <c:pt idx="21084">
                  <c:v>20.778115</c:v>
                </c:pt>
                <c:pt idx="21085">
                  <c:v>20.778015</c:v>
                </c:pt>
                <c:pt idx="21086">
                  <c:v>20.777835</c:v>
                </c:pt>
                <c:pt idx="21087">
                  <c:v>20.777767999999998</c:v>
                </c:pt>
                <c:pt idx="21088">
                  <c:v>20.777723000000002</c:v>
                </c:pt>
                <c:pt idx="21089">
                  <c:v>20.777611</c:v>
                </c:pt>
                <c:pt idx="21090">
                  <c:v>20.777353999999999</c:v>
                </c:pt>
                <c:pt idx="21091">
                  <c:v>20.777073999999999</c:v>
                </c:pt>
                <c:pt idx="21092">
                  <c:v>20.776682000000001</c:v>
                </c:pt>
                <c:pt idx="21093">
                  <c:v>20.776391</c:v>
                </c:pt>
                <c:pt idx="21094">
                  <c:v>20.776111</c:v>
                </c:pt>
                <c:pt idx="21095">
                  <c:v>20.775774999999999</c:v>
                </c:pt>
                <c:pt idx="21096">
                  <c:v>20.775428000000002</c:v>
                </c:pt>
                <c:pt idx="21097">
                  <c:v>20.775092000000001</c:v>
                </c:pt>
                <c:pt idx="21098">
                  <c:v>20.774722000000001</c:v>
                </c:pt>
                <c:pt idx="21099">
                  <c:v>20.774397</c:v>
                </c:pt>
                <c:pt idx="21100">
                  <c:v>20.774038999999998</c:v>
                </c:pt>
                <c:pt idx="21101">
                  <c:v>20.773658000000001</c:v>
                </c:pt>
                <c:pt idx="21102">
                  <c:v>20.773119999999999</c:v>
                </c:pt>
                <c:pt idx="21103">
                  <c:v>20.772729000000002</c:v>
                </c:pt>
                <c:pt idx="21104">
                  <c:v>20.772224999999999</c:v>
                </c:pt>
                <c:pt idx="21105">
                  <c:v>20.771844000000002</c:v>
                </c:pt>
                <c:pt idx="21106">
                  <c:v>20.771339999999999</c:v>
                </c:pt>
                <c:pt idx="21107">
                  <c:v>20.770914000000001</c:v>
                </c:pt>
                <c:pt idx="21108">
                  <c:v>20.770422</c:v>
                </c:pt>
                <c:pt idx="21109">
                  <c:v>20.769962</c:v>
                </c:pt>
                <c:pt idx="21110">
                  <c:v>20.769390999999999</c:v>
                </c:pt>
                <c:pt idx="21111">
                  <c:v>20.768920999999999</c:v>
                </c:pt>
                <c:pt idx="21112">
                  <c:v>20.768439000000001</c:v>
                </c:pt>
                <c:pt idx="21113">
                  <c:v>20.768025000000002</c:v>
                </c:pt>
                <c:pt idx="21114">
                  <c:v>20.767486999999999</c:v>
                </c:pt>
                <c:pt idx="21115">
                  <c:v>20.766939000000001</c:v>
                </c:pt>
                <c:pt idx="21116">
                  <c:v>20.766345000000001</c:v>
                </c:pt>
                <c:pt idx="21117">
                  <c:v>20.765751000000002</c:v>
                </c:pt>
                <c:pt idx="21118">
                  <c:v>20.765091000000002</c:v>
                </c:pt>
                <c:pt idx="21119">
                  <c:v>20.764475000000001</c:v>
                </c:pt>
                <c:pt idx="21120">
                  <c:v>20.763736000000002</c:v>
                </c:pt>
                <c:pt idx="21121">
                  <c:v>20.762962999999999</c:v>
                </c:pt>
                <c:pt idx="21122">
                  <c:v>20.762156999999998</c:v>
                </c:pt>
                <c:pt idx="21123">
                  <c:v>20.761395</c:v>
                </c:pt>
                <c:pt idx="21124">
                  <c:v>20.760645</c:v>
                </c:pt>
                <c:pt idx="21125">
                  <c:v>20.759893999999999</c:v>
                </c:pt>
                <c:pt idx="21126">
                  <c:v>20.759021000000001</c:v>
                </c:pt>
                <c:pt idx="21127">
                  <c:v>20.758203000000002</c:v>
                </c:pt>
                <c:pt idx="21128">
                  <c:v>20.757307000000001</c:v>
                </c:pt>
                <c:pt idx="21129">
                  <c:v>20.756411</c:v>
                </c:pt>
                <c:pt idx="21130">
                  <c:v>20.755559999999999</c:v>
                </c:pt>
                <c:pt idx="21131">
                  <c:v>20.754776</c:v>
                </c:pt>
                <c:pt idx="21132">
                  <c:v>20.753903000000001</c:v>
                </c:pt>
                <c:pt idx="21133">
                  <c:v>20.753129999999999</c:v>
                </c:pt>
                <c:pt idx="21134">
                  <c:v>20.752313000000001</c:v>
                </c:pt>
                <c:pt idx="21135">
                  <c:v>20.751562</c:v>
                </c:pt>
                <c:pt idx="21136">
                  <c:v>20.750789000000001</c:v>
                </c:pt>
                <c:pt idx="21137">
                  <c:v>20.749983</c:v>
                </c:pt>
                <c:pt idx="21138">
                  <c:v>20.749188</c:v>
                </c:pt>
                <c:pt idx="21139">
                  <c:v>20.748291999999999</c:v>
                </c:pt>
                <c:pt idx="21140">
                  <c:v>20.747295000000001</c:v>
                </c:pt>
                <c:pt idx="21141">
                  <c:v>20.746320999999998</c:v>
                </c:pt>
                <c:pt idx="21142">
                  <c:v>20.745279</c:v>
                </c:pt>
                <c:pt idx="21143">
                  <c:v>20.744282999999999</c:v>
                </c:pt>
                <c:pt idx="21144">
                  <c:v>20.743061999999998</c:v>
                </c:pt>
                <c:pt idx="21145">
                  <c:v>20.741965</c:v>
                </c:pt>
                <c:pt idx="21146">
                  <c:v>20.740788999999999</c:v>
                </c:pt>
                <c:pt idx="21147">
                  <c:v>20.739747000000001</c:v>
                </c:pt>
                <c:pt idx="21148">
                  <c:v>20.738717000000001</c:v>
                </c:pt>
                <c:pt idx="21149">
                  <c:v>20.737776</c:v>
                </c:pt>
                <c:pt idx="21150">
                  <c:v>20.736791</c:v>
                </c:pt>
                <c:pt idx="21151">
                  <c:v>20.735872000000001</c:v>
                </c:pt>
                <c:pt idx="21152">
                  <c:v>20.734898000000001</c:v>
                </c:pt>
                <c:pt idx="21153">
                  <c:v>20.733934999999999</c:v>
                </c:pt>
                <c:pt idx="21154">
                  <c:v>20.732904000000001</c:v>
                </c:pt>
                <c:pt idx="21155">
                  <c:v>20.731929999999998</c:v>
                </c:pt>
                <c:pt idx="21156">
                  <c:v>20.730889000000001</c:v>
                </c:pt>
                <c:pt idx="21157">
                  <c:v>20.729858</c:v>
                </c:pt>
                <c:pt idx="21158">
                  <c:v>20.728828</c:v>
                </c:pt>
                <c:pt idx="21159">
                  <c:v>20.727875999999998</c:v>
                </c:pt>
                <c:pt idx="21160">
                  <c:v>20.726868</c:v>
                </c:pt>
                <c:pt idx="21161">
                  <c:v>20.725871000000001</c:v>
                </c:pt>
                <c:pt idx="21162">
                  <c:v>20.724830000000001</c:v>
                </c:pt>
                <c:pt idx="21163">
                  <c:v>20.723844</c:v>
                </c:pt>
                <c:pt idx="21164">
                  <c:v>20.722746999999998</c:v>
                </c:pt>
                <c:pt idx="21165">
                  <c:v>20.721627000000002</c:v>
                </c:pt>
                <c:pt idx="21166">
                  <c:v>20.720485</c:v>
                </c:pt>
                <c:pt idx="21167">
                  <c:v>20.719408999999999</c:v>
                </c:pt>
                <c:pt idx="21168">
                  <c:v>20.718267000000001</c:v>
                </c:pt>
                <c:pt idx="21169">
                  <c:v>20.717158000000001</c:v>
                </c:pt>
                <c:pt idx="21170">
                  <c:v>20.716016</c:v>
                </c:pt>
                <c:pt idx="21171">
                  <c:v>20.714941</c:v>
                </c:pt>
                <c:pt idx="21172">
                  <c:v>20.713899000000001</c:v>
                </c:pt>
                <c:pt idx="21173">
                  <c:v>20.713070999999999</c:v>
                </c:pt>
                <c:pt idx="21174">
                  <c:v>20.712108000000001</c:v>
                </c:pt>
                <c:pt idx="21175">
                  <c:v>20.711077</c:v>
                </c:pt>
                <c:pt idx="21176">
                  <c:v>20.709980000000002</c:v>
                </c:pt>
                <c:pt idx="21177">
                  <c:v>20.708971999999999</c:v>
                </c:pt>
                <c:pt idx="21178">
                  <c:v>20.708020000000001</c:v>
                </c:pt>
                <c:pt idx="21179">
                  <c:v>20.707023</c:v>
                </c:pt>
                <c:pt idx="21180">
                  <c:v>20.706081999999999</c:v>
                </c:pt>
                <c:pt idx="21181">
                  <c:v>20.705265000000001</c:v>
                </c:pt>
                <c:pt idx="21182">
                  <c:v>20.704446999999998</c:v>
                </c:pt>
                <c:pt idx="21183">
                  <c:v>20.703741999999998</c:v>
                </c:pt>
                <c:pt idx="21184">
                  <c:v>20.70307</c:v>
                </c:pt>
                <c:pt idx="21185">
                  <c:v>20.702544</c:v>
                </c:pt>
                <c:pt idx="21186">
                  <c:v>20.702006000000001</c:v>
                </c:pt>
                <c:pt idx="21187">
                  <c:v>20.701536000000001</c:v>
                </c:pt>
                <c:pt idx="21188">
                  <c:v>20.700976000000001</c:v>
                </c:pt>
                <c:pt idx="21189">
                  <c:v>20.700416000000001</c:v>
                </c:pt>
                <c:pt idx="21190">
                  <c:v>20.699811</c:v>
                </c:pt>
                <c:pt idx="21191">
                  <c:v>20.699318000000002</c:v>
                </c:pt>
                <c:pt idx="21192">
                  <c:v>20.698803000000002</c:v>
                </c:pt>
                <c:pt idx="21193">
                  <c:v>20.698277000000001</c:v>
                </c:pt>
                <c:pt idx="21194">
                  <c:v>20.697693999999998</c:v>
                </c:pt>
                <c:pt idx="21195">
                  <c:v>20.697189999999999</c:v>
                </c:pt>
                <c:pt idx="21196">
                  <c:v>20.696719999999999</c:v>
                </c:pt>
                <c:pt idx="21197">
                  <c:v>20.696328000000001</c:v>
                </c:pt>
                <c:pt idx="21198">
                  <c:v>20.695992</c:v>
                </c:pt>
                <c:pt idx="21199">
                  <c:v>20.695667</c:v>
                </c:pt>
              </c:numCache>
            </c:numRef>
          </c:yVal>
          <c:smooth val="1"/>
          <c:extLst>
            <c:ext xmlns:c16="http://schemas.microsoft.com/office/drawing/2014/chart" uri="{C3380CC4-5D6E-409C-BE32-E72D297353CC}">
              <c16:uniqueId val="{00000000-8637-4B92-9692-0FEFB51DB83E}"/>
            </c:ext>
          </c:extLst>
        </c:ser>
        <c:dLbls>
          <c:showLegendKey val="0"/>
          <c:showVal val="0"/>
          <c:showCatName val="0"/>
          <c:showSerName val="0"/>
          <c:showPercent val="0"/>
          <c:showBubbleSize val="0"/>
        </c:dLbls>
        <c:axId val="848188944"/>
        <c:axId val="848189488"/>
      </c:scatterChart>
      <c:valAx>
        <c:axId val="848188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48189488"/>
        <c:crosses val="autoZero"/>
        <c:crossBetween val="midCat"/>
      </c:valAx>
      <c:valAx>
        <c:axId val="848189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481889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Compresión</a:t>
            </a:r>
            <a:r>
              <a:rPr lang="es-EC" baseline="0"/>
              <a:t> en Adoquín 1</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'[Adoquin 1 2018 06 15 C.xlsx]lvtemporary_968383'!$A$1:$A$9200</c:f>
              <c:numCache>
                <c:formatCode>General</c:formatCode>
                <c:ptCount val="9200"/>
                <c:pt idx="0">
                  <c:v>40.049999999999997</c:v>
                </c:pt>
                <c:pt idx="1">
                  <c:v>40.049999999999997</c:v>
                </c:pt>
                <c:pt idx="2">
                  <c:v>40.049999999999997</c:v>
                </c:pt>
                <c:pt idx="3">
                  <c:v>40.06</c:v>
                </c:pt>
                <c:pt idx="4">
                  <c:v>40.06</c:v>
                </c:pt>
                <c:pt idx="5">
                  <c:v>40.06</c:v>
                </c:pt>
                <c:pt idx="6">
                  <c:v>40.06</c:v>
                </c:pt>
                <c:pt idx="7">
                  <c:v>40.06</c:v>
                </c:pt>
                <c:pt idx="8">
                  <c:v>40.06</c:v>
                </c:pt>
                <c:pt idx="9">
                  <c:v>40.06</c:v>
                </c:pt>
                <c:pt idx="10">
                  <c:v>40.06</c:v>
                </c:pt>
                <c:pt idx="11">
                  <c:v>40.06</c:v>
                </c:pt>
                <c:pt idx="12">
                  <c:v>40.06</c:v>
                </c:pt>
                <c:pt idx="13">
                  <c:v>40.06</c:v>
                </c:pt>
                <c:pt idx="14">
                  <c:v>40.06</c:v>
                </c:pt>
                <c:pt idx="15">
                  <c:v>40.06</c:v>
                </c:pt>
                <c:pt idx="16">
                  <c:v>40.06</c:v>
                </c:pt>
                <c:pt idx="17">
                  <c:v>40.06</c:v>
                </c:pt>
                <c:pt idx="18">
                  <c:v>40.06</c:v>
                </c:pt>
                <c:pt idx="19">
                  <c:v>40.06</c:v>
                </c:pt>
                <c:pt idx="20">
                  <c:v>40.06</c:v>
                </c:pt>
                <c:pt idx="21">
                  <c:v>40.06</c:v>
                </c:pt>
                <c:pt idx="22">
                  <c:v>40.06</c:v>
                </c:pt>
                <c:pt idx="23">
                  <c:v>40.06</c:v>
                </c:pt>
                <c:pt idx="24">
                  <c:v>40.06</c:v>
                </c:pt>
                <c:pt idx="25">
                  <c:v>40.06</c:v>
                </c:pt>
                <c:pt idx="26">
                  <c:v>40.06</c:v>
                </c:pt>
                <c:pt idx="27">
                  <c:v>40.06</c:v>
                </c:pt>
                <c:pt idx="28">
                  <c:v>40.06</c:v>
                </c:pt>
                <c:pt idx="29">
                  <c:v>40.06</c:v>
                </c:pt>
                <c:pt idx="30">
                  <c:v>40.06</c:v>
                </c:pt>
                <c:pt idx="31">
                  <c:v>40.06</c:v>
                </c:pt>
                <c:pt idx="32">
                  <c:v>40.06</c:v>
                </c:pt>
                <c:pt idx="33">
                  <c:v>40.06</c:v>
                </c:pt>
                <c:pt idx="34">
                  <c:v>40.06</c:v>
                </c:pt>
                <c:pt idx="35">
                  <c:v>40.06</c:v>
                </c:pt>
                <c:pt idx="36">
                  <c:v>40.06</c:v>
                </c:pt>
                <c:pt idx="37">
                  <c:v>40.06</c:v>
                </c:pt>
                <c:pt idx="38">
                  <c:v>40.049999999999997</c:v>
                </c:pt>
                <c:pt idx="39">
                  <c:v>40.049999999999997</c:v>
                </c:pt>
                <c:pt idx="40">
                  <c:v>40.049999999999997</c:v>
                </c:pt>
                <c:pt idx="41">
                  <c:v>40.049999999999997</c:v>
                </c:pt>
                <c:pt idx="42">
                  <c:v>40.049999999999997</c:v>
                </c:pt>
                <c:pt idx="43">
                  <c:v>40.049999999999997</c:v>
                </c:pt>
                <c:pt idx="44">
                  <c:v>40.049999999999997</c:v>
                </c:pt>
                <c:pt idx="45">
                  <c:v>40.049999999999997</c:v>
                </c:pt>
                <c:pt idx="46">
                  <c:v>40.049999999999997</c:v>
                </c:pt>
                <c:pt idx="47">
                  <c:v>40.049999999999997</c:v>
                </c:pt>
                <c:pt idx="48">
                  <c:v>40.049999999999997</c:v>
                </c:pt>
                <c:pt idx="49">
                  <c:v>40.049999999999997</c:v>
                </c:pt>
                <c:pt idx="50">
                  <c:v>40.049999999999997</c:v>
                </c:pt>
                <c:pt idx="51">
                  <c:v>40.049999999999997</c:v>
                </c:pt>
                <c:pt idx="52">
                  <c:v>40.049999999999997</c:v>
                </c:pt>
                <c:pt idx="53">
                  <c:v>40.049999999999997</c:v>
                </c:pt>
                <c:pt idx="54">
                  <c:v>40.049999999999997</c:v>
                </c:pt>
                <c:pt idx="55">
                  <c:v>40.049999999999997</c:v>
                </c:pt>
                <c:pt idx="56">
                  <c:v>40.049999999999997</c:v>
                </c:pt>
                <c:pt idx="57">
                  <c:v>40.049999999999997</c:v>
                </c:pt>
                <c:pt idx="58">
                  <c:v>40.049999999999997</c:v>
                </c:pt>
                <c:pt idx="59">
                  <c:v>40.06</c:v>
                </c:pt>
                <c:pt idx="60">
                  <c:v>40.06</c:v>
                </c:pt>
                <c:pt idx="61">
                  <c:v>40.06</c:v>
                </c:pt>
                <c:pt idx="62">
                  <c:v>40.06</c:v>
                </c:pt>
                <c:pt idx="63">
                  <c:v>40.06</c:v>
                </c:pt>
                <c:pt idx="64">
                  <c:v>40.06</c:v>
                </c:pt>
                <c:pt idx="65">
                  <c:v>40.06</c:v>
                </c:pt>
                <c:pt idx="66">
                  <c:v>40.06</c:v>
                </c:pt>
                <c:pt idx="67">
                  <c:v>40.06</c:v>
                </c:pt>
                <c:pt idx="68">
                  <c:v>40.06</c:v>
                </c:pt>
                <c:pt idx="69">
                  <c:v>40.06</c:v>
                </c:pt>
                <c:pt idx="70">
                  <c:v>40.06</c:v>
                </c:pt>
                <c:pt idx="71">
                  <c:v>40.06</c:v>
                </c:pt>
                <c:pt idx="72">
                  <c:v>40.06</c:v>
                </c:pt>
                <c:pt idx="73">
                  <c:v>40.06</c:v>
                </c:pt>
                <c:pt idx="74">
                  <c:v>40.06</c:v>
                </c:pt>
                <c:pt idx="75">
                  <c:v>40.06</c:v>
                </c:pt>
                <c:pt idx="76">
                  <c:v>40.06</c:v>
                </c:pt>
                <c:pt idx="77">
                  <c:v>40.06</c:v>
                </c:pt>
                <c:pt idx="78">
                  <c:v>40.06</c:v>
                </c:pt>
                <c:pt idx="79">
                  <c:v>40.06</c:v>
                </c:pt>
                <c:pt idx="80">
                  <c:v>40.06</c:v>
                </c:pt>
                <c:pt idx="81">
                  <c:v>40.06</c:v>
                </c:pt>
                <c:pt idx="82">
                  <c:v>40.06</c:v>
                </c:pt>
                <c:pt idx="83">
                  <c:v>40.049999999999997</c:v>
                </c:pt>
                <c:pt idx="84">
                  <c:v>40.049999999999997</c:v>
                </c:pt>
                <c:pt idx="85">
                  <c:v>40.049999999999997</c:v>
                </c:pt>
                <c:pt idx="86">
                  <c:v>40.049999999999997</c:v>
                </c:pt>
                <c:pt idx="87">
                  <c:v>40.049999999999997</c:v>
                </c:pt>
                <c:pt idx="88">
                  <c:v>40.049999999999997</c:v>
                </c:pt>
                <c:pt idx="89">
                  <c:v>40.049999999999997</c:v>
                </c:pt>
                <c:pt idx="90">
                  <c:v>40.049999999999997</c:v>
                </c:pt>
                <c:pt idx="91">
                  <c:v>40.04</c:v>
                </c:pt>
                <c:pt idx="92">
                  <c:v>40.04</c:v>
                </c:pt>
                <c:pt idx="93">
                  <c:v>40.04</c:v>
                </c:pt>
                <c:pt idx="94">
                  <c:v>40.04</c:v>
                </c:pt>
                <c:pt idx="95">
                  <c:v>40.04</c:v>
                </c:pt>
                <c:pt idx="96">
                  <c:v>40.03</c:v>
                </c:pt>
                <c:pt idx="97">
                  <c:v>40.03</c:v>
                </c:pt>
                <c:pt idx="98">
                  <c:v>40.03</c:v>
                </c:pt>
                <c:pt idx="99">
                  <c:v>40.03</c:v>
                </c:pt>
                <c:pt idx="100">
                  <c:v>40.020000000000003</c:v>
                </c:pt>
                <c:pt idx="101">
                  <c:v>40.020000000000003</c:v>
                </c:pt>
                <c:pt idx="102">
                  <c:v>40.020000000000003</c:v>
                </c:pt>
                <c:pt idx="103">
                  <c:v>40.01</c:v>
                </c:pt>
                <c:pt idx="104">
                  <c:v>40.01</c:v>
                </c:pt>
                <c:pt idx="105">
                  <c:v>40.01</c:v>
                </c:pt>
                <c:pt idx="106">
                  <c:v>40</c:v>
                </c:pt>
                <c:pt idx="107">
                  <c:v>40</c:v>
                </c:pt>
                <c:pt idx="108">
                  <c:v>40</c:v>
                </c:pt>
                <c:pt idx="109">
                  <c:v>40</c:v>
                </c:pt>
                <c:pt idx="110">
                  <c:v>39.99</c:v>
                </c:pt>
                <c:pt idx="111">
                  <c:v>39.99</c:v>
                </c:pt>
                <c:pt idx="112">
                  <c:v>39.99</c:v>
                </c:pt>
                <c:pt idx="113">
                  <c:v>39.99</c:v>
                </c:pt>
                <c:pt idx="114">
                  <c:v>39.979999999999997</c:v>
                </c:pt>
                <c:pt idx="115">
                  <c:v>39.979999999999997</c:v>
                </c:pt>
                <c:pt idx="116">
                  <c:v>39.979999999999997</c:v>
                </c:pt>
                <c:pt idx="117">
                  <c:v>39.979999999999997</c:v>
                </c:pt>
                <c:pt idx="118">
                  <c:v>39.979999999999997</c:v>
                </c:pt>
                <c:pt idx="119">
                  <c:v>39.979999999999997</c:v>
                </c:pt>
                <c:pt idx="120">
                  <c:v>39.97</c:v>
                </c:pt>
                <c:pt idx="121">
                  <c:v>39.97</c:v>
                </c:pt>
                <c:pt idx="122">
                  <c:v>39.97</c:v>
                </c:pt>
                <c:pt idx="123">
                  <c:v>39.97</c:v>
                </c:pt>
                <c:pt idx="124">
                  <c:v>39.97</c:v>
                </c:pt>
                <c:pt idx="125">
                  <c:v>39.97</c:v>
                </c:pt>
                <c:pt idx="126">
                  <c:v>39.97</c:v>
                </c:pt>
                <c:pt idx="127">
                  <c:v>39.96</c:v>
                </c:pt>
                <c:pt idx="128">
                  <c:v>39.96</c:v>
                </c:pt>
                <c:pt idx="129">
                  <c:v>39.96</c:v>
                </c:pt>
                <c:pt idx="130">
                  <c:v>39.96</c:v>
                </c:pt>
                <c:pt idx="131">
                  <c:v>39.96</c:v>
                </c:pt>
                <c:pt idx="132">
                  <c:v>39.96</c:v>
                </c:pt>
                <c:pt idx="133">
                  <c:v>39.96</c:v>
                </c:pt>
                <c:pt idx="134">
                  <c:v>39.96</c:v>
                </c:pt>
                <c:pt idx="135">
                  <c:v>39.96</c:v>
                </c:pt>
                <c:pt idx="136">
                  <c:v>39.96</c:v>
                </c:pt>
                <c:pt idx="137">
                  <c:v>39.96</c:v>
                </c:pt>
                <c:pt idx="138">
                  <c:v>39.96</c:v>
                </c:pt>
                <c:pt idx="139">
                  <c:v>39.96</c:v>
                </c:pt>
                <c:pt idx="140">
                  <c:v>39.96</c:v>
                </c:pt>
                <c:pt idx="141">
                  <c:v>39.96</c:v>
                </c:pt>
                <c:pt idx="142">
                  <c:v>39.96</c:v>
                </c:pt>
                <c:pt idx="143">
                  <c:v>39.96</c:v>
                </c:pt>
                <c:pt idx="144">
                  <c:v>39.96</c:v>
                </c:pt>
                <c:pt idx="145">
                  <c:v>39.96</c:v>
                </c:pt>
                <c:pt idx="146">
                  <c:v>39.96</c:v>
                </c:pt>
                <c:pt idx="147">
                  <c:v>39.96</c:v>
                </c:pt>
                <c:pt idx="148">
                  <c:v>39.96</c:v>
                </c:pt>
                <c:pt idx="149">
                  <c:v>39.96</c:v>
                </c:pt>
                <c:pt idx="150">
                  <c:v>39.96</c:v>
                </c:pt>
                <c:pt idx="151">
                  <c:v>39.96</c:v>
                </c:pt>
                <c:pt idx="152">
                  <c:v>39.96</c:v>
                </c:pt>
                <c:pt idx="153">
                  <c:v>39.96</c:v>
                </c:pt>
                <c:pt idx="154">
                  <c:v>39.96</c:v>
                </c:pt>
                <c:pt idx="155">
                  <c:v>39.96</c:v>
                </c:pt>
                <c:pt idx="156">
                  <c:v>39.96</c:v>
                </c:pt>
                <c:pt idx="157">
                  <c:v>39.96</c:v>
                </c:pt>
                <c:pt idx="158">
                  <c:v>39.96</c:v>
                </c:pt>
                <c:pt idx="159">
                  <c:v>39.96</c:v>
                </c:pt>
                <c:pt idx="160">
                  <c:v>39.96</c:v>
                </c:pt>
                <c:pt idx="161">
                  <c:v>39.96</c:v>
                </c:pt>
                <c:pt idx="162">
                  <c:v>39.96</c:v>
                </c:pt>
                <c:pt idx="163">
                  <c:v>39.96</c:v>
                </c:pt>
                <c:pt idx="164">
                  <c:v>39.96</c:v>
                </c:pt>
                <c:pt idx="165">
                  <c:v>39.96</c:v>
                </c:pt>
                <c:pt idx="166">
                  <c:v>39.96</c:v>
                </c:pt>
                <c:pt idx="167">
                  <c:v>39.96</c:v>
                </c:pt>
                <c:pt idx="168">
                  <c:v>39.96</c:v>
                </c:pt>
                <c:pt idx="169">
                  <c:v>39.96</c:v>
                </c:pt>
                <c:pt idx="170">
                  <c:v>39.96</c:v>
                </c:pt>
                <c:pt idx="171">
                  <c:v>39.96</c:v>
                </c:pt>
                <c:pt idx="172">
                  <c:v>39.96</c:v>
                </c:pt>
                <c:pt idx="173">
                  <c:v>39.96</c:v>
                </c:pt>
                <c:pt idx="174">
                  <c:v>39.96</c:v>
                </c:pt>
                <c:pt idx="175">
                  <c:v>39.96</c:v>
                </c:pt>
                <c:pt idx="176">
                  <c:v>39.96</c:v>
                </c:pt>
                <c:pt idx="177">
                  <c:v>39.96</c:v>
                </c:pt>
                <c:pt idx="178">
                  <c:v>39.96</c:v>
                </c:pt>
                <c:pt idx="179">
                  <c:v>39.96</c:v>
                </c:pt>
                <c:pt idx="180">
                  <c:v>39.96</c:v>
                </c:pt>
                <c:pt idx="181">
                  <c:v>39.96</c:v>
                </c:pt>
                <c:pt idx="182">
                  <c:v>39.96</c:v>
                </c:pt>
                <c:pt idx="183">
                  <c:v>39.96</c:v>
                </c:pt>
                <c:pt idx="184">
                  <c:v>39.96</c:v>
                </c:pt>
                <c:pt idx="185">
                  <c:v>39.96</c:v>
                </c:pt>
                <c:pt idx="186">
                  <c:v>39.96</c:v>
                </c:pt>
                <c:pt idx="187">
                  <c:v>39.96</c:v>
                </c:pt>
                <c:pt idx="188">
                  <c:v>39.96</c:v>
                </c:pt>
                <c:pt idx="189">
                  <c:v>39.96</c:v>
                </c:pt>
                <c:pt idx="190">
                  <c:v>39.96</c:v>
                </c:pt>
                <c:pt idx="191">
                  <c:v>39.96</c:v>
                </c:pt>
                <c:pt idx="192">
                  <c:v>39.96</c:v>
                </c:pt>
                <c:pt idx="193">
                  <c:v>39.96</c:v>
                </c:pt>
                <c:pt idx="194">
                  <c:v>39.96</c:v>
                </c:pt>
                <c:pt idx="195">
                  <c:v>39.96</c:v>
                </c:pt>
                <c:pt idx="196">
                  <c:v>39.96</c:v>
                </c:pt>
                <c:pt idx="197">
                  <c:v>39.96</c:v>
                </c:pt>
                <c:pt idx="198">
                  <c:v>39.96</c:v>
                </c:pt>
                <c:pt idx="199">
                  <c:v>39.96</c:v>
                </c:pt>
                <c:pt idx="200">
                  <c:v>39.96</c:v>
                </c:pt>
                <c:pt idx="201">
                  <c:v>39.96</c:v>
                </c:pt>
                <c:pt idx="202">
                  <c:v>39.96</c:v>
                </c:pt>
                <c:pt idx="203">
                  <c:v>39.96</c:v>
                </c:pt>
                <c:pt idx="204">
                  <c:v>39.96</c:v>
                </c:pt>
                <c:pt idx="205">
                  <c:v>39.96</c:v>
                </c:pt>
                <c:pt idx="206">
                  <c:v>39.97</c:v>
                </c:pt>
                <c:pt idx="207">
                  <c:v>39.97</c:v>
                </c:pt>
                <c:pt idx="208">
                  <c:v>39.97</c:v>
                </c:pt>
                <c:pt idx="209">
                  <c:v>39.97</c:v>
                </c:pt>
                <c:pt idx="210">
                  <c:v>39.97</c:v>
                </c:pt>
                <c:pt idx="211">
                  <c:v>39.97</c:v>
                </c:pt>
                <c:pt idx="212">
                  <c:v>39.97</c:v>
                </c:pt>
                <c:pt idx="213">
                  <c:v>39.97</c:v>
                </c:pt>
                <c:pt idx="214">
                  <c:v>39.97</c:v>
                </c:pt>
                <c:pt idx="215">
                  <c:v>39.979999999999997</c:v>
                </c:pt>
                <c:pt idx="216">
                  <c:v>39.979999999999997</c:v>
                </c:pt>
                <c:pt idx="217">
                  <c:v>39.979999999999997</c:v>
                </c:pt>
                <c:pt idx="218">
                  <c:v>39.979999999999997</c:v>
                </c:pt>
                <c:pt idx="219">
                  <c:v>39.979999999999997</c:v>
                </c:pt>
                <c:pt idx="220">
                  <c:v>39.979999999999997</c:v>
                </c:pt>
                <c:pt idx="221">
                  <c:v>39.979999999999997</c:v>
                </c:pt>
                <c:pt idx="222">
                  <c:v>39.979999999999997</c:v>
                </c:pt>
                <c:pt idx="223">
                  <c:v>39.979999999999997</c:v>
                </c:pt>
                <c:pt idx="224">
                  <c:v>39.979999999999997</c:v>
                </c:pt>
                <c:pt idx="225">
                  <c:v>39.979999999999997</c:v>
                </c:pt>
                <c:pt idx="226">
                  <c:v>39.99</c:v>
                </c:pt>
                <c:pt idx="227">
                  <c:v>39.99</c:v>
                </c:pt>
                <c:pt idx="228">
                  <c:v>39.99</c:v>
                </c:pt>
                <c:pt idx="229">
                  <c:v>39.99</c:v>
                </c:pt>
                <c:pt idx="230">
                  <c:v>39.99</c:v>
                </c:pt>
                <c:pt idx="231">
                  <c:v>39.99</c:v>
                </c:pt>
                <c:pt idx="232">
                  <c:v>39.99</c:v>
                </c:pt>
                <c:pt idx="233">
                  <c:v>39.99</c:v>
                </c:pt>
                <c:pt idx="234">
                  <c:v>39.99</c:v>
                </c:pt>
                <c:pt idx="235">
                  <c:v>39.99</c:v>
                </c:pt>
                <c:pt idx="236">
                  <c:v>40</c:v>
                </c:pt>
                <c:pt idx="237">
                  <c:v>40</c:v>
                </c:pt>
                <c:pt idx="238">
                  <c:v>40</c:v>
                </c:pt>
                <c:pt idx="239">
                  <c:v>40</c:v>
                </c:pt>
                <c:pt idx="240">
                  <c:v>40</c:v>
                </c:pt>
                <c:pt idx="241">
                  <c:v>40</c:v>
                </c:pt>
                <c:pt idx="242">
                  <c:v>40</c:v>
                </c:pt>
                <c:pt idx="243">
                  <c:v>40</c:v>
                </c:pt>
                <c:pt idx="244">
                  <c:v>40</c:v>
                </c:pt>
                <c:pt idx="245">
                  <c:v>40</c:v>
                </c:pt>
                <c:pt idx="246">
                  <c:v>40</c:v>
                </c:pt>
                <c:pt idx="247">
                  <c:v>40</c:v>
                </c:pt>
                <c:pt idx="248">
                  <c:v>40</c:v>
                </c:pt>
                <c:pt idx="249">
                  <c:v>40</c:v>
                </c:pt>
                <c:pt idx="250">
                  <c:v>40</c:v>
                </c:pt>
                <c:pt idx="251">
                  <c:v>40</c:v>
                </c:pt>
                <c:pt idx="252">
                  <c:v>40</c:v>
                </c:pt>
                <c:pt idx="253">
                  <c:v>40</c:v>
                </c:pt>
                <c:pt idx="254">
                  <c:v>40</c:v>
                </c:pt>
                <c:pt idx="255">
                  <c:v>40</c:v>
                </c:pt>
                <c:pt idx="256">
                  <c:v>40</c:v>
                </c:pt>
                <c:pt idx="257">
                  <c:v>40</c:v>
                </c:pt>
                <c:pt idx="258">
                  <c:v>40</c:v>
                </c:pt>
                <c:pt idx="259">
                  <c:v>40</c:v>
                </c:pt>
                <c:pt idx="260">
                  <c:v>40</c:v>
                </c:pt>
                <c:pt idx="261">
                  <c:v>40</c:v>
                </c:pt>
                <c:pt idx="262">
                  <c:v>40</c:v>
                </c:pt>
                <c:pt idx="263">
                  <c:v>40</c:v>
                </c:pt>
                <c:pt idx="264">
                  <c:v>39.99</c:v>
                </c:pt>
                <c:pt idx="265">
                  <c:v>39.99</c:v>
                </c:pt>
                <c:pt idx="266">
                  <c:v>39.99</c:v>
                </c:pt>
                <c:pt idx="267">
                  <c:v>39.99</c:v>
                </c:pt>
                <c:pt idx="268">
                  <c:v>39.99</c:v>
                </c:pt>
                <c:pt idx="269">
                  <c:v>39.99</c:v>
                </c:pt>
                <c:pt idx="270">
                  <c:v>39.99</c:v>
                </c:pt>
                <c:pt idx="271">
                  <c:v>39.99</c:v>
                </c:pt>
                <c:pt idx="272">
                  <c:v>39.99</c:v>
                </c:pt>
                <c:pt idx="273">
                  <c:v>39.99</c:v>
                </c:pt>
                <c:pt idx="274">
                  <c:v>39.979999999999997</c:v>
                </c:pt>
                <c:pt idx="275">
                  <c:v>39.979999999999997</c:v>
                </c:pt>
                <c:pt idx="276">
                  <c:v>39.979999999999997</c:v>
                </c:pt>
                <c:pt idx="277">
                  <c:v>39.979999999999997</c:v>
                </c:pt>
                <c:pt idx="278">
                  <c:v>39.979999999999997</c:v>
                </c:pt>
                <c:pt idx="279">
                  <c:v>39.979999999999997</c:v>
                </c:pt>
                <c:pt idx="280">
                  <c:v>39.97</c:v>
                </c:pt>
                <c:pt idx="281">
                  <c:v>39.97</c:v>
                </c:pt>
                <c:pt idx="282">
                  <c:v>39.97</c:v>
                </c:pt>
                <c:pt idx="283">
                  <c:v>39.97</c:v>
                </c:pt>
                <c:pt idx="284">
                  <c:v>39.96</c:v>
                </c:pt>
                <c:pt idx="285">
                  <c:v>39.96</c:v>
                </c:pt>
                <c:pt idx="286">
                  <c:v>39.96</c:v>
                </c:pt>
                <c:pt idx="287">
                  <c:v>39.96</c:v>
                </c:pt>
                <c:pt idx="288">
                  <c:v>39.96</c:v>
                </c:pt>
                <c:pt idx="289">
                  <c:v>39.96</c:v>
                </c:pt>
                <c:pt idx="290">
                  <c:v>39.950000000000003</c:v>
                </c:pt>
                <c:pt idx="291">
                  <c:v>39.950000000000003</c:v>
                </c:pt>
                <c:pt idx="292">
                  <c:v>39.950000000000003</c:v>
                </c:pt>
                <c:pt idx="293">
                  <c:v>39.950000000000003</c:v>
                </c:pt>
                <c:pt idx="294">
                  <c:v>39.94</c:v>
                </c:pt>
                <c:pt idx="295">
                  <c:v>39.94</c:v>
                </c:pt>
                <c:pt idx="296">
                  <c:v>39.94</c:v>
                </c:pt>
                <c:pt idx="297">
                  <c:v>39.94</c:v>
                </c:pt>
                <c:pt idx="298">
                  <c:v>39.94</c:v>
                </c:pt>
                <c:pt idx="299">
                  <c:v>39.94</c:v>
                </c:pt>
                <c:pt idx="300">
                  <c:v>39.94</c:v>
                </c:pt>
                <c:pt idx="301">
                  <c:v>39.94</c:v>
                </c:pt>
                <c:pt idx="302">
                  <c:v>39.94</c:v>
                </c:pt>
                <c:pt idx="303">
                  <c:v>39.94</c:v>
                </c:pt>
                <c:pt idx="304">
                  <c:v>39.94</c:v>
                </c:pt>
                <c:pt idx="305">
                  <c:v>39.93</c:v>
                </c:pt>
                <c:pt idx="306">
                  <c:v>39.93</c:v>
                </c:pt>
                <c:pt idx="307">
                  <c:v>39.93</c:v>
                </c:pt>
                <c:pt idx="308">
                  <c:v>39.93</c:v>
                </c:pt>
                <c:pt idx="309">
                  <c:v>39.93</c:v>
                </c:pt>
                <c:pt idx="310">
                  <c:v>39.93</c:v>
                </c:pt>
                <c:pt idx="311">
                  <c:v>39.93</c:v>
                </c:pt>
                <c:pt idx="312">
                  <c:v>39.93</c:v>
                </c:pt>
                <c:pt idx="313">
                  <c:v>39.92</c:v>
                </c:pt>
                <c:pt idx="314">
                  <c:v>39.92</c:v>
                </c:pt>
                <c:pt idx="315">
                  <c:v>39.92</c:v>
                </c:pt>
                <c:pt idx="316">
                  <c:v>39.92</c:v>
                </c:pt>
                <c:pt idx="317">
                  <c:v>39.92</c:v>
                </c:pt>
                <c:pt idx="318">
                  <c:v>39.92</c:v>
                </c:pt>
                <c:pt idx="319">
                  <c:v>39.92</c:v>
                </c:pt>
                <c:pt idx="320">
                  <c:v>39.92</c:v>
                </c:pt>
                <c:pt idx="321">
                  <c:v>39.92</c:v>
                </c:pt>
                <c:pt idx="322">
                  <c:v>39.92</c:v>
                </c:pt>
                <c:pt idx="323">
                  <c:v>39.92</c:v>
                </c:pt>
                <c:pt idx="324">
                  <c:v>39.92</c:v>
                </c:pt>
                <c:pt idx="325">
                  <c:v>39.92</c:v>
                </c:pt>
                <c:pt idx="326">
                  <c:v>39.92</c:v>
                </c:pt>
                <c:pt idx="327">
                  <c:v>39.92</c:v>
                </c:pt>
                <c:pt idx="328">
                  <c:v>39.92</c:v>
                </c:pt>
                <c:pt idx="329">
                  <c:v>39.92</c:v>
                </c:pt>
                <c:pt idx="330">
                  <c:v>39.92</c:v>
                </c:pt>
                <c:pt idx="331">
                  <c:v>39.92</c:v>
                </c:pt>
                <c:pt idx="332">
                  <c:v>39.93</c:v>
                </c:pt>
                <c:pt idx="333">
                  <c:v>39.93</c:v>
                </c:pt>
                <c:pt idx="334">
                  <c:v>39.93</c:v>
                </c:pt>
                <c:pt idx="335">
                  <c:v>39.93</c:v>
                </c:pt>
                <c:pt idx="336">
                  <c:v>39.93</c:v>
                </c:pt>
                <c:pt idx="337">
                  <c:v>39.93</c:v>
                </c:pt>
                <c:pt idx="338">
                  <c:v>39.93</c:v>
                </c:pt>
                <c:pt idx="339">
                  <c:v>39.93</c:v>
                </c:pt>
                <c:pt idx="340">
                  <c:v>39.93</c:v>
                </c:pt>
                <c:pt idx="341">
                  <c:v>39.93</c:v>
                </c:pt>
                <c:pt idx="342">
                  <c:v>39.93</c:v>
                </c:pt>
                <c:pt idx="343">
                  <c:v>39.93</c:v>
                </c:pt>
                <c:pt idx="344">
                  <c:v>39.93</c:v>
                </c:pt>
                <c:pt idx="345">
                  <c:v>39.93</c:v>
                </c:pt>
                <c:pt idx="346">
                  <c:v>39.93</c:v>
                </c:pt>
                <c:pt idx="347">
                  <c:v>39.93</c:v>
                </c:pt>
                <c:pt idx="348">
                  <c:v>39.93</c:v>
                </c:pt>
                <c:pt idx="349">
                  <c:v>39.93</c:v>
                </c:pt>
                <c:pt idx="350">
                  <c:v>39.93</c:v>
                </c:pt>
                <c:pt idx="351">
                  <c:v>39.93</c:v>
                </c:pt>
                <c:pt idx="352">
                  <c:v>39.93</c:v>
                </c:pt>
                <c:pt idx="353">
                  <c:v>39.93</c:v>
                </c:pt>
                <c:pt idx="354">
                  <c:v>39.93</c:v>
                </c:pt>
                <c:pt idx="355">
                  <c:v>39.94</c:v>
                </c:pt>
                <c:pt idx="356">
                  <c:v>39.94</c:v>
                </c:pt>
                <c:pt idx="357">
                  <c:v>39.94</c:v>
                </c:pt>
                <c:pt idx="358">
                  <c:v>39.94</c:v>
                </c:pt>
                <c:pt idx="359">
                  <c:v>39.94</c:v>
                </c:pt>
                <c:pt idx="360">
                  <c:v>39.94</c:v>
                </c:pt>
                <c:pt idx="361">
                  <c:v>39.94</c:v>
                </c:pt>
                <c:pt idx="362">
                  <c:v>39.94</c:v>
                </c:pt>
                <c:pt idx="363">
                  <c:v>39.94</c:v>
                </c:pt>
                <c:pt idx="364">
                  <c:v>39.94</c:v>
                </c:pt>
                <c:pt idx="365">
                  <c:v>39.950000000000003</c:v>
                </c:pt>
                <c:pt idx="366">
                  <c:v>39.950000000000003</c:v>
                </c:pt>
                <c:pt idx="367">
                  <c:v>39.950000000000003</c:v>
                </c:pt>
                <c:pt idx="368">
                  <c:v>39.950000000000003</c:v>
                </c:pt>
                <c:pt idx="369">
                  <c:v>39.950000000000003</c:v>
                </c:pt>
                <c:pt idx="370">
                  <c:v>39.950000000000003</c:v>
                </c:pt>
                <c:pt idx="371">
                  <c:v>39.950000000000003</c:v>
                </c:pt>
                <c:pt idx="372">
                  <c:v>39.950000000000003</c:v>
                </c:pt>
                <c:pt idx="373">
                  <c:v>39.96</c:v>
                </c:pt>
                <c:pt idx="374">
                  <c:v>39.96</c:v>
                </c:pt>
                <c:pt idx="375">
                  <c:v>39.96</c:v>
                </c:pt>
                <c:pt idx="376">
                  <c:v>39.96</c:v>
                </c:pt>
                <c:pt idx="377">
                  <c:v>39.96</c:v>
                </c:pt>
                <c:pt idx="378">
                  <c:v>39.96</c:v>
                </c:pt>
                <c:pt idx="379">
                  <c:v>39.96</c:v>
                </c:pt>
                <c:pt idx="380">
                  <c:v>39.96</c:v>
                </c:pt>
                <c:pt idx="381">
                  <c:v>39.96</c:v>
                </c:pt>
                <c:pt idx="382">
                  <c:v>39.96</c:v>
                </c:pt>
                <c:pt idx="383">
                  <c:v>39.97</c:v>
                </c:pt>
                <c:pt idx="384">
                  <c:v>39.97</c:v>
                </c:pt>
                <c:pt idx="385">
                  <c:v>39.97</c:v>
                </c:pt>
                <c:pt idx="386">
                  <c:v>39.97</c:v>
                </c:pt>
                <c:pt idx="387">
                  <c:v>39.97</c:v>
                </c:pt>
                <c:pt idx="388">
                  <c:v>39.97</c:v>
                </c:pt>
                <c:pt idx="389">
                  <c:v>39.97</c:v>
                </c:pt>
                <c:pt idx="390">
                  <c:v>39.97</c:v>
                </c:pt>
                <c:pt idx="391">
                  <c:v>39.97</c:v>
                </c:pt>
                <c:pt idx="392">
                  <c:v>39.97</c:v>
                </c:pt>
                <c:pt idx="393">
                  <c:v>39.97</c:v>
                </c:pt>
                <c:pt idx="394">
                  <c:v>39.97</c:v>
                </c:pt>
                <c:pt idx="395">
                  <c:v>39.97</c:v>
                </c:pt>
                <c:pt idx="396">
                  <c:v>39.97</c:v>
                </c:pt>
                <c:pt idx="397">
                  <c:v>39.97</c:v>
                </c:pt>
                <c:pt idx="398">
                  <c:v>39.97</c:v>
                </c:pt>
                <c:pt idx="399">
                  <c:v>39.97</c:v>
                </c:pt>
                <c:pt idx="400">
                  <c:v>39.97</c:v>
                </c:pt>
                <c:pt idx="401">
                  <c:v>39.97</c:v>
                </c:pt>
                <c:pt idx="402">
                  <c:v>39.97</c:v>
                </c:pt>
                <c:pt idx="403">
                  <c:v>39.97</c:v>
                </c:pt>
                <c:pt idx="404">
                  <c:v>39.97</c:v>
                </c:pt>
                <c:pt idx="405">
                  <c:v>39.97</c:v>
                </c:pt>
                <c:pt idx="406">
                  <c:v>39.97</c:v>
                </c:pt>
                <c:pt idx="407">
                  <c:v>39.97</c:v>
                </c:pt>
                <c:pt idx="408">
                  <c:v>39.97</c:v>
                </c:pt>
                <c:pt idx="409">
                  <c:v>39.979999999999997</c:v>
                </c:pt>
                <c:pt idx="410">
                  <c:v>39.97</c:v>
                </c:pt>
                <c:pt idx="411">
                  <c:v>39.97</c:v>
                </c:pt>
                <c:pt idx="412">
                  <c:v>39.97</c:v>
                </c:pt>
                <c:pt idx="413">
                  <c:v>39.97</c:v>
                </c:pt>
                <c:pt idx="414">
                  <c:v>39.97</c:v>
                </c:pt>
                <c:pt idx="415">
                  <c:v>39.97</c:v>
                </c:pt>
                <c:pt idx="416">
                  <c:v>39.979999999999997</c:v>
                </c:pt>
                <c:pt idx="417">
                  <c:v>39.979999999999997</c:v>
                </c:pt>
                <c:pt idx="418">
                  <c:v>39.979999999999997</c:v>
                </c:pt>
                <c:pt idx="419">
                  <c:v>39.979999999999997</c:v>
                </c:pt>
                <c:pt idx="420">
                  <c:v>39.979999999999997</c:v>
                </c:pt>
                <c:pt idx="421">
                  <c:v>39.979999999999997</c:v>
                </c:pt>
                <c:pt idx="422">
                  <c:v>39.979999999999997</c:v>
                </c:pt>
                <c:pt idx="423">
                  <c:v>39.979999999999997</c:v>
                </c:pt>
                <c:pt idx="424">
                  <c:v>39.979999999999997</c:v>
                </c:pt>
                <c:pt idx="425">
                  <c:v>39.979999999999997</c:v>
                </c:pt>
                <c:pt idx="426">
                  <c:v>39.979999999999997</c:v>
                </c:pt>
                <c:pt idx="427">
                  <c:v>39.979999999999997</c:v>
                </c:pt>
                <c:pt idx="428">
                  <c:v>39.979999999999997</c:v>
                </c:pt>
                <c:pt idx="429">
                  <c:v>39.979999999999997</c:v>
                </c:pt>
                <c:pt idx="430">
                  <c:v>39.979999999999997</c:v>
                </c:pt>
                <c:pt idx="431">
                  <c:v>39.979999999999997</c:v>
                </c:pt>
                <c:pt idx="432">
                  <c:v>39.979999999999997</c:v>
                </c:pt>
                <c:pt idx="433">
                  <c:v>39.979999999999997</c:v>
                </c:pt>
                <c:pt idx="434">
                  <c:v>39.979999999999997</c:v>
                </c:pt>
                <c:pt idx="435">
                  <c:v>39.979999999999997</c:v>
                </c:pt>
                <c:pt idx="436">
                  <c:v>39.979999999999997</c:v>
                </c:pt>
                <c:pt idx="437">
                  <c:v>39.979999999999997</c:v>
                </c:pt>
                <c:pt idx="438">
                  <c:v>39.979999999999997</c:v>
                </c:pt>
                <c:pt idx="439">
                  <c:v>39.979999999999997</c:v>
                </c:pt>
                <c:pt idx="440">
                  <c:v>39.979999999999997</c:v>
                </c:pt>
                <c:pt idx="441">
                  <c:v>39.979999999999997</c:v>
                </c:pt>
                <c:pt idx="442">
                  <c:v>39.979999999999997</c:v>
                </c:pt>
                <c:pt idx="443">
                  <c:v>39.979999999999997</c:v>
                </c:pt>
                <c:pt idx="444">
                  <c:v>39.979999999999997</c:v>
                </c:pt>
                <c:pt idx="445">
                  <c:v>39.979999999999997</c:v>
                </c:pt>
                <c:pt idx="446">
                  <c:v>39.979999999999997</c:v>
                </c:pt>
                <c:pt idx="447">
                  <c:v>39.979999999999997</c:v>
                </c:pt>
                <c:pt idx="448">
                  <c:v>39.979999999999997</c:v>
                </c:pt>
                <c:pt idx="449">
                  <c:v>39.979999999999997</c:v>
                </c:pt>
                <c:pt idx="450">
                  <c:v>39.979999999999997</c:v>
                </c:pt>
                <c:pt idx="451">
                  <c:v>39.979999999999997</c:v>
                </c:pt>
                <c:pt idx="452">
                  <c:v>39.979999999999997</c:v>
                </c:pt>
                <c:pt idx="453">
                  <c:v>39.979999999999997</c:v>
                </c:pt>
                <c:pt idx="454">
                  <c:v>39.979999999999997</c:v>
                </c:pt>
                <c:pt idx="455">
                  <c:v>39.979999999999997</c:v>
                </c:pt>
                <c:pt idx="456">
                  <c:v>39.97</c:v>
                </c:pt>
                <c:pt idx="457">
                  <c:v>39.97</c:v>
                </c:pt>
                <c:pt idx="458">
                  <c:v>39.97</c:v>
                </c:pt>
                <c:pt idx="459">
                  <c:v>39.97</c:v>
                </c:pt>
                <c:pt idx="460">
                  <c:v>39.97</c:v>
                </c:pt>
                <c:pt idx="461">
                  <c:v>39.97</c:v>
                </c:pt>
                <c:pt idx="462">
                  <c:v>39.97</c:v>
                </c:pt>
                <c:pt idx="463">
                  <c:v>39.97</c:v>
                </c:pt>
                <c:pt idx="464">
                  <c:v>39.97</c:v>
                </c:pt>
                <c:pt idx="465">
                  <c:v>39.97</c:v>
                </c:pt>
                <c:pt idx="466">
                  <c:v>39.97</c:v>
                </c:pt>
                <c:pt idx="467">
                  <c:v>39.97</c:v>
                </c:pt>
                <c:pt idx="468">
                  <c:v>39.97</c:v>
                </c:pt>
                <c:pt idx="469">
                  <c:v>39.97</c:v>
                </c:pt>
                <c:pt idx="470">
                  <c:v>39.97</c:v>
                </c:pt>
                <c:pt idx="471">
                  <c:v>39.97</c:v>
                </c:pt>
                <c:pt idx="472">
                  <c:v>39.97</c:v>
                </c:pt>
                <c:pt idx="473">
                  <c:v>39.97</c:v>
                </c:pt>
                <c:pt idx="474">
                  <c:v>39.97</c:v>
                </c:pt>
                <c:pt idx="475">
                  <c:v>39.96</c:v>
                </c:pt>
                <c:pt idx="476">
                  <c:v>39.96</c:v>
                </c:pt>
                <c:pt idx="477">
                  <c:v>39.96</c:v>
                </c:pt>
                <c:pt idx="478">
                  <c:v>39.96</c:v>
                </c:pt>
                <c:pt idx="479">
                  <c:v>39.96</c:v>
                </c:pt>
                <c:pt idx="480">
                  <c:v>39.96</c:v>
                </c:pt>
                <c:pt idx="481">
                  <c:v>39.96</c:v>
                </c:pt>
                <c:pt idx="482">
                  <c:v>39.96</c:v>
                </c:pt>
                <c:pt idx="483">
                  <c:v>39.96</c:v>
                </c:pt>
                <c:pt idx="484">
                  <c:v>39.96</c:v>
                </c:pt>
                <c:pt idx="485">
                  <c:v>39.96</c:v>
                </c:pt>
                <c:pt idx="486">
                  <c:v>39.96</c:v>
                </c:pt>
                <c:pt idx="487">
                  <c:v>39.96</c:v>
                </c:pt>
                <c:pt idx="488">
                  <c:v>39.96</c:v>
                </c:pt>
                <c:pt idx="489">
                  <c:v>39.96</c:v>
                </c:pt>
                <c:pt idx="490">
                  <c:v>39.96</c:v>
                </c:pt>
                <c:pt idx="491">
                  <c:v>39.96</c:v>
                </c:pt>
                <c:pt idx="492">
                  <c:v>39.96</c:v>
                </c:pt>
                <c:pt idx="493">
                  <c:v>39.96</c:v>
                </c:pt>
                <c:pt idx="494">
                  <c:v>39.96</c:v>
                </c:pt>
                <c:pt idx="495">
                  <c:v>39.96</c:v>
                </c:pt>
                <c:pt idx="496">
                  <c:v>39.96</c:v>
                </c:pt>
                <c:pt idx="497">
                  <c:v>39.96</c:v>
                </c:pt>
                <c:pt idx="498">
                  <c:v>39.96</c:v>
                </c:pt>
                <c:pt idx="499">
                  <c:v>39.96</c:v>
                </c:pt>
                <c:pt idx="500">
                  <c:v>39.96</c:v>
                </c:pt>
                <c:pt idx="501">
                  <c:v>39.96</c:v>
                </c:pt>
                <c:pt idx="502">
                  <c:v>39.96</c:v>
                </c:pt>
                <c:pt idx="503">
                  <c:v>39.96</c:v>
                </c:pt>
                <c:pt idx="504">
                  <c:v>39.950000000000003</c:v>
                </c:pt>
                <c:pt idx="505">
                  <c:v>39.950000000000003</c:v>
                </c:pt>
                <c:pt idx="506">
                  <c:v>39.950000000000003</c:v>
                </c:pt>
                <c:pt idx="507">
                  <c:v>39.950000000000003</c:v>
                </c:pt>
                <c:pt idx="508">
                  <c:v>39.950000000000003</c:v>
                </c:pt>
                <c:pt idx="509">
                  <c:v>39.950000000000003</c:v>
                </c:pt>
                <c:pt idx="510">
                  <c:v>39.950000000000003</c:v>
                </c:pt>
                <c:pt idx="511">
                  <c:v>39.950000000000003</c:v>
                </c:pt>
                <c:pt idx="512">
                  <c:v>39.950000000000003</c:v>
                </c:pt>
                <c:pt idx="513">
                  <c:v>39.950000000000003</c:v>
                </c:pt>
                <c:pt idx="514">
                  <c:v>39.950000000000003</c:v>
                </c:pt>
                <c:pt idx="515">
                  <c:v>39.950000000000003</c:v>
                </c:pt>
                <c:pt idx="516">
                  <c:v>39.950000000000003</c:v>
                </c:pt>
                <c:pt idx="517">
                  <c:v>39.94</c:v>
                </c:pt>
                <c:pt idx="518">
                  <c:v>39.94</c:v>
                </c:pt>
                <c:pt idx="519">
                  <c:v>39.94</c:v>
                </c:pt>
                <c:pt idx="520">
                  <c:v>39.94</c:v>
                </c:pt>
                <c:pt idx="521">
                  <c:v>39.94</c:v>
                </c:pt>
                <c:pt idx="522">
                  <c:v>39.94</c:v>
                </c:pt>
                <c:pt idx="523">
                  <c:v>39.94</c:v>
                </c:pt>
                <c:pt idx="524">
                  <c:v>39.94</c:v>
                </c:pt>
                <c:pt idx="525">
                  <c:v>39.94</c:v>
                </c:pt>
                <c:pt idx="526">
                  <c:v>39.94</c:v>
                </c:pt>
                <c:pt idx="527">
                  <c:v>39.94</c:v>
                </c:pt>
                <c:pt idx="528">
                  <c:v>39.94</c:v>
                </c:pt>
                <c:pt idx="529">
                  <c:v>39.94</c:v>
                </c:pt>
                <c:pt idx="530">
                  <c:v>39.94</c:v>
                </c:pt>
                <c:pt idx="531">
                  <c:v>39.94</c:v>
                </c:pt>
                <c:pt idx="532">
                  <c:v>39.94</c:v>
                </c:pt>
                <c:pt idx="533">
                  <c:v>39.94</c:v>
                </c:pt>
                <c:pt idx="534">
                  <c:v>39.94</c:v>
                </c:pt>
                <c:pt idx="535">
                  <c:v>39.94</c:v>
                </c:pt>
                <c:pt idx="536">
                  <c:v>39.94</c:v>
                </c:pt>
                <c:pt idx="537">
                  <c:v>39.93</c:v>
                </c:pt>
                <c:pt idx="538">
                  <c:v>39.93</c:v>
                </c:pt>
                <c:pt idx="539">
                  <c:v>39.93</c:v>
                </c:pt>
                <c:pt idx="540">
                  <c:v>39.93</c:v>
                </c:pt>
                <c:pt idx="541">
                  <c:v>39.93</c:v>
                </c:pt>
                <c:pt idx="542">
                  <c:v>39.93</c:v>
                </c:pt>
                <c:pt idx="543">
                  <c:v>39.93</c:v>
                </c:pt>
                <c:pt idx="544">
                  <c:v>39.93</c:v>
                </c:pt>
                <c:pt idx="545">
                  <c:v>39.93</c:v>
                </c:pt>
                <c:pt idx="546">
                  <c:v>39.93</c:v>
                </c:pt>
                <c:pt idx="547">
                  <c:v>39.93</c:v>
                </c:pt>
                <c:pt idx="548">
                  <c:v>39.93</c:v>
                </c:pt>
                <c:pt idx="549">
                  <c:v>39.93</c:v>
                </c:pt>
                <c:pt idx="550">
                  <c:v>39.93</c:v>
                </c:pt>
                <c:pt idx="551">
                  <c:v>39.93</c:v>
                </c:pt>
                <c:pt idx="552">
                  <c:v>39.93</c:v>
                </c:pt>
                <c:pt idx="553">
                  <c:v>39.93</c:v>
                </c:pt>
                <c:pt idx="554">
                  <c:v>39.93</c:v>
                </c:pt>
                <c:pt idx="555">
                  <c:v>39.93</c:v>
                </c:pt>
                <c:pt idx="556">
                  <c:v>39.93</c:v>
                </c:pt>
                <c:pt idx="557">
                  <c:v>39.93</c:v>
                </c:pt>
                <c:pt idx="558">
                  <c:v>39.93</c:v>
                </c:pt>
                <c:pt idx="559">
                  <c:v>39.93</c:v>
                </c:pt>
                <c:pt idx="560">
                  <c:v>39.93</c:v>
                </c:pt>
                <c:pt idx="561">
                  <c:v>39.93</c:v>
                </c:pt>
                <c:pt idx="562">
                  <c:v>39.93</c:v>
                </c:pt>
                <c:pt idx="563">
                  <c:v>39.93</c:v>
                </c:pt>
                <c:pt idx="564">
                  <c:v>39.93</c:v>
                </c:pt>
                <c:pt idx="565">
                  <c:v>39.93</c:v>
                </c:pt>
                <c:pt idx="566">
                  <c:v>39.93</c:v>
                </c:pt>
                <c:pt idx="567">
                  <c:v>39.93</c:v>
                </c:pt>
                <c:pt idx="568">
                  <c:v>39.93</c:v>
                </c:pt>
                <c:pt idx="569">
                  <c:v>39.93</c:v>
                </c:pt>
                <c:pt idx="570">
                  <c:v>39.93</c:v>
                </c:pt>
                <c:pt idx="571">
                  <c:v>39.93</c:v>
                </c:pt>
                <c:pt idx="572">
                  <c:v>39.93</c:v>
                </c:pt>
                <c:pt idx="573">
                  <c:v>39.93</c:v>
                </c:pt>
                <c:pt idx="574">
                  <c:v>39.93</c:v>
                </c:pt>
                <c:pt idx="575">
                  <c:v>39.93</c:v>
                </c:pt>
                <c:pt idx="576">
                  <c:v>39.94</c:v>
                </c:pt>
                <c:pt idx="577">
                  <c:v>39.94</c:v>
                </c:pt>
                <c:pt idx="578">
                  <c:v>39.94</c:v>
                </c:pt>
                <c:pt idx="579">
                  <c:v>39.94</c:v>
                </c:pt>
                <c:pt idx="580">
                  <c:v>39.94</c:v>
                </c:pt>
                <c:pt idx="581">
                  <c:v>39.94</c:v>
                </c:pt>
                <c:pt idx="582">
                  <c:v>39.94</c:v>
                </c:pt>
                <c:pt idx="583">
                  <c:v>39.94</c:v>
                </c:pt>
                <c:pt idx="584">
                  <c:v>39.950000000000003</c:v>
                </c:pt>
                <c:pt idx="585">
                  <c:v>39.950000000000003</c:v>
                </c:pt>
                <c:pt idx="586">
                  <c:v>39.950000000000003</c:v>
                </c:pt>
                <c:pt idx="587">
                  <c:v>39.950000000000003</c:v>
                </c:pt>
                <c:pt idx="588">
                  <c:v>39.950000000000003</c:v>
                </c:pt>
                <c:pt idx="589">
                  <c:v>39.950000000000003</c:v>
                </c:pt>
                <c:pt idx="590">
                  <c:v>39.950000000000003</c:v>
                </c:pt>
                <c:pt idx="591">
                  <c:v>39.96</c:v>
                </c:pt>
                <c:pt idx="592">
                  <c:v>39.96</c:v>
                </c:pt>
                <c:pt idx="593">
                  <c:v>39.96</c:v>
                </c:pt>
                <c:pt idx="594">
                  <c:v>39.96</c:v>
                </c:pt>
                <c:pt idx="595">
                  <c:v>39.96</c:v>
                </c:pt>
                <c:pt idx="596">
                  <c:v>39.96</c:v>
                </c:pt>
                <c:pt idx="597">
                  <c:v>39.97</c:v>
                </c:pt>
                <c:pt idx="598">
                  <c:v>39.97</c:v>
                </c:pt>
                <c:pt idx="599">
                  <c:v>39.97</c:v>
                </c:pt>
                <c:pt idx="600">
                  <c:v>39.97</c:v>
                </c:pt>
                <c:pt idx="601">
                  <c:v>39.97</c:v>
                </c:pt>
                <c:pt idx="602">
                  <c:v>39.97</c:v>
                </c:pt>
                <c:pt idx="603">
                  <c:v>39.979999999999997</c:v>
                </c:pt>
                <c:pt idx="604">
                  <c:v>39.979999999999997</c:v>
                </c:pt>
                <c:pt idx="605">
                  <c:v>39.979999999999997</c:v>
                </c:pt>
                <c:pt idx="606">
                  <c:v>39.979999999999997</c:v>
                </c:pt>
                <c:pt idx="607">
                  <c:v>39.979999999999997</c:v>
                </c:pt>
                <c:pt idx="608">
                  <c:v>39.979999999999997</c:v>
                </c:pt>
                <c:pt idx="609">
                  <c:v>39.979999999999997</c:v>
                </c:pt>
                <c:pt idx="610">
                  <c:v>39.979999999999997</c:v>
                </c:pt>
                <c:pt idx="611">
                  <c:v>39.979999999999997</c:v>
                </c:pt>
                <c:pt idx="612">
                  <c:v>39.979999999999997</c:v>
                </c:pt>
                <c:pt idx="613">
                  <c:v>39.979999999999997</c:v>
                </c:pt>
                <c:pt idx="614">
                  <c:v>39.979999999999997</c:v>
                </c:pt>
                <c:pt idx="615">
                  <c:v>39.979999999999997</c:v>
                </c:pt>
                <c:pt idx="616">
                  <c:v>39.99</c:v>
                </c:pt>
                <c:pt idx="617">
                  <c:v>39.99</c:v>
                </c:pt>
                <c:pt idx="618">
                  <c:v>39.979999999999997</c:v>
                </c:pt>
                <c:pt idx="619">
                  <c:v>39.979999999999997</c:v>
                </c:pt>
                <c:pt idx="620">
                  <c:v>39.979999999999997</c:v>
                </c:pt>
                <c:pt idx="621">
                  <c:v>39.979999999999997</c:v>
                </c:pt>
                <c:pt idx="622">
                  <c:v>39.979999999999997</c:v>
                </c:pt>
                <c:pt idx="623">
                  <c:v>39.979999999999997</c:v>
                </c:pt>
                <c:pt idx="624">
                  <c:v>39.979999999999997</c:v>
                </c:pt>
                <c:pt idx="625">
                  <c:v>39.979999999999997</c:v>
                </c:pt>
                <c:pt idx="626">
                  <c:v>39.979999999999997</c:v>
                </c:pt>
                <c:pt idx="627">
                  <c:v>39.979999999999997</c:v>
                </c:pt>
                <c:pt idx="628">
                  <c:v>39.979999999999997</c:v>
                </c:pt>
                <c:pt idx="629">
                  <c:v>39.979999999999997</c:v>
                </c:pt>
                <c:pt idx="630">
                  <c:v>39.979999999999997</c:v>
                </c:pt>
                <c:pt idx="631">
                  <c:v>39.979999999999997</c:v>
                </c:pt>
                <c:pt idx="632">
                  <c:v>39.979999999999997</c:v>
                </c:pt>
                <c:pt idx="633">
                  <c:v>39.979999999999997</c:v>
                </c:pt>
                <c:pt idx="634">
                  <c:v>39.979999999999997</c:v>
                </c:pt>
                <c:pt idx="635">
                  <c:v>39.979999999999997</c:v>
                </c:pt>
                <c:pt idx="636">
                  <c:v>39.979999999999997</c:v>
                </c:pt>
                <c:pt idx="637">
                  <c:v>39.979999999999997</c:v>
                </c:pt>
                <c:pt idx="638">
                  <c:v>39.97</c:v>
                </c:pt>
                <c:pt idx="639">
                  <c:v>39.97</c:v>
                </c:pt>
                <c:pt idx="640">
                  <c:v>39.97</c:v>
                </c:pt>
                <c:pt idx="641">
                  <c:v>39.97</c:v>
                </c:pt>
                <c:pt idx="642">
                  <c:v>39.97</c:v>
                </c:pt>
                <c:pt idx="643">
                  <c:v>39.97</c:v>
                </c:pt>
                <c:pt idx="644">
                  <c:v>39.97</c:v>
                </c:pt>
                <c:pt idx="645">
                  <c:v>39.97</c:v>
                </c:pt>
                <c:pt idx="646">
                  <c:v>39.97</c:v>
                </c:pt>
                <c:pt idx="647">
                  <c:v>39.97</c:v>
                </c:pt>
                <c:pt idx="648">
                  <c:v>39.97</c:v>
                </c:pt>
                <c:pt idx="649">
                  <c:v>39.97</c:v>
                </c:pt>
                <c:pt idx="650">
                  <c:v>39.97</c:v>
                </c:pt>
                <c:pt idx="651">
                  <c:v>39.97</c:v>
                </c:pt>
                <c:pt idx="652">
                  <c:v>39.97</c:v>
                </c:pt>
                <c:pt idx="653">
                  <c:v>39.97</c:v>
                </c:pt>
                <c:pt idx="654">
                  <c:v>39.97</c:v>
                </c:pt>
                <c:pt idx="655">
                  <c:v>39.979999999999997</c:v>
                </c:pt>
                <c:pt idx="656">
                  <c:v>39.979999999999997</c:v>
                </c:pt>
                <c:pt idx="657">
                  <c:v>39.979999999999997</c:v>
                </c:pt>
                <c:pt idx="658">
                  <c:v>39.979999999999997</c:v>
                </c:pt>
                <c:pt idx="659">
                  <c:v>39.979999999999997</c:v>
                </c:pt>
                <c:pt idx="660">
                  <c:v>39.979999999999997</c:v>
                </c:pt>
                <c:pt idx="661">
                  <c:v>39.979999999999997</c:v>
                </c:pt>
                <c:pt idx="662">
                  <c:v>39.979999999999997</c:v>
                </c:pt>
                <c:pt idx="663">
                  <c:v>39.979999999999997</c:v>
                </c:pt>
                <c:pt idx="664">
                  <c:v>39.979999999999997</c:v>
                </c:pt>
                <c:pt idx="665">
                  <c:v>39.979999999999997</c:v>
                </c:pt>
                <c:pt idx="666">
                  <c:v>39.979999999999997</c:v>
                </c:pt>
                <c:pt idx="667">
                  <c:v>39.979999999999997</c:v>
                </c:pt>
                <c:pt idx="668">
                  <c:v>39.97</c:v>
                </c:pt>
                <c:pt idx="669">
                  <c:v>39.97</c:v>
                </c:pt>
                <c:pt idx="670">
                  <c:v>39.97</c:v>
                </c:pt>
                <c:pt idx="671">
                  <c:v>39.97</c:v>
                </c:pt>
                <c:pt idx="672">
                  <c:v>39.97</c:v>
                </c:pt>
                <c:pt idx="673">
                  <c:v>39.979999999999997</c:v>
                </c:pt>
                <c:pt idx="674">
                  <c:v>39.979999999999997</c:v>
                </c:pt>
                <c:pt idx="675">
                  <c:v>39.979999999999997</c:v>
                </c:pt>
                <c:pt idx="676">
                  <c:v>39.979999999999997</c:v>
                </c:pt>
                <c:pt idx="677">
                  <c:v>39.979999999999997</c:v>
                </c:pt>
                <c:pt idx="678">
                  <c:v>39.979999999999997</c:v>
                </c:pt>
                <c:pt idx="679">
                  <c:v>39.979999999999997</c:v>
                </c:pt>
                <c:pt idx="680">
                  <c:v>39.979999999999997</c:v>
                </c:pt>
                <c:pt idx="681">
                  <c:v>39.979999999999997</c:v>
                </c:pt>
                <c:pt idx="682">
                  <c:v>39.979999999999997</c:v>
                </c:pt>
                <c:pt idx="683">
                  <c:v>39.979999999999997</c:v>
                </c:pt>
                <c:pt idx="684">
                  <c:v>39.979999999999997</c:v>
                </c:pt>
                <c:pt idx="685">
                  <c:v>39.979999999999997</c:v>
                </c:pt>
                <c:pt idx="686">
                  <c:v>39.979999999999997</c:v>
                </c:pt>
                <c:pt idx="687">
                  <c:v>39.979999999999997</c:v>
                </c:pt>
                <c:pt idx="688">
                  <c:v>39.979999999999997</c:v>
                </c:pt>
                <c:pt idx="689">
                  <c:v>39.979999999999997</c:v>
                </c:pt>
                <c:pt idx="690">
                  <c:v>39.979999999999997</c:v>
                </c:pt>
                <c:pt idx="691">
                  <c:v>39.979999999999997</c:v>
                </c:pt>
                <c:pt idx="692">
                  <c:v>39.979999999999997</c:v>
                </c:pt>
                <c:pt idx="693">
                  <c:v>39.979999999999997</c:v>
                </c:pt>
                <c:pt idx="694">
                  <c:v>39.979999999999997</c:v>
                </c:pt>
                <c:pt idx="695">
                  <c:v>39.979999999999997</c:v>
                </c:pt>
                <c:pt idx="696">
                  <c:v>39.979999999999997</c:v>
                </c:pt>
                <c:pt idx="697">
                  <c:v>39.979999999999997</c:v>
                </c:pt>
                <c:pt idx="698">
                  <c:v>39.979999999999997</c:v>
                </c:pt>
                <c:pt idx="699">
                  <c:v>39.979999999999997</c:v>
                </c:pt>
                <c:pt idx="700">
                  <c:v>39.99</c:v>
                </c:pt>
                <c:pt idx="701">
                  <c:v>39.99</c:v>
                </c:pt>
                <c:pt idx="702">
                  <c:v>39.99</c:v>
                </c:pt>
                <c:pt idx="703">
                  <c:v>39.99</c:v>
                </c:pt>
                <c:pt idx="704">
                  <c:v>39.99</c:v>
                </c:pt>
                <c:pt idx="705">
                  <c:v>39.99</c:v>
                </c:pt>
                <c:pt idx="706">
                  <c:v>40</c:v>
                </c:pt>
                <c:pt idx="707">
                  <c:v>40</c:v>
                </c:pt>
                <c:pt idx="708">
                  <c:v>40</c:v>
                </c:pt>
                <c:pt idx="709">
                  <c:v>40</c:v>
                </c:pt>
                <c:pt idx="710">
                  <c:v>40</c:v>
                </c:pt>
                <c:pt idx="711">
                  <c:v>40</c:v>
                </c:pt>
                <c:pt idx="712">
                  <c:v>40.01</c:v>
                </c:pt>
                <c:pt idx="713">
                  <c:v>40.01</c:v>
                </c:pt>
                <c:pt idx="714">
                  <c:v>40.01</c:v>
                </c:pt>
                <c:pt idx="715">
                  <c:v>40.01</c:v>
                </c:pt>
                <c:pt idx="716">
                  <c:v>40.01</c:v>
                </c:pt>
                <c:pt idx="717">
                  <c:v>40.01</c:v>
                </c:pt>
                <c:pt idx="718">
                  <c:v>40.01</c:v>
                </c:pt>
                <c:pt idx="719">
                  <c:v>40.01</c:v>
                </c:pt>
                <c:pt idx="720">
                  <c:v>40.01</c:v>
                </c:pt>
                <c:pt idx="721">
                  <c:v>40.01</c:v>
                </c:pt>
                <c:pt idx="722">
                  <c:v>40.020000000000003</c:v>
                </c:pt>
                <c:pt idx="723">
                  <c:v>40.020000000000003</c:v>
                </c:pt>
                <c:pt idx="724">
                  <c:v>40.020000000000003</c:v>
                </c:pt>
                <c:pt idx="725">
                  <c:v>40.020000000000003</c:v>
                </c:pt>
                <c:pt idx="726">
                  <c:v>40.020000000000003</c:v>
                </c:pt>
                <c:pt idx="727">
                  <c:v>40.020000000000003</c:v>
                </c:pt>
                <c:pt idx="728">
                  <c:v>40.020000000000003</c:v>
                </c:pt>
                <c:pt idx="729">
                  <c:v>40.020000000000003</c:v>
                </c:pt>
                <c:pt idx="730">
                  <c:v>40.020000000000003</c:v>
                </c:pt>
                <c:pt idx="731">
                  <c:v>40.020000000000003</c:v>
                </c:pt>
                <c:pt idx="732">
                  <c:v>40.020000000000003</c:v>
                </c:pt>
                <c:pt idx="733">
                  <c:v>40.020000000000003</c:v>
                </c:pt>
                <c:pt idx="734">
                  <c:v>40.020000000000003</c:v>
                </c:pt>
                <c:pt idx="735">
                  <c:v>40.020000000000003</c:v>
                </c:pt>
                <c:pt idx="736">
                  <c:v>40.03</c:v>
                </c:pt>
                <c:pt idx="737">
                  <c:v>40.03</c:v>
                </c:pt>
                <c:pt idx="738">
                  <c:v>40.03</c:v>
                </c:pt>
                <c:pt idx="739">
                  <c:v>40.03</c:v>
                </c:pt>
                <c:pt idx="740">
                  <c:v>40.03</c:v>
                </c:pt>
                <c:pt idx="741">
                  <c:v>40.03</c:v>
                </c:pt>
                <c:pt idx="742">
                  <c:v>40.03</c:v>
                </c:pt>
                <c:pt idx="743">
                  <c:v>40.03</c:v>
                </c:pt>
                <c:pt idx="744">
                  <c:v>40.03</c:v>
                </c:pt>
                <c:pt idx="745">
                  <c:v>40.03</c:v>
                </c:pt>
                <c:pt idx="746">
                  <c:v>40.03</c:v>
                </c:pt>
                <c:pt idx="747">
                  <c:v>40.03</c:v>
                </c:pt>
                <c:pt idx="748">
                  <c:v>40.03</c:v>
                </c:pt>
                <c:pt idx="749">
                  <c:v>40.03</c:v>
                </c:pt>
                <c:pt idx="750">
                  <c:v>40.03</c:v>
                </c:pt>
                <c:pt idx="751">
                  <c:v>40.020000000000003</c:v>
                </c:pt>
                <c:pt idx="752">
                  <c:v>40.03</c:v>
                </c:pt>
                <c:pt idx="753">
                  <c:v>40.03</c:v>
                </c:pt>
                <c:pt idx="754">
                  <c:v>40.03</c:v>
                </c:pt>
                <c:pt idx="755">
                  <c:v>40.03</c:v>
                </c:pt>
                <c:pt idx="756">
                  <c:v>40.03</c:v>
                </c:pt>
                <c:pt idx="757">
                  <c:v>40.03</c:v>
                </c:pt>
                <c:pt idx="758">
                  <c:v>40.03</c:v>
                </c:pt>
                <c:pt idx="759">
                  <c:v>40.03</c:v>
                </c:pt>
                <c:pt idx="760">
                  <c:v>40.03</c:v>
                </c:pt>
                <c:pt idx="761">
                  <c:v>40.03</c:v>
                </c:pt>
                <c:pt idx="762">
                  <c:v>40.03</c:v>
                </c:pt>
                <c:pt idx="763">
                  <c:v>40.04</c:v>
                </c:pt>
                <c:pt idx="764">
                  <c:v>40.04</c:v>
                </c:pt>
                <c:pt idx="765">
                  <c:v>40.04</c:v>
                </c:pt>
                <c:pt idx="766">
                  <c:v>40.04</c:v>
                </c:pt>
                <c:pt idx="767">
                  <c:v>40.04</c:v>
                </c:pt>
                <c:pt idx="768">
                  <c:v>40.04</c:v>
                </c:pt>
                <c:pt idx="769">
                  <c:v>40.049999999999997</c:v>
                </c:pt>
                <c:pt idx="770">
                  <c:v>40.049999999999997</c:v>
                </c:pt>
                <c:pt idx="771">
                  <c:v>40.049999999999997</c:v>
                </c:pt>
                <c:pt idx="772">
                  <c:v>40.049999999999997</c:v>
                </c:pt>
                <c:pt idx="773">
                  <c:v>40.049999999999997</c:v>
                </c:pt>
                <c:pt idx="774">
                  <c:v>40.049999999999997</c:v>
                </c:pt>
                <c:pt idx="775">
                  <c:v>40.06</c:v>
                </c:pt>
                <c:pt idx="776">
                  <c:v>40.06</c:v>
                </c:pt>
                <c:pt idx="777">
                  <c:v>40.06</c:v>
                </c:pt>
                <c:pt idx="778">
                  <c:v>40.06</c:v>
                </c:pt>
                <c:pt idx="779">
                  <c:v>40.06</c:v>
                </c:pt>
                <c:pt idx="780">
                  <c:v>40.07</c:v>
                </c:pt>
                <c:pt idx="781">
                  <c:v>40.07</c:v>
                </c:pt>
                <c:pt idx="782">
                  <c:v>40.07</c:v>
                </c:pt>
                <c:pt idx="783">
                  <c:v>40.07</c:v>
                </c:pt>
                <c:pt idx="784">
                  <c:v>40.07</c:v>
                </c:pt>
                <c:pt idx="785">
                  <c:v>40.07</c:v>
                </c:pt>
                <c:pt idx="786">
                  <c:v>40.08</c:v>
                </c:pt>
                <c:pt idx="787">
                  <c:v>40.08</c:v>
                </c:pt>
                <c:pt idx="788">
                  <c:v>40.08</c:v>
                </c:pt>
                <c:pt idx="789">
                  <c:v>40.08</c:v>
                </c:pt>
                <c:pt idx="790">
                  <c:v>40.090000000000003</c:v>
                </c:pt>
                <c:pt idx="791">
                  <c:v>40.090000000000003</c:v>
                </c:pt>
                <c:pt idx="792">
                  <c:v>40.090000000000003</c:v>
                </c:pt>
                <c:pt idx="793">
                  <c:v>40.090000000000003</c:v>
                </c:pt>
                <c:pt idx="794">
                  <c:v>40.1</c:v>
                </c:pt>
                <c:pt idx="795">
                  <c:v>40.1</c:v>
                </c:pt>
                <c:pt idx="796">
                  <c:v>40.1</c:v>
                </c:pt>
                <c:pt idx="797">
                  <c:v>40.1</c:v>
                </c:pt>
                <c:pt idx="798">
                  <c:v>40.11</c:v>
                </c:pt>
                <c:pt idx="799">
                  <c:v>40.11</c:v>
                </c:pt>
                <c:pt idx="800">
                  <c:v>40.11</c:v>
                </c:pt>
                <c:pt idx="801">
                  <c:v>40.11</c:v>
                </c:pt>
                <c:pt idx="802">
                  <c:v>40.119999999999997</c:v>
                </c:pt>
                <c:pt idx="803">
                  <c:v>40.119999999999997</c:v>
                </c:pt>
                <c:pt idx="804">
                  <c:v>40.119999999999997</c:v>
                </c:pt>
                <c:pt idx="805">
                  <c:v>40.119999999999997</c:v>
                </c:pt>
                <c:pt idx="806">
                  <c:v>40.119999999999997</c:v>
                </c:pt>
                <c:pt idx="807">
                  <c:v>40.130000000000003</c:v>
                </c:pt>
                <c:pt idx="808">
                  <c:v>40.130000000000003</c:v>
                </c:pt>
                <c:pt idx="809">
                  <c:v>40.130000000000003</c:v>
                </c:pt>
                <c:pt idx="810">
                  <c:v>40.130000000000003</c:v>
                </c:pt>
                <c:pt idx="811">
                  <c:v>40.130000000000003</c:v>
                </c:pt>
                <c:pt idx="812">
                  <c:v>40.130000000000003</c:v>
                </c:pt>
                <c:pt idx="813">
                  <c:v>40.130000000000003</c:v>
                </c:pt>
                <c:pt idx="814">
                  <c:v>40.130000000000003</c:v>
                </c:pt>
                <c:pt idx="815">
                  <c:v>40.130000000000003</c:v>
                </c:pt>
                <c:pt idx="816">
                  <c:v>40.14</c:v>
                </c:pt>
                <c:pt idx="817">
                  <c:v>40.14</c:v>
                </c:pt>
                <c:pt idx="818">
                  <c:v>40.14</c:v>
                </c:pt>
                <c:pt idx="819">
                  <c:v>40.14</c:v>
                </c:pt>
                <c:pt idx="820">
                  <c:v>40.14</c:v>
                </c:pt>
                <c:pt idx="821">
                  <c:v>40.14</c:v>
                </c:pt>
                <c:pt idx="822">
                  <c:v>40.14</c:v>
                </c:pt>
                <c:pt idx="823">
                  <c:v>40.15</c:v>
                </c:pt>
                <c:pt idx="824">
                  <c:v>40.15</c:v>
                </c:pt>
                <c:pt idx="825">
                  <c:v>40.15</c:v>
                </c:pt>
                <c:pt idx="826">
                  <c:v>40.15</c:v>
                </c:pt>
                <c:pt idx="827">
                  <c:v>40.15</c:v>
                </c:pt>
                <c:pt idx="828">
                  <c:v>40.15</c:v>
                </c:pt>
                <c:pt idx="829">
                  <c:v>40.15</c:v>
                </c:pt>
                <c:pt idx="830">
                  <c:v>40.15</c:v>
                </c:pt>
                <c:pt idx="831">
                  <c:v>40.159999999999997</c:v>
                </c:pt>
                <c:pt idx="832">
                  <c:v>40.159999999999997</c:v>
                </c:pt>
                <c:pt idx="833">
                  <c:v>40.159999999999997</c:v>
                </c:pt>
                <c:pt idx="834">
                  <c:v>40.159999999999997</c:v>
                </c:pt>
                <c:pt idx="835">
                  <c:v>40.159999999999997</c:v>
                </c:pt>
                <c:pt idx="836">
                  <c:v>40.159999999999997</c:v>
                </c:pt>
                <c:pt idx="837">
                  <c:v>40.159999999999997</c:v>
                </c:pt>
                <c:pt idx="838">
                  <c:v>40.159999999999997</c:v>
                </c:pt>
                <c:pt idx="839">
                  <c:v>40.17</c:v>
                </c:pt>
                <c:pt idx="840">
                  <c:v>40.17</c:v>
                </c:pt>
                <c:pt idx="841">
                  <c:v>40.17</c:v>
                </c:pt>
                <c:pt idx="842">
                  <c:v>40.17</c:v>
                </c:pt>
                <c:pt idx="843">
                  <c:v>40.17</c:v>
                </c:pt>
                <c:pt idx="844">
                  <c:v>40.17</c:v>
                </c:pt>
                <c:pt idx="845">
                  <c:v>40.18</c:v>
                </c:pt>
                <c:pt idx="846">
                  <c:v>40.18</c:v>
                </c:pt>
                <c:pt idx="847">
                  <c:v>40.18</c:v>
                </c:pt>
                <c:pt idx="848">
                  <c:v>40.18</c:v>
                </c:pt>
                <c:pt idx="849">
                  <c:v>40.19</c:v>
                </c:pt>
                <c:pt idx="850">
                  <c:v>40.19</c:v>
                </c:pt>
                <c:pt idx="851">
                  <c:v>40.19</c:v>
                </c:pt>
                <c:pt idx="852">
                  <c:v>40.200000000000003</c:v>
                </c:pt>
                <c:pt idx="853">
                  <c:v>40.200000000000003</c:v>
                </c:pt>
                <c:pt idx="854">
                  <c:v>40.200000000000003</c:v>
                </c:pt>
                <c:pt idx="855">
                  <c:v>40.200000000000003</c:v>
                </c:pt>
                <c:pt idx="856">
                  <c:v>40.21</c:v>
                </c:pt>
                <c:pt idx="857">
                  <c:v>40.21</c:v>
                </c:pt>
                <c:pt idx="858">
                  <c:v>40.21</c:v>
                </c:pt>
                <c:pt idx="859">
                  <c:v>40.22</c:v>
                </c:pt>
                <c:pt idx="860">
                  <c:v>40.22</c:v>
                </c:pt>
                <c:pt idx="861">
                  <c:v>40.22</c:v>
                </c:pt>
                <c:pt idx="862">
                  <c:v>40.229999999999997</c:v>
                </c:pt>
                <c:pt idx="863">
                  <c:v>40.229999999999997</c:v>
                </c:pt>
                <c:pt idx="864">
                  <c:v>40.229999999999997</c:v>
                </c:pt>
                <c:pt idx="865">
                  <c:v>40.229999999999997</c:v>
                </c:pt>
                <c:pt idx="866">
                  <c:v>40.24</c:v>
                </c:pt>
                <c:pt idx="867">
                  <c:v>40.24</c:v>
                </c:pt>
                <c:pt idx="868">
                  <c:v>40.24</c:v>
                </c:pt>
                <c:pt idx="869">
                  <c:v>40.25</c:v>
                </c:pt>
                <c:pt idx="870">
                  <c:v>40.25</c:v>
                </c:pt>
                <c:pt idx="871">
                  <c:v>40.25</c:v>
                </c:pt>
                <c:pt idx="872">
                  <c:v>40.25</c:v>
                </c:pt>
                <c:pt idx="873">
                  <c:v>40.25</c:v>
                </c:pt>
                <c:pt idx="874">
                  <c:v>40.26</c:v>
                </c:pt>
                <c:pt idx="875">
                  <c:v>40.26</c:v>
                </c:pt>
                <c:pt idx="876">
                  <c:v>40.26</c:v>
                </c:pt>
                <c:pt idx="877">
                  <c:v>40.26</c:v>
                </c:pt>
                <c:pt idx="878">
                  <c:v>40.26</c:v>
                </c:pt>
                <c:pt idx="879">
                  <c:v>40.270000000000003</c:v>
                </c:pt>
                <c:pt idx="880">
                  <c:v>40.270000000000003</c:v>
                </c:pt>
                <c:pt idx="881">
                  <c:v>40.270000000000003</c:v>
                </c:pt>
                <c:pt idx="882">
                  <c:v>40.270000000000003</c:v>
                </c:pt>
                <c:pt idx="883">
                  <c:v>40.270000000000003</c:v>
                </c:pt>
                <c:pt idx="884">
                  <c:v>40.270000000000003</c:v>
                </c:pt>
                <c:pt idx="885">
                  <c:v>40.270000000000003</c:v>
                </c:pt>
                <c:pt idx="886">
                  <c:v>40.270000000000003</c:v>
                </c:pt>
                <c:pt idx="887">
                  <c:v>40.270000000000003</c:v>
                </c:pt>
                <c:pt idx="888">
                  <c:v>40.270000000000003</c:v>
                </c:pt>
                <c:pt idx="889">
                  <c:v>40.270000000000003</c:v>
                </c:pt>
                <c:pt idx="890">
                  <c:v>40.270000000000003</c:v>
                </c:pt>
                <c:pt idx="891">
                  <c:v>40.270000000000003</c:v>
                </c:pt>
                <c:pt idx="892">
                  <c:v>40.270000000000003</c:v>
                </c:pt>
                <c:pt idx="893">
                  <c:v>40.270000000000003</c:v>
                </c:pt>
                <c:pt idx="894">
                  <c:v>40.270000000000003</c:v>
                </c:pt>
                <c:pt idx="895">
                  <c:v>40.270000000000003</c:v>
                </c:pt>
                <c:pt idx="896">
                  <c:v>40.270000000000003</c:v>
                </c:pt>
                <c:pt idx="897">
                  <c:v>40.26</c:v>
                </c:pt>
                <c:pt idx="898">
                  <c:v>40.26</c:v>
                </c:pt>
                <c:pt idx="899">
                  <c:v>40.26</c:v>
                </c:pt>
                <c:pt idx="900">
                  <c:v>40.26</c:v>
                </c:pt>
                <c:pt idx="901">
                  <c:v>40.26</c:v>
                </c:pt>
                <c:pt idx="902">
                  <c:v>40.26</c:v>
                </c:pt>
                <c:pt idx="903">
                  <c:v>40.26</c:v>
                </c:pt>
                <c:pt idx="904">
                  <c:v>40.26</c:v>
                </c:pt>
                <c:pt idx="905">
                  <c:v>40.26</c:v>
                </c:pt>
                <c:pt idx="906">
                  <c:v>40.26</c:v>
                </c:pt>
                <c:pt idx="907">
                  <c:v>40.26</c:v>
                </c:pt>
                <c:pt idx="908">
                  <c:v>40.26</c:v>
                </c:pt>
                <c:pt idx="909">
                  <c:v>40.26</c:v>
                </c:pt>
                <c:pt idx="910">
                  <c:v>40.26</c:v>
                </c:pt>
                <c:pt idx="911">
                  <c:v>40.26</c:v>
                </c:pt>
                <c:pt idx="912">
                  <c:v>40.26</c:v>
                </c:pt>
                <c:pt idx="913">
                  <c:v>40.26</c:v>
                </c:pt>
                <c:pt idx="914">
                  <c:v>40.26</c:v>
                </c:pt>
                <c:pt idx="915">
                  <c:v>40.270000000000003</c:v>
                </c:pt>
                <c:pt idx="916">
                  <c:v>40.270000000000003</c:v>
                </c:pt>
                <c:pt idx="917">
                  <c:v>40.270000000000003</c:v>
                </c:pt>
                <c:pt idx="918">
                  <c:v>40.270000000000003</c:v>
                </c:pt>
                <c:pt idx="919">
                  <c:v>40.28</c:v>
                </c:pt>
                <c:pt idx="920">
                  <c:v>40.28</c:v>
                </c:pt>
                <c:pt idx="921">
                  <c:v>40.28</c:v>
                </c:pt>
                <c:pt idx="922">
                  <c:v>40.28</c:v>
                </c:pt>
                <c:pt idx="923">
                  <c:v>40.28</c:v>
                </c:pt>
                <c:pt idx="924">
                  <c:v>40.29</c:v>
                </c:pt>
                <c:pt idx="925">
                  <c:v>40.29</c:v>
                </c:pt>
                <c:pt idx="926">
                  <c:v>40.29</c:v>
                </c:pt>
                <c:pt idx="927">
                  <c:v>40.299999999999997</c:v>
                </c:pt>
                <c:pt idx="928">
                  <c:v>40.299999999999997</c:v>
                </c:pt>
                <c:pt idx="929">
                  <c:v>40.31</c:v>
                </c:pt>
                <c:pt idx="930">
                  <c:v>40.31</c:v>
                </c:pt>
                <c:pt idx="931">
                  <c:v>40.31</c:v>
                </c:pt>
                <c:pt idx="932">
                  <c:v>40.32</c:v>
                </c:pt>
                <c:pt idx="933">
                  <c:v>40.32</c:v>
                </c:pt>
                <c:pt idx="934">
                  <c:v>40.33</c:v>
                </c:pt>
                <c:pt idx="935">
                  <c:v>40.33</c:v>
                </c:pt>
                <c:pt idx="936">
                  <c:v>40.340000000000003</c:v>
                </c:pt>
                <c:pt idx="937">
                  <c:v>40.340000000000003</c:v>
                </c:pt>
                <c:pt idx="938">
                  <c:v>40.35</c:v>
                </c:pt>
                <c:pt idx="939">
                  <c:v>40.35</c:v>
                </c:pt>
                <c:pt idx="940">
                  <c:v>40.35</c:v>
                </c:pt>
                <c:pt idx="941">
                  <c:v>40.36</c:v>
                </c:pt>
                <c:pt idx="942">
                  <c:v>40.36</c:v>
                </c:pt>
                <c:pt idx="943">
                  <c:v>40.369999999999997</c:v>
                </c:pt>
                <c:pt idx="944">
                  <c:v>40.369999999999997</c:v>
                </c:pt>
                <c:pt idx="945">
                  <c:v>40.369999999999997</c:v>
                </c:pt>
                <c:pt idx="946">
                  <c:v>40.380000000000003</c:v>
                </c:pt>
                <c:pt idx="947">
                  <c:v>40.380000000000003</c:v>
                </c:pt>
                <c:pt idx="948">
                  <c:v>40.380000000000003</c:v>
                </c:pt>
                <c:pt idx="949">
                  <c:v>40.39</c:v>
                </c:pt>
                <c:pt idx="950">
                  <c:v>40.39</c:v>
                </c:pt>
                <c:pt idx="951">
                  <c:v>40.39</c:v>
                </c:pt>
                <c:pt idx="952">
                  <c:v>40.4</c:v>
                </c:pt>
                <c:pt idx="953">
                  <c:v>40.4</c:v>
                </c:pt>
                <c:pt idx="954">
                  <c:v>40.409999999999997</c:v>
                </c:pt>
                <c:pt idx="955">
                  <c:v>40.409999999999997</c:v>
                </c:pt>
                <c:pt idx="956">
                  <c:v>40.409999999999997</c:v>
                </c:pt>
                <c:pt idx="957">
                  <c:v>40.42</c:v>
                </c:pt>
                <c:pt idx="958">
                  <c:v>40.42</c:v>
                </c:pt>
                <c:pt idx="959">
                  <c:v>40.42</c:v>
                </c:pt>
                <c:pt idx="960">
                  <c:v>40.43</c:v>
                </c:pt>
                <c:pt idx="961">
                  <c:v>40.43</c:v>
                </c:pt>
                <c:pt idx="962">
                  <c:v>40.43</c:v>
                </c:pt>
                <c:pt idx="963">
                  <c:v>40.44</c:v>
                </c:pt>
                <c:pt idx="964">
                  <c:v>40.44</c:v>
                </c:pt>
                <c:pt idx="965">
                  <c:v>40.44</c:v>
                </c:pt>
                <c:pt idx="966">
                  <c:v>40.450000000000003</c:v>
                </c:pt>
                <c:pt idx="967">
                  <c:v>40.450000000000003</c:v>
                </c:pt>
                <c:pt idx="968">
                  <c:v>40.450000000000003</c:v>
                </c:pt>
                <c:pt idx="969">
                  <c:v>40.46</c:v>
                </c:pt>
                <c:pt idx="970">
                  <c:v>40.46</c:v>
                </c:pt>
                <c:pt idx="971">
                  <c:v>40.46</c:v>
                </c:pt>
                <c:pt idx="972">
                  <c:v>40.46</c:v>
                </c:pt>
                <c:pt idx="973">
                  <c:v>40.47</c:v>
                </c:pt>
                <c:pt idx="974">
                  <c:v>40.47</c:v>
                </c:pt>
                <c:pt idx="975">
                  <c:v>40.47</c:v>
                </c:pt>
                <c:pt idx="976">
                  <c:v>40.479999999999997</c:v>
                </c:pt>
                <c:pt idx="977">
                  <c:v>40.479999999999997</c:v>
                </c:pt>
                <c:pt idx="978">
                  <c:v>40.479999999999997</c:v>
                </c:pt>
                <c:pt idx="979">
                  <c:v>40.49</c:v>
                </c:pt>
                <c:pt idx="980">
                  <c:v>40.49</c:v>
                </c:pt>
                <c:pt idx="981">
                  <c:v>40.49</c:v>
                </c:pt>
                <c:pt idx="982">
                  <c:v>40.49</c:v>
                </c:pt>
                <c:pt idx="983">
                  <c:v>40.5</c:v>
                </c:pt>
                <c:pt idx="984">
                  <c:v>40.5</c:v>
                </c:pt>
                <c:pt idx="985">
                  <c:v>40.5</c:v>
                </c:pt>
                <c:pt idx="986">
                  <c:v>40.51</c:v>
                </c:pt>
                <c:pt idx="987">
                  <c:v>40.51</c:v>
                </c:pt>
                <c:pt idx="988">
                  <c:v>40.51</c:v>
                </c:pt>
                <c:pt idx="989">
                  <c:v>40.520000000000003</c:v>
                </c:pt>
                <c:pt idx="990">
                  <c:v>40.520000000000003</c:v>
                </c:pt>
                <c:pt idx="991">
                  <c:v>40.520000000000003</c:v>
                </c:pt>
                <c:pt idx="992">
                  <c:v>40.53</c:v>
                </c:pt>
                <c:pt idx="993">
                  <c:v>40.53</c:v>
                </c:pt>
                <c:pt idx="994">
                  <c:v>40.53</c:v>
                </c:pt>
                <c:pt idx="995">
                  <c:v>40.53</c:v>
                </c:pt>
                <c:pt idx="996">
                  <c:v>40.54</c:v>
                </c:pt>
                <c:pt idx="997">
                  <c:v>40.54</c:v>
                </c:pt>
                <c:pt idx="998">
                  <c:v>40.54</c:v>
                </c:pt>
                <c:pt idx="999">
                  <c:v>40.54</c:v>
                </c:pt>
                <c:pt idx="1000">
                  <c:v>40.54</c:v>
                </c:pt>
                <c:pt idx="1001">
                  <c:v>40.54</c:v>
                </c:pt>
                <c:pt idx="1002">
                  <c:v>40.549999999999997</c:v>
                </c:pt>
                <c:pt idx="1003">
                  <c:v>40.549999999999997</c:v>
                </c:pt>
                <c:pt idx="1004">
                  <c:v>40.549999999999997</c:v>
                </c:pt>
                <c:pt idx="1005">
                  <c:v>40.549999999999997</c:v>
                </c:pt>
                <c:pt idx="1006">
                  <c:v>40.549999999999997</c:v>
                </c:pt>
                <c:pt idx="1007">
                  <c:v>40.549999999999997</c:v>
                </c:pt>
                <c:pt idx="1008">
                  <c:v>40.549999999999997</c:v>
                </c:pt>
                <c:pt idx="1009">
                  <c:v>40.56</c:v>
                </c:pt>
                <c:pt idx="1010">
                  <c:v>40.56</c:v>
                </c:pt>
                <c:pt idx="1011">
                  <c:v>40.56</c:v>
                </c:pt>
                <c:pt idx="1012">
                  <c:v>40.56</c:v>
                </c:pt>
                <c:pt idx="1013">
                  <c:v>40.56</c:v>
                </c:pt>
                <c:pt idx="1014">
                  <c:v>40.56</c:v>
                </c:pt>
                <c:pt idx="1015">
                  <c:v>40.56</c:v>
                </c:pt>
                <c:pt idx="1016">
                  <c:v>40.57</c:v>
                </c:pt>
                <c:pt idx="1017">
                  <c:v>40.57</c:v>
                </c:pt>
                <c:pt idx="1018">
                  <c:v>40.57</c:v>
                </c:pt>
                <c:pt idx="1019">
                  <c:v>40.57</c:v>
                </c:pt>
                <c:pt idx="1020">
                  <c:v>40.57</c:v>
                </c:pt>
                <c:pt idx="1021">
                  <c:v>40.57</c:v>
                </c:pt>
                <c:pt idx="1022">
                  <c:v>40.57</c:v>
                </c:pt>
                <c:pt idx="1023">
                  <c:v>40.57</c:v>
                </c:pt>
                <c:pt idx="1024">
                  <c:v>40.57</c:v>
                </c:pt>
                <c:pt idx="1025">
                  <c:v>40.58</c:v>
                </c:pt>
                <c:pt idx="1026">
                  <c:v>40.58</c:v>
                </c:pt>
                <c:pt idx="1027">
                  <c:v>40.58</c:v>
                </c:pt>
                <c:pt idx="1028">
                  <c:v>40.58</c:v>
                </c:pt>
                <c:pt idx="1029">
                  <c:v>40.58</c:v>
                </c:pt>
                <c:pt idx="1030">
                  <c:v>40.58</c:v>
                </c:pt>
                <c:pt idx="1031">
                  <c:v>40.58</c:v>
                </c:pt>
                <c:pt idx="1032">
                  <c:v>40.58</c:v>
                </c:pt>
                <c:pt idx="1033">
                  <c:v>40.590000000000003</c:v>
                </c:pt>
                <c:pt idx="1034">
                  <c:v>40.590000000000003</c:v>
                </c:pt>
                <c:pt idx="1035">
                  <c:v>40.590000000000003</c:v>
                </c:pt>
                <c:pt idx="1036">
                  <c:v>40.590000000000003</c:v>
                </c:pt>
                <c:pt idx="1037">
                  <c:v>40.590000000000003</c:v>
                </c:pt>
                <c:pt idx="1038">
                  <c:v>40.590000000000003</c:v>
                </c:pt>
                <c:pt idx="1039">
                  <c:v>40.6</c:v>
                </c:pt>
                <c:pt idx="1040">
                  <c:v>40.6</c:v>
                </c:pt>
                <c:pt idx="1041">
                  <c:v>40.6</c:v>
                </c:pt>
                <c:pt idx="1042">
                  <c:v>40.6</c:v>
                </c:pt>
                <c:pt idx="1043">
                  <c:v>40.61</c:v>
                </c:pt>
                <c:pt idx="1044">
                  <c:v>40.61</c:v>
                </c:pt>
                <c:pt idx="1045">
                  <c:v>40.61</c:v>
                </c:pt>
                <c:pt idx="1046">
                  <c:v>40.61</c:v>
                </c:pt>
                <c:pt idx="1047">
                  <c:v>40.619999999999997</c:v>
                </c:pt>
                <c:pt idx="1048">
                  <c:v>40.619999999999997</c:v>
                </c:pt>
                <c:pt idx="1049">
                  <c:v>40.619999999999997</c:v>
                </c:pt>
                <c:pt idx="1050">
                  <c:v>40.630000000000003</c:v>
                </c:pt>
                <c:pt idx="1051">
                  <c:v>40.630000000000003</c:v>
                </c:pt>
                <c:pt idx="1052">
                  <c:v>40.630000000000003</c:v>
                </c:pt>
                <c:pt idx="1053">
                  <c:v>40.64</c:v>
                </c:pt>
                <c:pt idx="1054">
                  <c:v>40.64</c:v>
                </c:pt>
                <c:pt idx="1055">
                  <c:v>40.64</c:v>
                </c:pt>
                <c:pt idx="1056">
                  <c:v>40.65</c:v>
                </c:pt>
                <c:pt idx="1057">
                  <c:v>40.65</c:v>
                </c:pt>
                <c:pt idx="1058">
                  <c:v>40.65</c:v>
                </c:pt>
                <c:pt idx="1059">
                  <c:v>40.659999999999997</c:v>
                </c:pt>
                <c:pt idx="1060">
                  <c:v>40.659999999999997</c:v>
                </c:pt>
                <c:pt idx="1061">
                  <c:v>40.659999999999997</c:v>
                </c:pt>
                <c:pt idx="1062">
                  <c:v>40.67</c:v>
                </c:pt>
                <c:pt idx="1063">
                  <c:v>40.67</c:v>
                </c:pt>
                <c:pt idx="1064">
                  <c:v>40.67</c:v>
                </c:pt>
                <c:pt idx="1065">
                  <c:v>40.67</c:v>
                </c:pt>
                <c:pt idx="1066">
                  <c:v>40.68</c:v>
                </c:pt>
                <c:pt idx="1067">
                  <c:v>40.68</c:v>
                </c:pt>
                <c:pt idx="1068">
                  <c:v>40.68</c:v>
                </c:pt>
                <c:pt idx="1069">
                  <c:v>40.69</c:v>
                </c:pt>
                <c:pt idx="1070">
                  <c:v>40.69</c:v>
                </c:pt>
                <c:pt idx="1071">
                  <c:v>40.69</c:v>
                </c:pt>
                <c:pt idx="1072">
                  <c:v>40.700000000000003</c:v>
                </c:pt>
                <c:pt idx="1073">
                  <c:v>40.700000000000003</c:v>
                </c:pt>
                <c:pt idx="1074">
                  <c:v>40.700000000000003</c:v>
                </c:pt>
                <c:pt idx="1075">
                  <c:v>40.71</c:v>
                </c:pt>
                <c:pt idx="1076">
                  <c:v>40.71</c:v>
                </c:pt>
                <c:pt idx="1077">
                  <c:v>40.71</c:v>
                </c:pt>
                <c:pt idx="1078">
                  <c:v>40.72</c:v>
                </c:pt>
                <c:pt idx="1079">
                  <c:v>40.72</c:v>
                </c:pt>
                <c:pt idx="1080">
                  <c:v>40.729999999999997</c:v>
                </c:pt>
                <c:pt idx="1081">
                  <c:v>40.729999999999997</c:v>
                </c:pt>
                <c:pt idx="1082">
                  <c:v>40.729999999999997</c:v>
                </c:pt>
                <c:pt idx="1083">
                  <c:v>40.729999999999997</c:v>
                </c:pt>
                <c:pt idx="1084">
                  <c:v>40.729999999999997</c:v>
                </c:pt>
                <c:pt idx="1085">
                  <c:v>40.74</c:v>
                </c:pt>
                <c:pt idx="1086">
                  <c:v>40.74</c:v>
                </c:pt>
                <c:pt idx="1087">
                  <c:v>40.74</c:v>
                </c:pt>
                <c:pt idx="1088">
                  <c:v>40.74</c:v>
                </c:pt>
                <c:pt idx="1089">
                  <c:v>40.75</c:v>
                </c:pt>
                <c:pt idx="1090">
                  <c:v>40.75</c:v>
                </c:pt>
                <c:pt idx="1091">
                  <c:v>40.75</c:v>
                </c:pt>
                <c:pt idx="1092">
                  <c:v>40.75</c:v>
                </c:pt>
                <c:pt idx="1093">
                  <c:v>40.75</c:v>
                </c:pt>
                <c:pt idx="1094">
                  <c:v>40.75</c:v>
                </c:pt>
                <c:pt idx="1095">
                  <c:v>40.76</c:v>
                </c:pt>
                <c:pt idx="1096">
                  <c:v>40.76</c:v>
                </c:pt>
                <c:pt idx="1097">
                  <c:v>40.76</c:v>
                </c:pt>
                <c:pt idx="1098">
                  <c:v>40.76</c:v>
                </c:pt>
                <c:pt idx="1099">
                  <c:v>40.76</c:v>
                </c:pt>
                <c:pt idx="1100">
                  <c:v>40.76</c:v>
                </c:pt>
                <c:pt idx="1101">
                  <c:v>40.770000000000003</c:v>
                </c:pt>
                <c:pt idx="1102">
                  <c:v>40.770000000000003</c:v>
                </c:pt>
                <c:pt idx="1103">
                  <c:v>40.770000000000003</c:v>
                </c:pt>
                <c:pt idx="1104">
                  <c:v>40.770000000000003</c:v>
                </c:pt>
                <c:pt idx="1105">
                  <c:v>40.770000000000003</c:v>
                </c:pt>
                <c:pt idx="1106">
                  <c:v>40.78</c:v>
                </c:pt>
                <c:pt idx="1107">
                  <c:v>40.78</c:v>
                </c:pt>
                <c:pt idx="1108">
                  <c:v>40.78</c:v>
                </c:pt>
                <c:pt idx="1109">
                  <c:v>40.78</c:v>
                </c:pt>
                <c:pt idx="1110">
                  <c:v>40.78</c:v>
                </c:pt>
                <c:pt idx="1111">
                  <c:v>40.78</c:v>
                </c:pt>
                <c:pt idx="1112">
                  <c:v>40.78</c:v>
                </c:pt>
                <c:pt idx="1113">
                  <c:v>40.78</c:v>
                </c:pt>
                <c:pt idx="1114">
                  <c:v>40.78</c:v>
                </c:pt>
                <c:pt idx="1115">
                  <c:v>40.79</c:v>
                </c:pt>
                <c:pt idx="1116">
                  <c:v>40.79</c:v>
                </c:pt>
                <c:pt idx="1117">
                  <c:v>40.79</c:v>
                </c:pt>
                <c:pt idx="1118">
                  <c:v>40.79</c:v>
                </c:pt>
                <c:pt idx="1119">
                  <c:v>40.79</c:v>
                </c:pt>
                <c:pt idx="1120">
                  <c:v>40.79</c:v>
                </c:pt>
                <c:pt idx="1121">
                  <c:v>40.79</c:v>
                </c:pt>
                <c:pt idx="1122">
                  <c:v>40.799999999999997</c:v>
                </c:pt>
                <c:pt idx="1123">
                  <c:v>40.799999999999997</c:v>
                </c:pt>
                <c:pt idx="1124">
                  <c:v>40.799999999999997</c:v>
                </c:pt>
                <c:pt idx="1125">
                  <c:v>40.81</c:v>
                </c:pt>
                <c:pt idx="1126">
                  <c:v>40.81</c:v>
                </c:pt>
                <c:pt idx="1127">
                  <c:v>40.81</c:v>
                </c:pt>
                <c:pt idx="1128">
                  <c:v>40.82</c:v>
                </c:pt>
                <c:pt idx="1129">
                  <c:v>40.82</c:v>
                </c:pt>
                <c:pt idx="1130">
                  <c:v>40.82</c:v>
                </c:pt>
                <c:pt idx="1131">
                  <c:v>40.83</c:v>
                </c:pt>
                <c:pt idx="1132">
                  <c:v>40.83</c:v>
                </c:pt>
                <c:pt idx="1133">
                  <c:v>40.83</c:v>
                </c:pt>
                <c:pt idx="1134">
                  <c:v>40.840000000000003</c:v>
                </c:pt>
                <c:pt idx="1135">
                  <c:v>40.840000000000003</c:v>
                </c:pt>
                <c:pt idx="1136">
                  <c:v>40.840000000000003</c:v>
                </c:pt>
                <c:pt idx="1137">
                  <c:v>40.85</c:v>
                </c:pt>
                <c:pt idx="1138">
                  <c:v>40.85</c:v>
                </c:pt>
                <c:pt idx="1139">
                  <c:v>40.86</c:v>
                </c:pt>
                <c:pt idx="1140">
                  <c:v>40.86</c:v>
                </c:pt>
                <c:pt idx="1141">
                  <c:v>40.86</c:v>
                </c:pt>
                <c:pt idx="1142">
                  <c:v>40.869999999999997</c:v>
                </c:pt>
                <c:pt idx="1143">
                  <c:v>40.869999999999997</c:v>
                </c:pt>
                <c:pt idx="1144">
                  <c:v>40.869999999999997</c:v>
                </c:pt>
                <c:pt idx="1145">
                  <c:v>40.880000000000003</c:v>
                </c:pt>
                <c:pt idx="1146">
                  <c:v>40.880000000000003</c:v>
                </c:pt>
                <c:pt idx="1147">
                  <c:v>40.880000000000003</c:v>
                </c:pt>
                <c:pt idx="1148">
                  <c:v>40.89</c:v>
                </c:pt>
                <c:pt idx="1149">
                  <c:v>40.89</c:v>
                </c:pt>
                <c:pt idx="1150">
                  <c:v>40.9</c:v>
                </c:pt>
                <c:pt idx="1151">
                  <c:v>40.9</c:v>
                </c:pt>
                <c:pt idx="1152">
                  <c:v>40.9</c:v>
                </c:pt>
                <c:pt idx="1153">
                  <c:v>40.909999999999997</c:v>
                </c:pt>
                <c:pt idx="1154">
                  <c:v>40.909999999999997</c:v>
                </c:pt>
                <c:pt idx="1155">
                  <c:v>40.92</c:v>
                </c:pt>
                <c:pt idx="1156">
                  <c:v>40.92</c:v>
                </c:pt>
                <c:pt idx="1157">
                  <c:v>40.92</c:v>
                </c:pt>
                <c:pt idx="1158">
                  <c:v>40.93</c:v>
                </c:pt>
                <c:pt idx="1159">
                  <c:v>40.93</c:v>
                </c:pt>
                <c:pt idx="1160">
                  <c:v>40.93</c:v>
                </c:pt>
                <c:pt idx="1161">
                  <c:v>40.93</c:v>
                </c:pt>
                <c:pt idx="1162">
                  <c:v>40.94</c:v>
                </c:pt>
                <c:pt idx="1163">
                  <c:v>40.94</c:v>
                </c:pt>
                <c:pt idx="1164">
                  <c:v>40.94</c:v>
                </c:pt>
                <c:pt idx="1165">
                  <c:v>40.950000000000003</c:v>
                </c:pt>
                <c:pt idx="1166">
                  <c:v>40.950000000000003</c:v>
                </c:pt>
                <c:pt idx="1167">
                  <c:v>40.950000000000003</c:v>
                </c:pt>
                <c:pt idx="1168">
                  <c:v>40.950000000000003</c:v>
                </c:pt>
                <c:pt idx="1169">
                  <c:v>40.950000000000003</c:v>
                </c:pt>
                <c:pt idx="1170">
                  <c:v>40.950000000000003</c:v>
                </c:pt>
                <c:pt idx="1171">
                  <c:v>40.96</c:v>
                </c:pt>
                <c:pt idx="1172">
                  <c:v>40.96</c:v>
                </c:pt>
                <c:pt idx="1173">
                  <c:v>40.96</c:v>
                </c:pt>
                <c:pt idx="1174">
                  <c:v>40.96</c:v>
                </c:pt>
                <c:pt idx="1175">
                  <c:v>40.96</c:v>
                </c:pt>
                <c:pt idx="1176">
                  <c:v>40.96</c:v>
                </c:pt>
                <c:pt idx="1177">
                  <c:v>40.97</c:v>
                </c:pt>
                <c:pt idx="1178">
                  <c:v>40.97</c:v>
                </c:pt>
                <c:pt idx="1179">
                  <c:v>40.97</c:v>
                </c:pt>
                <c:pt idx="1180">
                  <c:v>40.97</c:v>
                </c:pt>
                <c:pt idx="1181">
                  <c:v>40.97</c:v>
                </c:pt>
                <c:pt idx="1182">
                  <c:v>40.97</c:v>
                </c:pt>
                <c:pt idx="1183">
                  <c:v>40.98</c:v>
                </c:pt>
                <c:pt idx="1184">
                  <c:v>40.98</c:v>
                </c:pt>
                <c:pt idx="1185">
                  <c:v>40.98</c:v>
                </c:pt>
                <c:pt idx="1186">
                  <c:v>40.99</c:v>
                </c:pt>
                <c:pt idx="1187">
                  <c:v>40.99</c:v>
                </c:pt>
                <c:pt idx="1188">
                  <c:v>40.99</c:v>
                </c:pt>
                <c:pt idx="1189">
                  <c:v>41</c:v>
                </c:pt>
                <c:pt idx="1190">
                  <c:v>41</c:v>
                </c:pt>
                <c:pt idx="1191">
                  <c:v>41</c:v>
                </c:pt>
                <c:pt idx="1192">
                  <c:v>41.01</c:v>
                </c:pt>
                <c:pt idx="1193">
                  <c:v>41.01</c:v>
                </c:pt>
                <c:pt idx="1194">
                  <c:v>41.01</c:v>
                </c:pt>
                <c:pt idx="1195">
                  <c:v>41.02</c:v>
                </c:pt>
                <c:pt idx="1196">
                  <c:v>41.02</c:v>
                </c:pt>
                <c:pt idx="1197">
                  <c:v>41.02</c:v>
                </c:pt>
                <c:pt idx="1198">
                  <c:v>41.03</c:v>
                </c:pt>
                <c:pt idx="1199">
                  <c:v>41.03</c:v>
                </c:pt>
                <c:pt idx="1200">
                  <c:v>41.03</c:v>
                </c:pt>
                <c:pt idx="1201">
                  <c:v>41.04</c:v>
                </c:pt>
                <c:pt idx="1202">
                  <c:v>41.04</c:v>
                </c:pt>
                <c:pt idx="1203">
                  <c:v>41.04</c:v>
                </c:pt>
                <c:pt idx="1204">
                  <c:v>41.05</c:v>
                </c:pt>
                <c:pt idx="1205">
                  <c:v>41.05</c:v>
                </c:pt>
                <c:pt idx="1206">
                  <c:v>41.05</c:v>
                </c:pt>
                <c:pt idx="1207">
                  <c:v>41.06</c:v>
                </c:pt>
                <c:pt idx="1208">
                  <c:v>41.06</c:v>
                </c:pt>
                <c:pt idx="1209">
                  <c:v>41.06</c:v>
                </c:pt>
                <c:pt idx="1210">
                  <c:v>41.07</c:v>
                </c:pt>
                <c:pt idx="1211">
                  <c:v>41.07</c:v>
                </c:pt>
                <c:pt idx="1212">
                  <c:v>41.07</c:v>
                </c:pt>
                <c:pt idx="1213">
                  <c:v>41.08</c:v>
                </c:pt>
                <c:pt idx="1214">
                  <c:v>41.08</c:v>
                </c:pt>
                <c:pt idx="1215">
                  <c:v>41.08</c:v>
                </c:pt>
                <c:pt idx="1216">
                  <c:v>41.09</c:v>
                </c:pt>
                <c:pt idx="1217">
                  <c:v>41.09</c:v>
                </c:pt>
                <c:pt idx="1218">
                  <c:v>41.09</c:v>
                </c:pt>
                <c:pt idx="1219">
                  <c:v>41.1</c:v>
                </c:pt>
                <c:pt idx="1220">
                  <c:v>41.1</c:v>
                </c:pt>
                <c:pt idx="1221">
                  <c:v>41.1</c:v>
                </c:pt>
                <c:pt idx="1222">
                  <c:v>41.11</c:v>
                </c:pt>
                <c:pt idx="1223">
                  <c:v>41.11</c:v>
                </c:pt>
                <c:pt idx="1224">
                  <c:v>41.11</c:v>
                </c:pt>
                <c:pt idx="1225">
                  <c:v>41.11</c:v>
                </c:pt>
                <c:pt idx="1226">
                  <c:v>41.11</c:v>
                </c:pt>
                <c:pt idx="1227">
                  <c:v>41.11</c:v>
                </c:pt>
                <c:pt idx="1228">
                  <c:v>41.12</c:v>
                </c:pt>
                <c:pt idx="1229">
                  <c:v>41.12</c:v>
                </c:pt>
                <c:pt idx="1230">
                  <c:v>41.12</c:v>
                </c:pt>
                <c:pt idx="1231">
                  <c:v>41.12</c:v>
                </c:pt>
                <c:pt idx="1232">
                  <c:v>41.12</c:v>
                </c:pt>
                <c:pt idx="1233">
                  <c:v>41.12</c:v>
                </c:pt>
                <c:pt idx="1234">
                  <c:v>41.12</c:v>
                </c:pt>
                <c:pt idx="1235">
                  <c:v>41.12</c:v>
                </c:pt>
                <c:pt idx="1236">
                  <c:v>41.12</c:v>
                </c:pt>
                <c:pt idx="1237">
                  <c:v>41.12</c:v>
                </c:pt>
                <c:pt idx="1238">
                  <c:v>41.12</c:v>
                </c:pt>
                <c:pt idx="1239">
                  <c:v>41.12</c:v>
                </c:pt>
                <c:pt idx="1240">
                  <c:v>41.12</c:v>
                </c:pt>
                <c:pt idx="1241">
                  <c:v>41.12</c:v>
                </c:pt>
                <c:pt idx="1242">
                  <c:v>41.12</c:v>
                </c:pt>
                <c:pt idx="1243">
                  <c:v>41.12</c:v>
                </c:pt>
                <c:pt idx="1244">
                  <c:v>41.12</c:v>
                </c:pt>
                <c:pt idx="1245">
                  <c:v>41.13</c:v>
                </c:pt>
                <c:pt idx="1246">
                  <c:v>41.13</c:v>
                </c:pt>
                <c:pt idx="1247">
                  <c:v>41.13</c:v>
                </c:pt>
                <c:pt idx="1248">
                  <c:v>41.13</c:v>
                </c:pt>
                <c:pt idx="1249">
                  <c:v>41.14</c:v>
                </c:pt>
                <c:pt idx="1250">
                  <c:v>41.14</c:v>
                </c:pt>
                <c:pt idx="1251">
                  <c:v>41.14</c:v>
                </c:pt>
                <c:pt idx="1252">
                  <c:v>41.14</c:v>
                </c:pt>
                <c:pt idx="1253">
                  <c:v>41.14</c:v>
                </c:pt>
                <c:pt idx="1254">
                  <c:v>41.15</c:v>
                </c:pt>
                <c:pt idx="1255">
                  <c:v>41.15</c:v>
                </c:pt>
                <c:pt idx="1256">
                  <c:v>41.15</c:v>
                </c:pt>
                <c:pt idx="1257">
                  <c:v>41.15</c:v>
                </c:pt>
                <c:pt idx="1258">
                  <c:v>41.15</c:v>
                </c:pt>
                <c:pt idx="1259">
                  <c:v>41.16</c:v>
                </c:pt>
                <c:pt idx="1260">
                  <c:v>41.16</c:v>
                </c:pt>
                <c:pt idx="1261">
                  <c:v>41.16</c:v>
                </c:pt>
                <c:pt idx="1262">
                  <c:v>41.16</c:v>
                </c:pt>
                <c:pt idx="1263">
                  <c:v>41.16</c:v>
                </c:pt>
                <c:pt idx="1264">
                  <c:v>41.16</c:v>
                </c:pt>
                <c:pt idx="1265">
                  <c:v>41.17</c:v>
                </c:pt>
                <c:pt idx="1266">
                  <c:v>41.17</c:v>
                </c:pt>
                <c:pt idx="1267">
                  <c:v>41.17</c:v>
                </c:pt>
                <c:pt idx="1268">
                  <c:v>41.17</c:v>
                </c:pt>
                <c:pt idx="1269">
                  <c:v>41.18</c:v>
                </c:pt>
                <c:pt idx="1270">
                  <c:v>41.18</c:v>
                </c:pt>
                <c:pt idx="1271">
                  <c:v>41.18</c:v>
                </c:pt>
                <c:pt idx="1272">
                  <c:v>41.19</c:v>
                </c:pt>
                <c:pt idx="1273">
                  <c:v>41.19</c:v>
                </c:pt>
                <c:pt idx="1274">
                  <c:v>41.19</c:v>
                </c:pt>
                <c:pt idx="1275">
                  <c:v>41.2</c:v>
                </c:pt>
                <c:pt idx="1276">
                  <c:v>41.2</c:v>
                </c:pt>
                <c:pt idx="1277">
                  <c:v>41.2</c:v>
                </c:pt>
                <c:pt idx="1278">
                  <c:v>41.21</c:v>
                </c:pt>
                <c:pt idx="1279">
                  <c:v>41.21</c:v>
                </c:pt>
                <c:pt idx="1280">
                  <c:v>41.21</c:v>
                </c:pt>
                <c:pt idx="1281">
                  <c:v>41.21</c:v>
                </c:pt>
                <c:pt idx="1282">
                  <c:v>41.22</c:v>
                </c:pt>
                <c:pt idx="1283">
                  <c:v>41.22</c:v>
                </c:pt>
                <c:pt idx="1284">
                  <c:v>41.22</c:v>
                </c:pt>
                <c:pt idx="1285">
                  <c:v>41.22</c:v>
                </c:pt>
                <c:pt idx="1286">
                  <c:v>41.22</c:v>
                </c:pt>
                <c:pt idx="1287">
                  <c:v>41.22</c:v>
                </c:pt>
                <c:pt idx="1288">
                  <c:v>41.22</c:v>
                </c:pt>
                <c:pt idx="1289">
                  <c:v>41.22</c:v>
                </c:pt>
                <c:pt idx="1290">
                  <c:v>41.22</c:v>
                </c:pt>
                <c:pt idx="1291">
                  <c:v>41.22</c:v>
                </c:pt>
                <c:pt idx="1292">
                  <c:v>41.22</c:v>
                </c:pt>
                <c:pt idx="1293">
                  <c:v>41.22</c:v>
                </c:pt>
                <c:pt idx="1294">
                  <c:v>41.22</c:v>
                </c:pt>
                <c:pt idx="1295">
                  <c:v>41.22</c:v>
                </c:pt>
                <c:pt idx="1296">
                  <c:v>41.22</c:v>
                </c:pt>
                <c:pt idx="1297">
                  <c:v>41.22</c:v>
                </c:pt>
                <c:pt idx="1298">
                  <c:v>41.22</c:v>
                </c:pt>
                <c:pt idx="1299">
                  <c:v>41.22</c:v>
                </c:pt>
                <c:pt idx="1300">
                  <c:v>41.22</c:v>
                </c:pt>
                <c:pt idx="1301">
                  <c:v>41.22</c:v>
                </c:pt>
                <c:pt idx="1302">
                  <c:v>41.22</c:v>
                </c:pt>
                <c:pt idx="1303">
                  <c:v>41.22</c:v>
                </c:pt>
                <c:pt idx="1304">
                  <c:v>41.22</c:v>
                </c:pt>
                <c:pt idx="1305">
                  <c:v>41.22</c:v>
                </c:pt>
                <c:pt idx="1306">
                  <c:v>41.22</c:v>
                </c:pt>
                <c:pt idx="1307">
                  <c:v>41.22</c:v>
                </c:pt>
                <c:pt idx="1308">
                  <c:v>41.22</c:v>
                </c:pt>
                <c:pt idx="1309">
                  <c:v>41.22</c:v>
                </c:pt>
                <c:pt idx="1310">
                  <c:v>41.22</c:v>
                </c:pt>
                <c:pt idx="1311">
                  <c:v>41.22</c:v>
                </c:pt>
                <c:pt idx="1312">
                  <c:v>41.22</c:v>
                </c:pt>
                <c:pt idx="1313">
                  <c:v>41.22</c:v>
                </c:pt>
                <c:pt idx="1314">
                  <c:v>41.22</c:v>
                </c:pt>
                <c:pt idx="1315">
                  <c:v>41.22</c:v>
                </c:pt>
                <c:pt idx="1316">
                  <c:v>41.22</c:v>
                </c:pt>
                <c:pt idx="1317">
                  <c:v>41.22</c:v>
                </c:pt>
                <c:pt idx="1318">
                  <c:v>41.22</c:v>
                </c:pt>
                <c:pt idx="1319">
                  <c:v>41.22</c:v>
                </c:pt>
                <c:pt idx="1320">
                  <c:v>41.22</c:v>
                </c:pt>
                <c:pt idx="1321">
                  <c:v>41.22</c:v>
                </c:pt>
                <c:pt idx="1322">
                  <c:v>41.22</c:v>
                </c:pt>
                <c:pt idx="1323">
                  <c:v>41.22</c:v>
                </c:pt>
                <c:pt idx="1324">
                  <c:v>41.21</c:v>
                </c:pt>
                <c:pt idx="1325">
                  <c:v>41.22</c:v>
                </c:pt>
                <c:pt idx="1326">
                  <c:v>41.22</c:v>
                </c:pt>
                <c:pt idx="1327">
                  <c:v>41.22</c:v>
                </c:pt>
                <c:pt idx="1328">
                  <c:v>41.22</c:v>
                </c:pt>
                <c:pt idx="1329">
                  <c:v>41.22</c:v>
                </c:pt>
                <c:pt idx="1330">
                  <c:v>41.22</c:v>
                </c:pt>
                <c:pt idx="1331">
                  <c:v>41.22</c:v>
                </c:pt>
                <c:pt idx="1332">
                  <c:v>41.22</c:v>
                </c:pt>
                <c:pt idx="1333">
                  <c:v>41.22</c:v>
                </c:pt>
                <c:pt idx="1334">
                  <c:v>41.22</c:v>
                </c:pt>
                <c:pt idx="1335">
                  <c:v>41.22</c:v>
                </c:pt>
                <c:pt idx="1336">
                  <c:v>41.23</c:v>
                </c:pt>
                <c:pt idx="1337">
                  <c:v>41.23</c:v>
                </c:pt>
                <c:pt idx="1338">
                  <c:v>41.23</c:v>
                </c:pt>
                <c:pt idx="1339">
                  <c:v>41.23</c:v>
                </c:pt>
                <c:pt idx="1340">
                  <c:v>41.23</c:v>
                </c:pt>
                <c:pt idx="1341">
                  <c:v>41.23</c:v>
                </c:pt>
                <c:pt idx="1342">
                  <c:v>41.24</c:v>
                </c:pt>
                <c:pt idx="1343">
                  <c:v>41.24</c:v>
                </c:pt>
                <c:pt idx="1344">
                  <c:v>41.24</c:v>
                </c:pt>
                <c:pt idx="1345">
                  <c:v>41.24</c:v>
                </c:pt>
                <c:pt idx="1346">
                  <c:v>41.24</c:v>
                </c:pt>
                <c:pt idx="1347">
                  <c:v>41.25</c:v>
                </c:pt>
                <c:pt idx="1348">
                  <c:v>41.25</c:v>
                </c:pt>
                <c:pt idx="1349">
                  <c:v>41.25</c:v>
                </c:pt>
                <c:pt idx="1350">
                  <c:v>41.25</c:v>
                </c:pt>
                <c:pt idx="1351">
                  <c:v>41.26</c:v>
                </c:pt>
                <c:pt idx="1352">
                  <c:v>41.26</c:v>
                </c:pt>
                <c:pt idx="1353">
                  <c:v>41.26</c:v>
                </c:pt>
                <c:pt idx="1354">
                  <c:v>41.26</c:v>
                </c:pt>
                <c:pt idx="1355">
                  <c:v>41.26</c:v>
                </c:pt>
                <c:pt idx="1356">
                  <c:v>41.27</c:v>
                </c:pt>
                <c:pt idx="1357">
                  <c:v>41.27</c:v>
                </c:pt>
                <c:pt idx="1358">
                  <c:v>41.27</c:v>
                </c:pt>
                <c:pt idx="1359">
                  <c:v>41.27</c:v>
                </c:pt>
                <c:pt idx="1360">
                  <c:v>41.27</c:v>
                </c:pt>
                <c:pt idx="1361">
                  <c:v>41.28</c:v>
                </c:pt>
                <c:pt idx="1362">
                  <c:v>41.28</c:v>
                </c:pt>
                <c:pt idx="1363">
                  <c:v>41.28</c:v>
                </c:pt>
                <c:pt idx="1364">
                  <c:v>41.28</c:v>
                </c:pt>
                <c:pt idx="1365">
                  <c:v>41.29</c:v>
                </c:pt>
                <c:pt idx="1366">
                  <c:v>41.29</c:v>
                </c:pt>
                <c:pt idx="1367">
                  <c:v>41.29</c:v>
                </c:pt>
                <c:pt idx="1368">
                  <c:v>41.3</c:v>
                </c:pt>
                <c:pt idx="1369">
                  <c:v>41.3</c:v>
                </c:pt>
                <c:pt idx="1370">
                  <c:v>41.3</c:v>
                </c:pt>
                <c:pt idx="1371">
                  <c:v>41.31</c:v>
                </c:pt>
                <c:pt idx="1372">
                  <c:v>41.31</c:v>
                </c:pt>
                <c:pt idx="1373">
                  <c:v>41.32</c:v>
                </c:pt>
                <c:pt idx="1374">
                  <c:v>41.32</c:v>
                </c:pt>
                <c:pt idx="1375">
                  <c:v>41.32</c:v>
                </c:pt>
                <c:pt idx="1376">
                  <c:v>41.33</c:v>
                </c:pt>
                <c:pt idx="1377">
                  <c:v>41.33</c:v>
                </c:pt>
                <c:pt idx="1378">
                  <c:v>41.34</c:v>
                </c:pt>
                <c:pt idx="1379">
                  <c:v>41.34</c:v>
                </c:pt>
                <c:pt idx="1380">
                  <c:v>41.35</c:v>
                </c:pt>
                <c:pt idx="1381">
                  <c:v>41.35</c:v>
                </c:pt>
                <c:pt idx="1382">
                  <c:v>41.35</c:v>
                </c:pt>
                <c:pt idx="1383">
                  <c:v>41.36</c:v>
                </c:pt>
                <c:pt idx="1384">
                  <c:v>41.36</c:v>
                </c:pt>
                <c:pt idx="1385">
                  <c:v>41.37</c:v>
                </c:pt>
                <c:pt idx="1386">
                  <c:v>41.37</c:v>
                </c:pt>
                <c:pt idx="1387">
                  <c:v>41.38</c:v>
                </c:pt>
                <c:pt idx="1388">
                  <c:v>41.38</c:v>
                </c:pt>
                <c:pt idx="1389">
                  <c:v>41.39</c:v>
                </c:pt>
                <c:pt idx="1390">
                  <c:v>41.39</c:v>
                </c:pt>
                <c:pt idx="1391">
                  <c:v>41.4</c:v>
                </c:pt>
                <c:pt idx="1392">
                  <c:v>41.4</c:v>
                </c:pt>
                <c:pt idx="1393">
                  <c:v>41.41</c:v>
                </c:pt>
                <c:pt idx="1394">
                  <c:v>41.41</c:v>
                </c:pt>
                <c:pt idx="1395">
                  <c:v>41.42</c:v>
                </c:pt>
                <c:pt idx="1396">
                  <c:v>41.43</c:v>
                </c:pt>
                <c:pt idx="1397">
                  <c:v>41.43</c:v>
                </c:pt>
                <c:pt idx="1398">
                  <c:v>41.44</c:v>
                </c:pt>
                <c:pt idx="1399">
                  <c:v>41.44</c:v>
                </c:pt>
                <c:pt idx="1400">
                  <c:v>41.45</c:v>
                </c:pt>
                <c:pt idx="1401">
                  <c:v>41.46</c:v>
                </c:pt>
                <c:pt idx="1402">
                  <c:v>41.46</c:v>
                </c:pt>
                <c:pt idx="1403">
                  <c:v>41.47</c:v>
                </c:pt>
                <c:pt idx="1404">
                  <c:v>41.47</c:v>
                </c:pt>
                <c:pt idx="1405">
                  <c:v>41.48</c:v>
                </c:pt>
                <c:pt idx="1406">
                  <c:v>41.49</c:v>
                </c:pt>
                <c:pt idx="1407">
                  <c:v>41.49</c:v>
                </c:pt>
                <c:pt idx="1408">
                  <c:v>41.5</c:v>
                </c:pt>
                <c:pt idx="1409">
                  <c:v>41.5</c:v>
                </c:pt>
                <c:pt idx="1410">
                  <c:v>41.51</c:v>
                </c:pt>
                <c:pt idx="1411">
                  <c:v>41.51</c:v>
                </c:pt>
                <c:pt idx="1412">
                  <c:v>41.52</c:v>
                </c:pt>
                <c:pt idx="1413">
                  <c:v>41.52</c:v>
                </c:pt>
                <c:pt idx="1414">
                  <c:v>41.52</c:v>
                </c:pt>
                <c:pt idx="1415">
                  <c:v>41.53</c:v>
                </c:pt>
                <c:pt idx="1416">
                  <c:v>41.53</c:v>
                </c:pt>
                <c:pt idx="1417">
                  <c:v>41.54</c:v>
                </c:pt>
                <c:pt idx="1418">
                  <c:v>41.54</c:v>
                </c:pt>
                <c:pt idx="1419">
                  <c:v>41.55</c:v>
                </c:pt>
                <c:pt idx="1420">
                  <c:v>41.55</c:v>
                </c:pt>
                <c:pt idx="1421">
                  <c:v>41.55</c:v>
                </c:pt>
                <c:pt idx="1422">
                  <c:v>41.56</c:v>
                </c:pt>
                <c:pt idx="1423">
                  <c:v>41.56</c:v>
                </c:pt>
                <c:pt idx="1424">
                  <c:v>41.56</c:v>
                </c:pt>
                <c:pt idx="1425">
                  <c:v>41.57</c:v>
                </c:pt>
                <c:pt idx="1426">
                  <c:v>41.57</c:v>
                </c:pt>
                <c:pt idx="1427">
                  <c:v>41.57</c:v>
                </c:pt>
                <c:pt idx="1428">
                  <c:v>41.58</c:v>
                </c:pt>
                <c:pt idx="1429">
                  <c:v>41.58</c:v>
                </c:pt>
                <c:pt idx="1430">
                  <c:v>41.58</c:v>
                </c:pt>
                <c:pt idx="1431">
                  <c:v>41.58</c:v>
                </c:pt>
                <c:pt idx="1432">
                  <c:v>41.59</c:v>
                </c:pt>
                <c:pt idx="1433">
                  <c:v>41.59</c:v>
                </c:pt>
                <c:pt idx="1434">
                  <c:v>41.59</c:v>
                </c:pt>
                <c:pt idx="1435">
                  <c:v>41.59</c:v>
                </c:pt>
                <c:pt idx="1436">
                  <c:v>41.6</c:v>
                </c:pt>
                <c:pt idx="1437">
                  <c:v>41.6</c:v>
                </c:pt>
                <c:pt idx="1438">
                  <c:v>41.6</c:v>
                </c:pt>
                <c:pt idx="1439">
                  <c:v>41.6</c:v>
                </c:pt>
                <c:pt idx="1440">
                  <c:v>41.6</c:v>
                </c:pt>
                <c:pt idx="1441">
                  <c:v>41.6</c:v>
                </c:pt>
                <c:pt idx="1442">
                  <c:v>41.61</c:v>
                </c:pt>
                <c:pt idx="1443">
                  <c:v>41.61</c:v>
                </c:pt>
                <c:pt idx="1444">
                  <c:v>41.61</c:v>
                </c:pt>
                <c:pt idx="1445">
                  <c:v>41.61</c:v>
                </c:pt>
                <c:pt idx="1446">
                  <c:v>41.61</c:v>
                </c:pt>
                <c:pt idx="1447">
                  <c:v>41.62</c:v>
                </c:pt>
                <c:pt idx="1448">
                  <c:v>41.62</c:v>
                </c:pt>
                <c:pt idx="1449">
                  <c:v>41.62</c:v>
                </c:pt>
                <c:pt idx="1450">
                  <c:v>41.63</c:v>
                </c:pt>
                <c:pt idx="1451">
                  <c:v>41.63</c:v>
                </c:pt>
                <c:pt idx="1452">
                  <c:v>41.63</c:v>
                </c:pt>
                <c:pt idx="1453">
                  <c:v>41.63</c:v>
                </c:pt>
                <c:pt idx="1454">
                  <c:v>41.64</c:v>
                </c:pt>
                <c:pt idx="1455">
                  <c:v>41.64</c:v>
                </c:pt>
                <c:pt idx="1456">
                  <c:v>41.64</c:v>
                </c:pt>
                <c:pt idx="1457">
                  <c:v>41.64</c:v>
                </c:pt>
                <c:pt idx="1458">
                  <c:v>41.65</c:v>
                </c:pt>
                <c:pt idx="1459">
                  <c:v>41.65</c:v>
                </c:pt>
                <c:pt idx="1460">
                  <c:v>41.65</c:v>
                </c:pt>
                <c:pt idx="1461">
                  <c:v>41.65</c:v>
                </c:pt>
                <c:pt idx="1462">
                  <c:v>41.65</c:v>
                </c:pt>
                <c:pt idx="1463">
                  <c:v>41.66</c:v>
                </c:pt>
                <c:pt idx="1464">
                  <c:v>41.66</c:v>
                </c:pt>
                <c:pt idx="1465">
                  <c:v>41.66</c:v>
                </c:pt>
                <c:pt idx="1466">
                  <c:v>41.66</c:v>
                </c:pt>
                <c:pt idx="1467">
                  <c:v>41.66</c:v>
                </c:pt>
                <c:pt idx="1468">
                  <c:v>41.67</c:v>
                </c:pt>
                <c:pt idx="1469">
                  <c:v>41.67</c:v>
                </c:pt>
                <c:pt idx="1470">
                  <c:v>41.67</c:v>
                </c:pt>
                <c:pt idx="1471">
                  <c:v>41.68</c:v>
                </c:pt>
                <c:pt idx="1472">
                  <c:v>41.68</c:v>
                </c:pt>
                <c:pt idx="1473">
                  <c:v>41.68</c:v>
                </c:pt>
                <c:pt idx="1474">
                  <c:v>41.69</c:v>
                </c:pt>
                <c:pt idx="1475">
                  <c:v>41.69</c:v>
                </c:pt>
                <c:pt idx="1476">
                  <c:v>41.69</c:v>
                </c:pt>
                <c:pt idx="1477">
                  <c:v>41.7</c:v>
                </c:pt>
                <c:pt idx="1478">
                  <c:v>41.7</c:v>
                </c:pt>
                <c:pt idx="1479">
                  <c:v>41.7</c:v>
                </c:pt>
                <c:pt idx="1480">
                  <c:v>41.71</c:v>
                </c:pt>
                <c:pt idx="1481">
                  <c:v>41.71</c:v>
                </c:pt>
                <c:pt idx="1482">
                  <c:v>41.72</c:v>
                </c:pt>
                <c:pt idx="1483">
                  <c:v>41.72</c:v>
                </c:pt>
                <c:pt idx="1484">
                  <c:v>41.72</c:v>
                </c:pt>
                <c:pt idx="1485">
                  <c:v>41.73</c:v>
                </c:pt>
                <c:pt idx="1486">
                  <c:v>41.73</c:v>
                </c:pt>
                <c:pt idx="1487">
                  <c:v>41.73</c:v>
                </c:pt>
                <c:pt idx="1488">
                  <c:v>41.74</c:v>
                </c:pt>
                <c:pt idx="1489">
                  <c:v>41.74</c:v>
                </c:pt>
                <c:pt idx="1490">
                  <c:v>41.74</c:v>
                </c:pt>
                <c:pt idx="1491">
                  <c:v>41.74</c:v>
                </c:pt>
                <c:pt idx="1492">
                  <c:v>41.75</c:v>
                </c:pt>
                <c:pt idx="1493">
                  <c:v>41.75</c:v>
                </c:pt>
                <c:pt idx="1494">
                  <c:v>41.75</c:v>
                </c:pt>
                <c:pt idx="1495">
                  <c:v>41.75</c:v>
                </c:pt>
                <c:pt idx="1496">
                  <c:v>41.75</c:v>
                </c:pt>
                <c:pt idx="1497">
                  <c:v>41.76</c:v>
                </c:pt>
                <c:pt idx="1498">
                  <c:v>41.76</c:v>
                </c:pt>
                <c:pt idx="1499">
                  <c:v>41.76</c:v>
                </c:pt>
                <c:pt idx="1500">
                  <c:v>41.77</c:v>
                </c:pt>
                <c:pt idx="1501">
                  <c:v>41.77</c:v>
                </c:pt>
                <c:pt idx="1502">
                  <c:v>41.77</c:v>
                </c:pt>
                <c:pt idx="1503">
                  <c:v>41.78</c:v>
                </c:pt>
                <c:pt idx="1504">
                  <c:v>41.78</c:v>
                </c:pt>
                <c:pt idx="1505">
                  <c:v>41.78</c:v>
                </c:pt>
                <c:pt idx="1506">
                  <c:v>41.78</c:v>
                </c:pt>
                <c:pt idx="1507">
                  <c:v>41.79</c:v>
                </c:pt>
                <c:pt idx="1508">
                  <c:v>41.79</c:v>
                </c:pt>
                <c:pt idx="1509">
                  <c:v>41.79</c:v>
                </c:pt>
                <c:pt idx="1510">
                  <c:v>41.79</c:v>
                </c:pt>
                <c:pt idx="1511">
                  <c:v>41.8</c:v>
                </c:pt>
                <c:pt idx="1512">
                  <c:v>41.8</c:v>
                </c:pt>
                <c:pt idx="1513">
                  <c:v>41.8</c:v>
                </c:pt>
                <c:pt idx="1514">
                  <c:v>41.8</c:v>
                </c:pt>
                <c:pt idx="1515">
                  <c:v>41.8</c:v>
                </c:pt>
                <c:pt idx="1516">
                  <c:v>41.81</c:v>
                </c:pt>
                <c:pt idx="1517">
                  <c:v>41.81</c:v>
                </c:pt>
                <c:pt idx="1518">
                  <c:v>41.81</c:v>
                </c:pt>
                <c:pt idx="1519">
                  <c:v>41.81</c:v>
                </c:pt>
                <c:pt idx="1520">
                  <c:v>41.81</c:v>
                </c:pt>
                <c:pt idx="1521">
                  <c:v>41.81</c:v>
                </c:pt>
                <c:pt idx="1522">
                  <c:v>41.81</c:v>
                </c:pt>
                <c:pt idx="1523">
                  <c:v>41.82</c:v>
                </c:pt>
                <c:pt idx="1524">
                  <c:v>41.82</c:v>
                </c:pt>
                <c:pt idx="1525">
                  <c:v>41.82</c:v>
                </c:pt>
                <c:pt idx="1526">
                  <c:v>41.82</c:v>
                </c:pt>
                <c:pt idx="1527">
                  <c:v>41.82</c:v>
                </c:pt>
                <c:pt idx="1528">
                  <c:v>41.82</c:v>
                </c:pt>
                <c:pt idx="1529">
                  <c:v>41.82</c:v>
                </c:pt>
                <c:pt idx="1530">
                  <c:v>41.82</c:v>
                </c:pt>
                <c:pt idx="1531">
                  <c:v>41.83</c:v>
                </c:pt>
                <c:pt idx="1532">
                  <c:v>41.83</c:v>
                </c:pt>
                <c:pt idx="1533">
                  <c:v>41.83</c:v>
                </c:pt>
                <c:pt idx="1534">
                  <c:v>41.83</c:v>
                </c:pt>
                <c:pt idx="1535">
                  <c:v>41.83</c:v>
                </c:pt>
                <c:pt idx="1536">
                  <c:v>41.84</c:v>
                </c:pt>
                <c:pt idx="1537">
                  <c:v>41.84</c:v>
                </c:pt>
                <c:pt idx="1538">
                  <c:v>41.84</c:v>
                </c:pt>
                <c:pt idx="1539">
                  <c:v>41.84</c:v>
                </c:pt>
                <c:pt idx="1540">
                  <c:v>41.84</c:v>
                </c:pt>
                <c:pt idx="1541">
                  <c:v>41.84</c:v>
                </c:pt>
                <c:pt idx="1542">
                  <c:v>41.84</c:v>
                </c:pt>
                <c:pt idx="1543">
                  <c:v>41.84</c:v>
                </c:pt>
                <c:pt idx="1544">
                  <c:v>41.84</c:v>
                </c:pt>
                <c:pt idx="1545">
                  <c:v>41.84</c:v>
                </c:pt>
                <c:pt idx="1546">
                  <c:v>41.85</c:v>
                </c:pt>
                <c:pt idx="1547">
                  <c:v>41.85</c:v>
                </c:pt>
                <c:pt idx="1548">
                  <c:v>41.85</c:v>
                </c:pt>
                <c:pt idx="1549">
                  <c:v>41.85</c:v>
                </c:pt>
                <c:pt idx="1550">
                  <c:v>41.85</c:v>
                </c:pt>
                <c:pt idx="1551">
                  <c:v>41.85</c:v>
                </c:pt>
                <c:pt idx="1552">
                  <c:v>41.85</c:v>
                </c:pt>
                <c:pt idx="1553">
                  <c:v>41.85</c:v>
                </c:pt>
                <c:pt idx="1554">
                  <c:v>41.85</c:v>
                </c:pt>
                <c:pt idx="1555">
                  <c:v>41.86</c:v>
                </c:pt>
                <c:pt idx="1556">
                  <c:v>41.86</c:v>
                </c:pt>
                <c:pt idx="1557">
                  <c:v>41.86</c:v>
                </c:pt>
                <c:pt idx="1558">
                  <c:v>41.86</c:v>
                </c:pt>
                <c:pt idx="1559">
                  <c:v>41.86</c:v>
                </c:pt>
                <c:pt idx="1560">
                  <c:v>41.86</c:v>
                </c:pt>
                <c:pt idx="1561">
                  <c:v>41.86</c:v>
                </c:pt>
                <c:pt idx="1562">
                  <c:v>41.87</c:v>
                </c:pt>
                <c:pt idx="1563">
                  <c:v>41.87</c:v>
                </c:pt>
                <c:pt idx="1564">
                  <c:v>41.87</c:v>
                </c:pt>
                <c:pt idx="1565">
                  <c:v>41.87</c:v>
                </c:pt>
                <c:pt idx="1566">
                  <c:v>41.87</c:v>
                </c:pt>
                <c:pt idx="1567">
                  <c:v>41.87</c:v>
                </c:pt>
                <c:pt idx="1568">
                  <c:v>41.87</c:v>
                </c:pt>
                <c:pt idx="1569">
                  <c:v>41.88</c:v>
                </c:pt>
                <c:pt idx="1570">
                  <c:v>41.88</c:v>
                </c:pt>
                <c:pt idx="1571">
                  <c:v>41.88</c:v>
                </c:pt>
                <c:pt idx="1572">
                  <c:v>41.88</c:v>
                </c:pt>
                <c:pt idx="1573">
                  <c:v>41.88</c:v>
                </c:pt>
                <c:pt idx="1574">
                  <c:v>41.89</c:v>
                </c:pt>
                <c:pt idx="1575">
                  <c:v>41.89</c:v>
                </c:pt>
                <c:pt idx="1576">
                  <c:v>41.89</c:v>
                </c:pt>
                <c:pt idx="1577">
                  <c:v>41.9</c:v>
                </c:pt>
                <c:pt idx="1578">
                  <c:v>41.9</c:v>
                </c:pt>
                <c:pt idx="1579">
                  <c:v>41.91</c:v>
                </c:pt>
                <c:pt idx="1580">
                  <c:v>41.91</c:v>
                </c:pt>
                <c:pt idx="1581">
                  <c:v>41.91</c:v>
                </c:pt>
                <c:pt idx="1582">
                  <c:v>41.92</c:v>
                </c:pt>
                <c:pt idx="1583">
                  <c:v>41.92</c:v>
                </c:pt>
                <c:pt idx="1584">
                  <c:v>41.93</c:v>
                </c:pt>
                <c:pt idx="1585">
                  <c:v>41.93</c:v>
                </c:pt>
                <c:pt idx="1586">
                  <c:v>41.94</c:v>
                </c:pt>
                <c:pt idx="1587">
                  <c:v>41.94</c:v>
                </c:pt>
                <c:pt idx="1588">
                  <c:v>41.94</c:v>
                </c:pt>
                <c:pt idx="1589">
                  <c:v>41.95</c:v>
                </c:pt>
                <c:pt idx="1590">
                  <c:v>41.95</c:v>
                </c:pt>
                <c:pt idx="1591">
                  <c:v>41.96</c:v>
                </c:pt>
                <c:pt idx="1592">
                  <c:v>41.96</c:v>
                </c:pt>
                <c:pt idx="1593">
                  <c:v>41.97</c:v>
                </c:pt>
                <c:pt idx="1594">
                  <c:v>41.97</c:v>
                </c:pt>
                <c:pt idx="1595">
                  <c:v>41.97</c:v>
                </c:pt>
                <c:pt idx="1596">
                  <c:v>41.98</c:v>
                </c:pt>
                <c:pt idx="1597">
                  <c:v>41.98</c:v>
                </c:pt>
                <c:pt idx="1598">
                  <c:v>41.98</c:v>
                </c:pt>
                <c:pt idx="1599">
                  <c:v>41.99</c:v>
                </c:pt>
                <c:pt idx="1600">
                  <c:v>41.99</c:v>
                </c:pt>
                <c:pt idx="1601">
                  <c:v>41.99</c:v>
                </c:pt>
                <c:pt idx="1602">
                  <c:v>42</c:v>
                </c:pt>
                <c:pt idx="1603">
                  <c:v>42</c:v>
                </c:pt>
                <c:pt idx="1604">
                  <c:v>42</c:v>
                </c:pt>
                <c:pt idx="1605">
                  <c:v>42</c:v>
                </c:pt>
                <c:pt idx="1606">
                  <c:v>42.01</c:v>
                </c:pt>
                <c:pt idx="1607">
                  <c:v>42.01</c:v>
                </c:pt>
                <c:pt idx="1608">
                  <c:v>42.01</c:v>
                </c:pt>
                <c:pt idx="1609">
                  <c:v>42.02</c:v>
                </c:pt>
                <c:pt idx="1610">
                  <c:v>42.02</c:v>
                </c:pt>
                <c:pt idx="1611">
                  <c:v>42.02</c:v>
                </c:pt>
                <c:pt idx="1612">
                  <c:v>42.02</c:v>
                </c:pt>
                <c:pt idx="1613">
                  <c:v>42.02</c:v>
                </c:pt>
                <c:pt idx="1614">
                  <c:v>42.02</c:v>
                </c:pt>
                <c:pt idx="1615">
                  <c:v>42.02</c:v>
                </c:pt>
                <c:pt idx="1616">
                  <c:v>42.02</c:v>
                </c:pt>
                <c:pt idx="1617">
                  <c:v>42.02</c:v>
                </c:pt>
                <c:pt idx="1618">
                  <c:v>42.02</c:v>
                </c:pt>
                <c:pt idx="1619">
                  <c:v>42.02</c:v>
                </c:pt>
                <c:pt idx="1620">
                  <c:v>42.02</c:v>
                </c:pt>
                <c:pt idx="1621">
                  <c:v>42.02</c:v>
                </c:pt>
                <c:pt idx="1622">
                  <c:v>42.01</c:v>
                </c:pt>
                <c:pt idx="1623">
                  <c:v>42.01</c:v>
                </c:pt>
                <c:pt idx="1624">
                  <c:v>42.01</c:v>
                </c:pt>
                <c:pt idx="1625">
                  <c:v>42.01</c:v>
                </c:pt>
                <c:pt idx="1626">
                  <c:v>42.01</c:v>
                </c:pt>
                <c:pt idx="1627">
                  <c:v>42.01</c:v>
                </c:pt>
                <c:pt idx="1628">
                  <c:v>42.01</c:v>
                </c:pt>
                <c:pt idx="1629">
                  <c:v>42.01</c:v>
                </c:pt>
                <c:pt idx="1630">
                  <c:v>42</c:v>
                </c:pt>
                <c:pt idx="1631">
                  <c:v>42</c:v>
                </c:pt>
                <c:pt idx="1632">
                  <c:v>42</c:v>
                </c:pt>
                <c:pt idx="1633">
                  <c:v>42</c:v>
                </c:pt>
                <c:pt idx="1634">
                  <c:v>42</c:v>
                </c:pt>
                <c:pt idx="1635">
                  <c:v>42</c:v>
                </c:pt>
                <c:pt idx="1636">
                  <c:v>42</c:v>
                </c:pt>
                <c:pt idx="1637">
                  <c:v>42</c:v>
                </c:pt>
                <c:pt idx="1638">
                  <c:v>42</c:v>
                </c:pt>
                <c:pt idx="1639">
                  <c:v>42.01</c:v>
                </c:pt>
                <c:pt idx="1640">
                  <c:v>42.01</c:v>
                </c:pt>
                <c:pt idx="1641">
                  <c:v>42.01</c:v>
                </c:pt>
                <c:pt idx="1642">
                  <c:v>42.01</c:v>
                </c:pt>
                <c:pt idx="1643">
                  <c:v>42.01</c:v>
                </c:pt>
                <c:pt idx="1644">
                  <c:v>42.02</c:v>
                </c:pt>
                <c:pt idx="1645">
                  <c:v>42.02</c:v>
                </c:pt>
                <c:pt idx="1646">
                  <c:v>42.02</c:v>
                </c:pt>
                <c:pt idx="1647">
                  <c:v>42.02</c:v>
                </c:pt>
                <c:pt idx="1648">
                  <c:v>42.02</c:v>
                </c:pt>
                <c:pt idx="1649">
                  <c:v>42.03</c:v>
                </c:pt>
                <c:pt idx="1650">
                  <c:v>42.03</c:v>
                </c:pt>
                <c:pt idx="1651">
                  <c:v>42.03</c:v>
                </c:pt>
                <c:pt idx="1652">
                  <c:v>42.03</c:v>
                </c:pt>
                <c:pt idx="1653">
                  <c:v>42.04</c:v>
                </c:pt>
                <c:pt idx="1654">
                  <c:v>42.04</c:v>
                </c:pt>
                <c:pt idx="1655">
                  <c:v>42.04</c:v>
                </c:pt>
                <c:pt idx="1656">
                  <c:v>42.05</c:v>
                </c:pt>
                <c:pt idx="1657">
                  <c:v>42.05</c:v>
                </c:pt>
                <c:pt idx="1658">
                  <c:v>42.05</c:v>
                </c:pt>
                <c:pt idx="1659">
                  <c:v>42.05</c:v>
                </c:pt>
                <c:pt idx="1660">
                  <c:v>42.06</c:v>
                </c:pt>
                <c:pt idx="1661">
                  <c:v>42.06</c:v>
                </c:pt>
                <c:pt idx="1662">
                  <c:v>42.07</c:v>
                </c:pt>
                <c:pt idx="1663">
                  <c:v>42.07</c:v>
                </c:pt>
                <c:pt idx="1664">
                  <c:v>42.07</c:v>
                </c:pt>
                <c:pt idx="1665">
                  <c:v>42.08</c:v>
                </c:pt>
                <c:pt idx="1666">
                  <c:v>42.08</c:v>
                </c:pt>
                <c:pt idx="1667">
                  <c:v>42.08</c:v>
                </c:pt>
                <c:pt idx="1668">
                  <c:v>42.09</c:v>
                </c:pt>
                <c:pt idx="1669">
                  <c:v>42.09</c:v>
                </c:pt>
                <c:pt idx="1670">
                  <c:v>42.09</c:v>
                </c:pt>
                <c:pt idx="1671">
                  <c:v>42.09</c:v>
                </c:pt>
                <c:pt idx="1672">
                  <c:v>42.1</c:v>
                </c:pt>
                <c:pt idx="1673">
                  <c:v>42.1</c:v>
                </c:pt>
                <c:pt idx="1674">
                  <c:v>42.1</c:v>
                </c:pt>
                <c:pt idx="1675">
                  <c:v>42.11</c:v>
                </c:pt>
                <c:pt idx="1676">
                  <c:v>42.11</c:v>
                </c:pt>
                <c:pt idx="1677">
                  <c:v>42.11</c:v>
                </c:pt>
                <c:pt idx="1678">
                  <c:v>42.11</c:v>
                </c:pt>
                <c:pt idx="1679">
                  <c:v>42.11</c:v>
                </c:pt>
                <c:pt idx="1680">
                  <c:v>42.11</c:v>
                </c:pt>
                <c:pt idx="1681">
                  <c:v>42.12</c:v>
                </c:pt>
                <c:pt idx="1682">
                  <c:v>42.12</c:v>
                </c:pt>
                <c:pt idx="1683">
                  <c:v>42.12</c:v>
                </c:pt>
                <c:pt idx="1684">
                  <c:v>42.12</c:v>
                </c:pt>
                <c:pt idx="1685">
                  <c:v>42.13</c:v>
                </c:pt>
                <c:pt idx="1686">
                  <c:v>42.13</c:v>
                </c:pt>
                <c:pt idx="1687">
                  <c:v>42.13</c:v>
                </c:pt>
                <c:pt idx="1688">
                  <c:v>42.13</c:v>
                </c:pt>
                <c:pt idx="1689">
                  <c:v>42.13</c:v>
                </c:pt>
                <c:pt idx="1690">
                  <c:v>42.13</c:v>
                </c:pt>
                <c:pt idx="1691">
                  <c:v>42.14</c:v>
                </c:pt>
                <c:pt idx="1692">
                  <c:v>42.14</c:v>
                </c:pt>
                <c:pt idx="1693">
                  <c:v>42.14</c:v>
                </c:pt>
                <c:pt idx="1694">
                  <c:v>42.14</c:v>
                </c:pt>
                <c:pt idx="1695">
                  <c:v>42.14</c:v>
                </c:pt>
                <c:pt idx="1696">
                  <c:v>42.14</c:v>
                </c:pt>
                <c:pt idx="1697">
                  <c:v>42.15</c:v>
                </c:pt>
                <c:pt idx="1698">
                  <c:v>42.15</c:v>
                </c:pt>
                <c:pt idx="1699">
                  <c:v>42.15</c:v>
                </c:pt>
                <c:pt idx="1700">
                  <c:v>42.15</c:v>
                </c:pt>
                <c:pt idx="1701">
                  <c:v>42.16</c:v>
                </c:pt>
                <c:pt idx="1702">
                  <c:v>42.16</c:v>
                </c:pt>
                <c:pt idx="1703">
                  <c:v>42.16</c:v>
                </c:pt>
                <c:pt idx="1704">
                  <c:v>42.16</c:v>
                </c:pt>
                <c:pt idx="1705">
                  <c:v>42.17</c:v>
                </c:pt>
                <c:pt idx="1706">
                  <c:v>42.17</c:v>
                </c:pt>
                <c:pt idx="1707">
                  <c:v>42.17</c:v>
                </c:pt>
                <c:pt idx="1708">
                  <c:v>42.18</c:v>
                </c:pt>
                <c:pt idx="1709">
                  <c:v>42.18</c:v>
                </c:pt>
                <c:pt idx="1710">
                  <c:v>42.18</c:v>
                </c:pt>
                <c:pt idx="1711">
                  <c:v>42.19</c:v>
                </c:pt>
                <c:pt idx="1712">
                  <c:v>42.19</c:v>
                </c:pt>
                <c:pt idx="1713">
                  <c:v>42.2</c:v>
                </c:pt>
                <c:pt idx="1714">
                  <c:v>42.2</c:v>
                </c:pt>
                <c:pt idx="1715">
                  <c:v>42.2</c:v>
                </c:pt>
                <c:pt idx="1716">
                  <c:v>42.21</c:v>
                </c:pt>
                <c:pt idx="1717">
                  <c:v>42.21</c:v>
                </c:pt>
                <c:pt idx="1718">
                  <c:v>42.21</c:v>
                </c:pt>
                <c:pt idx="1719">
                  <c:v>42.22</c:v>
                </c:pt>
                <c:pt idx="1720">
                  <c:v>42.22</c:v>
                </c:pt>
                <c:pt idx="1721">
                  <c:v>42.23</c:v>
                </c:pt>
                <c:pt idx="1722">
                  <c:v>42.23</c:v>
                </c:pt>
                <c:pt idx="1723">
                  <c:v>42.23</c:v>
                </c:pt>
                <c:pt idx="1724">
                  <c:v>42.24</c:v>
                </c:pt>
                <c:pt idx="1725">
                  <c:v>42.24</c:v>
                </c:pt>
                <c:pt idx="1726">
                  <c:v>42.24</c:v>
                </c:pt>
                <c:pt idx="1727">
                  <c:v>42.25</c:v>
                </c:pt>
                <c:pt idx="1728">
                  <c:v>42.25</c:v>
                </c:pt>
                <c:pt idx="1729">
                  <c:v>42.25</c:v>
                </c:pt>
                <c:pt idx="1730">
                  <c:v>42.26</c:v>
                </c:pt>
                <c:pt idx="1731">
                  <c:v>42.26</c:v>
                </c:pt>
                <c:pt idx="1732">
                  <c:v>42.27</c:v>
                </c:pt>
                <c:pt idx="1733">
                  <c:v>42.27</c:v>
                </c:pt>
                <c:pt idx="1734">
                  <c:v>42.27</c:v>
                </c:pt>
                <c:pt idx="1735">
                  <c:v>42.28</c:v>
                </c:pt>
                <c:pt idx="1736">
                  <c:v>42.28</c:v>
                </c:pt>
                <c:pt idx="1737">
                  <c:v>42.29</c:v>
                </c:pt>
                <c:pt idx="1738">
                  <c:v>42.29</c:v>
                </c:pt>
                <c:pt idx="1739">
                  <c:v>42.3</c:v>
                </c:pt>
                <c:pt idx="1740">
                  <c:v>42.3</c:v>
                </c:pt>
                <c:pt idx="1741">
                  <c:v>42.31</c:v>
                </c:pt>
                <c:pt idx="1742">
                  <c:v>42.31</c:v>
                </c:pt>
                <c:pt idx="1743">
                  <c:v>42.31</c:v>
                </c:pt>
                <c:pt idx="1744">
                  <c:v>42.32</c:v>
                </c:pt>
                <c:pt idx="1745">
                  <c:v>42.32</c:v>
                </c:pt>
                <c:pt idx="1746">
                  <c:v>42.33</c:v>
                </c:pt>
                <c:pt idx="1747">
                  <c:v>42.33</c:v>
                </c:pt>
                <c:pt idx="1748">
                  <c:v>42.33</c:v>
                </c:pt>
                <c:pt idx="1749">
                  <c:v>42.34</c:v>
                </c:pt>
                <c:pt idx="1750">
                  <c:v>42.34</c:v>
                </c:pt>
                <c:pt idx="1751">
                  <c:v>42.34</c:v>
                </c:pt>
                <c:pt idx="1752">
                  <c:v>42.34</c:v>
                </c:pt>
                <c:pt idx="1753">
                  <c:v>42.35</c:v>
                </c:pt>
                <c:pt idx="1754">
                  <c:v>42.35</c:v>
                </c:pt>
                <c:pt idx="1755">
                  <c:v>42.35</c:v>
                </c:pt>
                <c:pt idx="1756">
                  <c:v>42.35</c:v>
                </c:pt>
                <c:pt idx="1757">
                  <c:v>42.36</c:v>
                </c:pt>
                <c:pt idx="1758">
                  <c:v>42.36</c:v>
                </c:pt>
                <c:pt idx="1759">
                  <c:v>42.36</c:v>
                </c:pt>
                <c:pt idx="1760">
                  <c:v>42.36</c:v>
                </c:pt>
                <c:pt idx="1761">
                  <c:v>42.37</c:v>
                </c:pt>
                <c:pt idx="1762">
                  <c:v>42.37</c:v>
                </c:pt>
                <c:pt idx="1763">
                  <c:v>42.37</c:v>
                </c:pt>
                <c:pt idx="1764">
                  <c:v>42.37</c:v>
                </c:pt>
                <c:pt idx="1765">
                  <c:v>42.37</c:v>
                </c:pt>
                <c:pt idx="1766">
                  <c:v>42.37</c:v>
                </c:pt>
                <c:pt idx="1767">
                  <c:v>42.37</c:v>
                </c:pt>
                <c:pt idx="1768">
                  <c:v>42.37</c:v>
                </c:pt>
                <c:pt idx="1769">
                  <c:v>42.38</c:v>
                </c:pt>
                <c:pt idx="1770">
                  <c:v>42.37</c:v>
                </c:pt>
                <c:pt idx="1771">
                  <c:v>42.38</c:v>
                </c:pt>
                <c:pt idx="1772">
                  <c:v>42.38</c:v>
                </c:pt>
                <c:pt idx="1773">
                  <c:v>42.38</c:v>
                </c:pt>
                <c:pt idx="1774">
                  <c:v>42.37</c:v>
                </c:pt>
                <c:pt idx="1775">
                  <c:v>42.38</c:v>
                </c:pt>
                <c:pt idx="1776">
                  <c:v>42.37</c:v>
                </c:pt>
                <c:pt idx="1777">
                  <c:v>42.37</c:v>
                </c:pt>
                <c:pt idx="1778">
                  <c:v>42.37</c:v>
                </c:pt>
                <c:pt idx="1779">
                  <c:v>42.37</c:v>
                </c:pt>
                <c:pt idx="1780">
                  <c:v>42.36</c:v>
                </c:pt>
                <c:pt idx="1781">
                  <c:v>42.36</c:v>
                </c:pt>
                <c:pt idx="1782">
                  <c:v>42.36</c:v>
                </c:pt>
                <c:pt idx="1783">
                  <c:v>42.36</c:v>
                </c:pt>
                <c:pt idx="1784">
                  <c:v>42.35</c:v>
                </c:pt>
                <c:pt idx="1785">
                  <c:v>42.35</c:v>
                </c:pt>
                <c:pt idx="1786">
                  <c:v>42.35</c:v>
                </c:pt>
                <c:pt idx="1787">
                  <c:v>42.34</c:v>
                </c:pt>
                <c:pt idx="1788">
                  <c:v>42.34</c:v>
                </c:pt>
                <c:pt idx="1789">
                  <c:v>42.34</c:v>
                </c:pt>
                <c:pt idx="1790">
                  <c:v>42.34</c:v>
                </c:pt>
                <c:pt idx="1791">
                  <c:v>42.33</c:v>
                </c:pt>
                <c:pt idx="1792">
                  <c:v>42.33</c:v>
                </c:pt>
                <c:pt idx="1793">
                  <c:v>42.33</c:v>
                </c:pt>
                <c:pt idx="1794">
                  <c:v>42.33</c:v>
                </c:pt>
                <c:pt idx="1795">
                  <c:v>42.32</c:v>
                </c:pt>
                <c:pt idx="1796">
                  <c:v>42.32</c:v>
                </c:pt>
                <c:pt idx="1797">
                  <c:v>42.32</c:v>
                </c:pt>
                <c:pt idx="1798">
                  <c:v>42.31</c:v>
                </c:pt>
                <c:pt idx="1799">
                  <c:v>42.31</c:v>
                </c:pt>
                <c:pt idx="1800">
                  <c:v>42.31</c:v>
                </c:pt>
                <c:pt idx="1801">
                  <c:v>42.3</c:v>
                </c:pt>
                <c:pt idx="1802">
                  <c:v>42.3</c:v>
                </c:pt>
                <c:pt idx="1803">
                  <c:v>42.3</c:v>
                </c:pt>
                <c:pt idx="1804">
                  <c:v>42.29</c:v>
                </c:pt>
                <c:pt idx="1805">
                  <c:v>42.29</c:v>
                </c:pt>
                <c:pt idx="1806">
                  <c:v>42.29</c:v>
                </c:pt>
                <c:pt idx="1807">
                  <c:v>42.29</c:v>
                </c:pt>
                <c:pt idx="1808">
                  <c:v>42.28</c:v>
                </c:pt>
                <c:pt idx="1809">
                  <c:v>42.28</c:v>
                </c:pt>
                <c:pt idx="1810">
                  <c:v>42.28</c:v>
                </c:pt>
                <c:pt idx="1811">
                  <c:v>42.28</c:v>
                </c:pt>
                <c:pt idx="1812">
                  <c:v>42.28</c:v>
                </c:pt>
                <c:pt idx="1813">
                  <c:v>42.27</c:v>
                </c:pt>
                <c:pt idx="1814">
                  <c:v>42.27</c:v>
                </c:pt>
                <c:pt idx="1815">
                  <c:v>42.27</c:v>
                </c:pt>
                <c:pt idx="1816">
                  <c:v>42.27</c:v>
                </c:pt>
                <c:pt idx="1817">
                  <c:v>42.27</c:v>
                </c:pt>
                <c:pt idx="1818">
                  <c:v>42.27</c:v>
                </c:pt>
                <c:pt idx="1819">
                  <c:v>42.27</c:v>
                </c:pt>
                <c:pt idx="1820">
                  <c:v>42.27</c:v>
                </c:pt>
                <c:pt idx="1821">
                  <c:v>42.27</c:v>
                </c:pt>
                <c:pt idx="1822">
                  <c:v>42.27</c:v>
                </c:pt>
                <c:pt idx="1823">
                  <c:v>42.28</c:v>
                </c:pt>
                <c:pt idx="1824">
                  <c:v>42.28</c:v>
                </c:pt>
                <c:pt idx="1825">
                  <c:v>42.28</c:v>
                </c:pt>
                <c:pt idx="1826">
                  <c:v>42.28</c:v>
                </c:pt>
                <c:pt idx="1827">
                  <c:v>42.28</c:v>
                </c:pt>
                <c:pt idx="1828">
                  <c:v>42.28</c:v>
                </c:pt>
                <c:pt idx="1829">
                  <c:v>42.29</c:v>
                </c:pt>
                <c:pt idx="1830">
                  <c:v>42.29</c:v>
                </c:pt>
                <c:pt idx="1831">
                  <c:v>42.29</c:v>
                </c:pt>
                <c:pt idx="1832">
                  <c:v>42.3</c:v>
                </c:pt>
                <c:pt idx="1833">
                  <c:v>42.3</c:v>
                </c:pt>
                <c:pt idx="1834">
                  <c:v>42.3</c:v>
                </c:pt>
                <c:pt idx="1835">
                  <c:v>42.3</c:v>
                </c:pt>
                <c:pt idx="1836">
                  <c:v>42.31</c:v>
                </c:pt>
                <c:pt idx="1837">
                  <c:v>42.31</c:v>
                </c:pt>
                <c:pt idx="1838">
                  <c:v>42.31</c:v>
                </c:pt>
                <c:pt idx="1839">
                  <c:v>42.32</c:v>
                </c:pt>
                <c:pt idx="1840">
                  <c:v>42.32</c:v>
                </c:pt>
                <c:pt idx="1841">
                  <c:v>42.33</c:v>
                </c:pt>
                <c:pt idx="1842">
                  <c:v>42.34</c:v>
                </c:pt>
                <c:pt idx="1843">
                  <c:v>42.34</c:v>
                </c:pt>
                <c:pt idx="1844">
                  <c:v>42.35</c:v>
                </c:pt>
                <c:pt idx="1845">
                  <c:v>42.36</c:v>
                </c:pt>
                <c:pt idx="1846">
                  <c:v>42.36</c:v>
                </c:pt>
                <c:pt idx="1847">
                  <c:v>42.37</c:v>
                </c:pt>
                <c:pt idx="1848">
                  <c:v>42.38</c:v>
                </c:pt>
                <c:pt idx="1849">
                  <c:v>42.38</c:v>
                </c:pt>
                <c:pt idx="1850">
                  <c:v>42.39</c:v>
                </c:pt>
                <c:pt idx="1851">
                  <c:v>42.4</c:v>
                </c:pt>
                <c:pt idx="1852">
                  <c:v>42.41</c:v>
                </c:pt>
                <c:pt idx="1853">
                  <c:v>42.42</c:v>
                </c:pt>
                <c:pt idx="1854">
                  <c:v>42.42</c:v>
                </c:pt>
                <c:pt idx="1855">
                  <c:v>42.43</c:v>
                </c:pt>
                <c:pt idx="1856">
                  <c:v>42.44</c:v>
                </c:pt>
                <c:pt idx="1857">
                  <c:v>42.45</c:v>
                </c:pt>
                <c:pt idx="1858">
                  <c:v>42.45</c:v>
                </c:pt>
                <c:pt idx="1859">
                  <c:v>42.46</c:v>
                </c:pt>
                <c:pt idx="1860">
                  <c:v>42.47</c:v>
                </c:pt>
                <c:pt idx="1861">
                  <c:v>42.48</c:v>
                </c:pt>
                <c:pt idx="1862">
                  <c:v>42.49</c:v>
                </c:pt>
                <c:pt idx="1863">
                  <c:v>42.49</c:v>
                </c:pt>
                <c:pt idx="1864">
                  <c:v>42.5</c:v>
                </c:pt>
                <c:pt idx="1865">
                  <c:v>42.51</c:v>
                </c:pt>
                <c:pt idx="1866">
                  <c:v>42.52</c:v>
                </c:pt>
                <c:pt idx="1867">
                  <c:v>42.52</c:v>
                </c:pt>
                <c:pt idx="1868">
                  <c:v>42.53</c:v>
                </c:pt>
                <c:pt idx="1869">
                  <c:v>42.54</c:v>
                </c:pt>
                <c:pt idx="1870">
                  <c:v>42.55</c:v>
                </c:pt>
                <c:pt idx="1871">
                  <c:v>42.55</c:v>
                </c:pt>
                <c:pt idx="1872">
                  <c:v>42.56</c:v>
                </c:pt>
                <c:pt idx="1873">
                  <c:v>42.57</c:v>
                </c:pt>
                <c:pt idx="1874">
                  <c:v>42.57</c:v>
                </c:pt>
                <c:pt idx="1875">
                  <c:v>42.58</c:v>
                </c:pt>
                <c:pt idx="1876">
                  <c:v>42.59</c:v>
                </c:pt>
                <c:pt idx="1877">
                  <c:v>42.59</c:v>
                </c:pt>
                <c:pt idx="1878">
                  <c:v>42.6</c:v>
                </c:pt>
                <c:pt idx="1879">
                  <c:v>42.61</c:v>
                </c:pt>
                <c:pt idx="1880">
                  <c:v>42.61</c:v>
                </c:pt>
                <c:pt idx="1881">
                  <c:v>42.62</c:v>
                </c:pt>
                <c:pt idx="1882">
                  <c:v>42.62</c:v>
                </c:pt>
                <c:pt idx="1883">
                  <c:v>42.63</c:v>
                </c:pt>
                <c:pt idx="1884">
                  <c:v>42.63</c:v>
                </c:pt>
                <c:pt idx="1885">
                  <c:v>42.64</c:v>
                </c:pt>
                <c:pt idx="1886">
                  <c:v>42.64</c:v>
                </c:pt>
                <c:pt idx="1887">
                  <c:v>42.65</c:v>
                </c:pt>
                <c:pt idx="1888">
                  <c:v>42.65</c:v>
                </c:pt>
                <c:pt idx="1889">
                  <c:v>42.65</c:v>
                </c:pt>
                <c:pt idx="1890">
                  <c:v>42.66</c:v>
                </c:pt>
                <c:pt idx="1891">
                  <c:v>42.66</c:v>
                </c:pt>
                <c:pt idx="1892">
                  <c:v>42.66</c:v>
                </c:pt>
                <c:pt idx="1893">
                  <c:v>42.66</c:v>
                </c:pt>
                <c:pt idx="1894">
                  <c:v>42.67</c:v>
                </c:pt>
                <c:pt idx="1895">
                  <c:v>42.67</c:v>
                </c:pt>
                <c:pt idx="1896">
                  <c:v>42.67</c:v>
                </c:pt>
                <c:pt idx="1897">
                  <c:v>42.67</c:v>
                </c:pt>
                <c:pt idx="1898">
                  <c:v>42.68</c:v>
                </c:pt>
                <c:pt idx="1899">
                  <c:v>42.68</c:v>
                </c:pt>
                <c:pt idx="1900">
                  <c:v>42.68</c:v>
                </c:pt>
                <c:pt idx="1901">
                  <c:v>42.68</c:v>
                </c:pt>
                <c:pt idx="1902">
                  <c:v>42.69</c:v>
                </c:pt>
                <c:pt idx="1903">
                  <c:v>42.69</c:v>
                </c:pt>
                <c:pt idx="1904">
                  <c:v>42.69</c:v>
                </c:pt>
                <c:pt idx="1905">
                  <c:v>42.69</c:v>
                </c:pt>
                <c:pt idx="1906">
                  <c:v>42.69</c:v>
                </c:pt>
                <c:pt idx="1907">
                  <c:v>42.69</c:v>
                </c:pt>
                <c:pt idx="1908">
                  <c:v>42.69</c:v>
                </c:pt>
                <c:pt idx="1909">
                  <c:v>42.7</c:v>
                </c:pt>
                <c:pt idx="1910">
                  <c:v>42.7</c:v>
                </c:pt>
                <c:pt idx="1911">
                  <c:v>42.7</c:v>
                </c:pt>
                <c:pt idx="1912">
                  <c:v>42.7</c:v>
                </c:pt>
                <c:pt idx="1913">
                  <c:v>42.7</c:v>
                </c:pt>
                <c:pt idx="1914">
                  <c:v>42.7</c:v>
                </c:pt>
                <c:pt idx="1915">
                  <c:v>42.71</c:v>
                </c:pt>
                <c:pt idx="1916">
                  <c:v>42.71</c:v>
                </c:pt>
                <c:pt idx="1917">
                  <c:v>42.71</c:v>
                </c:pt>
                <c:pt idx="1918">
                  <c:v>42.71</c:v>
                </c:pt>
                <c:pt idx="1919">
                  <c:v>42.72</c:v>
                </c:pt>
                <c:pt idx="1920">
                  <c:v>42.72</c:v>
                </c:pt>
                <c:pt idx="1921">
                  <c:v>42.72</c:v>
                </c:pt>
                <c:pt idx="1922">
                  <c:v>42.72</c:v>
                </c:pt>
                <c:pt idx="1923">
                  <c:v>42.72</c:v>
                </c:pt>
                <c:pt idx="1924">
                  <c:v>42.73</c:v>
                </c:pt>
                <c:pt idx="1925">
                  <c:v>42.73</c:v>
                </c:pt>
                <c:pt idx="1926">
                  <c:v>42.73</c:v>
                </c:pt>
                <c:pt idx="1927">
                  <c:v>42.73</c:v>
                </c:pt>
                <c:pt idx="1928">
                  <c:v>42.74</c:v>
                </c:pt>
                <c:pt idx="1929">
                  <c:v>42.74</c:v>
                </c:pt>
                <c:pt idx="1930">
                  <c:v>42.74</c:v>
                </c:pt>
                <c:pt idx="1931">
                  <c:v>42.75</c:v>
                </c:pt>
                <c:pt idx="1932">
                  <c:v>42.75</c:v>
                </c:pt>
                <c:pt idx="1933">
                  <c:v>42.76</c:v>
                </c:pt>
                <c:pt idx="1934">
                  <c:v>42.76</c:v>
                </c:pt>
                <c:pt idx="1935">
                  <c:v>42.77</c:v>
                </c:pt>
                <c:pt idx="1936">
                  <c:v>42.77</c:v>
                </c:pt>
                <c:pt idx="1937">
                  <c:v>42.77</c:v>
                </c:pt>
                <c:pt idx="1938">
                  <c:v>42.78</c:v>
                </c:pt>
                <c:pt idx="1939">
                  <c:v>42.78</c:v>
                </c:pt>
                <c:pt idx="1940">
                  <c:v>42.79</c:v>
                </c:pt>
                <c:pt idx="1941">
                  <c:v>42.79</c:v>
                </c:pt>
                <c:pt idx="1942">
                  <c:v>42.79</c:v>
                </c:pt>
                <c:pt idx="1943">
                  <c:v>42.8</c:v>
                </c:pt>
                <c:pt idx="1944">
                  <c:v>42.8</c:v>
                </c:pt>
                <c:pt idx="1945">
                  <c:v>42.8</c:v>
                </c:pt>
                <c:pt idx="1946">
                  <c:v>42.81</c:v>
                </c:pt>
                <c:pt idx="1947">
                  <c:v>42.81</c:v>
                </c:pt>
                <c:pt idx="1948">
                  <c:v>42.81</c:v>
                </c:pt>
                <c:pt idx="1949">
                  <c:v>42.82</c:v>
                </c:pt>
                <c:pt idx="1950">
                  <c:v>42.82</c:v>
                </c:pt>
                <c:pt idx="1951">
                  <c:v>42.82</c:v>
                </c:pt>
                <c:pt idx="1952">
                  <c:v>42.82</c:v>
                </c:pt>
                <c:pt idx="1953">
                  <c:v>42.83</c:v>
                </c:pt>
                <c:pt idx="1954">
                  <c:v>42.83</c:v>
                </c:pt>
                <c:pt idx="1955">
                  <c:v>42.83</c:v>
                </c:pt>
                <c:pt idx="1956">
                  <c:v>42.83</c:v>
                </c:pt>
                <c:pt idx="1957">
                  <c:v>42.83</c:v>
                </c:pt>
                <c:pt idx="1958">
                  <c:v>42.84</c:v>
                </c:pt>
                <c:pt idx="1959">
                  <c:v>42.84</c:v>
                </c:pt>
                <c:pt idx="1960">
                  <c:v>42.84</c:v>
                </c:pt>
                <c:pt idx="1961">
                  <c:v>42.84</c:v>
                </c:pt>
                <c:pt idx="1962">
                  <c:v>42.84</c:v>
                </c:pt>
                <c:pt idx="1963">
                  <c:v>42.84</c:v>
                </c:pt>
                <c:pt idx="1964">
                  <c:v>42.85</c:v>
                </c:pt>
                <c:pt idx="1965">
                  <c:v>42.85</c:v>
                </c:pt>
                <c:pt idx="1966">
                  <c:v>42.85</c:v>
                </c:pt>
                <c:pt idx="1967">
                  <c:v>42.85</c:v>
                </c:pt>
                <c:pt idx="1968">
                  <c:v>42.85</c:v>
                </c:pt>
                <c:pt idx="1969">
                  <c:v>42.85</c:v>
                </c:pt>
                <c:pt idx="1970">
                  <c:v>42.85</c:v>
                </c:pt>
                <c:pt idx="1971">
                  <c:v>42.85</c:v>
                </c:pt>
                <c:pt idx="1972">
                  <c:v>42.85</c:v>
                </c:pt>
                <c:pt idx="1973">
                  <c:v>42.85</c:v>
                </c:pt>
                <c:pt idx="1974">
                  <c:v>42.85</c:v>
                </c:pt>
                <c:pt idx="1975">
                  <c:v>42.85</c:v>
                </c:pt>
                <c:pt idx="1976">
                  <c:v>42.84</c:v>
                </c:pt>
                <c:pt idx="1977">
                  <c:v>42.84</c:v>
                </c:pt>
                <c:pt idx="1978">
                  <c:v>42.84</c:v>
                </c:pt>
                <c:pt idx="1979">
                  <c:v>42.84</c:v>
                </c:pt>
                <c:pt idx="1980">
                  <c:v>42.84</c:v>
                </c:pt>
                <c:pt idx="1981">
                  <c:v>42.84</c:v>
                </c:pt>
                <c:pt idx="1982">
                  <c:v>42.84</c:v>
                </c:pt>
                <c:pt idx="1983">
                  <c:v>42.84</c:v>
                </c:pt>
                <c:pt idx="1984">
                  <c:v>42.84</c:v>
                </c:pt>
                <c:pt idx="1985">
                  <c:v>42.84</c:v>
                </c:pt>
                <c:pt idx="1986">
                  <c:v>42.84</c:v>
                </c:pt>
                <c:pt idx="1987">
                  <c:v>42.84</c:v>
                </c:pt>
                <c:pt idx="1988">
                  <c:v>42.84</c:v>
                </c:pt>
                <c:pt idx="1989">
                  <c:v>42.84</c:v>
                </c:pt>
                <c:pt idx="1990">
                  <c:v>42.84</c:v>
                </c:pt>
                <c:pt idx="1991">
                  <c:v>42.84</c:v>
                </c:pt>
                <c:pt idx="1992">
                  <c:v>42.84</c:v>
                </c:pt>
                <c:pt idx="1993">
                  <c:v>42.84</c:v>
                </c:pt>
                <c:pt idx="1994">
                  <c:v>42.84</c:v>
                </c:pt>
                <c:pt idx="1995">
                  <c:v>42.85</c:v>
                </c:pt>
                <c:pt idx="1996">
                  <c:v>42.85</c:v>
                </c:pt>
                <c:pt idx="1997">
                  <c:v>42.85</c:v>
                </c:pt>
                <c:pt idx="1998">
                  <c:v>42.85</c:v>
                </c:pt>
                <c:pt idx="1999">
                  <c:v>42.85</c:v>
                </c:pt>
                <c:pt idx="2000">
                  <c:v>42.85</c:v>
                </c:pt>
                <c:pt idx="2001">
                  <c:v>42.85</c:v>
                </c:pt>
                <c:pt idx="2002">
                  <c:v>42.85</c:v>
                </c:pt>
                <c:pt idx="2003">
                  <c:v>42.85</c:v>
                </c:pt>
                <c:pt idx="2004">
                  <c:v>42.85</c:v>
                </c:pt>
                <c:pt idx="2005">
                  <c:v>42.86</c:v>
                </c:pt>
                <c:pt idx="2006">
                  <c:v>42.86</c:v>
                </c:pt>
                <c:pt idx="2007">
                  <c:v>42.86</c:v>
                </c:pt>
                <c:pt idx="2008">
                  <c:v>42.86</c:v>
                </c:pt>
                <c:pt idx="2009">
                  <c:v>42.86</c:v>
                </c:pt>
                <c:pt idx="2010">
                  <c:v>42.87</c:v>
                </c:pt>
                <c:pt idx="2011">
                  <c:v>42.87</c:v>
                </c:pt>
                <c:pt idx="2012">
                  <c:v>42.87</c:v>
                </c:pt>
                <c:pt idx="2013">
                  <c:v>42.87</c:v>
                </c:pt>
                <c:pt idx="2014">
                  <c:v>42.88</c:v>
                </c:pt>
                <c:pt idx="2015">
                  <c:v>42.88</c:v>
                </c:pt>
                <c:pt idx="2016">
                  <c:v>42.88</c:v>
                </c:pt>
                <c:pt idx="2017">
                  <c:v>42.88</c:v>
                </c:pt>
                <c:pt idx="2018">
                  <c:v>42.89</c:v>
                </c:pt>
                <c:pt idx="2019">
                  <c:v>42.89</c:v>
                </c:pt>
                <c:pt idx="2020">
                  <c:v>42.89</c:v>
                </c:pt>
                <c:pt idx="2021">
                  <c:v>42.89</c:v>
                </c:pt>
                <c:pt idx="2022">
                  <c:v>42.9</c:v>
                </c:pt>
                <c:pt idx="2023">
                  <c:v>42.9</c:v>
                </c:pt>
                <c:pt idx="2024">
                  <c:v>42.9</c:v>
                </c:pt>
                <c:pt idx="2025">
                  <c:v>42.91</c:v>
                </c:pt>
                <c:pt idx="2026">
                  <c:v>42.91</c:v>
                </c:pt>
                <c:pt idx="2027">
                  <c:v>42.91</c:v>
                </c:pt>
                <c:pt idx="2028">
                  <c:v>42.92</c:v>
                </c:pt>
                <c:pt idx="2029">
                  <c:v>42.92</c:v>
                </c:pt>
                <c:pt idx="2030">
                  <c:v>42.92</c:v>
                </c:pt>
                <c:pt idx="2031">
                  <c:v>42.93</c:v>
                </c:pt>
                <c:pt idx="2032">
                  <c:v>42.93</c:v>
                </c:pt>
                <c:pt idx="2033">
                  <c:v>42.93</c:v>
                </c:pt>
                <c:pt idx="2034">
                  <c:v>42.94</c:v>
                </c:pt>
                <c:pt idx="2035">
                  <c:v>42.94</c:v>
                </c:pt>
                <c:pt idx="2036">
                  <c:v>42.95</c:v>
                </c:pt>
                <c:pt idx="2037">
                  <c:v>42.95</c:v>
                </c:pt>
                <c:pt idx="2038">
                  <c:v>42.95</c:v>
                </c:pt>
                <c:pt idx="2039">
                  <c:v>42.96</c:v>
                </c:pt>
                <c:pt idx="2040">
                  <c:v>42.96</c:v>
                </c:pt>
                <c:pt idx="2041">
                  <c:v>42.96</c:v>
                </c:pt>
                <c:pt idx="2042">
                  <c:v>42.97</c:v>
                </c:pt>
                <c:pt idx="2043">
                  <c:v>42.97</c:v>
                </c:pt>
                <c:pt idx="2044">
                  <c:v>42.97</c:v>
                </c:pt>
                <c:pt idx="2045">
                  <c:v>42.97</c:v>
                </c:pt>
                <c:pt idx="2046">
                  <c:v>42.98</c:v>
                </c:pt>
                <c:pt idx="2047">
                  <c:v>42.98</c:v>
                </c:pt>
                <c:pt idx="2048">
                  <c:v>42.98</c:v>
                </c:pt>
                <c:pt idx="2049">
                  <c:v>42.98</c:v>
                </c:pt>
                <c:pt idx="2050">
                  <c:v>42.98</c:v>
                </c:pt>
                <c:pt idx="2051">
                  <c:v>42.98</c:v>
                </c:pt>
                <c:pt idx="2052">
                  <c:v>42.98</c:v>
                </c:pt>
                <c:pt idx="2053">
                  <c:v>42.98</c:v>
                </c:pt>
                <c:pt idx="2054">
                  <c:v>42.98</c:v>
                </c:pt>
                <c:pt idx="2055">
                  <c:v>42.98</c:v>
                </c:pt>
                <c:pt idx="2056">
                  <c:v>42.98</c:v>
                </c:pt>
                <c:pt idx="2057">
                  <c:v>42.98</c:v>
                </c:pt>
                <c:pt idx="2058">
                  <c:v>42.98</c:v>
                </c:pt>
                <c:pt idx="2059">
                  <c:v>42.97</c:v>
                </c:pt>
                <c:pt idx="2060">
                  <c:v>42.97</c:v>
                </c:pt>
                <c:pt idx="2061">
                  <c:v>42.97</c:v>
                </c:pt>
                <c:pt idx="2062">
                  <c:v>42.97</c:v>
                </c:pt>
                <c:pt idx="2063">
                  <c:v>42.97</c:v>
                </c:pt>
                <c:pt idx="2064">
                  <c:v>42.96</c:v>
                </c:pt>
                <c:pt idx="2065">
                  <c:v>42.96</c:v>
                </c:pt>
                <c:pt idx="2066">
                  <c:v>42.96</c:v>
                </c:pt>
                <c:pt idx="2067">
                  <c:v>42.96</c:v>
                </c:pt>
                <c:pt idx="2068">
                  <c:v>42.95</c:v>
                </c:pt>
                <c:pt idx="2069">
                  <c:v>42.95</c:v>
                </c:pt>
                <c:pt idx="2070">
                  <c:v>42.95</c:v>
                </c:pt>
                <c:pt idx="2071">
                  <c:v>42.95</c:v>
                </c:pt>
                <c:pt idx="2072">
                  <c:v>42.94</c:v>
                </c:pt>
                <c:pt idx="2073">
                  <c:v>42.94</c:v>
                </c:pt>
                <c:pt idx="2074">
                  <c:v>42.94</c:v>
                </c:pt>
                <c:pt idx="2075">
                  <c:v>42.94</c:v>
                </c:pt>
                <c:pt idx="2076">
                  <c:v>42.93</c:v>
                </c:pt>
                <c:pt idx="2077">
                  <c:v>42.93</c:v>
                </c:pt>
                <c:pt idx="2078">
                  <c:v>42.93</c:v>
                </c:pt>
                <c:pt idx="2079">
                  <c:v>42.92</c:v>
                </c:pt>
                <c:pt idx="2080">
                  <c:v>42.92</c:v>
                </c:pt>
                <c:pt idx="2081">
                  <c:v>42.92</c:v>
                </c:pt>
                <c:pt idx="2082">
                  <c:v>42.92</c:v>
                </c:pt>
                <c:pt idx="2083">
                  <c:v>42.92</c:v>
                </c:pt>
                <c:pt idx="2084">
                  <c:v>42.92</c:v>
                </c:pt>
                <c:pt idx="2085">
                  <c:v>42.92</c:v>
                </c:pt>
                <c:pt idx="2086">
                  <c:v>42.91</c:v>
                </c:pt>
                <c:pt idx="2087">
                  <c:v>42.91</c:v>
                </c:pt>
                <c:pt idx="2088">
                  <c:v>42.91</c:v>
                </c:pt>
                <c:pt idx="2089">
                  <c:v>42.92</c:v>
                </c:pt>
                <c:pt idx="2090">
                  <c:v>42.92</c:v>
                </c:pt>
                <c:pt idx="2091">
                  <c:v>42.92</c:v>
                </c:pt>
                <c:pt idx="2092">
                  <c:v>42.92</c:v>
                </c:pt>
                <c:pt idx="2093">
                  <c:v>42.93</c:v>
                </c:pt>
                <c:pt idx="2094">
                  <c:v>42.93</c:v>
                </c:pt>
                <c:pt idx="2095">
                  <c:v>42.94</c:v>
                </c:pt>
                <c:pt idx="2096">
                  <c:v>42.94</c:v>
                </c:pt>
                <c:pt idx="2097">
                  <c:v>42.94</c:v>
                </c:pt>
                <c:pt idx="2098">
                  <c:v>42.95</c:v>
                </c:pt>
                <c:pt idx="2099">
                  <c:v>42.95</c:v>
                </c:pt>
                <c:pt idx="2100">
                  <c:v>42.96</c:v>
                </c:pt>
                <c:pt idx="2101">
                  <c:v>42.96</c:v>
                </c:pt>
                <c:pt idx="2102">
                  <c:v>42.97</c:v>
                </c:pt>
                <c:pt idx="2103">
                  <c:v>42.97</c:v>
                </c:pt>
                <c:pt idx="2104">
                  <c:v>42.98</c:v>
                </c:pt>
                <c:pt idx="2105">
                  <c:v>42.99</c:v>
                </c:pt>
                <c:pt idx="2106">
                  <c:v>42.99</c:v>
                </c:pt>
                <c:pt idx="2107">
                  <c:v>43</c:v>
                </c:pt>
                <c:pt idx="2108">
                  <c:v>43.01</c:v>
                </c:pt>
                <c:pt idx="2109">
                  <c:v>43.01</c:v>
                </c:pt>
                <c:pt idx="2110">
                  <c:v>43.02</c:v>
                </c:pt>
                <c:pt idx="2111">
                  <c:v>43.03</c:v>
                </c:pt>
                <c:pt idx="2112">
                  <c:v>43.03</c:v>
                </c:pt>
                <c:pt idx="2113">
                  <c:v>43.04</c:v>
                </c:pt>
                <c:pt idx="2114">
                  <c:v>43.05</c:v>
                </c:pt>
                <c:pt idx="2115">
                  <c:v>43.06</c:v>
                </c:pt>
                <c:pt idx="2116">
                  <c:v>43.06</c:v>
                </c:pt>
                <c:pt idx="2117">
                  <c:v>43.07</c:v>
                </c:pt>
                <c:pt idx="2118">
                  <c:v>43.08</c:v>
                </c:pt>
                <c:pt idx="2119">
                  <c:v>43.08</c:v>
                </c:pt>
                <c:pt idx="2120">
                  <c:v>43.09</c:v>
                </c:pt>
                <c:pt idx="2121">
                  <c:v>43.1</c:v>
                </c:pt>
                <c:pt idx="2122">
                  <c:v>43.1</c:v>
                </c:pt>
                <c:pt idx="2123">
                  <c:v>43.11</c:v>
                </c:pt>
                <c:pt idx="2124">
                  <c:v>43.12</c:v>
                </c:pt>
                <c:pt idx="2125">
                  <c:v>43.12</c:v>
                </c:pt>
                <c:pt idx="2126">
                  <c:v>43.13</c:v>
                </c:pt>
                <c:pt idx="2127">
                  <c:v>43.13</c:v>
                </c:pt>
                <c:pt idx="2128">
                  <c:v>43.14</c:v>
                </c:pt>
                <c:pt idx="2129">
                  <c:v>43.14</c:v>
                </c:pt>
                <c:pt idx="2130">
                  <c:v>43.15</c:v>
                </c:pt>
                <c:pt idx="2131">
                  <c:v>43.15</c:v>
                </c:pt>
                <c:pt idx="2132">
                  <c:v>43.16</c:v>
                </c:pt>
                <c:pt idx="2133">
                  <c:v>43.16</c:v>
                </c:pt>
                <c:pt idx="2134">
                  <c:v>43.16</c:v>
                </c:pt>
                <c:pt idx="2135">
                  <c:v>43.17</c:v>
                </c:pt>
                <c:pt idx="2136">
                  <c:v>43.17</c:v>
                </c:pt>
                <c:pt idx="2137">
                  <c:v>43.17</c:v>
                </c:pt>
                <c:pt idx="2138">
                  <c:v>43.18</c:v>
                </c:pt>
                <c:pt idx="2139">
                  <c:v>43.18</c:v>
                </c:pt>
                <c:pt idx="2140">
                  <c:v>43.19</c:v>
                </c:pt>
                <c:pt idx="2141">
                  <c:v>43.19</c:v>
                </c:pt>
                <c:pt idx="2142">
                  <c:v>43.2</c:v>
                </c:pt>
                <c:pt idx="2143">
                  <c:v>43.2</c:v>
                </c:pt>
                <c:pt idx="2144">
                  <c:v>43.2</c:v>
                </c:pt>
                <c:pt idx="2145">
                  <c:v>43.21</c:v>
                </c:pt>
                <c:pt idx="2146">
                  <c:v>43.21</c:v>
                </c:pt>
                <c:pt idx="2147">
                  <c:v>43.21</c:v>
                </c:pt>
                <c:pt idx="2148">
                  <c:v>43.22</c:v>
                </c:pt>
                <c:pt idx="2149">
                  <c:v>43.22</c:v>
                </c:pt>
                <c:pt idx="2150">
                  <c:v>43.22</c:v>
                </c:pt>
                <c:pt idx="2151">
                  <c:v>43.23</c:v>
                </c:pt>
                <c:pt idx="2152">
                  <c:v>43.23</c:v>
                </c:pt>
                <c:pt idx="2153">
                  <c:v>43.23</c:v>
                </c:pt>
                <c:pt idx="2154">
                  <c:v>43.23</c:v>
                </c:pt>
                <c:pt idx="2155">
                  <c:v>43.24</c:v>
                </c:pt>
                <c:pt idx="2156">
                  <c:v>43.24</c:v>
                </c:pt>
                <c:pt idx="2157">
                  <c:v>43.24</c:v>
                </c:pt>
                <c:pt idx="2158">
                  <c:v>43.25</c:v>
                </c:pt>
                <c:pt idx="2159">
                  <c:v>43.25</c:v>
                </c:pt>
                <c:pt idx="2160">
                  <c:v>43.25</c:v>
                </c:pt>
                <c:pt idx="2161">
                  <c:v>43.25</c:v>
                </c:pt>
                <c:pt idx="2162">
                  <c:v>43.26</c:v>
                </c:pt>
                <c:pt idx="2163">
                  <c:v>43.26</c:v>
                </c:pt>
                <c:pt idx="2164">
                  <c:v>43.26</c:v>
                </c:pt>
                <c:pt idx="2165">
                  <c:v>43.27</c:v>
                </c:pt>
                <c:pt idx="2166">
                  <c:v>43.27</c:v>
                </c:pt>
                <c:pt idx="2167">
                  <c:v>43.27</c:v>
                </c:pt>
                <c:pt idx="2168">
                  <c:v>43.28</c:v>
                </c:pt>
                <c:pt idx="2169">
                  <c:v>43.28</c:v>
                </c:pt>
                <c:pt idx="2170">
                  <c:v>43.28</c:v>
                </c:pt>
                <c:pt idx="2171">
                  <c:v>43.29</c:v>
                </c:pt>
                <c:pt idx="2172">
                  <c:v>43.29</c:v>
                </c:pt>
                <c:pt idx="2173">
                  <c:v>43.3</c:v>
                </c:pt>
                <c:pt idx="2174">
                  <c:v>43.3</c:v>
                </c:pt>
                <c:pt idx="2175">
                  <c:v>43.31</c:v>
                </c:pt>
                <c:pt idx="2176">
                  <c:v>43.31</c:v>
                </c:pt>
                <c:pt idx="2177">
                  <c:v>43.31</c:v>
                </c:pt>
                <c:pt idx="2178">
                  <c:v>43.32</c:v>
                </c:pt>
                <c:pt idx="2179">
                  <c:v>43.32</c:v>
                </c:pt>
                <c:pt idx="2180">
                  <c:v>43.33</c:v>
                </c:pt>
                <c:pt idx="2181">
                  <c:v>43.33</c:v>
                </c:pt>
                <c:pt idx="2182">
                  <c:v>43.34</c:v>
                </c:pt>
                <c:pt idx="2183">
                  <c:v>43.34</c:v>
                </c:pt>
                <c:pt idx="2184">
                  <c:v>43.35</c:v>
                </c:pt>
                <c:pt idx="2185">
                  <c:v>43.35</c:v>
                </c:pt>
                <c:pt idx="2186">
                  <c:v>43.36</c:v>
                </c:pt>
                <c:pt idx="2187">
                  <c:v>43.36</c:v>
                </c:pt>
                <c:pt idx="2188">
                  <c:v>43.37</c:v>
                </c:pt>
                <c:pt idx="2189">
                  <c:v>43.37</c:v>
                </c:pt>
                <c:pt idx="2190">
                  <c:v>43.38</c:v>
                </c:pt>
                <c:pt idx="2191">
                  <c:v>43.38</c:v>
                </c:pt>
                <c:pt idx="2192">
                  <c:v>43.39</c:v>
                </c:pt>
                <c:pt idx="2193">
                  <c:v>43.39</c:v>
                </c:pt>
                <c:pt idx="2194">
                  <c:v>43.39</c:v>
                </c:pt>
                <c:pt idx="2195">
                  <c:v>43.4</c:v>
                </c:pt>
                <c:pt idx="2196">
                  <c:v>43.4</c:v>
                </c:pt>
                <c:pt idx="2197">
                  <c:v>43.41</c:v>
                </c:pt>
                <c:pt idx="2198">
                  <c:v>43.41</c:v>
                </c:pt>
                <c:pt idx="2199">
                  <c:v>43.41</c:v>
                </c:pt>
                <c:pt idx="2200">
                  <c:v>43.42</c:v>
                </c:pt>
                <c:pt idx="2201">
                  <c:v>43.42</c:v>
                </c:pt>
                <c:pt idx="2202">
                  <c:v>43.43</c:v>
                </c:pt>
                <c:pt idx="2203">
                  <c:v>43.43</c:v>
                </c:pt>
                <c:pt idx="2204">
                  <c:v>43.43</c:v>
                </c:pt>
                <c:pt idx="2205">
                  <c:v>43.44</c:v>
                </c:pt>
                <c:pt idx="2206">
                  <c:v>43.44</c:v>
                </c:pt>
                <c:pt idx="2207">
                  <c:v>43.44</c:v>
                </c:pt>
                <c:pt idx="2208">
                  <c:v>43.45</c:v>
                </c:pt>
                <c:pt idx="2209">
                  <c:v>43.45</c:v>
                </c:pt>
                <c:pt idx="2210">
                  <c:v>43.45</c:v>
                </c:pt>
                <c:pt idx="2211">
                  <c:v>43.45</c:v>
                </c:pt>
                <c:pt idx="2212">
                  <c:v>43.46</c:v>
                </c:pt>
                <c:pt idx="2213">
                  <c:v>43.46</c:v>
                </c:pt>
                <c:pt idx="2214">
                  <c:v>43.46</c:v>
                </c:pt>
                <c:pt idx="2215">
                  <c:v>43.46</c:v>
                </c:pt>
                <c:pt idx="2216">
                  <c:v>43.46</c:v>
                </c:pt>
                <c:pt idx="2217">
                  <c:v>43.46</c:v>
                </c:pt>
                <c:pt idx="2218">
                  <c:v>43.46</c:v>
                </c:pt>
                <c:pt idx="2219">
                  <c:v>43.46</c:v>
                </c:pt>
                <c:pt idx="2220">
                  <c:v>43.46</c:v>
                </c:pt>
                <c:pt idx="2221">
                  <c:v>43.46</c:v>
                </c:pt>
                <c:pt idx="2222">
                  <c:v>43.46</c:v>
                </c:pt>
                <c:pt idx="2223">
                  <c:v>43.46</c:v>
                </c:pt>
                <c:pt idx="2224">
                  <c:v>43.46</c:v>
                </c:pt>
                <c:pt idx="2225">
                  <c:v>43.46</c:v>
                </c:pt>
                <c:pt idx="2226">
                  <c:v>43.46</c:v>
                </c:pt>
                <c:pt idx="2227">
                  <c:v>43.46</c:v>
                </c:pt>
                <c:pt idx="2228">
                  <c:v>43.46</c:v>
                </c:pt>
                <c:pt idx="2229">
                  <c:v>43.46</c:v>
                </c:pt>
                <c:pt idx="2230">
                  <c:v>43.46</c:v>
                </c:pt>
                <c:pt idx="2231">
                  <c:v>43.46</c:v>
                </c:pt>
                <c:pt idx="2232">
                  <c:v>43.46</c:v>
                </c:pt>
                <c:pt idx="2233">
                  <c:v>43.46</c:v>
                </c:pt>
                <c:pt idx="2234">
                  <c:v>43.46</c:v>
                </c:pt>
                <c:pt idx="2235">
                  <c:v>43.46</c:v>
                </c:pt>
                <c:pt idx="2236">
                  <c:v>43.46</c:v>
                </c:pt>
                <c:pt idx="2237">
                  <c:v>43.46</c:v>
                </c:pt>
                <c:pt idx="2238">
                  <c:v>43.46</c:v>
                </c:pt>
                <c:pt idx="2239">
                  <c:v>43.46</c:v>
                </c:pt>
                <c:pt idx="2240">
                  <c:v>43.46</c:v>
                </c:pt>
                <c:pt idx="2241">
                  <c:v>43.46</c:v>
                </c:pt>
                <c:pt idx="2242">
                  <c:v>43.46</c:v>
                </c:pt>
                <c:pt idx="2243">
                  <c:v>43.46</c:v>
                </c:pt>
                <c:pt idx="2244">
                  <c:v>43.46</c:v>
                </c:pt>
                <c:pt idx="2245">
                  <c:v>43.46</c:v>
                </c:pt>
                <c:pt idx="2246">
                  <c:v>43.46</c:v>
                </c:pt>
                <c:pt idx="2247">
                  <c:v>43.46</c:v>
                </c:pt>
                <c:pt idx="2248">
                  <c:v>43.46</c:v>
                </c:pt>
                <c:pt idx="2249">
                  <c:v>43.46</c:v>
                </c:pt>
                <c:pt idx="2250">
                  <c:v>43.46</c:v>
                </c:pt>
                <c:pt idx="2251">
                  <c:v>43.46</c:v>
                </c:pt>
                <c:pt idx="2252">
                  <c:v>43.46</c:v>
                </c:pt>
                <c:pt idx="2253">
                  <c:v>43.46</c:v>
                </c:pt>
                <c:pt idx="2254">
                  <c:v>43.46</c:v>
                </c:pt>
                <c:pt idx="2255">
                  <c:v>43.46</c:v>
                </c:pt>
                <c:pt idx="2256">
                  <c:v>43.46</c:v>
                </c:pt>
                <c:pt idx="2257">
                  <c:v>43.46</c:v>
                </c:pt>
                <c:pt idx="2258">
                  <c:v>43.46</c:v>
                </c:pt>
                <c:pt idx="2259">
                  <c:v>43.46</c:v>
                </c:pt>
                <c:pt idx="2260">
                  <c:v>43.46</c:v>
                </c:pt>
                <c:pt idx="2261">
                  <c:v>43.47</c:v>
                </c:pt>
                <c:pt idx="2262">
                  <c:v>43.47</c:v>
                </c:pt>
                <c:pt idx="2263">
                  <c:v>43.47</c:v>
                </c:pt>
                <c:pt idx="2264">
                  <c:v>43.47</c:v>
                </c:pt>
                <c:pt idx="2265">
                  <c:v>43.47</c:v>
                </c:pt>
                <c:pt idx="2266">
                  <c:v>43.47</c:v>
                </c:pt>
                <c:pt idx="2267">
                  <c:v>43.47</c:v>
                </c:pt>
                <c:pt idx="2268">
                  <c:v>43.47</c:v>
                </c:pt>
                <c:pt idx="2269">
                  <c:v>43.47</c:v>
                </c:pt>
                <c:pt idx="2270">
                  <c:v>43.47</c:v>
                </c:pt>
                <c:pt idx="2271">
                  <c:v>43.47</c:v>
                </c:pt>
                <c:pt idx="2272">
                  <c:v>43.47</c:v>
                </c:pt>
                <c:pt idx="2273">
                  <c:v>43.47</c:v>
                </c:pt>
                <c:pt idx="2274">
                  <c:v>43.47</c:v>
                </c:pt>
                <c:pt idx="2275">
                  <c:v>43.48</c:v>
                </c:pt>
                <c:pt idx="2276">
                  <c:v>43.47</c:v>
                </c:pt>
                <c:pt idx="2277">
                  <c:v>43.47</c:v>
                </c:pt>
                <c:pt idx="2278">
                  <c:v>43.48</c:v>
                </c:pt>
                <c:pt idx="2279">
                  <c:v>43.48</c:v>
                </c:pt>
                <c:pt idx="2280">
                  <c:v>43.48</c:v>
                </c:pt>
                <c:pt idx="2281">
                  <c:v>43.48</c:v>
                </c:pt>
                <c:pt idx="2282">
                  <c:v>43.48</c:v>
                </c:pt>
                <c:pt idx="2283">
                  <c:v>43.49</c:v>
                </c:pt>
                <c:pt idx="2284">
                  <c:v>43.49</c:v>
                </c:pt>
                <c:pt idx="2285">
                  <c:v>43.49</c:v>
                </c:pt>
                <c:pt idx="2286">
                  <c:v>43.49</c:v>
                </c:pt>
                <c:pt idx="2287">
                  <c:v>43.5</c:v>
                </c:pt>
                <c:pt idx="2288">
                  <c:v>43.5</c:v>
                </c:pt>
                <c:pt idx="2289">
                  <c:v>43.5</c:v>
                </c:pt>
                <c:pt idx="2290">
                  <c:v>43.51</c:v>
                </c:pt>
                <c:pt idx="2291">
                  <c:v>43.51</c:v>
                </c:pt>
                <c:pt idx="2292">
                  <c:v>43.52</c:v>
                </c:pt>
                <c:pt idx="2293">
                  <c:v>43.52</c:v>
                </c:pt>
                <c:pt idx="2294">
                  <c:v>43.53</c:v>
                </c:pt>
                <c:pt idx="2295">
                  <c:v>43.53</c:v>
                </c:pt>
                <c:pt idx="2296">
                  <c:v>43.54</c:v>
                </c:pt>
                <c:pt idx="2297">
                  <c:v>43.54</c:v>
                </c:pt>
                <c:pt idx="2298">
                  <c:v>43.55</c:v>
                </c:pt>
                <c:pt idx="2299">
                  <c:v>43.55</c:v>
                </c:pt>
                <c:pt idx="2300">
                  <c:v>43.55</c:v>
                </c:pt>
                <c:pt idx="2301">
                  <c:v>43.56</c:v>
                </c:pt>
                <c:pt idx="2302">
                  <c:v>43.56</c:v>
                </c:pt>
                <c:pt idx="2303">
                  <c:v>43.57</c:v>
                </c:pt>
                <c:pt idx="2304">
                  <c:v>43.57</c:v>
                </c:pt>
                <c:pt idx="2305">
                  <c:v>43.58</c:v>
                </c:pt>
                <c:pt idx="2306">
                  <c:v>43.58</c:v>
                </c:pt>
                <c:pt idx="2307">
                  <c:v>43.59</c:v>
                </c:pt>
                <c:pt idx="2308">
                  <c:v>43.59</c:v>
                </c:pt>
                <c:pt idx="2309">
                  <c:v>43.6</c:v>
                </c:pt>
                <c:pt idx="2310">
                  <c:v>43.6</c:v>
                </c:pt>
                <c:pt idx="2311">
                  <c:v>43.61</c:v>
                </c:pt>
                <c:pt idx="2312">
                  <c:v>43.62</c:v>
                </c:pt>
                <c:pt idx="2313">
                  <c:v>43.62</c:v>
                </c:pt>
                <c:pt idx="2314">
                  <c:v>43.63</c:v>
                </c:pt>
                <c:pt idx="2315">
                  <c:v>43.63</c:v>
                </c:pt>
                <c:pt idx="2316">
                  <c:v>43.64</c:v>
                </c:pt>
                <c:pt idx="2317">
                  <c:v>43.64</c:v>
                </c:pt>
                <c:pt idx="2318">
                  <c:v>43.64</c:v>
                </c:pt>
                <c:pt idx="2319">
                  <c:v>43.65</c:v>
                </c:pt>
                <c:pt idx="2320">
                  <c:v>43.65</c:v>
                </c:pt>
                <c:pt idx="2321">
                  <c:v>43.65</c:v>
                </c:pt>
                <c:pt idx="2322">
                  <c:v>43.65</c:v>
                </c:pt>
                <c:pt idx="2323">
                  <c:v>43.66</c:v>
                </c:pt>
                <c:pt idx="2324">
                  <c:v>43.66</c:v>
                </c:pt>
                <c:pt idx="2325">
                  <c:v>43.66</c:v>
                </c:pt>
                <c:pt idx="2326">
                  <c:v>43.66</c:v>
                </c:pt>
                <c:pt idx="2327">
                  <c:v>43.66</c:v>
                </c:pt>
                <c:pt idx="2328">
                  <c:v>43.66</c:v>
                </c:pt>
                <c:pt idx="2329">
                  <c:v>43.66</c:v>
                </c:pt>
                <c:pt idx="2330">
                  <c:v>43.66</c:v>
                </c:pt>
                <c:pt idx="2331">
                  <c:v>43.66</c:v>
                </c:pt>
                <c:pt idx="2332">
                  <c:v>43.66</c:v>
                </c:pt>
                <c:pt idx="2333">
                  <c:v>43.66</c:v>
                </c:pt>
                <c:pt idx="2334">
                  <c:v>43.66</c:v>
                </c:pt>
                <c:pt idx="2335">
                  <c:v>43.66</c:v>
                </c:pt>
                <c:pt idx="2336">
                  <c:v>43.66</c:v>
                </c:pt>
                <c:pt idx="2337">
                  <c:v>43.66</c:v>
                </c:pt>
                <c:pt idx="2338">
                  <c:v>43.66</c:v>
                </c:pt>
                <c:pt idx="2339">
                  <c:v>43.66</c:v>
                </c:pt>
                <c:pt idx="2340">
                  <c:v>43.66</c:v>
                </c:pt>
                <c:pt idx="2341">
                  <c:v>43.66</c:v>
                </c:pt>
                <c:pt idx="2342">
                  <c:v>43.66</c:v>
                </c:pt>
                <c:pt idx="2343">
                  <c:v>43.66</c:v>
                </c:pt>
                <c:pt idx="2344">
                  <c:v>43.66</c:v>
                </c:pt>
                <c:pt idx="2345">
                  <c:v>43.66</c:v>
                </c:pt>
                <c:pt idx="2346">
                  <c:v>43.66</c:v>
                </c:pt>
                <c:pt idx="2347">
                  <c:v>43.66</c:v>
                </c:pt>
                <c:pt idx="2348">
                  <c:v>43.66</c:v>
                </c:pt>
                <c:pt idx="2349">
                  <c:v>43.66</c:v>
                </c:pt>
                <c:pt idx="2350">
                  <c:v>43.66</c:v>
                </c:pt>
                <c:pt idx="2351">
                  <c:v>43.66</c:v>
                </c:pt>
                <c:pt idx="2352">
                  <c:v>43.66</c:v>
                </c:pt>
                <c:pt idx="2353">
                  <c:v>43.66</c:v>
                </c:pt>
                <c:pt idx="2354">
                  <c:v>43.66</c:v>
                </c:pt>
                <c:pt idx="2355">
                  <c:v>43.66</c:v>
                </c:pt>
                <c:pt idx="2356">
                  <c:v>43.66</c:v>
                </c:pt>
                <c:pt idx="2357">
                  <c:v>43.66</c:v>
                </c:pt>
                <c:pt idx="2358">
                  <c:v>43.67</c:v>
                </c:pt>
                <c:pt idx="2359">
                  <c:v>43.67</c:v>
                </c:pt>
                <c:pt idx="2360">
                  <c:v>43.67</c:v>
                </c:pt>
                <c:pt idx="2361">
                  <c:v>43.68</c:v>
                </c:pt>
                <c:pt idx="2362">
                  <c:v>43.68</c:v>
                </c:pt>
                <c:pt idx="2363">
                  <c:v>43.69</c:v>
                </c:pt>
                <c:pt idx="2364">
                  <c:v>43.69</c:v>
                </c:pt>
                <c:pt idx="2365">
                  <c:v>43.7</c:v>
                </c:pt>
                <c:pt idx="2366">
                  <c:v>43.7</c:v>
                </c:pt>
                <c:pt idx="2367">
                  <c:v>43.71</c:v>
                </c:pt>
                <c:pt idx="2368">
                  <c:v>43.71</c:v>
                </c:pt>
                <c:pt idx="2369">
                  <c:v>43.72</c:v>
                </c:pt>
                <c:pt idx="2370">
                  <c:v>43.72</c:v>
                </c:pt>
                <c:pt idx="2371">
                  <c:v>43.73</c:v>
                </c:pt>
                <c:pt idx="2372">
                  <c:v>43.73</c:v>
                </c:pt>
                <c:pt idx="2373">
                  <c:v>43.74</c:v>
                </c:pt>
                <c:pt idx="2374">
                  <c:v>43.74</c:v>
                </c:pt>
                <c:pt idx="2375">
                  <c:v>43.74</c:v>
                </c:pt>
                <c:pt idx="2376">
                  <c:v>43.75</c:v>
                </c:pt>
                <c:pt idx="2377">
                  <c:v>43.75</c:v>
                </c:pt>
                <c:pt idx="2378">
                  <c:v>43.76</c:v>
                </c:pt>
                <c:pt idx="2379">
                  <c:v>43.76</c:v>
                </c:pt>
                <c:pt idx="2380">
                  <c:v>43.76</c:v>
                </c:pt>
                <c:pt idx="2381">
                  <c:v>43.77</c:v>
                </c:pt>
                <c:pt idx="2382">
                  <c:v>43.77</c:v>
                </c:pt>
                <c:pt idx="2383">
                  <c:v>43.77</c:v>
                </c:pt>
                <c:pt idx="2384">
                  <c:v>43.77</c:v>
                </c:pt>
                <c:pt idx="2385">
                  <c:v>43.78</c:v>
                </c:pt>
                <c:pt idx="2386">
                  <c:v>43.78</c:v>
                </c:pt>
                <c:pt idx="2387">
                  <c:v>43.78</c:v>
                </c:pt>
                <c:pt idx="2388">
                  <c:v>43.79</c:v>
                </c:pt>
                <c:pt idx="2389">
                  <c:v>43.79</c:v>
                </c:pt>
                <c:pt idx="2390">
                  <c:v>43.79</c:v>
                </c:pt>
                <c:pt idx="2391">
                  <c:v>43.8</c:v>
                </c:pt>
                <c:pt idx="2392">
                  <c:v>43.8</c:v>
                </c:pt>
                <c:pt idx="2393">
                  <c:v>43.8</c:v>
                </c:pt>
                <c:pt idx="2394">
                  <c:v>43.8</c:v>
                </c:pt>
                <c:pt idx="2395">
                  <c:v>43.8</c:v>
                </c:pt>
                <c:pt idx="2396">
                  <c:v>43.8</c:v>
                </c:pt>
                <c:pt idx="2397">
                  <c:v>43.81</c:v>
                </c:pt>
                <c:pt idx="2398">
                  <c:v>43.81</c:v>
                </c:pt>
                <c:pt idx="2399">
                  <c:v>43.81</c:v>
                </c:pt>
                <c:pt idx="2400">
                  <c:v>43.81</c:v>
                </c:pt>
                <c:pt idx="2401">
                  <c:v>43.81</c:v>
                </c:pt>
                <c:pt idx="2402">
                  <c:v>43.81</c:v>
                </c:pt>
                <c:pt idx="2403">
                  <c:v>43.81</c:v>
                </c:pt>
                <c:pt idx="2404">
                  <c:v>43.81</c:v>
                </c:pt>
                <c:pt idx="2405">
                  <c:v>43.81</c:v>
                </c:pt>
                <c:pt idx="2406">
                  <c:v>43.81</c:v>
                </c:pt>
                <c:pt idx="2407">
                  <c:v>43.81</c:v>
                </c:pt>
                <c:pt idx="2408">
                  <c:v>43.81</c:v>
                </c:pt>
                <c:pt idx="2409">
                  <c:v>43.81</c:v>
                </c:pt>
                <c:pt idx="2410">
                  <c:v>43.81</c:v>
                </c:pt>
                <c:pt idx="2411">
                  <c:v>43.82</c:v>
                </c:pt>
                <c:pt idx="2412">
                  <c:v>43.82</c:v>
                </c:pt>
                <c:pt idx="2413">
                  <c:v>43.82</c:v>
                </c:pt>
                <c:pt idx="2414">
                  <c:v>43.82</c:v>
                </c:pt>
                <c:pt idx="2415">
                  <c:v>43.82</c:v>
                </c:pt>
                <c:pt idx="2416">
                  <c:v>43.82</c:v>
                </c:pt>
                <c:pt idx="2417">
                  <c:v>43.83</c:v>
                </c:pt>
                <c:pt idx="2418">
                  <c:v>43.83</c:v>
                </c:pt>
                <c:pt idx="2419">
                  <c:v>43.83</c:v>
                </c:pt>
                <c:pt idx="2420">
                  <c:v>43.84</c:v>
                </c:pt>
                <c:pt idx="2421">
                  <c:v>43.84</c:v>
                </c:pt>
                <c:pt idx="2422">
                  <c:v>43.85</c:v>
                </c:pt>
                <c:pt idx="2423">
                  <c:v>43.85</c:v>
                </c:pt>
                <c:pt idx="2424">
                  <c:v>43.86</c:v>
                </c:pt>
                <c:pt idx="2425">
                  <c:v>43.86</c:v>
                </c:pt>
                <c:pt idx="2426">
                  <c:v>43.86</c:v>
                </c:pt>
                <c:pt idx="2427">
                  <c:v>43.87</c:v>
                </c:pt>
                <c:pt idx="2428">
                  <c:v>43.87</c:v>
                </c:pt>
                <c:pt idx="2429">
                  <c:v>43.88</c:v>
                </c:pt>
                <c:pt idx="2430">
                  <c:v>43.88</c:v>
                </c:pt>
                <c:pt idx="2431">
                  <c:v>43.89</c:v>
                </c:pt>
                <c:pt idx="2432">
                  <c:v>43.9</c:v>
                </c:pt>
                <c:pt idx="2433">
                  <c:v>43.9</c:v>
                </c:pt>
                <c:pt idx="2434">
                  <c:v>43.91</c:v>
                </c:pt>
                <c:pt idx="2435">
                  <c:v>43.92</c:v>
                </c:pt>
                <c:pt idx="2436">
                  <c:v>43.92</c:v>
                </c:pt>
                <c:pt idx="2437">
                  <c:v>43.93</c:v>
                </c:pt>
                <c:pt idx="2438">
                  <c:v>43.93</c:v>
                </c:pt>
                <c:pt idx="2439">
                  <c:v>43.94</c:v>
                </c:pt>
                <c:pt idx="2440">
                  <c:v>43.95</c:v>
                </c:pt>
                <c:pt idx="2441">
                  <c:v>43.95</c:v>
                </c:pt>
                <c:pt idx="2442">
                  <c:v>43.96</c:v>
                </c:pt>
                <c:pt idx="2443">
                  <c:v>43.96</c:v>
                </c:pt>
                <c:pt idx="2444">
                  <c:v>43.97</c:v>
                </c:pt>
                <c:pt idx="2445">
                  <c:v>43.98</c:v>
                </c:pt>
                <c:pt idx="2446">
                  <c:v>43.98</c:v>
                </c:pt>
                <c:pt idx="2447">
                  <c:v>43.99</c:v>
                </c:pt>
                <c:pt idx="2448">
                  <c:v>44</c:v>
                </c:pt>
                <c:pt idx="2449">
                  <c:v>44</c:v>
                </c:pt>
                <c:pt idx="2450">
                  <c:v>44.01</c:v>
                </c:pt>
                <c:pt idx="2451">
                  <c:v>44.02</c:v>
                </c:pt>
                <c:pt idx="2452">
                  <c:v>44.02</c:v>
                </c:pt>
                <c:pt idx="2453">
                  <c:v>44.03</c:v>
                </c:pt>
                <c:pt idx="2454">
                  <c:v>44.03</c:v>
                </c:pt>
                <c:pt idx="2455">
                  <c:v>44.04</c:v>
                </c:pt>
                <c:pt idx="2456">
                  <c:v>44.04</c:v>
                </c:pt>
                <c:pt idx="2457">
                  <c:v>44.05</c:v>
                </c:pt>
                <c:pt idx="2458">
                  <c:v>44.05</c:v>
                </c:pt>
                <c:pt idx="2459">
                  <c:v>44.06</c:v>
                </c:pt>
                <c:pt idx="2460">
                  <c:v>44.06</c:v>
                </c:pt>
                <c:pt idx="2461">
                  <c:v>44.07</c:v>
                </c:pt>
                <c:pt idx="2462">
                  <c:v>44.07</c:v>
                </c:pt>
                <c:pt idx="2463">
                  <c:v>44.07</c:v>
                </c:pt>
                <c:pt idx="2464">
                  <c:v>44.07</c:v>
                </c:pt>
                <c:pt idx="2465">
                  <c:v>44.08</c:v>
                </c:pt>
                <c:pt idx="2466">
                  <c:v>44.08</c:v>
                </c:pt>
                <c:pt idx="2467">
                  <c:v>44.08</c:v>
                </c:pt>
                <c:pt idx="2468">
                  <c:v>44.09</c:v>
                </c:pt>
                <c:pt idx="2469">
                  <c:v>44.09</c:v>
                </c:pt>
                <c:pt idx="2470">
                  <c:v>44.09</c:v>
                </c:pt>
                <c:pt idx="2471">
                  <c:v>44.1</c:v>
                </c:pt>
                <c:pt idx="2472">
                  <c:v>44.1</c:v>
                </c:pt>
                <c:pt idx="2473">
                  <c:v>44.1</c:v>
                </c:pt>
                <c:pt idx="2474">
                  <c:v>44.1</c:v>
                </c:pt>
                <c:pt idx="2475">
                  <c:v>44.1</c:v>
                </c:pt>
                <c:pt idx="2476">
                  <c:v>44.11</c:v>
                </c:pt>
                <c:pt idx="2477">
                  <c:v>44.11</c:v>
                </c:pt>
                <c:pt idx="2478">
                  <c:v>44.11</c:v>
                </c:pt>
                <c:pt idx="2479">
                  <c:v>44.11</c:v>
                </c:pt>
                <c:pt idx="2480">
                  <c:v>44.12</c:v>
                </c:pt>
                <c:pt idx="2481">
                  <c:v>44.12</c:v>
                </c:pt>
                <c:pt idx="2482">
                  <c:v>44.12</c:v>
                </c:pt>
                <c:pt idx="2483">
                  <c:v>44.12</c:v>
                </c:pt>
                <c:pt idx="2484">
                  <c:v>44.12</c:v>
                </c:pt>
                <c:pt idx="2485">
                  <c:v>44.13</c:v>
                </c:pt>
                <c:pt idx="2486">
                  <c:v>44.13</c:v>
                </c:pt>
                <c:pt idx="2487">
                  <c:v>44.13</c:v>
                </c:pt>
                <c:pt idx="2488">
                  <c:v>44.13</c:v>
                </c:pt>
                <c:pt idx="2489">
                  <c:v>44.13</c:v>
                </c:pt>
                <c:pt idx="2490">
                  <c:v>44.13</c:v>
                </c:pt>
                <c:pt idx="2491">
                  <c:v>44.14</c:v>
                </c:pt>
                <c:pt idx="2492">
                  <c:v>44.14</c:v>
                </c:pt>
                <c:pt idx="2493">
                  <c:v>44.14</c:v>
                </c:pt>
                <c:pt idx="2494">
                  <c:v>44.14</c:v>
                </c:pt>
                <c:pt idx="2495">
                  <c:v>44.14</c:v>
                </c:pt>
                <c:pt idx="2496">
                  <c:v>44.14</c:v>
                </c:pt>
                <c:pt idx="2497">
                  <c:v>44.15</c:v>
                </c:pt>
                <c:pt idx="2498">
                  <c:v>44.15</c:v>
                </c:pt>
                <c:pt idx="2499">
                  <c:v>44.15</c:v>
                </c:pt>
                <c:pt idx="2500">
                  <c:v>44.15</c:v>
                </c:pt>
                <c:pt idx="2501">
                  <c:v>44.16</c:v>
                </c:pt>
                <c:pt idx="2502">
                  <c:v>44.16</c:v>
                </c:pt>
                <c:pt idx="2503">
                  <c:v>44.16</c:v>
                </c:pt>
                <c:pt idx="2504">
                  <c:v>44.16</c:v>
                </c:pt>
                <c:pt idx="2505">
                  <c:v>44.17</c:v>
                </c:pt>
                <c:pt idx="2506">
                  <c:v>44.17</c:v>
                </c:pt>
                <c:pt idx="2507">
                  <c:v>44.17</c:v>
                </c:pt>
                <c:pt idx="2508">
                  <c:v>44.17</c:v>
                </c:pt>
                <c:pt idx="2509">
                  <c:v>44.18</c:v>
                </c:pt>
                <c:pt idx="2510">
                  <c:v>44.18</c:v>
                </c:pt>
                <c:pt idx="2511">
                  <c:v>44.18</c:v>
                </c:pt>
                <c:pt idx="2512">
                  <c:v>44.18</c:v>
                </c:pt>
                <c:pt idx="2513">
                  <c:v>44.18</c:v>
                </c:pt>
                <c:pt idx="2514">
                  <c:v>44.19</c:v>
                </c:pt>
                <c:pt idx="2515">
                  <c:v>44.19</c:v>
                </c:pt>
                <c:pt idx="2516">
                  <c:v>44.19</c:v>
                </c:pt>
                <c:pt idx="2517">
                  <c:v>44.19</c:v>
                </c:pt>
                <c:pt idx="2518">
                  <c:v>44.19</c:v>
                </c:pt>
                <c:pt idx="2519">
                  <c:v>44.19</c:v>
                </c:pt>
                <c:pt idx="2520">
                  <c:v>44.19</c:v>
                </c:pt>
                <c:pt idx="2521">
                  <c:v>44.2</c:v>
                </c:pt>
                <c:pt idx="2522">
                  <c:v>44.2</c:v>
                </c:pt>
                <c:pt idx="2523">
                  <c:v>44.2</c:v>
                </c:pt>
                <c:pt idx="2524">
                  <c:v>44.2</c:v>
                </c:pt>
                <c:pt idx="2525">
                  <c:v>44.2</c:v>
                </c:pt>
                <c:pt idx="2526">
                  <c:v>44.2</c:v>
                </c:pt>
                <c:pt idx="2527">
                  <c:v>44.2</c:v>
                </c:pt>
                <c:pt idx="2528">
                  <c:v>44.2</c:v>
                </c:pt>
                <c:pt idx="2529">
                  <c:v>44.2</c:v>
                </c:pt>
                <c:pt idx="2530">
                  <c:v>44.2</c:v>
                </c:pt>
                <c:pt idx="2531">
                  <c:v>44.2</c:v>
                </c:pt>
                <c:pt idx="2532">
                  <c:v>44.2</c:v>
                </c:pt>
                <c:pt idx="2533">
                  <c:v>44.2</c:v>
                </c:pt>
                <c:pt idx="2534">
                  <c:v>44.2</c:v>
                </c:pt>
                <c:pt idx="2535">
                  <c:v>44.2</c:v>
                </c:pt>
                <c:pt idx="2536">
                  <c:v>44.2</c:v>
                </c:pt>
                <c:pt idx="2537">
                  <c:v>44.2</c:v>
                </c:pt>
                <c:pt idx="2538">
                  <c:v>44.2</c:v>
                </c:pt>
                <c:pt idx="2539">
                  <c:v>44.2</c:v>
                </c:pt>
                <c:pt idx="2540">
                  <c:v>44.2</c:v>
                </c:pt>
                <c:pt idx="2541">
                  <c:v>44.2</c:v>
                </c:pt>
                <c:pt idx="2542">
                  <c:v>44.2</c:v>
                </c:pt>
                <c:pt idx="2543">
                  <c:v>44.2</c:v>
                </c:pt>
                <c:pt idx="2544">
                  <c:v>44.2</c:v>
                </c:pt>
                <c:pt idx="2545">
                  <c:v>44.2</c:v>
                </c:pt>
                <c:pt idx="2546">
                  <c:v>44.19</c:v>
                </c:pt>
                <c:pt idx="2547">
                  <c:v>44.19</c:v>
                </c:pt>
                <c:pt idx="2548">
                  <c:v>44.19</c:v>
                </c:pt>
                <c:pt idx="2549">
                  <c:v>44.19</c:v>
                </c:pt>
                <c:pt idx="2550">
                  <c:v>44.19</c:v>
                </c:pt>
                <c:pt idx="2551">
                  <c:v>44.19</c:v>
                </c:pt>
                <c:pt idx="2552">
                  <c:v>44.19</c:v>
                </c:pt>
                <c:pt idx="2553">
                  <c:v>44.19</c:v>
                </c:pt>
                <c:pt idx="2554">
                  <c:v>44.19</c:v>
                </c:pt>
                <c:pt idx="2555">
                  <c:v>44.19</c:v>
                </c:pt>
                <c:pt idx="2556">
                  <c:v>44.19</c:v>
                </c:pt>
                <c:pt idx="2557">
                  <c:v>44.19</c:v>
                </c:pt>
                <c:pt idx="2558">
                  <c:v>44.19</c:v>
                </c:pt>
                <c:pt idx="2559">
                  <c:v>44.19</c:v>
                </c:pt>
                <c:pt idx="2560">
                  <c:v>44.19</c:v>
                </c:pt>
                <c:pt idx="2561">
                  <c:v>44.2</c:v>
                </c:pt>
                <c:pt idx="2562">
                  <c:v>44.2</c:v>
                </c:pt>
                <c:pt idx="2563">
                  <c:v>44.2</c:v>
                </c:pt>
                <c:pt idx="2564">
                  <c:v>44.2</c:v>
                </c:pt>
                <c:pt idx="2565">
                  <c:v>44.2</c:v>
                </c:pt>
                <c:pt idx="2566">
                  <c:v>44.2</c:v>
                </c:pt>
                <c:pt idx="2567">
                  <c:v>44.2</c:v>
                </c:pt>
                <c:pt idx="2568">
                  <c:v>44.21</c:v>
                </c:pt>
                <c:pt idx="2569">
                  <c:v>44.21</c:v>
                </c:pt>
                <c:pt idx="2570">
                  <c:v>44.21</c:v>
                </c:pt>
                <c:pt idx="2571">
                  <c:v>44.21</c:v>
                </c:pt>
                <c:pt idx="2572">
                  <c:v>44.22</c:v>
                </c:pt>
                <c:pt idx="2573">
                  <c:v>44.22</c:v>
                </c:pt>
                <c:pt idx="2574">
                  <c:v>44.22</c:v>
                </c:pt>
                <c:pt idx="2575">
                  <c:v>44.22</c:v>
                </c:pt>
                <c:pt idx="2576">
                  <c:v>44.23</c:v>
                </c:pt>
                <c:pt idx="2577">
                  <c:v>44.23</c:v>
                </c:pt>
                <c:pt idx="2578">
                  <c:v>44.24</c:v>
                </c:pt>
                <c:pt idx="2579">
                  <c:v>44.24</c:v>
                </c:pt>
                <c:pt idx="2580">
                  <c:v>44.24</c:v>
                </c:pt>
                <c:pt idx="2581">
                  <c:v>44.25</c:v>
                </c:pt>
                <c:pt idx="2582">
                  <c:v>44.25</c:v>
                </c:pt>
                <c:pt idx="2583">
                  <c:v>44.25</c:v>
                </c:pt>
                <c:pt idx="2584">
                  <c:v>44.26</c:v>
                </c:pt>
                <c:pt idx="2585">
                  <c:v>44.26</c:v>
                </c:pt>
                <c:pt idx="2586">
                  <c:v>44.27</c:v>
                </c:pt>
                <c:pt idx="2587">
                  <c:v>44.27</c:v>
                </c:pt>
                <c:pt idx="2588">
                  <c:v>44.28</c:v>
                </c:pt>
                <c:pt idx="2589">
                  <c:v>44.28</c:v>
                </c:pt>
                <c:pt idx="2590">
                  <c:v>44.28</c:v>
                </c:pt>
                <c:pt idx="2591">
                  <c:v>44.29</c:v>
                </c:pt>
                <c:pt idx="2592">
                  <c:v>44.29</c:v>
                </c:pt>
                <c:pt idx="2593">
                  <c:v>44.29</c:v>
                </c:pt>
                <c:pt idx="2594">
                  <c:v>44.3</c:v>
                </c:pt>
                <c:pt idx="2595">
                  <c:v>44.3</c:v>
                </c:pt>
                <c:pt idx="2596">
                  <c:v>44.3</c:v>
                </c:pt>
                <c:pt idx="2597">
                  <c:v>44.31</c:v>
                </c:pt>
                <c:pt idx="2598">
                  <c:v>44.31</c:v>
                </c:pt>
                <c:pt idx="2599">
                  <c:v>44.32</c:v>
                </c:pt>
                <c:pt idx="2600">
                  <c:v>44.32</c:v>
                </c:pt>
                <c:pt idx="2601">
                  <c:v>44.33</c:v>
                </c:pt>
                <c:pt idx="2602">
                  <c:v>44.33</c:v>
                </c:pt>
                <c:pt idx="2603">
                  <c:v>44.33</c:v>
                </c:pt>
                <c:pt idx="2604">
                  <c:v>44.33</c:v>
                </c:pt>
                <c:pt idx="2605">
                  <c:v>44.34</c:v>
                </c:pt>
                <c:pt idx="2606">
                  <c:v>44.34</c:v>
                </c:pt>
                <c:pt idx="2607">
                  <c:v>44.34</c:v>
                </c:pt>
                <c:pt idx="2608">
                  <c:v>44.35</c:v>
                </c:pt>
                <c:pt idx="2609">
                  <c:v>44.35</c:v>
                </c:pt>
                <c:pt idx="2610">
                  <c:v>44.35</c:v>
                </c:pt>
                <c:pt idx="2611">
                  <c:v>44.36</c:v>
                </c:pt>
                <c:pt idx="2612">
                  <c:v>44.36</c:v>
                </c:pt>
                <c:pt idx="2613">
                  <c:v>44.36</c:v>
                </c:pt>
                <c:pt idx="2614">
                  <c:v>44.36</c:v>
                </c:pt>
                <c:pt idx="2615">
                  <c:v>44.37</c:v>
                </c:pt>
                <c:pt idx="2616">
                  <c:v>44.37</c:v>
                </c:pt>
                <c:pt idx="2617">
                  <c:v>44.37</c:v>
                </c:pt>
                <c:pt idx="2618">
                  <c:v>44.37</c:v>
                </c:pt>
                <c:pt idx="2619">
                  <c:v>44.37</c:v>
                </c:pt>
                <c:pt idx="2620">
                  <c:v>44.38</c:v>
                </c:pt>
                <c:pt idx="2621">
                  <c:v>44.38</c:v>
                </c:pt>
                <c:pt idx="2622">
                  <c:v>44.38</c:v>
                </c:pt>
                <c:pt idx="2623">
                  <c:v>44.38</c:v>
                </c:pt>
                <c:pt idx="2624">
                  <c:v>44.39</c:v>
                </c:pt>
                <c:pt idx="2625">
                  <c:v>44.39</c:v>
                </c:pt>
                <c:pt idx="2626">
                  <c:v>44.39</c:v>
                </c:pt>
                <c:pt idx="2627">
                  <c:v>44.39</c:v>
                </c:pt>
                <c:pt idx="2628">
                  <c:v>44.4</c:v>
                </c:pt>
                <c:pt idx="2629">
                  <c:v>44.4</c:v>
                </c:pt>
                <c:pt idx="2630">
                  <c:v>44.4</c:v>
                </c:pt>
                <c:pt idx="2631">
                  <c:v>44.41</c:v>
                </c:pt>
                <c:pt idx="2632">
                  <c:v>44.41</c:v>
                </c:pt>
                <c:pt idx="2633">
                  <c:v>44.41</c:v>
                </c:pt>
                <c:pt idx="2634">
                  <c:v>44.42</c:v>
                </c:pt>
                <c:pt idx="2635">
                  <c:v>44.42</c:v>
                </c:pt>
                <c:pt idx="2636">
                  <c:v>44.42</c:v>
                </c:pt>
                <c:pt idx="2637">
                  <c:v>44.43</c:v>
                </c:pt>
                <c:pt idx="2638">
                  <c:v>44.43</c:v>
                </c:pt>
                <c:pt idx="2639">
                  <c:v>44.43</c:v>
                </c:pt>
                <c:pt idx="2640">
                  <c:v>44.44</c:v>
                </c:pt>
                <c:pt idx="2641">
                  <c:v>44.44</c:v>
                </c:pt>
                <c:pt idx="2642">
                  <c:v>44.44</c:v>
                </c:pt>
                <c:pt idx="2643">
                  <c:v>44.45</c:v>
                </c:pt>
                <c:pt idx="2644">
                  <c:v>44.45</c:v>
                </c:pt>
                <c:pt idx="2645">
                  <c:v>44.45</c:v>
                </c:pt>
                <c:pt idx="2646">
                  <c:v>44.46</c:v>
                </c:pt>
                <c:pt idx="2647">
                  <c:v>44.46</c:v>
                </c:pt>
                <c:pt idx="2648">
                  <c:v>44.46</c:v>
                </c:pt>
                <c:pt idx="2649">
                  <c:v>44.47</c:v>
                </c:pt>
                <c:pt idx="2650">
                  <c:v>44.47</c:v>
                </c:pt>
                <c:pt idx="2651">
                  <c:v>44.47</c:v>
                </c:pt>
                <c:pt idx="2652">
                  <c:v>44.48</c:v>
                </c:pt>
                <c:pt idx="2653">
                  <c:v>44.48</c:v>
                </c:pt>
                <c:pt idx="2654">
                  <c:v>44.48</c:v>
                </c:pt>
                <c:pt idx="2655">
                  <c:v>44.49</c:v>
                </c:pt>
                <c:pt idx="2656">
                  <c:v>44.49</c:v>
                </c:pt>
                <c:pt idx="2657">
                  <c:v>44.49</c:v>
                </c:pt>
                <c:pt idx="2658">
                  <c:v>44.5</c:v>
                </c:pt>
                <c:pt idx="2659">
                  <c:v>44.5</c:v>
                </c:pt>
                <c:pt idx="2660">
                  <c:v>44.5</c:v>
                </c:pt>
                <c:pt idx="2661">
                  <c:v>44.5</c:v>
                </c:pt>
                <c:pt idx="2662">
                  <c:v>44.5</c:v>
                </c:pt>
                <c:pt idx="2663">
                  <c:v>44.5</c:v>
                </c:pt>
                <c:pt idx="2664">
                  <c:v>44.5</c:v>
                </c:pt>
                <c:pt idx="2665">
                  <c:v>44.51</c:v>
                </c:pt>
                <c:pt idx="2666">
                  <c:v>44.51</c:v>
                </c:pt>
                <c:pt idx="2667">
                  <c:v>44.51</c:v>
                </c:pt>
                <c:pt idx="2668">
                  <c:v>44.51</c:v>
                </c:pt>
                <c:pt idx="2669">
                  <c:v>44.51</c:v>
                </c:pt>
                <c:pt idx="2670">
                  <c:v>44.51</c:v>
                </c:pt>
                <c:pt idx="2671">
                  <c:v>44.51</c:v>
                </c:pt>
                <c:pt idx="2672">
                  <c:v>44.51</c:v>
                </c:pt>
                <c:pt idx="2673">
                  <c:v>44.51</c:v>
                </c:pt>
                <c:pt idx="2674">
                  <c:v>44.51</c:v>
                </c:pt>
                <c:pt idx="2675">
                  <c:v>44.51</c:v>
                </c:pt>
                <c:pt idx="2676">
                  <c:v>44.51</c:v>
                </c:pt>
                <c:pt idx="2677">
                  <c:v>44.51</c:v>
                </c:pt>
                <c:pt idx="2678">
                  <c:v>44.51</c:v>
                </c:pt>
                <c:pt idx="2679">
                  <c:v>44.51</c:v>
                </c:pt>
                <c:pt idx="2680">
                  <c:v>44.51</c:v>
                </c:pt>
                <c:pt idx="2681">
                  <c:v>44.51</c:v>
                </c:pt>
                <c:pt idx="2682">
                  <c:v>44.51</c:v>
                </c:pt>
                <c:pt idx="2683">
                  <c:v>44.51</c:v>
                </c:pt>
                <c:pt idx="2684">
                  <c:v>44.51</c:v>
                </c:pt>
                <c:pt idx="2685">
                  <c:v>44.51</c:v>
                </c:pt>
                <c:pt idx="2686">
                  <c:v>44.51</c:v>
                </c:pt>
                <c:pt idx="2687">
                  <c:v>44.51</c:v>
                </c:pt>
                <c:pt idx="2688">
                  <c:v>44.51</c:v>
                </c:pt>
                <c:pt idx="2689">
                  <c:v>44.51</c:v>
                </c:pt>
                <c:pt idx="2690">
                  <c:v>44.51</c:v>
                </c:pt>
                <c:pt idx="2691">
                  <c:v>44.51</c:v>
                </c:pt>
                <c:pt idx="2692">
                  <c:v>44.5</c:v>
                </c:pt>
                <c:pt idx="2693">
                  <c:v>44.5</c:v>
                </c:pt>
                <c:pt idx="2694">
                  <c:v>44.5</c:v>
                </c:pt>
                <c:pt idx="2695">
                  <c:v>44.5</c:v>
                </c:pt>
                <c:pt idx="2696">
                  <c:v>44.5</c:v>
                </c:pt>
                <c:pt idx="2697">
                  <c:v>44.5</c:v>
                </c:pt>
                <c:pt idx="2698">
                  <c:v>44.5</c:v>
                </c:pt>
                <c:pt idx="2699">
                  <c:v>44.5</c:v>
                </c:pt>
                <c:pt idx="2700">
                  <c:v>44.5</c:v>
                </c:pt>
                <c:pt idx="2701">
                  <c:v>44.51</c:v>
                </c:pt>
                <c:pt idx="2702">
                  <c:v>44.51</c:v>
                </c:pt>
                <c:pt idx="2703">
                  <c:v>44.51</c:v>
                </c:pt>
                <c:pt idx="2704">
                  <c:v>44.51</c:v>
                </c:pt>
                <c:pt idx="2705">
                  <c:v>44.51</c:v>
                </c:pt>
                <c:pt idx="2706">
                  <c:v>44.51</c:v>
                </c:pt>
                <c:pt idx="2707">
                  <c:v>44.51</c:v>
                </c:pt>
                <c:pt idx="2708">
                  <c:v>44.51</c:v>
                </c:pt>
                <c:pt idx="2709">
                  <c:v>44.51</c:v>
                </c:pt>
                <c:pt idx="2710">
                  <c:v>44.52</c:v>
                </c:pt>
                <c:pt idx="2711">
                  <c:v>44.52</c:v>
                </c:pt>
                <c:pt idx="2712">
                  <c:v>44.52</c:v>
                </c:pt>
                <c:pt idx="2713">
                  <c:v>44.52</c:v>
                </c:pt>
                <c:pt idx="2714">
                  <c:v>44.52</c:v>
                </c:pt>
                <c:pt idx="2715">
                  <c:v>44.52</c:v>
                </c:pt>
                <c:pt idx="2716">
                  <c:v>44.52</c:v>
                </c:pt>
                <c:pt idx="2717">
                  <c:v>44.53</c:v>
                </c:pt>
                <c:pt idx="2718">
                  <c:v>44.53</c:v>
                </c:pt>
                <c:pt idx="2719">
                  <c:v>44.53</c:v>
                </c:pt>
                <c:pt idx="2720">
                  <c:v>44.53</c:v>
                </c:pt>
                <c:pt idx="2721">
                  <c:v>44.53</c:v>
                </c:pt>
                <c:pt idx="2722">
                  <c:v>44.53</c:v>
                </c:pt>
                <c:pt idx="2723">
                  <c:v>44.53</c:v>
                </c:pt>
                <c:pt idx="2724">
                  <c:v>44.53</c:v>
                </c:pt>
                <c:pt idx="2725">
                  <c:v>44.53</c:v>
                </c:pt>
                <c:pt idx="2726">
                  <c:v>44.53</c:v>
                </c:pt>
                <c:pt idx="2727">
                  <c:v>44.53</c:v>
                </c:pt>
                <c:pt idx="2728">
                  <c:v>44.53</c:v>
                </c:pt>
                <c:pt idx="2729">
                  <c:v>44.53</c:v>
                </c:pt>
                <c:pt idx="2730">
                  <c:v>44.53</c:v>
                </c:pt>
                <c:pt idx="2731">
                  <c:v>44.53</c:v>
                </c:pt>
                <c:pt idx="2732">
                  <c:v>44.53</c:v>
                </c:pt>
                <c:pt idx="2733">
                  <c:v>44.53</c:v>
                </c:pt>
                <c:pt idx="2734">
                  <c:v>44.53</c:v>
                </c:pt>
                <c:pt idx="2735">
                  <c:v>44.53</c:v>
                </c:pt>
                <c:pt idx="2736">
                  <c:v>44.53</c:v>
                </c:pt>
                <c:pt idx="2737">
                  <c:v>44.53</c:v>
                </c:pt>
                <c:pt idx="2738">
                  <c:v>44.53</c:v>
                </c:pt>
                <c:pt idx="2739">
                  <c:v>44.53</c:v>
                </c:pt>
                <c:pt idx="2740">
                  <c:v>44.53</c:v>
                </c:pt>
                <c:pt idx="2741">
                  <c:v>44.53</c:v>
                </c:pt>
                <c:pt idx="2742">
                  <c:v>44.53</c:v>
                </c:pt>
                <c:pt idx="2743">
                  <c:v>44.53</c:v>
                </c:pt>
                <c:pt idx="2744">
                  <c:v>44.53</c:v>
                </c:pt>
                <c:pt idx="2745">
                  <c:v>44.53</c:v>
                </c:pt>
                <c:pt idx="2746">
                  <c:v>44.52</c:v>
                </c:pt>
                <c:pt idx="2747">
                  <c:v>44.52</c:v>
                </c:pt>
                <c:pt idx="2748">
                  <c:v>44.52</c:v>
                </c:pt>
                <c:pt idx="2749">
                  <c:v>44.52</c:v>
                </c:pt>
                <c:pt idx="2750">
                  <c:v>44.52</c:v>
                </c:pt>
                <c:pt idx="2751">
                  <c:v>44.52</c:v>
                </c:pt>
                <c:pt idx="2752">
                  <c:v>44.52</c:v>
                </c:pt>
                <c:pt idx="2753">
                  <c:v>44.52</c:v>
                </c:pt>
                <c:pt idx="2754">
                  <c:v>44.52</c:v>
                </c:pt>
                <c:pt idx="2755">
                  <c:v>44.52</c:v>
                </c:pt>
                <c:pt idx="2756">
                  <c:v>44.52</c:v>
                </c:pt>
                <c:pt idx="2757">
                  <c:v>44.52</c:v>
                </c:pt>
                <c:pt idx="2758">
                  <c:v>44.53</c:v>
                </c:pt>
                <c:pt idx="2759">
                  <c:v>44.53</c:v>
                </c:pt>
                <c:pt idx="2760">
                  <c:v>44.53</c:v>
                </c:pt>
                <c:pt idx="2761">
                  <c:v>44.53</c:v>
                </c:pt>
                <c:pt idx="2762">
                  <c:v>44.53</c:v>
                </c:pt>
                <c:pt idx="2763">
                  <c:v>44.54</c:v>
                </c:pt>
                <c:pt idx="2764">
                  <c:v>44.54</c:v>
                </c:pt>
                <c:pt idx="2765">
                  <c:v>44.54</c:v>
                </c:pt>
                <c:pt idx="2766">
                  <c:v>44.55</c:v>
                </c:pt>
                <c:pt idx="2767">
                  <c:v>44.55</c:v>
                </c:pt>
                <c:pt idx="2768">
                  <c:v>44.56</c:v>
                </c:pt>
                <c:pt idx="2769">
                  <c:v>44.56</c:v>
                </c:pt>
                <c:pt idx="2770">
                  <c:v>44.56</c:v>
                </c:pt>
                <c:pt idx="2771">
                  <c:v>44.57</c:v>
                </c:pt>
                <c:pt idx="2772">
                  <c:v>44.57</c:v>
                </c:pt>
                <c:pt idx="2773">
                  <c:v>44.58</c:v>
                </c:pt>
                <c:pt idx="2774">
                  <c:v>44.58</c:v>
                </c:pt>
                <c:pt idx="2775">
                  <c:v>44.58</c:v>
                </c:pt>
                <c:pt idx="2776">
                  <c:v>44.59</c:v>
                </c:pt>
                <c:pt idx="2777">
                  <c:v>44.59</c:v>
                </c:pt>
                <c:pt idx="2778">
                  <c:v>44.6</c:v>
                </c:pt>
                <c:pt idx="2779">
                  <c:v>44.6</c:v>
                </c:pt>
                <c:pt idx="2780">
                  <c:v>44.6</c:v>
                </c:pt>
                <c:pt idx="2781">
                  <c:v>44.61</c:v>
                </c:pt>
                <c:pt idx="2782">
                  <c:v>44.61</c:v>
                </c:pt>
                <c:pt idx="2783">
                  <c:v>44.61</c:v>
                </c:pt>
                <c:pt idx="2784">
                  <c:v>44.61</c:v>
                </c:pt>
                <c:pt idx="2785">
                  <c:v>44.62</c:v>
                </c:pt>
                <c:pt idx="2786">
                  <c:v>44.62</c:v>
                </c:pt>
                <c:pt idx="2787">
                  <c:v>44.63</c:v>
                </c:pt>
                <c:pt idx="2788">
                  <c:v>44.63</c:v>
                </c:pt>
                <c:pt idx="2789">
                  <c:v>44.63</c:v>
                </c:pt>
                <c:pt idx="2790">
                  <c:v>44.64</c:v>
                </c:pt>
                <c:pt idx="2791">
                  <c:v>44.64</c:v>
                </c:pt>
                <c:pt idx="2792">
                  <c:v>44.64</c:v>
                </c:pt>
                <c:pt idx="2793">
                  <c:v>44.65</c:v>
                </c:pt>
                <c:pt idx="2794">
                  <c:v>44.65</c:v>
                </c:pt>
                <c:pt idx="2795">
                  <c:v>44.65</c:v>
                </c:pt>
                <c:pt idx="2796">
                  <c:v>44.66</c:v>
                </c:pt>
                <c:pt idx="2797">
                  <c:v>44.66</c:v>
                </c:pt>
                <c:pt idx="2798">
                  <c:v>44.66</c:v>
                </c:pt>
                <c:pt idx="2799">
                  <c:v>44.66</c:v>
                </c:pt>
                <c:pt idx="2800">
                  <c:v>44.67</c:v>
                </c:pt>
                <c:pt idx="2801">
                  <c:v>44.67</c:v>
                </c:pt>
                <c:pt idx="2802">
                  <c:v>44.67</c:v>
                </c:pt>
                <c:pt idx="2803">
                  <c:v>44.67</c:v>
                </c:pt>
                <c:pt idx="2804">
                  <c:v>44.68</c:v>
                </c:pt>
                <c:pt idx="2805">
                  <c:v>44.68</c:v>
                </c:pt>
                <c:pt idx="2806">
                  <c:v>44.68</c:v>
                </c:pt>
                <c:pt idx="2807">
                  <c:v>44.69</c:v>
                </c:pt>
                <c:pt idx="2808">
                  <c:v>44.69</c:v>
                </c:pt>
                <c:pt idx="2809">
                  <c:v>44.69</c:v>
                </c:pt>
                <c:pt idx="2810">
                  <c:v>44.7</c:v>
                </c:pt>
                <c:pt idx="2811">
                  <c:v>44.7</c:v>
                </c:pt>
                <c:pt idx="2812">
                  <c:v>44.7</c:v>
                </c:pt>
                <c:pt idx="2813">
                  <c:v>44.7</c:v>
                </c:pt>
                <c:pt idx="2814">
                  <c:v>44.71</c:v>
                </c:pt>
                <c:pt idx="2815">
                  <c:v>44.71</c:v>
                </c:pt>
                <c:pt idx="2816">
                  <c:v>44.72</c:v>
                </c:pt>
                <c:pt idx="2817">
                  <c:v>44.72</c:v>
                </c:pt>
                <c:pt idx="2818">
                  <c:v>44.73</c:v>
                </c:pt>
                <c:pt idx="2819">
                  <c:v>44.73</c:v>
                </c:pt>
                <c:pt idx="2820">
                  <c:v>44.74</c:v>
                </c:pt>
                <c:pt idx="2821">
                  <c:v>44.74</c:v>
                </c:pt>
                <c:pt idx="2822">
                  <c:v>44.75</c:v>
                </c:pt>
                <c:pt idx="2823">
                  <c:v>44.75</c:v>
                </c:pt>
                <c:pt idx="2824">
                  <c:v>44.76</c:v>
                </c:pt>
                <c:pt idx="2825">
                  <c:v>44.77</c:v>
                </c:pt>
                <c:pt idx="2826">
                  <c:v>44.77</c:v>
                </c:pt>
                <c:pt idx="2827">
                  <c:v>44.78</c:v>
                </c:pt>
                <c:pt idx="2828">
                  <c:v>44.79</c:v>
                </c:pt>
                <c:pt idx="2829">
                  <c:v>44.79</c:v>
                </c:pt>
                <c:pt idx="2830">
                  <c:v>44.8</c:v>
                </c:pt>
                <c:pt idx="2831">
                  <c:v>44.8</c:v>
                </c:pt>
                <c:pt idx="2832">
                  <c:v>44.81</c:v>
                </c:pt>
                <c:pt idx="2833">
                  <c:v>44.82</c:v>
                </c:pt>
                <c:pt idx="2834">
                  <c:v>44.83</c:v>
                </c:pt>
                <c:pt idx="2835">
                  <c:v>44.83</c:v>
                </c:pt>
                <c:pt idx="2836">
                  <c:v>44.84</c:v>
                </c:pt>
                <c:pt idx="2837">
                  <c:v>44.85</c:v>
                </c:pt>
                <c:pt idx="2838">
                  <c:v>44.86</c:v>
                </c:pt>
                <c:pt idx="2839">
                  <c:v>44.87</c:v>
                </c:pt>
                <c:pt idx="2840">
                  <c:v>44.87</c:v>
                </c:pt>
                <c:pt idx="2841">
                  <c:v>44.88</c:v>
                </c:pt>
                <c:pt idx="2842">
                  <c:v>44.89</c:v>
                </c:pt>
                <c:pt idx="2843">
                  <c:v>44.89</c:v>
                </c:pt>
                <c:pt idx="2844">
                  <c:v>44.9</c:v>
                </c:pt>
                <c:pt idx="2845">
                  <c:v>44.91</c:v>
                </c:pt>
                <c:pt idx="2846">
                  <c:v>44.91</c:v>
                </c:pt>
                <c:pt idx="2847">
                  <c:v>44.92</c:v>
                </c:pt>
                <c:pt idx="2848">
                  <c:v>44.92</c:v>
                </c:pt>
                <c:pt idx="2849">
                  <c:v>44.93</c:v>
                </c:pt>
                <c:pt idx="2850">
                  <c:v>44.93</c:v>
                </c:pt>
                <c:pt idx="2851">
                  <c:v>44.94</c:v>
                </c:pt>
                <c:pt idx="2852">
                  <c:v>44.94</c:v>
                </c:pt>
                <c:pt idx="2853">
                  <c:v>44.95</c:v>
                </c:pt>
                <c:pt idx="2854">
                  <c:v>44.96</c:v>
                </c:pt>
                <c:pt idx="2855">
                  <c:v>44.96</c:v>
                </c:pt>
                <c:pt idx="2856">
                  <c:v>44.96</c:v>
                </c:pt>
                <c:pt idx="2857">
                  <c:v>44.97</c:v>
                </c:pt>
                <c:pt idx="2858">
                  <c:v>44.97</c:v>
                </c:pt>
                <c:pt idx="2859">
                  <c:v>44.97</c:v>
                </c:pt>
                <c:pt idx="2860">
                  <c:v>44.97</c:v>
                </c:pt>
                <c:pt idx="2861">
                  <c:v>44.97</c:v>
                </c:pt>
                <c:pt idx="2862">
                  <c:v>44.98</c:v>
                </c:pt>
                <c:pt idx="2863">
                  <c:v>44.98</c:v>
                </c:pt>
                <c:pt idx="2864">
                  <c:v>44.98</c:v>
                </c:pt>
                <c:pt idx="2865">
                  <c:v>44.98</c:v>
                </c:pt>
                <c:pt idx="2866">
                  <c:v>44.98</c:v>
                </c:pt>
                <c:pt idx="2867">
                  <c:v>44.98</c:v>
                </c:pt>
                <c:pt idx="2868">
                  <c:v>44.98</c:v>
                </c:pt>
                <c:pt idx="2869">
                  <c:v>44.97</c:v>
                </c:pt>
                <c:pt idx="2870">
                  <c:v>44.97</c:v>
                </c:pt>
                <c:pt idx="2871">
                  <c:v>44.97</c:v>
                </c:pt>
                <c:pt idx="2872">
                  <c:v>44.97</c:v>
                </c:pt>
                <c:pt idx="2873">
                  <c:v>44.97</c:v>
                </c:pt>
                <c:pt idx="2874">
                  <c:v>44.97</c:v>
                </c:pt>
                <c:pt idx="2875">
                  <c:v>44.97</c:v>
                </c:pt>
                <c:pt idx="2876">
                  <c:v>44.96</c:v>
                </c:pt>
                <c:pt idx="2877">
                  <c:v>44.96</c:v>
                </c:pt>
                <c:pt idx="2878">
                  <c:v>44.96</c:v>
                </c:pt>
                <c:pt idx="2879">
                  <c:v>44.95</c:v>
                </c:pt>
                <c:pt idx="2880">
                  <c:v>44.95</c:v>
                </c:pt>
                <c:pt idx="2881">
                  <c:v>44.95</c:v>
                </c:pt>
                <c:pt idx="2882">
                  <c:v>44.94</c:v>
                </c:pt>
                <c:pt idx="2883">
                  <c:v>44.94</c:v>
                </c:pt>
                <c:pt idx="2884">
                  <c:v>44.93</c:v>
                </c:pt>
                <c:pt idx="2885">
                  <c:v>44.93</c:v>
                </c:pt>
                <c:pt idx="2886">
                  <c:v>44.93</c:v>
                </c:pt>
                <c:pt idx="2887">
                  <c:v>44.92</c:v>
                </c:pt>
                <c:pt idx="2888">
                  <c:v>44.92</c:v>
                </c:pt>
                <c:pt idx="2889">
                  <c:v>44.91</c:v>
                </c:pt>
                <c:pt idx="2890">
                  <c:v>44.91</c:v>
                </c:pt>
                <c:pt idx="2891">
                  <c:v>44.91</c:v>
                </c:pt>
                <c:pt idx="2892">
                  <c:v>44.9</c:v>
                </c:pt>
                <c:pt idx="2893">
                  <c:v>44.9</c:v>
                </c:pt>
                <c:pt idx="2894">
                  <c:v>44.9</c:v>
                </c:pt>
                <c:pt idx="2895">
                  <c:v>44.9</c:v>
                </c:pt>
                <c:pt idx="2896">
                  <c:v>44.89</c:v>
                </c:pt>
                <c:pt idx="2897">
                  <c:v>44.89</c:v>
                </c:pt>
                <c:pt idx="2898">
                  <c:v>44.89</c:v>
                </c:pt>
                <c:pt idx="2899">
                  <c:v>44.89</c:v>
                </c:pt>
                <c:pt idx="2900">
                  <c:v>44.89</c:v>
                </c:pt>
                <c:pt idx="2901">
                  <c:v>44.89</c:v>
                </c:pt>
                <c:pt idx="2902">
                  <c:v>44.88</c:v>
                </c:pt>
                <c:pt idx="2903">
                  <c:v>44.88</c:v>
                </c:pt>
                <c:pt idx="2904">
                  <c:v>44.88</c:v>
                </c:pt>
                <c:pt idx="2905">
                  <c:v>44.88</c:v>
                </c:pt>
                <c:pt idx="2906">
                  <c:v>44.88</c:v>
                </c:pt>
                <c:pt idx="2907">
                  <c:v>44.89</c:v>
                </c:pt>
                <c:pt idx="2908">
                  <c:v>44.89</c:v>
                </c:pt>
                <c:pt idx="2909">
                  <c:v>44.89</c:v>
                </c:pt>
                <c:pt idx="2910">
                  <c:v>44.89</c:v>
                </c:pt>
                <c:pt idx="2911">
                  <c:v>44.9</c:v>
                </c:pt>
                <c:pt idx="2912">
                  <c:v>44.9</c:v>
                </c:pt>
                <c:pt idx="2913">
                  <c:v>44.91</c:v>
                </c:pt>
                <c:pt idx="2914">
                  <c:v>44.91</c:v>
                </c:pt>
                <c:pt idx="2915">
                  <c:v>44.91</c:v>
                </c:pt>
                <c:pt idx="2916">
                  <c:v>44.92</c:v>
                </c:pt>
                <c:pt idx="2917">
                  <c:v>44.92</c:v>
                </c:pt>
                <c:pt idx="2918">
                  <c:v>44.92</c:v>
                </c:pt>
                <c:pt idx="2919">
                  <c:v>44.93</c:v>
                </c:pt>
                <c:pt idx="2920">
                  <c:v>44.94</c:v>
                </c:pt>
                <c:pt idx="2921">
                  <c:v>44.94</c:v>
                </c:pt>
                <c:pt idx="2922">
                  <c:v>44.95</c:v>
                </c:pt>
                <c:pt idx="2923">
                  <c:v>44.95</c:v>
                </c:pt>
                <c:pt idx="2924">
                  <c:v>44.96</c:v>
                </c:pt>
                <c:pt idx="2925">
                  <c:v>44.97</c:v>
                </c:pt>
                <c:pt idx="2926">
                  <c:v>44.97</c:v>
                </c:pt>
                <c:pt idx="2927">
                  <c:v>44.98</c:v>
                </c:pt>
                <c:pt idx="2928">
                  <c:v>44.99</c:v>
                </c:pt>
                <c:pt idx="2929">
                  <c:v>45</c:v>
                </c:pt>
                <c:pt idx="2930">
                  <c:v>45</c:v>
                </c:pt>
                <c:pt idx="2931">
                  <c:v>45.01</c:v>
                </c:pt>
                <c:pt idx="2932">
                  <c:v>45.02</c:v>
                </c:pt>
                <c:pt idx="2933">
                  <c:v>45.02</c:v>
                </c:pt>
                <c:pt idx="2934">
                  <c:v>45.03</c:v>
                </c:pt>
                <c:pt idx="2935">
                  <c:v>45.04</c:v>
                </c:pt>
                <c:pt idx="2936">
                  <c:v>45.04</c:v>
                </c:pt>
                <c:pt idx="2937">
                  <c:v>45.05</c:v>
                </c:pt>
                <c:pt idx="2938">
                  <c:v>45.06</c:v>
                </c:pt>
                <c:pt idx="2939">
                  <c:v>45.06</c:v>
                </c:pt>
                <c:pt idx="2940">
                  <c:v>45.07</c:v>
                </c:pt>
                <c:pt idx="2941">
                  <c:v>45.07</c:v>
                </c:pt>
                <c:pt idx="2942">
                  <c:v>45.08</c:v>
                </c:pt>
                <c:pt idx="2943">
                  <c:v>45.09</c:v>
                </c:pt>
                <c:pt idx="2944">
                  <c:v>45.09</c:v>
                </c:pt>
                <c:pt idx="2945">
                  <c:v>45.1</c:v>
                </c:pt>
                <c:pt idx="2946">
                  <c:v>45.1</c:v>
                </c:pt>
                <c:pt idx="2947">
                  <c:v>45.11</c:v>
                </c:pt>
                <c:pt idx="2948">
                  <c:v>45.11</c:v>
                </c:pt>
                <c:pt idx="2949">
                  <c:v>45.12</c:v>
                </c:pt>
                <c:pt idx="2950">
                  <c:v>45.12</c:v>
                </c:pt>
                <c:pt idx="2951">
                  <c:v>45.12</c:v>
                </c:pt>
                <c:pt idx="2952">
                  <c:v>45.13</c:v>
                </c:pt>
                <c:pt idx="2953">
                  <c:v>45.13</c:v>
                </c:pt>
                <c:pt idx="2954">
                  <c:v>45.14</c:v>
                </c:pt>
                <c:pt idx="2955">
                  <c:v>45.14</c:v>
                </c:pt>
                <c:pt idx="2956">
                  <c:v>45.14</c:v>
                </c:pt>
                <c:pt idx="2957">
                  <c:v>45.15</c:v>
                </c:pt>
                <c:pt idx="2958">
                  <c:v>45.15</c:v>
                </c:pt>
                <c:pt idx="2959">
                  <c:v>45.15</c:v>
                </c:pt>
                <c:pt idx="2960">
                  <c:v>45.16</c:v>
                </c:pt>
                <c:pt idx="2961">
                  <c:v>45.16</c:v>
                </c:pt>
                <c:pt idx="2962">
                  <c:v>45.16</c:v>
                </c:pt>
                <c:pt idx="2963">
                  <c:v>45.16</c:v>
                </c:pt>
                <c:pt idx="2964">
                  <c:v>45.16</c:v>
                </c:pt>
                <c:pt idx="2965">
                  <c:v>45.17</c:v>
                </c:pt>
                <c:pt idx="2966">
                  <c:v>45.17</c:v>
                </c:pt>
                <c:pt idx="2967">
                  <c:v>45.17</c:v>
                </c:pt>
                <c:pt idx="2968">
                  <c:v>45.17</c:v>
                </c:pt>
                <c:pt idx="2969">
                  <c:v>45.17</c:v>
                </c:pt>
                <c:pt idx="2970">
                  <c:v>45.17</c:v>
                </c:pt>
                <c:pt idx="2971">
                  <c:v>45.17</c:v>
                </c:pt>
                <c:pt idx="2972">
                  <c:v>45.17</c:v>
                </c:pt>
                <c:pt idx="2973">
                  <c:v>45.18</c:v>
                </c:pt>
                <c:pt idx="2974">
                  <c:v>45.18</c:v>
                </c:pt>
                <c:pt idx="2975">
                  <c:v>45.18</c:v>
                </c:pt>
                <c:pt idx="2976">
                  <c:v>45.18</c:v>
                </c:pt>
                <c:pt idx="2977">
                  <c:v>45.18</c:v>
                </c:pt>
                <c:pt idx="2978">
                  <c:v>45.18</c:v>
                </c:pt>
                <c:pt idx="2979">
                  <c:v>45.18</c:v>
                </c:pt>
                <c:pt idx="2980">
                  <c:v>45.19</c:v>
                </c:pt>
                <c:pt idx="2981">
                  <c:v>45.19</c:v>
                </c:pt>
                <c:pt idx="2982">
                  <c:v>45.19</c:v>
                </c:pt>
                <c:pt idx="2983">
                  <c:v>45.19</c:v>
                </c:pt>
                <c:pt idx="2984">
                  <c:v>45.19</c:v>
                </c:pt>
                <c:pt idx="2985">
                  <c:v>45.2</c:v>
                </c:pt>
                <c:pt idx="2986">
                  <c:v>45.2</c:v>
                </c:pt>
                <c:pt idx="2987">
                  <c:v>45.2</c:v>
                </c:pt>
                <c:pt idx="2988">
                  <c:v>45.2</c:v>
                </c:pt>
                <c:pt idx="2989">
                  <c:v>45.2</c:v>
                </c:pt>
                <c:pt idx="2990">
                  <c:v>45.21</c:v>
                </c:pt>
                <c:pt idx="2991">
                  <c:v>45.21</c:v>
                </c:pt>
                <c:pt idx="2992">
                  <c:v>45.21</c:v>
                </c:pt>
                <c:pt idx="2993">
                  <c:v>45.21</c:v>
                </c:pt>
                <c:pt idx="2994">
                  <c:v>45.22</c:v>
                </c:pt>
                <c:pt idx="2995">
                  <c:v>45.22</c:v>
                </c:pt>
                <c:pt idx="2996">
                  <c:v>45.22</c:v>
                </c:pt>
                <c:pt idx="2997">
                  <c:v>45.22</c:v>
                </c:pt>
                <c:pt idx="2998">
                  <c:v>45.23</c:v>
                </c:pt>
                <c:pt idx="2999">
                  <c:v>45.23</c:v>
                </c:pt>
                <c:pt idx="3000">
                  <c:v>45.23</c:v>
                </c:pt>
                <c:pt idx="3001">
                  <c:v>45.23</c:v>
                </c:pt>
                <c:pt idx="3002">
                  <c:v>45.24</c:v>
                </c:pt>
                <c:pt idx="3003">
                  <c:v>45.24</c:v>
                </c:pt>
                <c:pt idx="3004">
                  <c:v>45.24</c:v>
                </c:pt>
                <c:pt idx="3005">
                  <c:v>45.25</c:v>
                </c:pt>
                <c:pt idx="3006">
                  <c:v>45.25</c:v>
                </c:pt>
                <c:pt idx="3007">
                  <c:v>45.25</c:v>
                </c:pt>
                <c:pt idx="3008">
                  <c:v>45.26</c:v>
                </c:pt>
                <c:pt idx="3009">
                  <c:v>45.26</c:v>
                </c:pt>
                <c:pt idx="3010">
                  <c:v>45.27</c:v>
                </c:pt>
                <c:pt idx="3011">
                  <c:v>45.27</c:v>
                </c:pt>
                <c:pt idx="3012">
                  <c:v>45.27</c:v>
                </c:pt>
                <c:pt idx="3013">
                  <c:v>45.28</c:v>
                </c:pt>
                <c:pt idx="3014">
                  <c:v>45.28</c:v>
                </c:pt>
                <c:pt idx="3015">
                  <c:v>45.29</c:v>
                </c:pt>
                <c:pt idx="3016">
                  <c:v>45.29</c:v>
                </c:pt>
                <c:pt idx="3017">
                  <c:v>45.3</c:v>
                </c:pt>
                <c:pt idx="3018">
                  <c:v>45.3</c:v>
                </c:pt>
                <c:pt idx="3019">
                  <c:v>45.3</c:v>
                </c:pt>
                <c:pt idx="3020">
                  <c:v>45.31</c:v>
                </c:pt>
                <c:pt idx="3021">
                  <c:v>45.31</c:v>
                </c:pt>
                <c:pt idx="3022">
                  <c:v>45.32</c:v>
                </c:pt>
                <c:pt idx="3023">
                  <c:v>45.32</c:v>
                </c:pt>
                <c:pt idx="3024">
                  <c:v>45.33</c:v>
                </c:pt>
                <c:pt idx="3025">
                  <c:v>45.33</c:v>
                </c:pt>
                <c:pt idx="3026">
                  <c:v>45.34</c:v>
                </c:pt>
                <c:pt idx="3027">
                  <c:v>45.34</c:v>
                </c:pt>
                <c:pt idx="3028">
                  <c:v>45.35</c:v>
                </c:pt>
                <c:pt idx="3029">
                  <c:v>45.35</c:v>
                </c:pt>
                <c:pt idx="3030">
                  <c:v>45.35</c:v>
                </c:pt>
                <c:pt idx="3031">
                  <c:v>45.36</c:v>
                </c:pt>
                <c:pt idx="3032">
                  <c:v>45.36</c:v>
                </c:pt>
                <c:pt idx="3033">
                  <c:v>45.37</c:v>
                </c:pt>
                <c:pt idx="3034">
                  <c:v>45.37</c:v>
                </c:pt>
                <c:pt idx="3035">
                  <c:v>45.38</c:v>
                </c:pt>
                <c:pt idx="3036">
                  <c:v>45.38</c:v>
                </c:pt>
                <c:pt idx="3037">
                  <c:v>45.38</c:v>
                </c:pt>
                <c:pt idx="3038">
                  <c:v>45.39</c:v>
                </c:pt>
                <c:pt idx="3039">
                  <c:v>45.39</c:v>
                </c:pt>
                <c:pt idx="3040">
                  <c:v>45.4</c:v>
                </c:pt>
                <c:pt idx="3041">
                  <c:v>45.4</c:v>
                </c:pt>
                <c:pt idx="3042">
                  <c:v>45.41</c:v>
                </c:pt>
                <c:pt idx="3043">
                  <c:v>45.41</c:v>
                </c:pt>
                <c:pt idx="3044">
                  <c:v>45.41</c:v>
                </c:pt>
                <c:pt idx="3045">
                  <c:v>45.42</c:v>
                </c:pt>
                <c:pt idx="3046">
                  <c:v>45.42</c:v>
                </c:pt>
                <c:pt idx="3047">
                  <c:v>45.42</c:v>
                </c:pt>
                <c:pt idx="3048">
                  <c:v>45.43</c:v>
                </c:pt>
                <c:pt idx="3049">
                  <c:v>45.43</c:v>
                </c:pt>
                <c:pt idx="3050">
                  <c:v>45.43</c:v>
                </c:pt>
                <c:pt idx="3051">
                  <c:v>45.44</c:v>
                </c:pt>
                <c:pt idx="3052">
                  <c:v>45.44</c:v>
                </c:pt>
                <c:pt idx="3053">
                  <c:v>45.44</c:v>
                </c:pt>
                <c:pt idx="3054">
                  <c:v>45.45</c:v>
                </c:pt>
                <c:pt idx="3055">
                  <c:v>45.45</c:v>
                </c:pt>
                <c:pt idx="3056">
                  <c:v>45.45</c:v>
                </c:pt>
                <c:pt idx="3057">
                  <c:v>45.46</c:v>
                </c:pt>
                <c:pt idx="3058">
                  <c:v>45.46</c:v>
                </c:pt>
                <c:pt idx="3059">
                  <c:v>45.46</c:v>
                </c:pt>
                <c:pt idx="3060">
                  <c:v>45.46</c:v>
                </c:pt>
                <c:pt idx="3061">
                  <c:v>45.47</c:v>
                </c:pt>
                <c:pt idx="3062">
                  <c:v>45.47</c:v>
                </c:pt>
                <c:pt idx="3063">
                  <c:v>45.47</c:v>
                </c:pt>
                <c:pt idx="3064">
                  <c:v>45.47</c:v>
                </c:pt>
                <c:pt idx="3065">
                  <c:v>45.47</c:v>
                </c:pt>
                <c:pt idx="3066">
                  <c:v>45.47</c:v>
                </c:pt>
                <c:pt idx="3067">
                  <c:v>45.48</c:v>
                </c:pt>
                <c:pt idx="3068">
                  <c:v>45.48</c:v>
                </c:pt>
                <c:pt idx="3069">
                  <c:v>45.48</c:v>
                </c:pt>
                <c:pt idx="3070">
                  <c:v>45.48</c:v>
                </c:pt>
                <c:pt idx="3071">
                  <c:v>45.48</c:v>
                </c:pt>
                <c:pt idx="3072">
                  <c:v>45.48</c:v>
                </c:pt>
                <c:pt idx="3073">
                  <c:v>45.48</c:v>
                </c:pt>
                <c:pt idx="3074">
                  <c:v>45.48</c:v>
                </c:pt>
                <c:pt idx="3075">
                  <c:v>45.48</c:v>
                </c:pt>
                <c:pt idx="3076">
                  <c:v>45.48</c:v>
                </c:pt>
                <c:pt idx="3077">
                  <c:v>45.48</c:v>
                </c:pt>
                <c:pt idx="3078">
                  <c:v>45.48</c:v>
                </c:pt>
                <c:pt idx="3079">
                  <c:v>45.48</c:v>
                </c:pt>
                <c:pt idx="3080">
                  <c:v>45.48</c:v>
                </c:pt>
                <c:pt idx="3081">
                  <c:v>45.48</c:v>
                </c:pt>
                <c:pt idx="3082">
                  <c:v>45.48</c:v>
                </c:pt>
                <c:pt idx="3083">
                  <c:v>45.48</c:v>
                </c:pt>
                <c:pt idx="3084">
                  <c:v>45.48</c:v>
                </c:pt>
                <c:pt idx="3085">
                  <c:v>45.48</c:v>
                </c:pt>
                <c:pt idx="3086">
                  <c:v>45.48</c:v>
                </c:pt>
                <c:pt idx="3087">
                  <c:v>45.48</c:v>
                </c:pt>
                <c:pt idx="3088">
                  <c:v>45.48</c:v>
                </c:pt>
                <c:pt idx="3089">
                  <c:v>45.48</c:v>
                </c:pt>
                <c:pt idx="3090">
                  <c:v>45.48</c:v>
                </c:pt>
                <c:pt idx="3091">
                  <c:v>45.48</c:v>
                </c:pt>
                <c:pt idx="3092">
                  <c:v>45.48</c:v>
                </c:pt>
                <c:pt idx="3093">
                  <c:v>45.48</c:v>
                </c:pt>
                <c:pt idx="3094">
                  <c:v>45.48</c:v>
                </c:pt>
                <c:pt idx="3095">
                  <c:v>45.48</c:v>
                </c:pt>
                <c:pt idx="3096">
                  <c:v>45.48</c:v>
                </c:pt>
                <c:pt idx="3097">
                  <c:v>45.48</c:v>
                </c:pt>
                <c:pt idx="3098">
                  <c:v>45.48</c:v>
                </c:pt>
                <c:pt idx="3099">
                  <c:v>45.48</c:v>
                </c:pt>
                <c:pt idx="3100">
                  <c:v>45.48</c:v>
                </c:pt>
                <c:pt idx="3101">
                  <c:v>45.48</c:v>
                </c:pt>
                <c:pt idx="3102">
                  <c:v>45.48</c:v>
                </c:pt>
                <c:pt idx="3103">
                  <c:v>45.48</c:v>
                </c:pt>
                <c:pt idx="3104">
                  <c:v>45.49</c:v>
                </c:pt>
                <c:pt idx="3105">
                  <c:v>45.49</c:v>
                </c:pt>
                <c:pt idx="3106">
                  <c:v>45.49</c:v>
                </c:pt>
                <c:pt idx="3107">
                  <c:v>45.49</c:v>
                </c:pt>
                <c:pt idx="3108">
                  <c:v>45.49</c:v>
                </c:pt>
                <c:pt idx="3109">
                  <c:v>45.49</c:v>
                </c:pt>
                <c:pt idx="3110">
                  <c:v>45.5</c:v>
                </c:pt>
                <c:pt idx="3111">
                  <c:v>45.5</c:v>
                </c:pt>
                <c:pt idx="3112">
                  <c:v>45.5</c:v>
                </c:pt>
                <c:pt idx="3113">
                  <c:v>45.5</c:v>
                </c:pt>
                <c:pt idx="3114">
                  <c:v>45.5</c:v>
                </c:pt>
                <c:pt idx="3115">
                  <c:v>45.51</c:v>
                </c:pt>
                <c:pt idx="3116">
                  <c:v>45.51</c:v>
                </c:pt>
                <c:pt idx="3117">
                  <c:v>45.51</c:v>
                </c:pt>
                <c:pt idx="3118">
                  <c:v>45.51</c:v>
                </c:pt>
                <c:pt idx="3119">
                  <c:v>45.51</c:v>
                </c:pt>
                <c:pt idx="3120">
                  <c:v>45.51</c:v>
                </c:pt>
                <c:pt idx="3121">
                  <c:v>45.52</c:v>
                </c:pt>
                <c:pt idx="3122">
                  <c:v>45.52</c:v>
                </c:pt>
                <c:pt idx="3123">
                  <c:v>45.52</c:v>
                </c:pt>
                <c:pt idx="3124">
                  <c:v>45.52</c:v>
                </c:pt>
                <c:pt idx="3125">
                  <c:v>45.52</c:v>
                </c:pt>
                <c:pt idx="3126">
                  <c:v>45.52</c:v>
                </c:pt>
                <c:pt idx="3127">
                  <c:v>45.52</c:v>
                </c:pt>
                <c:pt idx="3128">
                  <c:v>45.52</c:v>
                </c:pt>
                <c:pt idx="3129">
                  <c:v>45.52</c:v>
                </c:pt>
                <c:pt idx="3130">
                  <c:v>45.52</c:v>
                </c:pt>
                <c:pt idx="3131">
                  <c:v>45.52</c:v>
                </c:pt>
                <c:pt idx="3132">
                  <c:v>45.52</c:v>
                </c:pt>
                <c:pt idx="3133">
                  <c:v>45.52</c:v>
                </c:pt>
                <c:pt idx="3134">
                  <c:v>45.52</c:v>
                </c:pt>
                <c:pt idx="3135">
                  <c:v>45.51</c:v>
                </c:pt>
                <c:pt idx="3136">
                  <c:v>45.51</c:v>
                </c:pt>
                <c:pt idx="3137">
                  <c:v>45.51</c:v>
                </c:pt>
                <c:pt idx="3138">
                  <c:v>45.51</c:v>
                </c:pt>
                <c:pt idx="3139">
                  <c:v>45.51</c:v>
                </c:pt>
                <c:pt idx="3140">
                  <c:v>45.5</c:v>
                </c:pt>
                <c:pt idx="3141">
                  <c:v>45.5</c:v>
                </c:pt>
                <c:pt idx="3142">
                  <c:v>45.5</c:v>
                </c:pt>
                <c:pt idx="3143">
                  <c:v>45.5</c:v>
                </c:pt>
                <c:pt idx="3144">
                  <c:v>45.5</c:v>
                </c:pt>
                <c:pt idx="3145">
                  <c:v>45.49</c:v>
                </c:pt>
                <c:pt idx="3146">
                  <c:v>45.49</c:v>
                </c:pt>
                <c:pt idx="3147">
                  <c:v>45.49</c:v>
                </c:pt>
                <c:pt idx="3148">
                  <c:v>45.49</c:v>
                </c:pt>
                <c:pt idx="3149">
                  <c:v>45.48</c:v>
                </c:pt>
                <c:pt idx="3150">
                  <c:v>45.48</c:v>
                </c:pt>
                <c:pt idx="3151">
                  <c:v>45.48</c:v>
                </c:pt>
                <c:pt idx="3152">
                  <c:v>45.48</c:v>
                </c:pt>
                <c:pt idx="3153">
                  <c:v>45.47</c:v>
                </c:pt>
                <c:pt idx="3154">
                  <c:v>45.47</c:v>
                </c:pt>
                <c:pt idx="3155">
                  <c:v>45.47</c:v>
                </c:pt>
                <c:pt idx="3156">
                  <c:v>45.47</c:v>
                </c:pt>
                <c:pt idx="3157">
                  <c:v>45.47</c:v>
                </c:pt>
                <c:pt idx="3158">
                  <c:v>45.47</c:v>
                </c:pt>
                <c:pt idx="3159">
                  <c:v>45.47</c:v>
                </c:pt>
                <c:pt idx="3160">
                  <c:v>45.47</c:v>
                </c:pt>
                <c:pt idx="3161">
                  <c:v>45.47</c:v>
                </c:pt>
                <c:pt idx="3162">
                  <c:v>45.47</c:v>
                </c:pt>
                <c:pt idx="3163">
                  <c:v>45.47</c:v>
                </c:pt>
                <c:pt idx="3164">
                  <c:v>45.47</c:v>
                </c:pt>
                <c:pt idx="3165">
                  <c:v>45.47</c:v>
                </c:pt>
                <c:pt idx="3166">
                  <c:v>45.47</c:v>
                </c:pt>
                <c:pt idx="3167">
                  <c:v>45.48</c:v>
                </c:pt>
                <c:pt idx="3168">
                  <c:v>45.48</c:v>
                </c:pt>
                <c:pt idx="3169">
                  <c:v>45.48</c:v>
                </c:pt>
                <c:pt idx="3170">
                  <c:v>45.49</c:v>
                </c:pt>
                <c:pt idx="3171">
                  <c:v>45.49</c:v>
                </c:pt>
                <c:pt idx="3172">
                  <c:v>45.49</c:v>
                </c:pt>
                <c:pt idx="3173">
                  <c:v>45.5</c:v>
                </c:pt>
                <c:pt idx="3174">
                  <c:v>45.5</c:v>
                </c:pt>
                <c:pt idx="3175">
                  <c:v>45.51</c:v>
                </c:pt>
                <c:pt idx="3176">
                  <c:v>45.51</c:v>
                </c:pt>
                <c:pt idx="3177">
                  <c:v>45.52</c:v>
                </c:pt>
                <c:pt idx="3178">
                  <c:v>45.53</c:v>
                </c:pt>
                <c:pt idx="3179">
                  <c:v>45.54</c:v>
                </c:pt>
                <c:pt idx="3180">
                  <c:v>45.54</c:v>
                </c:pt>
                <c:pt idx="3181">
                  <c:v>45.55</c:v>
                </c:pt>
                <c:pt idx="3182">
                  <c:v>45.56</c:v>
                </c:pt>
                <c:pt idx="3183">
                  <c:v>45.57</c:v>
                </c:pt>
                <c:pt idx="3184">
                  <c:v>45.57</c:v>
                </c:pt>
                <c:pt idx="3185">
                  <c:v>45.58</c:v>
                </c:pt>
                <c:pt idx="3186">
                  <c:v>45.59</c:v>
                </c:pt>
                <c:pt idx="3187">
                  <c:v>45.6</c:v>
                </c:pt>
                <c:pt idx="3188">
                  <c:v>45.6</c:v>
                </c:pt>
                <c:pt idx="3189">
                  <c:v>45.61</c:v>
                </c:pt>
                <c:pt idx="3190">
                  <c:v>45.62</c:v>
                </c:pt>
                <c:pt idx="3191">
                  <c:v>45.63</c:v>
                </c:pt>
                <c:pt idx="3192">
                  <c:v>45.63</c:v>
                </c:pt>
                <c:pt idx="3193">
                  <c:v>45.64</c:v>
                </c:pt>
                <c:pt idx="3194">
                  <c:v>45.65</c:v>
                </c:pt>
                <c:pt idx="3195">
                  <c:v>45.66</c:v>
                </c:pt>
                <c:pt idx="3196">
                  <c:v>45.66</c:v>
                </c:pt>
                <c:pt idx="3197">
                  <c:v>45.67</c:v>
                </c:pt>
                <c:pt idx="3198">
                  <c:v>45.68</c:v>
                </c:pt>
                <c:pt idx="3199">
                  <c:v>45.68</c:v>
                </c:pt>
                <c:pt idx="3200">
                  <c:v>45.69</c:v>
                </c:pt>
                <c:pt idx="3201">
                  <c:v>45.7</c:v>
                </c:pt>
                <c:pt idx="3202">
                  <c:v>45.7</c:v>
                </c:pt>
                <c:pt idx="3203">
                  <c:v>45.71</c:v>
                </c:pt>
                <c:pt idx="3204">
                  <c:v>45.72</c:v>
                </c:pt>
                <c:pt idx="3205">
                  <c:v>45.72</c:v>
                </c:pt>
                <c:pt idx="3206">
                  <c:v>45.73</c:v>
                </c:pt>
                <c:pt idx="3207">
                  <c:v>45.73</c:v>
                </c:pt>
                <c:pt idx="3208">
                  <c:v>45.74</c:v>
                </c:pt>
                <c:pt idx="3209">
                  <c:v>45.74</c:v>
                </c:pt>
                <c:pt idx="3210">
                  <c:v>45.75</c:v>
                </c:pt>
                <c:pt idx="3211">
                  <c:v>45.75</c:v>
                </c:pt>
                <c:pt idx="3212">
                  <c:v>45.76</c:v>
                </c:pt>
                <c:pt idx="3213">
                  <c:v>45.76</c:v>
                </c:pt>
                <c:pt idx="3214">
                  <c:v>45.77</c:v>
                </c:pt>
                <c:pt idx="3215">
                  <c:v>45.77</c:v>
                </c:pt>
                <c:pt idx="3216">
                  <c:v>45.77</c:v>
                </c:pt>
                <c:pt idx="3217">
                  <c:v>45.78</c:v>
                </c:pt>
                <c:pt idx="3218">
                  <c:v>45.78</c:v>
                </c:pt>
                <c:pt idx="3219">
                  <c:v>45.78</c:v>
                </c:pt>
                <c:pt idx="3220">
                  <c:v>45.79</c:v>
                </c:pt>
                <c:pt idx="3221">
                  <c:v>45.79</c:v>
                </c:pt>
                <c:pt idx="3222">
                  <c:v>45.79</c:v>
                </c:pt>
                <c:pt idx="3223">
                  <c:v>45.79</c:v>
                </c:pt>
                <c:pt idx="3224">
                  <c:v>45.8</c:v>
                </c:pt>
                <c:pt idx="3225">
                  <c:v>45.8</c:v>
                </c:pt>
                <c:pt idx="3226">
                  <c:v>45.8</c:v>
                </c:pt>
                <c:pt idx="3227">
                  <c:v>45.8</c:v>
                </c:pt>
                <c:pt idx="3228">
                  <c:v>45.81</c:v>
                </c:pt>
                <c:pt idx="3229">
                  <c:v>45.81</c:v>
                </c:pt>
                <c:pt idx="3230">
                  <c:v>45.81</c:v>
                </c:pt>
                <c:pt idx="3231">
                  <c:v>45.82</c:v>
                </c:pt>
                <c:pt idx="3232">
                  <c:v>45.82</c:v>
                </c:pt>
                <c:pt idx="3233">
                  <c:v>45.82</c:v>
                </c:pt>
                <c:pt idx="3234">
                  <c:v>45.82</c:v>
                </c:pt>
                <c:pt idx="3235">
                  <c:v>45.82</c:v>
                </c:pt>
                <c:pt idx="3236">
                  <c:v>45.82</c:v>
                </c:pt>
                <c:pt idx="3237">
                  <c:v>45.83</c:v>
                </c:pt>
                <c:pt idx="3238">
                  <c:v>45.83</c:v>
                </c:pt>
                <c:pt idx="3239">
                  <c:v>45.83</c:v>
                </c:pt>
                <c:pt idx="3240">
                  <c:v>45.83</c:v>
                </c:pt>
                <c:pt idx="3241">
                  <c:v>45.84</c:v>
                </c:pt>
                <c:pt idx="3242">
                  <c:v>45.84</c:v>
                </c:pt>
                <c:pt idx="3243">
                  <c:v>45.84</c:v>
                </c:pt>
                <c:pt idx="3244">
                  <c:v>45.84</c:v>
                </c:pt>
                <c:pt idx="3245">
                  <c:v>45.85</c:v>
                </c:pt>
                <c:pt idx="3246">
                  <c:v>45.85</c:v>
                </c:pt>
                <c:pt idx="3247">
                  <c:v>45.85</c:v>
                </c:pt>
                <c:pt idx="3248">
                  <c:v>45.85</c:v>
                </c:pt>
                <c:pt idx="3249">
                  <c:v>45.85</c:v>
                </c:pt>
                <c:pt idx="3250">
                  <c:v>45.86</c:v>
                </c:pt>
                <c:pt idx="3251">
                  <c:v>45.86</c:v>
                </c:pt>
                <c:pt idx="3252">
                  <c:v>45.86</c:v>
                </c:pt>
                <c:pt idx="3253">
                  <c:v>45.86</c:v>
                </c:pt>
                <c:pt idx="3254">
                  <c:v>45.86</c:v>
                </c:pt>
                <c:pt idx="3255">
                  <c:v>45.86</c:v>
                </c:pt>
                <c:pt idx="3256">
                  <c:v>45.87</c:v>
                </c:pt>
                <c:pt idx="3257">
                  <c:v>45.87</c:v>
                </c:pt>
                <c:pt idx="3258">
                  <c:v>45.87</c:v>
                </c:pt>
                <c:pt idx="3259">
                  <c:v>45.87</c:v>
                </c:pt>
                <c:pt idx="3260">
                  <c:v>45.87</c:v>
                </c:pt>
                <c:pt idx="3261">
                  <c:v>45.87</c:v>
                </c:pt>
                <c:pt idx="3262">
                  <c:v>45.87</c:v>
                </c:pt>
                <c:pt idx="3263">
                  <c:v>45.88</c:v>
                </c:pt>
                <c:pt idx="3264">
                  <c:v>45.88</c:v>
                </c:pt>
                <c:pt idx="3265">
                  <c:v>45.88</c:v>
                </c:pt>
                <c:pt idx="3266">
                  <c:v>45.88</c:v>
                </c:pt>
                <c:pt idx="3267">
                  <c:v>45.89</c:v>
                </c:pt>
                <c:pt idx="3268">
                  <c:v>45.89</c:v>
                </c:pt>
                <c:pt idx="3269">
                  <c:v>45.89</c:v>
                </c:pt>
                <c:pt idx="3270">
                  <c:v>45.89</c:v>
                </c:pt>
                <c:pt idx="3271">
                  <c:v>45.9</c:v>
                </c:pt>
                <c:pt idx="3272">
                  <c:v>45.9</c:v>
                </c:pt>
                <c:pt idx="3273">
                  <c:v>45.9</c:v>
                </c:pt>
                <c:pt idx="3274">
                  <c:v>45.91</c:v>
                </c:pt>
                <c:pt idx="3275">
                  <c:v>45.91</c:v>
                </c:pt>
                <c:pt idx="3276">
                  <c:v>45.91</c:v>
                </c:pt>
                <c:pt idx="3277">
                  <c:v>45.92</c:v>
                </c:pt>
                <c:pt idx="3278">
                  <c:v>45.92</c:v>
                </c:pt>
                <c:pt idx="3279">
                  <c:v>45.92</c:v>
                </c:pt>
                <c:pt idx="3280">
                  <c:v>45.93</c:v>
                </c:pt>
                <c:pt idx="3281">
                  <c:v>45.93</c:v>
                </c:pt>
                <c:pt idx="3282">
                  <c:v>45.93</c:v>
                </c:pt>
                <c:pt idx="3283">
                  <c:v>45.93</c:v>
                </c:pt>
                <c:pt idx="3284">
                  <c:v>45.94</c:v>
                </c:pt>
                <c:pt idx="3285">
                  <c:v>45.94</c:v>
                </c:pt>
                <c:pt idx="3286">
                  <c:v>45.94</c:v>
                </c:pt>
                <c:pt idx="3287">
                  <c:v>45.95</c:v>
                </c:pt>
                <c:pt idx="3288">
                  <c:v>45.95</c:v>
                </c:pt>
                <c:pt idx="3289">
                  <c:v>45.95</c:v>
                </c:pt>
                <c:pt idx="3290">
                  <c:v>45.96</c:v>
                </c:pt>
                <c:pt idx="3291">
                  <c:v>45.96</c:v>
                </c:pt>
                <c:pt idx="3292">
                  <c:v>45.96</c:v>
                </c:pt>
                <c:pt idx="3293">
                  <c:v>45.97</c:v>
                </c:pt>
                <c:pt idx="3294">
                  <c:v>45.97</c:v>
                </c:pt>
                <c:pt idx="3295">
                  <c:v>45.98</c:v>
                </c:pt>
                <c:pt idx="3296">
                  <c:v>45.98</c:v>
                </c:pt>
                <c:pt idx="3297">
                  <c:v>45.98</c:v>
                </c:pt>
                <c:pt idx="3298">
                  <c:v>45.99</c:v>
                </c:pt>
                <c:pt idx="3299">
                  <c:v>45.99</c:v>
                </c:pt>
                <c:pt idx="3300">
                  <c:v>46</c:v>
                </c:pt>
                <c:pt idx="3301">
                  <c:v>46</c:v>
                </c:pt>
                <c:pt idx="3302">
                  <c:v>46</c:v>
                </c:pt>
                <c:pt idx="3303">
                  <c:v>46.01</c:v>
                </c:pt>
                <c:pt idx="3304">
                  <c:v>46.01</c:v>
                </c:pt>
                <c:pt idx="3305">
                  <c:v>46.01</c:v>
                </c:pt>
                <c:pt idx="3306">
                  <c:v>46.02</c:v>
                </c:pt>
                <c:pt idx="3307">
                  <c:v>46.02</c:v>
                </c:pt>
                <c:pt idx="3308">
                  <c:v>46.02</c:v>
                </c:pt>
                <c:pt idx="3309">
                  <c:v>46.02</c:v>
                </c:pt>
                <c:pt idx="3310">
                  <c:v>46.03</c:v>
                </c:pt>
                <c:pt idx="3311">
                  <c:v>46.03</c:v>
                </c:pt>
                <c:pt idx="3312">
                  <c:v>46.03</c:v>
                </c:pt>
                <c:pt idx="3313">
                  <c:v>46.03</c:v>
                </c:pt>
                <c:pt idx="3314">
                  <c:v>46.04</c:v>
                </c:pt>
                <c:pt idx="3315">
                  <c:v>46.04</c:v>
                </c:pt>
                <c:pt idx="3316">
                  <c:v>46.04</c:v>
                </c:pt>
                <c:pt idx="3317">
                  <c:v>46.04</c:v>
                </c:pt>
                <c:pt idx="3318">
                  <c:v>46.04</c:v>
                </c:pt>
                <c:pt idx="3319">
                  <c:v>46.05</c:v>
                </c:pt>
                <c:pt idx="3320">
                  <c:v>46.05</c:v>
                </c:pt>
                <c:pt idx="3321">
                  <c:v>46.05</c:v>
                </c:pt>
                <c:pt idx="3322">
                  <c:v>46.05</c:v>
                </c:pt>
                <c:pt idx="3323">
                  <c:v>46.06</c:v>
                </c:pt>
                <c:pt idx="3324">
                  <c:v>46.06</c:v>
                </c:pt>
                <c:pt idx="3325">
                  <c:v>46.06</c:v>
                </c:pt>
                <c:pt idx="3326">
                  <c:v>46.06</c:v>
                </c:pt>
                <c:pt idx="3327">
                  <c:v>46.07</c:v>
                </c:pt>
                <c:pt idx="3328">
                  <c:v>46.07</c:v>
                </c:pt>
                <c:pt idx="3329">
                  <c:v>46.07</c:v>
                </c:pt>
                <c:pt idx="3330">
                  <c:v>46.07</c:v>
                </c:pt>
                <c:pt idx="3331">
                  <c:v>46.08</c:v>
                </c:pt>
                <c:pt idx="3332">
                  <c:v>46.08</c:v>
                </c:pt>
                <c:pt idx="3333">
                  <c:v>46.08</c:v>
                </c:pt>
                <c:pt idx="3334">
                  <c:v>46.08</c:v>
                </c:pt>
                <c:pt idx="3335">
                  <c:v>46.08</c:v>
                </c:pt>
                <c:pt idx="3336">
                  <c:v>46.08</c:v>
                </c:pt>
                <c:pt idx="3337">
                  <c:v>46.09</c:v>
                </c:pt>
                <c:pt idx="3338">
                  <c:v>46.09</c:v>
                </c:pt>
                <c:pt idx="3339">
                  <c:v>46.09</c:v>
                </c:pt>
                <c:pt idx="3340">
                  <c:v>46.09</c:v>
                </c:pt>
                <c:pt idx="3341">
                  <c:v>46.09</c:v>
                </c:pt>
                <c:pt idx="3342">
                  <c:v>46.09</c:v>
                </c:pt>
                <c:pt idx="3343">
                  <c:v>46.09</c:v>
                </c:pt>
                <c:pt idx="3344">
                  <c:v>46.09</c:v>
                </c:pt>
                <c:pt idx="3345">
                  <c:v>46.09</c:v>
                </c:pt>
                <c:pt idx="3346">
                  <c:v>46.09</c:v>
                </c:pt>
                <c:pt idx="3347">
                  <c:v>46.1</c:v>
                </c:pt>
                <c:pt idx="3348">
                  <c:v>46.1</c:v>
                </c:pt>
                <c:pt idx="3349">
                  <c:v>46.1</c:v>
                </c:pt>
                <c:pt idx="3350">
                  <c:v>46.1</c:v>
                </c:pt>
                <c:pt idx="3351">
                  <c:v>46.1</c:v>
                </c:pt>
                <c:pt idx="3352">
                  <c:v>46.1</c:v>
                </c:pt>
                <c:pt idx="3353">
                  <c:v>46.1</c:v>
                </c:pt>
                <c:pt idx="3354">
                  <c:v>46.11</c:v>
                </c:pt>
                <c:pt idx="3355">
                  <c:v>46.11</c:v>
                </c:pt>
                <c:pt idx="3356">
                  <c:v>46.11</c:v>
                </c:pt>
                <c:pt idx="3357">
                  <c:v>46.11</c:v>
                </c:pt>
                <c:pt idx="3358">
                  <c:v>46.11</c:v>
                </c:pt>
                <c:pt idx="3359">
                  <c:v>46.11</c:v>
                </c:pt>
                <c:pt idx="3360">
                  <c:v>46.11</c:v>
                </c:pt>
                <c:pt idx="3361">
                  <c:v>46.11</c:v>
                </c:pt>
                <c:pt idx="3362">
                  <c:v>46.12</c:v>
                </c:pt>
                <c:pt idx="3363">
                  <c:v>46.12</c:v>
                </c:pt>
                <c:pt idx="3364">
                  <c:v>46.12</c:v>
                </c:pt>
                <c:pt idx="3365">
                  <c:v>46.12</c:v>
                </c:pt>
                <c:pt idx="3366">
                  <c:v>46.12</c:v>
                </c:pt>
                <c:pt idx="3367">
                  <c:v>46.12</c:v>
                </c:pt>
                <c:pt idx="3368">
                  <c:v>46.13</c:v>
                </c:pt>
                <c:pt idx="3369">
                  <c:v>46.13</c:v>
                </c:pt>
                <c:pt idx="3370">
                  <c:v>46.13</c:v>
                </c:pt>
                <c:pt idx="3371">
                  <c:v>46.13</c:v>
                </c:pt>
                <c:pt idx="3372">
                  <c:v>46.13</c:v>
                </c:pt>
                <c:pt idx="3373">
                  <c:v>46.13</c:v>
                </c:pt>
                <c:pt idx="3374">
                  <c:v>46.14</c:v>
                </c:pt>
                <c:pt idx="3375">
                  <c:v>46.14</c:v>
                </c:pt>
                <c:pt idx="3376">
                  <c:v>46.14</c:v>
                </c:pt>
                <c:pt idx="3377">
                  <c:v>46.14</c:v>
                </c:pt>
                <c:pt idx="3378">
                  <c:v>46.14</c:v>
                </c:pt>
                <c:pt idx="3379">
                  <c:v>46.15</c:v>
                </c:pt>
                <c:pt idx="3380">
                  <c:v>46.15</c:v>
                </c:pt>
                <c:pt idx="3381">
                  <c:v>46.15</c:v>
                </c:pt>
                <c:pt idx="3382">
                  <c:v>46.15</c:v>
                </c:pt>
                <c:pt idx="3383">
                  <c:v>46.16</c:v>
                </c:pt>
                <c:pt idx="3384">
                  <c:v>46.16</c:v>
                </c:pt>
                <c:pt idx="3385">
                  <c:v>46.16</c:v>
                </c:pt>
                <c:pt idx="3386">
                  <c:v>46.16</c:v>
                </c:pt>
                <c:pt idx="3387">
                  <c:v>46.17</c:v>
                </c:pt>
                <c:pt idx="3388">
                  <c:v>46.17</c:v>
                </c:pt>
                <c:pt idx="3389">
                  <c:v>46.17</c:v>
                </c:pt>
                <c:pt idx="3390">
                  <c:v>46.17</c:v>
                </c:pt>
                <c:pt idx="3391">
                  <c:v>46.17</c:v>
                </c:pt>
                <c:pt idx="3392">
                  <c:v>46.17</c:v>
                </c:pt>
                <c:pt idx="3393">
                  <c:v>46.18</c:v>
                </c:pt>
                <c:pt idx="3394">
                  <c:v>46.18</c:v>
                </c:pt>
                <c:pt idx="3395">
                  <c:v>46.18</c:v>
                </c:pt>
                <c:pt idx="3396">
                  <c:v>46.18</c:v>
                </c:pt>
                <c:pt idx="3397">
                  <c:v>46.18</c:v>
                </c:pt>
                <c:pt idx="3398">
                  <c:v>46.18</c:v>
                </c:pt>
                <c:pt idx="3399">
                  <c:v>46.18</c:v>
                </c:pt>
                <c:pt idx="3400">
                  <c:v>46.18</c:v>
                </c:pt>
                <c:pt idx="3401">
                  <c:v>46.18</c:v>
                </c:pt>
                <c:pt idx="3402">
                  <c:v>46.18</c:v>
                </c:pt>
                <c:pt idx="3403">
                  <c:v>46.18</c:v>
                </c:pt>
                <c:pt idx="3404">
                  <c:v>46.18</c:v>
                </c:pt>
                <c:pt idx="3405">
                  <c:v>46.18</c:v>
                </c:pt>
                <c:pt idx="3406">
                  <c:v>46.18</c:v>
                </c:pt>
                <c:pt idx="3407">
                  <c:v>46.18</c:v>
                </c:pt>
                <c:pt idx="3408">
                  <c:v>46.18</c:v>
                </c:pt>
                <c:pt idx="3409">
                  <c:v>46.18</c:v>
                </c:pt>
                <c:pt idx="3410">
                  <c:v>46.18</c:v>
                </c:pt>
                <c:pt idx="3411">
                  <c:v>46.17</c:v>
                </c:pt>
                <c:pt idx="3412">
                  <c:v>46.17</c:v>
                </c:pt>
                <c:pt idx="3413">
                  <c:v>46.17</c:v>
                </c:pt>
                <c:pt idx="3414">
                  <c:v>46.17</c:v>
                </c:pt>
                <c:pt idx="3415">
                  <c:v>46.17</c:v>
                </c:pt>
                <c:pt idx="3416">
                  <c:v>46.17</c:v>
                </c:pt>
                <c:pt idx="3417">
                  <c:v>46.16</c:v>
                </c:pt>
                <c:pt idx="3418">
                  <c:v>46.16</c:v>
                </c:pt>
                <c:pt idx="3419">
                  <c:v>46.16</c:v>
                </c:pt>
                <c:pt idx="3420">
                  <c:v>46.16</c:v>
                </c:pt>
                <c:pt idx="3421">
                  <c:v>46.16</c:v>
                </c:pt>
                <c:pt idx="3422">
                  <c:v>46.15</c:v>
                </c:pt>
                <c:pt idx="3423">
                  <c:v>46.15</c:v>
                </c:pt>
                <c:pt idx="3424">
                  <c:v>46.15</c:v>
                </c:pt>
                <c:pt idx="3425">
                  <c:v>46.15</c:v>
                </c:pt>
                <c:pt idx="3426">
                  <c:v>46.15</c:v>
                </c:pt>
                <c:pt idx="3427">
                  <c:v>46.14</c:v>
                </c:pt>
                <c:pt idx="3428">
                  <c:v>46.14</c:v>
                </c:pt>
                <c:pt idx="3429">
                  <c:v>46.14</c:v>
                </c:pt>
                <c:pt idx="3430">
                  <c:v>46.14</c:v>
                </c:pt>
                <c:pt idx="3431">
                  <c:v>46.14</c:v>
                </c:pt>
                <c:pt idx="3432">
                  <c:v>46.14</c:v>
                </c:pt>
                <c:pt idx="3433">
                  <c:v>46.14</c:v>
                </c:pt>
                <c:pt idx="3434">
                  <c:v>46.14</c:v>
                </c:pt>
                <c:pt idx="3435">
                  <c:v>46.14</c:v>
                </c:pt>
                <c:pt idx="3436">
                  <c:v>46.14</c:v>
                </c:pt>
                <c:pt idx="3437">
                  <c:v>46.14</c:v>
                </c:pt>
                <c:pt idx="3438">
                  <c:v>46.14</c:v>
                </c:pt>
                <c:pt idx="3439">
                  <c:v>46.14</c:v>
                </c:pt>
                <c:pt idx="3440">
                  <c:v>46.14</c:v>
                </c:pt>
                <c:pt idx="3441">
                  <c:v>46.15</c:v>
                </c:pt>
                <c:pt idx="3442">
                  <c:v>46.15</c:v>
                </c:pt>
                <c:pt idx="3443">
                  <c:v>46.15</c:v>
                </c:pt>
                <c:pt idx="3444">
                  <c:v>46.15</c:v>
                </c:pt>
                <c:pt idx="3445">
                  <c:v>46.15</c:v>
                </c:pt>
                <c:pt idx="3446">
                  <c:v>46.16</c:v>
                </c:pt>
                <c:pt idx="3447">
                  <c:v>46.16</c:v>
                </c:pt>
                <c:pt idx="3448">
                  <c:v>46.16</c:v>
                </c:pt>
                <c:pt idx="3449">
                  <c:v>46.16</c:v>
                </c:pt>
                <c:pt idx="3450">
                  <c:v>46.17</c:v>
                </c:pt>
                <c:pt idx="3451">
                  <c:v>46.17</c:v>
                </c:pt>
                <c:pt idx="3452">
                  <c:v>46.17</c:v>
                </c:pt>
                <c:pt idx="3453">
                  <c:v>46.18</c:v>
                </c:pt>
                <c:pt idx="3454">
                  <c:v>46.18</c:v>
                </c:pt>
                <c:pt idx="3455">
                  <c:v>46.19</c:v>
                </c:pt>
                <c:pt idx="3456">
                  <c:v>46.19</c:v>
                </c:pt>
                <c:pt idx="3457">
                  <c:v>46.2</c:v>
                </c:pt>
                <c:pt idx="3458">
                  <c:v>46.2</c:v>
                </c:pt>
                <c:pt idx="3459">
                  <c:v>46.21</c:v>
                </c:pt>
                <c:pt idx="3460">
                  <c:v>46.21</c:v>
                </c:pt>
                <c:pt idx="3461">
                  <c:v>46.22</c:v>
                </c:pt>
                <c:pt idx="3462">
                  <c:v>46.22</c:v>
                </c:pt>
                <c:pt idx="3463">
                  <c:v>46.23</c:v>
                </c:pt>
                <c:pt idx="3464">
                  <c:v>46.24</c:v>
                </c:pt>
                <c:pt idx="3465">
                  <c:v>46.24</c:v>
                </c:pt>
                <c:pt idx="3466">
                  <c:v>46.25</c:v>
                </c:pt>
                <c:pt idx="3467">
                  <c:v>46.26</c:v>
                </c:pt>
                <c:pt idx="3468">
                  <c:v>46.26</c:v>
                </c:pt>
                <c:pt idx="3469">
                  <c:v>46.27</c:v>
                </c:pt>
                <c:pt idx="3470">
                  <c:v>46.27</c:v>
                </c:pt>
                <c:pt idx="3471">
                  <c:v>46.28</c:v>
                </c:pt>
                <c:pt idx="3472">
                  <c:v>46.28</c:v>
                </c:pt>
                <c:pt idx="3473">
                  <c:v>46.29</c:v>
                </c:pt>
                <c:pt idx="3474">
                  <c:v>46.3</c:v>
                </c:pt>
                <c:pt idx="3475">
                  <c:v>46.3</c:v>
                </c:pt>
                <c:pt idx="3476">
                  <c:v>46.31</c:v>
                </c:pt>
                <c:pt idx="3477">
                  <c:v>46.31</c:v>
                </c:pt>
                <c:pt idx="3478">
                  <c:v>46.32</c:v>
                </c:pt>
                <c:pt idx="3479">
                  <c:v>46.32</c:v>
                </c:pt>
                <c:pt idx="3480">
                  <c:v>46.33</c:v>
                </c:pt>
                <c:pt idx="3481">
                  <c:v>46.34</c:v>
                </c:pt>
                <c:pt idx="3482">
                  <c:v>46.34</c:v>
                </c:pt>
                <c:pt idx="3483">
                  <c:v>46.35</c:v>
                </c:pt>
                <c:pt idx="3484">
                  <c:v>46.35</c:v>
                </c:pt>
                <c:pt idx="3485">
                  <c:v>46.36</c:v>
                </c:pt>
                <c:pt idx="3486">
                  <c:v>46.36</c:v>
                </c:pt>
                <c:pt idx="3487">
                  <c:v>46.37</c:v>
                </c:pt>
                <c:pt idx="3488">
                  <c:v>46.37</c:v>
                </c:pt>
                <c:pt idx="3489">
                  <c:v>46.38</c:v>
                </c:pt>
                <c:pt idx="3490">
                  <c:v>46.39</c:v>
                </c:pt>
                <c:pt idx="3491">
                  <c:v>46.39</c:v>
                </c:pt>
                <c:pt idx="3492">
                  <c:v>46.4</c:v>
                </c:pt>
                <c:pt idx="3493">
                  <c:v>46.4</c:v>
                </c:pt>
                <c:pt idx="3494">
                  <c:v>46.41</c:v>
                </c:pt>
                <c:pt idx="3495">
                  <c:v>46.41</c:v>
                </c:pt>
                <c:pt idx="3496">
                  <c:v>46.41</c:v>
                </c:pt>
                <c:pt idx="3497">
                  <c:v>46.42</c:v>
                </c:pt>
                <c:pt idx="3498">
                  <c:v>46.42</c:v>
                </c:pt>
                <c:pt idx="3499">
                  <c:v>46.43</c:v>
                </c:pt>
                <c:pt idx="3500">
                  <c:v>46.43</c:v>
                </c:pt>
                <c:pt idx="3501">
                  <c:v>46.44</c:v>
                </c:pt>
                <c:pt idx="3502">
                  <c:v>46.44</c:v>
                </c:pt>
                <c:pt idx="3503">
                  <c:v>46.44</c:v>
                </c:pt>
                <c:pt idx="3504">
                  <c:v>46.45</c:v>
                </c:pt>
                <c:pt idx="3505">
                  <c:v>46.45</c:v>
                </c:pt>
                <c:pt idx="3506">
                  <c:v>46.45</c:v>
                </c:pt>
                <c:pt idx="3507">
                  <c:v>46.46</c:v>
                </c:pt>
                <c:pt idx="3508">
                  <c:v>46.46</c:v>
                </c:pt>
                <c:pt idx="3509">
                  <c:v>46.46</c:v>
                </c:pt>
                <c:pt idx="3510">
                  <c:v>46.46</c:v>
                </c:pt>
                <c:pt idx="3511">
                  <c:v>46.47</c:v>
                </c:pt>
                <c:pt idx="3512">
                  <c:v>46.47</c:v>
                </c:pt>
                <c:pt idx="3513">
                  <c:v>46.47</c:v>
                </c:pt>
                <c:pt idx="3514">
                  <c:v>46.47</c:v>
                </c:pt>
                <c:pt idx="3515">
                  <c:v>46.47</c:v>
                </c:pt>
                <c:pt idx="3516">
                  <c:v>46.48</c:v>
                </c:pt>
                <c:pt idx="3517">
                  <c:v>46.48</c:v>
                </c:pt>
                <c:pt idx="3518">
                  <c:v>46.48</c:v>
                </c:pt>
                <c:pt idx="3519">
                  <c:v>46.48</c:v>
                </c:pt>
                <c:pt idx="3520">
                  <c:v>46.48</c:v>
                </c:pt>
                <c:pt idx="3521">
                  <c:v>46.48</c:v>
                </c:pt>
                <c:pt idx="3522">
                  <c:v>46.49</c:v>
                </c:pt>
                <c:pt idx="3523">
                  <c:v>46.49</c:v>
                </c:pt>
                <c:pt idx="3524">
                  <c:v>46.49</c:v>
                </c:pt>
                <c:pt idx="3525">
                  <c:v>46.49</c:v>
                </c:pt>
                <c:pt idx="3526">
                  <c:v>46.49</c:v>
                </c:pt>
                <c:pt idx="3527">
                  <c:v>46.49</c:v>
                </c:pt>
                <c:pt idx="3528">
                  <c:v>46.49</c:v>
                </c:pt>
                <c:pt idx="3529">
                  <c:v>46.49</c:v>
                </c:pt>
                <c:pt idx="3530">
                  <c:v>46.49</c:v>
                </c:pt>
                <c:pt idx="3531">
                  <c:v>46.5</c:v>
                </c:pt>
                <c:pt idx="3532">
                  <c:v>46.5</c:v>
                </c:pt>
                <c:pt idx="3533">
                  <c:v>46.5</c:v>
                </c:pt>
                <c:pt idx="3534">
                  <c:v>46.5</c:v>
                </c:pt>
                <c:pt idx="3535">
                  <c:v>46.5</c:v>
                </c:pt>
                <c:pt idx="3536">
                  <c:v>46.5</c:v>
                </c:pt>
                <c:pt idx="3537">
                  <c:v>46.51</c:v>
                </c:pt>
                <c:pt idx="3538">
                  <c:v>46.51</c:v>
                </c:pt>
                <c:pt idx="3539">
                  <c:v>46.51</c:v>
                </c:pt>
                <c:pt idx="3540">
                  <c:v>46.51</c:v>
                </c:pt>
                <c:pt idx="3541">
                  <c:v>46.51</c:v>
                </c:pt>
                <c:pt idx="3542">
                  <c:v>46.51</c:v>
                </c:pt>
                <c:pt idx="3543">
                  <c:v>46.52</c:v>
                </c:pt>
                <c:pt idx="3544">
                  <c:v>46.52</c:v>
                </c:pt>
                <c:pt idx="3545">
                  <c:v>46.52</c:v>
                </c:pt>
                <c:pt idx="3546">
                  <c:v>46.52</c:v>
                </c:pt>
                <c:pt idx="3547">
                  <c:v>46.52</c:v>
                </c:pt>
                <c:pt idx="3548">
                  <c:v>46.53</c:v>
                </c:pt>
                <c:pt idx="3549">
                  <c:v>46.53</c:v>
                </c:pt>
                <c:pt idx="3550">
                  <c:v>46.53</c:v>
                </c:pt>
                <c:pt idx="3551">
                  <c:v>46.53</c:v>
                </c:pt>
                <c:pt idx="3552">
                  <c:v>46.53</c:v>
                </c:pt>
                <c:pt idx="3553">
                  <c:v>46.53</c:v>
                </c:pt>
                <c:pt idx="3554">
                  <c:v>46.54</c:v>
                </c:pt>
                <c:pt idx="3555">
                  <c:v>46.54</c:v>
                </c:pt>
                <c:pt idx="3556">
                  <c:v>46.54</c:v>
                </c:pt>
                <c:pt idx="3557">
                  <c:v>46.54</c:v>
                </c:pt>
                <c:pt idx="3558">
                  <c:v>46.54</c:v>
                </c:pt>
                <c:pt idx="3559">
                  <c:v>46.55</c:v>
                </c:pt>
                <c:pt idx="3560">
                  <c:v>46.55</c:v>
                </c:pt>
                <c:pt idx="3561">
                  <c:v>46.55</c:v>
                </c:pt>
                <c:pt idx="3562">
                  <c:v>46.55</c:v>
                </c:pt>
                <c:pt idx="3563">
                  <c:v>46.56</c:v>
                </c:pt>
                <c:pt idx="3564">
                  <c:v>46.56</c:v>
                </c:pt>
                <c:pt idx="3565">
                  <c:v>46.56</c:v>
                </c:pt>
                <c:pt idx="3566">
                  <c:v>46.56</c:v>
                </c:pt>
                <c:pt idx="3567">
                  <c:v>46.57</c:v>
                </c:pt>
                <c:pt idx="3568">
                  <c:v>46.57</c:v>
                </c:pt>
                <c:pt idx="3569">
                  <c:v>46.57</c:v>
                </c:pt>
                <c:pt idx="3570">
                  <c:v>46.57</c:v>
                </c:pt>
                <c:pt idx="3571">
                  <c:v>46.58</c:v>
                </c:pt>
                <c:pt idx="3572">
                  <c:v>46.58</c:v>
                </c:pt>
                <c:pt idx="3573">
                  <c:v>46.58</c:v>
                </c:pt>
                <c:pt idx="3574">
                  <c:v>46.58</c:v>
                </c:pt>
                <c:pt idx="3575">
                  <c:v>46.58</c:v>
                </c:pt>
                <c:pt idx="3576">
                  <c:v>46.58</c:v>
                </c:pt>
                <c:pt idx="3577">
                  <c:v>46.58</c:v>
                </c:pt>
                <c:pt idx="3578">
                  <c:v>46.58</c:v>
                </c:pt>
                <c:pt idx="3579">
                  <c:v>46.59</c:v>
                </c:pt>
                <c:pt idx="3580">
                  <c:v>46.59</c:v>
                </c:pt>
                <c:pt idx="3581">
                  <c:v>46.59</c:v>
                </c:pt>
                <c:pt idx="3582">
                  <c:v>46.59</c:v>
                </c:pt>
                <c:pt idx="3583">
                  <c:v>46.59</c:v>
                </c:pt>
                <c:pt idx="3584">
                  <c:v>46.59</c:v>
                </c:pt>
                <c:pt idx="3585">
                  <c:v>46.59</c:v>
                </c:pt>
                <c:pt idx="3586">
                  <c:v>46.6</c:v>
                </c:pt>
                <c:pt idx="3587">
                  <c:v>46.6</c:v>
                </c:pt>
                <c:pt idx="3588">
                  <c:v>46.6</c:v>
                </c:pt>
                <c:pt idx="3589">
                  <c:v>46.6</c:v>
                </c:pt>
                <c:pt idx="3590">
                  <c:v>46.6</c:v>
                </c:pt>
                <c:pt idx="3591">
                  <c:v>46.6</c:v>
                </c:pt>
                <c:pt idx="3592">
                  <c:v>46.61</c:v>
                </c:pt>
                <c:pt idx="3593">
                  <c:v>46.61</c:v>
                </c:pt>
                <c:pt idx="3594">
                  <c:v>46.61</c:v>
                </c:pt>
                <c:pt idx="3595">
                  <c:v>46.61</c:v>
                </c:pt>
                <c:pt idx="3596">
                  <c:v>46.61</c:v>
                </c:pt>
                <c:pt idx="3597">
                  <c:v>46.61</c:v>
                </c:pt>
                <c:pt idx="3598">
                  <c:v>46.62</c:v>
                </c:pt>
                <c:pt idx="3599">
                  <c:v>46.62</c:v>
                </c:pt>
                <c:pt idx="3600">
                  <c:v>46.62</c:v>
                </c:pt>
                <c:pt idx="3601">
                  <c:v>46.62</c:v>
                </c:pt>
                <c:pt idx="3602">
                  <c:v>46.62</c:v>
                </c:pt>
                <c:pt idx="3603">
                  <c:v>46.62</c:v>
                </c:pt>
                <c:pt idx="3604">
                  <c:v>46.63</c:v>
                </c:pt>
                <c:pt idx="3605">
                  <c:v>46.63</c:v>
                </c:pt>
                <c:pt idx="3606">
                  <c:v>46.63</c:v>
                </c:pt>
                <c:pt idx="3607">
                  <c:v>46.63</c:v>
                </c:pt>
                <c:pt idx="3608">
                  <c:v>46.63</c:v>
                </c:pt>
                <c:pt idx="3609">
                  <c:v>46.63</c:v>
                </c:pt>
                <c:pt idx="3610">
                  <c:v>46.63</c:v>
                </c:pt>
                <c:pt idx="3611">
                  <c:v>46.63</c:v>
                </c:pt>
                <c:pt idx="3612">
                  <c:v>46.64</c:v>
                </c:pt>
                <c:pt idx="3613">
                  <c:v>46.64</c:v>
                </c:pt>
                <c:pt idx="3614">
                  <c:v>46.64</c:v>
                </c:pt>
                <c:pt idx="3615">
                  <c:v>46.64</c:v>
                </c:pt>
                <c:pt idx="3616">
                  <c:v>46.64</c:v>
                </c:pt>
                <c:pt idx="3617">
                  <c:v>46.65</c:v>
                </c:pt>
                <c:pt idx="3618">
                  <c:v>46.65</c:v>
                </c:pt>
                <c:pt idx="3619">
                  <c:v>46.65</c:v>
                </c:pt>
                <c:pt idx="3620">
                  <c:v>46.65</c:v>
                </c:pt>
                <c:pt idx="3621">
                  <c:v>46.65</c:v>
                </c:pt>
                <c:pt idx="3622">
                  <c:v>46.65</c:v>
                </c:pt>
                <c:pt idx="3623">
                  <c:v>46.65</c:v>
                </c:pt>
                <c:pt idx="3624">
                  <c:v>46.66</c:v>
                </c:pt>
                <c:pt idx="3625">
                  <c:v>46.66</c:v>
                </c:pt>
                <c:pt idx="3626">
                  <c:v>46.66</c:v>
                </c:pt>
                <c:pt idx="3627">
                  <c:v>46.66</c:v>
                </c:pt>
                <c:pt idx="3628">
                  <c:v>46.66</c:v>
                </c:pt>
                <c:pt idx="3629">
                  <c:v>46.66</c:v>
                </c:pt>
                <c:pt idx="3630">
                  <c:v>46.66</c:v>
                </c:pt>
                <c:pt idx="3631">
                  <c:v>46.66</c:v>
                </c:pt>
                <c:pt idx="3632">
                  <c:v>46.66</c:v>
                </c:pt>
                <c:pt idx="3633">
                  <c:v>46.66</c:v>
                </c:pt>
                <c:pt idx="3634">
                  <c:v>46.67</c:v>
                </c:pt>
                <c:pt idx="3635">
                  <c:v>46.67</c:v>
                </c:pt>
                <c:pt idx="3636">
                  <c:v>46.67</c:v>
                </c:pt>
                <c:pt idx="3637">
                  <c:v>46.67</c:v>
                </c:pt>
                <c:pt idx="3638">
                  <c:v>46.67</c:v>
                </c:pt>
                <c:pt idx="3639">
                  <c:v>46.67</c:v>
                </c:pt>
                <c:pt idx="3640">
                  <c:v>46.67</c:v>
                </c:pt>
                <c:pt idx="3641">
                  <c:v>46.67</c:v>
                </c:pt>
                <c:pt idx="3642">
                  <c:v>46.67</c:v>
                </c:pt>
                <c:pt idx="3643">
                  <c:v>46.68</c:v>
                </c:pt>
                <c:pt idx="3644">
                  <c:v>46.67</c:v>
                </c:pt>
                <c:pt idx="3645">
                  <c:v>46.67</c:v>
                </c:pt>
                <c:pt idx="3646">
                  <c:v>46.67</c:v>
                </c:pt>
                <c:pt idx="3647">
                  <c:v>46.67</c:v>
                </c:pt>
                <c:pt idx="3648">
                  <c:v>46.67</c:v>
                </c:pt>
                <c:pt idx="3649">
                  <c:v>46.68</c:v>
                </c:pt>
                <c:pt idx="3650">
                  <c:v>46.68</c:v>
                </c:pt>
                <c:pt idx="3651">
                  <c:v>46.68</c:v>
                </c:pt>
                <c:pt idx="3652">
                  <c:v>46.68</c:v>
                </c:pt>
                <c:pt idx="3653">
                  <c:v>46.68</c:v>
                </c:pt>
                <c:pt idx="3654">
                  <c:v>46.68</c:v>
                </c:pt>
                <c:pt idx="3655">
                  <c:v>46.68</c:v>
                </c:pt>
                <c:pt idx="3656">
                  <c:v>46.68</c:v>
                </c:pt>
                <c:pt idx="3657">
                  <c:v>46.68</c:v>
                </c:pt>
                <c:pt idx="3658">
                  <c:v>46.68</c:v>
                </c:pt>
                <c:pt idx="3659">
                  <c:v>46.68</c:v>
                </c:pt>
                <c:pt idx="3660">
                  <c:v>46.69</c:v>
                </c:pt>
                <c:pt idx="3661">
                  <c:v>46.69</c:v>
                </c:pt>
                <c:pt idx="3662">
                  <c:v>46.69</c:v>
                </c:pt>
                <c:pt idx="3663">
                  <c:v>46.69</c:v>
                </c:pt>
                <c:pt idx="3664">
                  <c:v>46.69</c:v>
                </c:pt>
                <c:pt idx="3665">
                  <c:v>46.69</c:v>
                </c:pt>
                <c:pt idx="3666">
                  <c:v>46.69</c:v>
                </c:pt>
                <c:pt idx="3667">
                  <c:v>46.69</c:v>
                </c:pt>
                <c:pt idx="3668">
                  <c:v>46.69</c:v>
                </c:pt>
                <c:pt idx="3669">
                  <c:v>46.69</c:v>
                </c:pt>
                <c:pt idx="3670">
                  <c:v>46.7</c:v>
                </c:pt>
                <c:pt idx="3671">
                  <c:v>46.7</c:v>
                </c:pt>
                <c:pt idx="3672">
                  <c:v>46.7</c:v>
                </c:pt>
                <c:pt idx="3673">
                  <c:v>46.7</c:v>
                </c:pt>
                <c:pt idx="3674">
                  <c:v>46.7</c:v>
                </c:pt>
                <c:pt idx="3675">
                  <c:v>46.7</c:v>
                </c:pt>
                <c:pt idx="3676">
                  <c:v>46.7</c:v>
                </c:pt>
                <c:pt idx="3677">
                  <c:v>46.7</c:v>
                </c:pt>
                <c:pt idx="3678">
                  <c:v>46.7</c:v>
                </c:pt>
                <c:pt idx="3679">
                  <c:v>46.7</c:v>
                </c:pt>
                <c:pt idx="3680">
                  <c:v>46.7</c:v>
                </c:pt>
                <c:pt idx="3681">
                  <c:v>46.7</c:v>
                </c:pt>
                <c:pt idx="3682">
                  <c:v>46.7</c:v>
                </c:pt>
                <c:pt idx="3683">
                  <c:v>46.71</c:v>
                </c:pt>
                <c:pt idx="3684">
                  <c:v>46.71</c:v>
                </c:pt>
                <c:pt idx="3685">
                  <c:v>46.71</c:v>
                </c:pt>
                <c:pt idx="3686">
                  <c:v>46.71</c:v>
                </c:pt>
                <c:pt idx="3687">
                  <c:v>46.71</c:v>
                </c:pt>
                <c:pt idx="3688">
                  <c:v>46.71</c:v>
                </c:pt>
                <c:pt idx="3689">
                  <c:v>46.71</c:v>
                </c:pt>
                <c:pt idx="3690">
                  <c:v>46.71</c:v>
                </c:pt>
                <c:pt idx="3691">
                  <c:v>46.71</c:v>
                </c:pt>
                <c:pt idx="3692">
                  <c:v>46.71</c:v>
                </c:pt>
                <c:pt idx="3693">
                  <c:v>46.71</c:v>
                </c:pt>
                <c:pt idx="3694">
                  <c:v>46.71</c:v>
                </c:pt>
                <c:pt idx="3695">
                  <c:v>46.71</c:v>
                </c:pt>
                <c:pt idx="3696">
                  <c:v>46.71</c:v>
                </c:pt>
                <c:pt idx="3697">
                  <c:v>46.71</c:v>
                </c:pt>
                <c:pt idx="3698">
                  <c:v>46.71</c:v>
                </c:pt>
                <c:pt idx="3699">
                  <c:v>46.72</c:v>
                </c:pt>
                <c:pt idx="3700">
                  <c:v>46.72</c:v>
                </c:pt>
                <c:pt idx="3701">
                  <c:v>46.72</c:v>
                </c:pt>
                <c:pt idx="3702">
                  <c:v>46.72</c:v>
                </c:pt>
                <c:pt idx="3703">
                  <c:v>46.72</c:v>
                </c:pt>
                <c:pt idx="3704">
                  <c:v>46.72</c:v>
                </c:pt>
                <c:pt idx="3705">
                  <c:v>46.72</c:v>
                </c:pt>
                <c:pt idx="3706">
                  <c:v>46.72</c:v>
                </c:pt>
                <c:pt idx="3707">
                  <c:v>46.72</c:v>
                </c:pt>
                <c:pt idx="3708">
                  <c:v>46.72</c:v>
                </c:pt>
                <c:pt idx="3709">
                  <c:v>46.72</c:v>
                </c:pt>
                <c:pt idx="3710">
                  <c:v>46.72</c:v>
                </c:pt>
                <c:pt idx="3711">
                  <c:v>46.72</c:v>
                </c:pt>
                <c:pt idx="3712">
                  <c:v>46.73</c:v>
                </c:pt>
                <c:pt idx="3713">
                  <c:v>46.73</c:v>
                </c:pt>
                <c:pt idx="3714">
                  <c:v>46.73</c:v>
                </c:pt>
                <c:pt idx="3715">
                  <c:v>46.73</c:v>
                </c:pt>
                <c:pt idx="3716">
                  <c:v>46.73</c:v>
                </c:pt>
                <c:pt idx="3717">
                  <c:v>46.73</c:v>
                </c:pt>
                <c:pt idx="3718">
                  <c:v>46.73</c:v>
                </c:pt>
                <c:pt idx="3719">
                  <c:v>46.73</c:v>
                </c:pt>
                <c:pt idx="3720">
                  <c:v>46.73</c:v>
                </c:pt>
                <c:pt idx="3721">
                  <c:v>46.73</c:v>
                </c:pt>
                <c:pt idx="3722">
                  <c:v>46.74</c:v>
                </c:pt>
                <c:pt idx="3723">
                  <c:v>46.74</c:v>
                </c:pt>
                <c:pt idx="3724">
                  <c:v>46.74</c:v>
                </c:pt>
                <c:pt idx="3725">
                  <c:v>46.74</c:v>
                </c:pt>
                <c:pt idx="3726">
                  <c:v>46.74</c:v>
                </c:pt>
                <c:pt idx="3727">
                  <c:v>46.74</c:v>
                </c:pt>
                <c:pt idx="3728">
                  <c:v>46.74</c:v>
                </c:pt>
                <c:pt idx="3729">
                  <c:v>46.75</c:v>
                </c:pt>
                <c:pt idx="3730">
                  <c:v>46.75</c:v>
                </c:pt>
                <c:pt idx="3731">
                  <c:v>46.75</c:v>
                </c:pt>
                <c:pt idx="3732">
                  <c:v>46.75</c:v>
                </c:pt>
                <c:pt idx="3733">
                  <c:v>46.75</c:v>
                </c:pt>
                <c:pt idx="3734">
                  <c:v>46.75</c:v>
                </c:pt>
                <c:pt idx="3735">
                  <c:v>46.75</c:v>
                </c:pt>
                <c:pt idx="3736">
                  <c:v>46.76</c:v>
                </c:pt>
                <c:pt idx="3737">
                  <c:v>46.76</c:v>
                </c:pt>
                <c:pt idx="3738">
                  <c:v>46.76</c:v>
                </c:pt>
                <c:pt idx="3739">
                  <c:v>46.76</c:v>
                </c:pt>
                <c:pt idx="3740">
                  <c:v>46.76</c:v>
                </c:pt>
                <c:pt idx="3741">
                  <c:v>46.76</c:v>
                </c:pt>
                <c:pt idx="3742">
                  <c:v>46.76</c:v>
                </c:pt>
                <c:pt idx="3743">
                  <c:v>46.76</c:v>
                </c:pt>
                <c:pt idx="3744">
                  <c:v>46.76</c:v>
                </c:pt>
                <c:pt idx="3745">
                  <c:v>46.76</c:v>
                </c:pt>
                <c:pt idx="3746">
                  <c:v>46.77</c:v>
                </c:pt>
                <c:pt idx="3747">
                  <c:v>46.77</c:v>
                </c:pt>
                <c:pt idx="3748">
                  <c:v>46.77</c:v>
                </c:pt>
                <c:pt idx="3749">
                  <c:v>46.77</c:v>
                </c:pt>
                <c:pt idx="3750">
                  <c:v>46.77</c:v>
                </c:pt>
                <c:pt idx="3751">
                  <c:v>46.77</c:v>
                </c:pt>
                <c:pt idx="3752">
                  <c:v>46.77</c:v>
                </c:pt>
                <c:pt idx="3753">
                  <c:v>46.77</c:v>
                </c:pt>
                <c:pt idx="3754">
                  <c:v>46.77</c:v>
                </c:pt>
                <c:pt idx="3755">
                  <c:v>46.76</c:v>
                </c:pt>
                <c:pt idx="3756">
                  <c:v>46.76</c:v>
                </c:pt>
                <c:pt idx="3757">
                  <c:v>46.76</c:v>
                </c:pt>
                <c:pt idx="3758">
                  <c:v>46.76</c:v>
                </c:pt>
                <c:pt idx="3759">
                  <c:v>46.76</c:v>
                </c:pt>
                <c:pt idx="3760">
                  <c:v>46.76</c:v>
                </c:pt>
                <c:pt idx="3761">
                  <c:v>46.76</c:v>
                </c:pt>
                <c:pt idx="3762">
                  <c:v>46.76</c:v>
                </c:pt>
                <c:pt idx="3763">
                  <c:v>46.76</c:v>
                </c:pt>
                <c:pt idx="3764">
                  <c:v>46.76</c:v>
                </c:pt>
                <c:pt idx="3765">
                  <c:v>46.76</c:v>
                </c:pt>
                <c:pt idx="3766">
                  <c:v>46.76</c:v>
                </c:pt>
                <c:pt idx="3767">
                  <c:v>46.76</c:v>
                </c:pt>
                <c:pt idx="3768">
                  <c:v>46.76</c:v>
                </c:pt>
                <c:pt idx="3769">
                  <c:v>46.76</c:v>
                </c:pt>
                <c:pt idx="3770">
                  <c:v>46.75</c:v>
                </c:pt>
                <c:pt idx="3771">
                  <c:v>46.75</c:v>
                </c:pt>
                <c:pt idx="3772">
                  <c:v>46.75</c:v>
                </c:pt>
                <c:pt idx="3773">
                  <c:v>46.75</c:v>
                </c:pt>
                <c:pt idx="3774">
                  <c:v>46.75</c:v>
                </c:pt>
                <c:pt idx="3775">
                  <c:v>46.75</c:v>
                </c:pt>
                <c:pt idx="3776">
                  <c:v>46.75</c:v>
                </c:pt>
                <c:pt idx="3777">
                  <c:v>46.75</c:v>
                </c:pt>
                <c:pt idx="3778">
                  <c:v>46.74</c:v>
                </c:pt>
                <c:pt idx="3779">
                  <c:v>46.74</c:v>
                </c:pt>
                <c:pt idx="3780">
                  <c:v>46.74</c:v>
                </c:pt>
                <c:pt idx="3781">
                  <c:v>46.74</c:v>
                </c:pt>
                <c:pt idx="3782">
                  <c:v>46.74</c:v>
                </c:pt>
                <c:pt idx="3783">
                  <c:v>46.74</c:v>
                </c:pt>
                <c:pt idx="3784">
                  <c:v>46.74</c:v>
                </c:pt>
                <c:pt idx="3785">
                  <c:v>46.74</c:v>
                </c:pt>
                <c:pt idx="3786">
                  <c:v>46.74</c:v>
                </c:pt>
                <c:pt idx="3787">
                  <c:v>46.74</c:v>
                </c:pt>
                <c:pt idx="3788">
                  <c:v>46.74</c:v>
                </c:pt>
                <c:pt idx="3789">
                  <c:v>46.74</c:v>
                </c:pt>
                <c:pt idx="3790">
                  <c:v>46.74</c:v>
                </c:pt>
                <c:pt idx="3791">
                  <c:v>46.74</c:v>
                </c:pt>
                <c:pt idx="3792">
                  <c:v>46.74</c:v>
                </c:pt>
                <c:pt idx="3793">
                  <c:v>46.75</c:v>
                </c:pt>
                <c:pt idx="3794">
                  <c:v>46.75</c:v>
                </c:pt>
                <c:pt idx="3795">
                  <c:v>46.75</c:v>
                </c:pt>
                <c:pt idx="3796">
                  <c:v>46.75</c:v>
                </c:pt>
                <c:pt idx="3797">
                  <c:v>46.75</c:v>
                </c:pt>
                <c:pt idx="3798">
                  <c:v>46.75</c:v>
                </c:pt>
                <c:pt idx="3799">
                  <c:v>46.75</c:v>
                </c:pt>
                <c:pt idx="3800">
                  <c:v>46.75</c:v>
                </c:pt>
                <c:pt idx="3801">
                  <c:v>46.75</c:v>
                </c:pt>
                <c:pt idx="3802">
                  <c:v>46.75</c:v>
                </c:pt>
                <c:pt idx="3803">
                  <c:v>46.75</c:v>
                </c:pt>
                <c:pt idx="3804">
                  <c:v>46.75</c:v>
                </c:pt>
                <c:pt idx="3805">
                  <c:v>46.75</c:v>
                </c:pt>
                <c:pt idx="3806">
                  <c:v>46.75</c:v>
                </c:pt>
                <c:pt idx="3807">
                  <c:v>46.76</c:v>
                </c:pt>
                <c:pt idx="3808">
                  <c:v>46.76</c:v>
                </c:pt>
                <c:pt idx="3809">
                  <c:v>46.76</c:v>
                </c:pt>
                <c:pt idx="3810">
                  <c:v>46.76</c:v>
                </c:pt>
                <c:pt idx="3811">
                  <c:v>46.76</c:v>
                </c:pt>
                <c:pt idx="3812">
                  <c:v>46.76</c:v>
                </c:pt>
                <c:pt idx="3813">
                  <c:v>46.76</c:v>
                </c:pt>
                <c:pt idx="3814">
                  <c:v>46.76</c:v>
                </c:pt>
                <c:pt idx="3815">
                  <c:v>46.76</c:v>
                </c:pt>
                <c:pt idx="3816">
                  <c:v>46.77</c:v>
                </c:pt>
                <c:pt idx="3817">
                  <c:v>46.77</c:v>
                </c:pt>
                <c:pt idx="3818">
                  <c:v>46.77</c:v>
                </c:pt>
                <c:pt idx="3819">
                  <c:v>46.77</c:v>
                </c:pt>
                <c:pt idx="3820">
                  <c:v>46.77</c:v>
                </c:pt>
                <c:pt idx="3821">
                  <c:v>46.77</c:v>
                </c:pt>
                <c:pt idx="3822">
                  <c:v>46.78</c:v>
                </c:pt>
                <c:pt idx="3823">
                  <c:v>46.78</c:v>
                </c:pt>
                <c:pt idx="3824">
                  <c:v>46.78</c:v>
                </c:pt>
                <c:pt idx="3825">
                  <c:v>46.78</c:v>
                </c:pt>
                <c:pt idx="3826">
                  <c:v>46.78</c:v>
                </c:pt>
                <c:pt idx="3827">
                  <c:v>46.78</c:v>
                </c:pt>
                <c:pt idx="3828">
                  <c:v>46.78</c:v>
                </c:pt>
                <c:pt idx="3829">
                  <c:v>46.78</c:v>
                </c:pt>
                <c:pt idx="3830">
                  <c:v>46.79</c:v>
                </c:pt>
                <c:pt idx="3831">
                  <c:v>46.79</c:v>
                </c:pt>
                <c:pt idx="3832">
                  <c:v>46.79</c:v>
                </c:pt>
                <c:pt idx="3833">
                  <c:v>46.79</c:v>
                </c:pt>
                <c:pt idx="3834">
                  <c:v>46.79</c:v>
                </c:pt>
                <c:pt idx="3835">
                  <c:v>46.79</c:v>
                </c:pt>
                <c:pt idx="3836">
                  <c:v>46.79</c:v>
                </c:pt>
                <c:pt idx="3837">
                  <c:v>46.79</c:v>
                </c:pt>
                <c:pt idx="3838">
                  <c:v>46.79</c:v>
                </c:pt>
                <c:pt idx="3839">
                  <c:v>46.79</c:v>
                </c:pt>
                <c:pt idx="3840">
                  <c:v>46.79</c:v>
                </c:pt>
                <c:pt idx="3841">
                  <c:v>46.79</c:v>
                </c:pt>
                <c:pt idx="3842">
                  <c:v>46.79</c:v>
                </c:pt>
                <c:pt idx="3843">
                  <c:v>46.79</c:v>
                </c:pt>
                <c:pt idx="3844">
                  <c:v>46.79</c:v>
                </c:pt>
                <c:pt idx="3845">
                  <c:v>46.79</c:v>
                </c:pt>
                <c:pt idx="3846">
                  <c:v>46.79</c:v>
                </c:pt>
                <c:pt idx="3847">
                  <c:v>46.79</c:v>
                </c:pt>
                <c:pt idx="3848">
                  <c:v>46.79</c:v>
                </c:pt>
                <c:pt idx="3849">
                  <c:v>46.8</c:v>
                </c:pt>
                <c:pt idx="3850">
                  <c:v>46.8</c:v>
                </c:pt>
                <c:pt idx="3851">
                  <c:v>46.8</c:v>
                </c:pt>
                <c:pt idx="3852">
                  <c:v>46.8</c:v>
                </c:pt>
                <c:pt idx="3853">
                  <c:v>46.8</c:v>
                </c:pt>
                <c:pt idx="3854">
                  <c:v>46.8</c:v>
                </c:pt>
                <c:pt idx="3855">
                  <c:v>46.8</c:v>
                </c:pt>
                <c:pt idx="3856">
                  <c:v>46.8</c:v>
                </c:pt>
                <c:pt idx="3857">
                  <c:v>46.8</c:v>
                </c:pt>
                <c:pt idx="3858">
                  <c:v>46.8</c:v>
                </c:pt>
                <c:pt idx="3859">
                  <c:v>46.8</c:v>
                </c:pt>
                <c:pt idx="3860">
                  <c:v>46.8</c:v>
                </c:pt>
                <c:pt idx="3861">
                  <c:v>46.8</c:v>
                </c:pt>
                <c:pt idx="3862">
                  <c:v>46.8</c:v>
                </c:pt>
                <c:pt idx="3863">
                  <c:v>46.8</c:v>
                </c:pt>
                <c:pt idx="3864">
                  <c:v>46.8</c:v>
                </c:pt>
                <c:pt idx="3865">
                  <c:v>46.8</c:v>
                </c:pt>
                <c:pt idx="3866">
                  <c:v>46.8</c:v>
                </c:pt>
                <c:pt idx="3867">
                  <c:v>46.8</c:v>
                </c:pt>
                <c:pt idx="3868">
                  <c:v>46.8</c:v>
                </c:pt>
                <c:pt idx="3869">
                  <c:v>46.8</c:v>
                </c:pt>
                <c:pt idx="3870">
                  <c:v>46.8</c:v>
                </c:pt>
                <c:pt idx="3871">
                  <c:v>46.8</c:v>
                </c:pt>
                <c:pt idx="3872">
                  <c:v>46.8</c:v>
                </c:pt>
                <c:pt idx="3873">
                  <c:v>46.8</c:v>
                </c:pt>
                <c:pt idx="3874">
                  <c:v>46.8</c:v>
                </c:pt>
                <c:pt idx="3875">
                  <c:v>46.8</c:v>
                </c:pt>
                <c:pt idx="3876">
                  <c:v>46.8</c:v>
                </c:pt>
                <c:pt idx="3877">
                  <c:v>46.8</c:v>
                </c:pt>
                <c:pt idx="3878">
                  <c:v>46.8</c:v>
                </c:pt>
                <c:pt idx="3879">
                  <c:v>46.8</c:v>
                </c:pt>
                <c:pt idx="3880">
                  <c:v>46.8</c:v>
                </c:pt>
                <c:pt idx="3881">
                  <c:v>46.8</c:v>
                </c:pt>
                <c:pt idx="3882">
                  <c:v>46.8</c:v>
                </c:pt>
                <c:pt idx="3883">
                  <c:v>46.8</c:v>
                </c:pt>
                <c:pt idx="3884">
                  <c:v>46.8</c:v>
                </c:pt>
                <c:pt idx="3885">
                  <c:v>46.8</c:v>
                </c:pt>
                <c:pt idx="3886">
                  <c:v>46.8</c:v>
                </c:pt>
                <c:pt idx="3887">
                  <c:v>46.8</c:v>
                </c:pt>
                <c:pt idx="3888">
                  <c:v>46.8</c:v>
                </c:pt>
                <c:pt idx="3889">
                  <c:v>46.8</c:v>
                </c:pt>
                <c:pt idx="3890">
                  <c:v>46.79</c:v>
                </c:pt>
                <c:pt idx="3891">
                  <c:v>46.79</c:v>
                </c:pt>
                <c:pt idx="3892">
                  <c:v>46.79</c:v>
                </c:pt>
                <c:pt idx="3893">
                  <c:v>46.79</c:v>
                </c:pt>
                <c:pt idx="3894">
                  <c:v>46.79</c:v>
                </c:pt>
                <c:pt idx="3895">
                  <c:v>46.79</c:v>
                </c:pt>
                <c:pt idx="3896">
                  <c:v>46.79</c:v>
                </c:pt>
                <c:pt idx="3897">
                  <c:v>46.79</c:v>
                </c:pt>
                <c:pt idx="3898">
                  <c:v>46.79</c:v>
                </c:pt>
                <c:pt idx="3899">
                  <c:v>46.79</c:v>
                </c:pt>
                <c:pt idx="3900">
                  <c:v>46.79</c:v>
                </c:pt>
                <c:pt idx="3901">
                  <c:v>46.79</c:v>
                </c:pt>
                <c:pt idx="3902">
                  <c:v>46.78</c:v>
                </c:pt>
                <c:pt idx="3903">
                  <c:v>46.78</c:v>
                </c:pt>
                <c:pt idx="3904">
                  <c:v>46.78</c:v>
                </c:pt>
                <c:pt idx="3905">
                  <c:v>46.78</c:v>
                </c:pt>
                <c:pt idx="3906">
                  <c:v>46.78</c:v>
                </c:pt>
                <c:pt idx="3907">
                  <c:v>46.77</c:v>
                </c:pt>
                <c:pt idx="3908">
                  <c:v>46.77</c:v>
                </c:pt>
                <c:pt idx="3909">
                  <c:v>46.77</c:v>
                </c:pt>
                <c:pt idx="3910">
                  <c:v>46.77</c:v>
                </c:pt>
                <c:pt idx="3911">
                  <c:v>46.77</c:v>
                </c:pt>
                <c:pt idx="3912">
                  <c:v>46.77</c:v>
                </c:pt>
                <c:pt idx="3913">
                  <c:v>46.77</c:v>
                </c:pt>
                <c:pt idx="3914">
                  <c:v>46.76</c:v>
                </c:pt>
                <c:pt idx="3915">
                  <c:v>46.76</c:v>
                </c:pt>
                <c:pt idx="3916">
                  <c:v>46.76</c:v>
                </c:pt>
                <c:pt idx="3917">
                  <c:v>46.76</c:v>
                </c:pt>
                <c:pt idx="3918">
                  <c:v>46.76</c:v>
                </c:pt>
                <c:pt idx="3919">
                  <c:v>46.76</c:v>
                </c:pt>
                <c:pt idx="3920">
                  <c:v>46.76</c:v>
                </c:pt>
                <c:pt idx="3921">
                  <c:v>46.75</c:v>
                </c:pt>
                <c:pt idx="3922">
                  <c:v>46.75</c:v>
                </c:pt>
                <c:pt idx="3923">
                  <c:v>46.75</c:v>
                </c:pt>
                <c:pt idx="3924">
                  <c:v>46.75</c:v>
                </c:pt>
                <c:pt idx="3925">
                  <c:v>46.75</c:v>
                </c:pt>
                <c:pt idx="3926">
                  <c:v>46.75</c:v>
                </c:pt>
                <c:pt idx="3927">
                  <c:v>46.75</c:v>
                </c:pt>
                <c:pt idx="3928">
                  <c:v>46.74</c:v>
                </c:pt>
                <c:pt idx="3929">
                  <c:v>46.74</c:v>
                </c:pt>
                <c:pt idx="3930">
                  <c:v>46.74</c:v>
                </c:pt>
                <c:pt idx="3931">
                  <c:v>46.74</c:v>
                </c:pt>
                <c:pt idx="3932">
                  <c:v>46.74</c:v>
                </c:pt>
                <c:pt idx="3933">
                  <c:v>46.74</c:v>
                </c:pt>
                <c:pt idx="3934">
                  <c:v>46.74</c:v>
                </c:pt>
                <c:pt idx="3935">
                  <c:v>46.74</c:v>
                </c:pt>
                <c:pt idx="3936">
                  <c:v>46.74</c:v>
                </c:pt>
                <c:pt idx="3937">
                  <c:v>46.74</c:v>
                </c:pt>
                <c:pt idx="3938">
                  <c:v>46.74</c:v>
                </c:pt>
                <c:pt idx="3939">
                  <c:v>46.74</c:v>
                </c:pt>
                <c:pt idx="3940">
                  <c:v>46.74</c:v>
                </c:pt>
                <c:pt idx="3941">
                  <c:v>46.73</c:v>
                </c:pt>
                <c:pt idx="3942">
                  <c:v>46.73</c:v>
                </c:pt>
                <c:pt idx="3943">
                  <c:v>46.74</c:v>
                </c:pt>
                <c:pt idx="3944">
                  <c:v>46.74</c:v>
                </c:pt>
                <c:pt idx="3945">
                  <c:v>46.74</c:v>
                </c:pt>
                <c:pt idx="3946">
                  <c:v>46.74</c:v>
                </c:pt>
                <c:pt idx="3947">
                  <c:v>46.74</c:v>
                </c:pt>
                <c:pt idx="3948">
                  <c:v>46.74</c:v>
                </c:pt>
                <c:pt idx="3949">
                  <c:v>46.74</c:v>
                </c:pt>
                <c:pt idx="3950">
                  <c:v>46.74</c:v>
                </c:pt>
                <c:pt idx="3951">
                  <c:v>46.74</c:v>
                </c:pt>
                <c:pt idx="3952">
                  <c:v>46.74</c:v>
                </c:pt>
                <c:pt idx="3953">
                  <c:v>46.74</c:v>
                </c:pt>
                <c:pt idx="3954">
                  <c:v>46.74</c:v>
                </c:pt>
                <c:pt idx="3955">
                  <c:v>46.74</c:v>
                </c:pt>
                <c:pt idx="3956">
                  <c:v>46.74</c:v>
                </c:pt>
                <c:pt idx="3957">
                  <c:v>46.75</c:v>
                </c:pt>
                <c:pt idx="3958">
                  <c:v>46.75</c:v>
                </c:pt>
                <c:pt idx="3959">
                  <c:v>46.75</c:v>
                </c:pt>
                <c:pt idx="3960">
                  <c:v>46.75</c:v>
                </c:pt>
                <c:pt idx="3961">
                  <c:v>46.75</c:v>
                </c:pt>
                <c:pt idx="3962">
                  <c:v>46.75</c:v>
                </c:pt>
                <c:pt idx="3963">
                  <c:v>46.76</c:v>
                </c:pt>
                <c:pt idx="3964">
                  <c:v>46.76</c:v>
                </c:pt>
                <c:pt idx="3965">
                  <c:v>46.76</c:v>
                </c:pt>
                <c:pt idx="3966">
                  <c:v>46.76</c:v>
                </c:pt>
                <c:pt idx="3967">
                  <c:v>46.76</c:v>
                </c:pt>
                <c:pt idx="3968">
                  <c:v>46.77</c:v>
                </c:pt>
                <c:pt idx="3969">
                  <c:v>46.77</c:v>
                </c:pt>
                <c:pt idx="3970">
                  <c:v>46.77</c:v>
                </c:pt>
                <c:pt idx="3971">
                  <c:v>46.77</c:v>
                </c:pt>
                <c:pt idx="3972">
                  <c:v>46.77</c:v>
                </c:pt>
                <c:pt idx="3973">
                  <c:v>46.78</c:v>
                </c:pt>
                <c:pt idx="3974">
                  <c:v>46.78</c:v>
                </c:pt>
                <c:pt idx="3975">
                  <c:v>46.78</c:v>
                </c:pt>
                <c:pt idx="3976">
                  <c:v>46.78</c:v>
                </c:pt>
                <c:pt idx="3977">
                  <c:v>46.79</c:v>
                </c:pt>
                <c:pt idx="3978">
                  <c:v>46.79</c:v>
                </c:pt>
                <c:pt idx="3979">
                  <c:v>46.79</c:v>
                </c:pt>
                <c:pt idx="3980">
                  <c:v>46.79</c:v>
                </c:pt>
                <c:pt idx="3981">
                  <c:v>46.8</c:v>
                </c:pt>
                <c:pt idx="3982">
                  <c:v>46.8</c:v>
                </c:pt>
                <c:pt idx="3983">
                  <c:v>46.8</c:v>
                </c:pt>
                <c:pt idx="3984">
                  <c:v>46.81</c:v>
                </c:pt>
                <c:pt idx="3985">
                  <c:v>46.81</c:v>
                </c:pt>
                <c:pt idx="3986">
                  <c:v>46.81</c:v>
                </c:pt>
                <c:pt idx="3987">
                  <c:v>46.81</c:v>
                </c:pt>
                <c:pt idx="3988">
                  <c:v>46.82</c:v>
                </c:pt>
                <c:pt idx="3989">
                  <c:v>46.82</c:v>
                </c:pt>
                <c:pt idx="3990">
                  <c:v>46.82</c:v>
                </c:pt>
                <c:pt idx="3991">
                  <c:v>46.82</c:v>
                </c:pt>
                <c:pt idx="3992">
                  <c:v>46.83</c:v>
                </c:pt>
                <c:pt idx="3993">
                  <c:v>46.83</c:v>
                </c:pt>
                <c:pt idx="3994">
                  <c:v>46.83</c:v>
                </c:pt>
                <c:pt idx="3995">
                  <c:v>46.83</c:v>
                </c:pt>
                <c:pt idx="3996">
                  <c:v>46.84</c:v>
                </c:pt>
                <c:pt idx="3997">
                  <c:v>46.84</c:v>
                </c:pt>
                <c:pt idx="3998">
                  <c:v>46.84</c:v>
                </c:pt>
                <c:pt idx="3999">
                  <c:v>46.84</c:v>
                </c:pt>
                <c:pt idx="4000">
                  <c:v>46.84</c:v>
                </c:pt>
                <c:pt idx="4001">
                  <c:v>46.84</c:v>
                </c:pt>
                <c:pt idx="4002">
                  <c:v>46.84</c:v>
                </c:pt>
                <c:pt idx="4003">
                  <c:v>46.84</c:v>
                </c:pt>
                <c:pt idx="4004">
                  <c:v>46.84</c:v>
                </c:pt>
                <c:pt idx="4005">
                  <c:v>46.84</c:v>
                </c:pt>
                <c:pt idx="4006">
                  <c:v>46.84</c:v>
                </c:pt>
                <c:pt idx="4007">
                  <c:v>46.84</c:v>
                </c:pt>
                <c:pt idx="4008">
                  <c:v>46.84</c:v>
                </c:pt>
                <c:pt idx="4009">
                  <c:v>46.84</c:v>
                </c:pt>
                <c:pt idx="4010">
                  <c:v>46.85</c:v>
                </c:pt>
                <c:pt idx="4011">
                  <c:v>46.85</c:v>
                </c:pt>
                <c:pt idx="4012">
                  <c:v>46.85</c:v>
                </c:pt>
                <c:pt idx="4013">
                  <c:v>46.85</c:v>
                </c:pt>
                <c:pt idx="4014">
                  <c:v>46.85</c:v>
                </c:pt>
                <c:pt idx="4015">
                  <c:v>46.85</c:v>
                </c:pt>
                <c:pt idx="4016">
                  <c:v>46.85</c:v>
                </c:pt>
                <c:pt idx="4017">
                  <c:v>46.85</c:v>
                </c:pt>
                <c:pt idx="4018">
                  <c:v>46.85</c:v>
                </c:pt>
                <c:pt idx="4019">
                  <c:v>46.85</c:v>
                </c:pt>
                <c:pt idx="4020">
                  <c:v>46.85</c:v>
                </c:pt>
                <c:pt idx="4021">
                  <c:v>46.85</c:v>
                </c:pt>
                <c:pt idx="4022">
                  <c:v>46.85</c:v>
                </c:pt>
                <c:pt idx="4023">
                  <c:v>46.85</c:v>
                </c:pt>
                <c:pt idx="4024">
                  <c:v>46.85</c:v>
                </c:pt>
                <c:pt idx="4025">
                  <c:v>46.85</c:v>
                </c:pt>
                <c:pt idx="4026">
                  <c:v>46.85</c:v>
                </c:pt>
                <c:pt idx="4027">
                  <c:v>46.85</c:v>
                </c:pt>
                <c:pt idx="4028">
                  <c:v>46.85</c:v>
                </c:pt>
                <c:pt idx="4029">
                  <c:v>46.85</c:v>
                </c:pt>
                <c:pt idx="4030">
                  <c:v>46.85</c:v>
                </c:pt>
                <c:pt idx="4031">
                  <c:v>46.85</c:v>
                </c:pt>
                <c:pt idx="4032">
                  <c:v>46.85</c:v>
                </c:pt>
                <c:pt idx="4033">
                  <c:v>46.85</c:v>
                </c:pt>
                <c:pt idx="4034">
                  <c:v>46.85</c:v>
                </c:pt>
                <c:pt idx="4035">
                  <c:v>46.85</c:v>
                </c:pt>
                <c:pt idx="4036">
                  <c:v>46.85</c:v>
                </c:pt>
                <c:pt idx="4037">
                  <c:v>46.85</c:v>
                </c:pt>
                <c:pt idx="4038">
                  <c:v>46.85</c:v>
                </c:pt>
                <c:pt idx="4039">
                  <c:v>46.86</c:v>
                </c:pt>
                <c:pt idx="4040">
                  <c:v>46.86</c:v>
                </c:pt>
                <c:pt idx="4041">
                  <c:v>46.86</c:v>
                </c:pt>
                <c:pt idx="4042">
                  <c:v>46.87</c:v>
                </c:pt>
                <c:pt idx="4043">
                  <c:v>46.87</c:v>
                </c:pt>
                <c:pt idx="4044">
                  <c:v>46.87</c:v>
                </c:pt>
                <c:pt idx="4045">
                  <c:v>46.88</c:v>
                </c:pt>
                <c:pt idx="4046">
                  <c:v>46.88</c:v>
                </c:pt>
                <c:pt idx="4047">
                  <c:v>46.88</c:v>
                </c:pt>
                <c:pt idx="4048">
                  <c:v>46.89</c:v>
                </c:pt>
                <c:pt idx="4049">
                  <c:v>46.89</c:v>
                </c:pt>
                <c:pt idx="4050">
                  <c:v>46.89</c:v>
                </c:pt>
                <c:pt idx="4051">
                  <c:v>46.89</c:v>
                </c:pt>
                <c:pt idx="4052">
                  <c:v>46.89</c:v>
                </c:pt>
                <c:pt idx="4053">
                  <c:v>46.9</c:v>
                </c:pt>
                <c:pt idx="4054">
                  <c:v>46.9</c:v>
                </c:pt>
                <c:pt idx="4055">
                  <c:v>46.9</c:v>
                </c:pt>
                <c:pt idx="4056">
                  <c:v>46.91</c:v>
                </c:pt>
                <c:pt idx="4057">
                  <c:v>46.91</c:v>
                </c:pt>
                <c:pt idx="4058">
                  <c:v>46.91</c:v>
                </c:pt>
                <c:pt idx="4059">
                  <c:v>46.91</c:v>
                </c:pt>
                <c:pt idx="4060">
                  <c:v>46.91</c:v>
                </c:pt>
                <c:pt idx="4061">
                  <c:v>46.91</c:v>
                </c:pt>
                <c:pt idx="4062">
                  <c:v>46.92</c:v>
                </c:pt>
                <c:pt idx="4063">
                  <c:v>46.92</c:v>
                </c:pt>
                <c:pt idx="4064">
                  <c:v>46.92</c:v>
                </c:pt>
                <c:pt idx="4065">
                  <c:v>46.92</c:v>
                </c:pt>
                <c:pt idx="4066">
                  <c:v>46.93</c:v>
                </c:pt>
                <c:pt idx="4067">
                  <c:v>46.93</c:v>
                </c:pt>
                <c:pt idx="4068">
                  <c:v>46.93</c:v>
                </c:pt>
                <c:pt idx="4069">
                  <c:v>46.93</c:v>
                </c:pt>
                <c:pt idx="4070">
                  <c:v>46.93</c:v>
                </c:pt>
                <c:pt idx="4071">
                  <c:v>46.94</c:v>
                </c:pt>
                <c:pt idx="4072">
                  <c:v>46.94</c:v>
                </c:pt>
                <c:pt idx="4073">
                  <c:v>46.94</c:v>
                </c:pt>
                <c:pt idx="4074">
                  <c:v>46.94</c:v>
                </c:pt>
                <c:pt idx="4075">
                  <c:v>46.94</c:v>
                </c:pt>
                <c:pt idx="4076">
                  <c:v>46.94</c:v>
                </c:pt>
                <c:pt idx="4077">
                  <c:v>46.94</c:v>
                </c:pt>
                <c:pt idx="4078">
                  <c:v>46.94</c:v>
                </c:pt>
                <c:pt idx="4079">
                  <c:v>46.94</c:v>
                </c:pt>
                <c:pt idx="4080">
                  <c:v>46.94</c:v>
                </c:pt>
                <c:pt idx="4081">
                  <c:v>46.94</c:v>
                </c:pt>
                <c:pt idx="4082">
                  <c:v>46.94</c:v>
                </c:pt>
                <c:pt idx="4083">
                  <c:v>46.94</c:v>
                </c:pt>
                <c:pt idx="4084">
                  <c:v>46.94</c:v>
                </c:pt>
                <c:pt idx="4085">
                  <c:v>46.93</c:v>
                </c:pt>
                <c:pt idx="4086">
                  <c:v>46.93</c:v>
                </c:pt>
                <c:pt idx="4087">
                  <c:v>46.93</c:v>
                </c:pt>
                <c:pt idx="4088">
                  <c:v>46.93</c:v>
                </c:pt>
                <c:pt idx="4089">
                  <c:v>46.93</c:v>
                </c:pt>
                <c:pt idx="4090">
                  <c:v>46.93</c:v>
                </c:pt>
                <c:pt idx="4091">
                  <c:v>46.93</c:v>
                </c:pt>
                <c:pt idx="4092">
                  <c:v>46.93</c:v>
                </c:pt>
                <c:pt idx="4093">
                  <c:v>46.93</c:v>
                </c:pt>
                <c:pt idx="4094">
                  <c:v>46.93</c:v>
                </c:pt>
                <c:pt idx="4095">
                  <c:v>46.93</c:v>
                </c:pt>
                <c:pt idx="4096">
                  <c:v>46.92</c:v>
                </c:pt>
                <c:pt idx="4097">
                  <c:v>46.92</c:v>
                </c:pt>
                <c:pt idx="4098">
                  <c:v>46.92</c:v>
                </c:pt>
                <c:pt idx="4099">
                  <c:v>46.92</c:v>
                </c:pt>
                <c:pt idx="4100">
                  <c:v>46.92</c:v>
                </c:pt>
                <c:pt idx="4101">
                  <c:v>46.92</c:v>
                </c:pt>
                <c:pt idx="4102">
                  <c:v>46.92</c:v>
                </c:pt>
                <c:pt idx="4103">
                  <c:v>46.92</c:v>
                </c:pt>
                <c:pt idx="4104">
                  <c:v>46.91</c:v>
                </c:pt>
                <c:pt idx="4105">
                  <c:v>46.91</c:v>
                </c:pt>
                <c:pt idx="4106">
                  <c:v>46.91</c:v>
                </c:pt>
                <c:pt idx="4107">
                  <c:v>46.91</c:v>
                </c:pt>
                <c:pt idx="4108">
                  <c:v>46.91</c:v>
                </c:pt>
                <c:pt idx="4109">
                  <c:v>46.91</c:v>
                </c:pt>
                <c:pt idx="4110">
                  <c:v>46.91</c:v>
                </c:pt>
                <c:pt idx="4111">
                  <c:v>46.9</c:v>
                </c:pt>
                <c:pt idx="4112">
                  <c:v>46.9</c:v>
                </c:pt>
                <c:pt idx="4113">
                  <c:v>46.9</c:v>
                </c:pt>
                <c:pt idx="4114">
                  <c:v>46.9</c:v>
                </c:pt>
                <c:pt idx="4115">
                  <c:v>46.9</c:v>
                </c:pt>
                <c:pt idx="4116">
                  <c:v>46.9</c:v>
                </c:pt>
                <c:pt idx="4117">
                  <c:v>46.9</c:v>
                </c:pt>
                <c:pt idx="4118">
                  <c:v>46.9</c:v>
                </c:pt>
                <c:pt idx="4119">
                  <c:v>46.9</c:v>
                </c:pt>
                <c:pt idx="4120">
                  <c:v>46.9</c:v>
                </c:pt>
                <c:pt idx="4121">
                  <c:v>46.9</c:v>
                </c:pt>
                <c:pt idx="4122">
                  <c:v>46.89</c:v>
                </c:pt>
                <c:pt idx="4123">
                  <c:v>46.89</c:v>
                </c:pt>
                <c:pt idx="4124">
                  <c:v>46.89</c:v>
                </c:pt>
                <c:pt idx="4125">
                  <c:v>46.89</c:v>
                </c:pt>
                <c:pt idx="4126">
                  <c:v>46.89</c:v>
                </c:pt>
                <c:pt idx="4127">
                  <c:v>46.89</c:v>
                </c:pt>
                <c:pt idx="4128">
                  <c:v>46.89</c:v>
                </c:pt>
                <c:pt idx="4129">
                  <c:v>46.89</c:v>
                </c:pt>
                <c:pt idx="4130">
                  <c:v>46.89</c:v>
                </c:pt>
                <c:pt idx="4131">
                  <c:v>46.89</c:v>
                </c:pt>
                <c:pt idx="4132">
                  <c:v>46.89</c:v>
                </c:pt>
                <c:pt idx="4133">
                  <c:v>46.89</c:v>
                </c:pt>
                <c:pt idx="4134">
                  <c:v>46.89</c:v>
                </c:pt>
                <c:pt idx="4135">
                  <c:v>46.89</c:v>
                </c:pt>
                <c:pt idx="4136">
                  <c:v>46.89</c:v>
                </c:pt>
                <c:pt idx="4137">
                  <c:v>46.89</c:v>
                </c:pt>
                <c:pt idx="4138">
                  <c:v>46.89</c:v>
                </c:pt>
                <c:pt idx="4139">
                  <c:v>46.89</c:v>
                </c:pt>
                <c:pt idx="4140">
                  <c:v>46.89</c:v>
                </c:pt>
                <c:pt idx="4141">
                  <c:v>46.89</c:v>
                </c:pt>
                <c:pt idx="4142">
                  <c:v>46.9</c:v>
                </c:pt>
                <c:pt idx="4143">
                  <c:v>46.9</c:v>
                </c:pt>
                <c:pt idx="4144">
                  <c:v>46.9</c:v>
                </c:pt>
                <c:pt idx="4145">
                  <c:v>46.9</c:v>
                </c:pt>
                <c:pt idx="4146">
                  <c:v>46.9</c:v>
                </c:pt>
                <c:pt idx="4147">
                  <c:v>46.9</c:v>
                </c:pt>
                <c:pt idx="4148">
                  <c:v>46.9</c:v>
                </c:pt>
                <c:pt idx="4149">
                  <c:v>46.9</c:v>
                </c:pt>
                <c:pt idx="4150">
                  <c:v>46.9</c:v>
                </c:pt>
                <c:pt idx="4151">
                  <c:v>46.9</c:v>
                </c:pt>
                <c:pt idx="4152">
                  <c:v>46.9</c:v>
                </c:pt>
                <c:pt idx="4153">
                  <c:v>46.91</c:v>
                </c:pt>
                <c:pt idx="4154">
                  <c:v>46.91</c:v>
                </c:pt>
                <c:pt idx="4155">
                  <c:v>46.91</c:v>
                </c:pt>
                <c:pt idx="4156">
                  <c:v>46.91</c:v>
                </c:pt>
                <c:pt idx="4157">
                  <c:v>46.91</c:v>
                </c:pt>
                <c:pt idx="4158">
                  <c:v>46.91</c:v>
                </c:pt>
                <c:pt idx="4159">
                  <c:v>46.91</c:v>
                </c:pt>
                <c:pt idx="4160">
                  <c:v>46.91</c:v>
                </c:pt>
                <c:pt idx="4161">
                  <c:v>46.91</c:v>
                </c:pt>
                <c:pt idx="4162">
                  <c:v>46.91</c:v>
                </c:pt>
                <c:pt idx="4163">
                  <c:v>46.92</c:v>
                </c:pt>
                <c:pt idx="4164">
                  <c:v>46.92</c:v>
                </c:pt>
                <c:pt idx="4165">
                  <c:v>46.92</c:v>
                </c:pt>
                <c:pt idx="4166">
                  <c:v>46.92</c:v>
                </c:pt>
                <c:pt idx="4167">
                  <c:v>46.92</c:v>
                </c:pt>
                <c:pt idx="4168">
                  <c:v>46.92</c:v>
                </c:pt>
                <c:pt idx="4169">
                  <c:v>46.92</c:v>
                </c:pt>
                <c:pt idx="4170">
                  <c:v>46.92</c:v>
                </c:pt>
                <c:pt idx="4171">
                  <c:v>46.92</c:v>
                </c:pt>
                <c:pt idx="4172">
                  <c:v>46.93</c:v>
                </c:pt>
                <c:pt idx="4173">
                  <c:v>46.93</c:v>
                </c:pt>
                <c:pt idx="4174">
                  <c:v>46.93</c:v>
                </c:pt>
                <c:pt idx="4175">
                  <c:v>46.93</c:v>
                </c:pt>
                <c:pt idx="4176">
                  <c:v>46.93</c:v>
                </c:pt>
                <c:pt idx="4177">
                  <c:v>46.93</c:v>
                </c:pt>
                <c:pt idx="4178">
                  <c:v>46.93</c:v>
                </c:pt>
                <c:pt idx="4179">
                  <c:v>46.93</c:v>
                </c:pt>
                <c:pt idx="4180">
                  <c:v>46.93</c:v>
                </c:pt>
                <c:pt idx="4181">
                  <c:v>46.93</c:v>
                </c:pt>
                <c:pt idx="4182">
                  <c:v>46.93</c:v>
                </c:pt>
                <c:pt idx="4183">
                  <c:v>46.93</c:v>
                </c:pt>
                <c:pt idx="4184">
                  <c:v>46.93</c:v>
                </c:pt>
                <c:pt idx="4185">
                  <c:v>46.93</c:v>
                </c:pt>
                <c:pt idx="4186">
                  <c:v>46.93</c:v>
                </c:pt>
                <c:pt idx="4187">
                  <c:v>46.93</c:v>
                </c:pt>
                <c:pt idx="4188">
                  <c:v>46.93</c:v>
                </c:pt>
                <c:pt idx="4189">
                  <c:v>46.93</c:v>
                </c:pt>
                <c:pt idx="4190">
                  <c:v>46.93</c:v>
                </c:pt>
                <c:pt idx="4191">
                  <c:v>46.93</c:v>
                </c:pt>
                <c:pt idx="4192">
                  <c:v>46.93</c:v>
                </c:pt>
                <c:pt idx="4193">
                  <c:v>46.93</c:v>
                </c:pt>
                <c:pt idx="4194">
                  <c:v>46.92</c:v>
                </c:pt>
                <c:pt idx="4195">
                  <c:v>46.92</c:v>
                </c:pt>
                <c:pt idx="4196">
                  <c:v>46.92</c:v>
                </c:pt>
                <c:pt idx="4197">
                  <c:v>46.92</c:v>
                </c:pt>
                <c:pt idx="4198">
                  <c:v>46.92</c:v>
                </c:pt>
                <c:pt idx="4199">
                  <c:v>46.92</c:v>
                </c:pt>
                <c:pt idx="4200">
                  <c:v>46.92</c:v>
                </c:pt>
                <c:pt idx="4201">
                  <c:v>46.91</c:v>
                </c:pt>
                <c:pt idx="4202">
                  <c:v>46.91</c:v>
                </c:pt>
                <c:pt idx="4203">
                  <c:v>46.91</c:v>
                </c:pt>
                <c:pt idx="4204">
                  <c:v>46.91</c:v>
                </c:pt>
                <c:pt idx="4205">
                  <c:v>46.91</c:v>
                </c:pt>
                <c:pt idx="4206">
                  <c:v>46.91</c:v>
                </c:pt>
                <c:pt idx="4207">
                  <c:v>46.9</c:v>
                </c:pt>
                <c:pt idx="4208">
                  <c:v>46.9</c:v>
                </c:pt>
                <c:pt idx="4209">
                  <c:v>46.9</c:v>
                </c:pt>
                <c:pt idx="4210">
                  <c:v>46.89</c:v>
                </c:pt>
                <c:pt idx="4211">
                  <c:v>46.89</c:v>
                </c:pt>
                <c:pt idx="4212">
                  <c:v>46.89</c:v>
                </c:pt>
                <c:pt idx="4213">
                  <c:v>46.88</c:v>
                </c:pt>
                <c:pt idx="4214">
                  <c:v>46.88</c:v>
                </c:pt>
                <c:pt idx="4215">
                  <c:v>46.88</c:v>
                </c:pt>
                <c:pt idx="4216">
                  <c:v>46.87</c:v>
                </c:pt>
                <c:pt idx="4217">
                  <c:v>46.87</c:v>
                </c:pt>
                <c:pt idx="4218">
                  <c:v>46.87</c:v>
                </c:pt>
                <c:pt idx="4219">
                  <c:v>46.86</c:v>
                </c:pt>
                <c:pt idx="4220">
                  <c:v>46.86</c:v>
                </c:pt>
                <c:pt idx="4221">
                  <c:v>46.85</c:v>
                </c:pt>
                <c:pt idx="4222">
                  <c:v>46.85</c:v>
                </c:pt>
                <c:pt idx="4223">
                  <c:v>46.85</c:v>
                </c:pt>
                <c:pt idx="4224">
                  <c:v>46.84</c:v>
                </c:pt>
                <c:pt idx="4225">
                  <c:v>46.84</c:v>
                </c:pt>
                <c:pt idx="4226">
                  <c:v>46.84</c:v>
                </c:pt>
                <c:pt idx="4227">
                  <c:v>46.84</c:v>
                </c:pt>
                <c:pt idx="4228">
                  <c:v>46.83</c:v>
                </c:pt>
                <c:pt idx="4229">
                  <c:v>46.83</c:v>
                </c:pt>
                <c:pt idx="4230">
                  <c:v>46.83</c:v>
                </c:pt>
                <c:pt idx="4231">
                  <c:v>46.82</c:v>
                </c:pt>
                <c:pt idx="4232">
                  <c:v>46.82</c:v>
                </c:pt>
                <c:pt idx="4233">
                  <c:v>46.82</c:v>
                </c:pt>
                <c:pt idx="4234">
                  <c:v>46.82</c:v>
                </c:pt>
                <c:pt idx="4235">
                  <c:v>46.82</c:v>
                </c:pt>
                <c:pt idx="4236">
                  <c:v>46.82</c:v>
                </c:pt>
                <c:pt idx="4237">
                  <c:v>46.81</c:v>
                </c:pt>
                <c:pt idx="4238">
                  <c:v>46.81</c:v>
                </c:pt>
                <c:pt idx="4239">
                  <c:v>46.81</c:v>
                </c:pt>
                <c:pt idx="4240">
                  <c:v>46.81</c:v>
                </c:pt>
                <c:pt idx="4241">
                  <c:v>46.81</c:v>
                </c:pt>
                <c:pt idx="4242">
                  <c:v>46.81</c:v>
                </c:pt>
                <c:pt idx="4243">
                  <c:v>46.81</c:v>
                </c:pt>
                <c:pt idx="4244">
                  <c:v>46.81</c:v>
                </c:pt>
                <c:pt idx="4245">
                  <c:v>46.81</c:v>
                </c:pt>
                <c:pt idx="4246">
                  <c:v>46.81</c:v>
                </c:pt>
                <c:pt idx="4247">
                  <c:v>46.81</c:v>
                </c:pt>
                <c:pt idx="4248">
                  <c:v>46.81</c:v>
                </c:pt>
                <c:pt idx="4249">
                  <c:v>46.82</c:v>
                </c:pt>
                <c:pt idx="4250">
                  <c:v>46.82</c:v>
                </c:pt>
                <c:pt idx="4251">
                  <c:v>46.82</c:v>
                </c:pt>
                <c:pt idx="4252">
                  <c:v>46.82</c:v>
                </c:pt>
                <c:pt idx="4253">
                  <c:v>46.82</c:v>
                </c:pt>
                <c:pt idx="4254">
                  <c:v>46.82</c:v>
                </c:pt>
                <c:pt idx="4255">
                  <c:v>46.83</c:v>
                </c:pt>
                <c:pt idx="4256">
                  <c:v>46.83</c:v>
                </c:pt>
                <c:pt idx="4257">
                  <c:v>46.83</c:v>
                </c:pt>
                <c:pt idx="4258">
                  <c:v>46.83</c:v>
                </c:pt>
                <c:pt idx="4259">
                  <c:v>46.84</c:v>
                </c:pt>
                <c:pt idx="4260">
                  <c:v>46.84</c:v>
                </c:pt>
                <c:pt idx="4261">
                  <c:v>46.84</c:v>
                </c:pt>
                <c:pt idx="4262">
                  <c:v>46.85</c:v>
                </c:pt>
                <c:pt idx="4263">
                  <c:v>46.85</c:v>
                </c:pt>
                <c:pt idx="4264">
                  <c:v>46.86</c:v>
                </c:pt>
                <c:pt idx="4265">
                  <c:v>46.86</c:v>
                </c:pt>
                <c:pt idx="4266">
                  <c:v>46.87</c:v>
                </c:pt>
                <c:pt idx="4267">
                  <c:v>46.87</c:v>
                </c:pt>
                <c:pt idx="4268">
                  <c:v>46.87</c:v>
                </c:pt>
                <c:pt idx="4269">
                  <c:v>46.88</c:v>
                </c:pt>
                <c:pt idx="4270">
                  <c:v>46.89</c:v>
                </c:pt>
                <c:pt idx="4271">
                  <c:v>46.89</c:v>
                </c:pt>
                <c:pt idx="4272">
                  <c:v>46.9</c:v>
                </c:pt>
                <c:pt idx="4273">
                  <c:v>46.9</c:v>
                </c:pt>
                <c:pt idx="4274">
                  <c:v>46.9</c:v>
                </c:pt>
                <c:pt idx="4275">
                  <c:v>46.91</c:v>
                </c:pt>
                <c:pt idx="4276">
                  <c:v>46.92</c:v>
                </c:pt>
                <c:pt idx="4277">
                  <c:v>46.92</c:v>
                </c:pt>
                <c:pt idx="4278">
                  <c:v>46.92</c:v>
                </c:pt>
                <c:pt idx="4279">
                  <c:v>46.93</c:v>
                </c:pt>
                <c:pt idx="4280">
                  <c:v>46.93</c:v>
                </c:pt>
                <c:pt idx="4281">
                  <c:v>46.94</c:v>
                </c:pt>
                <c:pt idx="4282">
                  <c:v>46.94</c:v>
                </c:pt>
                <c:pt idx="4283">
                  <c:v>46.94</c:v>
                </c:pt>
                <c:pt idx="4284">
                  <c:v>46.95</c:v>
                </c:pt>
                <c:pt idx="4285">
                  <c:v>46.95</c:v>
                </c:pt>
                <c:pt idx="4286">
                  <c:v>46.96</c:v>
                </c:pt>
                <c:pt idx="4287">
                  <c:v>46.96</c:v>
                </c:pt>
                <c:pt idx="4288">
                  <c:v>46.96</c:v>
                </c:pt>
                <c:pt idx="4289">
                  <c:v>46.97</c:v>
                </c:pt>
                <c:pt idx="4290">
                  <c:v>46.97</c:v>
                </c:pt>
                <c:pt idx="4291">
                  <c:v>46.97</c:v>
                </c:pt>
                <c:pt idx="4292">
                  <c:v>46.98</c:v>
                </c:pt>
                <c:pt idx="4293">
                  <c:v>46.98</c:v>
                </c:pt>
                <c:pt idx="4294">
                  <c:v>46.99</c:v>
                </c:pt>
                <c:pt idx="4295">
                  <c:v>46.99</c:v>
                </c:pt>
                <c:pt idx="4296">
                  <c:v>46.99</c:v>
                </c:pt>
                <c:pt idx="4297">
                  <c:v>47</c:v>
                </c:pt>
                <c:pt idx="4298">
                  <c:v>47</c:v>
                </c:pt>
                <c:pt idx="4299">
                  <c:v>47</c:v>
                </c:pt>
                <c:pt idx="4300">
                  <c:v>47</c:v>
                </c:pt>
                <c:pt idx="4301">
                  <c:v>47</c:v>
                </c:pt>
                <c:pt idx="4302">
                  <c:v>47</c:v>
                </c:pt>
                <c:pt idx="4303">
                  <c:v>47</c:v>
                </c:pt>
                <c:pt idx="4304">
                  <c:v>47</c:v>
                </c:pt>
                <c:pt idx="4305">
                  <c:v>47.01</c:v>
                </c:pt>
                <c:pt idx="4306">
                  <c:v>47.01</c:v>
                </c:pt>
                <c:pt idx="4307">
                  <c:v>47.01</c:v>
                </c:pt>
                <c:pt idx="4308">
                  <c:v>47.01</c:v>
                </c:pt>
                <c:pt idx="4309">
                  <c:v>47.01</c:v>
                </c:pt>
                <c:pt idx="4310">
                  <c:v>47.01</c:v>
                </c:pt>
                <c:pt idx="4311">
                  <c:v>47</c:v>
                </c:pt>
                <c:pt idx="4312">
                  <c:v>47</c:v>
                </c:pt>
                <c:pt idx="4313">
                  <c:v>47</c:v>
                </c:pt>
                <c:pt idx="4314">
                  <c:v>47</c:v>
                </c:pt>
                <c:pt idx="4315">
                  <c:v>47</c:v>
                </c:pt>
                <c:pt idx="4316">
                  <c:v>47</c:v>
                </c:pt>
                <c:pt idx="4317">
                  <c:v>47</c:v>
                </c:pt>
                <c:pt idx="4318">
                  <c:v>47</c:v>
                </c:pt>
                <c:pt idx="4319">
                  <c:v>47</c:v>
                </c:pt>
                <c:pt idx="4320">
                  <c:v>47</c:v>
                </c:pt>
                <c:pt idx="4321">
                  <c:v>47</c:v>
                </c:pt>
                <c:pt idx="4322">
                  <c:v>47</c:v>
                </c:pt>
                <c:pt idx="4323">
                  <c:v>47</c:v>
                </c:pt>
                <c:pt idx="4324">
                  <c:v>46.99</c:v>
                </c:pt>
                <c:pt idx="4325">
                  <c:v>46.99</c:v>
                </c:pt>
                <c:pt idx="4326">
                  <c:v>46.99</c:v>
                </c:pt>
                <c:pt idx="4327">
                  <c:v>46.99</c:v>
                </c:pt>
                <c:pt idx="4328">
                  <c:v>46.99</c:v>
                </c:pt>
                <c:pt idx="4329">
                  <c:v>46.99</c:v>
                </c:pt>
                <c:pt idx="4330">
                  <c:v>46.99</c:v>
                </c:pt>
                <c:pt idx="4331">
                  <c:v>46.98</c:v>
                </c:pt>
                <c:pt idx="4332">
                  <c:v>46.98</c:v>
                </c:pt>
                <c:pt idx="4333">
                  <c:v>46.98</c:v>
                </c:pt>
                <c:pt idx="4334">
                  <c:v>46.98</c:v>
                </c:pt>
                <c:pt idx="4335">
                  <c:v>46.98</c:v>
                </c:pt>
                <c:pt idx="4336">
                  <c:v>46.97</c:v>
                </c:pt>
                <c:pt idx="4337">
                  <c:v>46.97</c:v>
                </c:pt>
                <c:pt idx="4338">
                  <c:v>46.97</c:v>
                </c:pt>
                <c:pt idx="4339">
                  <c:v>46.97</c:v>
                </c:pt>
                <c:pt idx="4340">
                  <c:v>46.97</c:v>
                </c:pt>
                <c:pt idx="4341">
                  <c:v>46.97</c:v>
                </c:pt>
                <c:pt idx="4342">
                  <c:v>46.97</c:v>
                </c:pt>
                <c:pt idx="4343">
                  <c:v>46.97</c:v>
                </c:pt>
                <c:pt idx="4344">
                  <c:v>46.97</c:v>
                </c:pt>
                <c:pt idx="4345">
                  <c:v>46.97</c:v>
                </c:pt>
                <c:pt idx="4346">
                  <c:v>46.97</c:v>
                </c:pt>
                <c:pt idx="4347">
                  <c:v>46.97</c:v>
                </c:pt>
                <c:pt idx="4348">
                  <c:v>46.97</c:v>
                </c:pt>
                <c:pt idx="4349">
                  <c:v>46.97</c:v>
                </c:pt>
                <c:pt idx="4350">
                  <c:v>46.97</c:v>
                </c:pt>
                <c:pt idx="4351">
                  <c:v>46.97</c:v>
                </c:pt>
                <c:pt idx="4352">
                  <c:v>46.97</c:v>
                </c:pt>
                <c:pt idx="4353">
                  <c:v>46.97</c:v>
                </c:pt>
                <c:pt idx="4354">
                  <c:v>46.97</c:v>
                </c:pt>
                <c:pt idx="4355">
                  <c:v>46.97</c:v>
                </c:pt>
                <c:pt idx="4356">
                  <c:v>46.97</c:v>
                </c:pt>
                <c:pt idx="4357">
                  <c:v>46.97</c:v>
                </c:pt>
                <c:pt idx="4358">
                  <c:v>46.97</c:v>
                </c:pt>
                <c:pt idx="4359">
                  <c:v>46.97</c:v>
                </c:pt>
                <c:pt idx="4360">
                  <c:v>46.97</c:v>
                </c:pt>
                <c:pt idx="4361">
                  <c:v>46.97</c:v>
                </c:pt>
                <c:pt idx="4362">
                  <c:v>46.98</c:v>
                </c:pt>
                <c:pt idx="4363">
                  <c:v>46.98</c:v>
                </c:pt>
                <c:pt idx="4364">
                  <c:v>46.98</c:v>
                </c:pt>
                <c:pt idx="4365">
                  <c:v>46.98</c:v>
                </c:pt>
                <c:pt idx="4366">
                  <c:v>46.98</c:v>
                </c:pt>
                <c:pt idx="4367">
                  <c:v>46.98</c:v>
                </c:pt>
                <c:pt idx="4368">
                  <c:v>46.98</c:v>
                </c:pt>
                <c:pt idx="4369">
                  <c:v>46.98</c:v>
                </c:pt>
                <c:pt idx="4370">
                  <c:v>46.98</c:v>
                </c:pt>
                <c:pt idx="4371">
                  <c:v>46.98</c:v>
                </c:pt>
                <c:pt idx="4372">
                  <c:v>46.99</c:v>
                </c:pt>
                <c:pt idx="4373">
                  <c:v>46.99</c:v>
                </c:pt>
                <c:pt idx="4374">
                  <c:v>46.99</c:v>
                </c:pt>
                <c:pt idx="4375">
                  <c:v>46.99</c:v>
                </c:pt>
                <c:pt idx="4376">
                  <c:v>47</c:v>
                </c:pt>
                <c:pt idx="4377">
                  <c:v>47</c:v>
                </c:pt>
                <c:pt idx="4378">
                  <c:v>47</c:v>
                </c:pt>
                <c:pt idx="4379">
                  <c:v>47</c:v>
                </c:pt>
                <c:pt idx="4380">
                  <c:v>47.01</c:v>
                </c:pt>
                <c:pt idx="4381">
                  <c:v>47.01</c:v>
                </c:pt>
                <c:pt idx="4382">
                  <c:v>47.01</c:v>
                </c:pt>
                <c:pt idx="4383">
                  <c:v>47.01</c:v>
                </c:pt>
                <c:pt idx="4384">
                  <c:v>47.02</c:v>
                </c:pt>
                <c:pt idx="4385">
                  <c:v>47.02</c:v>
                </c:pt>
                <c:pt idx="4386">
                  <c:v>47.02</c:v>
                </c:pt>
                <c:pt idx="4387">
                  <c:v>47.02</c:v>
                </c:pt>
                <c:pt idx="4388">
                  <c:v>47.02</c:v>
                </c:pt>
                <c:pt idx="4389">
                  <c:v>47.03</c:v>
                </c:pt>
                <c:pt idx="4390">
                  <c:v>47.03</c:v>
                </c:pt>
                <c:pt idx="4391">
                  <c:v>47.03</c:v>
                </c:pt>
                <c:pt idx="4392">
                  <c:v>47.03</c:v>
                </c:pt>
                <c:pt idx="4393">
                  <c:v>47.03</c:v>
                </c:pt>
                <c:pt idx="4394">
                  <c:v>47.03</c:v>
                </c:pt>
                <c:pt idx="4395">
                  <c:v>47.04</c:v>
                </c:pt>
                <c:pt idx="4396">
                  <c:v>47.04</c:v>
                </c:pt>
                <c:pt idx="4397">
                  <c:v>47.04</c:v>
                </c:pt>
                <c:pt idx="4398">
                  <c:v>47.04</c:v>
                </c:pt>
                <c:pt idx="4399">
                  <c:v>47.04</c:v>
                </c:pt>
                <c:pt idx="4400">
                  <c:v>47.04</c:v>
                </c:pt>
                <c:pt idx="4401">
                  <c:v>47.04</c:v>
                </c:pt>
                <c:pt idx="4402">
                  <c:v>47.04</c:v>
                </c:pt>
                <c:pt idx="4403">
                  <c:v>47.04</c:v>
                </c:pt>
                <c:pt idx="4404">
                  <c:v>47.05</c:v>
                </c:pt>
                <c:pt idx="4405">
                  <c:v>47.05</c:v>
                </c:pt>
                <c:pt idx="4406">
                  <c:v>47.05</c:v>
                </c:pt>
                <c:pt idx="4407">
                  <c:v>47.05</c:v>
                </c:pt>
                <c:pt idx="4408">
                  <c:v>47.05</c:v>
                </c:pt>
                <c:pt idx="4409">
                  <c:v>47.05</c:v>
                </c:pt>
                <c:pt idx="4410">
                  <c:v>47.05</c:v>
                </c:pt>
                <c:pt idx="4411">
                  <c:v>47.05</c:v>
                </c:pt>
                <c:pt idx="4412">
                  <c:v>47.06</c:v>
                </c:pt>
                <c:pt idx="4413">
                  <c:v>47.06</c:v>
                </c:pt>
                <c:pt idx="4414">
                  <c:v>47.06</c:v>
                </c:pt>
                <c:pt idx="4415">
                  <c:v>47.06</c:v>
                </c:pt>
                <c:pt idx="4416">
                  <c:v>47.06</c:v>
                </c:pt>
                <c:pt idx="4417">
                  <c:v>47.06</c:v>
                </c:pt>
                <c:pt idx="4418">
                  <c:v>47.06</c:v>
                </c:pt>
                <c:pt idx="4419">
                  <c:v>47.06</c:v>
                </c:pt>
                <c:pt idx="4420">
                  <c:v>47.06</c:v>
                </c:pt>
                <c:pt idx="4421">
                  <c:v>47.06</c:v>
                </c:pt>
                <c:pt idx="4422">
                  <c:v>47.06</c:v>
                </c:pt>
                <c:pt idx="4423">
                  <c:v>47.05</c:v>
                </c:pt>
                <c:pt idx="4424">
                  <c:v>47.05</c:v>
                </c:pt>
                <c:pt idx="4425">
                  <c:v>47.05</c:v>
                </c:pt>
                <c:pt idx="4426">
                  <c:v>47.05</c:v>
                </c:pt>
                <c:pt idx="4427">
                  <c:v>47.05</c:v>
                </c:pt>
                <c:pt idx="4428">
                  <c:v>47.05</c:v>
                </c:pt>
                <c:pt idx="4429">
                  <c:v>47.06</c:v>
                </c:pt>
                <c:pt idx="4430">
                  <c:v>47.05</c:v>
                </c:pt>
                <c:pt idx="4431">
                  <c:v>47.05</c:v>
                </c:pt>
                <c:pt idx="4432">
                  <c:v>47.05</c:v>
                </c:pt>
                <c:pt idx="4433">
                  <c:v>47.05</c:v>
                </c:pt>
                <c:pt idx="4434">
                  <c:v>47.05</c:v>
                </c:pt>
                <c:pt idx="4435">
                  <c:v>47.06</c:v>
                </c:pt>
                <c:pt idx="4436">
                  <c:v>47.06</c:v>
                </c:pt>
                <c:pt idx="4437">
                  <c:v>47.06</c:v>
                </c:pt>
                <c:pt idx="4438">
                  <c:v>47.06</c:v>
                </c:pt>
                <c:pt idx="4439">
                  <c:v>47.06</c:v>
                </c:pt>
                <c:pt idx="4440">
                  <c:v>47.06</c:v>
                </c:pt>
                <c:pt idx="4441">
                  <c:v>47.06</c:v>
                </c:pt>
                <c:pt idx="4442">
                  <c:v>47.07</c:v>
                </c:pt>
                <c:pt idx="4443">
                  <c:v>47.07</c:v>
                </c:pt>
                <c:pt idx="4444">
                  <c:v>47.07</c:v>
                </c:pt>
                <c:pt idx="4445">
                  <c:v>47.07</c:v>
                </c:pt>
                <c:pt idx="4446">
                  <c:v>47.07</c:v>
                </c:pt>
                <c:pt idx="4447">
                  <c:v>47.08</c:v>
                </c:pt>
                <c:pt idx="4448">
                  <c:v>47.08</c:v>
                </c:pt>
                <c:pt idx="4449">
                  <c:v>47.08</c:v>
                </c:pt>
                <c:pt idx="4450">
                  <c:v>47.08</c:v>
                </c:pt>
                <c:pt idx="4451">
                  <c:v>47.08</c:v>
                </c:pt>
                <c:pt idx="4452">
                  <c:v>47.08</c:v>
                </c:pt>
                <c:pt idx="4453">
                  <c:v>47.09</c:v>
                </c:pt>
                <c:pt idx="4454">
                  <c:v>47.09</c:v>
                </c:pt>
                <c:pt idx="4455">
                  <c:v>47.09</c:v>
                </c:pt>
                <c:pt idx="4456">
                  <c:v>47.09</c:v>
                </c:pt>
                <c:pt idx="4457">
                  <c:v>47.1</c:v>
                </c:pt>
                <c:pt idx="4458">
                  <c:v>47.1</c:v>
                </c:pt>
                <c:pt idx="4459">
                  <c:v>47.1</c:v>
                </c:pt>
                <c:pt idx="4460">
                  <c:v>47.1</c:v>
                </c:pt>
                <c:pt idx="4461">
                  <c:v>47.11</c:v>
                </c:pt>
                <c:pt idx="4462">
                  <c:v>47.11</c:v>
                </c:pt>
                <c:pt idx="4463">
                  <c:v>47.11</c:v>
                </c:pt>
                <c:pt idx="4464">
                  <c:v>47.11</c:v>
                </c:pt>
                <c:pt idx="4465">
                  <c:v>47.12</c:v>
                </c:pt>
                <c:pt idx="4466">
                  <c:v>47.12</c:v>
                </c:pt>
                <c:pt idx="4467">
                  <c:v>47.12</c:v>
                </c:pt>
                <c:pt idx="4468">
                  <c:v>47.12</c:v>
                </c:pt>
                <c:pt idx="4469">
                  <c:v>47.13</c:v>
                </c:pt>
                <c:pt idx="4470">
                  <c:v>47.13</c:v>
                </c:pt>
                <c:pt idx="4471">
                  <c:v>47.13</c:v>
                </c:pt>
                <c:pt idx="4472">
                  <c:v>47.13</c:v>
                </c:pt>
                <c:pt idx="4473">
                  <c:v>47.13</c:v>
                </c:pt>
                <c:pt idx="4474">
                  <c:v>47.13</c:v>
                </c:pt>
                <c:pt idx="4475">
                  <c:v>47.13</c:v>
                </c:pt>
                <c:pt idx="4476">
                  <c:v>47.14</c:v>
                </c:pt>
                <c:pt idx="4477">
                  <c:v>47.14</c:v>
                </c:pt>
                <c:pt idx="4478">
                  <c:v>47.14</c:v>
                </c:pt>
                <c:pt idx="4479">
                  <c:v>47.14</c:v>
                </c:pt>
                <c:pt idx="4480">
                  <c:v>47.14</c:v>
                </c:pt>
                <c:pt idx="4481">
                  <c:v>47.14</c:v>
                </c:pt>
                <c:pt idx="4482">
                  <c:v>47.14</c:v>
                </c:pt>
                <c:pt idx="4483">
                  <c:v>47.14</c:v>
                </c:pt>
                <c:pt idx="4484">
                  <c:v>47.14</c:v>
                </c:pt>
                <c:pt idx="4485">
                  <c:v>47.14</c:v>
                </c:pt>
                <c:pt idx="4486">
                  <c:v>47.14</c:v>
                </c:pt>
                <c:pt idx="4487">
                  <c:v>47.14</c:v>
                </c:pt>
                <c:pt idx="4488">
                  <c:v>47.14</c:v>
                </c:pt>
                <c:pt idx="4489">
                  <c:v>47.14</c:v>
                </c:pt>
                <c:pt idx="4490">
                  <c:v>47.14</c:v>
                </c:pt>
                <c:pt idx="4491">
                  <c:v>47.14</c:v>
                </c:pt>
                <c:pt idx="4492">
                  <c:v>47.14</c:v>
                </c:pt>
                <c:pt idx="4493">
                  <c:v>47.14</c:v>
                </c:pt>
                <c:pt idx="4494">
                  <c:v>47.14</c:v>
                </c:pt>
                <c:pt idx="4495">
                  <c:v>47.14</c:v>
                </c:pt>
                <c:pt idx="4496">
                  <c:v>47.14</c:v>
                </c:pt>
                <c:pt idx="4497">
                  <c:v>47.13</c:v>
                </c:pt>
                <c:pt idx="4498">
                  <c:v>47.14</c:v>
                </c:pt>
                <c:pt idx="4499">
                  <c:v>47.13</c:v>
                </c:pt>
                <c:pt idx="4500">
                  <c:v>47.13</c:v>
                </c:pt>
                <c:pt idx="4501">
                  <c:v>47.13</c:v>
                </c:pt>
                <c:pt idx="4502">
                  <c:v>47.13</c:v>
                </c:pt>
                <c:pt idx="4503">
                  <c:v>47.13</c:v>
                </c:pt>
                <c:pt idx="4504">
                  <c:v>47.13</c:v>
                </c:pt>
                <c:pt idx="4505">
                  <c:v>47.13</c:v>
                </c:pt>
                <c:pt idx="4506">
                  <c:v>47.13</c:v>
                </c:pt>
                <c:pt idx="4507">
                  <c:v>47.13</c:v>
                </c:pt>
                <c:pt idx="4508">
                  <c:v>47.13</c:v>
                </c:pt>
                <c:pt idx="4509">
                  <c:v>47.13</c:v>
                </c:pt>
                <c:pt idx="4510">
                  <c:v>47.13</c:v>
                </c:pt>
                <c:pt idx="4511">
                  <c:v>47.13</c:v>
                </c:pt>
                <c:pt idx="4512">
                  <c:v>47.13</c:v>
                </c:pt>
                <c:pt idx="4513">
                  <c:v>47.13</c:v>
                </c:pt>
                <c:pt idx="4514">
                  <c:v>47.14</c:v>
                </c:pt>
                <c:pt idx="4515">
                  <c:v>47.14</c:v>
                </c:pt>
                <c:pt idx="4516">
                  <c:v>47.14</c:v>
                </c:pt>
                <c:pt idx="4517">
                  <c:v>47.14</c:v>
                </c:pt>
                <c:pt idx="4518">
                  <c:v>47.15</c:v>
                </c:pt>
                <c:pt idx="4519">
                  <c:v>47.15</c:v>
                </c:pt>
                <c:pt idx="4520">
                  <c:v>47.15</c:v>
                </c:pt>
                <c:pt idx="4521">
                  <c:v>47.15</c:v>
                </c:pt>
                <c:pt idx="4522">
                  <c:v>47.15</c:v>
                </c:pt>
                <c:pt idx="4523">
                  <c:v>47.16</c:v>
                </c:pt>
                <c:pt idx="4524">
                  <c:v>47.16</c:v>
                </c:pt>
                <c:pt idx="4525">
                  <c:v>47.16</c:v>
                </c:pt>
                <c:pt idx="4526">
                  <c:v>47.17</c:v>
                </c:pt>
                <c:pt idx="4527">
                  <c:v>47.17</c:v>
                </c:pt>
                <c:pt idx="4528">
                  <c:v>47.17</c:v>
                </c:pt>
                <c:pt idx="4529">
                  <c:v>47.18</c:v>
                </c:pt>
                <c:pt idx="4530">
                  <c:v>47.18</c:v>
                </c:pt>
                <c:pt idx="4531">
                  <c:v>47.18</c:v>
                </c:pt>
                <c:pt idx="4532">
                  <c:v>47.19</c:v>
                </c:pt>
                <c:pt idx="4533">
                  <c:v>47.19</c:v>
                </c:pt>
                <c:pt idx="4534">
                  <c:v>47.19</c:v>
                </c:pt>
                <c:pt idx="4535">
                  <c:v>47.19</c:v>
                </c:pt>
                <c:pt idx="4536">
                  <c:v>47.2</c:v>
                </c:pt>
                <c:pt idx="4537">
                  <c:v>47.2</c:v>
                </c:pt>
                <c:pt idx="4538">
                  <c:v>47.2</c:v>
                </c:pt>
                <c:pt idx="4539">
                  <c:v>47.21</c:v>
                </c:pt>
                <c:pt idx="4540">
                  <c:v>47.21</c:v>
                </c:pt>
                <c:pt idx="4541">
                  <c:v>47.21</c:v>
                </c:pt>
                <c:pt idx="4542">
                  <c:v>47.22</c:v>
                </c:pt>
                <c:pt idx="4543">
                  <c:v>47.22</c:v>
                </c:pt>
                <c:pt idx="4544">
                  <c:v>47.22</c:v>
                </c:pt>
                <c:pt idx="4545">
                  <c:v>47.23</c:v>
                </c:pt>
                <c:pt idx="4546">
                  <c:v>47.23</c:v>
                </c:pt>
                <c:pt idx="4547">
                  <c:v>47.23</c:v>
                </c:pt>
                <c:pt idx="4548">
                  <c:v>47.24</c:v>
                </c:pt>
                <c:pt idx="4549">
                  <c:v>47.24</c:v>
                </c:pt>
                <c:pt idx="4550">
                  <c:v>47.24</c:v>
                </c:pt>
                <c:pt idx="4551">
                  <c:v>47.24</c:v>
                </c:pt>
                <c:pt idx="4552">
                  <c:v>47.25</c:v>
                </c:pt>
                <c:pt idx="4553">
                  <c:v>47.25</c:v>
                </c:pt>
                <c:pt idx="4554">
                  <c:v>47.25</c:v>
                </c:pt>
                <c:pt idx="4555">
                  <c:v>47.25</c:v>
                </c:pt>
                <c:pt idx="4556">
                  <c:v>47.26</c:v>
                </c:pt>
                <c:pt idx="4557">
                  <c:v>47.26</c:v>
                </c:pt>
                <c:pt idx="4558">
                  <c:v>47.26</c:v>
                </c:pt>
                <c:pt idx="4559">
                  <c:v>47.27</c:v>
                </c:pt>
                <c:pt idx="4560">
                  <c:v>47.27</c:v>
                </c:pt>
                <c:pt idx="4561">
                  <c:v>47.27</c:v>
                </c:pt>
                <c:pt idx="4562">
                  <c:v>47.27</c:v>
                </c:pt>
                <c:pt idx="4563">
                  <c:v>47.28</c:v>
                </c:pt>
                <c:pt idx="4564">
                  <c:v>47.28</c:v>
                </c:pt>
                <c:pt idx="4565">
                  <c:v>47.28</c:v>
                </c:pt>
                <c:pt idx="4566">
                  <c:v>47.28</c:v>
                </c:pt>
                <c:pt idx="4567">
                  <c:v>47.29</c:v>
                </c:pt>
                <c:pt idx="4568">
                  <c:v>47.29</c:v>
                </c:pt>
                <c:pt idx="4569">
                  <c:v>47.29</c:v>
                </c:pt>
                <c:pt idx="4570">
                  <c:v>47.29</c:v>
                </c:pt>
                <c:pt idx="4571">
                  <c:v>47.3</c:v>
                </c:pt>
                <c:pt idx="4572">
                  <c:v>47.3</c:v>
                </c:pt>
                <c:pt idx="4573">
                  <c:v>47.3</c:v>
                </c:pt>
                <c:pt idx="4574">
                  <c:v>47.31</c:v>
                </c:pt>
                <c:pt idx="4575">
                  <c:v>47.31</c:v>
                </c:pt>
                <c:pt idx="4576">
                  <c:v>47.31</c:v>
                </c:pt>
                <c:pt idx="4577">
                  <c:v>47.31</c:v>
                </c:pt>
                <c:pt idx="4578">
                  <c:v>47.32</c:v>
                </c:pt>
                <c:pt idx="4579">
                  <c:v>47.32</c:v>
                </c:pt>
                <c:pt idx="4580">
                  <c:v>47.32</c:v>
                </c:pt>
                <c:pt idx="4581">
                  <c:v>47.33</c:v>
                </c:pt>
                <c:pt idx="4582">
                  <c:v>47.33</c:v>
                </c:pt>
                <c:pt idx="4583">
                  <c:v>47.33</c:v>
                </c:pt>
                <c:pt idx="4584">
                  <c:v>47.33</c:v>
                </c:pt>
                <c:pt idx="4585">
                  <c:v>47.34</c:v>
                </c:pt>
                <c:pt idx="4586">
                  <c:v>47.34</c:v>
                </c:pt>
                <c:pt idx="4587">
                  <c:v>47.34</c:v>
                </c:pt>
                <c:pt idx="4588">
                  <c:v>47.35</c:v>
                </c:pt>
                <c:pt idx="4589">
                  <c:v>47.35</c:v>
                </c:pt>
                <c:pt idx="4590">
                  <c:v>47.35</c:v>
                </c:pt>
                <c:pt idx="4591">
                  <c:v>47.35</c:v>
                </c:pt>
                <c:pt idx="4592">
                  <c:v>47.36</c:v>
                </c:pt>
                <c:pt idx="4593">
                  <c:v>47.36</c:v>
                </c:pt>
                <c:pt idx="4594">
                  <c:v>47.36</c:v>
                </c:pt>
                <c:pt idx="4595">
                  <c:v>47.37</c:v>
                </c:pt>
                <c:pt idx="4596">
                  <c:v>47.37</c:v>
                </c:pt>
                <c:pt idx="4597">
                  <c:v>47.37</c:v>
                </c:pt>
                <c:pt idx="4598">
                  <c:v>47.37</c:v>
                </c:pt>
                <c:pt idx="4599">
                  <c:v>47.37</c:v>
                </c:pt>
                <c:pt idx="4600">
                  <c:v>47.37</c:v>
                </c:pt>
                <c:pt idx="4601">
                  <c:v>47.37</c:v>
                </c:pt>
                <c:pt idx="4602">
                  <c:v>47.37</c:v>
                </c:pt>
                <c:pt idx="4603">
                  <c:v>47.37</c:v>
                </c:pt>
                <c:pt idx="4604">
                  <c:v>47.37</c:v>
                </c:pt>
                <c:pt idx="4605">
                  <c:v>47.37</c:v>
                </c:pt>
                <c:pt idx="4606">
                  <c:v>47.38</c:v>
                </c:pt>
                <c:pt idx="4607">
                  <c:v>47.38</c:v>
                </c:pt>
                <c:pt idx="4608">
                  <c:v>47.38</c:v>
                </c:pt>
                <c:pt idx="4609">
                  <c:v>47.38</c:v>
                </c:pt>
                <c:pt idx="4610">
                  <c:v>47.38</c:v>
                </c:pt>
                <c:pt idx="4611">
                  <c:v>47.38</c:v>
                </c:pt>
                <c:pt idx="4612">
                  <c:v>47.38</c:v>
                </c:pt>
                <c:pt idx="4613">
                  <c:v>47.37</c:v>
                </c:pt>
                <c:pt idx="4614">
                  <c:v>47.37</c:v>
                </c:pt>
                <c:pt idx="4615">
                  <c:v>47.37</c:v>
                </c:pt>
                <c:pt idx="4616">
                  <c:v>47.37</c:v>
                </c:pt>
                <c:pt idx="4617">
                  <c:v>47.37</c:v>
                </c:pt>
                <c:pt idx="4618">
                  <c:v>47.37</c:v>
                </c:pt>
                <c:pt idx="4619">
                  <c:v>47.37</c:v>
                </c:pt>
                <c:pt idx="4620">
                  <c:v>47.37</c:v>
                </c:pt>
                <c:pt idx="4621">
                  <c:v>47.37</c:v>
                </c:pt>
                <c:pt idx="4622">
                  <c:v>47.37</c:v>
                </c:pt>
                <c:pt idx="4623">
                  <c:v>47.37</c:v>
                </c:pt>
                <c:pt idx="4624">
                  <c:v>47.37</c:v>
                </c:pt>
                <c:pt idx="4625">
                  <c:v>47.37</c:v>
                </c:pt>
                <c:pt idx="4626">
                  <c:v>47.37</c:v>
                </c:pt>
                <c:pt idx="4627">
                  <c:v>47.37</c:v>
                </c:pt>
                <c:pt idx="4628">
                  <c:v>47.37</c:v>
                </c:pt>
                <c:pt idx="4629">
                  <c:v>47.37</c:v>
                </c:pt>
                <c:pt idx="4630">
                  <c:v>47.37</c:v>
                </c:pt>
                <c:pt idx="4631">
                  <c:v>47.37</c:v>
                </c:pt>
                <c:pt idx="4632">
                  <c:v>47.37</c:v>
                </c:pt>
                <c:pt idx="4633">
                  <c:v>47.37</c:v>
                </c:pt>
                <c:pt idx="4634">
                  <c:v>47.37</c:v>
                </c:pt>
                <c:pt idx="4635">
                  <c:v>47.37</c:v>
                </c:pt>
                <c:pt idx="4636">
                  <c:v>47.37</c:v>
                </c:pt>
                <c:pt idx="4637">
                  <c:v>47.37</c:v>
                </c:pt>
                <c:pt idx="4638">
                  <c:v>47.37</c:v>
                </c:pt>
                <c:pt idx="4639">
                  <c:v>47.37</c:v>
                </c:pt>
                <c:pt idx="4640">
                  <c:v>47.37</c:v>
                </c:pt>
                <c:pt idx="4641">
                  <c:v>47.37</c:v>
                </c:pt>
                <c:pt idx="4642">
                  <c:v>47.37</c:v>
                </c:pt>
                <c:pt idx="4643">
                  <c:v>47.37</c:v>
                </c:pt>
                <c:pt idx="4644">
                  <c:v>47.38</c:v>
                </c:pt>
                <c:pt idx="4645">
                  <c:v>47.38</c:v>
                </c:pt>
                <c:pt idx="4646">
                  <c:v>47.38</c:v>
                </c:pt>
                <c:pt idx="4647">
                  <c:v>47.38</c:v>
                </c:pt>
                <c:pt idx="4648">
                  <c:v>47.38</c:v>
                </c:pt>
                <c:pt idx="4649">
                  <c:v>47.38</c:v>
                </c:pt>
                <c:pt idx="4650">
                  <c:v>47.38</c:v>
                </c:pt>
                <c:pt idx="4651">
                  <c:v>47.38</c:v>
                </c:pt>
                <c:pt idx="4652">
                  <c:v>47.38</c:v>
                </c:pt>
                <c:pt idx="4653">
                  <c:v>47.38</c:v>
                </c:pt>
                <c:pt idx="4654">
                  <c:v>47.38</c:v>
                </c:pt>
                <c:pt idx="4655">
                  <c:v>47.38</c:v>
                </c:pt>
                <c:pt idx="4656">
                  <c:v>47.38</c:v>
                </c:pt>
                <c:pt idx="4657">
                  <c:v>47.38</c:v>
                </c:pt>
                <c:pt idx="4658">
                  <c:v>47.39</c:v>
                </c:pt>
                <c:pt idx="4659">
                  <c:v>47.39</c:v>
                </c:pt>
                <c:pt idx="4660">
                  <c:v>47.38</c:v>
                </c:pt>
                <c:pt idx="4661">
                  <c:v>47.39</c:v>
                </c:pt>
                <c:pt idx="4662">
                  <c:v>47.39</c:v>
                </c:pt>
                <c:pt idx="4663">
                  <c:v>47.39</c:v>
                </c:pt>
                <c:pt idx="4664">
                  <c:v>47.39</c:v>
                </c:pt>
                <c:pt idx="4665">
                  <c:v>47.39</c:v>
                </c:pt>
                <c:pt idx="4666">
                  <c:v>47.38</c:v>
                </c:pt>
                <c:pt idx="4667">
                  <c:v>47.38</c:v>
                </c:pt>
                <c:pt idx="4668">
                  <c:v>47.38</c:v>
                </c:pt>
                <c:pt idx="4669">
                  <c:v>47.38</c:v>
                </c:pt>
                <c:pt idx="4670">
                  <c:v>47.38</c:v>
                </c:pt>
                <c:pt idx="4671">
                  <c:v>47.38</c:v>
                </c:pt>
                <c:pt idx="4672">
                  <c:v>47.38</c:v>
                </c:pt>
                <c:pt idx="4673">
                  <c:v>47.38</c:v>
                </c:pt>
                <c:pt idx="4674">
                  <c:v>47.38</c:v>
                </c:pt>
                <c:pt idx="4675">
                  <c:v>47.37</c:v>
                </c:pt>
                <c:pt idx="4676">
                  <c:v>47.37</c:v>
                </c:pt>
                <c:pt idx="4677">
                  <c:v>47.37</c:v>
                </c:pt>
                <c:pt idx="4678">
                  <c:v>47.37</c:v>
                </c:pt>
                <c:pt idx="4679">
                  <c:v>47.37</c:v>
                </c:pt>
                <c:pt idx="4680">
                  <c:v>47.36</c:v>
                </c:pt>
                <c:pt idx="4681">
                  <c:v>47.36</c:v>
                </c:pt>
                <c:pt idx="4682">
                  <c:v>47.36</c:v>
                </c:pt>
                <c:pt idx="4683">
                  <c:v>47.36</c:v>
                </c:pt>
                <c:pt idx="4684">
                  <c:v>47.36</c:v>
                </c:pt>
                <c:pt idx="4685">
                  <c:v>47.35</c:v>
                </c:pt>
                <c:pt idx="4686">
                  <c:v>47.35</c:v>
                </c:pt>
                <c:pt idx="4687">
                  <c:v>47.35</c:v>
                </c:pt>
                <c:pt idx="4688">
                  <c:v>47.35</c:v>
                </c:pt>
                <c:pt idx="4689">
                  <c:v>47.34</c:v>
                </c:pt>
                <c:pt idx="4690">
                  <c:v>47.34</c:v>
                </c:pt>
                <c:pt idx="4691">
                  <c:v>47.34</c:v>
                </c:pt>
                <c:pt idx="4692">
                  <c:v>47.33</c:v>
                </c:pt>
                <c:pt idx="4693">
                  <c:v>47.33</c:v>
                </c:pt>
                <c:pt idx="4694">
                  <c:v>47.33</c:v>
                </c:pt>
                <c:pt idx="4695">
                  <c:v>47.33</c:v>
                </c:pt>
                <c:pt idx="4696">
                  <c:v>47.32</c:v>
                </c:pt>
                <c:pt idx="4697">
                  <c:v>47.32</c:v>
                </c:pt>
                <c:pt idx="4698">
                  <c:v>47.32</c:v>
                </c:pt>
                <c:pt idx="4699">
                  <c:v>47.31</c:v>
                </c:pt>
                <c:pt idx="4700">
                  <c:v>47.31</c:v>
                </c:pt>
                <c:pt idx="4701">
                  <c:v>47.31</c:v>
                </c:pt>
                <c:pt idx="4702">
                  <c:v>47.3</c:v>
                </c:pt>
                <c:pt idx="4703">
                  <c:v>47.3</c:v>
                </c:pt>
                <c:pt idx="4704">
                  <c:v>47.3</c:v>
                </c:pt>
                <c:pt idx="4705">
                  <c:v>47.3</c:v>
                </c:pt>
                <c:pt idx="4706">
                  <c:v>47.29</c:v>
                </c:pt>
                <c:pt idx="4707">
                  <c:v>47.29</c:v>
                </c:pt>
                <c:pt idx="4708">
                  <c:v>47.29</c:v>
                </c:pt>
                <c:pt idx="4709">
                  <c:v>47.29</c:v>
                </c:pt>
                <c:pt idx="4710">
                  <c:v>47.29</c:v>
                </c:pt>
                <c:pt idx="4711">
                  <c:v>47.29</c:v>
                </c:pt>
                <c:pt idx="4712">
                  <c:v>47.29</c:v>
                </c:pt>
                <c:pt idx="4713">
                  <c:v>47.29</c:v>
                </c:pt>
                <c:pt idx="4714">
                  <c:v>47.29</c:v>
                </c:pt>
                <c:pt idx="4715">
                  <c:v>47.28</c:v>
                </c:pt>
                <c:pt idx="4716">
                  <c:v>47.28</c:v>
                </c:pt>
                <c:pt idx="4717">
                  <c:v>47.28</c:v>
                </c:pt>
                <c:pt idx="4718">
                  <c:v>47.28</c:v>
                </c:pt>
                <c:pt idx="4719">
                  <c:v>47.28</c:v>
                </c:pt>
                <c:pt idx="4720">
                  <c:v>47.28</c:v>
                </c:pt>
                <c:pt idx="4721">
                  <c:v>47.28</c:v>
                </c:pt>
                <c:pt idx="4722">
                  <c:v>47.28</c:v>
                </c:pt>
                <c:pt idx="4723">
                  <c:v>47.28</c:v>
                </c:pt>
                <c:pt idx="4724">
                  <c:v>47.28</c:v>
                </c:pt>
                <c:pt idx="4725">
                  <c:v>47.28</c:v>
                </c:pt>
                <c:pt idx="4726">
                  <c:v>47.28</c:v>
                </c:pt>
                <c:pt idx="4727">
                  <c:v>47.28</c:v>
                </c:pt>
                <c:pt idx="4728">
                  <c:v>47.29</c:v>
                </c:pt>
                <c:pt idx="4729">
                  <c:v>47.29</c:v>
                </c:pt>
                <c:pt idx="4730">
                  <c:v>47.29</c:v>
                </c:pt>
                <c:pt idx="4731">
                  <c:v>47.29</c:v>
                </c:pt>
                <c:pt idx="4732">
                  <c:v>47.29</c:v>
                </c:pt>
                <c:pt idx="4733">
                  <c:v>47.29</c:v>
                </c:pt>
                <c:pt idx="4734">
                  <c:v>47.3</c:v>
                </c:pt>
                <c:pt idx="4735">
                  <c:v>47.3</c:v>
                </c:pt>
                <c:pt idx="4736">
                  <c:v>47.3</c:v>
                </c:pt>
                <c:pt idx="4737">
                  <c:v>47.31</c:v>
                </c:pt>
                <c:pt idx="4738">
                  <c:v>47.31</c:v>
                </c:pt>
                <c:pt idx="4739">
                  <c:v>47.31</c:v>
                </c:pt>
                <c:pt idx="4740">
                  <c:v>47.31</c:v>
                </c:pt>
                <c:pt idx="4741">
                  <c:v>47.32</c:v>
                </c:pt>
                <c:pt idx="4742">
                  <c:v>47.32</c:v>
                </c:pt>
                <c:pt idx="4743">
                  <c:v>47.32</c:v>
                </c:pt>
                <c:pt idx="4744">
                  <c:v>47.33</c:v>
                </c:pt>
                <c:pt idx="4745">
                  <c:v>47.33</c:v>
                </c:pt>
                <c:pt idx="4746">
                  <c:v>47.33</c:v>
                </c:pt>
                <c:pt idx="4747">
                  <c:v>47.33</c:v>
                </c:pt>
                <c:pt idx="4748">
                  <c:v>47.34</c:v>
                </c:pt>
                <c:pt idx="4749">
                  <c:v>47.34</c:v>
                </c:pt>
                <c:pt idx="4750">
                  <c:v>47.34</c:v>
                </c:pt>
                <c:pt idx="4751">
                  <c:v>47.34</c:v>
                </c:pt>
                <c:pt idx="4752">
                  <c:v>47.34</c:v>
                </c:pt>
                <c:pt idx="4753">
                  <c:v>47.35</c:v>
                </c:pt>
                <c:pt idx="4754">
                  <c:v>47.35</c:v>
                </c:pt>
                <c:pt idx="4755">
                  <c:v>47.35</c:v>
                </c:pt>
                <c:pt idx="4756">
                  <c:v>47.35</c:v>
                </c:pt>
                <c:pt idx="4757">
                  <c:v>47.36</c:v>
                </c:pt>
                <c:pt idx="4758">
                  <c:v>47.36</c:v>
                </c:pt>
                <c:pt idx="4759">
                  <c:v>47.36</c:v>
                </c:pt>
                <c:pt idx="4760">
                  <c:v>47.36</c:v>
                </c:pt>
                <c:pt idx="4761">
                  <c:v>47.37</c:v>
                </c:pt>
                <c:pt idx="4762">
                  <c:v>47.37</c:v>
                </c:pt>
                <c:pt idx="4763">
                  <c:v>47.37</c:v>
                </c:pt>
                <c:pt idx="4764">
                  <c:v>47.37</c:v>
                </c:pt>
                <c:pt idx="4765">
                  <c:v>47.38</c:v>
                </c:pt>
                <c:pt idx="4766">
                  <c:v>47.38</c:v>
                </c:pt>
                <c:pt idx="4767">
                  <c:v>47.38</c:v>
                </c:pt>
                <c:pt idx="4768">
                  <c:v>47.38</c:v>
                </c:pt>
                <c:pt idx="4769">
                  <c:v>47.39</c:v>
                </c:pt>
                <c:pt idx="4770">
                  <c:v>47.39</c:v>
                </c:pt>
                <c:pt idx="4771">
                  <c:v>47.39</c:v>
                </c:pt>
                <c:pt idx="4772">
                  <c:v>47.39</c:v>
                </c:pt>
                <c:pt idx="4773">
                  <c:v>47.39</c:v>
                </c:pt>
                <c:pt idx="4774">
                  <c:v>47.39</c:v>
                </c:pt>
                <c:pt idx="4775">
                  <c:v>47.4</c:v>
                </c:pt>
                <c:pt idx="4776">
                  <c:v>47.4</c:v>
                </c:pt>
                <c:pt idx="4777">
                  <c:v>47.4</c:v>
                </c:pt>
                <c:pt idx="4778">
                  <c:v>47.4</c:v>
                </c:pt>
                <c:pt idx="4779">
                  <c:v>47.4</c:v>
                </c:pt>
                <c:pt idx="4780">
                  <c:v>47.4</c:v>
                </c:pt>
                <c:pt idx="4781">
                  <c:v>47.4</c:v>
                </c:pt>
                <c:pt idx="4782">
                  <c:v>47.41</c:v>
                </c:pt>
                <c:pt idx="4783">
                  <c:v>47.41</c:v>
                </c:pt>
                <c:pt idx="4784">
                  <c:v>47.41</c:v>
                </c:pt>
                <c:pt idx="4785">
                  <c:v>47.41</c:v>
                </c:pt>
                <c:pt idx="4786">
                  <c:v>47.41</c:v>
                </c:pt>
                <c:pt idx="4787">
                  <c:v>47.42</c:v>
                </c:pt>
                <c:pt idx="4788">
                  <c:v>47.42</c:v>
                </c:pt>
                <c:pt idx="4789">
                  <c:v>47.42</c:v>
                </c:pt>
                <c:pt idx="4790">
                  <c:v>47.42</c:v>
                </c:pt>
                <c:pt idx="4791">
                  <c:v>47.42</c:v>
                </c:pt>
                <c:pt idx="4792">
                  <c:v>47.42</c:v>
                </c:pt>
                <c:pt idx="4793">
                  <c:v>47.42</c:v>
                </c:pt>
                <c:pt idx="4794">
                  <c:v>47.43</c:v>
                </c:pt>
                <c:pt idx="4795">
                  <c:v>47.43</c:v>
                </c:pt>
                <c:pt idx="4796">
                  <c:v>47.43</c:v>
                </c:pt>
                <c:pt idx="4797">
                  <c:v>47.43</c:v>
                </c:pt>
                <c:pt idx="4798">
                  <c:v>47.43</c:v>
                </c:pt>
                <c:pt idx="4799">
                  <c:v>47.43</c:v>
                </c:pt>
                <c:pt idx="4800">
                  <c:v>47.44</c:v>
                </c:pt>
                <c:pt idx="4801">
                  <c:v>47.44</c:v>
                </c:pt>
                <c:pt idx="4802">
                  <c:v>47.44</c:v>
                </c:pt>
                <c:pt idx="4803">
                  <c:v>47.44</c:v>
                </c:pt>
                <c:pt idx="4804">
                  <c:v>47.45</c:v>
                </c:pt>
                <c:pt idx="4805">
                  <c:v>47.45</c:v>
                </c:pt>
                <c:pt idx="4806">
                  <c:v>47.45</c:v>
                </c:pt>
                <c:pt idx="4807">
                  <c:v>47.45</c:v>
                </c:pt>
                <c:pt idx="4808">
                  <c:v>47.45</c:v>
                </c:pt>
                <c:pt idx="4809">
                  <c:v>47.45</c:v>
                </c:pt>
                <c:pt idx="4810">
                  <c:v>47.46</c:v>
                </c:pt>
                <c:pt idx="4811">
                  <c:v>47.46</c:v>
                </c:pt>
                <c:pt idx="4812">
                  <c:v>47.46</c:v>
                </c:pt>
                <c:pt idx="4813">
                  <c:v>47.46</c:v>
                </c:pt>
                <c:pt idx="4814">
                  <c:v>47.47</c:v>
                </c:pt>
                <c:pt idx="4815">
                  <c:v>47.47</c:v>
                </c:pt>
                <c:pt idx="4816">
                  <c:v>47.47</c:v>
                </c:pt>
                <c:pt idx="4817">
                  <c:v>47.47</c:v>
                </c:pt>
                <c:pt idx="4818">
                  <c:v>47.48</c:v>
                </c:pt>
                <c:pt idx="4819">
                  <c:v>47.48</c:v>
                </c:pt>
                <c:pt idx="4820">
                  <c:v>47.48</c:v>
                </c:pt>
                <c:pt idx="4821">
                  <c:v>47.48</c:v>
                </c:pt>
                <c:pt idx="4822">
                  <c:v>47.48</c:v>
                </c:pt>
                <c:pt idx="4823">
                  <c:v>47.48</c:v>
                </c:pt>
                <c:pt idx="4824">
                  <c:v>47.49</c:v>
                </c:pt>
                <c:pt idx="4825">
                  <c:v>47.49</c:v>
                </c:pt>
                <c:pt idx="4826">
                  <c:v>47.49</c:v>
                </c:pt>
                <c:pt idx="4827">
                  <c:v>47.49</c:v>
                </c:pt>
                <c:pt idx="4828">
                  <c:v>47.49</c:v>
                </c:pt>
                <c:pt idx="4829">
                  <c:v>47.49</c:v>
                </c:pt>
                <c:pt idx="4830">
                  <c:v>47.5</c:v>
                </c:pt>
                <c:pt idx="4831">
                  <c:v>47.5</c:v>
                </c:pt>
                <c:pt idx="4832">
                  <c:v>47.5</c:v>
                </c:pt>
                <c:pt idx="4833">
                  <c:v>47.5</c:v>
                </c:pt>
                <c:pt idx="4834">
                  <c:v>47.5</c:v>
                </c:pt>
                <c:pt idx="4835">
                  <c:v>47.51</c:v>
                </c:pt>
                <c:pt idx="4836">
                  <c:v>47.51</c:v>
                </c:pt>
                <c:pt idx="4837">
                  <c:v>47.51</c:v>
                </c:pt>
                <c:pt idx="4838">
                  <c:v>47.51</c:v>
                </c:pt>
                <c:pt idx="4839">
                  <c:v>47.51</c:v>
                </c:pt>
                <c:pt idx="4840">
                  <c:v>47.51</c:v>
                </c:pt>
                <c:pt idx="4841">
                  <c:v>47.51</c:v>
                </c:pt>
                <c:pt idx="4842">
                  <c:v>47.51</c:v>
                </c:pt>
                <c:pt idx="4843">
                  <c:v>47.52</c:v>
                </c:pt>
                <c:pt idx="4844">
                  <c:v>47.52</c:v>
                </c:pt>
                <c:pt idx="4845">
                  <c:v>47.52</c:v>
                </c:pt>
                <c:pt idx="4846">
                  <c:v>47.52</c:v>
                </c:pt>
                <c:pt idx="4847">
                  <c:v>47.52</c:v>
                </c:pt>
                <c:pt idx="4848">
                  <c:v>47.52</c:v>
                </c:pt>
                <c:pt idx="4849">
                  <c:v>47.52</c:v>
                </c:pt>
                <c:pt idx="4850">
                  <c:v>47.52</c:v>
                </c:pt>
                <c:pt idx="4851">
                  <c:v>47.52</c:v>
                </c:pt>
                <c:pt idx="4852">
                  <c:v>47.52</c:v>
                </c:pt>
                <c:pt idx="4853">
                  <c:v>47.52</c:v>
                </c:pt>
                <c:pt idx="4854">
                  <c:v>47.52</c:v>
                </c:pt>
                <c:pt idx="4855">
                  <c:v>47.52</c:v>
                </c:pt>
                <c:pt idx="4856">
                  <c:v>47.52</c:v>
                </c:pt>
                <c:pt idx="4857">
                  <c:v>47.52</c:v>
                </c:pt>
                <c:pt idx="4858">
                  <c:v>47.52</c:v>
                </c:pt>
                <c:pt idx="4859">
                  <c:v>47.52</c:v>
                </c:pt>
                <c:pt idx="4860">
                  <c:v>47.52</c:v>
                </c:pt>
                <c:pt idx="4861">
                  <c:v>47.52</c:v>
                </c:pt>
                <c:pt idx="4862">
                  <c:v>47.52</c:v>
                </c:pt>
                <c:pt idx="4863">
                  <c:v>47.52</c:v>
                </c:pt>
                <c:pt idx="4864">
                  <c:v>47.52</c:v>
                </c:pt>
                <c:pt idx="4865">
                  <c:v>47.52</c:v>
                </c:pt>
                <c:pt idx="4866">
                  <c:v>47.52</c:v>
                </c:pt>
                <c:pt idx="4867">
                  <c:v>47.53</c:v>
                </c:pt>
                <c:pt idx="4868">
                  <c:v>47.53</c:v>
                </c:pt>
                <c:pt idx="4869">
                  <c:v>47.53</c:v>
                </c:pt>
                <c:pt idx="4870">
                  <c:v>47.53</c:v>
                </c:pt>
                <c:pt idx="4871">
                  <c:v>47.53</c:v>
                </c:pt>
                <c:pt idx="4872">
                  <c:v>47.53</c:v>
                </c:pt>
                <c:pt idx="4873">
                  <c:v>47.53</c:v>
                </c:pt>
                <c:pt idx="4874">
                  <c:v>47.53</c:v>
                </c:pt>
                <c:pt idx="4875">
                  <c:v>47.53</c:v>
                </c:pt>
                <c:pt idx="4876">
                  <c:v>47.53</c:v>
                </c:pt>
                <c:pt idx="4877">
                  <c:v>47.53</c:v>
                </c:pt>
                <c:pt idx="4878">
                  <c:v>47.53</c:v>
                </c:pt>
                <c:pt idx="4879">
                  <c:v>47.53</c:v>
                </c:pt>
                <c:pt idx="4880">
                  <c:v>47.53</c:v>
                </c:pt>
                <c:pt idx="4881">
                  <c:v>47.53</c:v>
                </c:pt>
                <c:pt idx="4882">
                  <c:v>47.53</c:v>
                </c:pt>
                <c:pt idx="4883">
                  <c:v>47.54</c:v>
                </c:pt>
                <c:pt idx="4884">
                  <c:v>47.54</c:v>
                </c:pt>
                <c:pt idx="4885">
                  <c:v>47.54</c:v>
                </c:pt>
                <c:pt idx="4886">
                  <c:v>47.54</c:v>
                </c:pt>
                <c:pt idx="4887">
                  <c:v>47.54</c:v>
                </c:pt>
                <c:pt idx="4888">
                  <c:v>47.54</c:v>
                </c:pt>
                <c:pt idx="4889">
                  <c:v>47.54</c:v>
                </c:pt>
                <c:pt idx="4890">
                  <c:v>47.54</c:v>
                </c:pt>
                <c:pt idx="4891">
                  <c:v>47.54</c:v>
                </c:pt>
                <c:pt idx="4892">
                  <c:v>47.54</c:v>
                </c:pt>
                <c:pt idx="4893">
                  <c:v>47.54</c:v>
                </c:pt>
                <c:pt idx="4894">
                  <c:v>47.55</c:v>
                </c:pt>
                <c:pt idx="4895">
                  <c:v>47.55</c:v>
                </c:pt>
                <c:pt idx="4896">
                  <c:v>47.55</c:v>
                </c:pt>
                <c:pt idx="4897">
                  <c:v>47.55</c:v>
                </c:pt>
                <c:pt idx="4898">
                  <c:v>47.55</c:v>
                </c:pt>
                <c:pt idx="4899">
                  <c:v>47.55</c:v>
                </c:pt>
                <c:pt idx="4900">
                  <c:v>47.55</c:v>
                </c:pt>
                <c:pt idx="4901">
                  <c:v>47.55</c:v>
                </c:pt>
                <c:pt idx="4902">
                  <c:v>47.55</c:v>
                </c:pt>
                <c:pt idx="4903">
                  <c:v>47.55</c:v>
                </c:pt>
                <c:pt idx="4904">
                  <c:v>47.55</c:v>
                </c:pt>
                <c:pt idx="4905">
                  <c:v>47.56</c:v>
                </c:pt>
                <c:pt idx="4906">
                  <c:v>47.56</c:v>
                </c:pt>
                <c:pt idx="4907">
                  <c:v>47.56</c:v>
                </c:pt>
                <c:pt idx="4908">
                  <c:v>47.56</c:v>
                </c:pt>
                <c:pt idx="4909">
                  <c:v>47.56</c:v>
                </c:pt>
                <c:pt idx="4910">
                  <c:v>47.56</c:v>
                </c:pt>
                <c:pt idx="4911">
                  <c:v>47.56</c:v>
                </c:pt>
                <c:pt idx="4912">
                  <c:v>47.56</c:v>
                </c:pt>
                <c:pt idx="4913">
                  <c:v>47.56</c:v>
                </c:pt>
                <c:pt idx="4914">
                  <c:v>47.56</c:v>
                </c:pt>
                <c:pt idx="4915">
                  <c:v>47.56</c:v>
                </c:pt>
                <c:pt idx="4916">
                  <c:v>47.56</c:v>
                </c:pt>
                <c:pt idx="4917">
                  <c:v>47.57</c:v>
                </c:pt>
                <c:pt idx="4918">
                  <c:v>47.57</c:v>
                </c:pt>
                <c:pt idx="4919">
                  <c:v>47.57</c:v>
                </c:pt>
                <c:pt idx="4920">
                  <c:v>47.57</c:v>
                </c:pt>
                <c:pt idx="4921">
                  <c:v>47.57</c:v>
                </c:pt>
                <c:pt idx="4922">
                  <c:v>47.57</c:v>
                </c:pt>
                <c:pt idx="4923">
                  <c:v>47.57</c:v>
                </c:pt>
                <c:pt idx="4924">
                  <c:v>47.57</c:v>
                </c:pt>
                <c:pt idx="4925">
                  <c:v>47.57</c:v>
                </c:pt>
                <c:pt idx="4926">
                  <c:v>47.57</c:v>
                </c:pt>
                <c:pt idx="4927">
                  <c:v>47.57</c:v>
                </c:pt>
                <c:pt idx="4928">
                  <c:v>47.58</c:v>
                </c:pt>
                <c:pt idx="4929">
                  <c:v>47.58</c:v>
                </c:pt>
                <c:pt idx="4930">
                  <c:v>47.58</c:v>
                </c:pt>
                <c:pt idx="4931">
                  <c:v>47.58</c:v>
                </c:pt>
                <c:pt idx="4932">
                  <c:v>47.58</c:v>
                </c:pt>
                <c:pt idx="4933">
                  <c:v>47.58</c:v>
                </c:pt>
                <c:pt idx="4934">
                  <c:v>47.59</c:v>
                </c:pt>
                <c:pt idx="4935">
                  <c:v>47.59</c:v>
                </c:pt>
                <c:pt idx="4936">
                  <c:v>47.59</c:v>
                </c:pt>
                <c:pt idx="4937">
                  <c:v>47.59</c:v>
                </c:pt>
                <c:pt idx="4938">
                  <c:v>47.6</c:v>
                </c:pt>
                <c:pt idx="4939">
                  <c:v>47.6</c:v>
                </c:pt>
                <c:pt idx="4940">
                  <c:v>47.6</c:v>
                </c:pt>
                <c:pt idx="4941">
                  <c:v>47.61</c:v>
                </c:pt>
                <c:pt idx="4942">
                  <c:v>47.61</c:v>
                </c:pt>
                <c:pt idx="4943">
                  <c:v>47.61</c:v>
                </c:pt>
                <c:pt idx="4944">
                  <c:v>47.61</c:v>
                </c:pt>
                <c:pt idx="4945">
                  <c:v>47.62</c:v>
                </c:pt>
                <c:pt idx="4946">
                  <c:v>47.62</c:v>
                </c:pt>
                <c:pt idx="4947">
                  <c:v>47.62</c:v>
                </c:pt>
                <c:pt idx="4948">
                  <c:v>47.62</c:v>
                </c:pt>
                <c:pt idx="4949">
                  <c:v>47.63</c:v>
                </c:pt>
                <c:pt idx="4950">
                  <c:v>47.63</c:v>
                </c:pt>
                <c:pt idx="4951">
                  <c:v>47.63</c:v>
                </c:pt>
                <c:pt idx="4952">
                  <c:v>47.64</c:v>
                </c:pt>
                <c:pt idx="4953">
                  <c:v>47.64</c:v>
                </c:pt>
                <c:pt idx="4954">
                  <c:v>47.64</c:v>
                </c:pt>
                <c:pt idx="4955">
                  <c:v>47.65</c:v>
                </c:pt>
                <c:pt idx="4956">
                  <c:v>47.65</c:v>
                </c:pt>
                <c:pt idx="4957">
                  <c:v>47.65</c:v>
                </c:pt>
                <c:pt idx="4958">
                  <c:v>47.65</c:v>
                </c:pt>
                <c:pt idx="4959">
                  <c:v>47.66</c:v>
                </c:pt>
                <c:pt idx="4960">
                  <c:v>47.66</c:v>
                </c:pt>
                <c:pt idx="4961">
                  <c:v>47.66</c:v>
                </c:pt>
                <c:pt idx="4962">
                  <c:v>47.67</c:v>
                </c:pt>
                <c:pt idx="4963">
                  <c:v>47.67</c:v>
                </c:pt>
                <c:pt idx="4964">
                  <c:v>47.67</c:v>
                </c:pt>
                <c:pt idx="4965">
                  <c:v>47.68</c:v>
                </c:pt>
                <c:pt idx="4966">
                  <c:v>47.68</c:v>
                </c:pt>
                <c:pt idx="4967">
                  <c:v>47.68</c:v>
                </c:pt>
                <c:pt idx="4968">
                  <c:v>47.68</c:v>
                </c:pt>
                <c:pt idx="4969">
                  <c:v>47.68</c:v>
                </c:pt>
                <c:pt idx="4970">
                  <c:v>47.69</c:v>
                </c:pt>
                <c:pt idx="4971">
                  <c:v>47.69</c:v>
                </c:pt>
                <c:pt idx="4972">
                  <c:v>47.69</c:v>
                </c:pt>
                <c:pt idx="4973">
                  <c:v>47.69</c:v>
                </c:pt>
                <c:pt idx="4974">
                  <c:v>47.7</c:v>
                </c:pt>
                <c:pt idx="4975">
                  <c:v>47.7</c:v>
                </c:pt>
                <c:pt idx="4976">
                  <c:v>47.7</c:v>
                </c:pt>
                <c:pt idx="4977">
                  <c:v>47.7</c:v>
                </c:pt>
                <c:pt idx="4978">
                  <c:v>47.7</c:v>
                </c:pt>
                <c:pt idx="4979">
                  <c:v>47.7</c:v>
                </c:pt>
                <c:pt idx="4980">
                  <c:v>47.7</c:v>
                </c:pt>
                <c:pt idx="4981">
                  <c:v>47.71</c:v>
                </c:pt>
                <c:pt idx="4982">
                  <c:v>47.71</c:v>
                </c:pt>
                <c:pt idx="4983">
                  <c:v>47.71</c:v>
                </c:pt>
                <c:pt idx="4984">
                  <c:v>47.71</c:v>
                </c:pt>
                <c:pt idx="4985">
                  <c:v>47.71</c:v>
                </c:pt>
                <c:pt idx="4986">
                  <c:v>47.71</c:v>
                </c:pt>
                <c:pt idx="4987">
                  <c:v>47.71</c:v>
                </c:pt>
                <c:pt idx="4988">
                  <c:v>47.71</c:v>
                </c:pt>
                <c:pt idx="4989">
                  <c:v>47.71</c:v>
                </c:pt>
                <c:pt idx="4990">
                  <c:v>47.71</c:v>
                </c:pt>
                <c:pt idx="4991">
                  <c:v>47.71</c:v>
                </c:pt>
                <c:pt idx="4992">
                  <c:v>47.71</c:v>
                </c:pt>
                <c:pt idx="4993">
                  <c:v>47.71</c:v>
                </c:pt>
                <c:pt idx="4994">
                  <c:v>47.71</c:v>
                </c:pt>
                <c:pt idx="4995">
                  <c:v>47.71</c:v>
                </c:pt>
                <c:pt idx="4996">
                  <c:v>47.71</c:v>
                </c:pt>
                <c:pt idx="4997">
                  <c:v>47.71</c:v>
                </c:pt>
                <c:pt idx="4998">
                  <c:v>47.72</c:v>
                </c:pt>
                <c:pt idx="4999">
                  <c:v>47.72</c:v>
                </c:pt>
                <c:pt idx="5000">
                  <c:v>47.72</c:v>
                </c:pt>
                <c:pt idx="5001">
                  <c:v>47.72</c:v>
                </c:pt>
                <c:pt idx="5002">
                  <c:v>47.72</c:v>
                </c:pt>
                <c:pt idx="5003">
                  <c:v>47.72</c:v>
                </c:pt>
                <c:pt idx="5004">
                  <c:v>47.72</c:v>
                </c:pt>
                <c:pt idx="5005">
                  <c:v>47.73</c:v>
                </c:pt>
                <c:pt idx="5006">
                  <c:v>47.73</c:v>
                </c:pt>
                <c:pt idx="5007">
                  <c:v>47.73</c:v>
                </c:pt>
                <c:pt idx="5008">
                  <c:v>47.73</c:v>
                </c:pt>
                <c:pt idx="5009">
                  <c:v>47.73</c:v>
                </c:pt>
                <c:pt idx="5010">
                  <c:v>47.74</c:v>
                </c:pt>
                <c:pt idx="5011">
                  <c:v>47.74</c:v>
                </c:pt>
                <c:pt idx="5012">
                  <c:v>47.74</c:v>
                </c:pt>
                <c:pt idx="5013">
                  <c:v>47.74</c:v>
                </c:pt>
                <c:pt idx="5014">
                  <c:v>47.74</c:v>
                </c:pt>
                <c:pt idx="5015">
                  <c:v>47.75</c:v>
                </c:pt>
                <c:pt idx="5016">
                  <c:v>47.75</c:v>
                </c:pt>
                <c:pt idx="5017">
                  <c:v>47.75</c:v>
                </c:pt>
                <c:pt idx="5018">
                  <c:v>47.75</c:v>
                </c:pt>
                <c:pt idx="5019">
                  <c:v>47.75</c:v>
                </c:pt>
                <c:pt idx="5020">
                  <c:v>47.75</c:v>
                </c:pt>
                <c:pt idx="5021">
                  <c:v>47.76</c:v>
                </c:pt>
                <c:pt idx="5022">
                  <c:v>47.76</c:v>
                </c:pt>
                <c:pt idx="5023">
                  <c:v>47.76</c:v>
                </c:pt>
                <c:pt idx="5024">
                  <c:v>47.76</c:v>
                </c:pt>
                <c:pt idx="5025">
                  <c:v>47.76</c:v>
                </c:pt>
                <c:pt idx="5026">
                  <c:v>47.77</c:v>
                </c:pt>
                <c:pt idx="5027">
                  <c:v>47.77</c:v>
                </c:pt>
                <c:pt idx="5028">
                  <c:v>47.77</c:v>
                </c:pt>
                <c:pt idx="5029">
                  <c:v>47.77</c:v>
                </c:pt>
                <c:pt idx="5030">
                  <c:v>47.77</c:v>
                </c:pt>
                <c:pt idx="5031">
                  <c:v>47.77</c:v>
                </c:pt>
                <c:pt idx="5032">
                  <c:v>47.78</c:v>
                </c:pt>
                <c:pt idx="5033">
                  <c:v>47.78</c:v>
                </c:pt>
                <c:pt idx="5034">
                  <c:v>47.78</c:v>
                </c:pt>
                <c:pt idx="5035">
                  <c:v>47.78</c:v>
                </c:pt>
                <c:pt idx="5036">
                  <c:v>47.78</c:v>
                </c:pt>
                <c:pt idx="5037">
                  <c:v>47.78</c:v>
                </c:pt>
                <c:pt idx="5038">
                  <c:v>47.78</c:v>
                </c:pt>
                <c:pt idx="5039">
                  <c:v>47.78</c:v>
                </c:pt>
                <c:pt idx="5040">
                  <c:v>47.78</c:v>
                </c:pt>
                <c:pt idx="5041">
                  <c:v>47.78</c:v>
                </c:pt>
                <c:pt idx="5042">
                  <c:v>47.78</c:v>
                </c:pt>
                <c:pt idx="5043">
                  <c:v>47.78</c:v>
                </c:pt>
                <c:pt idx="5044">
                  <c:v>47.78</c:v>
                </c:pt>
                <c:pt idx="5045">
                  <c:v>47.78</c:v>
                </c:pt>
                <c:pt idx="5046">
                  <c:v>47.78</c:v>
                </c:pt>
                <c:pt idx="5047">
                  <c:v>47.78</c:v>
                </c:pt>
                <c:pt idx="5048">
                  <c:v>47.78</c:v>
                </c:pt>
                <c:pt idx="5049">
                  <c:v>47.78</c:v>
                </c:pt>
                <c:pt idx="5050">
                  <c:v>47.78</c:v>
                </c:pt>
                <c:pt idx="5051">
                  <c:v>47.78</c:v>
                </c:pt>
                <c:pt idx="5052">
                  <c:v>47.78</c:v>
                </c:pt>
                <c:pt idx="5053">
                  <c:v>47.78</c:v>
                </c:pt>
                <c:pt idx="5054">
                  <c:v>47.78</c:v>
                </c:pt>
                <c:pt idx="5055">
                  <c:v>47.78</c:v>
                </c:pt>
                <c:pt idx="5056">
                  <c:v>47.78</c:v>
                </c:pt>
                <c:pt idx="5057">
                  <c:v>47.78</c:v>
                </c:pt>
                <c:pt idx="5058">
                  <c:v>47.78</c:v>
                </c:pt>
                <c:pt idx="5059">
                  <c:v>47.78</c:v>
                </c:pt>
                <c:pt idx="5060">
                  <c:v>47.78</c:v>
                </c:pt>
                <c:pt idx="5061">
                  <c:v>47.78</c:v>
                </c:pt>
                <c:pt idx="5062">
                  <c:v>47.78</c:v>
                </c:pt>
                <c:pt idx="5063">
                  <c:v>47.78</c:v>
                </c:pt>
                <c:pt idx="5064">
                  <c:v>47.78</c:v>
                </c:pt>
                <c:pt idx="5065">
                  <c:v>47.78</c:v>
                </c:pt>
                <c:pt idx="5066">
                  <c:v>47.78</c:v>
                </c:pt>
                <c:pt idx="5067">
                  <c:v>47.78</c:v>
                </c:pt>
                <c:pt idx="5068">
                  <c:v>47.78</c:v>
                </c:pt>
                <c:pt idx="5069">
                  <c:v>47.78</c:v>
                </c:pt>
                <c:pt idx="5070">
                  <c:v>47.78</c:v>
                </c:pt>
                <c:pt idx="5071">
                  <c:v>47.79</c:v>
                </c:pt>
                <c:pt idx="5072">
                  <c:v>47.79</c:v>
                </c:pt>
                <c:pt idx="5073">
                  <c:v>47.79</c:v>
                </c:pt>
                <c:pt idx="5074">
                  <c:v>47.79</c:v>
                </c:pt>
                <c:pt idx="5075">
                  <c:v>47.8</c:v>
                </c:pt>
                <c:pt idx="5076">
                  <c:v>47.8</c:v>
                </c:pt>
                <c:pt idx="5077">
                  <c:v>47.8</c:v>
                </c:pt>
                <c:pt idx="5078">
                  <c:v>47.8</c:v>
                </c:pt>
                <c:pt idx="5079">
                  <c:v>47.81</c:v>
                </c:pt>
                <c:pt idx="5080">
                  <c:v>47.81</c:v>
                </c:pt>
                <c:pt idx="5081">
                  <c:v>47.81</c:v>
                </c:pt>
                <c:pt idx="5082">
                  <c:v>47.81</c:v>
                </c:pt>
                <c:pt idx="5083">
                  <c:v>47.82</c:v>
                </c:pt>
                <c:pt idx="5084">
                  <c:v>47.82</c:v>
                </c:pt>
                <c:pt idx="5085">
                  <c:v>47.82</c:v>
                </c:pt>
                <c:pt idx="5086">
                  <c:v>47.83</c:v>
                </c:pt>
                <c:pt idx="5087">
                  <c:v>47.83</c:v>
                </c:pt>
                <c:pt idx="5088">
                  <c:v>47.83</c:v>
                </c:pt>
                <c:pt idx="5089">
                  <c:v>47.83</c:v>
                </c:pt>
                <c:pt idx="5090">
                  <c:v>47.84</c:v>
                </c:pt>
                <c:pt idx="5091">
                  <c:v>47.84</c:v>
                </c:pt>
                <c:pt idx="5092">
                  <c:v>47.84</c:v>
                </c:pt>
                <c:pt idx="5093">
                  <c:v>47.84</c:v>
                </c:pt>
                <c:pt idx="5094">
                  <c:v>47.85</c:v>
                </c:pt>
                <c:pt idx="5095">
                  <c:v>47.85</c:v>
                </c:pt>
                <c:pt idx="5096">
                  <c:v>47.85</c:v>
                </c:pt>
                <c:pt idx="5097">
                  <c:v>47.85</c:v>
                </c:pt>
                <c:pt idx="5098">
                  <c:v>47.86</c:v>
                </c:pt>
                <c:pt idx="5099">
                  <c:v>47.86</c:v>
                </c:pt>
                <c:pt idx="5100">
                  <c:v>47.86</c:v>
                </c:pt>
                <c:pt idx="5101">
                  <c:v>47.86</c:v>
                </c:pt>
                <c:pt idx="5102">
                  <c:v>47.87</c:v>
                </c:pt>
                <c:pt idx="5103">
                  <c:v>47.87</c:v>
                </c:pt>
                <c:pt idx="5104">
                  <c:v>47.87</c:v>
                </c:pt>
                <c:pt idx="5105">
                  <c:v>47.87</c:v>
                </c:pt>
                <c:pt idx="5106">
                  <c:v>47.87</c:v>
                </c:pt>
                <c:pt idx="5107">
                  <c:v>47.87</c:v>
                </c:pt>
                <c:pt idx="5108">
                  <c:v>47.88</c:v>
                </c:pt>
                <c:pt idx="5109">
                  <c:v>47.88</c:v>
                </c:pt>
                <c:pt idx="5110">
                  <c:v>47.88</c:v>
                </c:pt>
                <c:pt idx="5111">
                  <c:v>47.88</c:v>
                </c:pt>
                <c:pt idx="5112">
                  <c:v>47.88</c:v>
                </c:pt>
                <c:pt idx="5113">
                  <c:v>47.88</c:v>
                </c:pt>
                <c:pt idx="5114">
                  <c:v>47.88</c:v>
                </c:pt>
                <c:pt idx="5115">
                  <c:v>47.88</c:v>
                </c:pt>
                <c:pt idx="5116">
                  <c:v>47.88</c:v>
                </c:pt>
                <c:pt idx="5117">
                  <c:v>47.88</c:v>
                </c:pt>
                <c:pt idx="5118">
                  <c:v>47.88</c:v>
                </c:pt>
                <c:pt idx="5119">
                  <c:v>47.88</c:v>
                </c:pt>
                <c:pt idx="5120">
                  <c:v>47.88</c:v>
                </c:pt>
                <c:pt idx="5121">
                  <c:v>47.88</c:v>
                </c:pt>
                <c:pt idx="5122">
                  <c:v>47.88</c:v>
                </c:pt>
                <c:pt idx="5123">
                  <c:v>47.88</c:v>
                </c:pt>
                <c:pt idx="5124">
                  <c:v>47.88</c:v>
                </c:pt>
                <c:pt idx="5125">
                  <c:v>47.88</c:v>
                </c:pt>
                <c:pt idx="5126">
                  <c:v>47.88</c:v>
                </c:pt>
                <c:pt idx="5127">
                  <c:v>47.88</c:v>
                </c:pt>
                <c:pt idx="5128">
                  <c:v>47.87</c:v>
                </c:pt>
                <c:pt idx="5129">
                  <c:v>47.87</c:v>
                </c:pt>
                <c:pt idx="5130">
                  <c:v>47.87</c:v>
                </c:pt>
                <c:pt idx="5131">
                  <c:v>47.87</c:v>
                </c:pt>
                <c:pt idx="5132">
                  <c:v>47.87</c:v>
                </c:pt>
                <c:pt idx="5133">
                  <c:v>47.87</c:v>
                </c:pt>
                <c:pt idx="5134">
                  <c:v>47.87</c:v>
                </c:pt>
                <c:pt idx="5135">
                  <c:v>47.86</c:v>
                </c:pt>
                <c:pt idx="5136">
                  <c:v>47.86</c:v>
                </c:pt>
                <c:pt idx="5137">
                  <c:v>47.86</c:v>
                </c:pt>
                <c:pt idx="5138">
                  <c:v>47.86</c:v>
                </c:pt>
                <c:pt idx="5139">
                  <c:v>47.85</c:v>
                </c:pt>
                <c:pt idx="5140">
                  <c:v>47.85</c:v>
                </c:pt>
                <c:pt idx="5141">
                  <c:v>47.85</c:v>
                </c:pt>
                <c:pt idx="5142">
                  <c:v>47.85</c:v>
                </c:pt>
                <c:pt idx="5143">
                  <c:v>47.85</c:v>
                </c:pt>
                <c:pt idx="5144">
                  <c:v>47.84</c:v>
                </c:pt>
                <c:pt idx="5145">
                  <c:v>47.84</c:v>
                </c:pt>
                <c:pt idx="5146">
                  <c:v>47.84</c:v>
                </c:pt>
                <c:pt idx="5147">
                  <c:v>47.84</c:v>
                </c:pt>
                <c:pt idx="5148">
                  <c:v>47.83</c:v>
                </c:pt>
                <c:pt idx="5149">
                  <c:v>47.83</c:v>
                </c:pt>
                <c:pt idx="5150">
                  <c:v>47.83</c:v>
                </c:pt>
                <c:pt idx="5151">
                  <c:v>47.83</c:v>
                </c:pt>
                <c:pt idx="5152">
                  <c:v>47.82</c:v>
                </c:pt>
                <c:pt idx="5153">
                  <c:v>47.82</c:v>
                </c:pt>
                <c:pt idx="5154">
                  <c:v>47.82</c:v>
                </c:pt>
                <c:pt idx="5155">
                  <c:v>47.82</c:v>
                </c:pt>
                <c:pt idx="5156">
                  <c:v>47.81</c:v>
                </c:pt>
                <c:pt idx="5157">
                  <c:v>47.81</c:v>
                </c:pt>
                <c:pt idx="5158">
                  <c:v>47.81</c:v>
                </c:pt>
                <c:pt idx="5159">
                  <c:v>47.8</c:v>
                </c:pt>
                <c:pt idx="5160">
                  <c:v>47.8</c:v>
                </c:pt>
                <c:pt idx="5161">
                  <c:v>47.8</c:v>
                </c:pt>
                <c:pt idx="5162">
                  <c:v>47.8</c:v>
                </c:pt>
                <c:pt idx="5163">
                  <c:v>47.8</c:v>
                </c:pt>
                <c:pt idx="5164">
                  <c:v>47.8</c:v>
                </c:pt>
                <c:pt idx="5165">
                  <c:v>47.79</c:v>
                </c:pt>
                <c:pt idx="5166">
                  <c:v>47.79</c:v>
                </c:pt>
                <c:pt idx="5167">
                  <c:v>47.79</c:v>
                </c:pt>
                <c:pt idx="5168">
                  <c:v>47.79</c:v>
                </c:pt>
                <c:pt idx="5169">
                  <c:v>47.78</c:v>
                </c:pt>
                <c:pt idx="5170">
                  <c:v>47.78</c:v>
                </c:pt>
                <c:pt idx="5171">
                  <c:v>47.78</c:v>
                </c:pt>
                <c:pt idx="5172">
                  <c:v>47.78</c:v>
                </c:pt>
                <c:pt idx="5173">
                  <c:v>47.78</c:v>
                </c:pt>
                <c:pt idx="5174">
                  <c:v>47.78</c:v>
                </c:pt>
                <c:pt idx="5175">
                  <c:v>47.78</c:v>
                </c:pt>
                <c:pt idx="5176">
                  <c:v>47.78</c:v>
                </c:pt>
                <c:pt idx="5177">
                  <c:v>47.78</c:v>
                </c:pt>
                <c:pt idx="5178">
                  <c:v>47.78</c:v>
                </c:pt>
                <c:pt idx="5179">
                  <c:v>47.78</c:v>
                </c:pt>
                <c:pt idx="5180">
                  <c:v>47.78</c:v>
                </c:pt>
                <c:pt idx="5181">
                  <c:v>47.78</c:v>
                </c:pt>
                <c:pt idx="5182">
                  <c:v>47.78</c:v>
                </c:pt>
                <c:pt idx="5183">
                  <c:v>47.78</c:v>
                </c:pt>
                <c:pt idx="5184">
                  <c:v>47.79</c:v>
                </c:pt>
                <c:pt idx="5185">
                  <c:v>47.79</c:v>
                </c:pt>
                <c:pt idx="5186">
                  <c:v>47.79</c:v>
                </c:pt>
                <c:pt idx="5187">
                  <c:v>47.79</c:v>
                </c:pt>
                <c:pt idx="5188">
                  <c:v>47.79</c:v>
                </c:pt>
                <c:pt idx="5189">
                  <c:v>47.79</c:v>
                </c:pt>
                <c:pt idx="5190">
                  <c:v>47.8</c:v>
                </c:pt>
                <c:pt idx="5191">
                  <c:v>47.8</c:v>
                </c:pt>
                <c:pt idx="5192">
                  <c:v>47.8</c:v>
                </c:pt>
                <c:pt idx="5193">
                  <c:v>47.8</c:v>
                </c:pt>
                <c:pt idx="5194">
                  <c:v>47.81</c:v>
                </c:pt>
                <c:pt idx="5195">
                  <c:v>47.81</c:v>
                </c:pt>
                <c:pt idx="5196">
                  <c:v>47.81</c:v>
                </c:pt>
                <c:pt idx="5197">
                  <c:v>47.82</c:v>
                </c:pt>
                <c:pt idx="5198">
                  <c:v>47.82</c:v>
                </c:pt>
                <c:pt idx="5199">
                  <c:v>47.82</c:v>
                </c:pt>
                <c:pt idx="5200">
                  <c:v>47.82</c:v>
                </c:pt>
                <c:pt idx="5201">
                  <c:v>47.83</c:v>
                </c:pt>
                <c:pt idx="5202">
                  <c:v>47.83</c:v>
                </c:pt>
                <c:pt idx="5203">
                  <c:v>47.84</c:v>
                </c:pt>
                <c:pt idx="5204">
                  <c:v>47.84</c:v>
                </c:pt>
                <c:pt idx="5205">
                  <c:v>47.84</c:v>
                </c:pt>
                <c:pt idx="5206">
                  <c:v>47.84</c:v>
                </c:pt>
                <c:pt idx="5207">
                  <c:v>47.85</c:v>
                </c:pt>
                <c:pt idx="5208">
                  <c:v>47.85</c:v>
                </c:pt>
                <c:pt idx="5209">
                  <c:v>47.85</c:v>
                </c:pt>
                <c:pt idx="5210">
                  <c:v>47.86</c:v>
                </c:pt>
                <c:pt idx="5211">
                  <c:v>47.86</c:v>
                </c:pt>
                <c:pt idx="5212">
                  <c:v>47.87</c:v>
                </c:pt>
                <c:pt idx="5213">
                  <c:v>47.87</c:v>
                </c:pt>
                <c:pt idx="5214">
                  <c:v>47.87</c:v>
                </c:pt>
                <c:pt idx="5215">
                  <c:v>47.87</c:v>
                </c:pt>
                <c:pt idx="5216">
                  <c:v>47.88</c:v>
                </c:pt>
                <c:pt idx="5217">
                  <c:v>47.88</c:v>
                </c:pt>
                <c:pt idx="5218">
                  <c:v>47.88</c:v>
                </c:pt>
                <c:pt idx="5219">
                  <c:v>47.88</c:v>
                </c:pt>
                <c:pt idx="5220">
                  <c:v>47.89</c:v>
                </c:pt>
                <c:pt idx="5221">
                  <c:v>47.89</c:v>
                </c:pt>
                <c:pt idx="5222">
                  <c:v>47.89</c:v>
                </c:pt>
                <c:pt idx="5223">
                  <c:v>47.9</c:v>
                </c:pt>
                <c:pt idx="5224">
                  <c:v>47.9</c:v>
                </c:pt>
                <c:pt idx="5225">
                  <c:v>47.9</c:v>
                </c:pt>
                <c:pt idx="5226">
                  <c:v>47.9</c:v>
                </c:pt>
                <c:pt idx="5227">
                  <c:v>47.9</c:v>
                </c:pt>
                <c:pt idx="5228">
                  <c:v>47.9</c:v>
                </c:pt>
                <c:pt idx="5229">
                  <c:v>47.9</c:v>
                </c:pt>
                <c:pt idx="5230">
                  <c:v>47.91</c:v>
                </c:pt>
                <c:pt idx="5231">
                  <c:v>47.91</c:v>
                </c:pt>
                <c:pt idx="5232">
                  <c:v>47.91</c:v>
                </c:pt>
                <c:pt idx="5233">
                  <c:v>47.91</c:v>
                </c:pt>
                <c:pt idx="5234">
                  <c:v>47.91</c:v>
                </c:pt>
                <c:pt idx="5235">
                  <c:v>47.91</c:v>
                </c:pt>
                <c:pt idx="5236">
                  <c:v>47.91</c:v>
                </c:pt>
                <c:pt idx="5237">
                  <c:v>47.91</c:v>
                </c:pt>
                <c:pt idx="5238">
                  <c:v>47.91</c:v>
                </c:pt>
                <c:pt idx="5239">
                  <c:v>47.91</c:v>
                </c:pt>
                <c:pt idx="5240">
                  <c:v>47.92</c:v>
                </c:pt>
                <c:pt idx="5241">
                  <c:v>47.92</c:v>
                </c:pt>
                <c:pt idx="5242">
                  <c:v>47.92</c:v>
                </c:pt>
                <c:pt idx="5243">
                  <c:v>47.92</c:v>
                </c:pt>
                <c:pt idx="5244">
                  <c:v>47.92</c:v>
                </c:pt>
                <c:pt idx="5245">
                  <c:v>47.92</c:v>
                </c:pt>
                <c:pt idx="5246">
                  <c:v>47.92</c:v>
                </c:pt>
                <c:pt idx="5247">
                  <c:v>47.92</c:v>
                </c:pt>
                <c:pt idx="5248">
                  <c:v>47.92</c:v>
                </c:pt>
                <c:pt idx="5249">
                  <c:v>47.92</c:v>
                </c:pt>
                <c:pt idx="5250">
                  <c:v>47.92</c:v>
                </c:pt>
                <c:pt idx="5251">
                  <c:v>47.92</c:v>
                </c:pt>
                <c:pt idx="5252">
                  <c:v>47.92</c:v>
                </c:pt>
                <c:pt idx="5253">
                  <c:v>47.92</c:v>
                </c:pt>
                <c:pt idx="5254">
                  <c:v>47.92</c:v>
                </c:pt>
                <c:pt idx="5255">
                  <c:v>47.92</c:v>
                </c:pt>
                <c:pt idx="5256">
                  <c:v>47.93</c:v>
                </c:pt>
                <c:pt idx="5257">
                  <c:v>47.93</c:v>
                </c:pt>
                <c:pt idx="5258">
                  <c:v>47.93</c:v>
                </c:pt>
                <c:pt idx="5259">
                  <c:v>47.93</c:v>
                </c:pt>
                <c:pt idx="5260">
                  <c:v>47.93</c:v>
                </c:pt>
                <c:pt idx="5261">
                  <c:v>47.93</c:v>
                </c:pt>
                <c:pt idx="5262">
                  <c:v>47.93</c:v>
                </c:pt>
                <c:pt idx="5263">
                  <c:v>47.93</c:v>
                </c:pt>
                <c:pt idx="5264">
                  <c:v>47.93</c:v>
                </c:pt>
                <c:pt idx="5265">
                  <c:v>47.93</c:v>
                </c:pt>
                <c:pt idx="5266">
                  <c:v>47.94</c:v>
                </c:pt>
                <c:pt idx="5267">
                  <c:v>47.94</c:v>
                </c:pt>
                <c:pt idx="5268">
                  <c:v>47.94</c:v>
                </c:pt>
                <c:pt idx="5269">
                  <c:v>47.94</c:v>
                </c:pt>
                <c:pt idx="5270">
                  <c:v>47.94</c:v>
                </c:pt>
                <c:pt idx="5271">
                  <c:v>47.95</c:v>
                </c:pt>
                <c:pt idx="5272">
                  <c:v>47.95</c:v>
                </c:pt>
                <c:pt idx="5273">
                  <c:v>47.95</c:v>
                </c:pt>
                <c:pt idx="5274">
                  <c:v>47.95</c:v>
                </c:pt>
                <c:pt idx="5275">
                  <c:v>47.95</c:v>
                </c:pt>
                <c:pt idx="5276">
                  <c:v>47.95</c:v>
                </c:pt>
                <c:pt idx="5277">
                  <c:v>47.95</c:v>
                </c:pt>
                <c:pt idx="5278">
                  <c:v>47.96</c:v>
                </c:pt>
                <c:pt idx="5279">
                  <c:v>47.96</c:v>
                </c:pt>
                <c:pt idx="5280">
                  <c:v>47.96</c:v>
                </c:pt>
                <c:pt idx="5281">
                  <c:v>47.96</c:v>
                </c:pt>
                <c:pt idx="5282">
                  <c:v>47.96</c:v>
                </c:pt>
                <c:pt idx="5283">
                  <c:v>47.97</c:v>
                </c:pt>
                <c:pt idx="5284">
                  <c:v>47.97</c:v>
                </c:pt>
                <c:pt idx="5285">
                  <c:v>47.97</c:v>
                </c:pt>
                <c:pt idx="5286">
                  <c:v>47.97</c:v>
                </c:pt>
                <c:pt idx="5287">
                  <c:v>47.97</c:v>
                </c:pt>
                <c:pt idx="5288">
                  <c:v>47.97</c:v>
                </c:pt>
                <c:pt idx="5289">
                  <c:v>47.98</c:v>
                </c:pt>
                <c:pt idx="5290">
                  <c:v>47.98</c:v>
                </c:pt>
                <c:pt idx="5291">
                  <c:v>47.98</c:v>
                </c:pt>
                <c:pt idx="5292">
                  <c:v>47.98</c:v>
                </c:pt>
                <c:pt idx="5293">
                  <c:v>47.99</c:v>
                </c:pt>
                <c:pt idx="5294">
                  <c:v>47.99</c:v>
                </c:pt>
                <c:pt idx="5295">
                  <c:v>47.99</c:v>
                </c:pt>
                <c:pt idx="5296">
                  <c:v>47.99</c:v>
                </c:pt>
                <c:pt idx="5297">
                  <c:v>48</c:v>
                </c:pt>
                <c:pt idx="5298">
                  <c:v>48</c:v>
                </c:pt>
                <c:pt idx="5299">
                  <c:v>48</c:v>
                </c:pt>
                <c:pt idx="5300">
                  <c:v>48.01</c:v>
                </c:pt>
                <c:pt idx="5301">
                  <c:v>48.01</c:v>
                </c:pt>
                <c:pt idx="5302">
                  <c:v>48.01</c:v>
                </c:pt>
                <c:pt idx="5303">
                  <c:v>48.01</c:v>
                </c:pt>
                <c:pt idx="5304">
                  <c:v>48.01</c:v>
                </c:pt>
                <c:pt idx="5305">
                  <c:v>48.01</c:v>
                </c:pt>
                <c:pt idx="5306">
                  <c:v>48.02</c:v>
                </c:pt>
                <c:pt idx="5307">
                  <c:v>48.02</c:v>
                </c:pt>
                <c:pt idx="5308">
                  <c:v>48.02</c:v>
                </c:pt>
                <c:pt idx="5309">
                  <c:v>48.02</c:v>
                </c:pt>
                <c:pt idx="5310">
                  <c:v>48.03</c:v>
                </c:pt>
                <c:pt idx="5311">
                  <c:v>48.03</c:v>
                </c:pt>
                <c:pt idx="5312">
                  <c:v>48.03</c:v>
                </c:pt>
                <c:pt idx="5313">
                  <c:v>48.03</c:v>
                </c:pt>
                <c:pt idx="5314">
                  <c:v>48.03</c:v>
                </c:pt>
                <c:pt idx="5315">
                  <c:v>48.03</c:v>
                </c:pt>
                <c:pt idx="5316">
                  <c:v>48.04</c:v>
                </c:pt>
                <c:pt idx="5317">
                  <c:v>48.04</c:v>
                </c:pt>
                <c:pt idx="5318">
                  <c:v>48.04</c:v>
                </c:pt>
                <c:pt idx="5319">
                  <c:v>48.04</c:v>
                </c:pt>
                <c:pt idx="5320">
                  <c:v>48.04</c:v>
                </c:pt>
                <c:pt idx="5321">
                  <c:v>48.05</c:v>
                </c:pt>
                <c:pt idx="5322">
                  <c:v>48.05</c:v>
                </c:pt>
                <c:pt idx="5323">
                  <c:v>48.05</c:v>
                </c:pt>
                <c:pt idx="5324">
                  <c:v>48.05</c:v>
                </c:pt>
                <c:pt idx="5325">
                  <c:v>48.05</c:v>
                </c:pt>
                <c:pt idx="5326">
                  <c:v>48.05</c:v>
                </c:pt>
                <c:pt idx="5327">
                  <c:v>48.06</c:v>
                </c:pt>
                <c:pt idx="5328">
                  <c:v>48.06</c:v>
                </c:pt>
                <c:pt idx="5329">
                  <c:v>48.06</c:v>
                </c:pt>
                <c:pt idx="5330">
                  <c:v>48.06</c:v>
                </c:pt>
                <c:pt idx="5331">
                  <c:v>48.06</c:v>
                </c:pt>
                <c:pt idx="5332">
                  <c:v>48.06</c:v>
                </c:pt>
                <c:pt idx="5333">
                  <c:v>48.06</c:v>
                </c:pt>
                <c:pt idx="5334">
                  <c:v>48.06</c:v>
                </c:pt>
                <c:pt idx="5335">
                  <c:v>48.06</c:v>
                </c:pt>
                <c:pt idx="5336">
                  <c:v>48.06</c:v>
                </c:pt>
                <c:pt idx="5337">
                  <c:v>48.07</c:v>
                </c:pt>
                <c:pt idx="5338">
                  <c:v>48.07</c:v>
                </c:pt>
                <c:pt idx="5339">
                  <c:v>48.07</c:v>
                </c:pt>
                <c:pt idx="5340">
                  <c:v>48.07</c:v>
                </c:pt>
                <c:pt idx="5341">
                  <c:v>48.07</c:v>
                </c:pt>
                <c:pt idx="5342">
                  <c:v>48.07</c:v>
                </c:pt>
                <c:pt idx="5343">
                  <c:v>48.07</c:v>
                </c:pt>
                <c:pt idx="5344">
                  <c:v>48.07</c:v>
                </c:pt>
                <c:pt idx="5345">
                  <c:v>48.07</c:v>
                </c:pt>
                <c:pt idx="5346">
                  <c:v>48.07</c:v>
                </c:pt>
                <c:pt idx="5347">
                  <c:v>48.07</c:v>
                </c:pt>
                <c:pt idx="5348">
                  <c:v>48.07</c:v>
                </c:pt>
                <c:pt idx="5349">
                  <c:v>48.07</c:v>
                </c:pt>
                <c:pt idx="5350">
                  <c:v>48.07</c:v>
                </c:pt>
                <c:pt idx="5351">
                  <c:v>48.07</c:v>
                </c:pt>
                <c:pt idx="5352">
                  <c:v>48.07</c:v>
                </c:pt>
                <c:pt idx="5353">
                  <c:v>48.08</c:v>
                </c:pt>
                <c:pt idx="5354">
                  <c:v>48.08</c:v>
                </c:pt>
                <c:pt idx="5355">
                  <c:v>48.07</c:v>
                </c:pt>
                <c:pt idx="5356">
                  <c:v>48.08</c:v>
                </c:pt>
                <c:pt idx="5357">
                  <c:v>48.08</c:v>
                </c:pt>
                <c:pt idx="5358">
                  <c:v>48.08</c:v>
                </c:pt>
                <c:pt idx="5359">
                  <c:v>48.08</c:v>
                </c:pt>
                <c:pt idx="5360">
                  <c:v>48.08</c:v>
                </c:pt>
                <c:pt idx="5361">
                  <c:v>48.08</c:v>
                </c:pt>
                <c:pt idx="5362">
                  <c:v>48.08</c:v>
                </c:pt>
                <c:pt idx="5363">
                  <c:v>48.08</c:v>
                </c:pt>
                <c:pt idx="5364">
                  <c:v>48.08</c:v>
                </c:pt>
                <c:pt idx="5365">
                  <c:v>48.08</c:v>
                </c:pt>
                <c:pt idx="5366">
                  <c:v>48.08</c:v>
                </c:pt>
                <c:pt idx="5367">
                  <c:v>48.08</c:v>
                </c:pt>
                <c:pt idx="5368">
                  <c:v>48.08</c:v>
                </c:pt>
                <c:pt idx="5369">
                  <c:v>48.08</c:v>
                </c:pt>
                <c:pt idx="5370">
                  <c:v>48.08</c:v>
                </c:pt>
                <c:pt idx="5371">
                  <c:v>48.08</c:v>
                </c:pt>
                <c:pt idx="5372">
                  <c:v>48.08</c:v>
                </c:pt>
                <c:pt idx="5373">
                  <c:v>48.08</c:v>
                </c:pt>
                <c:pt idx="5374">
                  <c:v>48.08</c:v>
                </c:pt>
                <c:pt idx="5375">
                  <c:v>48.08</c:v>
                </c:pt>
                <c:pt idx="5376">
                  <c:v>48.08</c:v>
                </c:pt>
                <c:pt idx="5377">
                  <c:v>48.08</c:v>
                </c:pt>
                <c:pt idx="5378">
                  <c:v>48.08</c:v>
                </c:pt>
                <c:pt idx="5379">
                  <c:v>48.08</c:v>
                </c:pt>
                <c:pt idx="5380">
                  <c:v>48.08</c:v>
                </c:pt>
                <c:pt idx="5381">
                  <c:v>48.08</c:v>
                </c:pt>
                <c:pt idx="5382">
                  <c:v>48.08</c:v>
                </c:pt>
                <c:pt idx="5383">
                  <c:v>48.08</c:v>
                </c:pt>
                <c:pt idx="5384">
                  <c:v>48.08</c:v>
                </c:pt>
                <c:pt idx="5385">
                  <c:v>48.08</c:v>
                </c:pt>
                <c:pt idx="5386">
                  <c:v>48.08</c:v>
                </c:pt>
                <c:pt idx="5387">
                  <c:v>48.08</c:v>
                </c:pt>
                <c:pt idx="5388">
                  <c:v>48.08</c:v>
                </c:pt>
                <c:pt idx="5389">
                  <c:v>48.08</c:v>
                </c:pt>
                <c:pt idx="5390">
                  <c:v>48.08</c:v>
                </c:pt>
                <c:pt idx="5391">
                  <c:v>48.08</c:v>
                </c:pt>
                <c:pt idx="5392">
                  <c:v>48.08</c:v>
                </c:pt>
                <c:pt idx="5393">
                  <c:v>48.08</c:v>
                </c:pt>
                <c:pt idx="5394">
                  <c:v>48.08</c:v>
                </c:pt>
                <c:pt idx="5395">
                  <c:v>48.08</c:v>
                </c:pt>
                <c:pt idx="5396">
                  <c:v>48.08</c:v>
                </c:pt>
                <c:pt idx="5397">
                  <c:v>48.08</c:v>
                </c:pt>
                <c:pt idx="5398">
                  <c:v>48.08</c:v>
                </c:pt>
                <c:pt idx="5399">
                  <c:v>48.08</c:v>
                </c:pt>
                <c:pt idx="5400">
                  <c:v>48.08</c:v>
                </c:pt>
                <c:pt idx="5401">
                  <c:v>48.08</c:v>
                </c:pt>
                <c:pt idx="5402">
                  <c:v>48.08</c:v>
                </c:pt>
                <c:pt idx="5403">
                  <c:v>48.08</c:v>
                </c:pt>
                <c:pt idx="5404">
                  <c:v>48.08</c:v>
                </c:pt>
                <c:pt idx="5405">
                  <c:v>48.08</c:v>
                </c:pt>
                <c:pt idx="5406">
                  <c:v>48.08</c:v>
                </c:pt>
                <c:pt idx="5407">
                  <c:v>48.08</c:v>
                </c:pt>
                <c:pt idx="5408">
                  <c:v>48.08</c:v>
                </c:pt>
                <c:pt idx="5409">
                  <c:v>48.08</c:v>
                </c:pt>
                <c:pt idx="5410">
                  <c:v>48.08</c:v>
                </c:pt>
                <c:pt idx="5411">
                  <c:v>48.07</c:v>
                </c:pt>
                <c:pt idx="5412">
                  <c:v>48.07</c:v>
                </c:pt>
                <c:pt idx="5413">
                  <c:v>48.07</c:v>
                </c:pt>
                <c:pt idx="5414">
                  <c:v>48.07</c:v>
                </c:pt>
                <c:pt idx="5415">
                  <c:v>48.07</c:v>
                </c:pt>
                <c:pt idx="5416">
                  <c:v>48.07</c:v>
                </c:pt>
                <c:pt idx="5417">
                  <c:v>48.07</c:v>
                </c:pt>
                <c:pt idx="5418">
                  <c:v>48.07</c:v>
                </c:pt>
                <c:pt idx="5419">
                  <c:v>48.07</c:v>
                </c:pt>
                <c:pt idx="5420">
                  <c:v>48.07</c:v>
                </c:pt>
                <c:pt idx="5421">
                  <c:v>48.07</c:v>
                </c:pt>
                <c:pt idx="5422">
                  <c:v>48.07</c:v>
                </c:pt>
                <c:pt idx="5423">
                  <c:v>48.07</c:v>
                </c:pt>
                <c:pt idx="5424">
                  <c:v>48.07</c:v>
                </c:pt>
                <c:pt idx="5425">
                  <c:v>48.07</c:v>
                </c:pt>
                <c:pt idx="5426">
                  <c:v>48.07</c:v>
                </c:pt>
                <c:pt idx="5427">
                  <c:v>48.08</c:v>
                </c:pt>
                <c:pt idx="5428">
                  <c:v>48.08</c:v>
                </c:pt>
                <c:pt idx="5429">
                  <c:v>48.08</c:v>
                </c:pt>
                <c:pt idx="5430">
                  <c:v>48.08</c:v>
                </c:pt>
                <c:pt idx="5431">
                  <c:v>48.08</c:v>
                </c:pt>
                <c:pt idx="5432">
                  <c:v>48.08</c:v>
                </c:pt>
                <c:pt idx="5433">
                  <c:v>48.08</c:v>
                </c:pt>
                <c:pt idx="5434">
                  <c:v>48.08</c:v>
                </c:pt>
                <c:pt idx="5435">
                  <c:v>48.08</c:v>
                </c:pt>
                <c:pt idx="5436">
                  <c:v>48.08</c:v>
                </c:pt>
                <c:pt idx="5437">
                  <c:v>48.08</c:v>
                </c:pt>
                <c:pt idx="5438">
                  <c:v>48.09</c:v>
                </c:pt>
                <c:pt idx="5439">
                  <c:v>48.09</c:v>
                </c:pt>
                <c:pt idx="5440">
                  <c:v>48.09</c:v>
                </c:pt>
                <c:pt idx="5441">
                  <c:v>48.09</c:v>
                </c:pt>
                <c:pt idx="5442">
                  <c:v>48.09</c:v>
                </c:pt>
                <c:pt idx="5443">
                  <c:v>48.09</c:v>
                </c:pt>
                <c:pt idx="5444">
                  <c:v>48.09</c:v>
                </c:pt>
                <c:pt idx="5445">
                  <c:v>48.09</c:v>
                </c:pt>
                <c:pt idx="5446">
                  <c:v>48.09</c:v>
                </c:pt>
                <c:pt idx="5447">
                  <c:v>48.1</c:v>
                </c:pt>
                <c:pt idx="5448">
                  <c:v>48.1</c:v>
                </c:pt>
                <c:pt idx="5449">
                  <c:v>48.1</c:v>
                </c:pt>
                <c:pt idx="5450">
                  <c:v>48.1</c:v>
                </c:pt>
                <c:pt idx="5451">
                  <c:v>48.1</c:v>
                </c:pt>
                <c:pt idx="5452">
                  <c:v>48.1</c:v>
                </c:pt>
                <c:pt idx="5453">
                  <c:v>48.1</c:v>
                </c:pt>
                <c:pt idx="5454">
                  <c:v>48.1</c:v>
                </c:pt>
                <c:pt idx="5455">
                  <c:v>48.1</c:v>
                </c:pt>
                <c:pt idx="5456">
                  <c:v>48.1</c:v>
                </c:pt>
                <c:pt idx="5457">
                  <c:v>48.1</c:v>
                </c:pt>
                <c:pt idx="5458">
                  <c:v>48.1</c:v>
                </c:pt>
                <c:pt idx="5459">
                  <c:v>48.1</c:v>
                </c:pt>
                <c:pt idx="5460">
                  <c:v>48.1</c:v>
                </c:pt>
                <c:pt idx="5461">
                  <c:v>48.1</c:v>
                </c:pt>
                <c:pt idx="5462">
                  <c:v>48.1</c:v>
                </c:pt>
                <c:pt idx="5463">
                  <c:v>48.1</c:v>
                </c:pt>
                <c:pt idx="5464">
                  <c:v>48.1</c:v>
                </c:pt>
                <c:pt idx="5465">
                  <c:v>48.1</c:v>
                </c:pt>
                <c:pt idx="5466">
                  <c:v>48.1</c:v>
                </c:pt>
                <c:pt idx="5467">
                  <c:v>48.1</c:v>
                </c:pt>
                <c:pt idx="5468">
                  <c:v>48.1</c:v>
                </c:pt>
                <c:pt idx="5469">
                  <c:v>48.1</c:v>
                </c:pt>
                <c:pt idx="5470">
                  <c:v>48.1</c:v>
                </c:pt>
                <c:pt idx="5471">
                  <c:v>48.1</c:v>
                </c:pt>
                <c:pt idx="5472">
                  <c:v>48.1</c:v>
                </c:pt>
                <c:pt idx="5473">
                  <c:v>48.1</c:v>
                </c:pt>
                <c:pt idx="5474">
                  <c:v>48.1</c:v>
                </c:pt>
                <c:pt idx="5475">
                  <c:v>48.1</c:v>
                </c:pt>
                <c:pt idx="5476">
                  <c:v>48.1</c:v>
                </c:pt>
                <c:pt idx="5477">
                  <c:v>48.1</c:v>
                </c:pt>
                <c:pt idx="5478">
                  <c:v>48.1</c:v>
                </c:pt>
                <c:pt idx="5479">
                  <c:v>48.1</c:v>
                </c:pt>
                <c:pt idx="5480">
                  <c:v>48.1</c:v>
                </c:pt>
                <c:pt idx="5481">
                  <c:v>48.1</c:v>
                </c:pt>
                <c:pt idx="5482">
                  <c:v>48.1</c:v>
                </c:pt>
                <c:pt idx="5483">
                  <c:v>48.1</c:v>
                </c:pt>
                <c:pt idx="5484">
                  <c:v>48.1</c:v>
                </c:pt>
                <c:pt idx="5485">
                  <c:v>48.1</c:v>
                </c:pt>
                <c:pt idx="5486">
                  <c:v>48.1</c:v>
                </c:pt>
                <c:pt idx="5487">
                  <c:v>48.1</c:v>
                </c:pt>
                <c:pt idx="5488">
                  <c:v>48.1</c:v>
                </c:pt>
                <c:pt idx="5489">
                  <c:v>48.1</c:v>
                </c:pt>
                <c:pt idx="5490">
                  <c:v>48.1</c:v>
                </c:pt>
                <c:pt idx="5491">
                  <c:v>48.1</c:v>
                </c:pt>
                <c:pt idx="5492">
                  <c:v>48.1</c:v>
                </c:pt>
                <c:pt idx="5493">
                  <c:v>48.09</c:v>
                </c:pt>
                <c:pt idx="5494">
                  <c:v>48.09</c:v>
                </c:pt>
                <c:pt idx="5495">
                  <c:v>48.09</c:v>
                </c:pt>
                <c:pt idx="5496">
                  <c:v>48.09</c:v>
                </c:pt>
                <c:pt idx="5497">
                  <c:v>48.09</c:v>
                </c:pt>
                <c:pt idx="5498">
                  <c:v>48.09</c:v>
                </c:pt>
                <c:pt idx="5499">
                  <c:v>48.09</c:v>
                </c:pt>
                <c:pt idx="5500">
                  <c:v>48.09</c:v>
                </c:pt>
                <c:pt idx="5501">
                  <c:v>48.09</c:v>
                </c:pt>
                <c:pt idx="5502">
                  <c:v>48.08</c:v>
                </c:pt>
                <c:pt idx="5503">
                  <c:v>48.08</c:v>
                </c:pt>
                <c:pt idx="5504">
                  <c:v>48.08</c:v>
                </c:pt>
                <c:pt idx="5505">
                  <c:v>48.08</c:v>
                </c:pt>
                <c:pt idx="5506">
                  <c:v>48.08</c:v>
                </c:pt>
                <c:pt idx="5507">
                  <c:v>48.08</c:v>
                </c:pt>
                <c:pt idx="5508">
                  <c:v>48.07</c:v>
                </c:pt>
                <c:pt idx="5509">
                  <c:v>48.07</c:v>
                </c:pt>
                <c:pt idx="5510">
                  <c:v>48.07</c:v>
                </c:pt>
                <c:pt idx="5511">
                  <c:v>48.07</c:v>
                </c:pt>
                <c:pt idx="5512">
                  <c:v>48.06</c:v>
                </c:pt>
                <c:pt idx="5513">
                  <c:v>48.06</c:v>
                </c:pt>
                <c:pt idx="5514">
                  <c:v>48.06</c:v>
                </c:pt>
                <c:pt idx="5515">
                  <c:v>48.05</c:v>
                </c:pt>
                <c:pt idx="5516">
                  <c:v>48.05</c:v>
                </c:pt>
                <c:pt idx="5517">
                  <c:v>48.05</c:v>
                </c:pt>
                <c:pt idx="5518">
                  <c:v>48.04</c:v>
                </c:pt>
                <c:pt idx="5519">
                  <c:v>48.04</c:v>
                </c:pt>
                <c:pt idx="5520">
                  <c:v>48.04</c:v>
                </c:pt>
                <c:pt idx="5521">
                  <c:v>48.03</c:v>
                </c:pt>
                <c:pt idx="5522">
                  <c:v>48.03</c:v>
                </c:pt>
                <c:pt idx="5523">
                  <c:v>48.03</c:v>
                </c:pt>
                <c:pt idx="5524">
                  <c:v>48.02</c:v>
                </c:pt>
                <c:pt idx="5525">
                  <c:v>48.02</c:v>
                </c:pt>
                <c:pt idx="5526">
                  <c:v>48.02</c:v>
                </c:pt>
                <c:pt idx="5527">
                  <c:v>48.02</c:v>
                </c:pt>
                <c:pt idx="5528">
                  <c:v>48.01</c:v>
                </c:pt>
                <c:pt idx="5529">
                  <c:v>48.01</c:v>
                </c:pt>
                <c:pt idx="5530">
                  <c:v>48.01</c:v>
                </c:pt>
                <c:pt idx="5531">
                  <c:v>48</c:v>
                </c:pt>
                <c:pt idx="5532">
                  <c:v>48</c:v>
                </c:pt>
                <c:pt idx="5533">
                  <c:v>48</c:v>
                </c:pt>
                <c:pt idx="5534">
                  <c:v>47.99</c:v>
                </c:pt>
                <c:pt idx="5535">
                  <c:v>47.99</c:v>
                </c:pt>
                <c:pt idx="5536">
                  <c:v>47.99</c:v>
                </c:pt>
                <c:pt idx="5537">
                  <c:v>47.98</c:v>
                </c:pt>
                <c:pt idx="5538">
                  <c:v>47.98</c:v>
                </c:pt>
                <c:pt idx="5539">
                  <c:v>47.98</c:v>
                </c:pt>
                <c:pt idx="5540">
                  <c:v>47.98</c:v>
                </c:pt>
                <c:pt idx="5541">
                  <c:v>47.97</c:v>
                </c:pt>
                <c:pt idx="5542">
                  <c:v>47.97</c:v>
                </c:pt>
                <c:pt idx="5543">
                  <c:v>47.97</c:v>
                </c:pt>
                <c:pt idx="5544">
                  <c:v>47.96</c:v>
                </c:pt>
                <c:pt idx="5545">
                  <c:v>47.96</c:v>
                </c:pt>
                <c:pt idx="5546">
                  <c:v>47.96</c:v>
                </c:pt>
                <c:pt idx="5547">
                  <c:v>47.96</c:v>
                </c:pt>
                <c:pt idx="5548">
                  <c:v>47.96</c:v>
                </c:pt>
                <c:pt idx="5549">
                  <c:v>47.95</c:v>
                </c:pt>
                <c:pt idx="5550">
                  <c:v>47.95</c:v>
                </c:pt>
                <c:pt idx="5551">
                  <c:v>47.95</c:v>
                </c:pt>
                <c:pt idx="5552">
                  <c:v>47.95</c:v>
                </c:pt>
                <c:pt idx="5553">
                  <c:v>47.95</c:v>
                </c:pt>
                <c:pt idx="5554">
                  <c:v>47.95</c:v>
                </c:pt>
                <c:pt idx="5555">
                  <c:v>47.95</c:v>
                </c:pt>
                <c:pt idx="5556">
                  <c:v>47.95</c:v>
                </c:pt>
                <c:pt idx="5557">
                  <c:v>47.95</c:v>
                </c:pt>
                <c:pt idx="5558">
                  <c:v>47.95</c:v>
                </c:pt>
                <c:pt idx="5559">
                  <c:v>47.95</c:v>
                </c:pt>
                <c:pt idx="5560">
                  <c:v>47.95</c:v>
                </c:pt>
                <c:pt idx="5561">
                  <c:v>47.95</c:v>
                </c:pt>
                <c:pt idx="5562">
                  <c:v>47.95</c:v>
                </c:pt>
                <c:pt idx="5563">
                  <c:v>47.96</c:v>
                </c:pt>
                <c:pt idx="5564">
                  <c:v>47.96</c:v>
                </c:pt>
                <c:pt idx="5565">
                  <c:v>47.96</c:v>
                </c:pt>
                <c:pt idx="5566">
                  <c:v>47.96</c:v>
                </c:pt>
                <c:pt idx="5567">
                  <c:v>47.96</c:v>
                </c:pt>
                <c:pt idx="5568">
                  <c:v>47.97</c:v>
                </c:pt>
                <c:pt idx="5569">
                  <c:v>47.97</c:v>
                </c:pt>
                <c:pt idx="5570">
                  <c:v>47.97</c:v>
                </c:pt>
                <c:pt idx="5571">
                  <c:v>47.98</c:v>
                </c:pt>
                <c:pt idx="5572">
                  <c:v>47.98</c:v>
                </c:pt>
                <c:pt idx="5573">
                  <c:v>47.99</c:v>
                </c:pt>
                <c:pt idx="5574">
                  <c:v>47.99</c:v>
                </c:pt>
                <c:pt idx="5575">
                  <c:v>47.99</c:v>
                </c:pt>
                <c:pt idx="5576">
                  <c:v>48</c:v>
                </c:pt>
                <c:pt idx="5577">
                  <c:v>48</c:v>
                </c:pt>
                <c:pt idx="5578">
                  <c:v>48.01</c:v>
                </c:pt>
                <c:pt idx="5579">
                  <c:v>48.02</c:v>
                </c:pt>
                <c:pt idx="5580">
                  <c:v>48.02</c:v>
                </c:pt>
                <c:pt idx="5581">
                  <c:v>48.03</c:v>
                </c:pt>
                <c:pt idx="5582">
                  <c:v>48.03</c:v>
                </c:pt>
                <c:pt idx="5583">
                  <c:v>48.04</c:v>
                </c:pt>
                <c:pt idx="5584">
                  <c:v>48.05</c:v>
                </c:pt>
                <c:pt idx="5585">
                  <c:v>48.05</c:v>
                </c:pt>
                <c:pt idx="5586">
                  <c:v>48.06</c:v>
                </c:pt>
                <c:pt idx="5587">
                  <c:v>48.07</c:v>
                </c:pt>
                <c:pt idx="5588">
                  <c:v>48.07</c:v>
                </c:pt>
                <c:pt idx="5589">
                  <c:v>48.08</c:v>
                </c:pt>
                <c:pt idx="5590">
                  <c:v>48.09</c:v>
                </c:pt>
                <c:pt idx="5591">
                  <c:v>48.09</c:v>
                </c:pt>
                <c:pt idx="5592">
                  <c:v>48.1</c:v>
                </c:pt>
                <c:pt idx="5593">
                  <c:v>48.1</c:v>
                </c:pt>
                <c:pt idx="5594">
                  <c:v>48.11</c:v>
                </c:pt>
                <c:pt idx="5595">
                  <c:v>48.12</c:v>
                </c:pt>
                <c:pt idx="5596">
                  <c:v>48.12</c:v>
                </c:pt>
                <c:pt idx="5597">
                  <c:v>48.13</c:v>
                </c:pt>
                <c:pt idx="5598">
                  <c:v>48.13</c:v>
                </c:pt>
                <c:pt idx="5599">
                  <c:v>48.14</c:v>
                </c:pt>
                <c:pt idx="5600">
                  <c:v>48.15</c:v>
                </c:pt>
                <c:pt idx="5601">
                  <c:v>48.15</c:v>
                </c:pt>
                <c:pt idx="5602">
                  <c:v>48.15</c:v>
                </c:pt>
                <c:pt idx="5603">
                  <c:v>48.16</c:v>
                </c:pt>
                <c:pt idx="5604">
                  <c:v>48.16</c:v>
                </c:pt>
                <c:pt idx="5605">
                  <c:v>48.17</c:v>
                </c:pt>
                <c:pt idx="5606">
                  <c:v>48.17</c:v>
                </c:pt>
                <c:pt idx="5607">
                  <c:v>48.18</c:v>
                </c:pt>
                <c:pt idx="5608">
                  <c:v>48.18</c:v>
                </c:pt>
                <c:pt idx="5609">
                  <c:v>48.19</c:v>
                </c:pt>
                <c:pt idx="5610">
                  <c:v>48.19</c:v>
                </c:pt>
                <c:pt idx="5611">
                  <c:v>48.19</c:v>
                </c:pt>
                <c:pt idx="5612">
                  <c:v>48.19</c:v>
                </c:pt>
                <c:pt idx="5613">
                  <c:v>48.19</c:v>
                </c:pt>
                <c:pt idx="5614">
                  <c:v>48.2</c:v>
                </c:pt>
                <c:pt idx="5615">
                  <c:v>48.2</c:v>
                </c:pt>
                <c:pt idx="5616">
                  <c:v>48.2</c:v>
                </c:pt>
                <c:pt idx="5617">
                  <c:v>48.21</c:v>
                </c:pt>
                <c:pt idx="5618">
                  <c:v>48.21</c:v>
                </c:pt>
                <c:pt idx="5619">
                  <c:v>48.21</c:v>
                </c:pt>
                <c:pt idx="5620">
                  <c:v>48.21</c:v>
                </c:pt>
                <c:pt idx="5621">
                  <c:v>48.21</c:v>
                </c:pt>
                <c:pt idx="5622">
                  <c:v>48.22</c:v>
                </c:pt>
                <c:pt idx="5623">
                  <c:v>48.22</c:v>
                </c:pt>
                <c:pt idx="5624">
                  <c:v>48.22</c:v>
                </c:pt>
                <c:pt idx="5625">
                  <c:v>48.22</c:v>
                </c:pt>
                <c:pt idx="5626">
                  <c:v>48.22</c:v>
                </c:pt>
                <c:pt idx="5627">
                  <c:v>48.23</c:v>
                </c:pt>
                <c:pt idx="5628">
                  <c:v>48.23</c:v>
                </c:pt>
                <c:pt idx="5629">
                  <c:v>48.23</c:v>
                </c:pt>
                <c:pt idx="5630">
                  <c:v>48.23</c:v>
                </c:pt>
                <c:pt idx="5631">
                  <c:v>48.23</c:v>
                </c:pt>
                <c:pt idx="5632">
                  <c:v>48.23</c:v>
                </c:pt>
                <c:pt idx="5633">
                  <c:v>48.24</c:v>
                </c:pt>
                <c:pt idx="5634">
                  <c:v>48.24</c:v>
                </c:pt>
                <c:pt idx="5635">
                  <c:v>48.24</c:v>
                </c:pt>
                <c:pt idx="5636">
                  <c:v>48.24</c:v>
                </c:pt>
                <c:pt idx="5637">
                  <c:v>48.25</c:v>
                </c:pt>
                <c:pt idx="5638">
                  <c:v>48.25</c:v>
                </c:pt>
                <c:pt idx="5639">
                  <c:v>48.25</c:v>
                </c:pt>
                <c:pt idx="5640">
                  <c:v>48.25</c:v>
                </c:pt>
                <c:pt idx="5641">
                  <c:v>48.26</c:v>
                </c:pt>
                <c:pt idx="5642">
                  <c:v>48.26</c:v>
                </c:pt>
                <c:pt idx="5643">
                  <c:v>48.26</c:v>
                </c:pt>
                <c:pt idx="5644">
                  <c:v>48.27</c:v>
                </c:pt>
                <c:pt idx="5645">
                  <c:v>48.27</c:v>
                </c:pt>
                <c:pt idx="5646">
                  <c:v>48.28</c:v>
                </c:pt>
                <c:pt idx="5647">
                  <c:v>48.28</c:v>
                </c:pt>
                <c:pt idx="5648">
                  <c:v>48.28</c:v>
                </c:pt>
                <c:pt idx="5649">
                  <c:v>48.29</c:v>
                </c:pt>
                <c:pt idx="5650">
                  <c:v>48.29</c:v>
                </c:pt>
                <c:pt idx="5651">
                  <c:v>48.29</c:v>
                </c:pt>
                <c:pt idx="5652">
                  <c:v>48.3</c:v>
                </c:pt>
                <c:pt idx="5653">
                  <c:v>48.3</c:v>
                </c:pt>
                <c:pt idx="5654">
                  <c:v>48.31</c:v>
                </c:pt>
                <c:pt idx="5655">
                  <c:v>48.31</c:v>
                </c:pt>
                <c:pt idx="5656">
                  <c:v>48.32</c:v>
                </c:pt>
                <c:pt idx="5657">
                  <c:v>48.32</c:v>
                </c:pt>
                <c:pt idx="5658">
                  <c:v>48.32</c:v>
                </c:pt>
                <c:pt idx="5659">
                  <c:v>48.33</c:v>
                </c:pt>
                <c:pt idx="5660">
                  <c:v>48.33</c:v>
                </c:pt>
                <c:pt idx="5661">
                  <c:v>48.33</c:v>
                </c:pt>
                <c:pt idx="5662">
                  <c:v>48.34</c:v>
                </c:pt>
                <c:pt idx="5663">
                  <c:v>48.34</c:v>
                </c:pt>
                <c:pt idx="5664">
                  <c:v>48.34</c:v>
                </c:pt>
                <c:pt idx="5665">
                  <c:v>48.35</c:v>
                </c:pt>
                <c:pt idx="5666">
                  <c:v>48.35</c:v>
                </c:pt>
                <c:pt idx="5667">
                  <c:v>48.35</c:v>
                </c:pt>
                <c:pt idx="5668">
                  <c:v>48.35</c:v>
                </c:pt>
                <c:pt idx="5669">
                  <c:v>48.35</c:v>
                </c:pt>
                <c:pt idx="5670">
                  <c:v>48.36</c:v>
                </c:pt>
                <c:pt idx="5671">
                  <c:v>48.36</c:v>
                </c:pt>
                <c:pt idx="5672">
                  <c:v>48.36</c:v>
                </c:pt>
                <c:pt idx="5673">
                  <c:v>48.36</c:v>
                </c:pt>
                <c:pt idx="5674">
                  <c:v>48.36</c:v>
                </c:pt>
                <c:pt idx="5675">
                  <c:v>48.37</c:v>
                </c:pt>
                <c:pt idx="5676">
                  <c:v>48.37</c:v>
                </c:pt>
                <c:pt idx="5677">
                  <c:v>48.37</c:v>
                </c:pt>
                <c:pt idx="5678">
                  <c:v>48.37</c:v>
                </c:pt>
                <c:pt idx="5679">
                  <c:v>48.37</c:v>
                </c:pt>
                <c:pt idx="5680">
                  <c:v>48.37</c:v>
                </c:pt>
                <c:pt idx="5681">
                  <c:v>48.37</c:v>
                </c:pt>
                <c:pt idx="5682">
                  <c:v>48.37</c:v>
                </c:pt>
                <c:pt idx="5683">
                  <c:v>48.37</c:v>
                </c:pt>
                <c:pt idx="5684">
                  <c:v>48.37</c:v>
                </c:pt>
                <c:pt idx="5685">
                  <c:v>48.37</c:v>
                </c:pt>
                <c:pt idx="5686">
                  <c:v>48.37</c:v>
                </c:pt>
                <c:pt idx="5687">
                  <c:v>48.37</c:v>
                </c:pt>
                <c:pt idx="5688">
                  <c:v>48.37</c:v>
                </c:pt>
                <c:pt idx="5689">
                  <c:v>48.37</c:v>
                </c:pt>
                <c:pt idx="5690">
                  <c:v>48.37</c:v>
                </c:pt>
                <c:pt idx="5691">
                  <c:v>48.37</c:v>
                </c:pt>
                <c:pt idx="5692">
                  <c:v>48.37</c:v>
                </c:pt>
                <c:pt idx="5693">
                  <c:v>48.37</c:v>
                </c:pt>
                <c:pt idx="5694">
                  <c:v>48.37</c:v>
                </c:pt>
                <c:pt idx="5695">
                  <c:v>48.37</c:v>
                </c:pt>
                <c:pt idx="5696">
                  <c:v>48.36</c:v>
                </c:pt>
                <c:pt idx="5697">
                  <c:v>48.36</c:v>
                </c:pt>
                <c:pt idx="5698">
                  <c:v>48.36</c:v>
                </c:pt>
                <c:pt idx="5699">
                  <c:v>48.36</c:v>
                </c:pt>
                <c:pt idx="5700">
                  <c:v>48.36</c:v>
                </c:pt>
                <c:pt idx="5701">
                  <c:v>48.35</c:v>
                </c:pt>
                <c:pt idx="5702">
                  <c:v>48.35</c:v>
                </c:pt>
                <c:pt idx="5703">
                  <c:v>48.35</c:v>
                </c:pt>
                <c:pt idx="5704">
                  <c:v>48.35</c:v>
                </c:pt>
                <c:pt idx="5705">
                  <c:v>48.35</c:v>
                </c:pt>
                <c:pt idx="5706">
                  <c:v>48.34</c:v>
                </c:pt>
                <c:pt idx="5707">
                  <c:v>48.34</c:v>
                </c:pt>
                <c:pt idx="5708">
                  <c:v>48.34</c:v>
                </c:pt>
                <c:pt idx="5709">
                  <c:v>48.34</c:v>
                </c:pt>
                <c:pt idx="5710">
                  <c:v>48.34</c:v>
                </c:pt>
                <c:pt idx="5711">
                  <c:v>48.33</c:v>
                </c:pt>
                <c:pt idx="5712">
                  <c:v>48.33</c:v>
                </c:pt>
                <c:pt idx="5713">
                  <c:v>48.33</c:v>
                </c:pt>
                <c:pt idx="5714">
                  <c:v>48.33</c:v>
                </c:pt>
                <c:pt idx="5715">
                  <c:v>48.32</c:v>
                </c:pt>
                <c:pt idx="5716">
                  <c:v>48.32</c:v>
                </c:pt>
                <c:pt idx="5717">
                  <c:v>48.32</c:v>
                </c:pt>
                <c:pt idx="5718">
                  <c:v>48.32</c:v>
                </c:pt>
                <c:pt idx="5719">
                  <c:v>48.31</c:v>
                </c:pt>
                <c:pt idx="5720">
                  <c:v>48.31</c:v>
                </c:pt>
                <c:pt idx="5721">
                  <c:v>48.31</c:v>
                </c:pt>
                <c:pt idx="5722">
                  <c:v>48.31</c:v>
                </c:pt>
                <c:pt idx="5723">
                  <c:v>48.3</c:v>
                </c:pt>
                <c:pt idx="5724">
                  <c:v>48.3</c:v>
                </c:pt>
                <c:pt idx="5725">
                  <c:v>48.3</c:v>
                </c:pt>
                <c:pt idx="5726">
                  <c:v>48.3</c:v>
                </c:pt>
                <c:pt idx="5727">
                  <c:v>48.29</c:v>
                </c:pt>
                <c:pt idx="5728">
                  <c:v>48.29</c:v>
                </c:pt>
                <c:pt idx="5729">
                  <c:v>48.29</c:v>
                </c:pt>
                <c:pt idx="5730">
                  <c:v>48.29</c:v>
                </c:pt>
                <c:pt idx="5731">
                  <c:v>48.29</c:v>
                </c:pt>
                <c:pt idx="5732">
                  <c:v>48.28</c:v>
                </c:pt>
                <c:pt idx="5733">
                  <c:v>48.28</c:v>
                </c:pt>
                <c:pt idx="5734">
                  <c:v>48.28</c:v>
                </c:pt>
                <c:pt idx="5735">
                  <c:v>48.28</c:v>
                </c:pt>
                <c:pt idx="5736">
                  <c:v>48.28</c:v>
                </c:pt>
                <c:pt idx="5737">
                  <c:v>48.28</c:v>
                </c:pt>
                <c:pt idx="5738">
                  <c:v>48.28</c:v>
                </c:pt>
                <c:pt idx="5739">
                  <c:v>48.28</c:v>
                </c:pt>
                <c:pt idx="5740">
                  <c:v>48.28</c:v>
                </c:pt>
                <c:pt idx="5741">
                  <c:v>48.28</c:v>
                </c:pt>
                <c:pt idx="5742">
                  <c:v>48.28</c:v>
                </c:pt>
                <c:pt idx="5743">
                  <c:v>48.28</c:v>
                </c:pt>
                <c:pt idx="5744">
                  <c:v>48.28</c:v>
                </c:pt>
                <c:pt idx="5745">
                  <c:v>48.28</c:v>
                </c:pt>
                <c:pt idx="5746">
                  <c:v>48.28</c:v>
                </c:pt>
                <c:pt idx="5747">
                  <c:v>48.28</c:v>
                </c:pt>
                <c:pt idx="5748">
                  <c:v>48.28</c:v>
                </c:pt>
                <c:pt idx="5749">
                  <c:v>48.28</c:v>
                </c:pt>
                <c:pt idx="5750">
                  <c:v>48.28</c:v>
                </c:pt>
                <c:pt idx="5751">
                  <c:v>48.28</c:v>
                </c:pt>
                <c:pt idx="5752">
                  <c:v>48.28</c:v>
                </c:pt>
                <c:pt idx="5753">
                  <c:v>48.29</c:v>
                </c:pt>
                <c:pt idx="5754">
                  <c:v>48.29</c:v>
                </c:pt>
                <c:pt idx="5755">
                  <c:v>48.29</c:v>
                </c:pt>
                <c:pt idx="5756">
                  <c:v>48.29</c:v>
                </c:pt>
                <c:pt idx="5757">
                  <c:v>48.29</c:v>
                </c:pt>
                <c:pt idx="5758">
                  <c:v>48.29</c:v>
                </c:pt>
                <c:pt idx="5759">
                  <c:v>48.3</c:v>
                </c:pt>
                <c:pt idx="5760">
                  <c:v>48.3</c:v>
                </c:pt>
                <c:pt idx="5761">
                  <c:v>48.3</c:v>
                </c:pt>
                <c:pt idx="5762">
                  <c:v>48.3</c:v>
                </c:pt>
                <c:pt idx="5763">
                  <c:v>48.3</c:v>
                </c:pt>
                <c:pt idx="5764">
                  <c:v>48.3</c:v>
                </c:pt>
                <c:pt idx="5765">
                  <c:v>48.3</c:v>
                </c:pt>
                <c:pt idx="5766">
                  <c:v>48.31</c:v>
                </c:pt>
                <c:pt idx="5767">
                  <c:v>48.31</c:v>
                </c:pt>
                <c:pt idx="5768">
                  <c:v>48.31</c:v>
                </c:pt>
                <c:pt idx="5769">
                  <c:v>48.31</c:v>
                </c:pt>
                <c:pt idx="5770">
                  <c:v>48.31</c:v>
                </c:pt>
                <c:pt idx="5771">
                  <c:v>48.31</c:v>
                </c:pt>
                <c:pt idx="5772">
                  <c:v>48.32</c:v>
                </c:pt>
                <c:pt idx="5773">
                  <c:v>48.32</c:v>
                </c:pt>
                <c:pt idx="5774">
                  <c:v>48.32</c:v>
                </c:pt>
                <c:pt idx="5775">
                  <c:v>48.32</c:v>
                </c:pt>
                <c:pt idx="5776">
                  <c:v>48.32</c:v>
                </c:pt>
                <c:pt idx="5777">
                  <c:v>48.32</c:v>
                </c:pt>
                <c:pt idx="5778">
                  <c:v>48.32</c:v>
                </c:pt>
                <c:pt idx="5779">
                  <c:v>48.32</c:v>
                </c:pt>
                <c:pt idx="5780">
                  <c:v>48.33</c:v>
                </c:pt>
                <c:pt idx="5781">
                  <c:v>48.33</c:v>
                </c:pt>
                <c:pt idx="5782">
                  <c:v>48.33</c:v>
                </c:pt>
                <c:pt idx="5783">
                  <c:v>48.33</c:v>
                </c:pt>
                <c:pt idx="5784">
                  <c:v>48.33</c:v>
                </c:pt>
                <c:pt idx="5785">
                  <c:v>48.33</c:v>
                </c:pt>
                <c:pt idx="5786">
                  <c:v>48.33</c:v>
                </c:pt>
                <c:pt idx="5787">
                  <c:v>48.33</c:v>
                </c:pt>
                <c:pt idx="5788">
                  <c:v>48.33</c:v>
                </c:pt>
                <c:pt idx="5789">
                  <c:v>48.33</c:v>
                </c:pt>
                <c:pt idx="5790">
                  <c:v>48.33</c:v>
                </c:pt>
                <c:pt idx="5791">
                  <c:v>48.33</c:v>
                </c:pt>
                <c:pt idx="5792">
                  <c:v>48.33</c:v>
                </c:pt>
                <c:pt idx="5793">
                  <c:v>48.33</c:v>
                </c:pt>
                <c:pt idx="5794">
                  <c:v>48.33</c:v>
                </c:pt>
                <c:pt idx="5795">
                  <c:v>48.32</c:v>
                </c:pt>
                <c:pt idx="5796">
                  <c:v>48.32</c:v>
                </c:pt>
                <c:pt idx="5797">
                  <c:v>48.32</c:v>
                </c:pt>
                <c:pt idx="5798">
                  <c:v>48.32</c:v>
                </c:pt>
                <c:pt idx="5799">
                  <c:v>48.32</c:v>
                </c:pt>
                <c:pt idx="5800">
                  <c:v>48.32</c:v>
                </c:pt>
                <c:pt idx="5801">
                  <c:v>48.32</c:v>
                </c:pt>
                <c:pt idx="5802">
                  <c:v>48.32</c:v>
                </c:pt>
                <c:pt idx="5803">
                  <c:v>48.32</c:v>
                </c:pt>
                <c:pt idx="5804">
                  <c:v>48.32</c:v>
                </c:pt>
                <c:pt idx="5805">
                  <c:v>48.32</c:v>
                </c:pt>
                <c:pt idx="5806">
                  <c:v>48.32</c:v>
                </c:pt>
                <c:pt idx="5807">
                  <c:v>48.31</c:v>
                </c:pt>
                <c:pt idx="5808">
                  <c:v>48.31</c:v>
                </c:pt>
                <c:pt idx="5809">
                  <c:v>48.31</c:v>
                </c:pt>
                <c:pt idx="5810">
                  <c:v>48.31</c:v>
                </c:pt>
                <c:pt idx="5811">
                  <c:v>48.31</c:v>
                </c:pt>
                <c:pt idx="5812">
                  <c:v>48.31</c:v>
                </c:pt>
                <c:pt idx="5813">
                  <c:v>48.31</c:v>
                </c:pt>
                <c:pt idx="5814">
                  <c:v>48.31</c:v>
                </c:pt>
                <c:pt idx="5815">
                  <c:v>48.31</c:v>
                </c:pt>
                <c:pt idx="5816">
                  <c:v>48.3</c:v>
                </c:pt>
                <c:pt idx="5817">
                  <c:v>48.3</c:v>
                </c:pt>
                <c:pt idx="5818">
                  <c:v>48.3</c:v>
                </c:pt>
                <c:pt idx="5819">
                  <c:v>48.3</c:v>
                </c:pt>
                <c:pt idx="5820">
                  <c:v>48.3</c:v>
                </c:pt>
                <c:pt idx="5821">
                  <c:v>48.3</c:v>
                </c:pt>
                <c:pt idx="5822">
                  <c:v>48.3</c:v>
                </c:pt>
                <c:pt idx="5823">
                  <c:v>48.3</c:v>
                </c:pt>
                <c:pt idx="5824">
                  <c:v>48.3</c:v>
                </c:pt>
                <c:pt idx="5825">
                  <c:v>48.3</c:v>
                </c:pt>
                <c:pt idx="5826">
                  <c:v>48.29</c:v>
                </c:pt>
                <c:pt idx="5827">
                  <c:v>48.29</c:v>
                </c:pt>
                <c:pt idx="5828">
                  <c:v>48.29</c:v>
                </c:pt>
                <c:pt idx="5829">
                  <c:v>48.29</c:v>
                </c:pt>
                <c:pt idx="5830">
                  <c:v>48.29</c:v>
                </c:pt>
                <c:pt idx="5831">
                  <c:v>48.29</c:v>
                </c:pt>
                <c:pt idx="5832">
                  <c:v>48.29</c:v>
                </c:pt>
                <c:pt idx="5833">
                  <c:v>48.29</c:v>
                </c:pt>
                <c:pt idx="5834">
                  <c:v>48.29</c:v>
                </c:pt>
                <c:pt idx="5835">
                  <c:v>48.29</c:v>
                </c:pt>
                <c:pt idx="5836">
                  <c:v>48.29</c:v>
                </c:pt>
                <c:pt idx="5837">
                  <c:v>48.29</c:v>
                </c:pt>
                <c:pt idx="5838">
                  <c:v>48.29</c:v>
                </c:pt>
                <c:pt idx="5839">
                  <c:v>48.29</c:v>
                </c:pt>
                <c:pt idx="5840">
                  <c:v>48.29</c:v>
                </c:pt>
                <c:pt idx="5841">
                  <c:v>48.29</c:v>
                </c:pt>
                <c:pt idx="5842">
                  <c:v>48.29</c:v>
                </c:pt>
                <c:pt idx="5843">
                  <c:v>48.29</c:v>
                </c:pt>
                <c:pt idx="5844">
                  <c:v>48.29</c:v>
                </c:pt>
                <c:pt idx="5845">
                  <c:v>48.29</c:v>
                </c:pt>
                <c:pt idx="5846">
                  <c:v>48.29</c:v>
                </c:pt>
                <c:pt idx="5847">
                  <c:v>48.29</c:v>
                </c:pt>
                <c:pt idx="5848">
                  <c:v>48.29</c:v>
                </c:pt>
                <c:pt idx="5849">
                  <c:v>48.3</c:v>
                </c:pt>
                <c:pt idx="5850">
                  <c:v>48.3</c:v>
                </c:pt>
                <c:pt idx="5851">
                  <c:v>48.3</c:v>
                </c:pt>
                <c:pt idx="5852">
                  <c:v>48.3</c:v>
                </c:pt>
                <c:pt idx="5853">
                  <c:v>48.3</c:v>
                </c:pt>
                <c:pt idx="5854">
                  <c:v>48.3</c:v>
                </c:pt>
                <c:pt idx="5855">
                  <c:v>48.3</c:v>
                </c:pt>
                <c:pt idx="5856">
                  <c:v>48.3</c:v>
                </c:pt>
                <c:pt idx="5857">
                  <c:v>48.3</c:v>
                </c:pt>
                <c:pt idx="5858">
                  <c:v>48.3</c:v>
                </c:pt>
                <c:pt idx="5859">
                  <c:v>48.3</c:v>
                </c:pt>
                <c:pt idx="5860">
                  <c:v>48.3</c:v>
                </c:pt>
                <c:pt idx="5861">
                  <c:v>48.3</c:v>
                </c:pt>
                <c:pt idx="5862">
                  <c:v>48.31</c:v>
                </c:pt>
                <c:pt idx="5863">
                  <c:v>48.31</c:v>
                </c:pt>
                <c:pt idx="5864">
                  <c:v>48.31</c:v>
                </c:pt>
                <c:pt idx="5865">
                  <c:v>48.31</c:v>
                </c:pt>
                <c:pt idx="5866">
                  <c:v>48.31</c:v>
                </c:pt>
                <c:pt idx="5867">
                  <c:v>48.31</c:v>
                </c:pt>
                <c:pt idx="5868">
                  <c:v>48.31</c:v>
                </c:pt>
                <c:pt idx="5869">
                  <c:v>48.31</c:v>
                </c:pt>
                <c:pt idx="5870">
                  <c:v>48.31</c:v>
                </c:pt>
                <c:pt idx="5871">
                  <c:v>48.32</c:v>
                </c:pt>
                <c:pt idx="5872">
                  <c:v>48.32</c:v>
                </c:pt>
                <c:pt idx="5873">
                  <c:v>48.32</c:v>
                </c:pt>
                <c:pt idx="5874">
                  <c:v>48.32</c:v>
                </c:pt>
                <c:pt idx="5875">
                  <c:v>48.32</c:v>
                </c:pt>
                <c:pt idx="5876">
                  <c:v>48.32</c:v>
                </c:pt>
                <c:pt idx="5877">
                  <c:v>48.32</c:v>
                </c:pt>
                <c:pt idx="5878">
                  <c:v>48.33</c:v>
                </c:pt>
                <c:pt idx="5879">
                  <c:v>48.33</c:v>
                </c:pt>
                <c:pt idx="5880">
                  <c:v>48.33</c:v>
                </c:pt>
                <c:pt idx="5881">
                  <c:v>48.33</c:v>
                </c:pt>
                <c:pt idx="5882">
                  <c:v>48.33</c:v>
                </c:pt>
                <c:pt idx="5883">
                  <c:v>48.34</c:v>
                </c:pt>
                <c:pt idx="5884">
                  <c:v>48.34</c:v>
                </c:pt>
                <c:pt idx="5885">
                  <c:v>48.34</c:v>
                </c:pt>
                <c:pt idx="5886">
                  <c:v>48.34</c:v>
                </c:pt>
                <c:pt idx="5887">
                  <c:v>48.34</c:v>
                </c:pt>
                <c:pt idx="5888">
                  <c:v>48.35</c:v>
                </c:pt>
                <c:pt idx="5889">
                  <c:v>48.35</c:v>
                </c:pt>
                <c:pt idx="5890">
                  <c:v>48.35</c:v>
                </c:pt>
                <c:pt idx="5891">
                  <c:v>48.35</c:v>
                </c:pt>
                <c:pt idx="5892">
                  <c:v>48.36</c:v>
                </c:pt>
                <c:pt idx="5893">
                  <c:v>48.36</c:v>
                </c:pt>
                <c:pt idx="5894">
                  <c:v>48.36</c:v>
                </c:pt>
                <c:pt idx="5895">
                  <c:v>48.37</c:v>
                </c:pt>
                <c:pt idx="5896">
                  <c:v>48.37</c:v>
                </c:pt>
                <c:pt idx="5897">
                  <c:v>48.37</c:v>
                </c:pt>
                <c:pt idx="5898">
                  <c:v>48.38</c:v>
                </c:pt>
                <c:pt idx="5899">
                  <c:v>48.38</c:v>
                </c:pt>
                <c:pt idx="5900">
                  <c:v>48.38</c:v>
                </c:pt>
                <c:pt idx="5901">
                  <c:v>48.39</c:v>
                </c:pt>
                <c:pt idx="5902">
                  <c:v>48.39</c:v>
                </c:pt>
                <c:pt idx="5903">
                  <c:v>48.4</c:v>
                </c:pt>
                <c:pt idx="5904">
                  <c:v>48.4</c:v>
                </c:pt>
                <c:pt idx="5905">
                  <c:v>48.41</c:v>
                </c:pt>
                <c:pt idx="5906">
                  <c:v>48.41</c:v>
                </c:pt>
                <c:pt idx="5907">
                  <c:v>48.42</c:v>
                </c:pt>
                <c:pt idx="5908">
                  <c:v>48.42</c:v>
                </c:pt>
                <c:pt idx="5909">
                  <c:v>48.43</c:v>
                </c:pt>
                <c:pt idx="5910">
                  <c:v>48.43</c:v>
                </c:pt>
                <c:pt idx="5911">
                  <c:v>48.44</c:v>
                </c:pt>
                <c:pt idx="5912">
                  <c:v>48.44</c:v>
                </c:pt>
                <c:pt idx="5913">
                  <c:v>48.45</c:v>
                </c:pt>
                <c:pt idx="5914">
                  <c:v>48.45</c:v>
                </c:pt>
                <c:pt idx="5915">
                  <c:v>48.45</c:v>
                </c:pt>
                <c:pt idx="5916">
                  <c:v>48.46</c:v>
                </c:pt>
                <c:pt idx="5917">
                  <c:v>48.46</c:v>
                </c:pt>
                <c:pt idx="5918">
                  <c:v>48.47</c:v>
                </c:pt>
                <c:pt idx="5919">
                  <c:v>48.47</c:v>
                </c:pt>
                <c:pt idx="5920">
                  <c:v>48.48</c:v>
                </c:pt>
                <c:pt idx="5921">
                  <c:v>48.48</c:v>
                </c:pt>
                <c:pt idx="5922">
                  <c:v>48.48</c:v>
                </c:pt>
                <c:pt idx="5923">
                  <c:v>48.49</c:v>
                </c:pt>
                <c:pt idx="5924">
                  <c:v>48.49</c:v>
                </c:pt>
                <c:pt idx="5925">
                  <c:v>48.5</c:v>
                </c:pt>
                <c:pt idx="5926">
                  <c:v>48.5</c:v>
                </c:pt>
                <c:pt idx="5927">
                  <c:v>48.5</c:v>
                </c:pt>
                <c:pt idx="5928">
                  <c:v>48.51</c:v>
                </c:pt>
                <c:pt idx="5929">
                  <c:v>48.51</c:v>
                </c:pt>
                <c:pt idx="5930">
                  <c:v>48.51</c:v>
                </c:pt>
                <c:pt idx="5931">
                  <c:v>48.52</c:v>
                </c:pt>
                <c:pt idx="5932">
                  <c:v>48.52</c:v>
                </c:pt>
                <c:pt idx="5933">
                  <c:v>48.52</c:v>
                </c:pt>
                <c:pt idx="5934">
                  <c:v>48.52</c:v>
                </c:pt>
                <c:pt idx="5935">
                  <c:v>48.53</c:v>
                </c:pt>
                <c:pt idx="5936">
                  <c:v>48.53</c:v>
                </c:pt>
                <c:pt idx="5937">
                  <c:v>48.53</c:v>
                </c:pt>
                <c:pt idx="5938">
                  <c:v>48.53</c:v>
                </c:pt>
                <c:pt idx="5939">
                  <c:v>48.53</c:v>
                </c:pt>
                <c:pt idx="5940">
                  <c:v>48.54</c:v>
                </c:pt>
                <c:pt idx="5941">
                  <c:v>48.54</c:v>
                </c:pt>
                <c:pt idx="5942">
                  <c:v>48.54</c:v>
                </c:pt>
                <c:pt idx="5943">
                  <c:v>48.54</c:v>
                </c:pt>
                <c:pt idx="5944">
                  <c:v>48.54</c:v>
                </c:pt>
                <c:pt idx="5945">
                  <c:v>48.54</c:v>
                </c:pt>
                <c:pt idx="5946">
                  <c:v>48.54</c:v>
                </c:pt>
                <c:pt idx="5947">
                  <c:v>48.54</c:v>
                </c:pt>
                <c:pt idx="5948">
                  <c:v>48.54</c:v>
                </c:pt>
                <c:pt idx="5949">
                  <c:v>48.54</c:v>
                </c:pt>
                <c:pt idx="5950">
                  <c:v>48.54</c:v>
                </c:pt>
                <c:pt idx="5951">
                  <c:v>48.54</c:v>
                </c:pt>
                <c:pt idx="5952">
                  <c:v>48.54</c:v>
                </c:pt>
                <c:pt idx="5953">
                  <c:v>48.54</c:v>
                </c:pt>
                <c:pt idx="5954">
                  <c:v>48.54</c:v>
                </c:pt>
                <c:pt idx="5955">
                  <c:v>48.54</c:v>
                </c:pt>
                <c:pt idx="5956">
                  <c:v>48.54</c:v>
                </c:pt>
                <c:pt idx="5957">
                  <c:v>48.54</c:v>
                </c:pt>
                <c:pt idx="5958">
                  <c:v>48.54</c:v>
                </c:pt>
                <c:pt idx="5959">
                  <c:v>48.54</c:v>
                </c:pt>
                <c:pt idx="5960">
                  <c:v>48.54</c:v>
                </c:pt>
                <c:pt idx="5961">
                  <c:v>48.54</c:v>
                </c:pt>
                <c:pt idx="5962">
                  <c:v>48.54</c:v>
                </c:pt>
                <c:pt idx="5963">
                  <c:v>48.54</c:v>
                </c:pt>
                <c:pt idx="5964">
                  <c:v>48.54</c:v>
                </c:pt>
                <c:pt idx="5965">
                  <c:v>48.54</c:v>
                </c:pt>
                <c:pt idx="5966">
                  <c:v>48.54</c:v>
                </c:pt>
                <c:pt idx="5967">
                  <c:v>48.54</c:v>
                </c:pt>
                <c:pt idx="5968">
                  <c:v>48.54</c:v>
                </c:pt>
                <c:pt idx="5969">
                  <c:v>48.54</c:v>
                </c:pt>
                <c:pt idx="5970">
                  <c:v>48.54</c:v>
                </c:pt>
                <c:pt idx="5971">
                  <c:v>48.54</c:v>
                </c:pt>
                <c:pt idx="5972">
                  <c:v>48.54</c:v>
                </c:pt>
                <c:pt idx="5973">
                  <c:v>48.54</c:v>
                </c:pt>
                <c:pt idx="5974">
                  <c:v>48.54</c:v>
                </c:pt>
                <c:pt idx="5975">
                  <c:v>48.54</c:v>
                </c:pt>
                <c:pt idx="5976">
                  <c:v>48.54</c:v>
                </c:pt>
                <c:pt idx="5977">
                  <c:v>48.54</c:v>
                </c:pt>
                <c:pt idx="5978">
                  <c:v>48.54</c:v>
                </c:pt>
                <c:pt idx="5979">
                  <c:v>48.54</c:v>
                </c:pt>
                <c:pt idx="5980">
                  <c:v>48.54</c:v>
                </c:pt>
                <c:pt idx="5981">
                  <c:v>48.53</c:v>
                </c:pt>
                <c:pt idx="5982">
                  <c:v>48.53</c:v>
                </c:pt>
                <c:pt idx="5983">
                  <c:v>48.53</c:v>
                </c:pt>
                <c:pt idx="5984">
                  <c:v>48.53</c:v>
                </c:pt>
                <c:pt idx="5985">
                  <c:v>48.53</c:v>
                </c:pt>
                <c:pt idx="5986">
                  <c:v>48.53</c:v>
                </c:pt>
                <c:pt idx="5987">
                  <c:v>48.53</c:v>
                </c:pt>
                <c:pt idx="5988">
                  <c:v>48.53</c:v>
                </c:pt>
                <c:pt idx="5989">
                  <c:v>48.53</c:v>
                </c:pt>
                <c:pt idx="5990">
                  <c:v>48.53</c:v>
                </c:pt>
                <c:pt idx="5991">
                  <c:v>48.52</c:v>
                </c:pt>
                <c:pt idx="5992">
                  <c:v>48.52</c:v>
                </c:pt>
                <c:pt idx="5993">
                  <c:v>48.52</c:v>
                </c:pt>
                <c:pt idx="5994">
                  <c:v>48.52</c:v>
                </c:pt>
                <c:pt idx="5995">
                  <c:v>48.52</c:v>
                </c:pt>
                <c:pt idx="5996">
                  <c:v>48.51</c:v>
                </c:pt>
                <c:pt idx="5997">
                  <c:v>48.51</c:v>
                </c:pt>
                <c:pt idx="5998">
                  <c:v>48.51</c:v>
                </c:pt>
                <c:pt idx="5999">
                  <c:v>48.51</c:v>
                </c:pt>
                <c:pt idx="6000">
                  <c:v>48.5</c:v>
                </c:pt>
                <c:pt idx="6001">
                  <c:v>48.5</c:v>
                </c:pt>
                <c:pt idx="6002">
                  <c:v>48.5</c:v>
                </c:pt>
                <c:pt idx="6003">
                  <c:v>48.5</c:v>
                </c:pt>
                <c:pt idx="6004">
                  <c:v>48.5</c:v>
                </c:pt>
                <c:pt idx="6005">
                  <c:v>48.5</c:v>
                </c:pt>
                <c:pt idx="6006">
                  <c:v>48.5</c:v>
                </c:pt>
                <c:pt idx="6007">
                  <c:v>48.49</c:v>
                </c:pt>
                <c:pt idx="6008">
                  <c:v>48.49</c:v>
                </c:pt>
                <c:pt idx="6009">
                  <c:v>48.49</c:v>
                </c:pt>
                <c:pt idx="6010">
                  <c:v>48.49</c:v>
                </c:pt>
                <c:pt idx="6011">
                  <c:v>48.48</c:v>
                </c:pt>
                <c:pt idx="6012">
                  <c:v>48.48</c:v>
                </c:pt>
                <c:pt idx="6013">
                  <c:v>48.48</c:v>
                </c:pt>
                <c:pt idx="6014">
                  <c:v>48.48</c:v>
                </c:pt>
                <c:pt idx="6015">
                  <c:v>48.48</c:v>
                </c:pt>
                <c:pt idx="6016">
                  <c:v>48.47</c:v>
                </c:pt>
                <c:pt idx="6017">
                  <c:v>48.47</c:v>
                </c:pt>
                <c:pt idx="6018">
                  <c:v>48.47</c:v>
                </c:pt>
                <c:pt idx="6019">
                  <c:v>48.47</c:v>
                </c:pt>
                <c:pt idx="6020">
                  <c:v>48.46</c:v>
                </c:pt>
                <c:pt idx="6021">
                  <c:v>48.46</c:v>
                </c:pt>
                <c:pt idx="6022">
                  <c:v>48.46</c:v>
                </c:pt>
                <c:pt idx="6023">
                  <c:v>48.46</c:v>
                </c:pt>
                <c:pt idx="6024">
                  <c:v>48.45</c:v>
                </c:pt>
                <c:pt idx="6025">
                  <c:v>48.45</c:v>
                </c:pt>
                <c:pt idx="6026">
                  <c:v>48.45</c:v>
                </c:pt>
                <c:pt idx="6027">
                  <c:v>48.44</c:v>
                </c:pt>
                <c:pt idx="6028">
                  <c:v>48.44</c:v>
                </c:pt>
                <c:pt idx="6029">
                  <c:v>48.44</c:v>
                </c:pt>
                <c:pt idx="6030">
                  <c:v>48.44</c:v>
                </c:pt>
                <c:pt idx="6031">
                  <c:v>48.43</c:v>
                </c:pt>
                <c:pt idx="6032">
                  <c:v>48.43</c:v>
                </c:pt>
                <c:pt idx="6033">
                  <c:v>48.43</c:v>
                </c:pt>
                <c:pt idx="6034">
                  <c:v>48.43</c:v>
                </c:pt>
                <c:pt idx="6035">
                  <c:v>48.43</c:v>
                </c:pt>
                <c:pt idx="6036">
                  <c:v>48.43</c:v>
                </c:pt>
                <c:pt idx="6037">
                  <c:v>48.42</c:v>
                </c:pt>
                <c:pt idx="6038">
                  <c:v>48.42</c:v>
                </c:pt>
                <c:pt idx="6039">
                  <c:v>48.42</c:v>
                </c:pt>
                <c:pt idx="6040">
                  <c:v>48.42</c:v>
                </c:pt>
                <c:pt idx="6041">
                  <c:v>48.41</c:v>
                </c:pt>
                <c:pt idx="6042">
                  <c:v>48.41</c:v>
                </c:pt>
                <c:pt idx="6043">
                  <c:v>48.41</c:v>
                </c:pt>
                <c:pt idx="6044">
                  <c:v>48.4</c:v>
                </c:pt>
                <c:pt idx="6045">
                  <c:v>48.4</c:v>
                </c:pt>
                <c:pt idx="6046">
                  <c:v>48.4</c:v>
                </c:pt>
                <c:pt idx="6047">
                  <c:v>48.39</c:v>
                </c:pt>
                <c:pt idx="6048">
                  <c:v>48.39</c:v>
                </c:pt>
                <c:pt idx="6049">
                  <c:v>48.39</c:v>
                </c:pt>
                <c:pt idx="6050">
                  <c:v>48.39</c:v>
                </c:pt>
                <c:pt idx="6051">
                  <c:v>48.39</c:v>
                </c:pt>
                <c:pt idx="6052">
                  <c:v>48.38</c:v>
                </c:pt>
                <c:pt idx="6053">
                  <c:v>48.38</c:v>
                </c:pt>
                <c:pt idx="6054">
                  <c:v>48.38</c:v>
                </c:pt>
                <c:pt idx="6055">
                  <c:v>48.37</c:v>
                </c:pt>
                <c:pt idx="6056">
                  <c:v>48.37</c:v>
                </c:pt>
                <c:pt idx="6057">
                  <c:v>48.36</c:v>
                </c:pt>
                <c:pt idx="6058">
                  <c:v>48.36</c:v>
                </c:pt>
                <c:pt idx="6059">
                  <c:v>48.36</c:v>
                </c:pt>
                <c:pt idx="6060">
                  <c:v>48.36</c:v>
                </c:pt>
                <c:pt idx="6061">
                  <c:v>48.35</c:v>
                </c:pt>
                <c:pt idx="6062">
                  <c:v>48.35</c:v>
                </c:pt>
                <c:pt idx="6063">
                  <c:v>48.35</c:v>
                </c:pt>
                <c:pt idx="6064">
                  <c:v>48.34</c:v>
                </c:pt>
                <c:pt idx="6065">
                  <c:v>48.34</c:v>
                </c:pt>
                <c:pt idx="6066">
                  <c:v>48.34</c:v>
                </c:pt>
                <c:pt idx="6067">
                  <c:v>48.34</c:v>
                </c:pt>
                <c:pt idx="6068">
                  <c:v>48.33</c:v>
                </c:pt>
                <c:pt idx="6069">
                  <c:v>48.33</c:v>
                </c:pt>
                <c:pt idx="6070">
                  <c:v>48.33</c:v>
                </c:pt>
                <c:pt idx="6071">
                  <c:v>48.33</c:v>
                </c:pt>
                <c:pt idx="6072">
                  <c:v>48.32</c:v>
                </c:pt>
                <c:pt idx="6073">
                  <c:v>48.32</c:v>
                </c:pt>
                <c:pt idx="6074">
                  <c:v>48.32</c:v>
                </c:pt>
                <c:pt idx="6075">
                  <c:v>48.31</c:v>
                </c:pt>
                <c:pt idx="6076">
                  <c:v>48.31</c:v>
                </c:pt>
                <c:pt idx="6077">
                  <c:v>48.3</c:v>
                </c:pt>
                <c:pt idx="6078">
                  <c:v>48.3</c:v>
                </c:pt>
                <c:pt idx="6079">
                  <c:v>48.3</c:v>
                </c:pt>
                <c:pt idx="6080">
                  <c:v>48.3</c:v>
                </c:pt>
                <c:pt idx="6081">
                  <c:v>48.29</c:v>
                </c:pt>
                <c:pt idx="6082">
                  <c:v>48.29</c:v>
                </c:pt>
                <c:pt idx="6083">
                  <c:v>48.29</c:v>
                </c:pt>
                <c:pt idx="6084">
                  <c:v>48.28</c:v>
                </c:pt>
                <c:pt idx="6085">
                  <c:v>48.28</c:v>
                </c:pt>
                <c:pt idx="6086">
                  <c:v>48.28</c:v>
                </c:pt>
                <c:pt idx="6087">
                  <c:v>48.27</c:v>
                </c:pt>
                <c:pt idx="6088">
                  <c:v>48.27</c:v>
                </c:pt>
                <c:pt idx="6089">
                  <c:v>48.27</c:v>
                </c:pt>
                <c:pt idx="6090">
                  <c:v>48.26</c:v>
                </c:pt>
                <c:pt idx="6091">
                  <c:v>48.26</c:v>
                </c:pt>
                <c:pt idx="6092">
                  <c:v>48.26</c:v>
                </c:pt>
                <c:pt idx="6093">
                  <c:v>48.25</c:v>
                </c:pt>
                <c:pt idx="6094">
                  <c:v>48.25</c:v>
                </c:pt>
                <c:pt idx="6095">
                  <c:v>48.25</c:v>
                </c:pt>
                <c:pt idx="6096">
                  <c:v>48.25</c:v>
                </c:pt>
                <c:pt idx="6097">
                  <c:v>48.24</c:v>
                </c:pt>
                <c:pt idx="6098">
                  <c:v>48.24</c:v>
                </c:pt>
                <c:pt idx="6099">
                  <c:v>48.24</c:v>
                </c:pt>
                <c:pt idx="6100">
                  <c:v>48.23</c:v>
                </c:pt>
                <c:pt idx="6101">
                  <c:v>48.23</c:v>
                </c:pt>
                <c:pt idx="6102">
                  <c:v>48.23</c:v>
                </c:pt>
                <c:pt idx="6103">
                  <c:v>48.23</c:v>
                </c:pt>
                <c:pt idx="6104">
                  <c:v>48.22</c:v>
                </c:pt>
                <c:pt idx="6105">
                  <c:v>48.22</c:v>
                </c:pt>
                <c:pt idx="6106">
                  <c:v>48.22</c:v>
                </c:pt>
                <c:pt idx="6107">
                  <c:v>48.21</c:v>
                </c:pt>
                <c:pt idx="6108">
                  <c:v>48.21</c:v>
                </c:pt>
                <c:pt idx="6109">
                  <c:v>48.21</c:v>
                </c:pt>
                <c:pt idx="6110">
                  <c:v>48.21</c:v>
                </c:pt>
                <c:pt idx="6111">
                  <c:v>48.21</c:v>
                </c:pt>
                <c:pt idx="6112">
                  <c:v>48.21</c:v>
                </c:pt>
                <c:pt idx="6113">
                  <c:v>48.21</c:v>
                </c:pt>
                <c:pt idx="6114">
                  <c:v>48.21</c:v>
                </c:pt>
                <c:pt idx="6115">
                  <c:v>48.21</c:v>
                </c:pt>
                <c:pt idx="6116">
                  <c:v>48.22</c:v>
                </c:pt>
                <c:pt idx="6117">
                  <c:v>48.22</c:v>
                </c:pt>
                <c:pt idx="6118">
                  <c:v>48.22</c:v>
                </c:pt>
                <c:pt idx="6119">
                  <c:v>48.23</c:v>
                </c:pt>
                <c:pt idx="6120">
                  <c:v>48.23</c:v>
                </c:pt>
                <c:pt idx="6121">
                  <c:v>48.23</c:v>
                </c:pt>
                <c:pt idx="6122">
                  <c:v>48.24</c:v>
                </c:pt>
                <c:pt idx="6123">
                  <c:v>48.24</c:v>
                </c:pt>
                <c:pt idx="6124">
                  <c:v>48.25</c:v>
                </c:pt>
                <c:pt idx="6125">
                  <c:v>48.25</c:v>
                </c:pt>
                <c:pt idx="6126">
                  <c:v>48.26</c:v>
                </c:pt>
                <c:pt idx="6127">
                  <c:v>48.26</c:v>
                </c:pt>
                <c:pt idx="6128">
                  <c:v>48.27</c:v>
                </c:pt>
                <c:pt idx="6129">
                  <c:v>48.28</c:v>
                </c:pt>
                <c:pt idx="6130">
                  <c:v>48.29</c:v>
                </c:pt>
                <c:pt idx="6131">
                  <c:v>48.29</c:v>
                </c:pt>
                <c:pt idx="6132">
                  <c:v>48.3</c:v>
                </c:pt>
                <c:pt idx="6133">
                  <c:v>48.31</c:v>
                </c:pt>
                <c:pt idx="6134">
                  <c:v>48.32</c:v>
                </c:pt>
                <c:pt idx="6135">
                  <c:v>48.33</c:v>
                </c:pt>
                <c:pt idx="6136">
                  <c:v>48.33</c:v>
                </c:pt>
                <c:pt idx="6137">
                  <c:v>48.34</c:v>
                </c:pt>
                <c:pt idx="6138">
                  <c:v>48.35</c:v>
                </c:pt>
                <c:pt idx="6139">
                  <c:v>48.36</c:v>
                </c:pt>
                <c:pt idx="6140">
                  <c:v>48.37</c:v>
                </c:pt>
                <c:pt idx="6141">
                  <c:v>48.38</c:v>
                </c:pt>
                <c:pt idx="6142">
                  <c:v>48.4</c:v>
                </c:pt>
                <c:pt idx="6143">
                  <c:v>48.41</c:v>
                </c:pt>
                <c:pt idx="6144">
                  <c:v>48.42</c:v>
                </c:pt>
                <c:pt idx="6145">
                  <c:v>48.43</c:v>
                </c:pt>
                <c:pt idx="6146">
                  <c:v>48.44</c:v>
                </c:pt>
                <c:pt idx="6147">
                  <c:v>48.46</c:v>
                </c:pt>
                <c:pt idx="6148">
                  <c:v>48.47</c:v>
                </c:pt>
                <c:pt idx="6149">
                  <c:v>48.48</c:v>
                </c:pt>
                <c:pt idx="6150">
                  <c:v>48.49</c:v>
                </c:pt>
                <c:pt idx="6151">
                  <c:v>48.5</c:v>
                </c:pt>
                <c:pt idx="6152">
                  <c:v>48.51</c:v>
                </c:pt>
                <c:pt idx="6153">
                  <c:v>48.52</c:v>
                </c:pt>
                <c:pt idx="6154">
                  <c:v>48.53</c:v>
                </c:pt>
                <c:pt idx="6155">
                  <c:v>48.54</c:v>
                </c:pt>
                <c:pt idx="6156">
                  <c:v>48.55</c:v>
                </c:pt>
                <c:pt idx="6157">
                  <c:v>48.56</c:v>
                </c:pt>
                <c:pt idx="6158">
                  <c:v>48.57</c:v>
                </c:pt>
                <c:pt idx="6159">
                  <c:v>48.58</c:v>
                </c:pt>
                <c:pt idx="6160">
                  <c:v>48.59</c:v>
                </c:pt>
                <c:pt idx="6161">
                  <c:v>48.59</c:v>
                </c:pt>
                <c:pt idx="6162">
                  <c:v>48.6</c:v>
                </c:pt>
                <c:pt idx="6163">
                  <c:v>48.61</c:v>
                </c:pt>
                <c:pt idx="6164">
                  <c:v>48.62</c:v>
                </c:pt>
                <c:pt idx="6165">
                  <c:v>48.63</c:v>
                </c:pt>
                <c:pt idx="6166">
                  <c:v>48.63</c:v>
                </c:pt>
                <c:pt idx="6167">
                  <c:v>48.64</c:v>
                </c:pt>
                <c:pt idx="6168">
                  <c:v>48.65</c:v>
                </c:pt>
                <c:pt idx="6169">
                  <c:v>48.65</c:v>
                </c:pt>
                <c:pt idx="6170">
                  <c:v>48.66</c:v>
                </c:pt>
                <c:pt idx="6171">
                  <c:v>48.66</c:v>
                </c:pt>
                <c:pt idx="6172">
                  <c:v>48.67</c:v>
                </c:pt>
                <c:pt idx="6173">
                  <c:v>48.67</c:v>
                </c:pt>
                <c:pt idx="6174">
                  <c:v>48.68</c:v>
                </c:pt>
                <c:pt idx="6175">
                  <c:v>48.68</c:v>
                </c:pt>
                <c:pt idx="6176">
                  <c:v>48.69</c:v>
                </c:pt>
                <c:pt idx="6177">
                  <c:v>48.69</c:v>
                </c:pt>
                <c:pt idx="6178">
                  <c:v>48.69</c:v>
                </c:pt>
                <c:pt idx="6179">
                  <c:v>48.7</c:v>
                </c:pt>
                <c:pt idx="6180">
                  <c:v>48.7</c:v>
                </c:pt>
                <c:pt idx="6181">
                  <c:v>48.7</c:v>
                </c:pt>
                <c:pt idx="6182">
                  <c:v>48.71</c:v>
                </c:pt>
                <c:pt idx="6183">
                  <c:v>48.71</c:v>
                </c:pt>
                <c:pt idx="6184">
                  <c:v>48.71</c:v>
                </c:pt>
                <c:pt idx="6185">
                  <c:v>48.71</c:v>
                </c:pt>
                <c:pt idx="6186">
                  <c:v>48.71</c:v>
                </c:pt>
                <c:pt idx="6187">
                  <c:v>48.71</c:v>
                </c:pt>
                <c:pt idx="6188">
                  <c:v>48.71</c:v>
                </c:pt>
                <c:pt idx="6189">
                  <c:v>48.72</c:v>
                </c:pt>
                <c:pt idx="6190">
                  <c:v>48.72</c:v>
                </c:pt>
                <c:pt idx="6191">
                  <c:v>48.72</c:v>
                </c:pt>
                <c:pt idx="6192">
                  <c:v>48.72</c:v>
                </c:pt>
                <c:pt idx="6193">
                  <c:v>48.72</c:v>
                </c:pt>
                <c:pt idx="6194">
                  <c:v>48.72</c:v>
                </c:pt>
                <c:pt idx="6195">
                  <c:v>48.72</c:v>
                </c:pt>
                <c:pt idx="6196">
                  <c:v>48.73</c:v>
                </c:pt>
                <c:pt idx="6197">
                  <c:v>48.73</c:v>
                </c:pt>
                <c:pt idx="6198">
                  <c:v>48.73</c:v>
                </c:pt>
                <c:pt idx="6199">
                  <c:v>48.73</c:v>
                </c:pt>
                <c:pt idx="6200">
                  <c:v>48.73</c:v>
                </c:pt>
                <c:pt idx="6201">
                  <c:v>48.73</c:v>
                </c:pt>
                <c:pt idx="6202">
                  <c:v>48.73</c:v>
                </c:pt>
                <c:pt idx="6203">
                  <c:v>48.73</c:v>
                </c:pt>
                <c:pt idx="6204">
                  <c:v>48.73</c:v>
                </c:pt>
                <c:pt idx="6205">
                  <c:v>48.73</c:v>
                </c:pt>
                <c:pt idx="6206">
                  <c:v>48.73</c:v>
                </c:pt>
                <c:pt idx="6207">
                  <c:v>48.73</c:v>
                </c:pt>
                <c:pt idx="6208">
                  <c:v>48.73</c:v>
                </c:pt>
                <c:pt idx="6209">
                  <c:v>48.73</c:v>
                </c:pt>
                <c:pt idx="6210">
                  <c:v>48.73</c:v>
                </c:pt>
                <c:pt idx="6211">
                  <c:v>48.73</c:v>
                </c:pt>
                <c:pt idx="6212">
                  <c:v>48.73</c:v>
                </c:pt>
                <c:pt idx="6213">
                  <c:v>48.73</c:v>
                </c:pt>
                <c:pt idx="6214">
                  <c:v>48.73</c:v>
                </c:pt>
                <c:pt idx="6215">
                  <c:v>48.73</c:v>
                </c:pt>
                <c:pt idx="6216">
                  <c:v>48.73</c:v>
                </c:pt>
                <c:pt idx="6217">
                  <c:v>48.73</c:v>
                </c:pt>
                <c:pt idx="6218">
                  <c:v>48.73</c:v>
                </c:pt>
                <c:pt idx="6219">
                  <c:v>48.73</c:v>
                </c:pt>
                <c:pt idx="6220">
                  <c:v>48.73</c:v>
                </c:pt>
                <c:pt idx="6221">
                  <c:v>48.73</c:v>
                </c:pt>
                <c:pt idx="6222">
                  <c:v>48.73</c:v>
                </c:pt>
                <c:pt idx="6223">
                  <c:v>48.73</c:v>
                </c:pt>
                <c:pt idx="6224">
                  <c:v>48.73</c:v>
                </c:pt>
                <c:pt idx="6225">
                  <c:v>48.73</c:v>
                </c:pt>
                <c:pt idx="6226">
                  <c:v>48.73</c:v>
                </c:pt>
                <c:pt idx="6227">
                  <c:v>48.72</c:v>
                </c:pt>
                <c:pt idx="6228">
                  <c:v>48.72</c:v>
                </c:pt>
                <c:pt idx="6229">
                  <c:v>48.72</c:v>
                </c:pt>
                <c:pt idx="6230">
                  <c:v>48.72</c:v>
                </c:pt>
                <c:pt idx="6231">
                  <c:v>48.72</c:v>
                </c:pt>
                <c:pt idx="6232">
                  <c:v>48.72</c:v>
                </c:pt>
                <c:pt idx="6233">
                  <c:v>48.72</c:v>
                </c:pt>
                <c:pt idx="6234">
                  <c:v>48.72</c:v>
                </c:pt>
                <c:pt idx="6235">
                  <c:v>48.72</c:v>
                </c:pt>
                <c:pt idx="6236">
                  <c:v>48.72</c:v>
                </c:pt>
                <c:pt idx="6237">
                  <c:v>48.71</c:v>
                </c:pt>
                <c:pt idx="6238">
                  <c:v>48.71</c:v>
                </c:pt>
                <c:pt idx="6239">
                  <c:v>48.71</c:v>
                </c:pt>
                <c:pt idx="6240">
                  <c:v>48.71</c:v>
                </c:pt>
                <c:pt idx="6241">
                  <c:v>48.71</c:v>
                </c:pt>
                <c:pt idx="6242">
                  <c:v>48.71</c:v>
                </c:pt>
                <c:pt idx="6243">
                  <c:v>48.71</c:v>
                </c:pt>
                <c:pt idx="6244">
                  <c:v>48.71</c:v>
                </c:pt>
                <c:pt idx="6245">
                  <c:v>48.71</c:v>
                </c:pt>
                <c:pt idx="6246">
                  <c:v>48.71</c:v>
                </c:pt>
                <c:pt idx="6247">
                  <c:v>48.71</c:v>
                </c:pt>
                <c:pt idx="6248">
                  <c:v>48.71</c:v>
                </c:pt>
                <c:pt idx="6249">
                  <c:v>48.71</c:v>
                </c:pt>
                <c:pt idx="6250">
                  <c:v>48.71</c:v>
                </c:pt>
                <c:pt idx="6251">
                  <c:v>48.71</c:v>
                </c:pt>
                <c:pt idx="6252">
                  <c:v>48.71</c:v>
                </c:pt>
                <c:pt idx="6253">
                  <c:v>48.71</c:v>
                </c:pt>
                <c:pt idx="6254">
                  <c:v>48.71</c:v>
                </c:pt>
                <c:pt idx="6255">
                  <c:v>48.71</c:v>
                </c:pt>
                <c:pt idx="6256">
                  <c:v>48.71</c:v>
                </c:pt>
                <c:pt idx="6257">
                  <c:v>48.71</c:v>
                </c:pt>
                <c:pt idx="6258">
                  <c:v>48.71</c:v>
                </c:pt>
                <c:pt idx="6259">
                  <c:v>48.71</c:v>
                </c:pt>
                <c:pt idx="6260">
                  <c:v>48.71</c:v>
                </c:pt>
                <c:pt idx="6261">
                  <c:v>48.71</c:v>
                </c:pt>
                <c:pt idx="6262">
                  <c:v>48.71</c:v>
                </c:pt>
                <c:pt idx="6263">
                  <c:v>48.71</c:v>
                </c:pt>
                <c:pt idx="6264">
                  <c:v>48.71</c:v>
                </c:pt>
                <c:pt idx="6265">
                  <c:v>48.71</c:v>
                </c:pt>
                <c:pt idx="6266">
                  <c:v>48.71</c:v>
                </c:pt>
                <c:pt idx="6267">
                  <c:v>48.71</c:v>
                </c:pt>
                <c:pt idx="6268">
                  <c:v>48.71</c:v>
                </c:pt>
                <c:pt idx="6269">
                  <c:v>48.71</c:v>
                </c:pt>
                <c:pt idx="6270">
                  <c:v>48.71</c:v>
                </c:pt>
                <c:pt idx="6271">
                  <c:v>48.71</c:v>
                </c:pt>
                <c:pt idx="6272">
                  <c:v>48.71</c:v>
                </c:pt>
                <c:pt idx="6273">
                  <c:v>48.71</c:v>
                </c:pt>
                <c:pt idx="6274">
                  <c:v>48.71</c:v>
                </c:pt>
                <c:pt idx="6275">
                  <c:v>48.71</c:v>
                </c:pt>
                <c:pt idx="6276">
                  <c:v>48.71</c:v>
                </c:pt>
                <c:pt idx="6277">
                  <c:v>48.71</c:v>
                </c:pt>
                <c:pt idx="6278">
                  <c:v>48.71</c:v>
                </c:pt>
                <c:pt idx="6279">
                  <c:v>48.71</c:v>
                </c:pt>
                <c:pt idx="6280">
                  <c:v>48.71</c:v>
                </c:pt>
                <c:pt idx="6281">
                  <c:v>48.71</c:v>
                </c:pt>
                <c:pt idx="6282">
                  <c:v>48.71</c:v>
                </c:pt>
                <c:pt idx="6283">
                  <c:v>48.72</c:v>
                </c:pt>
                <c:pt idx="6284">
                  <c:v>48.72</c:v>
                </c:pt>
                <c:pt idx="6285">
                  <c:v>48.72</c:v>
                </c:pt>
                <c:pt idx="6286">
                  <c:v>48.72</c:v>
                </c:pt>
                <c:pt idx="6287">
                  <c:v>48.72</c:v>
                </c:pt>
                <c:pt idx="6288">
                  <c:v>48.72</c:v>
                </c:pt>
                <c:pt idx="6289">
                  <c:v>48.72</c:v>
                </c:pt>
                <c:pt idx="6290">
                  <c:v>48.72</c:v>
                </c:pt>
                <c:pt idx="6291">
                  <c:v>48.72</c:v>
                </c:pt>
                <c:pt idx="6292">
                  <c:v>48.72</c:v>
                </c:pt>
                <c:pt idx="6293">
                  <c:v>48.72</c:v>
                </c:pt>
                <c:pt idx="6294">
                  <c:v>48.72</c:v>
                </c:pt>
                <c:pt idx="6295">
                  <c:v>48.72</c:v>
                </c:pt>
                <c:pt idx="6296">
                  <c:v>48.72</c:v>
                </c:pt>
                <c:pt idx="6297">
                  <c:v>48.72</c:v>
                </c:pt>
                <c:pt idx="6298">
                  <c:v>48.72</c:v>
                </c:pt>
                <c:pt idx="6299">
                  <c:v>48.72</c:v>
                </c:pt>
                <c:pt idx="6300">
                  <c:v>48.72</c:v>
                </c:pt>
                <c:pt idx="6301">
                  <c:v>48.72</c:v>
                </c:pt>
                <c:pt idx="6302">
                  <c:v>48.72</c:v>
                </c:pt>
                <c:pt idx="6303">
                  <c:v>48.72</c:v>
                </c:pt>
                <c:pt idx="6304">
                  <c:v>48.72</c:v>
                </c:pt>
                <c:pt idx="6305">
                  <c:v>48.72</c:v>
                </c:pt>
                <c:pt idx="6306">
                  <c:v>48.72</c:v>
                </c:pt>
                <c:pt idx="6307">
                  <c:v>48.72</c:v>
                </c:pt>
                <c:pt idx="6308">
                  <c:v>48.72</c:v>
                </c:pt>
                <c:pt idx="6309">
                  <c:v>48.72</c:v>
                </c:pt>
                <c:pt idx="6310">
                  <c:v>48.72</c:v>
                </c:pt>
                <c:pt idx="6311">
                  <c:v>48.72</c:v>
                </c:pt>
                <c:pt idx="6312">
                  <c:v>48.72</c:v>
                </c:pt>
                <c:pt idx="6313">
                  <c:v>48.72</c:v>
                </c:pt>
                <c:pt idx="6314">
                  <c:v>48.72</c:v>
                </c:pt>
                <c:pt idx="6315">
                  <c:v>48.72</c:v>
                </c:pt>
                <c:pt idx="6316">
                  <c:v>48.72</c:v>
                </c:pt>
                <c:pt idx="6317">
                  <c:v>48.72</c:v>
                </c:pt>
                <c:pt idx="6318">
                  <c:v>48.72</c:v>
                </c:pt>
                <c:pt idx="6319">
                  <c:v>48.72</c:v>
                </c:pt>
                <c:pt idx="6320">
                  <c:v>48.72</c:v>
                </c:pt>
                <c:pt idx="6321">
                  <c:v>48.72</c:v>
                </c:pt>
                <c:pt idx="6322">
                  <c:v>48.72</c:v>
                </c:pt>
                <c:pt idx="6323">
                  <c:v>48.71</c:v>
                </c:pt>
                <c:pt idx="6324">
                  <c:v>48.71</c:v>
                </c:pt>
                <c:pt idx="6325">
                  <c:v>48.71</c:v>
                </c:pt>
                <c:pt idx="6326">
                  <c:v>48.71</c:v>
                </c:pt>
                <c:pt idx="6327">
                  <c:v>48.71</c:v>
                </c:pt>
                <c:pt idx="6328">
                  <c:v>48.71</c:v>
                </c:pt>
                <c:pt idx="6329">
                  <c:v>48.71</c:v>
                </c:pt>
                <c:pt idx="6330">
                  <c:v>48.71</c:v>
                </c:pt>
                <c:pt idx="6331">
                  <c:v>48.71</c:v>
                </c:pt>
                <c:pt idx="6332">
                  <c:v>48.71</c:v>
                </c:pt>
                <c:pt idx="6333">
                  <c:v>48.71</c:v>
                </c:pt>
                <c:pt idx="6334">
                  <c:v>48.71</c:v>
                </c:pt>
                <c:pt idx="6335">
                  <c:v>48.71</c:v>
                </c:pt>
                <c:pt idx="6336">
                  <c:v>48.71</c:v>
                </c:pt>
                <c:pt idx="6337">
                  <c:v>48.71</c:v>
                </c:pt>
                <c:pt idx="6338">
                  <c:v>48.71</c:v>
                </c:pt>
                <c:pt idx="6339">
                  <c:v>48.71</c:v>
                </c:pt>
                <c:pt idx="6340">
                  <c:v>48.71</c:v>
                </c:pt>
                <c:pt idx="6341">
                  <c:v>48.71</c:v>
                </c:pt>
                <c:pt idx="6342">
                  <c:v>48.71</c:v>
                </c:pt>
                <c:pt idx="6343">
                  <c:v>48.71</c:v>
                </c:pt>
                <c:pt idx="6344">
                  <c:v>48.71</c:v>
                </c:pt>
                <c:pt idx="6345">
                  <c:v>48.71</c:v>
                </c:pt>
                <c:pt idx="6346">
                  <c:v>48.71</c:v>
                </c:pt>
                <c:pt idx="6347">
                  <c:v>48.71</c:v>
                </c:pt>
                <c:pt idx="6348">
                  <c:v>48.71</c:v>
                </c:pt>
                <c:pt idx="6349">
                  <c:v>48.71</c:v>
                </c:pt>
                <c:pt idx="6350">
                  <c:v>48.71</c:v>
                </c:pt>
                <c:pt idx="6351">
                  <c:v>48.71</c:v>
                </c:pt>
                <c:pt idx="6352">
                  <c:v>48.71</c:v>
                </c:pt>
                <c:pt idx="6353">
                  <c:v>48.71</c:v>
                </c:pt>
                <c:pt idx="6354">
                  <c:v>48.71</c:v>
                </c:pt>
                <c:pt idx="6355">
                  <c:v>48.71</c:v>
                </c:pt>
                <c:pt idx="6356">
                  <c:v>48.71</c:v>
                </c:pt>
                <c:pt idx="6357">
                  <c:v>48.71</c:v>
                </c:pt>
                <c:pt idx="6358">
                  <c:v>48.71</c:v>
                </c:pt>
                <c:pt idx="6359">
                  <c:v>48.71</c:v>
                </c:pt>
                <c:pt idx="6360">
                  <c:v>48.71</c:v>
                </c:pt>
                <c:pt idx="6361">
                  <c:v>48.71</c:v>
                </c:pt>
                <c:pt idx="6362">
                  <c:v>48.71</c:v>
                </c:pt>
                <c:pt idx="6363">
                  <c:v>48.71</c:v>
                </c:pt>
                <c:pt idx="6364">
                  <c:v>48.71</c:v>
                </c:pt>
                <c:pt idx="6365">
                  <c:v>48.71</c:v>
                </c:pt>
                <c:pt idx="6366">
                  <c:v>48.71</c:v>
                </c:pt>
                <c:pt idx="6367">
                  <c:v>48.71</c:v>
                </c:pt>
                <c:pt idx="6368">
                  <c:v>48.71</c:v>
                </c:pt>
                <c:pt idx="6369">
                  <c:v>48.71</c:v>
                </c:pt>
                <c:pt idx="6370">
                  <c:v>48.71</c:v>
                </c:pt>
                <c:pt idx="6371">
                  <c:v>48.71</c:v>
                </c:pt>
                <c:pt idx="6372">
                  <c:v>48.71</c:v>
                </c:pt>
                <c:pt idx="6373">
                  <c:v>48.71</c:v>
                </c:pt>
                <c:pt idx="6374">
                  <c:v>48.71</c:v>
                </c:pt>
                <c:pt idx="6375">
                  <c:v>48.71</c:v>
                </c:pt>
                <c:pt idx="6376">
                  <c:v>48.71</c:v>
                </c:pt>
                <c:pt idx="6377">
                  <c:v>48.71</c:v>
                </c:pt>
                <c:pt idx="6378">
                  <c:v>48.71</c:v>
                </c:pt>
                <c:pt idx="6379">
                  <c:v>48.71</c:v>
                </c:pt>
                <c:pt idx="6380">
                  <c:v>48.71</c:v>
                </c:pt>
                <c:pt idx="6381">
                  <c:v>48.71</c:v>
                </c:pt>
                <c:pt idx="6382">
                  <c:v>48.71</c:v>
                </c:pt>
                <c:pt idx="6383">
                  <c:v>48.71</c:v>
                </c:pt>
                <c:pt idx="6384">
                  <c:v>48.71</c:v>
                </c:pt>
                <c:pt idx="6385">
                  <c:v>48.71</c:v>
                </c:pt>
                <c:pt idx="6386">
                  <c:v>48.71</c:v>
                </c:pt>
                <c:pt idx="6387">
                  <c:v>48.7</c:v>
                </c:pt>
                <c:pt idx="6388">
                  <c:v>48.7</c:v>
                </c:pt>
                <c:pt idx="6389">
                  <c:v>48.7</c:v>
                </c:pt>
                <c:pt idx="6390">
                  <c:v>48.7</c:v>
                </c:pt>
                <c:pt idx="6391">
                  <c:v>48.71</c:v>
                </c:pt>
                <c:pt idx="6392">
                  <c:v>48.71</c:v>
                </c:pt>
                <c:pt idx="6393">
                  <c:v>48.71</c:v>
                </c:pt>
                <c:pt idx="6394">
                  <c:v>48.71</c:v>
                </c:pt>
                <c:pt idx="6395">
                  <c:v>48.71</c:v>
                </c:pt>
                <c:pt idx="6396">
                  <c:v>48.71</c:v>
                </c:pt>
                <c:pt idx="6397">
                  <c:v>48.71</c:v>
                </c:pt>
                <c:pt idx="6398">
                  <c:v>48.71</c:v>
                </c:pt>
                <c:pt idx="6399">
                  <c:v>48.71</c:v>
                </c:pt>
                <c:pt idx="6400">
                  <c:v>48.71</c:v>
                </c:pt>
                <c:pt idx="6401">
                  <c:v>48.71</c:v>
                </c:pt>
                <c:pt idx="6402">
                  <c:v>48.71</c:v>
                </c:pt>
                <c:pt idx="6403">
                  <c:v>48.71</c:v>
                </c:pt>
                <c:pt idx="6404">
                  <c:v>48.71</c:v>
                </c:pt>
                <c:pt idx="6405">
                  <c:v>48.71</c:v>
                </c:pt>
                <c:pt idx="6406">
                  <c:v>48.71</c:v>
                </c:pt>
                <c:pt idx="6407">
                  <c:v>48.71</c:v>
                </c:pt>
                <c:pt idx="6408">
                  <c:v>48.71</c:v>
                </c:pt>
                <c:pt idx="6409">
                  <c:v>48.71</c:v>
                </c:pt>
                <c:pt idx="6410">
                  <c:v>48.71</c:v>
                </c:pt>
                <c:pt idx="6411">
                  <c:v>48.71</c:v>
                </c:pt>
                <c:pt idx="6412">
                  <c:v>48.72</c:v>
                </c:pt>
                <c:pt idx="6413">
                  <c:v>48.72</c:v>
                </c:pt>
                <c:pt idx="6414">
                  <c:v>48.72</c:v>
                </c:pt>
                <c:pt idx="6415">
                  <c:v>48.72</c:v>
                </c:pt>
                <c:pt idx="6416">
                  <c:v>48.72</c:v>
                </c:pt>
                <c:pt idx="6417">
                  <c:v>48.72</c:v>
                </c:pt>
                <c:pt idx="6418">
                  <c:v>48.73</c:v>
                </c:pt>
                <c:pt idx="6419">
                  <c:v>48.73</c:v>
                </c:pt>
                <c:pt idx="6420">
                  <c:v>48.73</c:v>
                </c:pt>
                <c:pt idx="6421">
                  <c:v>48.73</c:v>
                </c:pt>
                <c:pt idx="6422">
                  <c:v>48.74</c:v>
                </c:pt>
                <c:pt idx="6423">
                  <c:v>48.74</c:v>
                </c:pt>
                <c:pt idx="6424">
                  <c:v>48.74</c:v>
                </c:pt>
                <c:pt idx="6425">
                  <c:v>48.74</c:v>
                </c:pt>
                <c:pt idx="6426">
                  <c:v>48.74</c:v>
                </c:pt>
                <c:pt idx="6427">
                  <c:v>48.74</c:v>
                </c:pt>
                <c:pt idx="6428">
                  <c:v>48.75</c:v>
                </c:pt>
                <c:pt idx="6429">
                  <c:v>48.75</c:v>
                </c:pt>
                <c:pt idx="6430">
                  <c:v>48.75</c:v>
                </c:pt>
                <c:pt idx="6431">
                  <c:v>48.75</c:v>
                </c:pt>
                <c:pt idx="6432">
                  <c:v>48.76</c:v>
                </c:pt>
                <c:pt idx="6433">
                  <c:v>48.76</c:v>
                </c:pt>
                <c:pt idx="6434">
                  <c:v>48.76</c:v>
                </c:pt>
                <c:pt idx="6435">
                  <c:v>48.76</c:v>
                </c:pt>
                <c:pt idx="6436">
                  <c:v>48.76</c:v>
                </c:pt>
                <c:pt idx="6437">
                  <c:v>48.76</c:v>
                </c:pt>
                <c:pt idx="6438">
                  <c:v>48.76</c:v>
                </c:pt>
                <c:pt idx="6439">
                  <c:v>48.76</c:v>
                </c:pt>
                <c:pt idx="6440">
                  <c:v>48.77</c:v>
                </c:pt>
                <c:pt idx="6441">
                  <c:v>48.77</c:v>
                </c:pt>
                <c:pt idx="6442">
                  <c:v>48.77</c:v>
                </c:pt>
                <c:pt idx="6443">
                  <c:v>48.77</c:v>
                </c:pt>
                <c:pt idx="6444">
                  <c:v>48.77</c:v>
                </c:pt>
                <c:pt idx="6445">
                  <c:v>48.77</c:v>
                </c:pt>
                <c:pt idx="6446">
                  <c:v>48.78</c:v>
                </c:pt>
                <c:pt idx="6447">
                  <c:v>48.78</c:v>
                </c:pt>
                <c:pt idx="6448">
                  <c:v>48.78</c:v>
                </c:pt>
                <c:pt idx="6449">
                  <c:v>48.78</c:v>
                </c:pt>
                <c:pt idx="6450">
                  <c:v>48.78</c:v>
                </c:pt>
                <c:pt idx="6451">
                  <c:v>48.78</c:v>
                </c:pt>
                <c:pt idx="6452">
                  <c:v>48.78</c:v>
                </c:pt>
                <c:pt idx="6453">
                  <c:v>48.78</c:v>
                </c:pt>
                <c:pt idx="6454">
                  <c:v>48.79</c:v>
                </c:pt>
                <c:pt idx="6455">
                  <c:v>48.79</c:v>
                </c:pt>
                <c:pt idx="6456">
                  <c:v>48.79</c:v>
                </c:pt>
                <c:pt idx="6457">
                  <c:v>48.79</c:v>
                </c:pt>
                <c:pt idx="6458">
                  <c:v>48.79</c:v>
                </c:pt>
                <c:pt idx="6459">
                  <c:v>48.79</c:v>
                </c:pt>
                <c:pt idx="6460">
                  <c:v>48.79</c:v>
                </c:pt>
                <c:pt idx="6461">
                  <c:v>48.79</c:v>
                </c:pt>
                <c:pt idx="6462">
                  <c:v>48.79</c:v>
                </c:pt>
                <c:pt idx="6463">
                  <c:v>48.79</c:v>
                </c:pt>
                <c:pt idx="6464">
                  <c:v>48.79</c:v>
                </c:pt>
                <c:pt idx="6465">
                  <c:v>48.79</c:v>
                </c:pt>
                <c:pt idx="6466">
                  <c:v>48.79</c:v>
                </c:pt>
                <c:pt idx="6467">
                  <c:v>48.79</c:v>
                </c:pt>
                <c:pt idx="6468">
                  <c:v>48.79</c:v>
                </c:pt>
                <c:pt idx="6469">
                  <c:v>48.79</c:v>
                </c:pt>
                <c:pt idx="6470">
                  <c:v>48.79</c:v>
                </c:pt>
                <c:pt idx="6471">
                  <c:v>48.8</c:v>
                </c:pt>
                <c:pt idx="6472">
                  <c:v>48.8</c:v>
                </c:pt>
                <c:pt idx="6473">
                  <c:v>48.8</c:v>
                </c:pt>
                <c:pt idx="6474">
                  <c:v>48.8</c:v>
                </c:pt>
                <c:pt idx="6475">
                  <c:v>48.8</c:v>
                </c:pt>
                <c:pt idx="6476">
                  <c:v>48.8</c:v>
                </c:pt>
                <c:pt idx="6477">
                  <c:v>48.8</c:v>
                </c:pt>
                <c:pt idx="6478">
                  <c:v>48.8</c:v>
                </c:pt>
                <c:pt idx="6479">
                  <c:v>48.8</c:v>
                </c:pt>
                <c:pt idx="6480">
                  <c:v>48.8</c:v>
                </c:pt>
                <c:pt idx="6481">
                  <c:v>48.8</c:v>
                </c:pt>
                <c:pt idx="6482">
                  <c:v>48.8</c:v>
                </c:pt>
                <c:pt idx="6483">
                  <c:v>48.8</c:v>
                </c:pt>
                <c:pt idx="6484">
                  <c:v>48.8</c:v>
                </c:pt>
                <c:pt idx="6485">
                  <c:v>48.8</c:v>
                </c:pt>
                <c:pt idx="6486">
                  <c:v>48.8</c:v>
                </c:pt>
                <c:pt idx="6487">
                  <c:v>48.8</c:v>
                </c:pt>
                <c:pt idx="6488">
                  <c:v>48.8</c:v>
                </c:pt>
                <c:pt idx="6489">
                  <c:v>48.8</c:v>
                </c:pt>
                <c:pt idx="6490">
                  <c:v>48.8</c:v>
                </c:pt>
                <c:pt idx="6491">
                  <c:v>48.81</c:v>
                </c:pt>
                <c:pt idx="6492">
                  <c:v>48.81</c:v>
                </c:pt>
                <c:pt idx="6493">
                  <c:v>48.81</c:v>
                </c:pt>
                <c:pt idx="6494">
                  <c:v>48.81</c:v>
                </c:pt>
                <c:pt idx="6495">
                  <c:v>48.81</c:v>
                </c:pt>
                <c:pt idx="6496">
                  <c:v>48.81</c:v>
                </c:pt>
                <c:pt idx="6497">
                  <c:v>48.81</c:v>
                </c:pt>
                <c:pt idx="6498">
                  <c:v>48.81</c:v>
                </c:pt>
                <c:pt idx="6499">
                  <c:v>48.81</c:v>
                </c:pt>
                <c:pt idx="6500">
                  <c:v>48.81</c:v>
                </c:pt>
                <c:pt idx="6501">
                  <c:v>48.81</c:v>
                </c:pt>
                <c:pt idx="6502">
                  <c:v>48.81</c:v>
                </c:pt>
                <c:pt idx="6503">
                  <c:v>48.81</c:v>
                </c:pt>
                <c:pt idx="6504">
                  <c:v>48.82</c:v>
                </c:pt>
                <c:pt idx="6505">
                  <c:v>48.82</c:v>
                </c:pt>
                <c:pt idx="6506">
                  <c:v>48.82</c:v>
                </c:pt>
                <c:pt idx="6507">
                  <c:v>48.82</c:v>
                </c:pt>
                <c:pt idx="6508">
                  <c:v>48.82</c:v>
                </c:pt>
                <c:pt idx="6509">
                  <c:v>48.82</c:v>
                </c:pt>
                <c:pt idx="6510">
                  <c:v>48.82</c:v>
                </c:pt>
                <c:pt idx="6511">
                  <c:v>48.83</c:v>
                </c:pt>
                <c:pt idx="6512">
                  <c:v>48.83</c:v>
                </c:pt>
                <c:pt idx="6513">
                  <c:v>48.83</c:v>
                </c:pt>
                <c:pt idx="6514">
                  <c:v>48.83</c:v>
                </c:pt>
                <c:pt idx="6515">
                  <c:v>48.83</c:v>
                </c:pt>
                <c:pt idx="6516">
                  <c:v>48.83</c:v>
                </c:pt>
                <c:pt idx="6517">
                  <c:v>48.83</c:v>
                </c:pt>
                <c:pt idx="6518">
                  <c:v>48.83</c:v>
                </c:pt>
                <c:pt idx="6519">
                  <c:v>48.83</c:v>
                </c:pt>
                <c:pt idx="6520">
                  <c:v>48.83</c:v>
                </c:pt>
                <c:pt idx="6521">
                  <c:v>48.84</c:v>
                </c:pt>
                <c:pt idx="6522">
                  <c:v>48.84</c:v>
                </c:pt>
                <c:pt idx="6523">
                  <c:v>48.84</c:v>
                </c:pt>
                <c:pt idx="6524">
                  <c:v>48.84</c:v>
                </c:pt>
                <c:pt idx="6525">
                  <c:v>48.84</c:v>
                </c:pt>
                <c:pt idx="6526">
                  <c:v>48.84</c:v>
                </c:pt>
                <c:pt idx="6527">
                  <c:v>48.85</c:v>
                </c:pt>
                <c:pt idx="6528">
                  <c:v>48.85</c:v>
                </c:pt>
                <c:pt idx="6529">
                  <c:v>48.85</c:v>
                </c:pt>
                <c:pt idx="6530">
                  <c:v>48.85</c:v>
                </c:pt>
                <c:pt idx="6531">
                  <c:v>48.86</c:v>
                </c:pt>
                <c:pt idx="6532">
                  <c:v>48.86</c:v>
                </c:pt>
                <c:pt idx="6533">
                  <c:v>48.86</c:v>
                </c:pt>
                <c:pt idx="6534">
                  <c:v>48.86</c:v>
                </c:pt>
                <c:pt idx="6535">
                  <c:v>48.86</c:v>
                </c:pt>
                <c:pt idx="6536">
                  <c:v>48.86</c:v>
                </c:pt>
                <c:pt idx="6537">
                  <c:v>48.86</c:v>
                </c:pt>
                <c:pt idx="6538">
                  <c:v>48.86</c:v>
                </c:pt>
                <c:pt idx="6539">
                  <c:v>48.86</c:v>
                </c:pt>
                <c:pt idx="6540">
                  <c:v>48.86</c:v>
                </c:pt>
                <c:pt idx="6541">
                  <c:v>48.86</c:v>
                </c:pt>
                <c:pt idx="6542">
                  <c:v>48.86</c:v>
                </c:pt>
                <c:pt idx="6543">
                  <c:v>48.86</c:v>
                </c:pt>
                <c:pt idx="6544">
                  <c:v>48.86</c:v>
                </c:pt>
                <c:pt idx="6545">
                  <c:v>48.86</c:v>
                </c:pt>
                <c:pt idx="6546">
                  <c:v>48.86</c:v>
                </c:pt>
                <c:pt idx="6547">
                  <c:v>48.86</c:v>
                </c:pt>
                <c:pt idx="6548">
                  <c:v>48.86</c:v>
                </c:pt>
                <c:pt idx="6549">
                  <c:v>48.86</c:v>
                </c:pt>
                <c:pt idx="6550">
                  <c:v>48.86</c:v>
                </c:pt>
                <c:pt idx="6551">
                  <c:v>48.86</c:v>
                </c:pt>
                <c:pt idx="6552">
                  <c:v>48.86</c:v>
                </c:pt>
                <c:pt idx="6553">
                  <c:v>48.86</c:v>
                </c:pt>
                <c:pt idx="6554">
                  <c:v>48.86</c:v>
                </c:pt>
                <c:pt idx="6555">
                  <c:v>48.86</c:v>
                </c:pt>
                <c:pt idx="6556">
                  <c:v>48.86</c:v>
                </c:pt>
                <c:pt idx="6557">
                  <c:v>48.86</c:v>
                </c:pt>
                <c:pt idx="6558">
                  <c:v>48.86</c:v>
                </c:pt>
                <c:pt idx="6559">
                  <c:v>48.86</c:v>
                </c:pt>
                <c:pt idx="6560">
                  <c:v>48.86</c:v>
                </c:pt>
                <c:pt idx="6561">
                  <c:v>48.86</c:v>
                </c:pt>
                <c:pt idx="6562">
                  <c:v>48.86</c:v>
                </c:pt>
                <c:pt idx="6563">
                  <c:v>48.86</c:v>
                </c:pt>
                <c:pt idx="6564">
                  <c:v>48.86</c:v>
                </c:pt>
                <c:pt idx="6565">
                  <c:v>48.86</c:v>
                </c:pt>
                <c:pt idx="6566">
                  <c:v>48.86</c:v>
                </c:pt>
                <c:pt idx="6567">
                  <c:v>48.86</c:v>
                </c:pt>
                <c:pt idx="6568">
                  <c:v>48.86</c:v>
                </c:pt>
                <c:pt idx="6569">
                  <c:v>48.86</c:v>
                </c:pt>
                <c:pt idx="6570">
                  <c:v>48.86</c:v>
                </c:pt>
                <c:pt idx="6571">
                  <c:v>48.86</c:v>
                </c:pt>
                <c:pt idx="6572">
                  <c:v>48.86</c:v>
                </c:pt>
                <c:pt idx="6573">
                  <c:v>48.86</c:v>
                </c:pt>
                <c:pt idx="6574">
                  <c:v>48.86</c:v>
                </c:pt>
                <c:pt idx="6575">
                  <c:v>48.86</c:v>
                </c:pt>
                <c:pt idx="6576">
                  <c:v>48.86</c:v>
                </c:pt>
                <c:pt idx="6577">
                  <c:v>48.86</c:v>
                </c:pt>
                <c:pt idx="6578">
                  <c:v>48.86</c:v>
                </c:pt>
                <c:pt idx="6579">
                  <c:v>48.86</c:v>
                </c:pt>
                <c:pt idx="6580">
                  <c:v>48.86</c:v>
                </c:pt>
                <c:pt idx="6581">
                  <c:v>48.86</c:v>
                </c:pt>
                <c:pt idx="6582">
                  <c:v>48.86</c:v>
                </c:pt>
                <c:pt idx="6583">
                  <c:v>48.87</c:v>
                </c:pt>
                <c:pt idx="6584">
                  <c:v>48.87</c:v>
                </c:pt>
                <c:pt idx="6585">
                  <c:v>48.87</c:v>
                </c:pt>
                <c:pt idx="6586">
                  <c:v>48.87</c:v>
                </c:pt>
                <c:pt idx="6587">
                  <c:v>48.87</c:v>
                </c:pt>
                <c:pt idx="6588">
                  <c:v>48.88</c:v>
                </c:pt>
                <c:pt idx="6589">
                  <c:v>48.88</c:v>
                </c:pt>
                <c:pt idx="6590">
                  <c:v>48.88</c:v>
                </c:pt>
                <c:pt idx="6591">
                  <c:v>48.88</c:v>
                </c:pt>
                <c:pt idx="6592">
                  <c:v>48.88</c:v>
                </c:pt>
                <c:pt idx="6593">
                  <c:v>48.88</c:v>
                </c:pt>
                <c:pt idx="6594">
                  <c:v>48.88</c:v>
                </c:pt>
                <c:pt idx="6595">
                  <c:v>48.88</c:v>
                </c:pt>
                <c:pt idx="6596">
                  <c:v>48.88</c:v>
                </c:pt>
                <c:pt idx="6597">
                  <c:v>48.89</c:v>
                </c:pt>
                <c:pt idx="6598">
                  <c:v>48.89</c:v>
                </c:pt>
                <c:pt idx="6599">
                  <c:v>48.89</c:v>
                </c:pt>
                <c:pt idx="6600">
                  <c:v>48.89</c:v>
                </c:pt>
                <c:pt idx="6601">
                  <c:v>48.89</c:v>
                </c:pt>
                <c:pt idx="6602">
                  <c:v>48.89</c:v>
                </c:pt>
                <c:pt idx="6603">
                  <c:v>48.89</c:v>
                </c:pt>
                <c:pt idx="6604">
                  <c:v>48.89</c:v>
                </c:pt>
                <c:pt idx="6605">
                  <c:v>48.89</c:v>
                </c:pt>
                <c:pt idx="6606">
                  <c:v>48.89</c:v>
                </c:pt>
                <c:pt idx="6607">
                  <c:v>48.89</c:v>
                </c:pt>
                <c:pt idx="6608">
                  <c:v>48.89</c:v>
                </c:pt>
                <c:pt idx="6609">
                  <c:v>48.89</c:v>
                </c:pt>
                <c:pt idx="6610">
                  <c:v>48.89</c:v>
                </c:pt>
                <c:pt idx="6611">
                  <c:v>48.88</c:v>
                </c:pt>
                <c:pt idx="6612">
                  <c:v>48.88</c:v>
                </c:pt>
                <c:pt idx="6613">
                  <c:v>48.88</c:v>
                </c:pt>
                <c:pt idx="6614">
                  <c:v>48.88</c:v>
                </c:pt>
                <c:pt idx="6615">
                  <c:v>48.88</c:v>
                </c:pt>
                <c:pt idx="6616">
                  <c:v>48.88</c:v>
                </c:pt>
                <c:pt idx="6617">
                  <c:v>48.88</c:v>
                </c:pt>
                <c:pt idx="6618">
                  <c:v>48.88</c:v>
                </c:pt>
                <c:pt idx="6619">
                  <c:v>48.87</c:v>
                </c:pt>
                <c:pt idx="6620">
                  <c:v>48.87</c:v>
                </c:pt>
                <c:pt idx="6621">
                  <c:v>48.87</c:v>
                </c:pt>
                <c:pt idx="6622">
                  <c:v>48.87</c:v>
                </c:pt>
                <c:pt idx="6623">
                  <c:v>48.87</c:v>
                </c:pt>
                <c:pt idx="6624">
                  <c:v>48.87</c:v>
                </c:pt>
                <c:pt idx="6625">
                  <c:v>48.86</c:v>
                </c:pt>
                <c:pt idx="6626">
                  <c:v>48.86</c:v>
                </c:pt>
                <c:pt idx="6627">
                  <c:v>48.86</c:v>
                </c:pt>
                <c:pt idx="6628">
                  <c:v>48.86</c:v>
                </c:pt>
                <c:pt idx="6629">
                  <c:v>48.86</c:v>
                </c:pt>
                <c:pt idx="6630">
                  <c:v>48.85</c:v>
                </c:pt>
                <c:pt idx="6631">
                  <c:v>48.85</c:v>
                </c:pt>
                <c:pt idx="6632">
                  <c:v>48.85</c:v>
                </c:pt>
                <c:pt idx="6633">
                  <c:v>48.85</c:v>
                </c:pt>
                <c:pt idx="6634">
                  <c:v>48.85</c:v>
                </c:pt>
                <c:pt idx="6635">
                  <c:v>48.85</c:v>
                </c:pt>
                <c:pt idx="6636">
                  <c:v>48.85</c:v>
                </c:pt>
                <c:pt idx="6637">
                  <c:v>48.85</c:v>
                </c:pt>
                <c:pt idx="6638">
                  <c:v>48.85</c:v>
                </c:pt>
                <c:pt idx="6639">
                  <c:v>48.85</c:v>
                </c:pt>
                <c:pt idx="6640">
                  <c:v>48.85</c:v>
                </c:pt>
                <c:pt idx="6641">
                  <c:v>48.85</c:v>
                </c:pt>
                <c:pt idx="6642">
                  <c:v>48.85</c:v>
                </c:pt>
                <c:pt idx="6643">
                  <c:v>48.84</c:v>
                </c:pt>
                <c:pt idx="6644">
                  <c:v>48.84</c:v>
                </c:pt>
                <c:pt idx="6645">
                  <c:v>48.84</c:v>
                </c:pt>
                <c:pt idx="6646">
                  <c:v>48.84</c:v>
                </c:pt>
                <c:pt idx="6647">
                  <c:v>48.85</c:v>
                </c:pt>
                <c:pt idx="6648">
                  <c:v>48.85</c:v>
                </c:pt>
                <c:pt idx="6649">
                  <c:v>48.85</c:v>
                </c:pt>
                <c:pt idx="6650">
                  <c:v>48.85</c:v>
                </c:pt>
                <c:pt idx="6651">
                  <c:v>48.85</c:v>
                </c:pt>
                <c:pt idx="6652">
                  <c:v>48.85</c:v>
                </c:pt>
                <c:pt idx="6653">
                  <c:v>48.85</c:v>
                </c:pt>
                <c:pt idx="6654">
                  <c:v>48.85</c:v>
                </c:pt>
                <c:pt idx="6655">
                  <c:v>48.85</c:v>
                </c:pt>
                <c:pt idx="6656">
                  <c:v>48.85</c:v>
                </c:pt>
                <c:pt idx="6657">
                  <c:v>48.85</c:v>
                </c:pt>
                <c:pt idx="6658">
                  <c:v>48.85</c:v>
                </c:pt>
                <c:pt idx="6659">
                  <c:v>48.85</c:v>
                </c:pt>
                <c:pt idx="6660">
                  <c:v>48.86</c:v>
                </c:pt>
                <c:pt idx="6661">
                  <c:v>48.86</c:v>
                </c:pt>
                <c:pt idx="6662">
                  <c:v>48.86</c:v>
                </c:pt>
                <c:pt idx="6663">
                  <c:v>48.86</c:v>
                </c:pt>
                <c:pt idx="6664">
                  <c:v>48.86</c:v>
                </c:pt>
                <c:pt idx="6665">
                  <c:v>48.86</c:v>
                </c:pt>
                <c:pt idx="6666">
                  <c:v>48.86</c:v>
                </c:pt>
                <c:pt idx="6667">
                  <c:v>48.86</c:v>
                </c:pt>
                <c:pt idx="6668">
                  <c:v>48.86</c:v>
                </c:pt>
                <c:pt idx="6669">
                  <c:v>48.86</c:v>
                </c:pt>
                <c:pt idx="6670">
                  <c:v>48.86</c:v>
                </c:pt>
                <c:pt idx="6671">
                  <c:v>48.87</c:v>
                </c:pt>
                <c:pt idx="6672">
                  <c:v>48.87</c:v>
                </c:pt>
                <c:pt idx="6673">
                  <c:v>48.87</c:v>
                </c:pt>
                <c:pt idx="6674">
                  <c:v>48.87</c:v>
                </c:pt>
                <c:pt idx="6675">
                  <c:v>48.87</c:v>
                </c:pt>
                <c:pt idx="6676">
                  <c:v>48.87</c:v>
                </c:pt>
                <c:pt idx="6677">
                  <c:v>48.87</c:v>
                </c:pt>
                <c:pt idx="6678">
                  <c:v>48.87</c:v>
                </c:pt>
                <c:pt idx="6679">
                  <c:v>48.87</c:v>
                </c:pt>
                <c:pt idx="6680">
                  <c:v>48.87</c:v>
                </c:pt>
                <c:pt idx="6681">
                  <c:v>48.87</c:v>
                </c:pt>
                <c:pt idx="6682">
                  <c:v>48.87</c:v>
                </c:pt>
                <c:pt idx="6683">
                  <c:v>48.87</c:v>
                </c:pt>
                <c:pt idx="6684">
                  <c:v>48.87</c:v>
                </c:pt>
                <c:pt idx="6685">
                  <c:v>48.87</c:v>
                </c:pt>
                <c:pt idx="6686">
                  <c:v>48.87</c:v>
                </c:pt>
                <c:pt idx="6687">
                  <c:v>48.87</c:v>
                </c:pt>
                <c:pt idx="6688">
                  <c:v>48.87</c:v>
                </c:pt>
                <c:pt idx="6689">
                  <c:v>48.87</c:v>
                </c:pt>
                <c:pt idx="6690">
                  <c:v>48.87</c:v>
                </c:pt>
                <c:pt idx="6691">
                  <c:v>48.87</c:v>
                </c:pt>
                <c:pt idx="6692">
                  <c:v>48.87</c:v>
                </c:pt>
                <c:pt idx="6693">
                  <c:v>48.87</c:v>
                </c:pt>
                <c:pt idx="6694">
                  <c:v>48.87</c:v>
                </c:pt>
                <c:pt idx="6695">
                  <c:v>48.87</c:v>
                </c:pt>
                <c:pt idx="6696">
                  <c:v>48.87</c:v>
                </c:pt>
                <c:pt idx="6697">
                  <c:v>48.87</c:v>
                </c:pt>
                <c:pt idx="6698">
                  <c:v>48.87</c:v>
                </c:pt>
                <c:pt idx="6699">
                  <c:v>48.87</c:v>
                </c:pt>
                <c:pt idx="6700">
                  <c:v>48.87</c:v>
                </c:pt>
                <c:pt idx="6701">
                  <c:v>48.87</c:v>
                </c:pt>
                <c:pt idx="6702">
                  <c:v>48.87</c:v>
                </c:pt>
                <c:pt idx="6703">
                  <c:v>48.87</c:v>
                </c:pt>
                <c:pt idx="6704">
                  <c:v>48.87</c:v>
                </c:pt>
                <c:pt idx="6705">
                  <c:v>48.87</c:v>
                </c:pt>
                <c:pt idx="6706">
                  <c:v>48.87</c:v>
                </c:pt>
                <c:pt idx="6707">
                  <c:v>48.87</c:v>
                </c:pt>
                <c:pt idx="6708">
                  <c:v>48.87</c:v>
                </c:pt>
                <c:pt idx="6709">
                  <c:v>48.87</c:v>
                </c:pt>
                <c:pt idx="6710">
                  <c:v>48.87</c:v>
                </c:pt>
                <c:pt idx="6711">
                  <c:v>48.87</c:v>
                </c:pt>
                <c:pt idx="6712">
                  <c:v>48.87</c:v>
                </c:pt>
                <c:pt idx="6713">
                  <c:v>48.87</c:v>
                </c:pt>
                <c:pt idx="6714">
                  <c:v>48.87</c:v>
                </c:pt>
                <c:pt idx="6715">
                  <c:v>48.87</c:v>
                </c:pt>
                <c:pt idx="6716">
                  <c:v>48.87</c:v>
                </c:pt>
                <c:pt idx="6717">
                  <c:v>48.88</c:v>
                </c:pt>
                <c:pt idx="6718">
                  <c:v>48.88</c:v>
                </c:pt>
                <c:pt idx="6719">
                  <c:v>48.88</c:v>
                </c:pt>
                <c:pt idx="6720">
                  <c:v>48.88</c:v>
                </c:pt>
                <c:pt idx="6721">
                  <c:v>48.88</c:v>
                </c:pt>
                <c:pt idx="6722">
                  <c:v>48.88</c:v>
                </c:pt>
                <c:pt idx="6723">
                  <c:v>48.88</c:v>
                </c:pt>
                <c:pt idx="6724">
                  <c:v>48.88</c:v>
                </c:pt>
                <c:pt idx="6725">
                  <c:v>48.88</c:v>
                </c:pt>
                <c:pt idx="6726">
                  <c:v>48.88</c:v>
                </c:pt>
                <c:pt idx="6727">
                  <c:v>48.88</c:v>
                </c:pt>
                <c:pt idx="6728">
                  <c:v>48.89</c:v>
                </c:pt>
                <c:pt idx="6729">
                  <c:v>48.89</c:v>
                </c:pt>
                <c:pt idx="6730">
                  <c:v>48.89</c:v>
                </c:pt>
                <c:pt idx="6731">
                  <c:v>48.89</c:v>
                </c:pt>
                <c:pt idx="6732">
                  <c:v>48.89</c:v>
                </c:pt>
                <c:pt idx="6733">
                  <c:v>48.89</c:v>
                </c:pt>
                <c:pt idx="6734">
                  <c:v>48.89</c:v>
                </c:pt>
                <c:pt idx="6735">
                  <c:v>48.9</c:v>
                </c:pt>
                <c:pt idx="6736">
                  <c:v>48.9</c:v>
                </c:pt>
                <c:pt idx="6737">
                  <c:v>48.9</c:v>
                </c:pt>
                <c:pt idx="6738">
                  <c:v>48.9</c:v>
                </c:pt>
                <c:pt idx="6739">
                  <c:v>48.9</c:v>
                </c:pt>
                <c:pt idx="6740">
                  <c:v>48.9</c:v>
                </c:pt>
                <c:pt idx="6741">
                  <c:v>48.9</c:v>
                </c:pt>
                <c:pt idx="6742">
                  <c:v>48.9</c:v>
                </c:pt>
                <c:pt idx="6743">
                  <c:v>48.9</c:v>
                </c:pt>
                <c:pt idx="6744">
                  <c:v>48.9</c:v>
                </c:pt>
                <c:pt idx="6745">
                  <c:v>48.9</c:v>
                </c:pt>
                <c:pt idx="6746">
                  <c:v>48.9</c:v>
                </c:pt>
                <c:pt idx="6747">
                  <c:v>48.9</c:v>
                </c:pt>
                <c:pt idx="6748">
                  <c:v>48.9</c:v>
                </c:pt>
                <c:pt idx="6749">
                  <c:v>48.9</c:v>
                </c:pt>
                <c:pt idx="6750">
                  <c:v>48.9</c:v>
                </c:pt>
                <c:pt idx="6751">
                  <c:v>48.9</c:v>
                </c:pt>
                <c:pt idx="6752">
                  <c:v>48.9</c:v>
                </c:pt>
                <c:pt idx="6753">
                  <c:v>48.9</c:v>
                </c:pt>
                <c:pt idx="6754">
                  <c:v>48.91</c:v>
                </c:pt>
                <c:pt idx="6755">
                  <c:v>48.91</c:v>
                </c:pt>
                <c:pt idx="6756">
                  <c:v>48.91</c:v>
                </c:pt>
                <c:pt idx="6757">
                  <c:v>48.91</c:v>
                </c:pt>
                <c:pt idx="6758">
                  <c:v>48.91</c:v>
                </c:pt>
                <c:pt idx="6759">
                  <c:v>48.9</c:v>
                </c:pt>
                <c:pt idx="6760">
                  <c:v>48.9</c:v>
                </c:pt>
                <c:pt idx="6761">
                  <c:v>48.9</c:v>
                </c:pt>
                <c:pt idx="6762">
                  <c:v>48.9</c:v>
                </c:pt>
                <c:pt idx="6763">
                  <c:v>48.9</c:v>
                </c:pt>
                <c:pt idx="6764">
                  <c:v>48.9</c:v>
                </c:pt>
                <c:pt idx="6765">
                  <c:v>48.9</c:v>
                </c:pt>
                <c:pt idx="6766">
                  <c:v>48.9</c:v>
                </c:pt>
                <c:pt idx="6767">
                  <c:v>48.9</c:v>
                </c:pt>
                <c:pt idx="6768">
                  <c:v>48.9</c:v>
                </c:pt>
                <c:pt idx="6769">
                  <c:v>48.9</c:v>
                </c:pt>
                <c:pt idx="6770">
                  <c:v>48.9</c:v>
                </c:pt>
                <c:pt idx="6771">
                  <c:v>48.9</c:v>
                </c:pt>
                <c:pt idx="6772">
                  <c:v>48.9</c:v>
                </c:pt>
                <c:pt idx="6773">
                  <c:v>48.9</c:v>
                </c:pt>
                <c:pt idx="6774">
                  <c:v>48.9</c:v>
                </c:pt>
                <c:pt idx="6775">
                  <c:v>48.9</c:v>
                </c:pt>
                <c:pt idx="6776">
                  <c:v>48.9</c:v>
                </c:pt>
                <c:pt idx="6777">
                  <c:v>48.9</c:v>
                </c:pt>
                <c:pt idx="6778">
                  <c:v>48.9</c:v>
                </c:pt>
                <c:pt idx="6779">
                  <c:v>48.9</c:v>
                </c:pt>
                <c:pt idx="6780">
                  <c:v>48.9</c:v>
                </c:pt>
                <c:pt idx="6781">
                  <c:v>48.9</c:v>
                </c:pt>
                <c:pt idx="6782">
                  <c:v>48.9</c:v>
                </c:pt>
                <c:pt idx="6783">
                  <c:v>48.91</c:v>
                </c:pt>
                <c:pt idx="6784">
                  <c:v>48.91</c:v>
                </c:pt>
                <c:pt idx="6785">
                  <c:v>48.91</c:v>
                </c:pt>
                <c:pt idx="6786">
                  <c:v>48.91</c:v>
                </c:pt>
                <c:pt idx="6787">
                  <c:v>48.91</c:v>
                </c:pt>
                <c:pt idx="6788">
                  <c:v>48.91</c:v>
                </c:pt>
                <c:pt idx="6789">
                  <c:v>48.92</c:v>
                </c:pt>
                <c:pt idx="6790">
                  <c:v>48.92</c:v>
                </c:pt>
                <c:pt idx="6791">
                  <c:v>48.92</c:v>
                </c:pt>
                <c:pt idx="6792">
                  <c:v>48.92</c:v>
                </c:pt>
                <c:pt idx="6793">
                  <c:v>48.92</c:v>
                </c:pt>
                <c:pt idx="6794">
                  <c:v>48.92</c:v>
                </c:pt>
                <c:pt idx="6795">
                  <c:v>48.92</c:v>
                </c:pt>
                <c:pt idx="6796">
                  <c:v>48.92</c:v>
                </c:pt>
                <c:pt idx="6797">
                  <c:v>48.93</c:v>
                </c:pt>
                <c:pt idx="6798">
                  <c:v>48.93</c:v>
                </c:pt>
                <c:pt idx="6799">
                  <c:v>48.93</c:v>
                </c:pt>
                <c:pt idx="6800">
                  <c:v>48.93</c:v>
                </c:pt>
                <c:pt idx="6801">
                  <c:v>48.94</c:v>
                </c:pt>
                <c:pt idx="6802">
                  <c:v>48.94</c:v>
                </c:pt>
                <c:pt idx="6803">
                  <c:v>48.94</c:v>
                </c:pt>
                <c:pt idx="6804">
                  <c:v>48.94</c:v>
                </c:pt>
                <c:pt idx="6805">
                  <c:v>48.94</c:v>
                </c:pt>
                <c:pt idx="6806">
                  <c:v>48.94</c:v>
                </c:pt>
                <c:pt idx="6807">
                  <c:v>48.95</c:v>
                </c:pt>
                <c:pt idx="6808">
                  <c:v>48.95</c:v>
                </c:pt>
                <c:pt idx="6809">
                  <c:v>48.95</c:v>
                </c:pt>
                <c:pt idx="6810">
                  <c:v>48.95</c:v>
                </c:pt>
                <c:pt idx="6811">
                  <c:v>48.95</c:v>
                </c:pt>
                <c:pt idx="6812">
                  <c:v>48.95</c:v>
                </c:pt>
                <c:pt idx="6813">
                  <c:v>48.95</c:v>
                </c:pt>
                <c:pt idx="6814">
                  <c:v>48.95</c:v>
                </c:pt>
                <c:pt idx="6815">
                  <c:v>48.95</c:v>
                </c:pt>
                <c:pt idx="6816">
                  <c:v>48.95</c:v>
                </c:pt>
                <c:pt idx="6817">
                  <c:v>48.95</c:v>
                </c:pt>
                <c:pt idx="6818">
                  <c:v>48.95</c:v>
                </c:pt>
                <c:pt idx="6819">
                  <c:v>48.95</c:v>
                </c:pt>
                <c:pt idx="6820">
                  <c:v>48.95</c:v>
                </c:pt>
                <c:pt idx="6821">
                  <c:v>48.95</c:v>
                </c:pt>
                <c:pt idx="6822">
                  <c:v>48.95</c:v>
                </c:pt>
                <c:pt idx="6823">
                  <c:v>48.95</c:v>
                </c:pt>
                <c:pt idx="6824">
                  <c:v>48.95</c:v>
                </c:pt>
                <c:pt idx="6825">
                  <c:v>48.95</c:v>
                </c:pt>
                <c:pt idx="6826">
                  <c:v>48.95</c:v>
                </c:pt>
                <c:pt idx="6827">
                  <c:v>48.95</c:v>
                </c:pt>
                <c:pt idx="6828">
                  <c:v>48.95</c:v>
                </c:pt>
                <c:pt idx="6829">
                  <c:v>48.95</c:v>
                </c:pt>
                <c:pt idx="6830">
                  <c:v>48.95</c:v>
                </c:pt>
                <c:pt idx="6831">
                  <c:v>48.95</c:v>
                </c:pt>
                <c:pt idx="6832">
                  <c:v>48.95</c:v>
                </c:pt>
                <c:pt idx="6833">
                  <c:v>48.95</c:v>
                </c:pt>
                <c:pt idx="6834">
                  <c:v>48.95</c:v>
                </c:pt>
                <c:pt idx="6835">
                  <c:v>48.95</c:v>
                </c:pt>
                <c:pt idx="6836">
                  <c:v>48.94</c:v>
                </c:pt>
                <c:pt idx="6837">
                  <c:v>48.95</c:v>
                </c:pt>
                <c:pt idx="6838">
                  <c:v>48.95</c:v>
                </c:pt>
                <c:pt idx="6839">
                  <c:v>48.95</c:v>
                </c:pt>
                <c:pt idx="6840">
                  <c:v>48.95</c:v>
                </c:pt>
                <c:pt idx="6841">
                  <c:v>48.95</c:v>
                </c:pt>
                <c:pt idx="6842">
                  <c:v>48.94</c:v>
                </c:pt>
                <c:pt idx="6843">
                  <c:v>48.95</c:v>
                </c:pt>
                <c:pt idx="6844">
                  <c:v>48.95</c:v>
                </c:pt>
                <c:pt idx="6845">
                  <c:v>48.94</c:v>
                </c:pt>
                <c:pt idx="6846">
                  <c:v>48.95</c:v>
                </c:pt>
                <c:pt idx="6847">
                  <c:v>48.95</c:v>
                </c:pt>
                <c:pt idx="6848">
                  <c:v>48.95</c:v>
                </c:pt>
                <c:pt idx="6849">
                  <c:v>48.95</c:v>
                </c:pt>
                <c:pt idx="6850">
                  <c:v>48.95</c:v>
                </c:pt>
                <c:pt idx="6851">
                  <c:v>48.95</c:v>
                </c:pt>
                <c:pt idx="6852">
                  <c:v>48.95</c:v>
                </c:pt>
                <c:pt idx="6853">
                  <c:v>48.95</c:v>
                </c:pt>
                <c:pt idx="6854">
                  <c:v>48.95</c:v>
                </c:pt>
                <c:pt idx="6855">
                  <c:v>48.95</c:v>
                </c:pt>
                <c:pt idx="6856">
                  <c:v>48.95</c:v>
                </c:pt>
                <c:pt idx="6857">
                  <c:v>48.95</c:v>
                </c:pt>
                <c:pt idx="6858">
                  <c:v>48.95</c:v>
                </c:pt>
                <c:pt idx="6859">
                  <c:v>48.95</c:v>
                </c:pt>
                <c:pt idx="6860">
                  <c:v>48.95</c:v>
                </c:pt>
                <c:pt idx="6861">
                  <c:v>48.95</c:v>
                </c:pt>
                <c:pt idx="6862">
                  <c:v>48.95</c:v>
                </c:pt>
                <c:pt idx="6863">
                  <c:v>48.95</c:v>
                </c:pt>
                <c:pt idx="6864">
                  <c:v>48.95</c:v>
                </c:pt>
                <c:pt idx="6865">
                  <c:v>48.95</c:v>
                </c:pt>
                <c:pt idx="6866">
                  <c:v>48.95</c:v>
                </c:pt>
                <c:pt idx="6867">
                  <c:v>48.95</c:v>
                </c:pt>
                <c:pt idx="6868">
                  <c:v>48.95</c:v>
                </c:pt>
                <c:pt idx="6869">
                  <c:v>48.95</c:v>
                </c:pt>
                <c:pt idx="6870">
                  <c:v>48.95</c:v>
                </c:pt>
                <c:pt idx="6871">
                  <c:v>48.95</c:v>
                </c:pt>
                <c:pt idx="6872">
                  <c:v>48.95</c:v>
                </c:pt>
                <c:pt idx="6873">
                  <c:v>48.94</c:v>
                </c:pt>
                <c:pt idx="6874">
                  <c:v>48.94</c:v>
                </c:pt>
                <c:pt idx="6875">
                  <c:v>48.94</c:v>
                </c:pt>
                <c:pt idx="6876">
                  <c:v>48.94</c:v>
                </c:pt>
                <c:pt idx="6877">
                  <c:v>48.94</c:v>
                </c:pt>
                <c:pt idx="6878">
                  <c:v>48.94</c:v>
                </c:pt>
                <c:pt idx="6879">
                  <c:v>48.94</c:v>
                </c:pt>
                <c:pt idx="6880">
                  <c:v>48.94</c:v>
                </c:pt>
                <c:pt idx="6881">
                  <c:v>48.93</c:v>
                </c:pt>
                <c:pt idx="6882">
                  <c:v>48.93</c:v>
                </c:pt>
                <c:pt idx="6883">
                  <c:v>48.93</c:v>
                </c:pt>
                <c:pt idx="6884">
                  <c:v>48.93</c:v>
                </c:pt>
                <c:pt idx="6885">
                  <c:v>48.92</c:v>
                </c:pt>
                <c:pt idx="6886">
                  <c:v>48.92</c:v>
                </c:pt>
                <c:pt idx="6887">
                  <c:v>48.92</c:v>
                </c:pt>
                <c:pt idx="6888">
                  <c:v>48.92</c:v>
                </c:pt>
                <c:pt idx="6889">
                  <c:v>48.91</c:v>
                </c:pt>
                <c:pt idx="6890">
                  <c:v>48.91</c:v>
                </c:pt>
                <c:pt idx="6891">
                  <c:v>48.91</c:v>
                </c:pt>
                <c:pt idx="6892">
                  <c:v>48.91</c:v>
                </c:pt>
                <c:pt idx="6893">
                  <c:v>48.9</c:v>
                </c:pt>
                <c:pt idx="6894">
                  <c:v>48.9</c:v>
                </c:pt>
                <c:pt idx="6895">
                  <c:v>48.9</c:v>
                </c:pt>
                <c:pt idx="6896">
                  <c:v>48.9</c:v>
                </c:pt>
                <c:pt idx="6897">
                  <c:v>48.9</c:v>
                </c:pt>
                <c:pt idx="6898">
                  <c:v>48.89</c:v>
                </c:pt>
                <c:pt idx="6899">
                  <c:v>48.89</c:v>
                </c:pt>
                <c:pt idx="6900">
                  <c:v>48.89</c:v>
                </c:pt>
                <c:pt idx="6901">
                  <c:v>48.89</c:v>
                </c:pt>
                <c:pt idx="6902">
                  <c:v>48.89</c:v>
                </c:pt>
                <c:pt idx="6903">
                  <c:v>48.88</c:v>
                </c:pt>
                <c:pt idx="6904">
                  <c:v>48.88</c:v>
                </c:pt>
                <c:pt idx="6905">
                  <c:v>48.88</c:v>
                </c:pt>
                <c:pt idx="6906">
                  <c:v>48.88</c:v>
                </c:pt>
                <c:pt idx="6907">
                  <c:v>48.88</c:v>
                </c:pt>
                <c:pt idx="6908">
                  <c:v>48.88</c:v>
                </c:pt>
                <c:pt idx="6909">
                  <c:v>48.88</c:v>
                </c:pt>
                <c:pt idx="6910">
                  <c:v>48.88</c:v>
                </c:pt>
                <c:pt idx="6911">
                  <c:v>48.88</c:v>
                </c:pt>
                <c:pt idx="6912">
                  <c:v>48.88</c:v>
                </c:pt>
                <c:pt idx="6913">
                  <c:v>48.88</c:v>
                </c:pt>
                <c:pt idx="6914">
                  <c:v>48.88</c:v>
                </c:pt>
                <c:pt idx="6915">
                  <c:v>48.87</c:v>
                </c:pt>
                <c:pt idx="6916">
                  <c:v>48.88</c:v>
                </c:pt>
                <c:pt idx="6917">
                  <c:v>48.88</c:v>
                </c:pt>
                <c:pt idx="6918">
                  <c:v>48.87</c:v>
                </c:pt>
                <c:pt idx="6919">
                  <c:v>48.88</c:v>
                </c:pt>
                <c:pt idx="6920">
                  <c:v>48.88</c:v>
                </c:pt>
                <c:pt idx="6921">
                  <c:v>48.88</c:v>
                </c:pt>
                <c:pt idx="6922">
                  <c:v>48.88</c:v>
                </c:pt>
                <c:pt idx="6923">
                  <c:v>48.88</c:v>
                </c:pt>
                <c:pt idx="6924">
                  <c:v>48.88</c:v>
                </c:pt>
                <c:pt idx="6925">
                  <c:v>48.88</c:v>
                </c:pt>
                <c:pt idx="6926">
                  <c:v>48.88</c:v>
                </c:pt>
                <c:pt idx="6927">
                  <c:v>48.88</c:v>
                </c:pt>
                <c:pt idx="6928">
                  <c:v>48.88</c:v>
                </c:pt>
                <c:pt idx="6929">
                  <c:v>48.88</c:v>
                </c:pt>
                <c:pt idx="6930">
                  <c:v>48.89</c:v>
                </c:pt>
                <c:pt idx="6931">
                  <c:v>48.89</c:v>
                </c:pt>
                <c:pt idx="6932">
                  <c:v>48.89</c:v>
                </c:pt>
                <c:pt idx="6933">
                  <c:v>48.89</c:v>
                </c:pt>
                <c:pt idx="6934">
                  <c:v>48.89</c:v>
                </c:pt>
                <c:pt idx="6935">
                  <c:v>48.89</c:v>
                </c:pt>
                <c:pt idx="6936">
                  <c:v>48.9</c:v>
                </c:pt>
                <c:pt idx="6937">
                  <c:v>48.9</c:v>
                </c:pt>
                <c:pt idx="6938">
                  <c:v>48.9</c:v>
                </c:pt>
                <c:pt idx="6939">
                  <c:v>48.9</c:v>
                </c:pt>
                <c:pt idx="6940">
                  <c:v>48.9</c:v>
                </c:pt>
                <c:pt idx="6941">
                  <c:v>48.9</c:v>
                </c:pt>
                <c:pt idx="6942">
                  <c:v>48.9</c:v>
                </c:pt>
                <c:pt idx="6943">
                  <c:v>48.91</c:v>
                </c:pt>
                <c:pt idx="6944">
                  <c:v>48.91</c:v>
                </c:pt>
                <c:pt idx="6945">
                  <c:v>48.91</c:v>
                </c:pt>
                <c:pt idx="6946">
                  <c:v>48.91</c:v>
                </c:pt>
                <c:pt idx="6947">
                  <c:v>48.91</c:v>
                </c:pt>
                <c:pt idx="6948">
                  <c:v>48.91</c:v>
                </c:pt>
                <c:pt idx="6949">
                  <c:v>48.92</c:v>
                </c:pt>
                <c:pt idx="6950">
                  <c:v>48.92</c:v>
                </c:pt>
                <c:pt idx="6951">
                  <c:v>48.92</c:v>
                </c:pt>
                <c:pt idx="6952">
                  <c:v>48.92</c:v>
                </c:pt>
                <c:pt idx="6953">
                  <c:v>48.92</c:v>
                </c:pt>
                <c:pt idx="6954">
                  <c:v>48.93</c:v>
                </c:pt>
                <c:pt idx="6955">
                  <c:v>48.93</c:v>
                </c:pt>
                <c:pt idx="6956">
                  <c:v>48.93</c:v>
                </c:pt>
                <c:pt idx="6957">
                  <c:v>48.93</c:v>
                </c:pt>
                <c:pt idx="6958">
                  <c:v>48.93</c:v>
                </c:pt>
                <c:pt idx="6959">
                  <c:v>48.94</c:v>
                </c:pt>
                <c:pt idx="6960">
                  <c:v>48.94</c:v>
                </c:pt>
                <c:pt idx="6961">
                  <c:v>48.94</c:v>
                </c:pt>
                <c:pt idx="6962">
                  <c:v>48.94</c:v>
                </c:pt>
                <c:pt idx="6963">
                  <c:v>48.94</c:v>
                </c:pt>
                <c:pt idx="6964">
                  <c:v>48.94</c:v>
                </c:pt>
                <c:pt idx="6965">
                  <c:v>48.94</c:v>
                </c:pt>
                <c:pt idx="6966">
                  <c:v>48.94</c:v>
                </c:pt>
                <c:pt idx="6967">
                  <c:v>48.95</c:v>
                </c:pt>
                <c:pt idx="6968">
                  <c:v>48.95</c:v>
                </c:pt>
                <c:pt idx="6969">
                  <c:v>48.95</c:v>
                </c:pt>
                <c:pt idx="6970">
                  <c:v>48.95</c:v>
                </c:pt>
                <c:pt idx="6971">
                  <c:v>48.95</c:v>
                </c:pt>
                <c:pt idx="6972">
                  <c:v>48.95</c:v>
                </c:pt>
                <c:pt idx="6973">
                  <c:v>48.95</c:v>
                </c:pt>
                <c:pt idx="6974">
                  <c:v>48.95</c:v>
                </c:pt>
                <c:pt idx="6975">
                  <c:v>48.95</c:v>
                </c:pt>
                <c:pt idx="6976">
                  <c:v>48.95</c:v>
                </c:pt>
                <c:pt idx="6977">
                  <c:v>48.95</c:v>
                </c:pt>
                <c:pt idx="6978">
                  <c:v>48.95</c:v>
                </c:pt>
                <c:pt idx="6979">
                  <c:v>48.96</c:v>
                </c:pt>
                <c:pt idx="6980">
                  <c:v>48.96</c:v>
                </c:pt>
                <c:pt idx="6981">
                  <c:v>48.96</c:v>
                </c:pt>
                <c:pt idx="6982">
                  <c:v>48.96</c:v>
                </c:pt>
                <c:pt idx="6983">
                  <c:v>48.96</c:v>
                </c:pt>
                <c:pt idx="6984">
                  <c:v>48.96</c:v>
                </c:pt>
                <c:pt idx="6985">
                  <c:v>48.96</c:v>
                </c:pt>
                <c:pt idx="6986">
                  <c:v>48.96</c:v>
                </c:pt>
                <c:pt idx="6987">
                  <c:v>48.96</c:v>
                </c:pt>
                <c:pt idx="6988">
                  <c:v>48.96</c:v>
                </c:pt>
                <c:pt idx="6989">
                  <c:v>48.96</c:v>
                </c:pt>
                <c:pt idx="6990">
                  <c:v>48.96</c:v>
                </c:pt>
                <c:pt idx="6991">
                  <c:v>48.96</c:v>
                </c:pt>
                <c:pt idx="6992">
                  <c:v>48.96</c:v>
                </c:pt>
                <c:pt idx="6993">
                  <c:v>48.96</c:v>
                </c:pt>
                <c:pt idx="6994">
                  <c:v>48.95</c:v>
                </c:pt>
                <c:pt idx="6995">
                  <c:v>48.95</c:v>
                </c:pt>
                <c:pt idx="6996">
                  <c:v>48.95</c:v>
                </c:pt>
                <c:pt idx="6997">
                  <c:v>48.95</c:v>
                </c:pt>
                <c:pt idx="6998">
                  <c:v>48.95</c:v>
                </c:pt>
                <c:pt idx="6999">
                  <c:v>48.95</c:v>
                </c:pt>
                <c:pt idx="7000">
                  <c:v>48.95</c:v>
                </c:pt>
                <c:pt idx="7001">
                  <c:v>48.95</c:v>
                </c:pt>
                <c:pt idx="7002">
                  <c:v>48.95</c:v>
                </c:pt>
                <c:pt idx="7003">
                  <c:v>48.95</c:v>
                </c:pt>
                <c:pt idx="7004">
                  <c:v>48.95</c:v>
                </c:pt>
                <c:pt idx="7005">
                  <c:v>48.95</c:v>
                </c:pt>
                <c:pt idx="7006">
                  <c:v>48.95</c:v>
                </c:pt>
                <c:pt idx="7007">
                  <c:v>48.95</c:v>
                </c:pt>
                <c:pt idx="7008">
                  <c:v>48.95</c:v>
                </c:pt>
                <c:pt idx="7009">
                  <c:v>48.95</c:v>
                </c:pt>
                <c:pt idx="7010">
                  <c:v>48.95</c:v>
                </c:pt>
                <c:pt idx="7011">
                  <c:v>48.95</c:v>
                </c:pt>
                <c:pt idx="7012">
                  <c:v>48.95</c:v>
                </c:pt>
                <c:pt idx="7013">
                  <c:v>48.95</c:v>
                </c:pt>
                <c:pt idx="7014">
                  <c:v>48.95</c:v>
                </c:pt>
                <c:pt idx="7015">
                  <c:v>48.95</c:v>
                </c:pt>
                <c:pt idx="7016">
                  <c:v>48.95</c:v>
                </c:pt>
                <c:pt idx="7017">
                  <c:v>48.95</c:v>
                </c:pt>
                <c:pt idx="7018">
                  <c:v>48.95</c:v>
                </c:pt>
                <c:pt idx="7019">
                  <c:v>48.95</c:v>
                </c:pt>
                <c:pt idx="7020">
                  <c:v>48.95</c:v>
                </c:pt>
                <c:pt idx="7021">
                  <c:v>48.95</c:v>
                </c:pt>
                <c:pt idx="7022">
                  <c:v>48.95</c:v>
                </c:pt>
                <c:pt idx="7023">
                  <c:v>48.95</c:v>
                </c:pt>
                <c:pt idx="7024">
                  <c:v>48.95</c:v>
                </c:pt>
                <c:pt idx="7025">
                  <c:v>48.95</c:v>
                </c:pt>
                <c:pt idx="7026">
                  <c:v>48.95</c:v>
                </c:pt>
                <c:pt idx="7027">
                  <c:v>48.95</c:v>
                </c:pt>
                <c:pt idx="7028">
                  <c:v>48.95</c:v>
                </c:pt>
                <c:pt idx="7029">
                  <c:v>48.95</c:v>
                </c:pt>
                <c:pt idx="7030">
                  <c:v>48.96</c:v>
                </c:pt>
                <c:pt idx="7031">
                  <c:v>48.96</c:v>
                </c:pt>
                <c:pt idx="7032">
                  <c:v>48.96</c:v>
                </c:pt>
                <c:pt idx="7033">
                  <c:v>48.96</c:v>
                </c:pt>
                <c:pt idx="7034">
                  <c:v>48.96</c:v>
                </c:pt>
                <c:pt idx="7035">
                  <c:v>48.96</c:v>
                </c:pt>
                <c:pt idx="7036">
                  <c:v>48.96</c:v>
                </c:pt>
                <c:pt idx="7037">
                  <c:v>48.96</c:v>
                </c:pt>
                <c:pt idx="7038">
                  <c:v>48.96</c:v>
                </c:pt>
                <c:pt idx="7039">
                  <c:v>48.96</c:v>
                </c:pt>
                <c:pt idx="7040">
                  <c:v>48.96</c:v>
                </c:pt>
                <c:pt idx="7041">
                  <c:v>48.96</c:v>
                </c:pt>
                <c:pt idx="7042">
                  <c:v>48.96</c:v>
                </c:pt>
                <c:pt idx="7043">
                  <c:v>48.97</c:v>
                </c:pt>
                <c:pt idx="7044">
                  <c:v>48.97</c:v>
                </c:pt>
                <c:pt idx="7045">
                  <c:v>48.97</c:v>
                </c:pt>
                <c:pt idx="7046">
                  <c:v>48.97</c:v>
                </c:pt>
                <c:pt idx="7047">
                  <c:v>48.97</c:v>
                </c:pt>
                <c:pt idx="7048">
                  <c:v>48.97</c:v>
                </c:pt>
                <c:pt idx="7049">
                  <c:v>48.97</c:v>
                </c:pt>
                <c:pt idx="7050">
                  <c:v>48.98</c:v>
                </c:pt>
                <c:pt idx="7051">
                  <c:v>48.98</c:v>
                </c:pt>
                <c:pt idx="7052">
                  <c:v>48.98</c:v>
                </c:pt>
                <c:pt idx="7053">
                  <c:v>48.98</c:v>
                </c:pt>
                <c:pt idx="7054">
                  <c:v>48.98</c:v>
                </c:pt>
                <c:pt idx="7055">
                  <c:v>48.98</c:v>
                </c:pt>
                <c:pt idx="7056">
                  <c:v>48.98</c:v>
                </c:pt>
                <c:pt idx="7057">
                  <c:v>48.98</c:v>
                </c:pt>
                <c:pt idx="7058">
                  <c:v>48.98</c:v>
                </c:pt>
                <c:pt idx="7059">
                  <c:v>48.98</c:v>
                </c:pt>
                <c:pt idx="7060">
                  <c:v>48.98</c:v>
                </c:pt>
                <c:pt idx="7061">
                  <c:v>48.98</c:v>
                </c:pt>
                <c:pt idx="7062">
                  <c:v>48.98</c:v>
                </c:pt>
                <c:pt idx="7063">
                  <c:v>48.98</c:v>
                </c:pt>
                <c:pt idx="7064">
                  <c:v>48.98</c:v>
                </c:pt>
                <c:pt idx="7065">
                  <c:v>48.98</c:v>
                </c:pt>
                <c:pt idx="7066">
                  <c:v>48.98</c:v>
                </c:pt>
                <c:pt idx="7067">
                  <c:v>48.99</c:v>
                </c:pt>
                <c:pt idx="7068">
                  <c:v>48.99</c:v>
                </c:pt>
                <c:pt idx="7069">
                  <c:v>48.99</c:v>
                </c:pt>
                <c:pt idx="7070">
                  <c:v>48.99</c:v>
                </c:pt>
                <c:pt idx="7071">
                  <c:v>48.99</c:v>
                </c:pt>
                <c:pt idx="7072">
                  <c:v>48.99</c:v>
                </c:pt>
                <c:pt idx="7073">
                  <c:v>48.99</c:v>
                </c:pt>
                <c:pt idx="7074">
                  <c:v>48.99</c:v>
                </c:pt>
                <c:pt idx="7075">
                  <c:v>48.99</c:v>
                </c:pt>
                <c:pt idx="7076">
                  <c:v>48.99</c:v>
                </c:pt>
                <c:pt idx="7077">
                  <c:v>48.99</c:v>
                </c:pt>
                <c:pt idx="7078">
                  <c:v>48.99</c:v>
                </c:pt>
                <c:pt idx="7079">
                  <c:v>48.99</c:v>
                </c:pt>
                <c:pt idx="7080">
                  <c:v>48.99</c:v>
                </c:pt>
                <c:pt idx="7081">
                  <c:v>48.99</c:v>
                </c:pt>
                <c:pt idx="7082">
                  <c:v>48.99</c:v>
                </c:pt>
                <c:pt idx="7083">
                  <c:v>48.99</c:v>
                </c:pt>
                <c:pt idx="7084">
                  <c:v>48.99</c:v>
                </c:pt>
                <c:pt idx="7085">
                  <c:v>48.99</c:v>
                </c:pt>
                <c:pt idx="7086">
                  <c:v>48.99</c:v>
                </c:pt>
                <c:pt idx="7087">
                  <c:v>48.99</c:v>
                </c:pt>
                <c:pt idx="7088">
                  <c:v>48.99</c:v>
                </c:pt>
                <c:pt idx="7089">
                  <c:v>48.99</c:v>
                </c:pt>
                <c:pt idx="7090">
                  <c:v>48.99</c:v>
                </c:pt>
                <c:pt idx="7091">
                  <c:v>48.99</c:v>
                </c:pt>
                <c:pt idx="7092">
                  <c:v>48.99</c:v>
                </c:pt>
                <c:pt idx="7093">
                  <c:v>48.99</c:v>
                </c:pt>
                <c:pt idx="7094">
                  <c:v>48.98</c:v>
                </c:pt>
                <c:pt idx="7095">
                  <c:v>48.98</c:v>
                </c:pt>
                <c:pt idx="7096">
                  <c:v>48.98</c:v>
                </c:pt>
                <c:pt idx="7097">
                  <c:v>48.98</c:v>
                </c:pt>
                <c:pt idx="7098">
                  <c:v>48.98</c:v>
                </c:pt>
                <c:pt idx="7099">
                  <c:v>48.98</c:v>
                </c:pt>
                <c:pt idx="7100">
                  <c:v>48.98</c:v>
                </c:pt>
                <c:pt idx="7101">
                  <c:v>48.98</c:v>
                </c:pt>
                <c:pt idx="7102">
                  <c:v>48.98</c:v>
                </c:pt>
                <c:pt idx="7103">
                  <c:v>48.98</c:v>
                </c:pt>
                <c:pt idx="7104">
                  <c:v>48.98</c:v>
                </c:pt>
                <c:pt idx="7105">
                  <c:v>48.98</c:v>
                </c:pt>
                <c:pt idx="7106">
                  <c:v>48.98</c:v>
                </c:pt>
                <c:pt idx="7107">
                  <c:v>48.98</c:v>
                </c:pt>
                <c:pt idx="7108">
                  <c:v>48.98</c:v>
                </c:pt>
                <c:pt idx="7109">
                  <c:v>48.98</c:v>
                </c:pt>
                <c:pt idx="7110">
                  <c:v>48.98</c:v>
                </c:pt>
                <c:pt idx="7111">
                  <c:v>48.98</c:v>
                </c:pt>
                <c:pt idx="7112">
                  <c:v>48.98</c:v>
                </c:pt>
                <c:pt idx="7113">
                  <c:v>48.98</c:v>
                </c:pt>
                <c:pt idx="7114">
                  <c:v>48.97</c:v>
                </c:pt>
                <c:pt idx="7115">
                  <c:v>48.97</c:v>
                </c:pt>
                <c:pt idx="7116">
                  <c:v>48.98</c:v>
                </c:pt>
                <c:pt idx="7117">
                  <c:v>48.98</c:v>
                </c:pt>
                <c:pt idx="7118">
                  <c:v>48.98</c:v>
                </c:pt>
                <c:pt idx="7119">
                  <c:v>48.98</c:v>
                </c:pt>
                <c:pt idx="7120">
                  <c:v>48.98</c:v>
                </c:pt>
                <c:pt idx="7121">
                  <c:v>48.98</c:v>
                </c:pt>
                <c:pt idx="7122">
                  <c:v>48.98</c:v>
                </c:pt>
                <c:pt idx="7123">
                  <c:v>48.98</c:v>
                </c:pt>
                <c:pt idx="7124">
                  <c:v>48.98</c:v>
                </c:pt>
                <c:pt idx="7125">
                  <c:v>48.98</c:v>
                </c:pt>
                <c:pt idx="7126">
                  <c:v>48.98</c:v>
                </c:pt>
                <c:pt idx="7127">
                  <c:v>48.99</c:v>
                </c:pt>
                <c:pt idx="7128">
                  <c:v>48.99</c:v>
                </c:pt>
                <c:pt idx="7129">
                  <c:v>48.99</c:v>
                </c:pt>
                <c:pt idx="7130">
                  <c:v>48.99</c:v>
                </c:pt>
                <c:pt idx="7131">
                  <c:v>48.99</c:v>
                </c:pt>
                <c:pt idx="7132">
                  <c:v>48.99</c:v>
                </c:pt>
                <c:pt idx="7133">
                  <c:v>48.99</c:v>
                </c:pt>
                <c:pt idx="7134">
                  <c:v>49</c:v>
                </c:pt>
                <c:pt idx="7135">
                  <c:v>49</c:v>
                </c:pt>
                <c:pt idx="7136">
                  <c:v>49</c:v>
                </c:pt>
                <c:pt idx="7137">
                  <c:v>49</c:v>
                </c:pt>
                <c:pt idx="7138">
                  <c:v>49</c:v>
                </c:pt>
                <c:pt idx="7139">
                  <c:v>49.01</c:v>
                </c:pt>
                <c:pt idx="7140">
                  <c:v>49.01</c:v>
                </c:pt>
                <c:pt idx="7141">
                  <c:v>49.01</c:v>
                </c:pt>
                <c:pt idx="7142">
                  <c:v>49.01</c:v>
                </c:pt>
                <c:pt idx="7143">
                  <c:v>49.02</c:v>
                </c:pt>
                <c:pt idx="7144">
                  <c:v>49.02</c:v>
                </c:pt>
                <c:pt idx="7145">
                  <c:v>49.02</c:v>
                </c:pt>
                <c:pt idx="7146">
                  <c:v>49.02</c:v>
                </c:pt>
                <c:pt idx="7147">
                  <c:v>49.02</c:v>
                </c:pt>
                <c:pt idx="7148">
                  <c:v>49.03</c:v>
                </c:pt>
                <c:pt idx="7149">
                  <c:v>49.03</c:v>
                </c:pt>
                <c:pt idx="7150">
                  <c:v>49.03</c:v>
                </c:pt>
                <c:pt idx="7151">
                  <c:v>49.03</c:v>
                </c:pt>
                <c:pt idx="7152">
                  <c:v>49.03</c:v>
                </c:pt>
                <c:pt idx="7153">
                  <c:v>49.04</c:v>
                </c:pt>
                <c:pt idx="7154">
                  <c:v>49.04</c:v>
                </c:pt>
                <c:pt idx="7155">
                  <c:v>49.04</c:v>
                </c:pt>
                <c:pt idx="7156">
                  <c:v>49.04</c:v>
                </c:pt>
                <c:pt idx="7157">
                  <c:v>49.04</c:v>
                </c:pt>
                <c:pt idx="7158">
                  <c:v>49.04</c:v>
                </c:pt>
                <c:pt idx="7159">
                  <c:v>49.04</c:v>
                </c:pt>
                <c:pt idx="7160">
                  <c:v>49.05</c:v>
                </c:pt>
                <c:pt idx="7161">
                  <c:v>49.05</c:v>
                </c:pt>
                <c:pt idx="7162">
                  <c:v>49.05</c:v>
                </c:pt>
                <c:pt idx="7163">
                  <c:v>49.05</c:v>
                </c:pt>
                <c:pt idx="7164">
                  <c:v>49.05</c:v>
                </c:pt>
                <c:pt idx="7165">
                  <c:v>49.05</c:v>
                </c:pt>
                <c:pt idx="7166">
                  <c:v>49.05</c:v>
                </c:pt>
                <c:pt idx="7167">
                  <c:v>49.05</c:v>
                </c:pt>
                <c:pt idx="7168">
                  <c:v>49.05</c:v>
                </c:pt>
                <c:pt idx="7169">
                  <c:v>49.05</c:v>
                </c:pt>
                <c:pt idx="7170">
                  <c:v>49.06</c:v>
                </c:pt>
                <c:pt idx="7171">
                  <c:v>49.06</c:v>
                </c:pt>
                <c:pt idx="7172">
                  <c:v>49.06</c:v>
                </c:pt>
                <c:pt idx="7173">
                  <c:v>49.06</c:v>
                </c:pt>
                <c:pt idx="7174">
                  <c:v>49.06</c:v>
                </c:pt>
                <c:pt idx="7175">
                  <c:v>49.06</c:v>
                </c:pt>
                <c:pt idx="7176">
                  <c:v>49.06</c:v>
                </c:pt>
                <c:pt idx="7177">
                  <c:v>49.06</c:v>
                </c:pt>
                <c:pt idx="7178">
                  <c:v>49.06</c:v>
                </c:pt>
                <c:pt idx="7179">
                  <c:v>49.06</c:v>
                </c:pt>
                <c:pt idx="7180">
                  <c:v>49.06</c:v>
                </c:pt>
                <c:pt idx="7181">
                  <c:v>49.06</c:v>
                </c:pt>
                <c:pt idx="7182">
                  <c:v>49.06</c:v>
                </c:pt>
                <c:pt idx="7183">
                  <c:v>49.06</c:v>
                </c:pt>
                <c:pt idx="7184">
                  <c:v>49.06</c:v>
                </c:pt>
                <c:pt idx="7185">
                  <c:v>49.06</c:v>
                </c:pt>
                <c:pt idx="7186">
                  <c:v>49.06</c:v>
                </c:pt>
                <c:pt idx="7187">
                  <c:v>49.06</c:v>
                </c:pt>
                <c:pt idx="7188">
                  <c:v>49.06</c:v>
                </c:pt>
                <c:pt idx="7189">
                  <c:v>49.06</c:v>
                </c:pt>
                <c:pt idx="7190">
                  <c:v>49.06</c:v>
                </c:pt>
                <c:pt idx="7191">
                  <c:v>49.06</c:v>
                </c:pt>
                <c:pt idx="7192">
                  <c:v>49.06</c:v>
                </c:pt>
                <c:pt idx="7193">
                  <c:v>49.06</c:v>
                </c:pt>
                <c:pt idx="7194">
                  <c:v>49.06</c:v>
                </c:pt>
                <c:pt idx="7195">
                  <c:v>49.06</c:v>
                </c:pt>
                <c:pt idx="7196">
                  <c:v>49.06</c:v>
                </c:pt>
                <c:pt idx="7197">
                  <c:v>49.06</c:v>
                </c:pt>
                <c:pt idx="7198">
                  <c:v>49.06</c:v>
                </c:pt>
                <c:pt idx="7199">
                  <c:v>49.06</c:v>
                </c:pt>
                <c:pt idx="7200">
                  <c:v>49.06</c:v>
                </c:pt>
                <c:pt idx="7201">
                  <c:v>49.06</c:v>
                </c:pt>
                <c:pt idx="7202">
                  <c:v>49.06</c:v>
                </c:pt>
                <c:pt idx="7203">
                  <c:v>49.06</c:v>
                </c:pt>
                <c:pt idx="7204">
                  <c:v>49.06</c:v>
                </c:pt>
                <c:pt idx="7205">
                  <c:v>49.06</c:v>
                </c:pt>
                <c:pt idx="7206">
                  <c:v>49.06</c:v>
                </c:pt>
                <c:pt idx="7207">
                  <c:v>49.06</c:v>
                </c:pt>
                <c:pt idx="7208">
                  <c:v>49.06</c:v>
                </c:pt>
                <c:pt idx="7209">
                  <c:v>49.06</c:v>
                </c:pt>
                <c:pt idx="7210">
                  <c:v>49.06</c:v>
                </c:pt>
                <c:pt idx="7211">
                  <c:v>49.06</c:v>
                </c:pt>
                <c:pt idx="7212">
                  <c:v>49.06</c:v>
                </c:pt>
                <c:pt idx="7213">
                  <c:v>49.06</c:v>
                </c:pt>
                <c:pt idx="7214">
                  <c:v>49.06</c:v>
                </c:pt>
                <c:pt idx="7215">
                  <c:v>49.06</c:v>
                </c:pt>
                <c:pt idx="7216">
                  <c:v>49.07</c:v>
                </c:pt>
                <c:pt idx="7217">
                  <c:v>49.07</c:v>
                </c:pt>
                <c:pt idx="7218">
                  <c:v>49.07</c:v>
                </c:pt>
                <c:pt idx="7219">
                  <c:v>49.07</c:v>
                </c:pt>
                <c:pt idx="7220">
                  <c:v>49.07</c:v>
                </c:pt>
                <c:pt idx="7221">
                  <c:v>49.07</c:v>
                </c:pt>
                <c:pt idx="7222">
                  <c:v>49.07</c:v>
                </c:pt>
                <c:pt idx="7223">
                  <c:v>49.07</c:v>
                </c:pt>
                <c:pt idx="7224">
                  <c:v>49.07</c:v>
                </c:pt>
                <c:pt idx="7225">
                  <c:v>49.07</c:v>
                </c:pt>
                <c:pt idx="7226">
                  <c:v>49.07</c:v>
                </c:pt>
                <c:pt idx="7227">
                  <c:v>49.07</c:v>
                </c:pt>
                <c:pt idx="7228">
                  <c:v>49.07</c:v>
                </c:pt>
                <c:pt idx="7229">
                  <c:v>49.07</c:v>
                </c:pt>
                <c:pt idx="7230">
                  <c:v>49.07</c:v>
                </c:pt>
                <c:pt idx="7231">
                  <c:v>49.07</c:v>
                </c:pt>
                <c:pt idx="7232">
                  <c:v>49.07</c:v>
                </c:pt>
                <c:pt idx="7233">
                  <c:v>49.07</c:v>
                </c:pt>
                <c:pt idx="7234">
                  <c:v>49.07</c:v>
                </c:pt>
                <c:pt idx="7235">
                  <c:v>49.07</c:v>
                </c:pt>
                <c:pt idx="7236">
                  <c:v>49.07</c:v>
                </c:pt>
                <c:pt idx="7237">
                  <c:v>49.08</c:v>
                </c:pt>
                <c:pt idx="7238">
                  <c:v>49.08</c:v>
                </c:pt>
                <c:pt idx="7239">
                  <c:v>49.08</c:v>
                </c:pt>
                <c:pt idx="7240">
                  <c:v>49.08</c:v>
                </c:pt>
                <c:pt idx="7241">
                  <c:v>49.08</c:v>
                </c:pt>
                <c:pt idx="7242">
                  <c:v>49.08</c:v>
                </c:pt>
                <c:pt idx="7243">
                  <c:v>49.08</c:v>
                </c:pt>
                <c:pt idx="7244">
                  <c:v>49.08</c:v>
                </c:pt>
                <c:pt idx="7245">
                  <c:v>49.08</c:v>
                </c:pt>
                <c:pt idx="7246">
                  <c:v>49.09</c:v>
                </c:pt>
                <c:pt idx="7247">
                  <c:v>49.09</c:v>
                </c:pt>
                <c:pt idx="7248">
                  <c:v>49.09</c:v>
                </c:pt>
                <c:pt idx="7249">
                  <c:v>49.09</c:v>
                </c:pt>
                <c:pt idx="7250">
                  <c:v>49.09</c:v>
                </c:pt>
                <c:pt idx="7251">
                  <c:v>49.09</c:v>
                </c:pt>
                <c:pt idx="7252">
                  <c:v>49.09</c:v>
                </c:pt>
                <c:pt idx="7253">
                  <c:v>49.1</c:v>
                </c:pt>
                <c:pt idx="7254">
                  <c:v>49.1</c:v>
                </c:pt>
                <c:pt idx="7255">
                  <c:v>49.1</c:v>
                </c:pt>
                <c:pt idx="7256">
                  <c:v>49.1</c:v>
                </c:pt>
                <c:pt idx="7257">
                  <c:v>49.1</c:v>
                </c:pt>
                <c:pt idx="7258">
                  <c:v>49.11</c:v>
                </c:pt>
                <c:pt idx="7259">
                  <c:v>49.11</c:v>
                </c:pt>
                <c:pt idx="7260">
                  <c:v>49.11</c:v>
                </c:pt>
                <c:pt idx="7261">
                  <c:v>49.11</c:v>
                </c:pt>
                <c:pt idx="7262">
                  <c:v>49.11</c:v>
                </c:pt>
                <c:pt idx="7263">
                  <c:v>49.11</c:v>
                </c:pt>
                <c:pt idx="7264">
                  <c:v>49.12</c:v>
                </c:pt>
                <c:pt idx="7265">
                  <c:v>49.12</c:v>
                </c:pt>
                <c:pt idx="7266">
                  <c:v>49.12</c:v>
                </c:pt>
                <c:pt idx="7267">
                  <c:v>49.12</c:v>
                </c:pt>
                <c:pt idx="7268">
                  <c:v>49.12</c:v>
                </c:pt>
                <c:pt idx="7269">
                  <c:v>49.13</c:v>
                </c:pt>
                <c:pt idx="7270">
                  <c:v>49.13</c:v>
                </c:pt>
                <c:pt idx="7271">
                  <c:v>49.13</c:v>
                </c:pt>
                <c:pt idx="7272">
                  <c:v>49.13</c:v>
                </c:pt>
                <c:pt idx="7273">
                  <c:v>49.13</c:v>
                </c:pt>
                <c:pt idx="7274">
                  <c:v>49.13</c:v>
                </c:pt>
                <c:pt idx="7275">
                  <c:v>49.13</c:v>
                </c:pt>
                <c:pt idx="7276">
                  <c:v>49.14</c:v>
                </c:pt>
                <c:pt idx="7277">
                  <c:v>49.14</c:v>
                </c:pt>
                <c:pt idx="7278">
                  <c:v>49.14</c:v>
                </c:pt>
                <c:pt idx="7279">
                  <c:v>49.14</c:v>
                </c:pt>
                <c:pt idx="7280">
                  <c:v>49.14</c:v>
                </c:pt>
                <c:pt idx="7281">
                  <c:v>49.14</c:v>
                </c:pt>
                <c:pt idx="7282">
                  <c:v>49.14</c:v>
                </c:pt>
                <c:pt idx="7283">
                  <c:v>49.15</c:v>
                </c:pt>
                <c:pt idx="7284">
                  <c:v>49.15</c:v>
                </c:pt>
                <c:pt idx="7285">
                  <c:v>49.15</c:v>
                </c:pt>
                <c:pt idx="7286">
                  <c:v>49.15</c:v>
                </c:pt>
                <c:pt idx="7287">
                  <c:v>49.15</c:v>
                </c:pt>
                <c:pt idx="7288">
                  <c:v>49.15</c:v>
                </c:pt>
                <c:pt idx="7289">
                  <c:v>49.16</c:v>
                </c:pt>
                <c:pt idx="7290">
                  <c:v>49.16</c:v>
                </c:pt>
                <c:pt idx="7291">
                  <c:v>49.16</c:v>
                </c:pt>
                <c:pt idx="7292">
                  <c:v>49.16</c:v>
                </c:pt>
                <c:pt idx="7293">
                  <c:v>49.16</c:v>
                </c:pt>
                <c:pt idx="7294">
                  <c:v>49.16</c:v>
                </c:pt>
                <c:pt idx="7295">
                  <c:v>49.16</c:v>
                </c:pt>
                <c:pt idx="7296">
                  <c:v>49.17</c:v>
                </c:pt>
                <c:pt idx="7297">
                  <c:v>49.17</c:v>
                </c:pt>
                <c:pt idx="7298">
                  <c:v>49.17</c:v>
                </c:pt>
                <c:pt idx="7299">
                  <c:v>49.17</c:v>
                </c:pt>
                <c:pt idx="7300">
                  <c:v>49.17</c:v>
                </c:pt>
                <c:pt idx="7301">
                  <c:v>49.17</c:v>
                </c:pt>
                <c:pt idx="7302">
                  <c:v>49.17</c:v>
                </c:pt>
                <c:pt idx="7303">
                  <c:v>49.17</c:v>
                </c:pt>
                <c:pt idx="7304">
                  <c:v>49.17</c:v>
                </c:pt>
                <c:pt idx="7305">
                  <c:v>49.17</c:v>
                </c:pt>
                <c:pt idx="7306">
                  <c:v>49.18</c:v>
                </c:pt>
                <c:pt idx="7307">
                  <c:v>49.18</c:v>
                </c:pt>
                <c:pt idx="7308">
                  <c:v>49.18</c:v>
                </c:pt>
                <c:pt idx="7309">
                  <c:v>49.18</c:v>
                </c:pt>
                <c:pt idx="7310">
                  <c:v>49.18</c:v>
                </c:pt>
                <c:pt idx="7311">
                  <c:v>49.18</c:v>
                </c:pt>
                <c:pt idx="7312">
                  <c:v>49.18</c:v>
                </c:pt>
                <c:pt idx="7313">
                  <c:v>49.19</c:v>
                </c:pt>
                <c:pt idx="7314">
                  <c:v>49.19</c:v>
                </c:pt>
                <c:pt idx="7315">
                  <c:v>49.19</c:v>
                </c:pt>
                <c:pt idx="7316">
                  <c:v>49.19</c:v>
                </c:pt>
                <c:pt idx="7317">
                  <c:v>49.19</c:v>
                </c:pt>
                <c:pt idx="7318">
                  <c:v>49.19</c:v>
                </c:pt>
                <c:pt idx="7319">
                  <c:v>49.19</c:v>
                </c:pt>
                <c:pt idx="7320">
                  <c:v>49.2</c:v>
                </c:pt>
                <c:pt idx="7321">
                  <c:v>49.2</c:v>
                </c:pt>
                <c:pt idx="7322">
                  <c:v>49.2</c:v>
                </c:pt>
                <c:pt idx="7323">
                  <c:v>49.2</c:v>
                </c:pt>
                <c:pt idx="7324">
                  <c:v>49.2</c:v>
                </c:pt>
                <c:pt idx="7325">
                  <c:v>49.2</c:v>
                </c:pt>
                <c:pt idx="7326">
                  <c:v>49.2</c:v>
                </c:pt>
                <c:pt idx="7327">
                  <c:v>49.2</c:v>
                </c:pt>
                <c:pt idx="7328">
                  <c:v>49.2</c:v>
                </c:pt>
                <c:pt idx="7329">
                  <c:v>49.21</c:v>
                </c:pt>
                <c:pt idx="7330">
                  <c:v>49.21</c:v>
                </c:pt>
                <c:pt idx="7331">
                  <c:v>49.21</c:v>
                </c:pt>
                <c:pt idx="7332">
                  <c:v>49.21</c:v>
                </c:pt>
                <c:pt idx="7333">
                  <c:v>49.21</c:v>
                </c:pt>
                <c:pt idx="7334">
                  <c:v>49.21</c:v>
                </c:pt>
                <c:pt idx="7335">
                  <c:v>49.21</c:v>
                </c:pt>
                <c:pt idx="7336">
                  <c:v>49.22</c:v>
                </c:pt>
                <c:pt idx="7337">
                  <c:v>49.22</c:v>
                </c:pt>
                <c:pt idx="7338">
                  <c:v>49.22</c:v>
                </c:pt>
                <c:pt idx="7339">
                  <c:v>49.22</c:v>
                </c:pt>
                <c:pt idx="7340">
                  <c:v>49.22</c:v>
                </c:pt>
                <c:pt idx="7341">
                  <c:v>49.22</c:v>
                </c:pt>
                <c:pt idx="7342">
                  <c:v>49.22</c:v>
                </c:pt>
                <c:pt idx="7343">
                  <c:v>49.22</c:v>
                </c:pt>
                <c:pt idx="7344">
                  <c:v>49.22</c:v>
                </c:pt>
                <c:pt idx="7345">
                  <c:v>49.22</c:v>
                </c:pt>
                <c:pt idx="7346">
                  <c:v>49.22</c:v>
                </c:pt>
                <c:pt idx="7347">
                  <c:v>49.22</c:v>
                </c:pt>
                <c:pt idx="7348">
                  <c:v>49.23</c:v>
                </c:pt>
                <c:pt idx="7349">
                  <c:v>49.23</c:v>
                </c:pt>
                <c:pt idx="7350">
                  <c:v>49.23</c:v>
                </c:pt>
                <c:pt idx="7351">
                  <c:v>49.23</c:v>
                </c:pt>
                <c:pt idx="7352">
                  <c:v>49.23</c:v>
                </c:pt>
                <c:pt idx="7353">
                  <c:v>49.23</c:v>
                </c:pt>
                <c:pt idx="7354">
                  <c:v>49.23</c:v>
                </c:pt>
                <c:pt idx="7355">
                  <c:v>49.23</c:v>
                </c:pt>
                <c:pt idx="7356">
                  <c:v>49.23</c:v>
                </c:pt>
                <c:pt idx="7357">
                  <c:v>49.23</c:v>
                </c:pt>
                <c:pt idx="7358">
                  <c:v>49.23</c:v>
                </c:pt>
                <c:pt idx="7359">
                  <c:v>49.23</c:v>
                </c:pt>
                <c:pt idx="7360">
                  <c:v>49.23</c:v>
                </c:pt>
                <c:pt idx="7361">
                  <c:v>49.23</c:v>
                </c:pt>
                <c:pt idx="7362">
                  <c:v>49.23</c:v>
                </c:pt>
                <c:pt idx="7363">
                  <c:v>49.23</c:v>
                </c:pt>
                <c:pt idx="7364">
                  <c:v>49.23</c:v>
                </c:pt>
                <c:pt idx="7365">
                  <c:v>49.23</c:v>
                </c:pt>
                <c:pt idx="7366">
                  <c:v>49.23</c:v>
                </c:pt>
                <c:pt idx="7367">
                  <c:v>49.23</c:v>
                </c:pt>
                <c:pt idx="7368">
                  <c:v>49.23</c:v>
                </c:pt>
                <c:pt idx="7369">
                  <c:v>49.23</c:v>
                </c:pt>
                <c:pt idx="7370">
                  <c:v>49.23</c:v>
                </c:pt>
                <c:pt idx="7371">
                  <c:v>49.23</c:v>
                </c:pt>
                <c:pt idx="7372">
                  <c:v>49.23</c:v>
                </c:pt>
                <c:pt idx="7373">
                  <c:v>49.23</c:v>
                </c:pt>
                <c:pt idx="7374">
                  <c:v>49.23</c:v>
                </c:pt>
                <c:pt idx="7375">
                  <c:v>49.23</c:v>
                </c:pt>
                <c:pt idx="7376">
                  <c:v>49.23</c:v>
                </c:pt>
                <c:pt idx="7377">
                  <c:v>49.23</c:v>
                </c:pt>
                <c:pt idx="7378">
                  <c:v>49.23</c:v>
                </c:pt>
                <c:pt idx="7379">
                  <c:v>49.23</c:v>
                </c:pt>
                <c:pt idx="7380">
                  <c:v>49.23</c:v>
                </c:pt>
                <c:pt idx="7381">
                  <c:v>49.23</c:v>
                </c:pt>
                <c:pt idx="7382">
                  <c:v>49.23</c:v>
                </c:pt>
                <c:pt idx="7383">
                  <c:v>49.23</c:v>
                </c:pt>
                <c:pt idx="7384">
                  <c:v>49.23</c:v>
                </c:pt>
                <c:pt idx="7385">
                  <c:v>49.24</c:v>
                </c:pt>
                <c:pt idx="7386">
                  <c:v>49.24</c:v>
                </c:pt>
                <c:pt idx="7387">
                  <c:v>49.24</c:v>
                </c:pt>
                <c:pt idx="7388">
                  <c:v>49.24</c:v>
                </c:pt>
                <c:pt idx="7389">
                  <c:v>49.24</c:v>
                </c:pt>
                <c:pt idx="7390">
                  <c:v>49.24</c:v>
                </c:pt>
                <c:pt idx="7391">
                  <c:v>49.24</c:v>
                </c:pt>
                <c:pt idx="7392">
                  <c:v>49.24</c:v>
                </c:pt>
                <c:pt idx="7393">
                  <c:v>49.24</c:v>
                </c:pt>
                <c:pt idx="7394">
                  <c:v>49.24</c:v>
                </c:pt>
                <c:pt idx="7395">
                  <c:v>49.24</c:v>
                </c:pt>
                <c:pt idx="7396">
                  <c:v>49.24</c:v>
                </c:pt>
                <c:pt idx="7397">
                  <c:v>49.24</c:v>
                </c:pt>
                <c:pt idx="7398">
                  <c:v>49.24</c:v>
                </c:pt>
                <c:pt idx="7399">
                  <c:v>49.24</c:v>
                </c:pt>
                <c:pt idx="7400">
                  <c:v>49.24</c:v>
                </c:pt>
                <c:pt idx="7401">
                  <c:v>49.24</c:v>
                </c:pt>
                <c:pt idx="7402">
                  <c:v>49.24</c:v>
                </c:pt>
                <c:pt idx="7403">
                  <c:v>49.24</c:v>
                </c:pt>
                <c:pt idx="7404">
                  <c:v>49.23</c:v>
                </c:pt>
                <c:pt idx="7405">
                  <c:v>49.23</c:v>
                </c:pt>
                <c:pt idx="7406">
                  <c:v>49.23</c:v>
                </c:pt>
                <c:pt idx="7407">
                  <c:v>49.23</c:v>
                </c:pt>
                <c:pt idx="7408">
                  <c:v>49.23</c:v>
                </c:pt>
                <c:pt idx="7409">
                  <c:v>49.23</c:v>
                </c:pt>
                <c:pt idx="7410">
                  <c:v>49.23</c:v>
                </c:pt>
                <c:pt idx="7411">
                  <c:v>49.23</c:v>
                </c:pt>
                <c:pt idx="7412">
                  <c:v>49.23</c:v>
                </c:pt>
                <c:pt idx="7413">
                  <c:v>49.23</c:v>
                </c:pt>
                <c:pt idx="7414">
                  <c:v>49.23</c:v>
                </c:pt>
                <c:pt idx="7415">
                  <c:v>49.23</c:v>
                </c:pt>
                <c:pt idx="7416">
                  <c:v>49.23</c:v>
                </c:pt>
                <c:pt idx="7417">
                  <c:v>49.23</c:v>
                </c:pt>
                <c:pt idx="7418">
                  <c:v>49.23</c:v>
                </c:pt>
                <c:pt idx="7419">
                  <c:v>49.23</c:v>
                </c:pt>
                <c:pt idx="7420">
                  <c:v>49.22</c:v>
                </c:pt>
                <c:pt idx="7421">
                  <c:v>49.22</c:v>
                </c:pt>
                <c:pt idx="7422">
                  <c:v>49.22</c:v>
                </c:pt>
                <c:pt idx="7423">
                  <c:v>49.22</c:v>
                </c:pt>
                <c:pt idx="7424">
                  <c:v>49.22</c:v>
                </c:pt>
                <c:pt idx="7425">
                  <c:v>49.22</c:v>
                </c:pt>
                <c:pt idx="7426">
                  <c:v>49.22</c:v>
                </c:pt>
                <c:pt idx="7427">
                  <c:v>49.22</c:v>
                </c:pt>
                <c:pt idx="7428">
                  <c:v>49.22</c:v>
                </c:pt>
                <c:pt idx="7429">
                  <c:v>49.22</c:v>
                </c:pt>
                <c:pt idx="7430">
                  <c:v>49.22</c:v>
                </c:pt>
                <c:pt idx="7431">
                  <c:v>49.22</c:v>
                </c:pt>
                <c:pt idx="7432">
                  <c:v>49.21</c:v>
                </c:pt>
                <c:pt idx="7433">
                  <c:v>49.21</c:v>
                </c:pt>
                <c:pt idx="7434">
                  <c:v>49.21</c:v>
                </c:pt>
                <c:pt idx="7435">
                  <c:v>49.21</c:v>
                </c:pt>
                <c:pt idx="7436">
                  <c:v>49.21</c:v>
                </c:pt>
                <c:pt idx="7437">
                  <c:v>49.21</c:v>
                </c:pt>
                <c:pt idx="7438">
                  <c:v>49.21</c:v>
                </c:pt>
                <c:pt idx="7439">
                  <c:v>49.21</c:v>
                </c:pt>
                <c:pt idx="7440">
                  <c:v>49.21</c:v>
                </c:pt>
                <c:pt idx="7441">
                  <c:v>49.21</c:v>
                </c:pt>
                <c:pt idx="7442">
                  <c:v>49.21</c:v>
                </c:pt>
                <c:pt idx="7443">
                  <c:v>49.21</c:v>
                </c:pt>
                <c:pt idx="7444">
                  <c:v>49.21</c:v>
                </c:pt>
                <c:pt idx="7445">
                  <c:v>49.21</c:v>
                </c:pt>
                <c:pt idx="7446">
                  <c:v>49.21</c:v>
                </c:pt>
                <c:pt idx="7447">
                  <c:v>49.21</c:v>
                </c:pt>
                <c:pt idx="7448">
                  <c:v>49.21</c:v>
                </c:pt>
                <c:pt idx="7449">
                  <c:v>49.21</c:v>
                </c:pt>
                <c:pt idx="7450">
                  <c:v>49.21</c:v>
                </c:pt>
                <c:pt idx="7451">
                  <c:v>49.21</c:v>
                </c:pt>
                <c:pt idx="7452">
                  <c:v>49.21</c:v>
                </c:pt>
                <c:pt idx="7453">
                  <c:v>49.21</c:v>
                </c:pt>
                <c:pt idx="7454">
                  <c:v>49.21</c:v>
                </c:pt>
                <c:pt idx="7455">
                  <c:v>49.22</c:v>
                </c:pt>
                <c:pt idx="7456">
                  <c:v>49.22</c:v>
                </c:pt>
                <c:pt idx="7457">
                  <c:v>49.22</c:v>
                </c:pt>
                <c:pt idx="7458">
                  <c:v>49.22</c:v>
                </c:pt>
                <c:pt idx="7459">
                  <c:v>49.22</c:v>
                </c:pt>
                <c:pt idx="7460">
                  <c:v>49.22</c:v>
                </c:pt>
                <c:pt idx="7461">
                  <c:v>49.22</c:v>
                </c:pt>
                <c:pt idx="7462">
                  <c:v>49.22</c:v>
                </c:pt>
                <c:pt idx="7463">
                  <c:v>49.22</c:v>
                </c:pt>
                <c:pt idx="7464">
                  <c:v>49.22</c:v>
                </c:pt>
                <c:pt idx="7465">
                  <c:v>49.22</c:v>
                </c:pt>
                <c:pt idx="7466">
                  <c:v>49.23</c:v>
                </c:pt>
                <c:pt idx="7467">
                  <c:v>49.23</c:v>
                </c:pt>
                <c:pt idx="7468">
                  <c:v>49.23</c:v>
                </c:pt>
                <c:pt idx="7469">
                  <c:v>49.23</c:v>
                </c:pt>
                <c:pt idx="7470">
                  <c:v>49.23</c:v>
                </c:pt>
                <c:pt idx="7471">
                  <c:v>49.23</c:v>
                </c:pt>
                <c:pt idx="7472">
                  <c:v>49.23</c:v>
                </c:pt>
                <c:pt idx="7473">
                  <c:v>49.23</c:v>
                </c:pt>
                <c:pt idx="7474">
                  <c:v>49.23</c:v>
                </c:pt>
                <c:pt idx="7475">
                  <c:v>49.23</c:v>
                </c:pt>
                <c:pt idx="7476">
                  <c:v>49.23</c:v>
                </c:pt>
                <c:pt idx="7477">
                  <c:v>49.23</c:v>
                </c:pt>
                <c:pt idx="7478">
                  <c:v>49.23</c:v>
                </c:pt>
                <c:pt idx="7479">
                  <c:v>49.23</c:v>
                </c:pt>
                <c:pt idx="7480">
                  <c:v>49.23</c:v>
                </c:pt>
                <c:pt idx="7481">
                  <c:v>49.23</c:v>
                </c:pt>
                <c:pt idx="7482">
                  <c:v>49.23</c:v>
                </c:pt>
                <c:pt idx="7483">
                  <c:v>49.23</c:v>
                </c:pt>
                <c:pt idx="7484">
                  <c:v>49.23</c:v>
                </c:pt>
                <c:pt idx="7485">
                  <c:v>49.23</c:v>
                </c:pt>
                <c:pt idx="7486">
                  <c:v>49.23</c:v>
                </c:pt>
                <c:pt idx="7487">
                  <c:v>49.23</c:v>
                </c:pt>
                <c:pt idx="7488">
                  <c:v>49.23</c:v>
                </c:pt>
                <c:pt idx="7489">
                  <c:v>49.23</c:v>
                </c:pt>
                <c:pt idx="7490">
                  <c:v>49.23</c:v>
                </c:pt>
                <c:pt idx="7491">
                  <c:v>49.23</c:v>
                </c:pt>
                <c:pt idx="7492">
                  <c:v>49.23</c:v>
                </c:pt>
                <c:pt idx="7493">
                  <c:v>49.23</c:v>
                </c:pt>
                <c:pt idx="7494">
                  <c:v>49.22</c:v>
                </c:pt>
                <c:pt idx="7495">
                  <c:v>49.22</c:v>
                </c:pt>
                <c:pt idx="7496">
                  <c:v>49.22</c:v>
                </c:pt>
                <c:pt idx="7497">
                  <c:v>49.22</c:v>
                </c:pt>
                <c:pt idx="7498">
                  <c:v>49.22</c:v>
                </c:pt>
                <c:pt idx="7499">
                  <c:v>49.22</c:v>
                </c:pt>
                <c:pt idx="7500">
                  <c:v>49.22</c:v>
                </c:pt>
                <c:pt idx="7501">
                  <c:v>49.22</c:v>
                </c:pt>
                <c:pt idx="7502">
                  <c:v>49.22</c:v>
                </c:pt>
                <c:pt idx="7503">
                  <c:v>49.22</c:v>
                </c:pt>
                <c:pt idx="7504">
                  <c:v>49.22</c:v>
                </c:pt>
                <c:pt idx="7505">
                  <c:v>49.22</c:v>
                </c:pt>
                <c:pt idx="7506">
                  <c:v>49.22</c:v>
                </c:pt>
                <c:pt idx="7507">
                  <c:v>49.21</c:v>
                </c:pt>
                <c:pt idx="7508">
                  <c:v>49.21</c:v>
                </c:pt>
                <c:pt idx="7509">
                  <c:v>49.22</c:v>
                </c:pt>
                <c:pt idx="7510">
                  <c:v>49.21</c:v>
                </c:pt>
                <c:pt idx="7511">
                  <c:v>49.21</c:v>
                </c:pt>
                <c:pt idx="7512">
                  <c:v>49.21</c:v>
                </c:pt>
                <c:pt idx="7513">
                  <c:v>49.21</c:v>
                </c:pt>
                <c:pt idx="7514">
                  <c:v>49.21</c:v>
                </c:pt>
                <c:pt idx="7515">
                  <c:v>49.22</c:v>
                </c:pt>
                <c:pt idx="7516">
                  <c:v>49.22</c:v>
                </c:pt>
                <c:pt idx="7517">
                  <c:v>49.22</c:v>
                </c:pt>
                <c:pt idx="7518">
                  <c:v>49.22</c:v>
                </c:pt>
                <c:pt idx="7519">
                  <c:v>49.22</c:v>
                </c:pt>
                <c:pt idx="7520">
                  <c:v>49.22</c:v>
                </c:pt>
                <c:pt idx="7521">
                  <c:v>49.22</c:v>
                </c:pt>
                <c:pt idx="7522">
                  <c:v>49.22</c:v>
                </c:pt>
                <c:pt idx="7523">
                  <c:v>49.23</c:v>
                </c:pt>
                <c:pt idx="7524">
                  <c:v>49.23</c:v>
                </c:pt>
                <c:pt idx="7525">
                  <c:v>49.23</c:v>
                </c:pt>
                <c:pt idx="7526">
                  <c:v>49.23</c:v>
                </c:pt>
                <c:pt idx="7527">
                  <c:v>49.24</c:v>
                </c:pt>
                <c:pt idx="7528">
                  <c:v>49.24</c:v>
                </c:pt>
                <c:pt idx="7529">
                  <c:v>49.24</c:v>
                </c:pt>
                <c:pt idx="7530">
                  <c:v>49.25</c:v>
                </c:pt>
                <c:pt idx="7531">
                  <c:v>49.25</c:v>
                </c:pt>
                <c:pt idx="7532">
                  <c:v>49.25</c:v>
                </c:pt>
                <c:pt idx="7533">
                  <c:v>49.26</c:v>
                </c:pt>
                <c:pt idx="7534">
                  <c:v>49.26</c:v>
                </c:pt>
                <c:pt idx="7535">
                  <c:v>49.26</c:v>
                </c:pt>
                <c:pt idx="7536">
                  <c:v>49.26</c:v>
                </c:pt>
                <c:pt idx="7537">
                  <c:v>49.27</c:v>
                </c:pt>
                <c:pt idx="7538">
                  <c:v>49.27</c:v>
                </c:pt>
                <c:pt idx="7539">
                  <c:v>49.27</c:v>
                </c:pt>
                <c:pt idx="7540">
                  <c:v>49.28</c:v>
                </c:pt>
                <c:pt idx="7541">
                  <c:v>49.28</c:v>
                </c:pt>
                <c:pt idx="7542">
                  <c:v>49.29</c:v>
                </c:pt>
                <c:pt idx="7543">
                  <c:v>49.29</c:v>
                </c:pt>
                <c:pt idx="7544">
                  <c:v>49.29</c:v>
                </c:pt>
                <c:pt idx="7545">
                  <c:v>49.3</c:v>
                </c:pt>
                <c:pt idx="7546">
                  <c:v>49.3</c:v>
                </c:pt>
                <c:pt idx="7547">
                  <c:v>49.3</c:v>
                </c:pt>
                <c:pt idx="7548">
                  <c:v>49.3</c:v>
                </c:pt>
                <c:pt idx="7549">
                  <c:v>49.31</c:v>
                </c:pt>
                <c:pt idx="7550">
                  <c:v>49.31</c:v>
                </c:pt>
                <c:pt idx="7551">
                  <c:v>49.31</c:v>
                </c:pt>
                <c:pt idx="7552">
                  <c:v>49.31</c:v>
                </c:pt>
                <c:pt idx="7553">
                  <c:v>49.32</c:v>
                </c:pt>
                <c:pt idx="7554">
                  <c:v>49.32</c:v>
                </c:pt>
                <c:pt idx="7555">
                  <c:v>49.32</c:v>
                </c:pt>
                <c:pt idx="7556">
                  <c:v>49.32</c:v>
                </c:pt>
                <c:pt idx="7557">
                  <c:v>49.32</c:v>
                </c:pt>
                <c:pt idx="7558">
                  <c:v>49.32</c:v>
                </c:pt>
                <c:pt idx="7559">
                  <c:v>49.33</c:v>
                </c:pt>
                <c:pt idx="7560">
                  <c:v>49.33</c:v>
                </c:pt>
                <c:pt idx="7561">
                  <c:v>49.33</c:v>
                </c:pt>
                <c:pt idx="7562">
                  <c:v>49.33</c:v>
                </c:pt>
                <c:pt idx="7563">
                  <c:v>49.33</c:v>
                </c:pt>
                <c:pt idx="7564">
                  <c:v>49.33</c:v>
                </c:pt>
                <c:pt idx="7565">
                  <c:v>49.33</c:v>
                </c:pt>
                <c:pt idx="7566">
                  <c:v>49.33</c:v>
                </c:pt>
                <c:pt idx="7567">
                  <c:v>49.33</c:v>
                </c:pt>
                <c:pt idx="7568">
                  <c:v>49.33</c:v>
                </c:pt>
                <c:pt idx="7569">
                  <c:v>49.33</c:v>
                </c:pt>
                <c:pt idx="7570">
                  <c:v>49.33</c:v>
                </c:pt>
                <c:pt idx="7571">
                  <c:v>49.33</c:v>
                </c:pt>
                <c:pt idx="7572">
                  <c:v>49.33</c:v>
                </c:pt>
                <c:pt idx="7573">
                  <c:v>49.33</c:v>
                </c:pt>
                <c:pt idx="7574">
                  <c:v>49.33</c:v>
                </c:pt>
                <c:pt idx="7575">
                  <c:v>49.33</c:v>
                </c:pt>
                <c:pt idx="7576">
                  <c:v>49.33</c:v>
                </c:pt>
                <c:pt idx="7577">
                  <c:v>49.33</c:v>
                </c:pt>
                <c:pt idx="7578">
                  <c:v>49.33</c:v>
                </c:pt>
                <c:pt idx="7579">
                  <c:v>49.33</c:v>
                </c:pt>
                <c:pt idx="7580">
                  <c:v>49.33</c:v>
                </c:pt>
                <c:pt idx="7581">
                  <c:v>49.33</c:v>
                </c:pt>
                <c:pt idx="7582">
                  <c:v>49.33</c:v>
                </c:pt>
                <c:pt idx="7583">
                  <c:v>49.33</c:v>
                </c:pt>
                <c:pt idx="7584">
                  <c:v>49.33</c:v>
                </c:pt>
                <c:pt idx="7585">
                  <c:v>49.33</c:v>
                </c:pt>
                <c:pt idx="7586">
                  <c:v>49.33</c:v>
                </c:pt>
                <c:pt idx="7587">
                  <c:v>49.33</c:v>
                </c:pt>
                <c:pt idx="7588">
                  <c:v>49.32</c:v>
                </c:pt>
                <c:pt idx="7589">
                  <c:v>49.32</c:v>
                </c:pt>
                <c:pt idx="7590">
                  <c:v>49.32</c:v>
                </c:pt>
                <c:pt idx="7591">
                  <c:v>49.32</c:v>
                </c:pt>
                <c:pt idx="7592">
                  <c:v>49.32</c:v>
                </c:pt>
                <c:pt idx="7593">
                  <c:v>49.32</c:v>
                </c:pt>
                <c:pt idx="7594">
                  <c:v>49.32</c:v>
                </c:pt>
                <c:pt idx="7595">
                  <c:v>49.33</c:v>
                </c:pt>
                <c:pt idx="7596">
                  <c:v>49.33</c:v>
                </c:pt>
                <c:pt idx="7597">
                  <c:v>49.33</c:v>
                </c:pt>
                <c:pt idx="7598">
                  <c:v>49.33</c:v>
                </c:pt>
                <c:pt idx="7599">
                  <c:v>49.33</c:v>
                </c:pt>
                <c:pt idx="7600">
                  <c:v>49.33</c:v>
                </c:pt>
                <c:pt idx="7601">
                  <c:v>49.33</c:v>
                </c:pt>
                <c:pt idx="7602">
                  <c:v>49.33</c:v>
                </c:pt>
                <c:pt idx="7603">
                  <c:v>49.33</c:v>
                </c:pt>
                <c:pt idx="7604">
                  <c:v>49.33</c:v>
                </c:pt>
                <c:pt idx="7605">
                  <c:v>49.33</c:v>
                </c:pt>
                <c:pt idx="7606">
                  <c:v>49.34</c:v>
                </c:pt>
                <c:pt idx="7607">
                  <c:v>49.34</c:v>
                </c:pt>
                <c:pt idx="7608">
                  <c:v>49.34</c:v>
                </c:pt>
                <c:pt idx="7609">
                  <c:v>49.34</c:v>
                </c:pt>
                <c:pt idx="7610">
                  <c:v>49.34</c:v>
                </c:pt>
                <c:pt idx="7611">
                  <c:v>49.34</c:v>
                </c:pt>
                <c:pt idx="7612">
                  <c:v>49.34</c:v>
                </c:pt>
                <c:pt idx="7613">
                  <c:v>49.34</c:v>
                </c:pt>
                <c:pt idx="7614">
                  <c:v>49.34</c:v>
                </c:pt>
                <c:pt idx="7615">
                  <c:v>49.34</c:v>
                </c:pt>
                <c:pt idx="7616">
                  <c:v>49.34</c:v>
                </c:pt>
                <c:pt idx="7617">
                  <c:v>49.34</c:v>
                </c:pt>
                <c:pt idx="7618">
                  <c:v>49.34</c:v>
                </c:pt>
                <c:pt idx="7619">
                  <c:v>49.35</c:v>
                </c:pt>
                <c:pt idx="7620">
                  <c:v>49.35</c:v>
                </c:pt>
                <c:pt idx="7621">
                  <c:v>49.35</c:v>
                </c:pt>
                <c:pt idx="7622">
                  <c:v>49.35</c:v>
                </c:pt>
                <c:pt idx="7623">
                  <c:v>49.35</c:v>
                </c:pt>
                <c:pt idx="7624">
                  <c:v>49.35</c:v>
                </c:pt>
                <c:pt idx="7625">
                  <c:v>49.35</c:v>
                </c:pt>
                <c:pt idx="7626">
                  <c:v>49.35</c:v>
                </c:pt>
                <c:pt idx="7627">
                  <c:v>49.35</c:v>
                </c:pt>
                <c:pt idx="7628">
                  <c:v>49.35</c:v>
                </c:pt>
                <c:pt idx="7629">
                  <c:v>49.35</c:v>
                </c:pt>
                <c:pt idx="7630">
                  <c:v>49.35</c:v>
                </c:pt>
                <c:pt idx="7631">
                  <c:v>49.35</c:v>
                </c:pt>
                <c:pt idx="7632">
                  <c:v>49.36</c:v>
                </c:pt>
                <c:pt idx="7633">
                  <c:v>49.36</c:v>
                </c:pt>
                <c:pt idx="7634">
                  <c:v>49.36</c:v>
                </c:pt>
                <c:pt idx="7635">
                  <c:v>49.36</c:v>
                </c:pt>
                <c:pt idx="7636">
                  <c:v>49.36</c:v>
                </c:pt>
                <c:pt idx="7637">
                  <c:v>49.36</c:v>
                </c:pt>
                <c:pt idx="7638">
                  <c:v>49.36</c:v>
                </c:pt>
                <c:pt idx="7639">
                  <c:v>49.36</c:v>
                </c:pt>
                <c:pt idx="7640">
                  <c:v>49.36</c:v>
                </c:pt>
                <c:pt idx="7641">
                  <c:v>49.36</c:v>
                </c:pt>
                <c:pt idx="7642">
                  <c:v>49.35</c:v>
                </c:pt>
                <c:pt idx="7643">
                  <c:v>49.35</c:v>
                </c:pt>
                <c:pt idx="7644">
                  <c:v>49.35</c:v>
                </c:pt>
                <c:pt idx="7645">
                  <c:v>49.35</c:v>
                </c:pt>
                <c:pt idx="7646">
                  <c:v>49.35</c:v>
                </c:pt>
                <c:pt idx="7647">
                  <c:v>49.35</c:v>
                </c:pt>
                <c:pt idx="7648">
                  <c:v>49.35</c:v>
                </c:pt>
                <c:pt idx="7649">
                  <c:v>49.35</c:v>
                </c:pt>
                <c:pt idx="7650">
                  <c:v>49.35</c:v>
                </c:pt>
                <c:pt idx="7651">
                  <c:v>49.34</c:v>
                </c:pt>
                <c:pt idx="7652">
                  <c:v>49.34</c:v>
                </c:pt>
                <c:pt idx="7653">
                  <c:v>49.34</c:v>
                </c:pt>
                <c:pt idx="7654">
                  <c:v>49.34</c:v>
                </c:pt>
                <c:pt idx="7655">
                  <c:v>49.34</c:v>
                </c:pt>
                <c:pt idx="7656">
                  <c:v>49.34</c:v>
                </c:pt>
                <c:pt idx="7657">
                  <c:v>49.34</c:v>
                </c:pt>
                <c:pt idx="7658">
                  <c:v>49.34</c:v>
                </c:pt>
                <c:pt idx="7659">
                  <c:v>49.34</c:v>
                </c:pt>
                <c:pt idx="7660">
                  <c:v>49.34</c:v>
                </c:pt>
                <c:pt idx="7661">
                  <c:v>49.34</c:v>
                </c:pt>
                <c:pt idx="7662">
                  <c:v>49.33</c:v>
                </c:pt>
                <c:pt idx="7663">
                  <c:v>49.33</c:v>
                </c:pt>
                <c:pt idx="7664">
                  <c:v>49.33</c:v>
                </c:pt>
                <c:pt idx="7665">
                  <c:v>49.33</c:v>
                </c:pt>
                <c:pt idx="7666">
                  <c:v>49.33</c:v>
                </c:pt>
                <c:pt idx="7667">
                  <c:v>49.33</c:v>
                </c:pt>
                <c:pt idx="7668">
                  <c:v>49.33</c:v>
                </c:pt>
                <c:pt idx="7669">
                  <c:v>49.33</c:v>
                </c:pt>
                <c:pt idx="7670">
                  <c:v>49.33</c:v>
                </c:pt>
                <c:pt idx="7671">
                  <c:v>49.33</c:v>
                </c:pt>
                <c:pt idx="7672">
                  <c:v>49.33</c:v>
                </c:pt>
                <c:pt idx="7673">
                  <c:v>49.33</c:v>
                </c:pt>
                <c:pt idx="7674">
                  <c:v>49.33</c:v>
                </c:pt>
                <c:pt idx="7675">
                  <c:v>49.33</c:v>
                </c:pt>
                <c:pt idx="7676">
                  <c:v>49.33</c:v>
                </c:pt>
                <c:pt idx="7677">
                  <c:v>49.33</c:v>
                </c:pt>
                <c:pt idx="7678">
                  <c:v>49.33</c:v>
                </c:pt>
                <c:pt idx="7679">
                  <c:v>49.33</c:v>
                </c:pt>
                <c:pt idx="7680">
                  <c:v>49.33</c:v>
                </c:pt>
                <c:pt idx="7681">
                  <c:v>49.34</c:v>
                </c:pt>
                <c:pt idx="7682">
                  <c:v>49.34</c:v>
                </c:pt>
                <c:pt idx="7683">
                  <c:v>49.34</c:v>
                </c:pt>
                <c:pt idx="7684">
                  <c:v>49.34</c:v>
                </c:pt>
                <c:pt idx="7685">
                  <c:v>49.34</c:v>
                </c:pt>
                <c:pt idx="7686">
                  <c:v>49.34</c:v>
                </c:pt>
                <c:pt idx="7687">
                  <c:v>49.34</c:v>
                </c:pt>
                <c:pt idx="7688">
                  <c:v>49.34</c:v>
                </c:pt>
                <c:pt idx="7689">
                  <c:v>49.34</c:v>
                </c:pt>
                <c:pt idx="7690">
                  <c:v>49.34</c:v>
                </c:pt>
                <c:pt idx="7691">
                  <c:v>49.35</c:v>
                </c:pt>
                <c:pt idx="7692">
                  <c:v>49.35</c:v>
                </c:pt>
                <c:pt idx="7693">
                  <c:v>49.35</c:v>
                </c:pt>
                <c:pt idx="7694">
                  <c:v>49.35</c:v>
                </c:pt>
                <c:pt idx="7695">
                  <c:v>49.35</c:v>
                </c:pt>
                <c:pt idx="7696">
                  <c:v>49.35</c:v>
                </c:pt>
                <c:pt idx="7697">
                  <c:v>49.35</c:v>
                </c:pt>
                <c:pt idx="7698">
                  <c:v>49.36</c:v>
                </c:pt>
                <c:pt idx="7699">
                  <c:v>49.36</c:v>
                </c:pt>
                <c:pt idx="7700">
                  <c:v>49.36</c:v>
                </c:pt>
                <c:pt idx="7701">
                  <c:v>49.36</c:v>
                </c:pt>
                <c:pt idx="7702">
                  <c:v>49.36</c:v>
                </c:pt>
                <c:pt idx="7703">
                  <c:v>49.36</c:v>
                </c:pt>
                <c:pt idx="7704">
                  <c:v>49.36</c:v>
                </c:pt>
                <c:pt idx="7705">
                  <c:v>49.36</c:v>
                </c:pt>
                <c:pt idx="7706">
                  <c:v>49.36</c:v>
                </c:pt>
                <c:pt idx="7707">
                  <c:v>49.36</c:v>
                </c:pt>
                <c:pt idx="7708">
                  <c:v>49.36</c:v>
                </c:pt>
                <c:pt idx="7709">
                  <c:v>49.36</c:v>
                </c:pt>
                <c:pt idx="7710">
                  <c:v>49.36</c:v>
                </c:pt>
                <c:pt idx="7711">
                  <c:v>49.36</c:v>
                </c:pt>
                <c:pt idx="7712">
                  <c:v>49.36</c:v>
                </c:pt>
                <c:pt idx="7713">
                  <c:v>49.36</c:v>
                </c:pt>
                <c:pt idx="7714">
                  <c:v>49.36</c:v>
                </c:pt>
                <c:pt idx="7715">
                  <c:v>49.36</c:v>
                </c:pt>
                <c:pt idx="7716">
                  <c:v>49.36</c:v>
                </c:pt>
                <c:pt idx="7717">
                  <c:v>49.37</c:v>
                </c:pt>
                <c:pt idx="7718">
                  <c:v>49.37</c:v>
                </c:pt>
                <c:pt idx="7719">
                  <c:v>49.37</c:v>
                </c:pt>
                <c:pt idx="7720">
                  <c:v>49.37</c:v>
                </c:pt>
                <c:pt idx="7721">
                  <c:v>49.37</c:v>
                </c:pt>
                <c:pt idx="7722">
                  <c:v>49.37</c:v>
                </c:pt>
                <c:pt idx="7723">
                  <c:v>49.37</c:v>
                </c:pt>
                <c:pt idx="7724">
                  <c:v>49.37</c:v>
                </c:pt>
                <c:pt idx="7725">
                  <c:v>49.37</c:v>
                </c:pt>
                <c:pt idx="7726">
                  <c:v>49.37</c:v>
                </c:pt>
                <c:pt idx="7727">
                  <c:v>49.37</c:v>
                </c:pt>
                <c:pt idx="7728">
                  <c:v>49.37</c:v>
                </c:pt>
                <c:pt idx="7729">
                  <c:v>49.37</c:v>
                </c:pt>
                <c:pt idx="7730">
                  <c:v>49.37</c:v>
                </c:pt>
                <c:pt idx="7731">
                  <c:v>49.37</c:v>
                </c:pt>
                <c:pt idx="7732">
                  <c:v>49.37</c:v>
                </c:pt>
                <c:pt idx="7733">
                  <c:v>49.37</c:v>
                </c:pt>
                <c:pt idx="7734">
                  <c:v>49.37</c:v>
                </c:pt>
                <c:pt idx="7735">
                  <c:v>49.37</c:v>
                </c:pt>
                <c:pt idx="7736">
                  <c:v>49.37</c:v>
                </c:pt>
                <c:pt idx="7737">
                  <c:v>49.37</c:v>
                </c:pt>
                <c:pt idx="7738">
                  <c:v>49.37</c:v>
                </c:pt>
                <c:pt idx="7739">
                  <c:v>49.37</c:v>
                </c:pt>
                <c:pt idx="7740">
                  <c:v>49.37</c:v>
                </c:pt>
                <c:pt idx="7741">
                  <c:v>49.37</c:v>
                </c:pt>
                <c:pt idx="7742">
                  <c:v>49.37</c:v>
                </c:pt>
                <c:pt idx="7743">
                  <c:v>49.37</c:v>
                </c:pt>
                <c:pt idx="7744">
                  <c:v>49.37</c:v>
                </c:pt>
                <c:pt idx="7745">
                  <c:v>49.37</c:v>
                </c:pt>
                <c:pt idx="7746">
                  <c:v>49.37</c:v>
                </c:pt>
                <c:pt idx="7747">
                  <c:v>49.37</c:v>
                </c:pt>
                <c:pt idx="7748">
                  <c:v>49.37</c:v>
                </c:pt>
                <c:pt idx="7749">
                  <c:v>49.37</c:v>
                </c:pt>
                <c:pt idx="7750">
                  <c:v>49.37</c:v>
                </c:pt>
                <c:pt idx="7751">
                  <c:v>49.37</c:v>
                </c:pt>
                <c:pt idx="7752">
                  <c:v>49.37</c:v>
                </c:pt>
                <c:pt idx="7753">
                  <c:v>49.37</c:v>
                </c:pt>
                <c:pt idx="7754">
                  <c:v>49.37</c:v>
                </c:pt>
                <c:pt idx="7755">
                  <c:v>49.37</c:v>
                </c:pt>
                <c:pt idx="7756">
                  <c:v>49.37</c:v>
                </c:pt>
                <c:pt idx="7757">
                  <c:v>49.37</c:v>
                </c:pt>
                <c:pt idx="7758">
                  <c:v>49.37</c:v>
                </c:pt>
                <c:pt idx="7759">
                  <c:v>49.37</c:v>
                </c:pt>
                <c:pt idx="7760">
                  <c:v>49.37</c:v>
                </c:pt>
                <c:pt idx="7761">
                  <c:v>49.37</c:v>
                </c:pt>
                <c:pt idx="7762">
                  <c:v>49.36</c:v>
                </c:pt>
                <c:pt idx="7763">
                  <c:v>49.36</c:v>
                </c:pt>
                <c:pt idx="7764">
                  <c:v>49.36</c:v>
                </c:pt>
                <c:pt idx="7765">
                  <c:v>49.36</c:v>
                </c:pt>
                <c:pt idx="7766">
                  <c:v>49.36</c:v>
                </c:pt>
                <c:pt idx="7767">
                  <c:v>49.36</c:v>
                </c:pt>
                <c:pt idx="7768">
                  <c:v>49.36</c:v>
                </c:pt>
                <c:pt idx="7769">
                  <c:v>49.36</c:v>
                </c:pt>
                <c:pt idx="7770">
                  <c:v>49.36</c:v>
                </c:pt>
                <c:pt idx="7771">
                  <c:v>49.36</c:v>
                </c:pt>
                <c:pt idx="7772">
                  <c:v>49.36</c:v>
                </c:pt>
                <c:pt idx="7773">
                  <c:v>49.36</c:v>
                </c:pt>
                <c:pt idx="7774">
                  <c:v>49.36</c:v>
                </c:pt>
                <c:pt idx="7775">
                  <c:v>49.36</c:v>
                </c:pt>
                <c:pt idx="7776">
                  <c:v>49.36</c:v>
                </c:pt>
                <c:pt idx="7777">
                  <c:v>49.36</c:v>
                </c:pt>
                <c:pt idx="7778">
                  <c:v>49.36</c:v>
                </c:pt>
                <c:pt idx="7779">
                  <c:v>49.36</c:v>
                </c:pt>
                <c:pt idx="7780">
                  <c:v>49.36</c:v>
                </c:pt>
                <c:pt idx="7781">
                  <c:v>49.36</c:v>
                </c:pt>
                <c:pt idx="7782">
                  <c:v>49.36</c:v>
                </c:pt>
                <c:pt idx="7783">
                  <c:v>49.36</c:v>
                </c:pt>
                <c:pt idx="7784">
                  <c:v>49.36</c:v>
                </c:pt>
                <c:pt idx="7785">
                  <c:v>49.36</c:v>
                </c:pt>
                <c:pt idx="7786">
                  <c:v>49.36</c:v>
                </c:pt>
                <c:pt idx="7787">
                  <c:v>49.36</c:v>
                </c:pt>
                <c:pt idx="7788">
                  <c:v>49.36</c:v>
                </c:pt>
                <c:pt idx="7789">
                  <c:v>49.35</c:v>
                </c:pt>
                <c:pt idx="7790">
                  <c:v>49.35</c:v>
                </c:pt>
                <c:pt idx="7791">
                  <c:v>49.35</c:v>
                </c:pt>
                <c:pt idx="7792">
                  <c:v>49.35</c:v>
                </c:pt>
                <c:pt idx="7793">
                  <c:v>49.35</c:v>
                </c:pt>
                <c:pt idx="7794">
                  <c:v>49.35</c:v>
                </c:pt>
                <c:pt idx="7795">
                  <c:v>49.35</c:v>
                </c:pt>
                <c:pt idx="7796">
                  <c:v>49.35</c:v>
                </c:pt>
                <c:pt idx="7797">
                  <c:v>49.35</c:v>
                </c:pt>
                <c:pt idx="7798">
                  <c:v>49.35</c:v>
                </c:pt>
                <c:pt idx="7799">
                  <c:v>49.35</c:v>
                </c:pt>
                <c:pt idx="7800">
                  <c:v>49.35</c:v>
                </c:pt>
                <c:pt idx="7801">
                  <c:v>49.36</c:v>
                </c:pt>
                <c:pt idx="7802">
                  <c:v>49.36</c:v>
                </c:pt>
                <c:pt idx="7803">
                  <c:v>49.36</c:v>
                </c:pt>
                <c:pt idx="7804">
                  <c:v>49.36</c:v>
                </c:pt>
                <c:pt idx="7805">
                  <c:v>49.36</c:v>
                </c:pt>
                <c:pt idx="7806">
                  <c:v>49.36</c:v>
                </c:pt>
                <c:pt idx="7807">
                  <c:v>49.36</c:v>
                </c:pt>
                <c:pt idx="7808">
                  <c:v>49.36</c:v>
                </c:pt>
                <c:pt idx="7809">
                  <c:v>49.36</c:v>
                </c:pt>
                <c:pt idx="7810">
                  <c:v>49.36</c:v>
                </c:pt>
                <c:pt idx="7811">
                  <c:v>49.36</c:v>
                </c:pt>
                <c:pt idx="7812">
                  <c:v>49.36</c:v>
                </c:pt>
                <c:pt idx="7813">
                  <c:v>49.36</c:v>
                </c:pt>
                <c:pt idx="7814">
                  <c:v>49.36</c:v>
                </c:pt>
                <c:pt idx="7815">
                  <c:v>49.36</c:v>
                </c:pt>
                <c:pt idx="7816">
                  <c:v>49.36</c:v>
                </c:pt>
                <c:pt idx="7817">
                  <c:v>49.36</c:v>
                </c:pt>
                <c:pt idx="7818">
                  <c:v>49.36</c:v>
                </c:pt>
                <c:pt idx="7819">
                  <c:v>49.36</c:v>
                </c:pt>
                <c:pt idx="7820">
                  <c:v>49.36</c:v>
                </c:pt>
                <c:pt idx="7821">
                  <c:v>49.36</c:v>
                </c:pt>
                <c:pt idx="7822">
                  <c:v>49.36</c:v>
                </c:pt>
                <c:pt idx="7823">
                  <c:v>49.36</c:v>
                </c:pt>
                <c:pt idx="7824">
                  <c:v>49.36</c:v>
                </c:pt>
                <c:pt idx="7825">
                  <c:v>49.36</c:v>
                </c:pt>
                <c:pt idx="7826">
                  <c:v>49.36</c:v>
                </c:pt>
                <c:pt idx="7827">
                  <c:v>49.36</c:v>
                </c:pt>
                <c:pt idx="7828">
                  <c:v>49.36</c:v>
                </c:pt>
                <c:pt idx="7829">
                  <c:v>49.36</c:v>
                </c:pt>
                <c:pt idx="7830">
                  <c:v>49.36</c:v>
                </c:pt>
                <c:pt idx="7831">
                  <c:v>49.36</c:v>
                </c:pt>
                <c:pt idx="7832">
                  <c:v>49.37</c:v>
                </c:pt>
                <c:pt idx="7833">
                  <c:v>49.37</c:v>
                </c:pt>
                <c:pt idx="7834">
                  <c:v>49.37</c:v>
                </c:pt>
                <c:pt idx="7835">
                  <c:v>49.37</c:v>
                </c:pt>
                <c:pt idx="7836">
                  <c:v>49.37</c:v>
                </c:pt>
                <c:pt idx="7837">
                  <c:v>49.37</c:v>
                </c:pt>
                <c:pt idx="7838">
                  <c:v>49.37</c:v>
                </c:pt>
                <c:pt idx="7839">
                  <c:v>49.37</c:v>
                </c:pt>
                <c:pt idx="7840">
                  <c:v>49.37</c:v>
                </c:pt>
                <c:pt idx="7841">
                  <c:v>49.37</c:v>
                </c:pt>
                <c:pt idx="7842">
                  <c:v>49.37</c:v>
                </c:pt>
                <c:pt idx="7843">
                  <c:v>49.38</c:v>
                </c:pt>
                <c:pt idx="7844">
                  <c:v>49.38</c:v>
                </c:pt>
                <c:pt idx="7845">
                  <c:v>49.38</c:v>
                </c:pt>
                <c:pt idx="7846">
                  <c:v>49.38</c:v>
                </c:pt>
                <c:pt idx="7847">
                  <c:v>49.38</c:v>
                </c:pt>
                <c:pt idx="7848">
                  <c:v>49.38</c:v>
                </c:pt>
                <c:pt idx="7849">
                  <c:v>49.38</c:v>
                </c:pt>
                <c:pt idx="7850">
                  <c:v>49.38</c:v>
                </c:pt>
                <c:pt idx="7851">
                  <c:v>49.38</c:v>
                </c:pt>
                <c:pt idx="7852">
                  <c:v>49.38</c:v>
                </c:pt>
                <c:pt idx="7853">
                  <c:v>49.38</c:v>
                </c:pt>
                <c:pt idx="7854">
                  <c:v>49.38</c:v>
                </c:pt>
                <c:pt idx="7855">
                  <c:v>49.38</c:v>
                </c:pt>
                <c:pt idx="7856">
                  <c:v>49.38</c:v>
                </c:pt>
                <c:pt idx="7857">
                  <c:v>49.38</c:v>
                </c:pt>
                <c:pt idx="7858">
                  <c:v>49.38</c:v>
                </c:pt>
                <c:pt idx="7859">
                  <c:v>49.38</c:v>
                </c:pt>
                <c:pt idx="7860">
                  <c:v>49.39</c:v>
                </c:pt>
                <c:pt idx="7861">
                  <c:v>49.39</c:v>
                </c:pt>
                <c:pt idx="7862">
                  <c:v>49.39</c:v>
                </c:pt>
                <c:pt idx="7863">
                  <c:v>49.39</c:v>
                </c:pt>
                <c:pt idx="7864">
                  <c:v>49.39</c:v>
                </c:pt>
                <c:pt idx="7865">
                  <c:v>49.39</c:v>
                </c:pt>
                <c:pt idx="7866">
                  <c:v>49.39</c:v>
                </c:pt>
                <c:pt idx="7867">
                  <c:v>49.39</c:v>
                </c:pt>
                <c:pt idx="7868">
                  <c:v>49.39</c:v>
                </c:pt>
                <c:pt idx="7869">
                  <c:v>49.39</c:v>
                </c:pt>
                <c:pt idx="7870">
                  <c:v>49.39</c:v>
                </c:pt>
                <c:pt idx="7871">
                  <c:v>49.39</c:v>
                </c:pt>
                <c:pt idx="7872">
                  <c:v>49.38</c:v>
                </c:pt>
                <c:pt idx="7873">
                  <c:v>49.38</c:v>
                </c:pt>
                <c:pt idx="7874">
                  <c:v>49.38</c:v>
                </c:pt>
                <c:pt idx="7875">
                  <c:v>49.38</c:v>
                </c:pt>
                <c:pt idx="7876">
                  <c:v>49.38</c:v>
                </c:pt>
                <c:pt idx="7877">
                  <c:v>49.38</c:v>
                </c:pt>
                <c:pt idx="7878">
                  <c:v>49.38</c:v>
                </c:pt>
                <c:pt idx="7879">
                  <c:v>49.38</c:v>
                </c:pt>
                <c:pt idx="7880">
                  <c:v>49.38</c:v>
                </c:pt>
                <c:pt idx="7881">
                  <c:v>49.38</c:v>
                </c:pt>
                <c:pt idx="7882">
                  <c:v>49.38</c:v>
                </c:pt>
                <c:pt idx="7883">
                  <c:v>49.38</c:v>
                </c:pt>
                <c:pt idx="7884">
                  <c:v>49.38</c:v>
                </c:pt>
                <c:pt idx="7885">
                  <c:v>49.37</c:v>
                </c:pt>
                <c:pt idx="7886">
                  <c:v>49.37</c:v>
                </c:pt>
                <c:pt idx="7887">
                  <c:v>49.37</c:v>
                </c:pt>
                <c:pt idx="7888">
                  <c:v>49.37</c:v>
                </c:pt>
                <c:pt idx="7889">
                  <c:v>49.37</c:v>
                </c:pt>
                <c:pt idx="7890">
                  <c:v>49.37</c:v>
                </c:pt>
                <c:pt idx="7891">
                  <c:v>49.37</c:v>
                </c:pt>
                <c:pt idx="7892">
                  <c:v>49.37</c:v>
                </c:pt>
                <c:pt idx="7893">
                  <c:v>49.37</c:v>
                </c:pt>
                <c:pt idx="7894">
                  <c:v>49.37</c:v>
                </c:pt>
                <c:pt idx="7895">
                  <c:v>49.37</c:v>
                </c:pt>
                <c:pt idx="7896">
                  <c:v>49.37</c:v>
                </c:pt>
                <c:pt idx="7897">
                  <c:v>49.37</c:v>
                </c:pt>
                <c:pt idx="7898">
                  <c:v>49.37</c:v>
                </c:pt>
                <c:pt idx="7899">
                  <c:v>49.37</c:v>
                </c:pt>
                <c:pt idx="7900">
                  <c:v>49.37</c:v>
                </c:pt>
                <c:pt idx="7901">
                  <c:v>49.37</c:v>
                </c:pt>
                <c:pt idx="7902">
                  <c:v>49.37</c:v>
                </c:pt>
                <c:pt idx="7903">
                  <c:v>49.37</c:v>
                </c:pt>
                <c:pt idx="7904">
                  <c:v>49.37</c:v>
                </c:pt>
                <c:pt idx="7905">
                  <c:v>49.37</c:v>
                </c:pt>
                <c:pt idx="7906">
                  <c:v>49.37</c:v>
                </c:pt>
                <c:pt idx="7907">
                  <c:v>49.37</c:v>
                </c:pt>
                <c:pt idx="7908">
                  <c:v>49.37</c:v>
                </c:pt>
                <c:pt idx="7909">
                  <c:v>49.37</c:v>
                </c:pt>
                <c:pt idx="7910">
                  <c:v>49.37</c:v>
                </c:pt>
                <c:pt idx="7911">
                  <c:v>49.38</c:v>
                </c:pt>
                <c:pt idx="7912">
                  <c:v>49.38</c:v>
                </c:pt>
                <c:pt idx="7913">
                  <c:v>49.38</c:v>
                </c:pt>
                <c:pt idx="7914">
                  <c:v>49.38</c:v>
                </c:pt>
                <c:pt idx="7915">
                  <c:v>49.38</c:v>
                </c:pt>
                <c:pt idx="7916">
                  <c:v>49.38</c:v>
                </c:pt>
                <c:pt idx="7917">
                  <c:v>49.38</c:v>
                </c:pt>
                <c:pt idx="7918">
                  <c:v>49.38</c:v>
                </c:pt>
                <c:pt idx="7919">
                  <c:v>49.38</c:v>
                </c:pt>
                <c:pt idx="7920">
                  <c:v>49.38</c:v>
                </c:pt>
                <c:pt idx="7921">
                  <c:v>49.38</c:v>
                </c:pt>
                <c:pt idx="7922">
                  <c:v>49.38</c:v>
                </c:pt>
                <c:pt idx="7923">
                  <c:v>49.38</c:v>
                </c:pt>
                <c:pt idx="7924">
                  <c:v>49.39</c:v>
                </c:pt>
                <c:pt idx="7925">
                  <c:v>49.39</c:v>
                </c:pt>
                <c:pt idx="7926">
                  <c:v>49.39</c:v>
                </c:pt>
                <c:pt idx="7927">
                  <c:v>49.39</c:v>
                </c:pt>
                <c:pt idx="7928">
                  <c:v>49.39</c:v>
                </c:pt>
                <c:pt idx="7929">
                  <c:v>49.39</c:v>
                </c:pt>
                <c:pt idx="7930">
                  <c:v>49.39</c:v>
                </c:pt>
                <c:pt idx="7931">
                  <c:v>49.39</c:v>
                </c:pt>
                <c:pt idx="7932">
                  <c:v>49.39</c:v>
                </c:pt>
                <c:pt idx="7933">
                  <c:v>49.39</c:v>
                </c:pt>
                <c:pt idx="7934">
                  <c:v>49.39</c:v>
                </c:pt>
                <c:pt idx="7935">
                  <c:v>49.39</c:v>
                </c:pt>
                <c:pt idx="7936">
                  <c:v>49.39</c:v>
                </c:pt>
                <c:pt idx="7937">
                  <c:v>49.39</c:v>
                </c:pt>
                <c:pt idx="7938">
                  <c:v>49.39</c:v>
                </c:pt>
                <c:pt idx="7939">
                  <c:v>49.39</c:v>
                </c:pt>
                <c:pt idx="7940">
                  <c:v>49.39</c:v>
                </c:pt>
                <c:pt idx="7941">
                  <c:v>49.39</c:v>
                </c:pt>
                <c:pt idx="7942">
                  <c:v>49.39</c:v>
                </c:pt>
                <c:pt idx="7943">
                  <c:v>49.39</c:v>
                </c:pt>
                <c:pt idx="7944">
                  <c:v>49.39</c:v>
                </c:pt>
                <c:pt idx="7945">
                  <c:v>49.39</c:v>
                </c:pt>
                <c:pt idx="7946">
                  <c:v>49.39</c:v>
                </c:pt>
                <c:pt idx="7947">
                  <c:v>49.39</c:v>
                </c:pt>
                <c:pt idx="7948">
                  <c:v>49.39</c:v>
                </c:pt>
                <c:pt idx="7949">
                  <c:v>49.39</c:v>
                </c:pt>
                <c:pt idx="7950">
                  <c:v>49.39</c:v>
                </c:pt>
                <c:pt idx="7951">
                  <c:v>49.39</c:v>
                </c:pt>
                <c:pt idx="7952">
                  <c:v>49.38</c:v>
                </c:pt>
                <c:pt idx="7953">
                  <c:v>49.38</c:v>
                </c:pt>
                <c:pt idx="7954">
                  <c:v>49.38</c:v>
                </c:pt>
                <c:pt idx="7955">
                  <c:v>49.38</c:v>
                </c:pt>
                <c:pt idx="7956">
                  <c:v>49.38</c:v>
                </c:pt>
                <c:pt idx="7957">
                  <c:v>49.38</c:v>
                </c:pt>
                <c:pt idx="7958">
                  <c:v>49.38</c:v>
                </c:pt>
                <c:pt idx="7959">
                  <c:v>49.38</c:v>
                </c:pt>
                <c:pt idx="7960">
                  <c:v>49.38</c:v>
                </c:pt>
                <c:pt idx="7961">
                  <c:v>49.38</c:v>
                </c:pt>
                <c:pt idx="7962">
                  <c:v>49.38</c:v>
                </c:pt>
                <c:pt idx="7963">
                  <c:v>49.38</c:v>
                </c:pt>
                <c:pt idx="7964">
                  <c:v>49.38</c:v>
                </c:pt>
                <c:pt idx="7965">
                  <c:v>49.38</c:v>
                </c:pt>
                <c:pt idx="7966">
                  <c:v>49.38</c:v>
                </c:pt>
                <c:pt idx="7967">
                  <c:v>49.38</c:v>
                </c:pt>
                <c:pt idx="7968">
                  <c:v>49.38</c:v>
                </c:pt>
                <c:pt idx="7969">
                  <c:v>49.37</c:v>
                </c:pt>
                <c:pt idx="7970">
                  <c:v>49.37</c:v>
                </c:pt>
                <c:pt idx="7971">
                  <c:v>49.37</c:v>
                </c:pt>
                <c:pt idx="7972">
                  <c:v>49.37</c:v>
                </c:pt>
                <c:pt idx="7973">
                  <c:v>49.37</c:v>
                </c:pt>
                <c:pt idx="7974">
                  <c:v>49.37</c:v>
                </c:pt>
                <c:pt idx="7975">
                  <c:v>49.37</c:v>
                </c:pt>
                <c:pt idx="7976">
                  <c:v>49.37</c:v>
                </c:pt>
                <c:pt idx="7977">
                  <c:v>49.37</c:v>
                </c:pt>
                <c:pt idx="7978">
                  <c:v>49.37</c:v>
                </c:pt>
                <c:pt idx="7979">
                  <c:v>49.37</c:v>
                </c:pt>
                <c:pt idx="7980">
                  <c:v>49.37</c:v>
                </c:pt>
                <c:pt idx="7981">
                  <c:v>49.37</c:v>
                </c:pt>
                <c:pt idx="7982">
                  <c:v>49.37</c:v>
                </c:pt>
                <c:pt idx="7983">
                  <c:v>49.37</c:v>
                </c:pt>
                <c:pt idx="7984">
                  <c:v>49.37</c:v>
                </c:pt>
                <c:pt idx="7985">
                  <c:v>49.37</c:v>
                </c:pt>
                <c:pt idx="7986">
                  <c:v>49.37</c:v>
                </c:pt>
                <c:pt idx="7987">
                  <c:v>49.37</c:v>
                </c:pt>
                <c:pt idx="7988">
                  <c:v>49.37</c:v>
                </c:pt>
                <c:pt idx="7989">
                  <c:v>49.37</c:v>
                </c:pt>
                <c:pt idx="7990">
                  <c:v>49.37</c:v>
                </c:pt>
                <c:pt idx="7991">
                  <c:v>49.37</c:v>
                </c:pt>
                <c:pt idx="7992">
                  <c:v>49.37</c:v>
                </c:pt>
                <c:pt idx="7993">
                  <c:v>49.37</c:v>
                </c:pt>
                <c:pt idx="7994">
                  <c:v>49.37</c:v>
                </c:pt>
                <c:pt idx="7995">
                  <c:v>49.37</c:v>
                </c:pt>
                <c:pt idx="7996">
                  <c:v>49.37</c:v>
                </c:pt>
                <c:pt idx="7997">
                  <c:v>49.37</c:v>
                </c:pt>
                <c:pt idx="7998">
                  <c:v>49.37</c:v>
                </c:pt>
                <c:pt idx="7999">
                  <c:v>49.37</c:v>
                </c:pt>
                <c:pt idx="8000">
                  <c:v>49.37</c:v>
                </c:pt>
                <c:pt idx="8001">
                  <c:v>49.37</c:v>
                </c:pt>
                <c:pt idx="8002">
                  <c:v>49.37</c:v>
                </c:pt>
                <c:pt idx="8003">
                  <c:v>49.37</c:v>
                </c:pt>
                <c:pt idx="8004">
                  <c:v>49.37</c:v>
                </c:pt>
                <c:pt idx="8005">
                  <c:v>49.37</c:v>
                </c:pt>
                <c:pt idx="8006">
                  <c:v>49.37</c:v>
                </c:pt>
                <c:pt idx="8007">
                  <c:v>49.37</c:v>
                </c:pt>
                <c:pt idx="8008">
                  <c:v>49.37</c:v>
                </c:pt>
                <c:pt idx="8009">
                  <c:v>49.37</c:v>
                </c:pt>
                <c:pt idx="8010">
                  <c:v>49.37</c:v>
                </c:pt>
                <c:pt idx="8011">
                  <c:v>49.37</c:v>
                </c:pt>
                <c:pt idx="8012">
                  <c:v>49.37</c:v>
                </c:pt>
                <c:pt idx="8013">
                  <c:v>49.37</c:v>
                </c:pt>
                <c:pt idx="8014">
                  <c:v>49.37</c:v>
                </c:pt>
                <c:pt idx="8015">
                  <c:v>49.36</c:v>
                </c:pt>
                <c:pt idx="8016">
                  <c:v>49.36</c:v>
                </c:pt>
                <c:pt idx="8017">
                  <c:v>49.36</c:v>
                </c:pt>
                <c:pt idx="8018">
                  <c:v>49.36</c:v>
                </c:pt>
                <c:pt idx="8019">
                  <c:v>49.36</c:v>
                </c:pt>
                <c:pt idx="8020">
                  <c:v>49.36</c:v>
                </c:pt>
                <c:pt idx="8021">
                  <c:v>49.36</c:v>
                </c:pt>
                <c:pt idx="8022">
                  <c:v>49.36</c:v>
                </c:pt>
                <c:pt idx="8023">
                  <c:v>49.36</c:v>
                </c:pt>
                <c:pt idx="8024">
                  <c:v>49.36</c:v>
                </c:pt>
                <c:pt idx="8025">
                  <c:v>49.35</c:v>
                </c:pt>
                <c:pt idx="8026">
                  <c:v>49.35</c:v>
                </c:pt>
                <c:pt idx="8027">
                  <c:v>49.35</c:v>
                </c:pt>
                <c:pt idx="8028">
                  <c:v>49.35</c:v>
                </c:pt>
                <c:pt idx="8029">
                  <c:v>49.35</c:v>
                </c:pt>
                <c:pt idx="8030">
                  <c:v>49.35</c:v>
                </c:pt>
                <c:pt idx="8031">
                  <c:v>49.35</c:v>
                </c:pt>
                <c:pt idx="8032">
                  <c:v>49.35</c:v>
                </c:pt>
                <c:pt idx="8033">
                  <c:v>49.35</c:v>
                </c:pt>
                <c:pt idx="8034">
                  <c:v>49.35</c:v>
                </c:pt>
                <c:pt idx="8035">
                  <c:v>49.35</c:v>
                </c:pt>
                <c:pt idx="8036">
                  <c:v>49.34</c:v>
                </c:pt>
                <c:pt idx="8037">
                  <c:v>49.35</c:v>
                </c:pt>
                <c:pt idx="8038">
                  <c:v>49.35</c:v>
                </c:pt>
                <c:pt idx="8039">
                  <c:v>49.34</c:v>
                </c:pt>
                <c:pt idx="8040">
                  <c:v>49.35</c:v>
                </c:pt>
                <c:pt idx="8041">
                  <c:v>49.35</c:v>
                </c:pt>
                <c:pt idx="8042">
                  <c:v>49.35</c:v>
                </c:pt>
                <c:pt idx="8043">
                  <c:v>49.35</c:v>
                </c:pt>
                <c:pt idx="8044">
                  <c:v>49.35</c:v>
                </c:pt>
                <c:pt idx="8045">
                  <c:v>49.34</c:v>
                </c:pt>
                <c:pt idx="8046">
                  <c:v>49.34</c:v>
                </c:pt>
                <c:pt idx="8047">
                  <c:v>49.34</c:v>
                </c:pt>
                <c:pt idx="8048">
                  <c:v>49.34</c:v>
                </c:pt>
                <c:pt idx="8049">
                  <c:v>49.34</c:v>
                </c:pt>
                <c:pt idx="8050">
                  <c:v>49.35</c:v>
                </c:pt>
                <c:pt idx="8051">
                  <c:v>49.34</c:v>
                </c:pt>
                <c:pt idx="8052">
                  <c:v>49.34</c:v>
                </c:pt>
                <c:pt idx="8053">
                  <c:v>49.35</c:v>
                </c:pt>
                <c:pt idx="8054">
                  <c:v>49.34</c:v>
                </c:pt>
                <c:pt idx="8055">
                  <c:v>49.34</c:v>
                </c:pt>
                <c:pt idx="8056">
                  <c:v>49.34</c:v>
                </c:pt>
                <c:pt idx="8057">
                  <c:v>49.34</c:v>
                </c:pt>
                <c:pt idx="8058">
                  <c:v>49.34</c:v>
                </c:pt>
                <c:pt idx="8059">
                  <c:v>49.34</c:v>
                </c:pt>
                <c:pt idx="8060">
                  <c:v>49.35</c:v>
                </c:pt>
                <c:pt idx="8061">
                  <c:v>49.34</c:v>
                </c:pt>
                <c:pt idx="8062">
                  <c:v>49.34</c:v>
                </c:pt>
                <c:pt idx="8063">
                  <c:v>49.35</c:v>
                </c:pt>
                <c:pt idx="8064">
                  <c:v>49.34</c:v>
                </c:pt>
                <c:pt idx="8065">
                  <c:v>49.34</c:v>
                </c:pt>
                <c:pt idx="8066">
                  <c:v>49.34</c:v>
                </c:pt>
                <c:pt idx="8067">
                  <c:v>49.34</c:v>
                </c:pt>
                <c:pt idx="8068">
                  <c:v>49.34</c:v>
                </c:pt>
                <c:pt idx="8069">
                  <c:v>49.34</c:v>
                </c:pt>
                <c:pt idx="8070">
                  <c:v>49.34</c:v>
                </c:pt>
                <c:pt idx="8071">
                  <c:v>49.34</c:v>
                </c:pt>
                <c:pt idx="8072">
                  <c:v>49.34</c:v>
                </c:pt>
                <c:pt idx="8073">
                  <c:v>49.34</c:v>
                </c:pt>
                <c:pt idx="8074">
                  <c:v>49.34</c:v>
                </c:pt>
                <c:pt idx="8075">
                  <c:v>49.34</c:v>
                </c:pt>
                <c:pt idx="8076">
                  <c:v>49.34</c:v>
                </c:pt>
                <c:pt idx="8077">
                  <c:v>49.34</c:v>
                </c:pt>
                <c:pt idx="8078">
                  <c:v>49.34</c:v>
                </c:pt>
                <c:pt idx="8079">
                  <c:v>49.33</c:v>
                </c:pt>
                <c:pt idx="8080">
                  <c:v>49.33</c:v>
                </c:pt>
                <c:pt idx="8081">
                  <c:v>49.33</c:v>
                </c:pt>
                <c:pt idx="8082">
                  <c:v>49.33</c:v>
                </c:pt>
                <c:pt idx="8083">
                  <c:v>49.33</c:v>
                </c:pt>
                <c:pt idx="8084">
                  <c:v>49.33</c:v>
                </c:pt>
                <c:pt idx="8085">
                  <c:v>49.33</c:v>
                </c:pt>
                <c:pt idx="8086">
                  <c:v>49.32</c:v>
                </c:pt>
                <c:pt idx="8087">
                  <c:v>49.32</c:v>
                </c:pt>
                <c:pt idx="8088">
                  <c:v>49.32</c:v>
                </c:pt>
                <c:pt idx="8089">
                  <c:v>49.32</c:v>
                </c:pt>
                <c:pt idx="8090">
                  <c:v>49.32</c:v>
                </c:pt>
                <c:pt idx="8091">
                  <c:v>49.32</c:v>
                </c:pt>
                <c:pt idx="8092">
                  <c:v>49.31</c:v>
                </c:pt>
                <c:pt idx="8093">
                  <c:v>49.31</c:v>
                </c:pt>
                <c:pt idx="8094">
                  <c:v>49.31</c:v>
                </c:pt>
                <c:pt idx="8095">
                  <c:v>49.31</c:v>
                </c:pt>
                <c:pt idx="8096">
                  <c:v>49.31</c:v>
                </c:pt>
                <c:pt idx="8097">
                  <c:v>49.31</c:v>
                </c:pt>
                <c:pt idx="8098">
                  <c:v>49.31</c:v>
                </c:pt>
                <c:pt idx="8099">
                  <c:v>49.31</c:v>
                </c:pt>
                <c:pt idx="8100">
                  <c:v>49.31</c:v>
                </c:pt>
                <c:pt idx="8101">
                  <c:v>49.3</c:v>
                </c:pt>
                <c:pt idx="8102">
                  <c:v>49.3</c:v>
                </c:pt>
                <c:pt idx="8103">
                  <c:v>49.3</c:v>
                </c:pt>
                <c:pt idx="8104">
                  <c:v>49.3</c:v>
                </c:pt>
                <c:pt idx="8105">
                  <c:v>49.3</c:v>
                </c:pt>
                <c:pt idx="8106">
                  <c:v>49.3</c:v>
                </c:pt>
                <c:pt idx="8107">
                  <c:v>49.3</c:v>
                </c:pt>
                <c:pt idx="8108">
                  <c:v>49.3</c:v>
                </c:pt>
                <c:pt idx="8109">
                  <c:v>49.3</c:v>
                </c:pt>
                <c:pt idx="8110">
                  <c:v>49.3</c:v>
                </c:pt>
                <c:pt idx="8111">
                  <c:v>49.3</c:v>
                </c:pt>
                <c:pt idx="8112">
                  <c:v>49.3</c:v>
                </c:pt>
                <c:pt idx="8113">
                  <c:v>49.3</c:v>
                </c:pt>
                <c:pt idx="8114">
                  <c:v>49.3</c:v>
                </c:pt>
                <c:pt idx="8115">
                  <c:v>49.3</c:v>
                </c:pt>
                <c:pt idx="8116">
                  <c:v>49.3</c:v>
                </c:pt>
                <c:pt idx="8117">
                  <c:v>49.3</c:v>
                </c:pt>
                <c:pt idx="8118">
                  <c:v>49.3</c:v>
                </c:pt>
                <c:pt idx="8119">
                  <c:v>49.3</c:v>
                </c:pt>
                <c:pt idx="8120">
                  <c:v>49.3</c:v>
                </c:pt>
                <c:pt idx="8121">
                  <c:v>49.3</c:v>
                </c:pt>
                <c:pt idx="8122">
                  <c:v>49.3</c:v>
                </c:pt>
                <c:pt idx="8123">
                  <c:v>49.31</c:v>
                </c:pt>
                <c:pt idx="8124">
                  <c:v>49.31</c:v>
                </c:pt>
                <c:pt idx="8125">
                  <c:v>49.31</c:v>
                </c:pt>
                <c:pt idx="8126">
                  <c:v>49.31</c:v>
                </c:pt>
                <c:pt idx="8127">
                  <c:v>49.31</c:v>
                </c:pt>
                <c:pt idx="8128">
                  <c:v>49.31</c:v>
                </c:pt>
                <c:pt idx="8129">
                  <c:v>49.31</c:v>
                </c:pt>
                <c:pt idx="8130">
                  <c:v>49.31</c:v>
                </c:pt>
                <c:pt idx="8131">
                  <c:v>49.31</c:v>
                </c:pt>
                <c:pt idx="8132">
                  <c:v>49.32</c:v>
                </c:pt>
                <c:pt idx="8133">
                  <c:v>49.32</c:v>
                </c:pt>
                <c:pt idx="8134">
                  <c:v>49.32</c:v>
                </c:pt>
                <c:pt idx="8135">
                  <c:v>49.32</c:v>
                </c:pt>
                <c:pt idx="8136">
                  <c:v>49.32</c:v>
                </c:pt>
                <c:pt idx="8137">
                  <c:v>49.32</c:v>
                </c:pt>
                <c:pt idx="8138">
                  <c:v>49.32</c:v>
                </c:pt>
                <c:pt idx="8139">
                  <c:v>49.33</c:v>
                </c:pt>
                <c:pt idx="8140">
                  <c:v>49.33</c:v>
                </c:pt>
                <c:pt idx="8141">
                  <c:v>49.33</c:v>
                </c:pt>
                <c:pt idx="8142">
                  <c:v>49.33</c:v>
                </c:pt>
                <c:pt idx="8143">
                  <c:v>49.33</c:v>
                </c:pt>
                <c:pt idx="8144">
                  <c:v>49.33</c:v>
                </c:pt>
                <c:pt idx="8145">
                  <c:v>49.33</c:v>
                </c:pt>
                <c:pt idx="8146">
                  <c:v>49.33</c:v>
                </c:pt>
                <c:pt idx="8147">
                  <c:v>49.34</c:v>
                </c:pt>
                <c:pt idx="8148">
                  <c:v>49.34</c:v>
                </c:pt>
                <c:pt idx="8149">
                  <c:v>49.34</c:v>
                </c:pt>
                <c:pt idx="8150">
                  <c:v>49.34</c:v>
                </c:pt>
                <c:pt idx="8151">
                  <c:v>49.34</c:v>
                </c:pt>
                <c:pt idx="8152">
                  <c:v>49.34</c:v>
                </c:pt>
                <c:pt idx="8153">
                  <c:v>49.35</c:v>
                </c:pt>
                <c:pt idx="8154">
                  <c:v>49.35</c:v>
                </c:pt>
                <c:pt idx="8155">
                  <c:v>49.35</c:v>
                </c:pt>
                <c:pt idx="8156">
                  <c:v>49.35</c:v>
                </c:pt>
                <c:pt idx="8157">
                  <c:v>49.35</c:v>
                </c:pt>
                <c:pt idx="8158">
                  <c:v>49.35</c:v>
                </c:pt>
                <c:pt idx="8159">
                  <c:v>49.35</c:v>
                </c:pt>
                <c:pt idx="8160">
                  <c:v>49.35</c:v>
                </c:pt>
                <c:pt idx="8161">
                  <c:v>49.35</c:v>
                </c:pt>
                <c:pt idx="8162">
                  <c:v>49.35</c:v>
                </c:pt>
                <c:pt idx="8163">
                  <c:v>49.35</c:v>
                </c:pt>
                <c:pt idx="8164">
                  <c:v>49.35</c:v>
                </c:pt>
                <c:pt idx="8165">
                  <c:v>49.35</c:v>
                </c:pt>
                <c:pt idx="8166">
                  <c:v>49.35</c:v>
                </c:pt>
                <c:pt idx="8167">
                  <c:v>49.35</c:v>
                </c:pt>
                <c:pt idx="8168">
                  <c:v>49.34</c:v>
                </c:pt>
                <c:pt idx="8169">
                  <c:v>49.34</c:v>
                </c:pt>
                <c:pt idx="8170">
                  <c:v>49.34</c:v>
                </c:pt>
                <c:pt idx="8171">
                  <c:v>49.34</c:v>
                </c:pt>
                <c:pt idx="8172">
                  <c:v>49.34</c:v>
                </c:pt>
                <c:pt idx="8173">
                  <c:v>49.34</c:v>
                </c:pt>
                <c:pt idx="8174">
                  <c:v>49.34</c:v>
                </c:pt>
                <c:pt idx="8175">
                  <c:v>49.34</c:v>
                </c:pt>
                <c:pt idx="8176">
                  <c:v>49.34</c:v>
                </c:pt>
                <c:pt idx="8177">
                  <c:v>49.34</c:v>
                </c:pt>
                <c:pt idx="8178">
                  <c:v>49.34</c:v>
                </c:pt>
                <c:pt idx="8179">
                  <c:v>49.34</c:v>
                </c:pt>
                <c:pt idx="8180">
                  <c:v>49.34</c:v>
                </c:pt>
                <c:pt idx="8181">
                  <c:v>49.33</c:v>
                </c:pt>
                <c:pt idx="8182">
                  <c:v>49.33</c:v>
                </c:pt>
                <c:pt idx="8183">
                  <c:v>49.33</c:v>
                </c:pt>
                <c:pt idx="8184">
                  <c:v>49.33</c:v>
                </c:pt>
                <c:pt idx="8185">
                  <c:v>49.33</c:v>
                </c:pt>
                <c:pt idx="8186">
                  <c:v>49.33</c:v>
                </c:pt>
                <c:pt idx="8187">
                  <c:v>49.33</c:v>
                </c:pt>
                <c:pt idx="8188">
                  <c:v>49.33</c:v>
                </c:pt>
                <c:pt idx="8189">
                  <c:v>49.33</c:v>
                </c:pt>
                <c:pt idx="8190">
                  <c:v>49.33</c:v>
                </c:pt>
                <c:pt idx="8191">
                  <c:v>49.32</c:v>
                </c:pt>
                <c:pt idx="8192">
                  <c:v>49.32</c:v>
                </c:pt>
                <c:pt idx="8193">
                  <c:v>49.32</c:v>
                </c:pt>
                <c:pt idx="8194">
                  <c:v>49.32</c:v>
                </c:pt>
                <c:pt idx="8195">
                  <c:v>49.32</c:v>
                </c:pt>
                <c:pt idx="8196">
                  <c:v>49.32</c:v>
                </c:pt>
                <c:pt idx="8197">
                  <c:v>49.32</c:v>
                </c:pt>
                <c:pt idx="8198">
                  <c:v>49.32</c:v>
                </c:pt>
                <c:pt idx="8199">
                  <c:v>49.32</c:v>
                </c:pt>
                <c:pt idx="8200">
                  <c:v>49.32</c:v>
                </c:pt>
                <c:pt idx="8201">
                  <c:v>49.32</c:v>
                </c:pt>
                <c:pt idx="8202">
                  <c:v>49.32</c:v>
                </c:pt>
                <c:pt idx="8203">
                  <c:v>49.32</c:v>
                </c:pt>
                <c:pt idx="8204">
                  <c:v>49.32</c:v>
                </c:pt>
                <c:pt idx="8205">
                  <c:v>49.31</c:v>
                </c:pt>
                <c:pt idx="8206">
                  <c:v>49.32</c:v>
                </c:pt>
                <c:pt idx="8207">
                  <c:v>49.32</c:v>
                </c:pt>
                <c:pt idx="8208">
                  <c:v>49.31</c:v>
                </c:pt>
                <c:pt idx="8209">
                  <c:v>49.31</c:v>
                </c:pt>
                <c:pt idx="8210">
                  <c:v>49.31</c:v>
                </c:pt>
                <c:pt idx="8211">
                  <c:v>49.31</c:v>
                </c:pt>
                <c:pt idx="8212">
                  <c:v>49.31</c:v>
                </c:pt>
                <c:pt idx="8213">
                  <c:v>49.31</c:v>
                </c:pt>
                <c:pt idx="8214">
                  <c:v>49.31</c:v>
                </c:pt>
                <c:pt idx="8215">
                  <c:v>49.31</c:v>
                </c:pt>
                <c:pt idx="8216">
                  <c:v>49.31</c:v>
                </c:pt>
                <c:pt idx="8217">
                  <c:v>49.31</c:v>
                </c:pt>
                <c:pt idx="8218">
                  <c:v>49.31</c:v>
                </c:pt>
                <c:pt idx="8219">
                  <c:v>49.31</c:v>
                </c:pt>
                <c:pt idx="8220">
                  <c:v>49.31</c:v>
                </c:pt>
                <c:pt idx="8221">
                  <c:v>49.31</c:v>
                </c:pt>
                <c:pt idx="8222">
                  <c:v>49.31</c:v>
                </c:pt>
                <c:pt idx="8223">
                  <c:v>49.31</c:v>
                </c:pt>
                <c:pt idx="8224">
                  <c:v>49.31</c:v>
                </c:pt>
                <c:pt idx="8225">
                  <c:v>49.31</c:v>
                </c:pt>
                <c:pt idx="8226">
                  <c:v>49.31</c:v>
                </c:pt>
                <c:pt idx="8227">
                  <c:v>49.3</c:v>
                </c:pt>
                <c:pt idx="8228">
                  <c:v>49.3</c:v>
                </c:pt>
                <c:pt idx="8229">
                  <c:v>49.3</c:v>
                </c:pt>
                <c:pt idx="8230">
                  <c:v>49.3</c:v>
                </c:pt>
                <c:pt idx="8231">
                  <c:v>49.3</c:v>
                </c:pt>
                <c:pt idx="8232">
                  <c:v>49.3</c:v>
                </c:pt>
                <c:pt idx="8233">
                  <c:v>49.3</c:v>
                </c:pt>
                <c:pt idx="8234">
                  <c:v>49.3</c:v>
                </c:pt>
                <c:pt idx="8235">
                  <c:v>49.3</c:v>
                </c:pt>
                <c:pt idx="8236">
                  <c:v>49.3</c:v>
                </c:pt>
                <c:pt idx="8237">
                  <c:v>49.3</c:v>
                </c:pt>
                <c:pt idx="8238">
                  <c:v>49.3</c:v>
                </c:pt>
                <c:pt idx="8239">
                  <c:v>49.3</c:v>
                </c:pt>
                <c:pt idx="8240">
                  <c:v>49.3</c:v>
                </c:pt>
                <c:pt idx="8241">
                  <c:v>49.3</c:v>
                </c:pt>
                <c:pt idx="8242">
                  <c:v>49.3</c:v>
                </c:pt>
                <c:pt idx="8243">
                  <c:v>49.3</c:v>
                </c:pt>
                <c:pt idx="8244">
                  <c:v>49.3</c:v>
                </c:pt>
                <c:pt idx="8245">
                  <c:v>49.3</c:v>
                </c:pt>
                <c:pt idx="8246">
                  <c:v>49.3</c:v>
                </c:pt>
                <c:pt idx="8247">
                  <c:v>49.3</c:v>
                </c:pt>
                <c:pt idx="8248">
                  <c:v>49.3</c:v>
                </c:pt>
                <c:pt idx="8249">
                  <c:v>49.3</c:v>
                </c:pt>
                <c:pt idx="8250">
                  <c:v>49.3</c:v>
                </c:pt>
                <c:pt idx="8251">
                  <c:v>49.3</c:v>
                </c:pt>
                <c:pt idx="8252">
                  <c:v>49.3</c:v>
                </c:pt>
                <c:pt idx="8253">
                  <c:v>49.3</c:v>
                </c:pt>
                <c:pt idx="8254">
                  <c:v>49.3</c:v>
                </c:pt>
                <c:pt idx="8255">
                  <c:v>49.3</c:v>
                </c:pt>
                <c:pt idx="8256">
                  <c:v>49.3</c:v>
                </c:pt>
                <c:pt idx="8257">
                  <c:v>49.3</c:v>
                </c:pt>
                <c:pt idx="8258">
                  <c:v>49.3</c:v>
                </c:pt>
                <c:pt idx="8259">
                  <c:v>49.3</c:v>
                </c:pt>
                <c:pt idx="8260">
                  <c:v>49.3</c:v>
                </c:pt>
                <c:pt idx="8261">
                  <c:v>49.3</c:v>
                </c:pt>
                <c:pt idx="8262">
                  <c:v>49.3</c:v>
                </c:pt>
                <c:pt idx="8263">
                  <c:v>49.3</c:v>
                </c:pt>
                <c:pt idx="8264">
                  <c:v>49.3</c:v>
                </c:pt>
                <c:pt idx="8265">
                  <c:v>49.3</c:v>
                </c:pt>
                <c:pt idx="8266">
                  <c:v>49.31</c:v>
                </c:pt>
                <c:pt idx="8267">
                  <c:v>49.31</c:v>
                </c:pt>
                <c:pt idx="8268">
                  <c:v>49.31</c:v>
                </c:pt>
                <c:pt idx="8269">
                  <c:v>49.31</c:v>
                </c:pt>
                <c:pt idx="8270">
                  <c:v>49.31</c:v>
                </c:pt>
                <c:pt idx="8271">
                  <c:v>49.31</c:v>
                </c:pt>
                <c:pt idx="8272">
                  <c:v>49.31</c:v>
                </c:pt>
                <c:pt idx="8273">
                  <c:v>49.31</c:v>
                </c:pt>
                <c:pt idx="8274">
                  <c:v>49.31</c:v>
                </c:pt>
                <c:pt idx="8275">
                  <c:v>49.31</c:v>
                </c:pt>
                <c:pt idx="8276">
                  <c:v>49.31</c:v>
                </c:pt>
                <c:pt idx="8277">
                  <c:v>49.31</c:v>
                </c:pt>
                <c:pt idx="8278">
                  <c:v>49.31</c:v>
                </c:pt>
                <c:pt idx="8279">
                  <c:v>49.31</c:v>
                </c:pt>
                <c:pt idx="8280">
                  <c:v>49.31</c:v>
                </c:pt>
                <c:pt idx="8281">
                  <c:v>49.31</c:v>
                </c:pt>
                <c:pt idx="8282">
                  <c:v>49.31</c:v>
                </c:pt>
                <c:pt idx="8283">
                  <c:v>49.31</c:v>
                </c:pt>
                <c:pt idx="8284">
                  <c:v>49.31</c:v>
                </c:pt>
                <c:pt idx="8285">
                  <c:v>49.31</c:v>
                </c:pt>
                <c:pt idx="8286">
                  <c:v>49.31</c:v>
                </c:pt>
                <c:pt idx="8287">
                  <c:v>49.31</c:v>
                </c:pt>
                <c:pt idx="8288">
                  <c:v>49.31</c:v>
                </c:pt>
                <c:pt idx="8289">
                  <c:v>49.31</c:v>
                </c:pt>
                <c:pt idx="8290">
                  <c:v>49.31</c:v>
                </c:pt>
                <c:pt idx="8291">
                  <c:v>49.31</c:v>
                </c:pt>
                <c:pt idx="8292">
                  <c:v>49.31</c:v>
                </c:pt>
                <c:pt idx="8293">
                  <c:v>49.31</c:v>
                </c:pt>
                <c:pt idx="8294">
                  <c:v>49.31</c:v>
                </c:pt>
                <c:pt idx="8295">
                  <c:v>49.31</c:v>
                </c:pt>
                <c:pt idx="8296">
                  <c:v>49.3</c:v>
                </c:pt>
                <c:pt idx="8297">
                  <c:v>49.3</c:v>
                </c:pt>
                <c:pt idx="8298">
                  <c:v>49.3</c:v>
                </c:pt>
                <c:pt idx="8299">
                  <c:v>49.3</c:v>
                </c:pt>
                <c:pt idx="8300">
                  <c:v>49.3</c:v>
                </c:pt>
                <c:pt idx="8301">
                  <c:v>49.3</c:v>
                </c:pt>
                <c:pt idx="8302">
                  <c:v>49.3</c:v>
                </c:pt>
                <c:pt idx="8303">
                  <c:v>49.3</c:v>
                </c:pt>
                <c:pt idx="8304">
                  <c:v>49.3</c:v>
                </c:pt>
                <c:pt idx="8305">
                  <c:v>49.3</c:v>
                </c:pt>
                <c:pt idx="8306">
                  <c:v>49.3</c:v>
                </c:pt>
                <c:pt idx="8307">
                  <c:v>49.3</c:v>
                </c:pt>
                <c:pt idx="8308">
                  <c:v>49.3</c:v>
                </c:pt>
                <c:pt idx="8309">
                  <c:v>49.3</c:v>
                </c:pt>
                <c:pt idx="8310">
                  <c:v>49.29</c:v>
                </c:pt>
                <c:pt idx="8311">
                  <c:v>49.29</c:v>
                </c:pt>
                <c:pt idx="8312">
                  <c:v>49.29</c:v>
                </c:pt>
                <c:pt idx="8313">
                  <c:v>49.29</c:v>
                </c:pt>
                <c:pt idx="8314">
                  <c:v>49.29</c:v>
                </c:pt>
                <c:pt idx="8315">
                  <c:v>49.29</c:v>
                </c:pt>
                <c:pt idx="8316">
                  <c:v>49.29</c:v>
                </c:pt>
                <c:pt idx="8317">
                  <c:v>49.29</c:v>
                </c:pt>
                <c:pt idx="8318">
                  <c:v>49.29</c:v>
                </c:pt>
                <c:pt idx="8319">
                  <c:v>49.29</c:v>
                </c:pt>
                <c:pt idx="8320">
                  <c:v>49.29</c:v>
                </c:pt>
                <c:pt idx="8321">
                  <c:v>49.29</c:v>
                </c:pt>
                <c:pt idx="8322">
                  <c:v>49.29</c:v>
                </c:pt>
                <c:pt idx="8323">
                  <c:v>49.29</c:v>
                </c:pt>
                <c:pt idx="8324">
                  <c:v>49.29</c:v>
                </c:pt>
                <c:pt idx="8325">
                  <c:v>49.29</c:v>
                </c:pt>
                <c:pt idx="8326">
                  <c:v>49.29</c:v>
                </c:pt>
                <c:pt idx="8327">
                  <c:v>49.29</c:v>
                </c:pt>
                <c:pt idx="8328">
                  <c:v>49.29</c:v>
                </c:pt>
                <c:pt idx="8329">
                  <c:v>49.29</c:v>
                </c:pt>
                <c:pt idx="8330">
                  <c:v>49.3</c:v>
                </c:pt>
                <c:pt idx="8331">
                  <c:v>49.3</c:v>
                </c:pt>
                <c:pt idx="8332">
                  <c:v>49.3</c:v>
                </c:pt>
                <c:pt idx="8333">
                  <c:v>49.3</c:v>
                </c:pt>
                <c:pt idx="8334">
                  <c:v>49.3</c:v>
                </c:pt>
                <c:pt idx="8335">
                  <c:v>49.3</c:v>
                </c:pt>
                <c:pt idx="8336">
                  <c:v>49.3</c:v>
                </c:pt>
                <c:pt idx="8337">
                  <c:v>49.3</c:v>
                </c:pt>
                <c:pt idx="8338">
                  <c:v>49.3</c:v>
                </c:pt>
                <c:pt idx="8339">
                  <c:v>49.3</c:v>
                </c:pt>
                <c:pt idx="8340">
                  <c:v>49.3</c:v>
                </c:pt>
                <c:pt idx="8341">
                  <c:v>49.3</c:v>
                </c:pt>
                <c:pt idx="8342">
                  <c:v>49.3</c:v>
                </c:pt>
                <c:pt idx="8343">
                  <c:v>49.3</c:v>
                </c:pt>
                <c:pt idx="8344">
                  <c:v>49.3</c:v>
                </c:pt>
                <c:pt idx="8345">
                  <c:v>49.31</c:v>
                </c:pt>
                <c:pt idx="8346">
                  <c:v>49.31</c:v>
                </c:pt>
                <c:pt idx="8347">
                  <c:v>49.31</c:v>
                </c:pt>
                <c:pt idx="8348">
                  <c:v>49.31</c:v>
                </c:pt>
                <c:pt idx="8349">
                  <c:v>49.31</c:v>
                </c:pt>
                <c:pt idx="8350">
                  <c:v>49.31</c:v>
                </c:pt>
                <c:pt idx="8351">
                  <c:v>49.31</c:v>
                </c:pt>
                <c:pt idx="8352">
                  <c:v>49.31</c:v>
                </c:pt>
                <c:pt idx="8353">
                  <c:v>49.31</c:v>
                </c:pt>
                <c:pt idx="8354">
                  <c:v>49.31</c:v>
                </c:pt>
                <c:pt idx="8355">
                  <c:v>49.31</c:v>
                </c:pt>
                <c:pt idx="8356">
                  <c:v>49.31</c:v>
                </c:pt>
                <c:pt idx="8357">
                  <c:v>49.31</c:v>
                </c:pt>
                <c:pt idx="8358">
                  <c:v>49.31</c:v>
                </c:pt>
                <c:pt idx="8359">
                  <c:v>49.32</c:v>
                </c:pt>
                <c:pt idx="8360">
                  <c:v>49.32</c:v>
                </c:pt>
                <c:pt idx="8361">
                  <c:v>49.32</c:v>
                </c:pt>
                <c:pt idx="8362">
                  <c:v>49.32</c:v>
                </c:pt>
                <c:pt idx="8363">
                  <c:v>49.32</c:v>
                </c:pt>
                <c:pt idx="8364">
                  <c:v>49.32</c:v>
                </c:pt>
                <c:pt idx="8365">
                  <c:v>49.32</c:v>
                </c:pt>
                <c:pt idx="8366">
                  <c:v>49.32</c:v>
                </c:pt>
                <c:pt idx="8367">
                  <c:v>49.32</c:v>
                </c:pt>
                <c:pt idx="8368">
                  <c:v>49.32</c:v>
                </c:pt>
                <c:pt idx="8369">
                  <c:v>49.32</c:v>
                </c:pt>
                <c:pt idx="8370">
                  <c:v>49.32</c:v>
                </c:pt>
                <c:pt idx="8371">
                  <c:v>49.32</c:v>
                </c:pt>
                <c:pt idx="8372">
                  <c:v>49.32</c:v>
                </c:pt>
                <c:pt idx="8373">
                  <c:v>49.32</c:v>
                </c:pt>
                <c:pt idx="8374">
                  <c:v>49.32</c:v>
                </c:pt>
                <c:pt idx="8375">
                  <c:v>49.32</c:v>
                </c:pt>
                <c:pt idx="8376">
                  <c:v>49.32</c:v>
                </c:pt>
                <c:pt idx="8377">
                  <c:v>49.32</c:v>
                </c:pt>
                <c:pt idx="8378">
                  <c:v>49.32</c:v>
                </c:pt>
                <c:pt idx="8379">
                  <c:v>49.32</c:v>
                </c:pt>
                <c:pt idx="8380">
                  <c:v>49.32</c:v>
                </c:pt>
                <c:pt idx="8381">
                  <c:v>49.32</c:v>
                </c:pt>
                <c:pt idx="8382">
                  <c:v>49.32</c:v>
                </c:pt>
                <c:pt idx="8383">
                  <c:v>49.32</c:v>
                </c:pt>
                <c:pt idx="8384">
                  <c:v>49.32</c:v>
                </c:pt>
                <c:pt idx="8385">
                  <c:v>49.32</c:v>
                </c:pt>
                <c:pt idx="8386">
                  <c:v>49.32</c:v>
                </c:pt>
                <c:pt idx="8387">
                  <c:v>49.32</c:v>
                </c:pt>
                <c:pt idx="8388">
                  <c:v>49.32</c:v>
                </c:pt>
                <c:pt idx="8389">
                  <c:v>49.32</c:v>
                </c:pt>
                <c:pt idx="8390">
                  <c:v>49.32</c:v>
                </c:pt>
                <c:pt idx="8391">
                  <c:v>49.32</c:v>
                </c:pt>
                <c:pt idx="8392">
                  <c:v>49.32</c:v>
                </c:pt>
                <c:pt idx="8393">
                  <c:v>49.32</c:v>
                </c:pt>
                <c:pt idx="8394">
                  <c:v>49.32</c:v>
                </c:pt>
                <c:pt idx="8395">
                  <c:v>49.31</c:v>
                </c:pt>
                <c:pt idx="8396">
                  <c:v>49.31</c:v>
                </c:pt>
                <c:pt idx="8397">
                  <c:v>49.31</c:v>
                </c:pt>
                <c:pt idx="8398">
                  <c:v>49.31</c:v>
                </c:pt>
                <c:pt idx="8399">
                  <c:v>49.31</c:v>
                </c:pt>
                <c:pt idx="8400">
                  <c:v>49.31</c:v>
                </c:pt>
                <c:pt idx="8401">
                  <c:v>49.3</c:v>
                </c:pt>
                <c:pt idx="8402">
                  <c:v>49.3</c:v>
                </c:pt>
                <c:pt idx="8403">
                  <c:v>49.3</c:v>
                </c:pt>
                <c:pt idx="8404">
                  <c:v>49.29</c:v>
                </c:pt>
                <c:pt idx="8405">
                  <c:v>49.29</c:v>
                </c:pt>
                <c:pt idx="8406">
                  <c:v>49.29</c:v>
                </c:pt>
                <c:pt idx="8407">
                  <c:v>49.28</c:v>
                </c:pt>
                <c:pt idx="8408">
                  <c:v>49.28</c:v>
                </c:pt>
                <c:pt idx="8409">
                  <c:v>49.28</c:v>
                </c:pt>
                <c:pt idx="8410">
                  <c:v>49.28</c:v>
                </c:pt>
                <c:pt idx="8411">
                  <c:v>49.27</c:v>
                </c:pt>
                <c:pt idx="8412">
                  <c:v>49.27</c:v>
                </c:pt>
                <c:pt idx="8413">
                  <c:v>49.27</c:v>
                </c:pt>
                <c:pt idx="8414">
                  <c:v>49.26</c:v>
                </c:pt>
                <c:pt idx="8415">
                  <c:v>49.26</c:v>
                </c:pt>
                <c:pt idx="8416">
                  <c:v>49.26</c:v>
                </c:pt>
                <c:pt idx="8417">
                  <c:v>49.25</c:v>
                </c:pt>
                <c:pt idx="8418">
                  <c:v>49.25</c:v>
                </c:pt>
                <c:pt idx="8419">
                  <c:v>49.25</c:v>
                </c:pt>
                <c:pt idx="8420">
                  <c:v>49.25</c:v>
                </c:pt>
                <c:pt idx="8421">
                  <c:v>49.25</c:v>
                </c:pt>
                <c:pt idx="8422">
                  <c:v>49.25</c:v>
                </c:pt>
                <c:pt idx="8423">
                  <c:v>49.24</c:v>
                </c:pt>
                <c:pt idx="8424">
                  <c:v>49.24</c:v>
                </c:pt>
                <c:pt idx="8425">
                  <c:v>49.24</c:v>
                </c:pt>
                <c:pt idx="8426">
                  <c:v>49.24</c:v>
                </c:pt>
                <c:pt idx="8427">
                  <c:v>49.24</c:v>
                </c:pt>
                <c:pt idx="8428">
                  <c:v>49.23</c:v>
                </c:pt>
                <c:pt idx="8429">
                  <c:v>49.23</c:v>
                </c:pt>
                <c:pt idx="8430">
                  <c:v>49.23</c:v>
                </c:pt>
                <c:pt idx="8431">
                  <c:v>49.23</c:v>
                </c:pt>
                <c:pt idx="8432">
                  <c:v>49.23</c:v>
                </c:pt>
                <c:pt idx="8433">
                  <c:v>49.23</c:v>
                </c:pt>
                <c:pt idx="8434">
                  <c:v>49.22</c:v>
                </c:pt>
                <c:pt idx="8435">
                  <c:v>49.22</c:v>
                </c:pt>
                <c:pt idx="8436">
                  <c:v>49.22</c:v>
                </c:pt>
                <c:pt idx="8437">
                  <c:v>49.22</c:v>
                </c:pt>
                <c:pt idx="8438">
                  <c:v>49.22</c:v>
                </c:pt>
                <c:pt idx="8439">
                  <c:v>49.22</c:v>
                </c:pt>
                <c:pt idx="8440">
                  <c:v>49.22</c:v>
                </c:pt>
                <c:pt idx="8441">
                  <c:v>49.22</c:v>
                </c:pt>
                <c:pt idx="8442">
                  <c:v>49.22</c:v>
                </c:pt>
                <c:pt idx="8443">
                  <c:v>49.22</c:v>
                </c:pt>
                <c:pt idx="8444">
                  <c:v>49.22</c:v>
                </c:pt>
                <c:pt idx="8445">
                  <c:v>49.22</c:v>
                </c:pt>
                <c:pt idx="8446">
                  <c:v>49.22</c:v>
                </c:pt>
                <c:pt idx="8447">
                  <c:v>49.23</c:v>
                </c:pt>
                <c:pt idx="8448">
                  <c:v>49.23</c:v>
                </c:pt>
                <c:pt idx="8449">
                  <c:v>49.23</c:v>
                </c:pt>
                <c:pt idx="8450">
                  <c:v>49.23</c:v>
                </c:pt>
                <c:pt idx="8451">
                  <c:v>49.23</c:v>
                </c:pt>
                <c:pt idx="8452">
                  <c:v>49.23</c:v>
                </c:pt>
                <c:pt idx="8453">
                  <c:v>49.23</c:v>
                </c:pt>
                <c:pt idx="8454">
                  <c:v>49.23</c:v>
                </c:pt>
                <c:pt idx="8455">
                  <c:v>49.24</c:v>
                </c:pt>
                <c:pt idx="8456">
                  <c:v>49.24</c:v>
                </c:pt>
                <c:pt idx="8457">
                  <c:v>49.24</c:v>
                </c:pt>
                <c:pt idx="8458">
                  <c:v>49.24</c:v>
                </c:pt>
                <c:pt idx="8459">
                  <c:v>49.24</c:v>
                </c:pt>
                <c:pt idx="8460">
                  <c:v>49.24</c:v>
                </c:pt>
                <c:pt idx="8461">
                  <c:v>49.25</c:v>
                </c:pt>
                <c:pt idx="8462">
                  <c:v>49.25</c:v>
                </c:pt>
                <c:pt idx="8463">
                  <c:v>49.25</c:v>
                </c:pt>
                <c:pt idx="8464">
                  <c:v>49.25</c:v>
                </c:pt>
                <c:pt idx="8465">
                  <c:v>49.25</c:v>
                </c:pt>
                <c:pt idx="8466">
                  <c:v>49.25</c:v>
                </c:pt>
                <c:pt idx="8467">
                  <c:v>49.26</c:v>
                </c:pt>
                <c:pt idx="8468">
                  <c:v>49.26</c:v>
                </c:pt>
                <c:pt idx="8469">
                  <c:v>49.26</c:v>
                </c:pt>
                <c:pt idx="8470">
                  <c:v>49.26</c:v>
                </c:pt>
                <c:pt idx="8471">
                  <c:v>49.26</c:v>
                </c:pt>
                <c:pt idx="8472">
                  <c:v>49.26</c:v>
                </c:pt>
                <c:pt idx="8473">
                  <c:v>49.26</c:v>
                </c:pt>
                <c:pt idx="8474">
                  <c:v>49.26</c:v>
                </c:pt>
                <c:pt idx="8475">
                  <c:v>49.27</c:v>
                </c:pt>
                <c:pt idx="8476">
                  <c:v>49.27</c:v>
                </c:pt>
                <c:pt idx="8477">
                  <c:v>49.27</c:v>
                </c:pt>
                <c:pt idx="8478">
                  <c:v>49.27</c:v>
                </c:pt>
                <c:pt idx="8479">
                  <c:v>49.27</c:v>
                </c:pt>
                <c:pt idx="8480">
                  <c:v>49.27</c:v>
                </c:pt>
                <c:pt idx="8481">
                  <c:v>49.28</c:v>
                </c:pt>
                <c:pt idx="8482">
                  <c:v>49.28</c:v>
                </c:pt>
                <c:pt idx="8483">
                  <c:v>49.28</c:v>
                </c:pt>
                <c:pt idx="8484">
                  <c:v>49.28</c:v>
                </c:pt>
                <c:pt idx="8485">
                  <c:v>49.28</c:v>
                </c:pt>
                <c:pt idx="8486">
                  <c:v>49.28</c:v>
                </c:pt>
                <c:pt idx="8487">
                  <c:v>49.28</c:v>
                </c:pt>
                <c:pt idx="8488">
                  <c:v>49.28</c:v>
                </c:pt>
                <c:pt idx="8489">
                  <c:v>49.28</c:v>
                </c:pt>
                <c:pt idx="8490">
                  <c:v>49.28</c:v>
                </c:pt>
                <c:pt idx="8491">
                  <c:v>49.28</c:v>
                </c:pt>
                <c:pt idx="8492">
                  <c:v>49.28</c:v>
                </c:pt>
                <c:pt idx="8493">
                  <c:v>49.28</c:v>
                </c:pt>
                <c:pt idx="8494">
                  <c:v>49.28</c:v>
                </c:pt>
                <c:pt idx="8495">
                  <c:v>49.28</c:v>
                </c:pt>
                <c:pt idx="8496">
                  <c:v>49.28</c:v>
                </c:pt>
                <c:pt idx="8497">
                  <c:v>49.28</c:v>
                </c:pt>
                <c:pt idx="8498">
                  <c:v>49.29</c:v>
                </c:pt>
                <c:pt idx="8499">
                  <c:v>49.29</c:v>
                </c:pt>
                <c:pt idx="8500">
                  <c:v>49.29</c:v>
                </c:pt>
                <c:pt idx="8501">
                  <c:v>49.29</c:v>
                </c:pt>
                <c:pt idx="8502">
                  <c:v>49.29</c:v>
                </c:pt>
                <c:pt idx="8503">
                  <c:v>49.29</c:v>
                </c:pt>
                <c:pt idx="8504">
                  <c:v>49.29</c:v>
                </c:pt>
                <c:pt idx="8505">
                  <c:v>49.29</c:v>
                </c:pt>
                <c:pt idx="8506">
                  <c:v>49.29</c:v>
                </c:pt>
                <c:pt idx="8507">
                  <c:v>49.29</c:v>
                </c:pt>
                <c:pt idx="8508">
                  <c:v>49.29</c:v>
                </c:pt>
                <c:pt idx="8509">
                  <c:v>49.29</c:v>
                </c:pt>
                <c:pt idx="8510">
                  <c:v>49.29</c:v>
                </c:pt>
                <c:pt idx="8511">
                  <c:v>49.29</c:v>
                </c:pt>
                <c:pt idx="8512">
                  <c:v>49.29</c:v>
                </c:pt>
                <c:pt idx="8513">
                  <c:v>49.29</c:v>
                </c:pt>
                <c:pt idx="8514">
                  <c:v>49.29</c:v>
                </c:pt>
                <c:pt idx="8515">
                  <c:v>49.3</c:v>
                </c:pt>
                <c:pt idx="8516">
                  <c:v>49.3</c:v>
                </c:pt>
                <c:pt idx="8517">
                  <c:v>49.3</c:v>
                </c:pt>
                <c:pt idx="8518">
                  <c:v>49.3</c:v>
                </c:pt>
                <c:pt idx="8519">
                  <c:v>49.3</c:v>
                </c:pt>
                <c:pt idx="8520">
                  <c:v>49.3</c:v>
                </c:pt>
                <c:pt idx="8521">
                  <c:v>49.3</c:v>
                </c:pt>
                <c:pt idx="8522">
                  <c:v>49.3</c:v>
                </c:pt>
                <c:pt idx="8523">
                  <c:v>49.3</c:v>
                </c:pt>
                <c:pt idx="8524">
                  <c:v>49.3</c:v>
                </c:pt>
                <c:pt idx="8525">
                  <c:v>49.3</c:v>
                </c:pt>
                <c:pt idx="8526">
                  <c:v>49.3</c:v>
                </c:pt>
                <c:pt idx="8527">
                  <c:v>49.3</c:v>
                </c:pt>
                <c:pt idx="8528">
                  <c:v>49.31</c:v>
                </c:pt>
                <c:pt idx="8529">
                  <c:v>49.31</c:v>
                </c:pt>
                <c:pt idx="8530">
                  <c:v>49.31</c:v>
                </c:pt>
                <c:pt idx="8531">
                  <c:v>49.31</c:v>
                </c:pt>
                <c:pt idx="8532">
                  <c:v>49.31</c:v>
                </c:pt>
                <c:pt idx="8533">
                  <c:v>49.31</c:v>
                </c:pt>
                <c:pt idx="8534">
                  <c:v>49.31</c:v>
                </c:pt>
                <c:pt idx="8535">
                  <c:v>49.31</c:v>
                </c:pt>
                <c:pt idx="8536">
                  <c:v>49.31</c:v>
                </c:pt>
                <c:pt idx="8537">
                  <c:v>49.31</c:v>
                </c:pt>
                <c:pt idx="8538">
                  <c:v>49.31</c:v>
                </c:pt>
                <c:pt idx="8539">
                  <c:v>49.31</c:v>
                </c:pt>
                <c:pt idx="8540">
                  <c:v>49.31</c:v>
                </c:pt>
                <c:pt idx="8541">
                  <c:v>49.31</c:v>
                </c:pt>
                <c:pt idx="8542">
                  <c:v>49.31</c:v>
                </c:pt>
                <c:pt idx="8543">
                  <c:v>49.31</c:v>
                </c:pt>
                <c:pt idx="8544">
                  <c:v>49.31</c:v>
                </c:pt>
                <c:pt idx="8545">
                  <c:v>49.31</c:v>
                </c:pt>
                <c:pt idx="8546">
                  <c:v>49.31</c:v>
                </c:pt>
                <c:pt idx="8547">
                  <c:v>49.31</c:v>
                </c:pt>
                <c:pt idx="8548">
                  <c:v>49.31</c:v>
                </c:pt>
                <c:pt idx="8549">
                  <c:v>49.31</c:v>
                </c:pt>
                <c:pt idx="8550">
                  <c:v>49.31</c:v>
                </c:pt>
                <c:pt idx="8551">
                  <c:v>49.31</c:v>
                </c:pt>
                <c:pt idx="8552">
                  <c:v>49.31</c:v>
                </c:pt>
                <c:pt idx="8553">
                  <c:v>49.31</c:v>
                </c:pt>
                <c:pt idx="8554">
                  <c:v>49.31</c:v>
                </c:pt>
                <c:pt idx="8555">
                  <c:v>49.31</c:v>
                </c:pt>
                <c:pt idx="8556">
                  <c:v>49.31</c:v>
                </c:pt>
                <c:pt idx="8557">
                  <c:v>49.31</c:v>
                </c:pt>
                <c:pt idx="8558">
                  <c:v>49.31</c:v>
                </c:pt>
                <c:pt idx="8559">
                  <c:v>49.31</c:v>
                </c:pt>
                <c:pt idx="8560">
                  <c:v>49.31</c:v>
                </c:pt>
                <c:pt idx="8561">
                  <c:v>49.31</c:v>
                </c:pt>
                <c:pt idx="8562">
                  <c:v>49.31</c:v>
                </c:pt>
                <c:pt idx="8563">
                  <c:v>49.3</c:v>
                </c:pt>
                <c:pt idx="8564">
                  <c:v>49.3</c:v>
                </c:pt>
                <c:pt idx="8565">
                  <c:v>49.3</c:v>
                </c:pt>
                <c:pt idx="8566">
                  <c:v>49.3</c:v>
                </c:pt>
                <c:pt idx="8567">
                  <c:v>49.3</c:v>
                </c:pt>
                <c:pt idx="8568">
                  <c:v>49.3</c:v>
                </c:pt>
                <c:pt idx="8569">
                  <c:v>49.3</c:v>
                </c:pt>
                <c:pt idx="8570">
                  <c:v>49.3</c:v>
                </c:pt>
                <c:pt idx="8571">
                  <c:v>49.3</c:v>
                </c:pt>
                <c:pt idx="8572">
                  <c:v>49.3</c:v>
                </c:pt>
                <c:pt idx="8573">
                  <c:v>49.29</c:v>
                </c:pt>
                <c:pt idx="8574">
                  <c:v>49.29</c:v>
                </c:pt>
                <c:pt idx="8575">
                  <c:v>49.29</c:v>
                </c:pt>
                <c:pt idx="8576">
                  <c:v>49.29</c:v>
                </c:pt>
                <c:pt idx="8577">
                  <c:v>49.29</c:v>
                </c:pt>
                <c:pt idx="8578">
                  <c:v>49.29</c:v>
                </c:pt>
                <c:pt idx="8579">
                  <c:v>49.29</c:v>
                </c:pt>
                <c:pt idx="8580">
                  <c:v>49.29</c:v>
                </c:pt>
                <c:pt idx="8581">
                  <c:v>49.29</c:v>
                </c:pt>
                <c:pt idx="8582">
                  <c:v>49.29</c:v>
                </c:pt>
                <c:pt idx="8583">
                  <c:v>49.29</c:v>
                </c:pt>
                <c:pt idx="8584">
                  <c:v>49.29</c:v>
                </c:pt>
                <c:pt idx="8585">
                  <c:v>49.29</c:v>
                </c:pt>
                <c:pt idx="8586">
                  <c:v>49.29</c:v>
                </c:pt>
                <c:pt idx="8587">
                  <c:v>49.28</c:v>
                </c:pt>
                <c:pt idx="8588">
                  <c:v>49.28</c:v>
                </c:pt>
                <c:pt idx="8589">
                  <c:v>49.28</c:v>
                </c:pt>
                <c:pt idx="8590">
                  <c:v>49.28</c:v>
                </c:pt>
                <c:pt idx="8591">
                  <c:v>49.28</c:v>
                </c:pt>
                <c:pt idx="8592">
                  <c:v>49.28</c:v>
                </c:pt>
                <c:pt idx="8593">
                  <c:v>49.28</c:v>
                </c:pt>
                <c:pt idx="8594">
                  <c:v>49.28</c:v>
                </c:pt>
                <c:pt idx="8595">
                  <c:v>49.28</c:v>
                </c:pt>
                <c:pt idx="8596">
                  <c:v>49.28</c:v>
                </c:pt>
                <c:pt idx="8597">
                  <c:v>49.28</c:v>
                </c:pt>
                <c:pt idx="8598">
                  <c:v>49.28</c:v>
                </c:pt>
                <c:pt idx="8599">
                  <c:v>49.28</c:v>
                </c:pt>
                <c:pt idx="8600">
                  <c:v>49.28</c:v>
                </c:pt>
                <c:pt idx="8601">
                  <c:v>49.28</c:v>
                </c:pt>
                <c:pt idx="8602">
                  <c:v>49.28</c:v>
                </c:pt>
                <c:pt idx="8603">
                  <c:v>49.28</c:v>
                </c:pt>
                <c:pt idx="8604">
                  <c:v>49.28</c:v>
                </c:pt>
                <c:pt idx="8605">
                  <c:v>49.28</c:v>
                </c:pt>
                <c:pt idx="8606">
                  <c:v>49.28</c:v>
                </c:pt>
                <c:pt idx="8607">
                  <c:v>49.28</c:v>
                </c:pt>
                <c:pt idx="8608">
                  <c:v>49.29</c:v>
                </c:pt>
                <c:pt idx="8609">
                  <c:v>49.29</c:v>
                </c:pt>
                <c:pt idx="8610">
                  <c:v>49.29</c:v>
                </c:pt>
                <c:pt idx="8611">
                  <c:v>49.29</c:v>
                </c:pt>
                <c:pt idx="8612">
                  <c:v>49.29</c:v>
                </c:pt>
                <c:pt idx="8613">
                  <c:v>49.29</c:v>
                </c:pt>
                <c:pt idx="8614">
                  <c:v>49.29</c:v>
                </c:pt>
                <c:pt idx="8615">
                  <c:v>49.29</c:v>
                </c:pt>
                <c:pt idx="8616">
                  <c:v>49.29</c:v>
                </c:pt>
                <c:pt idx="8617">
                  <c:v>49.29</c:v>
                </c:pt>
                <c:pt idx="8618">
                  <c:v>49.29</c:v>
                </c:pt>
                <c:pt idx="8619">
                  <c:v>49.29</c:v>
                </c:pt>
                <c:pt idx="8620">
                  <c:v>49.29</c:v>
                </c:pt>
                <c:pt idx="8621">
                  <c:v>49.29</c:v>
                </c:pt>
                <c:pt idx="8622">
                  <c:v>49.29</c:v>
                </c:pt>
                <c:pt idx="8623">
                  <c:v>49.29</c:v>
                </c:pt>
                <c:pt idx="8624">
                  <c:v>49.29</c:v>
                </c:pt>
                <c:pt idx="8625">
                  <c:v>49.29</c:v>
                </c:pt>
                <c:pt idx="8626">
                  <c:v>49.29</c:v>
                </c:pt>
                <c:pt idx="8627">
                  <c:v>49.29</c:v>
                </c:pt>
                <c:pt idx="8628">
                  <c:v>49.29</c:v>
                </c:pt>
                <c:pt idx="8629">
                  <c:v>49.29</c:v>
                </c:pt>
                <c:pt idx="8630">
                  <c:v>49.29</c:v>
                </c:pt>
                <c:pt idx="8631">
                  <c:v>49.29</c:v>
                </c:pt>
                <c:pt idx="8632">
                  <c:v>49.29</c:v>
                </c:pt>
                <c:pt idx="8633">
                  <c:v>49.29</c:v>
                </c:pt>
                <c:pt idx="8634">
                  <c:v>49.29</c:v>
                </c:pt>
                <c:pt idx="8635">
                  <c:v>49.29</c:v>
                </c:pt>
                <c:pt idx="8636">
                  <c:v>49.29</c:v>
                </c:pt>
                <c:pt idx="8637">
                  <c:v>49.29</c:v>
                </c:pt>
                <c:pt idx="8638">
                  <c:v>49.29</c:v>
                </c:pt>
                <c:pt idx="8639">
                  <c:v>49.29</c:v>
                </c:pt>
                <c:pt idx="8640">
                  <c:v>49.29</c:v>
                </c:pt>
                <c:pt idx="8641">
                  <c:v>49.29</c:v>
                </c:pt>
                <c:pt idx="8642">
                  <c:v>49.29</c:v>
                </c:pt>
                <c:pt idx="8643">
                  <c:v>49.29</c:v>
                </c:pt>
                <c:pt idx="8644">
                  <c:v>49.29</c:v>
                </c:pt>
                <c:pt idx="8645">
                  <c:v>49.29</c:v>
                </c:pt>
                <c:pt idx="8646">
                  <c:v>49.28</c:v>
                </c:pt>
                <c:pt idx="8647">
                  <c:v>49.28</c:v>
                </c:pt>
                <c:pt idx="8648">
                  <c:v>49.28</c:v>
                </c:pt>
                <c:pt idx="8649">
                  <c:v>49.28</c:v>
                </c:pt>
                <c:pt idx="8650">
                  <c:v>49.28</c:v>
                </c:pt>
                <c:pt idx="8651">
                  <c:v>49.28</c:v>
                </c:pt>
                <c:pt idx="8652">
                  <c:v>49.28</c:v>
                </c:pt>
                <c:pt idx="8653">
                  <c:v>49.28</c:v>
                </c:pt>
                <c:pt idx="8654">
                  <c:v>49.28</c:v>
                </c:pt>
                <c:pt idx="8655">
                  <c:v>49.28</c:v>
                </c:pt>
                <c:pt idx="8656">
                  <c:v>49.28</c:v>
                </c:pt>
                <c:pt idx="8657">
                  <c:v>49.28</c:v>
                </c:pt>
                <c:pt idx="8658">
                  <c:v>49.28</c:v>
                </c:pt>
                <c:pt idx="8659">
                  <c:v>49.27</c:v>
                </c:pt>
                <c:pt idx="8660">
                  <c:v>49.27</c:v>
                </c:pt>
                <c:pt idx="8661">
                  <c:v>49.27</c:v>
                </c:pt>
                <c:pt idx="8662">
                  <c:v>49.27</c:v>
                </c:pt>
                <c:pt idx="8663">
                  <c:v>49.27</c:v>
                </c:pt>
                <c:pt idx="8664">
                  <c:v>49.27</c:v>
                </c:pt>
                <c:pt idx="8665">
                  <c:v>49.27</c:v>
                </c:pt>
                <c:pt idx="8666">
                  <c:v>49.27</c:v>
                </c:pt>
                <c:pt idx="8667">
                  <c:v>49.27</c:v>
                </c:pt>
                <c:pt idx="8668">
                  <c:v>49.27</c:v>
                </c:pt>
                <c:pt idx="8669">
                  <c:v>49.26</c:v>
                </c:pt>
                <c:pt idx="8670">
                  <c:v>49.26</c:v>
                </c:pt>
                <c:pt idx="8671">
                  <c:v>49.26</c:v>
                </c:pt>
                <c:pt idx="8672">
                  <c:v>49.26</c:v>
                </c:pt>
                <c:pt idx="8673">
                  <c:v>49.26</c:v>
                </c:pt>
                <c:pt idx="8674">
                  <c:v>49.26</c:v>
                </c:pt>
                <c:pt idx="8675">
                  <c:v>49.26</c:v>
                </c:pt>
                <c:pt idx="8676">
                  <c:v>49.26</c:v>
                </c:pt>
                <c:pt idx="8677">
                  <c:v>49.26</c:v>
                </c:pt>
                <c:pt idx="8678">
                  <c:v>49.25</c:v>
                </c:pt>
                <c:pt idx="8679">
                  <c:v>49.25</c:v>
                </c:pt>
                <c:pt idx="8680">
                  <c:v>49.25</c:v>
                </c:pt>
                <c:pt idx="8681">
                  <c:v>49.25</c:v>
                </c:pt>
                <c:pt idx="8682">
                  <c:v>49.25</c:v>
                </c:pt>
                <c:pt idx="8683">
                  <c:v>49.25</c:v>
                </c:pt>
                <c:pt idx="8684">
                  <c:v>49.25</c:v>
                </c:pt>
                <c:pt idx="8685">
                  <c:v>49.25</c:v>
                </c:pt>
                <c:pt idx="8686">
                  <c:v>49.25</c:v>
                </c:pt>
                <c:pt idx="8687">
                  <c:v>49.25</c:v>
                </c:pt>
                <c:pt idx="8688">
                  <c:v>49.25</c:v>
                </c:pt>
                <c:pt idx="8689">
                  <c:v>49.24</c:v>
                </c:pt>
                <c:pt idx="8690">
                  <c:v>49.24</c:v>
                </c:pt>
                <c:pt idx="8691">
                  <c:v>49.24</c:v>
                </c:pt>
                <c:pt idx="8692">
                  <c:v>49.24</c:v>
                </c:pt>
                <c:pt idx="8693">
                  <c:v>49.24</c:v>
                </c:pt>
                <c:pt idx="8694">
                  <c:v>49.24</c:v>
                </c:pt>
                <c:pt idx="8695">
                  <c:v>49.24</c:v>
                </c:pt>
                <c:pt idx="8696">
                  <c:v>49.24</c:v>
                </c:pt>
                <c:pt idx="8697">
                  <c:v>49.24</c:v>
                </c:pt>
                <c:pt idx="8698">
                  <c:v>49.24</c:v>
                </c:pt>
                <c:pt idx="8699">
                  <c:v>49.24</c:v>
                </c:pt>
                <c:pt idx="8700">
                  <c:v>49.24</c:v>
                </c:pt>
                <c:pt idx="8701">
                  <c:v>49.24</c:v>
                </c:pt>
                <c:pt idx="8702">
                  <c:v>49.24</c:v>
                </c:pt>
                <c:pt idx="8703">
                  <c:v>49.24</c:v>
                </c:pt>
                <c:pt idx="8704">
                  <c:v>49.24</c:v>
                </c:pt>
                <c:pt idx="8705">
                  <c:v>49.24</c:v>
                </c:pt>
                <c:pt idx="8706">
                  <c:v>49.24</c:v>
                </c:pt>
                <c:pt idx="8707">
                  <c:v>49.24</c:v>
                </c:pt>
                <c:pt idx="8708">
                  <c:v>49.24</c:v>
                </c:pt>
                <c:pt idx="8709">
                  <c:v>49.24</c:v>
                </c:pt>
                <c:pt idx="8710">
                  <c:v>49.24</c:v>
                </c:pt>
                <c:pt idx="8711">
                  <c:v>49.24</c:v>
                </c:pt>
                <c:pt idx="8712">
                  <c:v>49.24</c:v>
                </c:pt>
                <c:pt idx="8713">
                  <c:v>49.24</c:v>
                </c:pt>
                <c:pt idx="8714">
                  <c:v>49.24</c:v>
                </c:pt>
                <c:pt idx="8715">
                  <c:v>49.24</c:v>
                </c:pt>
                <c:pt idx="8716">
                  <c:v>49.24</c:v>
                </c:pt>
                <c:pt idx="8717">
                  <c:v>49.24</c:v>
                </c:pt>
                <c:pt idx="8718">
                  <c:v>49.24</c:v>
                </c:pt>
                <c:pt idx="8719">
                  <c:v>49.24</c:v>
                </c:pt>
                <c:pt idx="8720">
                  <c:v>49.24</c:v>
                </c:pt>
                <c:pt idx="8721">
                  <c:v>49.24</c:v>
                </c:pt>
                <c:pt idx="8722">
                  <c:v>49.24</c:v>
                </c:pt>
                <c:pt idx="8723">
                  <c:v>49.24</c:v>
                </c:pt>
                <c:pt idx="8724">
                  <c:v>49.24</c:v>
                </c:pt>
                <c:pt idx="8725">
                  <c:v>49.24</c:v>
                </c:pt>
                <c:pt idx="8726">
                  <c:v>49.24</c:v>
                </c:pt>
                <c:pt idx="8727">
                  <c:v>49.24</c:v>
                </c:pt>
                <c:pt idx="8728">
                  <c:v>49.24</c:v>
                </c:pt>
                <c:pt idx="8729">
                  <c:v>49.24</c:v>
                </c:pt>
                <c:pt idx="8730">
                  <c:v>49.24</c:v>
                </c:pt>
                <c:pt idx="8731">
                  <c:v>49.24</c:v>
                </c:pt>
                <c:pt idx="8732">
                  <c:v>49.23</c:v>
                </c:pt>
                <c:pt idx="8733">
                  <c:v>49.23</c:v>
                </c:pt>
                <c:pt idx="8734">
                  <c:v>49.23</c:v>
                </c:pt>
                <c:pt idx="8735">
                  <c:v>49.23</c:v>
                </c:pt>
                <c:pt idx="8736">
                  <c:v>49.23</c:v>
                </c:pt>
                <c:pt idx="8737">
                  <c:v>49.23</c:v>
                </c:pt>
                <c:pt idx="8738">
                  <c:v>49.23</c:v>
                </c:pt>
                <c:pt idx="8739">
                  <c:v>49.23</c:v>
                </c:pt>
                <c:pt idx="8740">
                  <c:v>49.23</c:v>
                </c:pt>
                <c:pt idx="8741">
                  <c:v>49.23</c:v>
                </c:pt>
                <c:pt idx="8742">
                  <c:v>49.23</c:v>
                </c:pt>
                <c:pt idx="8743">
                  <c:v>49.23</c:v>
                </c:pt>
                <c:pt idx="8744">
                  <c:v>49.23</c:v>
                </c:pt>
                <c:pt idx="8745">
                  <c:v>49.24</c:v>
                </c:pt>
                <c:pt idx="8746">
                  <c:v>49.24</c:v>
                </c:pt>
                <c:pt idx="8747">
                  <c:v>49.24</c:v>
                </c:pt>
                <c:pt idx="8748">
                  <c:v>49.24</c:v>
                </c:pt>
                <c:pt idx="8749">
                  <c:v>49.24</c:v>
                </c:pt>
                <c:pt idx="8750">
                  <c:v>49.24</c:v>
                </c:pt>
                <c:pt idx="8751">
                  <c:v>49.24</c:v>
                </c:pt>
                <c:pt idx="8752">
                  <c:v>49.24</c:v>
                </c:pt>
                <c:pt idx="8753">
                  <c:v>49.24</c:v>
                </c:pt>
                <c:pt idx="8754">
                  <c:v>49.24</c:v>
                </c:pt>
                <c:pt idx="8755">
                  <c:v>49.24</c:v>
                </c:pt>
                <c:pt idx="8756">
                  <c:v>49.24</c:v>
                </c:pt>
                <c:pt idx="8757">
                  <c:v>49.24</c:v>
                </c:pt>
                <c:pt idx="8758">
                  <c:v>49.24</c:v>
                </c:pt>
                <c:pt idx="8759">
                  <c:v>49.24</c:v>
                </c:pt>
                <c:pt idx="8760">
                  <c:v>49.24</c:v>
                </c:pt>
                <c:pt idx="8761">
                  <c:v>49.24</c:v>
                </c:pt>
                <c:pt idx="8762">
                  <c:v>49.24</c:v>
                </c:pt>
                <c:pt idx="8763">
                  <c:v>49.24</c:v>
                </c:pt>
                <c:pt idx="8764">
                  <c:v>49.24</c:v>
                </c:pt>
                <c:pt idx="8765">
                  <c:v>49.25</c:v>
                </c:pt>
                <c:pt idx="8766">
                  <c:v>49.25</c:v>
                </c:pt>
                <c:pt idx="8767">
                  <c:v>49.25</c:v>
                </c:pt>
                <c:pt idx="8768">
                  <c:v>49.25</c:v>
                </c:pt>
                <c:pt idx="8769">
                  <c:v>49.25</c:v>
                </c:pt>
                <c:pt idx="8770">
                  <c:v>49.25</c:v>
                </c:pt>
                <c:pt idx="8771">
                  <c:v>49.25</c:v>
                </c:pt>
                <c:pt idx="8772">
                  <c:v>49.25</c:v>
                </c:pt>
                <c:pt idx="8773">
                  <c:v>49.25</c:v>
                </c:pt>
                <c:pt idx="8774">
                  <c:v>49.25</c:v>
                </c:pt>
                <c:pt idx="8775">
                  <c:v>49.25</c:v>
                </c:pt>
                <c:pt idx="8776">
                  <c:v>49.25</c:v>
                </c:pt>
                <c:pt idx="8777">
                  <c:v>49.25</c:v>
                </c:pt>
                <c:pt idx="8778">
                  <c:v>49.26</c:v>
                </c:pt>
                <c:pt idx="8779">
                  <c:v>49.25</c:v>
                </c:pt>
                <c:pt idx="8780">
                  <c:v>49.25</c:v>
                </c:pt>
                <c:pt idx="8781">
                  <c:v>49.25</c:v>
                </c:pt>
                <c:pt idx="8782">
                  <c:v>49.25</c:v>
                </c:pt>
                <c:pt idx="8783">
                  <c:v>49.25</c:v>
                </c:pt>
                <c:pt idx="8784">
                  <c:v>49.25</c:v>
                </c:pt>
                <c:pt idx="8785">
                  <c:v>49.25</c:v>
                </c:pt>
                <c:pt idx="8786">
                  <c:v>49.25</c:v>
                </c:pt>
                <c:pt idx="8787">
                  <c:v>49.25</c:v>
                </c:pt>
                <c:pt idx="8788">
                  <c:v>49.25</c:v>
                </c:pt>
                <c:pt idx="8789">
                  <c:v>49.25</c:v>
                </c:pt>
                <c:pt idx="8790">
                  <c:v>49.25</c:v>
                </c:pt>
                <c:pt idx="8791">
                  <c:v>49.25</c:v>
                </c:pt>
                <c:pt idx="8792">
                  <c:v>49.25</c:v>
                </c:pt>
                <c:pt idx="8793">
                  <c:v>49.25</c:v>
                </c:pt>
                <c:pt idx="8794">
                  <c:v>49.25</c:v>
                </c:pt>
                <c:pt idx="8795">
                  <c:v>49.25</c:v>
                </c:pt>
                <c:pt idx="8796">
                  <c:v>49.25</c:v>
                </c:pt>
                <c:pt idx="8797">
                  <c:v>49.25</c:v>
                </c:pt>
                <c:pt idx="8798">
                  <c:v>49.25</c:v>
                </c:pt>
                <c:pt idx="8799">
                  <c:v>49.25</c:v>
                </c:pt>
                <c:pt idx="8800">
                  <c:v>49.25</c:v>
                </c:pt>
                <c:pt idx="8801">
                  <c:v>49.25</c:v>
                </c:pt>
                <c:pt idx="8802">
                  <c:v>49.25</c:v>
                </c:pt>
                <c:pt idx="8803">
                  <c:v>49.25</c:v>
                </c:pt>
                <c:pt idx="8804">
                  <c:v>49.25</c:v>
                </c:pt>
                <c:pt idx="8805">
                  <c:v>49.25</c:v>
                </c:pt>
                <c:pt idx="8806">
                  <c:v>49.25</c:v>
                </c:pt>
                <c:pt idx="8807">
                  <c:v>49.26</c:v>
                </c:pt>
                <c:pt idx="8808">
                  <c:v>49.26</c:v>
                </c:pt>
                <c:pt idx="8809">
                  <c:v>49.26</c:v>
                </c:pt>
                <c:pt idx="8810">
                  <c:v>49.26</c:v>
                </c:pt>
                <c:pt idx="8811">
                  <c:v>49.26</c:v>
                </c:pt>
                <c:pt idx="8812">
                  <c:v>49.26</c:v>
                </c:pt>
                <c:pt idx="8813">
                  <c:v>49.26</c:v>
                </c:pt>
                <c:pt idx="8814">
                  <c:v>49.26</c:v>
                </c:pt>
                <c:pt idx="8815">
                  <c:v>49.26</c:v>
                </c:pt>
                <c:pt idx="8816">
                  <c:v>49.26</c:v>
                </c:pt>
                <c:pt idx="8817">
                  <c:v>49.26</c:v>
                </c:pt>
                <c:pt idx="8818">
                  <c:v>49.26</c:v>
                </c:pt>
                <c:pt idx="8819">
                  <c:v>49.26</c:v>
                </c:pt>
                <c:pt idx="8820">
                  <c:v>49.26</c:v>
                </c:pt>
                <c:pt idx="8821">
                  <c:v>49.26</c:v>
                </c:pt>
                <c:pt idx="8822">
                  <c:v>49.26</c:v>
                </c:pt>
                <c:pt idx="8823">
                  <c:v>49.26</c:v>
                </c:pt>
                <c:pt idx="8824">
                  <c:v>49.27</c:v>
                </c:pt>
                <c:pt idx="8825">
                  <c:v>49.27</c:v>
                </c:pt>
                <c:pt idx="8826">
                  <c:v>49.27</c:v>
                </c:pt>
                <c:pt idx="8827">
                  <c:v>49.27</c:v>
                </c:pt>
                <c:pt idx="8828">
                  <c:v>49.27</c:v>
                </c:pt>
                <c:pt idx="8829">
                  <c:v>49.27</c:v>
                </c:pt>
                <c:pt idx="8830">
                  <c:v>49.27</c:v>
                </c:pt>
                <c:pt idx="8831">
                  <c:v>49.27</c:v>
                </c:pt>
                <c:pt idx="8832">
                  <c:v>49.27</c:v>
                </c:pt>
                <c:pt idx="8833">
                  <c:v>49.27</c:v>
                </c:pt>
                <c:pt idx="8834">
                  <c:v>49.27</c:v>
                </c:pt>
                <c:pt idx="8835">
                  <c:v>49.27</c:v>
                </c:pt>
                <c:pt idx="8836">
                  <c:v>49.27</c:v>
                </c:pt>
                <c:pt idx="8837">
                  <c:v>49.27</c:v>
                </c:pt>
                <c:pt idx="8838">
                  <c:v>49.27</c:v>
                </c:pt>
                <c:pt idx="8839">
                  <c:v>49.27</c:v>
                </c:pt>
                <c:pt idx="8840">
                  <c:v>49.27</c:v>
                </c:pt>
                <c:pt idx="8841">
                  <c:v>49.27</c:v>
                </c:pt>
                <c:pt idx="8842">
                  <c:v>49.27</c:v>
                </c:pt>
                <c:pt idx="8843">
                  <c:v>49.26</c:v>
                </c:pt>
                <c:pt idx="8844">
                  <c:v>49.26</c:v>
                </c:pt>
                <c:pt idx="8845">
                  <c:v>49.26</c:v>
                </c:pt>
                <c:pt idx="8846">
                  <c:v>49.25</c:v>
                </c:pt>
                <c:pt idx="8847">
                  <c:v>49.25</c:v>
                </c:pt>
                <c:pt idx="8848">
                  <c:v>49.25</c:v>
                </c:pt>
                <c:pt idx="8849">
                  <c:v>49.24</c:v>
                </c:pt>
                <c:pt idx="8850">
                  <c:v>49.24</c:v>
                </c:pt>
                <c:pt idx="8851">
                  <c:v>49.24</c:v>
                </c:pt>
                <c:pt idx="8852">
                  <c:v>49.24</c:v>
                </c:pt>
                <c:pt idx="8853">
                  <c:v>49.24</c:v>
                </c:pt>
                <c:pt idx="8854">
                  <c:v>49.24</c:v>
                </c:pt>
                <c:pt idx="8855">
                  <c:v>49.23</c:v>
                </c:pt>
                <c:pt idx="8856">
                  <c:v>49.23</c:v>
                </c:pt>
                <c:pt idx="8857">
                  <c:v>49.23</c:v>
                </c:pt>
                <c:pt idx="8858">
                  <c:v>49.22</c:v>
                </c:pt>
                <c:pt idx="8859">
                  <c:v>49.22</c:v>
                </c:pt>
                <c:pt idx="8860">
                  <c:v>49.22</c:v>
                </c:pt>
                <c:pt idx="8861">
                  <c:v>49.22</c:v>
                </c:pt>
                <c:pt idx="8862">
                  <c:v>49.21</c:v>
                </c:pt>
                <c:pt idx="8863">
                  <c:v>49.21</c:v>
                </c:pt>
                <c:pt idx="8864">
                  <c:v>49.21</c:v>
                </c:pt>
                <c:pt idx="8865">
                  <c:v>49.21</c:v>
                </c:pt>
                <c:pt idx="8866">
                  <c:v>49.2</c:v>
                </c:pt>
                <c:pt idx="8867">
                  <c:v>49.2</c:v>
                </c:pt>
                <c:pt idx="8868">
                  <c:v>49.2</c:v>
                </c:pt>
                <c:pt idx="8869">
                  <c:v>49.2</c:v>
                </c:pt>
                <c:pt idx="8870">
                  <c:v>49.2</c:v>
                </c:pt>
                <c:pt idx="8871">
                  <c:v>49.2</c:v>
                </c:pt>
                <c:pt idx="8872">
                  <c:v>49.2</c:v>
                </c:pt>
                <c:pt idx="8873">
                  <c:v>49.2</c:v>
                </c:pt>
                <c:pt idx="8874">
                  <c:v>49.2</c:v>
                </c:pt>
                <c:pt idx="8875">
                  <c:v>49.19</c:v>
                </c:pt>
                <c:pt idx="8876">
                  <c:v>49.19</c:v>
                </c:pt>
                <c:pt idx="8877">
                  <c:v>49.19</c:v>
                </c:pt>
                <c:pt idx="8878">
                  <c:v>49.19</c:v>
                </c:pt>
                <c:pt idx="8879">
                  <c:v>49.19</c:v>
                </c:pt>
                <c:pt idx="8880">
                  <c:v>49.19</c:v>
                </c:pt>
                <c:pt idx="8881">
                  <c:v>49.19</c:v>
                </c:pt>
                <c:pt idx="8882">
                  <c:v>49.19</c:v>
                </c:pt>
                <c:pt idx="8883">
                  <c:v>49.19</c:v>
                </c:pt>
                <c:pt idx="8884">
                  <c:v>49.19</c:v>
                </c:pt>
                <c:pt idx="8885">
                  <c:v>49.19</c:v>
                </c:pt>
                <c:pt idx="8886">
                  <c:v>49.19</c:v>
                </c:pt>
                <c:pt idx="8887">
                  <c:v>49.19</c:v>
                </c:pt>
                <c:pt idx="8888">
                  <c:v>49.19</c:v>
                </c:pt>
                <c:pt idx="8889">
                  <c:v>49.19</c:v>
                </c:pt>
                <c:pt idx="8890">
                  <c:v>49.19</c:v>
                </c:pt>
                <c:pt idx="8891">
                  <c:v>49.19</c:v>
                </c:pt>
                <c:pt idx="8892">
                  <c:v>49.19</c:v>
                </c:pt>
                <c:pt idx="8893">
                  <c:v>49.19</c:v>
                </c:pt>
                <c:pt idx="8894">
                  <c:v>49.19</c:v>
                </c:pt>
                <c:pt idx="8895">
                  <c:v>49.19</c:v>
                </c:pt>
                <c:pt idx="8896">
                  <c:v>49.19</c:v>
                </c:pt>
                <c:pt idx="8897">
                  <c:v>49.19</c:v>
                </c:pt>
                <c:pt idx="8898">
                  <c:v>49.19</c:v>
                </c:pt>
                <c:pt idx="8899">
                  <c:v>49.19</c:v>
                </c:pt>
                <c:pt idx="8900">
                  <c:v>49.19</c:v>
                </c:pt>
                <c:pt idx="8901">
                  <c:v>49.19</c:v>
                </c:pt>
                <c:pt idx="8902">
                  <c:v>49.19</c:v>
                </c:pt>
                <c:pt idx="8903">
                  <c:v>49.19</c:v>
                </c:pt>
                <c:pt idx="8904">
                  <c:v>49.19</c:v>
                </c:pt>
                <c:pt idx="8905">
                  <c:v>49.19</c:v>
                </c:pt>
                <c:pt idx="8906">
                  <c:v>49.19</c:v>
                </c:pt>
                <c:pt idx="8907">
                  <c:v>49.2</c:v>
                </c:pt>
                <c:pt idx="8908">
                  <c:v>49.19</c:v>
                </c:pt>
                <c:pt idx="8909">
                  <c:v>49.2</c:v>
                </c:pt>
                <c:pt idx="8910">
                  <c:v>49.2</c:v>
                </c:pt>
                <c:pt idx="8911">
                  <c:v>49.19</c:v>
                </c:pt>
                <c:pt idx="8912">
                  <c:v>49.19</c:v>
                </c:pt>
                <c:pt idx="8913">
                  <c:v>49.2</c:v>
                </c:pt>
                <c:pt idx="8914">
                  <c:v>49.19</c:v>
                </c:pt>
                <c:pt idx="8915">
                  <c:v>49.19</c:v>
                </c:pt>
                <c:pt idx="8916">
                  <c:v>49.19</c:v>
                </c:pt>
                <c:pt idx="8917">
                  <c:v>49.19</c:v>
                </c:pt>
                <c:pt idx="8918">
                  <c:v>49.19</c:v>
                </c:pt>
                <c:pt idx="8919">
                  <c:v>49.19</c:v>
                </c:pt>
                <c:pt idx="8920">
                  <c:v>49.19</c:v>
                </c:pt>
                <c:pt idx="8921">
                  <c:v>49.19</c:v>
                </c:pt>
                <c:pt idx="8922">
                  <c:v>49.19</c:v>
                </c:pt>
                <c:pt idx="8923">
                  <c:v>49.19</c:v>
                </c:pt>
                <c:pt idx="8924">
                  <c:v>49.19</c:v>
                </c:pt>
                <c:pt idx="8925">
                  <c:v>49.19</c:v>
                </c:pt>
                <c:pt idx="8926">
                  <c:v>49.19</c:v>
                </c:pt>
                <c:pt idx="8927">
                  <c:v>49.19</c:v>
                </c:pt>
                <c:pt idx="8928">
                  <c:v>49.19</c:v>
                </c:pt>
                <c:pt idx="8929">
                  <c:v>49.2</c:v>
                </c:pt>
                <c:pt idx="8930">
                  <c:v>49.2</c:v>
                </c:pt>
                <c:pt idx="8931">
                  <c:v>49.2</c:v>
                </c:pt>
                <c:pt idx="8932">
                  <c:v>49.2</c:v>
                </c:pt>
                <c:pt idx="8933">
                  <c:v>49.2</c:v>
                </c:pt>
                <c:pt idx="8934">
                  <c:v>49.2</c:v>
                </c:pt>
                <c:pt idx="8935">
                  <c:v>49.2</c:v>
                </c:pt>
                <c:pt idx="8936">
                  <c:v>49.2</c:v>
                </c:pt>
                <c:pt idx="8937">
                  <c:v>49.2</c:v>
                </c:pt>
                <c:pt idx="8938">
                  <c:v>49.2</c:v>
                </c:pt>
                <c:pt idx="8939">
                  <c:v>49.21</c:v>
                </c:pt>
                <c:pt idx="8940">
                  <c:v>49.21</c:v>
                </c:pt>
                <c:pt idx="8941">
                  <c:v>49.21</c:v>
                </c:pt>
                <c:pt idx="8942">
                  <c:v>49.21</c:v>
                </c:pt>
                <c:pt idx="8943">
                  <c:v>49.21</c:v>
                </c:pt>
                <c:pt idx="8944">
                  <c:v>49.22</c:v>
                </c:pt>
                <c:pt idx="8945">
                  <c:v>49.22</c:v>
                </c:pt>
                <c:pt idx="8946">
                  <c:v>49.22</c:v>
                </c:pt>
                <c:pt idx="8947">
                  <c:v>49.22</c:v>
                </c:pt>
                <c:pt idx="8948">
                  <c:v>49.22</c:v>
                </c:pt>
                <c:pt idx="8949">
                  <c:v>49.22</c:v>
                </c:pt>
                <c:pt idx="8950">
                  <c:v>49.22</c:v>
                </c:pt>
                <c:pt idx="8951">
                  <c:v>49.22</c:v>
                </c:pt>
                <c:pt idx="8952">
                  <c:v>49.23</c:v>
                </c:pt>
                <c:pt idx="8953">
                  <c:v>49.23</c:v>
                </c:pt>
                <c:pt idx="8954">
                  <c:v>49.23</c:v>
                </c:pt>
                <c:pt idx="8955">
                  <c:v>49.23</c:v>
                </c:pt>
                <c:pt idx="8956">
                  <c:v>49.23</c:v>
                </c:pt>
                <c:pt idx="8957">
                  <c:v>49.23</c:v>
                </c:pt>
                <c:pt idx="8958">
                  <c:v>49.23</c:v>
                </c:pt>
                <c:pt idx="8959">
                  <c:v>49.24</c:v>
                </c:pt>
                <c:pt idx="8960">
                  <c:v>49.24</c:v>
                </c:pt>
                <c:pt idx="8961">
                  <c:v>49.24</c:v>
                </c:pt>
                <c:pt idx="8962">
                  <c:v>49.24</c:v>
                </c:pt>
                <c:pt idx="8963">
                  <c:v>49.24</c:v>
                </c:pt>
                <c:pt idx="8964">
                  <c:v>49.24</c:v>
                </c:pt>
                <c:pt idx="8965">
                  <c:v>49.24</c:v>
                </c:pt>
                <c:pt idx="8966">
                  <c:v>49.24</c:v>
                </c:pt>
                <c:pt idx="8967">
                  <c:v>49.24</c:v>
                </c:pt>
                <c:pt idx="8968">
                  <c:v>49.24</c:v>
                </c:pt>
                <c:pt idx="8969">
                  <c:v>49.24</c:v>
                </c:pt>
                <c:pt idx="8970">
                  <c:v>49.24</c:v>
                </c:pt>
                <c:pt idx="8971">
                  <c:v>49.24</c:v>
                </c:pt>
                <c:pt idx="8972">
                  <c:v>49.24</c:v>
                </c:pt>
                <c:pt idx="8973">
                  <c:v>49.25</c:v>
                </c:pt>
                <c:pt idx="8974">
                  <c:v>49.24</c:v>
                </c:pt>
                <c:pt idx="8975">
                  <c:v>49.24</c:v>
                </c:pt>
                <c:pt idx="8976">
                  <c:v>49.24</c:v>
                </c:pt>
                <c:pt idx="8977">
                  <c:v>49.24</c:v>
                </c:pt>
                <c:pt idx="8978">
                  <c:v>49.24</c:v>
                </c:pt>
                <c:pt idx="8979">
                  <c:v>49.24</c:v>
                </c:pt>
                <c:pt idx="8980">
                  <c:v>49.24</c:v>
                </c:pt>
                <c:pt idx="8981">
                  <c:v>49.24</c:v>
                </c:pt>
                <c:pt idx="8982">
                  <c:v>49.23</c:v>
                </c:pt>
                <c:pt idx="8983">
                  <c:v>49.23</c:v>
                </c:pt>
                <c:pt idx="8984">
                  <c:v>49.23</c:v>
                </c:pt>
                <c:pt idx="8985">
                  <c:v>49.23</c:v>
                </c:pt>
                <c:pt idx="8986">
                  <c:v>49.23</c:v>
                </c:pt>
                <c:pt idx="8987">
                  <c:v>49.23</c:v>
                </c:pt>
                <c:pt idx="8988">
                  <c:v>49.23</c:v>
                </c:pt>
                <c:pt idx="8989">
                  <c:v>49.22</c:v>
                </c:pt>
                <c:pt idx="8990">
                  <c:v>49.22</c:v>
                </c:pt>
                <c:pt idx="8991">
                  <c:v>49.22</c:v>
                </c:pt>
                <c:pt idx="8992">
                  <c:v>49.22</c:v>
                </c:pt>
                <c:pt idx="8993">
                  <c:v>49.22</c:v>
                </c:pt>
                <c:pt idx="8994">
                  <c:v>49.22</c:v>
                </c:pt>
                <c:pt idx="8995">
                  <c:v>49.21</c:v>
                </c:pt>
                <c:pt idx="8996">
                  <c:v>49.21</c:v>
                </c:pt>
                <c:pt idx="8997">
                  <c:v>49.21</c:v>
                </c:pt>
                <c:pt idx="8998">
                  <c:v>49.21</c:v>
                </c:pt>
                <c:pt idx="8999">
                  <c:v>49.21</c:v>
                </c:pt>
                <c:pt idx="9000">
                  <c:v>49.21</c:v>
                </c:pt>
                <c:pt idx="9001">
                  <c:v>49.2</c:v>
                </c:pt>
                <c:pt idx="9002">
                  <c:v>49.2</c:v>
                </c:pt>
                <c:pt idx="9003">
                  <c:v>49.2</c:v>
                </c:pt>
                <c:pt idx="9004">
                  <c:v>49.2</c:v>
                </c:pt>
                <c:pt idx="9005">
                  <c:v>49.2</c:v>
                </c:pt>
                <c:pt idx="9006">
                  <c:v>49.2</c:v>
                </c:pt>
                <c:pt idx="9007">
                  <c:v>49.2</c:v>
                </c:pt>
                <c:pt idx="9008">
                  <c:v>49.2</c:v>
                </c:pt>
                <c:pt idx="9009">
                  <c:v>49.19</c:v>
                </c:pt>
                <c:pt idx="9010">
                  <c:v>49.19</c:v>
                </c:pt>
                <c:pt idx="9011">
                  <c:v>49.19</c:v>
                </c:pt>
                <c:pt idx="9012">
                  <c:v>49.19</c:v>
                </c:pt>
                <c:pt idx="9013">
                  <c:v>49.19</c:v>
                </c:pt>
                <c:pt idx="9014">
                  <c:v>49.19</c:v>
                </c:pt>
                <c:pt idx="9015">
                  <c:v>49.19</c:v>
                </c:pt>
                <c:pt idx="9016">
                  <c:v>49.19</c:v>
                </c:pt>
                <c:pt idx="9017">
                  <c:v>49.19</c:v>
                </c:pt>
                <c:pt idx="9018">
                  <c:v>49.18</c:v>
                </c:pt>
                <c:pt idx="9019">
                  <c:v>49.18</c:v>
                </c:pt>
                <c:pt idx="9020">
                  <c:v>49.18</c:v>
                </c:pt>
                <c:pt idx="9021">
                  <c:v>49.18</c:v>
                </c:pt>
                <c:pt idx="9022">
                  <c:v>49.18</c:v>
                </c:pt>
                <c:pt idx="9023">
                  <c:v>49.18</c:v>
                </c:pt>
                <c:pt idx="9024">
                  <c:v>49.18</c:v>
                </c:pt>
                <c:pt idx="9025">
                  <c:v>49.18</c:v>
                </c:pt>
                <c:pt idx="9026">
                  <c:v>49.18</c:v>
                </c:pt>
                <c:pt idx="9027">
                  <c:v>49.18</c:v>
                </c:pt>
                <c:pt idx="9028">
                  <c:v>49.18</c:v>
                </c:pt>
                <c:pt idx="9029">
                  <c:v>49.18</c:v>
                </c:pt>
                <c:pt idx="9030">
                  <c:v>49.18</c:v>
                </c:pt>
                <c:pt idx="9031">
                  <c:v>49.18</c:v>
                </c:pt>
                <c:pt idx="9032">
                  <c:v>49.18</c:v>
                </c:pt>
                <c:pt idx="9033">
                  <c:v>49.18</c:v>
                </c:pt>
                <c:pt idx="9034">
                  <c:v>49.18</c:v>
                </c:pt>
                <c:pt idx="9035">
                  <c:v>49.18</c:v>
                </c:pt>
                <c:pt idx="9036">
                  <c:v>49.18</c:v>
                </c:pt>
                <c:pt idx="9037">
                  <c:v>49.18</c:v>
                </c:pt>
                <c:pt idx="9038">
                  <c:v>49.18</c:v>
                </c:pt>
                <c:pt idx="9039">
                  <c:v>49.18</c:v>
                </c:pt>
                <c:pt idx="9040">
                  <c:v>49.18</c:v>
                </c:pt>
                <c:pt idx="9041">
                  <c:v>49.18</c:v>
                </c:pt>
                <c:pt idx="9042">
                  <c:v>49.18</c:v>
                </c:pt>
                <c:pt idx="9043">
                  <c:v>49.18</c:v>
                </c:pt>
                <c:pt idx="9044">
                  <c:v>49.18</c:v>
                </c:pt>
                <c:pt idx="9045">
                  <c:v>49.18</c:v>
                </c:pt>
                <c:pt idx="9046">
                  <c:v>49.18</c:v>
                </c:pt>
                <c:pt idx="9047">
                  <c:v>49.18</c:v>
                </c:pt>
                <c:pt idx="9048">
                  <c:v>49.18</c:v>
                </c:pt>
                <c:pt idx="9049">
                  <c:v>49.18</c:v>
                </c:pt>
                <c:pt idx="9050">
                  <c:v>49.18</c:v>
                </c:pt>
                <c:pt idx="9051">
                  <c:v>49.18</c:v>
                </c:pt>
                <c:pt idx="9052">
                  <c:v>49.18</c:v>
                </c:pt>
                <c:pt idx="9053">
                  <c:v>49.18</c:v>
                </c:pt>
                <c:pt idx="9054">
                  <c:v>49.18</c:v>
                </c:pt>
                <c:pt idx="9055">
                  <c:v>49.18</c:v>
                </c:pt>
                <c:pt idx="9056">
                  <c:v>49.18</c:v>
                </c:pt>
                <c:pt idx="9057">
                  <c:v>49.18</c:v>
                </c:pt>
                <c:pt idx="9058">
                  <c:v>49.18</c:v>
                </c:pt>
                <c:pt idx="9059">
                  <c:v>49.18</c:v>
                </c:pt>
                <c:pt idx="9060">
                  <c:v>49.18</c:v>
                </c:pt>
                <c:pt idx="9061">
                  <c:v>49.18</c:v>
                </c:pt>
                <c:pt idx="9062">
                  <c:v>49.18</c:v>
                </c:pt>
                <c:pt idx="9063">
                  <c:v>49.18</c:v>
                </c:pt>
                <c:pt idx="9064">
                  <c:v>49.18</c:v>
                </c:pt>
                <c:pt idx="9065">
                  <c:v>49.18</c:v>
                </c:pt>
                <c:pt idx="9066">
                  <c:v>49.18</c:v>
                </c:pt>
                <c:pt idx="9067">
                  <c:v>49.18</c:v>
                </c:pt>
                <c:pt idx="9068">
                  <c:v>49.18</c:v>
                </c:pt>
                <c:pt idx="9069">
                  <c:v>49.18</c:v>
                </c:pt>
                <c:pt idx="9070">
                  <c:v>49.18</c:v>
                </c:pt>
                <c:pt idx="9071">
                  <c:v>49.18</c:v>
                </c:pt>
                <c:pt idx="9072">
                  <c:v>49.18</c:v>
                </c:pt>
                <c:pt idx="9073">
                  <c:v>49.18</c:v>
                </c:pt>
                <c:pt idx="9074">
                  <c:v>49.18</c:v>
                </c:pt>
                <c:pt idx="9075">
                  <c:v>49.18</c:v>
                </c:pt>
                <c:pt idx="9076">
                  <c:v>49.18</c:v>
                </c:pt>
                <c:pt idx="9077">
                  <c:v>49.18</c:v>
                </c:pt>
                <c:pt idx="9078">
                  <c:v>49.18</c:v>
                </c:pt>
                <c:pt idx="9079">
                  <c:v>49.18</c:v>
                </c:pt>
                <c:pt idx="9080">
                  <c:v>49.18</c:v>
                </c:pt>
                <c:pt idx="9081">
                  <c:v>49.18</c:v>
                </c:pt>
                <c:pt idx="9082">
                  <c:v>49.18</c:v>
                </c:pt>
                <c:pt idx="9083">
                  <c:v>49.18</c:v>
                </c:pt>
                <c:pt idx="9084">
                  <c:v>49.18</c:v>
                </c:pt>
                <c:pt idx="9085">
                  <c:v>49.18</c:v>
                </c:pt>
                <c:pt idx="9086">
                  <c:v>49.18</c:v>
                </c:pt>
                <c:pt idx="9087">
                  <c:v>49.18</c:v>
                </c:pt>
                <c:pt idx="9088">
                  <c:v>49.18</c:v>
                </c:pt>
                <c:pt idx="9089">
                  <c:v>49.18</c:v>
                </c:pt>
                <c:pt idx="9090">
                  <c:v>49.18</c:v>
                </c:pt>
                <c:pt idx="9091">
                  <c:v>49.18</c:v>
                </c:pt>
                <c:pt idx="9092">
                  <c:v>49.18</c:v>
                </c:pt>
                <c:pt idx="9093">
                  <c:v>49.19</c:v>
                </c:pt>
                <c:pt idx="9094">
                  <c:v>49.19</c:v>
                </c:pt>
                <c:pt idx="9095">
                  <c:v>49.19</c:v>
                </c:pt>
                <c:pt idx="9096">
                  <c:v>49.19</c:v>
                </c:pt>
                <c:pt idx="9097">
                  <c:v>49.19</c:v>
                </c:pt>
                <c:pt idx="9098">
                  <c:v>49.19</c:v>
                </c:pt>
                <c:pt idx="9099">
                  <c:v>49.19</c:v>
                </c:pt>
                <c:pt idx="9100">
                  <c:v>49.19</c:v>
                </c:pt>
                <c:pt idx="9101">
                  <c:v>49.19</c:v>
                </c:pt>
                <c:pt idx="9102">
                  <c:v>49.19</c:v>
                </c:pt>
                <c:pt idx="9103">
                  <c:v>49.19</c:v>
                </c:pt>
                <c:pt idx="9104">
                  <c:v>49.19</c:v>
                </c:pt>
                <c:pt idx="9105">
                  <c:v>49.19</c:v>
                </c:pt>
                <c:pt idx="9106">
                  <c:v>49.19</c:v>
                </c:pt>
                <c:pt idx="9107">
                  <c:v>49.19</c:v>
                </c:pt>
                <c:pt idx="9108">
                  <c:v>49.19</c:v>
                </c:pt>
                <c:pt idx="9109">
                  <c:v>49.19</c:v>
                </c:pt>
                <c:pt idx="9110">
                  <c:v>49.19</c:v>
                </c:pt>
                <c:pt idx="9111">
                  <c:v>49.19</c:v>
                </c:pt>
                <c:pt idx="9112">
                  <c:v>49.19</c:v>
                </c:pt>
                <c:pt idx="9113">
                  <c:v>49.19</c:v>
                </c:pt>
                <c:pt idx="9114">
                  <c:v>49.19</c:v>
                </c:pt>
                <c:pt idx="9115">
                  <c:v>49.19</c:v>
                </c:pt>
                <c:pt idx="9116">
                  <c:v>49.19</c:v>
                </c:pt>
                <c:pt idx="9117">
                  <c:v>49.19</c:v>
                </c:pt>
                <c:pt idx="9118">
                  <c:v>49.19</c:v>
                </c:pt>
                <c:pt idx="9119">
                  <c:v>49.19</c:v>
                </c:pt>
                <c:pt idx="9120">
                  <c:v>49.19</c:v>
                </c:pt>
                <c:pt idx="9121">
                  <c:v>49.19</c:v>
                </c:pt>
                <c:pt idx="9122">
                  <c:v>49.19</c:v>
                </c:pt>
                <c:pt idx="9123">
                  <c:v>49.19</c:v>
                </c:pt>
                <c:pt idx="9124">
                  <c:v>49.19</c:v>
                </c:pt>
                <c:pt idx="9125">
                  <c:v>49.19</c:v>
                </c:pt>
                <c:pt idx="9126">
                  <c:v>49.19</c:v>
                </c:pt>
                <c:pt idx="9127">
                  <c:v>49.19</c:v>
                </c:pt>
                <c:pt idx="9128">
                  <c:v>49.19</c:v>
                </c:pt>
                <c:pt idx="9129">
                  <c:v>49.19</c:v>
                </c:pt>
                <c:pt idx="9130">
                  <c:v>49.19</c:v>
                </c:pt>
                <c:pt idx="9131">
                  <c:v>49.18</c:v>
                </c:pt>
                <c:pt idx="9132">
                  <c:v>49.18</c:v>
                </c:pt>
                <c:pt idx="9133">
                  <c:v>49.18</c:v>
                </c:pt>
                <c:pt idx="9134">
                  <c:v>49.18</c:v>
                </c:pt>
                <c:pt idx="9135">
                  <c:v>49.18</c:v>
                </c:pt>
                <c:pt idx="9136">
                  <c:v>49.18</c:v>
                </c:pt>
                <c:pt idx="9137">
                  <c:v>49.18</c:v>
                </c:pt>
                <c:pt idx="9138">
                  <c:v>49.18</c:v>
                </c:pt>
                <c:pt idx="9139">
                  <c:v>49.18</c:v>
                </c:pt>
                <c:pt idx="9140">
                  <c:v>49.18</c:v>
                </c:pt>
                <c:pt idx="9141">
                  <c:v>49.18</c:v>
                </c:pt>
                <c:pt idx="9142">
                  <c:v>49.18</c:v>
                </c:pt>
                <c:pt idx="9143">
                  <c:v>49.18</c:v>
                </c:pt>
                <c:pt idx="9144">
                  <c:v>49.17</c:v>
                </c:pt>
                <c:pt idx="9145">
                  <c:v>49.17</c:v>
                </c:pt>
                <c:pt idx="9146">
                  <c:v>49.17</c:v>
                </c:pt>
                <c:pt idx="9147">
                  <c:v>49.17</c:v>
                </c:pt>
                <c:pt idx="9148">
                  <c:v>49.17</c:v>
                </c:pt>
                <c:pt idx="9149">
                  <c:v>49.17</c:v>
                </c:pt>
                <c:pt idx="9150">
                  <c:v>49.17</c:v>
                </c:pt>
                <c:pt idx="9151">
                  <c:v>49.17</c:v>
                </c:pt>
                <c:pt idx="9152">
                  <c:v>49.17</c:v>
                </c:pt>
                <c:pt idx="9153">
                  <c:v>49.17</c:v>
                </c:pt>
                <c:pt idx="9154">
                  <c:v>49.17</c:v>
                </c:pt>
                <c:pt idx="9155">
                  <c:v>49.17</c:v>
                </c:pt>
                <c:pt idx="9156">
                  <c:v>49.17</c:v>
                </c:pt>
                <c:pt idx="9157">
                  <c:v>49.17</c:v>
                </c:pt>
                <c:pt idx="9158">
                  <c:v>49.17</c:v>
                </c:pt>
                <c:pt idx="9159">
                  <c:v>49.17</c:v>
                </c:pt>
                <c:pt idx="9160">
                  <c:v>49.17</c:v>
                </c:pt>
                <c:pt idx="9161">
                  <c:v>49.17</c:v>
                </c:pt>
                <c:pt idx="9162">
                  <c:v>49.17</c:v>
                </c:pt>
                <c:pt idx="9163">
                  <c:v>49.17</c:v>
                </c:pt>
                <c:pt idx="9164">
                  <c:v>49.17</c:v>
                </c:pt>
                <c:pt idx="9165">
                  <c:v>49.17</c:v>
                </c:pt>
                <c:pt idx="9166">
                  <c:v>49.17</c:v>
                </c:pt>
                <c:pt idx="9167">
                  <c:v>49.17</c:v>
                </c:pt>
                <c:pt idx="9168">
                  <c:v>49.17</c:v>
                </c:pt>
                <c:pt idx="9169">
                  <c:v>49.18</c:v>
                </c:pt>
                <c:pt idx="9170">
                  <c:v>49.18</c:v>
                </c:pt>
                <c:pt idx="9171">
                  <c:v>49.18</c:v>
                </c:pt>
                <c:pt idx="9172">
                  <c:v>49.18</c:v>
                </c:pt>
                <c:pt idx="9173">
                  <c:v>49.18</c:v>
                </c:pt>
                <c:pt idx="9174">
                  <c:v>49.18</c:v>
                </c:pt>
                <c:pt idx="9175">
                  <c:v>49.18</c:v>
                </c:pt>
                <c:pt idx="9176">
                  <c:v>49.18</c:v>
                </c:pt>
                <c:pt idx="9177">
                  <c:v>49.18</c:v>
                </c:pt>
                <c:pt idx="9178">
                  <c:v>49.18</c:v>
                </c:pt>
                <c:pt idx="9179">
                  <c:v>49.18</c:v>
                </c:pt>
                <c:pt idx="9180">
                  <c:v>49.19</c:v>
                </c:pt>
                <c:pt idx="9181">
                  <c:v>49.19</c:v>
                </c:pt>
                <c:pt idx="9182">
                  <c:v>49.19</c:v>
                </c:pt>
                <c:pt idx="9183">
                  <c:v>49.19</c:v>
                </c:pt>
                <c:pt idx="9184">
                  <c:v>49.19</c:v>
                </c:pt>
                <c:pt idx="9185">
                  <c:v>49.19</c:v>
                </c:pt>
                <c:pt idx="9186">
                  <c:v>49.19</c:v>
                </c:pt>
                <c:pt idx="9187">
                  <c:v>49.19</c:v>
                </c:pt>
                <c:pt idx="9188">
                  <c:v>49.19</c:v>
                </c:pt>
                <c:pt idx="9189">
                  <c:v>49.19</c:v>
                </c:pt>
                <c:pt idx="9190">
                  <c:v>49.19</c:v>
                </c:pt>
                <c:pt idx="9191">
                  <c:v>49.19</c:v>
                </c:pt>
                <c:pt idx="9192">
                  <c:v>49.19</c:v>
                </c:pt>
                <c:pt idx="9193">
                  <c:v>49.2</c:v>
                </c:pt>
                <c:pt idx="9194">
                  <c:v>49.2</c:v>
                </c:pt>
                <c:pt idx="9195">
                  <c:v>49.2</c:v>
                </c:pt>
                <c:pt idx="9196">
                  <c:v>49.2</c:v>
                </c:pt>
                <c:pt idx="9197">
                  <c:v>49.2</c:v>
                </c:pt>
                <c:pt idx="9198">
                  <c:v>49.2</c:v>
                </c:pt>
                <c:pt idx="9199">
                  <c:v>49.2</c:v>
                </c:pt>
              </c:numCache>
            </c:numRef>
          </c:xVal>
          <c:yVal>
            <c:numRef>
              <c:f>'[Adoquin 1 2018 06 15 C.xlsx]lvtemporary_968383'!$B$1:$B$9200</c:f>
              <c:numCache>
                <c:formatCode>General</c:formatCode>
                <c:ptCount val="9200"/>
                <c:pt idx="0">
                  <c:v>0.16</c:v>
                </c:pt>
                <c:pt idx="1">
                  <c:v>0.16</c:v>
                </c:pt>
                <c:pt idx="2">
                  <c:v>0.16</c:v>
                </c:pt>
                <c:pt idx="3">
                  <c:v>0.16</c:v>
                </c:pt>
                <c:pt idx="4">
                  <c:v>0.16</c:v>
                </c:pt>
                <c:pt idx="5">
                  <c:v>0.16</c:v>
                </c:pt>
                <c:pt idx="6">
                  <c:v>0.16</c:v>
                </c:pt>
                <c:pt idx="7">
                  <c:v>0.16</c:v>
                </c:pt>
                <c:pt idx="8">
                  <c:v>0.16</c:v>
                </c:pt>
                <c:pt idx="9">
                  <c:v>0.16</c:v>
                </c:pt>
                <c:pt idx="10">
                  <c:v>0.16</c:v>
                </c:pt>
                <c:pt idx="11">
                  <c:v>0.16</c:v>
                </c:pt>
                <c:pt idx="12">
                  <c:v>0.16</c:v>
                </c:pt>
                <c:pt idx="13">
                  <c:v>0.16</c:v>
                </c:pt>
                <c:pt idx="14">
                  <c:v>0.16</c:v>
                </c:pt>
                <c:pt idx="15">
                  <c:v>0.16</c:v>
                </c:pt>
                <c:pt idx="16">
                  <c:v>0.16</c:v>
                </c:pt>
                <c:pt idx="17">
                  <c:v>0.16</c:v>
                </c:pt>
                <c:pt idx="18">
                  <c:v>0.16</c:v>
                </c:pt>
                <c:pt idx="19">
                  <c:v>0.15</c:v>
                </c:pt>
                <c:pt idx="20">
                  <c:v>0.15</c:v>
                </c:pt>
                <c:pt idx="21">
                  <c:v>0.15</c:v>
                </c:pt>
                <c:pt idx="22">
                  <c:v>0.15</c:v>
                </c:pt>
                <c:pt idx="23">
                  <c:v>0.15</c:v>
                </c:pt>
                <c:pt idx="24">
                  <c:v>0.15</c:v>
                </c:pt>
                <c:pt idx="25">
                  <c:v>0.15</c:v>
                </c:pt>
                <c:pt idx="26">
                  <c:v>0.15</c:v>
                </c:pt>
                <c:pt idx="27">
                  <c:v>0.15</c:v>
                </c:pt>
                <c:pt idx="28">
                  <c:v>0.15</c:v>
                </c:pt>
                <c:pt idx="29">
                  <c:v>0.15</c:v>
                </c:pt>
                <c:pt idx="30">
                  <c:v>0.15</c:v>
                </c:pt>
                <c:pt idx="31">
                  <c:v>0.15</c:v>
                </c:pt>
                <c:pt idx="32">
                  <c:v>0.15</c:v>
                </c:pt>
                <c:pt idx="33">
                  <c:v>0.15</c:v>
                </c:pt>
                <c:pt idx="34">
                  <c:v>0.15</c:v>
                </c:pt>
                <c:pt idx="35">
                  <c:v>0.15</c:v>
                </c:pt>
                <c:pt idx="36">
                  <c:v>0.15</c:v>
                </c:pt>
                <c:pt idx="37">
                  <c:v>0.15</c:v>
                </c:pt>
                <c:pt idx="38">
                  <c:v>0.15</c:v>
                </c:pt>
                <c:pt idx="39">
                  <c:v>0.15</c:v>
                </c:pt>
                <c:pt idx="40">
                  <c:v>0.15</c:v>
                </c:pt>
                <c:pt idx="41">
                  <c:v>0.15</c:v>
                </c:pt>
                <c:pt idx="42">
                  <c:v>0.15</c:v>
                </c:pt>
                <c:pt idx="43">
                  <c:v>0.15</c:v>
                </c:pt>
                <c:pt idx="44">
                  <c:v>0.15</c:v>
                </c:pt>
                <c:pt idx="45">
                  <c:v>0.15</c:v>
                </c:pt>
                <c:pt idx="46">
                  <c:v>0.15</c:v>
                </c:pt>
                <c:pt idx="47">
                  <c:v>0.15</c:v>
                </c:pt>
                <c:pt idx="48">
                  <c:v>0.15</c:v>
                </c:pt>
                <c:pt idx="49">
                  <c:v>0.15</c:v>
                </c:pt>
                <c:pt idx="50">
                  <c:v>0.15</c:v>
                </c:pt>
                <c:pt idx="51">
                  <c:v>0.15</c:v>
                </c:pt>
                <c:pt idx="52">
                  <c:v>0.14000000000000001</c:v>
                </c:pt>
                <c:pt idx="53">
                  <c:v>0.14000000000000001</c:v>
                </c:pt>
                <c:pt idx="54">
                  <c:v>0.14000000000000001</c:v>
                </c:pt>
                <c:pt idx="55">
                  <c:v>0.14000000000000001</c:v>
                </c:pt>
                <c:pt idx="56">
                  <c:v>0.14000000000000001</c:v>
                </c:pt>
                <c:pt idx="57">
                  <c:v>0.14000000000000001</c:v>
                </c:pt>
                <c:pt idx="58">
                  <c:v>0.14000000000000001</c:v>
                </c:pt>
                <c:pt idx="59">
                  <c:v>0.14000000000000001</c:v>
                </c:pt>
                <c:pt idx="60">
                  <c:v>0.14000000000000001</c:v>
                </c:pt>
                <c:pt idx="61">
                  <c:v>0.14000000000000001</c:v>
                </c:pt>
                <c:pt idx="62">
                  <c:v>0.14000000000000001</c:v>
                </c:pt>
                <c:pt idx="63">
                  <c:v>0.14000000000000001</c:v>
                </c:pt>
                <c:pt idx="64">
                  <c:v>0.14000000000000001</c:v>
                </c:pt>
                <c:pt idx="65">
                  <c:v>0.14000000000000001</c:v>
                </c:pt>
                <c:pt idx="66">
                  <c:v>0.14000000000000001</c:v>
                </c:pt>
                <c:pt idx="67">
                  <c:v>0.14000000000000001</c:v>
                </c:pt>
                <c:pt idx="68">
                  <c:v>0.14000000000000001</c:v>
                </c:pt>
                <c:pt idx="69">
                  <c:v>0.14000000000000001</c:v>
                </c:pt>
                <c:pt idx="70">
                  <c:v>0.14000000000000001</c:v>
                </c:pt>
                <c:pt idx="71">
                  <c:v>0.14000000000000001</c:v>
                </c:pt>
                <c:pt idx="72">
                  <c:v>0.14000000000000001</c:v>
                </c:pt>
                <c:pt idx="73">
                  <c:v>0.14000000000000001</c:v>
                </c:pt>
                <c:pt idx="74">
                  <c:v>0.14000000000000001</c:v>
                </c:pt>
                <c:pt idx="75">
                  <c:v>0.14000000000000001</c:v>
                </c:pt>
                <c:pt idx="76">
                  <c:v>0.14000000000000001</c:v>
                </c:pt>
                <c:pt idx="77">
                  <c:v>0.14000000000000001</c:v>
                </c:pt>
                <c:pt idx="78">
                  <c:v>0.14000000000000001</c:v>
                </c:pt>
                <c:pt idx="79">
                  <c:v>0.14000000000000001</c:v>
                </c:pt>
                <c:pt idx="80">
                  <c:v>0.14000000000000001</c:v>
                </c:pt>
                <c:pt idx="81">
                  <c:v>0.14000000000000001</c:v>
                </c:pt>
                <c:pt idx="82">
                  <c:v>0.14000000000000001</c:v>
                </c:pt>
                <c:pt idx="83">
                  <c:v>0.15</c:v>
                </c:pt>
                <c:pt idx="84">
                  <c:v>0.15</c:v>
                </c:pt>
                <c:pt idx="85">
                  <c:v>0.15</c:v>
                </c:pt>
                <c:pt idx="86">
                  <c:v>0.15</c:v>
                </c:pt>
                <c:pt idx="87">
                  <c:v>0.15</c:v>
                </c:pt>
                <c:pt idx="88">
                  <c:v>0.15</c:v>
                </c:pt>
                <c:pt idx="89">
                  <c:v>0.15</c:v>
                </c:pt>
                <c:pt idx="90">
                  <c:v>0.15</c:v>
                </c:pt>
                <c:pt idx="91">
                  <c:v>0.15</c:v>
                </c:pt>
                <c:pt idx="92">
                  <c:v>0.15</c:v>
                </c:pt>
                <c:pt idx="93">
                  <c:v>0.15</c:v>
                </c:pt>
                <c:pt idx="94">
                  <c:v>0.15</c:v>
                </c:pt>
                <c:pt idx="95">
                  <c:v>0.15</c:v>
                </c:pt>
                <c:pt idx="96">
                  <c:v>0.15</c:v>
                </c:pt>
                <c:pt idx="97">
                  <c:v>0.15</c:v>
                </c:pt>
                <c:pt idx="98">
                  <c:v>0.15</c:v>
                </c:pt>
                <c:pt idx="99">
                  <c:v>0.15</c:v>
                </c:pt>
                <c:pt idx="100">
                  <c:v>0.15</c:v>
                </c:pt>
                <c:pt idx="101">
                  <c:v>0.15</c:v>
                </c:pt>
                <c:pt idx="102">
                  <c:v>0.14000000000000001</c:v>
                </c:pt>
                <c:pt idx="103">
                  <c:v>0.14000000000000001</c:v>
                </c:pt>
                <c:pt idx="104">
                  <c:v>0.14000000000000001</c:v>
                </c:pt>
                <c:pt idx="105">
                  <c:v>0.14000000000000001</c:v>
                </c:pt>
                <c:pt idx="106">
                  <c:v>0.14000000000000001</c:v>
                </c:pt>
                <c:pt idx="107">
                  <c:v>0.14000000000000001</c:v>
                </c:pt>
                <c:pt idx="108">
                  <c:v>0.14000000000000001</c:v>
                </c:pt>
                <c:pt idx="109">
                  <c:v>0.14000000000000001</c:v>
                </c:pt>
                <c:pt idx="110">
                  <c:v>0.14000000000000001</c:v>
                </c:pt>
                <c:pt idx="111">
                  <c:v>0.14000000000000001</c:v>
                </c:pt>
                <c:pt idx="112">
                  <c:v>0.14000000000000001</c:v>
                </c:pt>
                <c:pt idx="113">
                  <c:v>0.14000000000000001</c:v>
                </c:pt>
                <c:pt idx="114">
                  <c:v>0.14000000000000001</c:v>
                </c:pt>
                <c:pt idx="115">
                  <c:v>0.14000000000000001</c:v>
                </c:pt>
                <c:pt idx="116">
                  <c:v>0.14000000000000001</c:v>
                </c:pt>
                <c:pt idx="117">
                  <c:v>0.14000000000000001</c:v>
                </c:pt>
                <c:pt idx="118">
                  <c:v>0.14000000000000001</c:v>
                </c:pt>
                <c:pt idx="119">
                  <c:v>0.13</c:v>
                </c:pt>
                <c:pt idx="120">
                  <c:v>0.13</c:v>
                </c:pt>
                <c:pt idx="121">
                  <c:v>0.13</c:v>
                </c:pt>
                <c:pt idx="122">
                  <c:v>0.13</c:v>
                </c:pt>
                <c:pt idx="123">
                  <c:v>0.13</c:v>
                </c:pt>
                <c:pt idx="124">
                  <c:v>0.13</c:v>
                </c:pt>
                <c:pt idx="125">
                  <c:v>0.13</c:v>
                </c:pt>
                <c:pt idx="126">
                  <c:v>0.13</c:v>
                </c:pt>
                <c:pt idx="127">
                  <c:v>0.13</c:v>
                </c:pt>
                <c:pt idx="128">
                  <c:v>0.13</c:v>
                </c:pt>
                <c:pt idx="129">
                  <c:v>0.13</c:v>
                </c:pt>
                <c:pt idx="130">
                  <c:v>0.13</c:v>
                </c:pt>
                <c:pt idx="131">
                  <c:v>0.13</c:v>
                </c:pt>
                <c:pt idx="132">
                  <c:v>0.13</c:v>
                </c:pt>
                <c:pt idx="133">
                  <c:v>0.13</c:v>
                </c:pt>
                <c:pt idx="134">
                  <c:v>0.13</c:v>
                </c:pt>
                <c:pt idx="135">
                  <c:v>0.13</c:v>
                </c:pt>
                <c:pt idx="136">
                  <c:v>0.13</c:v>
                </c:pt>
                <c:pt idx="137">
                  <c:v>0.13</c:v>
                </c:pt>
                <c:pt idx="138">
                  <c:v>0.13</c:v>
                </c:pt>
                <c:pt idx="139">
                  <c:v>0.13</c:v>
                </c:pt>
                <c:pt idx="140">
                  <c:v>0.12</c:v>
                </c:pt>
                <c:pt idx="141">
                  <c:v>0.12</c:v>
                </c:pt>
                <c:pt idx="142">
                  <c:v>0.12</c:v>
                </c:pt>
                <c:pt idx="143">
                  <c:v>0.12</c:v>
                </c:pt>
                <c:pt idx="144">
                  <c:v>0.12</c:v>
                </c:pt>
                <c:pt idx="145">
                  <c:v>0.12</c:v>
                </c:pt>
                <c:pt idx="146">
                  <c:v>0.12</c:v>
                </c:pt>
                <c:pt idx="147">
                  <c:v>0.12</c:v>
                </c:pt>
                <c:pt idx="148">
                  <c:v>0.12</c:v>
                </c:pt>
                <c:pt idx="149">
                  <c:v>0.12</c:v>
                </c:pt>
                <c:pt idx="150">
                  <c:v>0.12</c:v>
                </c:pt>
                <c:pt idx="151">
                  <c:v>0.12</c:v>
                </c:pt>
                <c:pt idx="152">
                  <c:v>0.12</c:v>
                </c:pt>
                <c:pt idx="153">
                  <c:v>0.12</c:v>
                </c:pt>
                <c:pt idx="154">
                  <c:v>0.12</c:v>
                </c:pt>
                <c:pt idx="155">
                  <c:v>0.12</c:v>
                </c:pt>
                <c:pt idx="156">
                  <c:v>0.12</c:v>
                </c:pt>
                <c:pt idx="157">
                  <c:v>0.12</c:v>
                </c:pt>
                <c:pt idx="158">
                  <c:v>0.12</c:v>
                </c:pt>
                <c:pt idx="159">
                  <c:v>0.12</c:v>
                </c:pt>
                <c:pt idx="160">
                  <c:v>0.12</c:v>
                </c:pt>
                <c:pt idx="161">
                  <c:v>0.13</c:v>
                </c:pt>
                <c:pt idx="162">
                  <c:v>0.13</c:v>
                </c:pt>
                <c:pt idx="163">
                  <c:v>0.13</c:v>
                </c:pt>
                <c:pt idx="164">
                  <c:v>0.13</c:v>
                </c:pt>
                <c:pt idx="165">
                  <c:v>0.13</c:v>
                </c:pt>
                <c:pt idx="166">
                  <c:v>0.13</c:v>
                </c:pt>
                <c:pt idx="167">
                  <c:v>0.13</c:v>
                </c:pt>
                <c:pt idx="168">
                  <c:v>0.13</c:v>
                </c:pt>
                <c:pt idx="169">
                  <c:v>0.13</c:v>
                </c:pt>
                <c:pt idx="170">
                  <c:v>0.13</c:v>
                </c:pt>
                <c:pt idx="171">
                  <c:v>0.13</c:v>
                </c:pt>
                <c:pt idx="172">
                  <c:v>0.13</c:v>
                </c:pt>
                <c:pt idx="173">
                  <c:v>0.13</c:v>
                </c:pt>
                <c:pt idx="174">
                  <c:v>0.12</c:v>
                </c:pt>
                <c:pt idx="175">
                  <c:v>0.12</c:v>
                </c:pt>
                <c:pt idx="176">
                  <c:v>0.12</c:v>
                </c:pt>
                <c:pt idx="177">
                  <c:v>0.12</c:v>
                </c:pt>
                <c:pt idx="178">
                  <c:v>0.12</c:v>
                </c:pt>
                <c:pt idx="179">
                  <c:v>0.12</c:v>
                </c:pt>
                <c:pt idx="180">
                  <c:v>0.12</c:v>
                </c:pt>
                <c:pt idx="181">
                  <c:v>0.12</c:v>
                </c:pt>
                <c:pt idx="182">
                  <c:v>0.12</c:v>
                </c:pt>
                <c:pt idx="183">
                  <c:v>0.12</c:v>
                </c:pt>
                <c:pt idx="184">
                  <c:v>0.12</c:v>
                </c:pt>
                <c:pt idx="185">
                  <c:v>0.12</c:v>
                </c:pt>
                <c:pt idx="186">
                  <c:v>0.12</c:v>
                </c:pt>
                <c:pt idx="187">
                  <c:v>0.12</c:v>
                </c:pt>
                <c:pt idx="188">
                  <c:v>0.12</c:v>
                </c:pt>
                <c:pt idx="189">
                  <c:v>0.12</c:v>
                </c:pt>
                <c:pt idx="190">
                  <c:v>0.12</c:v>
                </c:pt>
                <c:pt idx="191">
                  <c:v>0.12</c:v>
                </c:pt>
                <c:pt idx="192">
                  <c:v>0.12</c:v>
                </c:pt>
                <c:pt idx="193">
                  <c:v>0.12</c:v>
                </c:pt>
                <c:pt idx="194">
                  <c:v>0.12</c:v>
                </c:pt>
                <c:pt idx="195">
                  <c:v>0.12</c:v>
                </c:pt>
                <c:pt idx="196">
                  <c:v>0.12</c:v>
                </c:pt>
                <c:pt idx="197">
                  <c:v>0.12</c:v>
                </c:pt>
                <c:pt idx="198">
                  <c:v>0.12</c:v>
                </c:pt>
                <c:pt idx="199">
                  <c:v>0.12</c:v>
                </c:pt>
                <c:pt idx="200">
                  <c:v>0.12</c:v>
                </c:pt>
                <c:pt idx="201">
                  <c:v>0.12</c:v>
                </c:pt>
                <c:pt idx="202">
                  <c:v>0.12</c:v>
                </c:pt>
                <c:pt idx="203">
                  <c:v>0.12</c:v>
                </c:pt>
                <c:pt idx="204">
                  <c:v>0.12</c:v>
                </c:pt>
                <c:pt idx="205">
                  <c:v>0.12</c:v>
                </c:pt>
                <c:pt idx="206">
                  <c:v>0.12</c:v>
                </c:pt>
                <c:pt idx="207">
                  <c:v>0.12</c:v>
                </c:pt>
                <c:pt idx="208">
                  <c:v>0.12</c:v>
                </c:pt>
                <c:pt idx="209">
                  <c:v>0.12</c:v>
                </c:pt>
                <c:pt idx="210">
                  <c:v>0.13</c:v>
                </c:pt>
                <c:pt idx="211">
                  <c:v>0.13</c:v>
                </c:pt>
                <c:pt idx="212">
                  <c:v>0.13</c:v>
                </c:pt>
                <c:pt idx="213">
                  <c:v>0.13</c:v>
                </c:pt>
                <c:pt idx="214">
                  <c:v>0.13</c:v>
                </c:pt>
                <c:pt idx="215">
                  <c:v>0.13</c:v>
                </c:pt>
                <c:pt idx="216">
                  <c:v>0.13</c:v>
                </c:pt>
                <c:pt idx="217">
                  <c:v>0.13</c:v>
                </c:pt>
                <c:pt idx="218">
                  <c:v>0.13</c:v>
                </c:pt>
                <c:pt idx="219">
                  <c:v>0.13</c:v>
                </c:pt>
                <c:pt idx="220">
                  <c:v>0.13</c:v>
                </c:pt>
                <c:pt idx="221">
                  <c:v>0.13</c:v>
                </c:pt>
                <c:pt idx="222">
                  <c:v>0.13</c:v>
                </c:pt>
                <c:pt idx="223">
                  <c:v>0.13</c:v>
                </c:pt>
                <c:pt idx="224">
                  <c:v>0.13</c:v>
                </c:pt>
                <c:pt idx="225">
                  <c:v>0.14000000000000001</c:v>
                </c:pt>
                <c:pt idx="226">
                  <c:v>0.14000000000000001</c:v>
                </c:pt>
                <c:pt idx="227">
                  <c:v>0.14000000000000001</c:v>
                </c:pt>
                <c:pt idx="228">
                  <c:v>0.14000000000000001</c:v>
                </c:pt>
                <c:pt idx="229">
                  <c:v>0.14000000000000001</c:v>
                </c:pt>
                <c:pt idx="230">
                  <c:v>0.14000000000000001</c:v>
                </c:pt>
                <c:pt idx="231">
                  <c:v>0.14000000000000001</c:v>
                </c:pt>
                <c:pt idx="232">
                  <c:v>0.14000000000000001</c:v>
                </c:pt>
                <c:pt idx="233">
                  <c:v>0.14000000000000001</c:v>
                </c:pt>
                <c:pt idx="234">
                  <c:v>0.14000000000000001</c:v>
                </c:pt>
                <c:pt idx="235">
                  <c:v>0.14000000000000001</c:v>
                </c:pt>
                <c:pt idx="236">
                  <c:v>0.14000000000000001</c:v>
                </c:pt>
                <c:pt idx="237">
                  <c:v>0.14000000000000001</c:v>
                </c:pt>
                <c:pt idx="238">
                  <c:v>0.14000000000000001</c:v>
                </c:pt>
                <c:pt idx="239">
                  <c:v>0.15</c:v>
                </c:pt>
                <c:pt idx="240">
                  <c:v>0.15</c:v>
                </c:pt>
                <c:pt idx="241">
                  <c:v>0.15</c:v>
                </c:pt>
                <c:pt idx="242">
                  <c:v>0.15</c:v>
                </c:pt>
                <c:pt idx="243">
                  <c:v>0.15</c:v>
                </c:pt>
                <c:pt idx="244">
                  <c:v>0.15</c:v>
                </c:pt>
                <c:pt idx="245">
                  <c:v>0.15</c:v>
                </c:pt>
                <c:pt idx="246">
                  <c:v>0.15</c:v>
                </c:pt>
                <c:pt idx="247">
                  <c:v>0.15</c:v>
                </c:pt>
                <c:pt idx="248">
                  <c:v>0.15</c:v>
                </c:pt>
                <c:pt idx="249">
                  <c:v>0.15</c:v>
                </c:pt>
                <c:pt idx="250">
                  <c:v>0.15</c:v>
                </c:pt>
                <c:pt idx="251">
                  <c:v>0.15</c:v>
                </c:pt>
                <c:pt idx="252">
                  <c:v>0.15</c:v>
                </c:pt>
                <c:pt idx="253">
                  <c:v>0.15</c:v>
                </c:pt>
                <c:pt idx="254">
                  <c:v>0.15</c:v>
                </c:pt>
                <c:pt idx="255">
                  <c:v>0.15</c:v>
                </c:pt>
                <c:pt idx="256">
                  <c:v>0.15</c:v>
                </c:pt>
                <c:pt idx="257">
                  <c:v>0.15</c:v>
                </c:pt>
                <c:pt idx="258">
                  <c:v>0.15</c:v>
                </c:pt>
                <c:pt idx="259">
                  <c:v>0.15</c:v>
                </c:pt>
                <c:pt idx="260">
                  <c:v>0.15</c:v>
                </c:pt>
                <c:pt idx="261">
                  <c:v>0.15</c:v>
                </c:pt>
                <c:pt idx="262">
                  <c:v>0.15</c:v>
                </c:pt>
                <c:pt idx="263">
                  <c:v>0.15</c:v>
                </c:pt>
                <c:pt idx="264">
                  <c:v>0.15</c:v>
                </c:pt>
                <c:pt idx="265">
                  <c:v>0.15</c:v>
                </c:pt>
                <c:pt idx="266">
                  <c:v>0.15</c:v>
                </c:pt>
                <c:pt idx="267">
                  <c:v>0.15</c:v>
                </c:pt>
                <c:pt idx="268">
                  <c:v>0.15</c:v>
                </c:pt>
                <c:pt idx="269">
                  <c:v>0.15</c:v>
                </c:pt>
                <c:pt idx="270">
                  <c:v>0.15</c:v>
                </c:pt>
                <c:pt idx="271">
                  <c:v>0.15</c:v>
                </c:pt>
                <c:pt idx="272">
                  <c:v>0.15</c:v>
                </c:pt>
                <c:pt idx="273">
                  <c:v>0.15</c:v>
                </c:pt>
                <c:pt idx="274">
                  <c:v>0.15</c:v>
                </c:pt>
                <c:pt idx="275">
                  <c:v>0.15</c:v>
                </c:pt>
                <c:pt idx="276">
                  <c:v>0.15</c:v>
                </c:pt>
                <c:pt idx="277">
                  <c:v>0.15</c:v>
                </c:pt>
                <c:pt idx="278">
                  <c:v>0.15</c:v>
                </c:pt>
                <c:pt idx="279">
                  <c:v>0.15</c:v>
                </c:pt>
                <c:pt idx="280">
                  <c:v>0.15</c:v>
                </c:pt>
                <c:pt idx="281">
                  <c:v>0.15</c:v>
                </c:pt>
                <c:pt idx="282">
                  <c:v>0.15</c:v>
                </c:pt>
                <c:pt idx="283">
                  <c:v>0.15</c:v>
                </c:pt>
                <c:pt idx="284">
                  <c:v>0.15</c:v>
                </c:pt>
                <c:pt idx="285">
                  <c:v>0.15</c:v>
                </c:pt>
                <c:pt idx="286">
                  <c:v>0.15</c:v>
                </c:pt>
                <c:pt idx="287">
                  <c:v>0.15</c:v>
                </c:pt>
                <c:pt idx="288">
                  <c:v>0.15</c:v>
                </c:pt>
                <c:pt idx="289">
                  <c:v>0.15</c:v>
                </c:pt>
                <c:pt idx="290">
                  <c:v>0.15</c:v>
                </c:pt>
                <c:pt idx="291">
                  <c:v>0.15</c:v>
                </c:pt>
                <c:pt idx="292">
                  <c:v>0.15</c:v>
                </c:pt>
                <c:pt idx="293">
                  <c:v>0.15</c:v>
                </c:pt>
                <c:pt idx="294">
                  <c:v>0.15</c:v>
                </c:pt>
                <c:pt idx="295">
                  <c:v>0.15</c:v>
                </c:pt>
                <c:pt idx="296">
                  <c:v>0.15</c:v>
                </c:pt>
                <c:pt idx="297">
                  <c:v>0.15</c:v>
                </c:pt>
                <c:pt idx="298">
                  <c:v>0.15</c:v>
                </c:pt>
                <c:pt idx="299">
                  <c:v>0.15</c:v>
                </c:pt>
                <c:pt idx="300">
                  <c:v>0.15</c:v>
                </c:pt>
                <c:pt idx="301">
                  <c:v>0.15</c:v>
                </c:pt>
                <c:pt idx="302">
                  <c:v>0.15</c:v>
                </c:pt>
                <c:pt idx="303">
                  <c:v>0.15</c:v>
                </c:pt>
                <c:pt idx="304">
                  <c:v>0.15</c:v>
                </c:pt>
                <c:pt idx="305">
                  <c:v>0.15</c:v>
                </c:pt>
                <c:pt idx="306">
                  <c:v>0.15</c:v>
                </c:pt>
                <c:pt idx="307">
                  <c:v>0.15</c:v>
                </c:pt>
                <c:pt idx="308">
                  <c:v>0.15</c:v>
                </c:pt>
                <c:pt idx="309">
                  <c:v>0.15</c:v>
                </c:pt>
                <c:pt idx="310">
                  <c:v>0.15</c:v>
                </c:pt>
                <c:pt idx="311">
                  <c:v>0.15</c:v>
                </c:pt>
                <c:pt idx="312">
                  <c:v>0.15</c:v>
                </c:pt>
                <c:pt idx="313">
                  <c:v>0.15</c:v>
                </c:pt>
                <c:pt idx="314">
                  <c:v>0.15</c:v>
                </c:pt>
                <c:pt idx="315">
                  <c:v>0.15</c:v>
                </c:pt>
                <c:pt idx="316">
                  <c:v>0.15</c:v>
                </c:pt>
                <c:pt idx="317">
                  <c:v>0.15</c:v>
                </c:pt>
                <c:pt idx="318">
                  <c:v>0.15</c:v>
                </c:pt>
                <c:pt idx="319">
                  <c:v>0.15</c:v>
                </c:pt>
                <c:pt idx="320">
                  <c:v>0.15</c:v>
                </c:pt>
                <c:pt idx="321">
                  <c:v>0.15</c:v>
                </c:pt>
                <c:pt idx="322">
                  <c:v>0.15</c:v>
                </c:pt>
                <c:pt idx="323">
                  <c:v>0.15</c:v>
                </c:pt>
                <c:pt idx="324">
                  <c:v>0.15</c:v>
                </c:pt>
                <c:pt idx="325">
                  <c:v>0.15</c:v>
                </c:pt>
                <c:pt idx="326">
                  <c:v>0.15</c:v>
                </c:pt>
                <c:pt idx="327">
                  <c:v>0.15</c:v>
                </c:pt>
                <c:pt idx="328">
                  <c:v>0.15</c:v>
                </c:pt>
                <c:pt idx="329">
                  <c:v>0.15</c:v>
                </c:pt>
                <c:pt idx="330">
                  <c:v>0.15</c:v>
                </c:pt>
                <c:pt idx="331">
                  <c:v>0.15</c:v>
                </c:pt>
                <c:pt idx="332">
                  <c:v>0.15</c:v>
                </c:pt>
                <c:pt idx="333">
                  <c:v>0.15</c:v>
                </c:pt>
                <c:pt idx="334">
                  <c:v>0.15</c:v>
                </c:pt>
                <c:pt idx="335">
                  <c:v>0.15</c:v>
                </c:pt>
                <c:pt idx="336">
                  <c:v>0.15</c:v>
                </c:pt>
                <c:pt idx="337">
                  <c:v>0.15</c:v>
                </c:pt>
                <c:pt idx="338">
                  <c:v>0.15</c:v>
                </c:pt>
                <c:pt idx="339">
                  <c:v>0.15</c:v>
                </c:pt>
                <c:pt idx="340">
                  <c:v>0.15</c:v>
                </c:pt>
                <c:pt idx="341">
                  <c:v>0.15</c:v>
                </c:pt>
                <c:pt idx="342">
                  <c:v>0.15</c:v>
                </c:pt>
                <c:pt idx="343">
                  <c:v>0.15</c:v>
                </c:pt>
                <c:pt idx="344">
                  <c:v>0.15</c:v>
                </c:pt>
                <c:pt idx="345">
                  <c:v>0.15</c:v>
                </c:pt>
                <c:pt idx="346">
                  <c:v>0.15</c:v>
                </c:pt>
                <c:pt idx="347">
                  <c:v>0.15</c:v>
                </c:pt>
                <c:pt idx="348">
                  <c:v>0.15</c:v>
                </c:pt>
                <c:pt idx="349">
                  <c:v>0.15</c:v>
                </c:pt>
                <c:pt idx="350">
                  <c:v>0.15</c:v>
                </c:pt>
                <c:pt idx="351">
                  <c:v>0.15</c:v>
                </c:pt>
                <c:pt idx="352">
                  <c:v>0.15</c:v>
                </c:pt>
                <c:pt idx="353">
                  <c:v>0.15</c:v>
                </c:pt>
                <c:pt idx="354">
                  <c:v>0.15</c:v>
                </c:pt>
                <c:pt idx="355">
                  <c:v>0.15</c:v>
                </c:pt>
                <c:pt idx="356">
                  <c:v>0.15</c:v>
                </c:pt>
                <c:pt idx="357">
                  <c:v>0.15</c:v>
                </c:pt>
                <c:pt idx="358">
                  <c:v>0.15</c:v>
                </c:pt>
                <c:pt idx="359">
                  <c:v>0.15</c:v>
                </c:pt>
                <c:pt idx="360">
                  <c:v>0.15</c:v>
                </c:pt>
                <c:pt idx="361">
                  <c:v>0.15</c:v>
                </c:pt>
                <c:pt idx="362">
                  <c:v>0.15</c:v>
                </c:pt>
                <c:pt idx="363">
                  <c:v>0.15</c:v>
                </c:pt>
                <c:pt idx="364">
                  <c:v>0.15</c:v>
                </c:pt>
                <c:pt idx="365">
                  <c:v>0.15</c:v>
                </c:pt>
                <c:pt idx="366">
                  <c:v>0.15</c:v>
                </c:pt>
                <c:pt idx="367">
                  <c:v>0.15</c:v>
                </c:pt>
                <c:pt idx="368">
                  <c:v>0.15</c:v>
                </c:pt>
                <c:pt idx="369">
                  <c:v>0.15</c:v>
                </c:pt>
                <c:pt idx="370">
                  <c:v>0.15</c:v>
                </c:pt>
                <c:pt idx="371">
                  <c:v>0.14000000000000001</c:v>
                </c:pt>
                <c:pt idx="372">
                  <c:v>0.14000000000000001</c:v>
                </c:pt>
                <c:pt idx="373">
                  <c:v>0.14000000000000001</c:v>
                </c:pt>
                <c:pt idx="374">
                  <c:v>0.14000000000000001</c:v>
                </c:pt>
                <c:pt idx="375">
                  <c:v>0.14000000000000001</c:v>
                </c:pt>
                <c:pt idx="376">
                  <c:v>0.14000000000000001</c:v>
                </c:pt>
                <c:pt idx="377">
                  <c:v>0.14000000000000001</c:v>
                </c:pt>
                <c:pt idx="378">
                  <c:v>0.14000000000000001</c:v>
                </c:pt>
                <c:pt idx="379">
                  <c:v>0.14000000000000001</c:v>
                </c:pt>
                <c:pt idx="380">
                  <c:v>0.14000000000000001</c:v>
                </c:pt>
                <c:pt idx="381">
                  <c:v>0.14000000000000001</c:v>
                </c:pt>
                <c:pt idx="382">
                  <c:v>0.14000000000000001</c:v>
                </c:pt>
                <c:pt idx="383">
                  <c:v>0.14000000000000001</c:v>
                </c:pt>
                <c:pt idx="384">
                  <c:v>0.14000000000000001</c:v>
                </c:pt>
                <c:pt idx="385">
                  <c:v>0.14000000000000001</c:v>
                </c:pt>
                <c:pt idx="386">
                  <c:v>0.14000000000000001</c:v>
                </c:pt>
                <c:pt idx="387">
                  <c:v>0.15</c:v>
                </c:pt>
                <c:pt idx="388">
                  <c:v>0.15</c:v>
                </c:pt>
                <c:pt idx="389">
                  <c:v>0.15</c:v>
                </c:pt>
                <c:pt idx="390">
                  <c:v>0.15</c:v>
                </c:pt>
                <c:pt idx="391">
                  <c:v>0.15</c:v>
                </c:pt>
                <c:pt idx="392">
                  <c:v>0.15</c:v>
                </c:pt>
                <c:pt idx="393">
                  <c:v>0.15</c:v>
                </c:pt>
                <c:pt idx="394">
                  <c:v>0.15</c:v>
                </c:pt>
                <c:pt idx="395">
                  <c:v>0.15</c:v>
                </c:pt>
                <c:pt idx="396">
                  <c:v>0.15</c:v>
                </c:pt>
                <c:pt idx="397">
                  <c:v>0.15</c:v>
                </c:pt>
                <c:pt idx="398">
                  <c:v>0.15</c:v>
                </c:pt>
                <c:pt idx="399">
                  <c:v>0.15</c:v>
                </c:pt>
                <c:pt idx="400">
                  <c:v>0.15</c:v>
                </c:pt>
                <c:pt idx="401">
                  <c:v>0.15</c:v>
                </c:pt>
                <c:pt idx="402">
                  <c:v>0.15</c:v>
                </c:pt>
                <c:pt idx="403">
                  <c:v>0.15</c:v>
                </c:pt>
                <c:pt idx="404">
                  <c:v>0.15</c:v>
                </c:pt>
                <c:pt idx="405">
                  <c:v>0.15</c:v>
                </c:pt>
                <c:pt idx="406">
                  <c:v>0.15</c:v>
                </c:pt>
                <c:pt idx="407">
                  <c:v>0.15</c:v>
                </c:pt>
                <c:pt idx="408">
                  <c:v>0.15</c:v>
                </c:pt>
                <c:pt idx="409">
                  <c:v>0.15</c:v>
                </c:pt>
                <c:pt idx="410">
                  <c:v>0.15</c:v>
                </c:pt>
                <c:pt idx="411">
                  <c:v>0.15</c:v>
                </c:pt>
                <c:pt idx="412">
                  <c:v>0.15</c:v>
                </c:pt>
                <c:pt idx="413">
                  <c:v>0.15</c:v>
                </c:pt>
                <c:pt idx="414">
                  <c:v>0.15</c:v>
                </c:pt>
                <c:pt idx="415">
                  <c:v>0.15</c:v>
                </c:pt>
                <c:pt idx="416">
                  <c:v>0.15</c:v>
                </c:pt>
                <c:pt idx="417">
                  <c:v>0.15</c:v>
                </c:pt>
                <c:pt idx="418">
                  <c:v>0.15</c:v>
                </c:pt>
                <c:pt idx="419">
                  <c:v>0.15</c:v>
                </c:pt>
                <c:pt idx="420">
                  <c:v>0.14000000000000001</c:v>
                </c:pt>
                <c:pt idx="421">
                  <c:v>0.14000000000000001</c:v>
                </c:pt>
                <c:pt idx="422">
                  <c:v>0.14000000000000001</c:v>
                </c:pt>
                <c:pt idx="423">
                  <c:v>0.14000000000000001</c:v>
                </c:pt>
                <c:pt idx="424">
                  <c:v>0.14000000000000001</c:v>
                </c:pt>
                <c:pt idx="425">
                  <c:v>0.14000000000000001</c:v>
                </c:pt>
                <c:pt idx="426">
                  <c:v>0.14000000000000001</c:v>
                </c:pt>
                <c:pt idx="427">
                  <c:v>0.14000000000000001</c:v>
                </c:pt>
                <c:pt idx="428">
                  <c:v>0.14000000000000001</c:v>
                </c:pt>
                <c:pt idx="429">
                  <c:v>0.14000000000000001</c:v>
                </c:pt>
                <c:pt idx="430">
                  <c:v>0.14000000000000001</c:v>
                </c:pt>
                <c:pt idx="431">
                  <c:v>0.14000000000000001</c:v>
                </c:pt>
                <c:pt idx="432">
                  <c:v>0.14000000000000001</c:v>
                </c:pt>
                <c:pt idx="433">
                  <c:v>0.14000000000000001</c:v>
                </c:pt>
                <c:pt idx="434">
                  <c:v>0.14000000000000001</c:v>
                </c:pt>
                <c:pt idx="435">
                  <c:v>0.14000000000000001</c:v>
                </c:pt>
                <c:pt idx="436">
                  <c:v>0.14000000000000001</c:v>
                </c:pt>
                <c:pt idx="437">
                  <c:v>0.13</c:v>
                </c:pt>
                <c:pt idx="438">
                  <c:v>0.13</c:v>
                </c:pt>
                <c:pt idx="439">
                  <c:v>0.13</c:v>
                </c:pt>
                <c:pt idx="440">
                  <c:v>0.13</c:v>
                </c:pt>
                <c:pt idx="441">
                  <c:v>0.13</c:v>
                </c:pt>
                <c:pt idx="442">
                  <c:v>0.13</c:v>
                </c:pt>
                <c:pt idx="443">
                  <c:v>0.13</c:v>
                </c:pt>
                <c:pt idx="444">
                  <c:v>0.13</c:v>
                </c:pt>
                <c:pt idx="445">
                  <c:v>0.13</c:v>
                </c:pt>
                <c:pt idx="446">
                  <c:v>0.13</c:v>
                </c:pt>
                <c:pt idx="447">
                  <c:v>0.13</c:v>
                </c:pt>
                <c:pt idx="448">
                  <c:v>0.13</c:v>
                </c:pt>
                <c:pt idx="449">
                  <c:v>0.13</c:v>
                </c:pt>
                <c:pt idx="450">
                  <c:v>0.13</c:v>
                </c:pt>
                <c:pt idx="451">
                  <c:v>0.13</c:v>
                </c:pt>
                <c:pt idx="452">
                  <c:v>0.14000000000000001</c:v>
                </c:pt>
                <c:pt idx="453">
                  <c:v>0.14000000000000001</c:v>
                </c:pt>
                <c:pt idx="454">
                  <c:v>0.14000000000000001</c:v>
                </c:pt>
                <c:pt idx="455">
                  <c:v>0.14000000000000001</c:v>
                </c:pt>
                <c:pt idx="456">
                  <c:v>0.14000000000000001</c:v>
                </c:pt>
                <c:pt idx="457">
                  <c:v>0.14000000000000001</c:v>
                </c:pt>
                <c:pt idx="458">
                  <c:v>0.14000000000000001</c:v>
                </c:pt>
                <c:pt idx="459">
                  <c:v>0.14000000000000001</c:v>
                </c:pt>
                <c:pt idx="460">
                  <c:v>0.14000000000000001</c:v>
                </c:pt>
                <c:pt idx="461">
                  <c:v>0.14000000000000001</c:v>
                </c:pt>
                <c:pt idx="462">
                  <c:v>0.14000000000000001</c:v>
                </c:pt>
                <c:pt idx="463">
                  <c:v>0.14000000000000001</c:v>
                </c:pt>
                <c:pt idx="464">
                  <c:v>0.14000000000000001</c:v>
                </c:pt>
                <c:pt idx="465">
                  <c:v>0.14000000000000001</c:v>
                </c:pt>
                <c:pt idx="466">
                  <c:v>0.14000000000000001</c:v>
                </c:pt>
                <c:pt idx="467">
                  <c:v>0.14000000000000001</c:v>
                </c:pt>
                <c:pt idx="468">
                  <c:v>0.14000000000000001</c:v>
                </c:pt>
                <c:pt idx="469">
                  <c:v>0.14000000000000001</c:v>
                </c:pt>
                <c:pt idx="470">
                  <c:v>0.14000000000000001</c:v>
                </c:pt>
                <c:pt idx="471">
                  <c:v>0.14000000000000001</c:v>
                </c:pt>
                <c:pt idx="472">
                  <c:v>0.14000000000000001</c:v>
                </c:pt>
                <c:pt idx="473">
                  <c:v>0.14000000000000001</c:v>
                </c:pt>
                <c:pt idx="474">
                  <c:v>0.15</c:v>
                </c:pt>
                <c:pt idx="475">
                  <c:v>0.15</c:v>
                </c:pt>
                <c:pt idx="476">
                  <c:v>0.15</c:v>
                </c:pt>
                <c:pt idx="477">
                  <c:v>0.15</c:v>
                </c:pt>
                <c:pt idx="478">
                  <c:v>0.15</c:v>
                </c:pt>
                <c:pt idx="479">
                  <c:v>0.15</c:v>
                </c:pt>
                <c:pt idx="480">
                  <c:v>0.15</c:v>
                </c:pt>
                <c:pt idx="481">
                  <c:v>0.15</c:v>
                </c:pt>
                <c:pt idx="482">
                  <c:v>0.15</c:v>
                </c:pt>
                <c:pt idx="483">
                  <c:v>0.15</c:v>
                </c:pt>
                <c:pt idx="484">
                  <c:v>0.15</c:v>
                </c:pt>
                <c:pt idx="485">
                  <c:v>0.15</c:v>
                </c:pt>
                <c:pt idx="486">
                  <c:v>0.15</c:v>
                </c:pt>
                <c:pt idx="487">
                  <c:v>0.15</c:v>
                </c:pt>
                <c:pt idx="488">
                  <c:v>0.15</c:v>
                </c:pt>
                <c:pt idx="489">
                  <c:v>0.15</c:v>
                </c:pt>
                <c:pt idx="490">
                  <c:v>0.15</c:v>
                </c:pt>
                <c:pt idx="491">
                  <c:v>0.15</c:v>
                </c:pt>
                <c:pt idx="492">
                  <c:v>0.15</c:v>
                </c:pt>
                <c:pt idx="493">
                  <c:v>0.15</c:v>
                </c:pt>
                <c:pt idx="494">
                  <c:v>0.15</c:v>
                </c:pt>
                <c:pt idx="495">
                  <c:v>0.15</c:v>
                </c:pt>
                <c:pt idx="496">
                  <c:v>0.15</c:v>
                </c:pt>
                <c:pt idx="497">
                  <c:v>0.15</c:v>
                </c:pt>
                <c:pt idx="498">
                  <c:v>0.15</c:v>
                </c:pt>
                <c:pt idx="499">
                  <c:v>0.15</c:v>
                </c:pt>
                <c:pt idx="500">
                  <c:v>0.15</c:v>
                </c:pt>
                <c:pt idx="501">
                  <c:v>0.15</c:v>
                </c:pt>
                <c:pt idx="502">
                  <c:v>0.15</c:v>
                </c:pt>
                <c:pt idx="503">
                  <c:v>0.15</c:v>
                </c:pt>
                <c:pt idx="504">
                  <c:v>0.15</c:v>
                </c:pt>
                <c:pt idx="505">
                  <c:v>0.15</c:v>
                </c:pt>
                <c:pt idx="506">
                  <c:v>0.15</c:v>
                </c:pt>
                <c:pt idx="507">
                  <c:v>0.15</c:v>
                </c:pt>
                <c:pt idx="508">
                  <c:v>0.15</c:v>
                </c:pt>
                <c:pt idx="509">
                  <c:v>0.15</c:v>
                </c:pt>
                <c:pt idx="510">
                  <c:v>0.15</c:v>
                </c:pt>
                <c:pt idx="511">
                  <c:v>0.15</c:v>
                </c:pt>
                <c:pt idx="512">
                  <c:v>0.15</c:v>
                </c:pt>
                <c:pt idx="513">
                  <c:v>0.15</c:v>
                </c:pt>
                <c:pt idx="514">
                  <c:v>0.15</c:v>
                </c:pt>
                <c:pt idx="515">
                  <c:v>0.15</c:v>
                </c:pt>
                <c:pt idx="516">
                  <c:v>0.15</c:v>
                </c:pt>
                <c:pt idx="517">
                  <c:v>0.15</c:v>
                </c:pt>
                <c:pt idx="518">
                  <c:v>0.15</c:v>
                </c:pt>
                <c:pt idx="519">
                  <c:v>0.15</c:v>
                </c:pt>
                <c:pt idx="520">
                  <c:v>0.15</c:v>
                </c:pt>
                <c:pt idx="521">
                  <c:v>0.15</c:v>
                </c:pt>
                <c:pt idx="522">
                  <c:v>0.15</c:v>
                </c:pt>
                <c:pt idx="523">
                  <c:v>0.15</c:v>
                </c:pt>
                <c:pt idx="524">
                  <c:v>0.15</c:v>
                </c:pt>
                <c:pt idx="525">
                  <c:v>0.15</c:v>
                </c:pt>
                <c:pt idx="526">
                  <c:v>0.15</c:v>
                </c:pt>
                <c:pt idx="527">
                  <c:v>0.15</c:v>
                </c:pt>
                <c:pt idx="528">
                  <c:v>0.15</c:v>
                </c:pt>
                <c:pt idx="529">
                  <c:v>0.15</c:v>
                </c:pt>
                <c:pt idx="530">
                  <c:v>0.15</c:v>
                </c:pt>
                <c:pt idx="531">
                  <c:v>0.15</c:v>
                </c:pt>
                <c:pt idx="532">
                  <c:v>0.15</c:v>
                </c:pt>
                <c:pt idx="533">
                  <c:v>0.15</c:v>
                </c:pt>
                <c:pt idx="534">
                  <c:v>0.15</c:v>
                </c:pt>
                <c:pt idx="535">
                  <c:v>0.15</c:v>
                </c:pt>
                <c:pt idx="536">
                  <c:v>0.15</c:v>
                </c:pt>
                <c:pt idx="537">
                  <c:v>0.15</c:v>
                </c:pt>
                <c:pt idx="538">
                  <c:v>0.15</c:v>
                </c:pt>
                <c:pt idx="539">
                  <c:v>0.15</c:v>
                </c:pt>
                <c:pt idx="540">
                  <c:v>0.15</c:v>
                </c:pt>
                <c:pt idx="541">
                  <c:v>0.15</c:v>
                </c:pt>
                <c:pt idx="542">
                  <c:v>0.15</c:v>
                </c:pt>
                <c:pt idx="543">
                  <c:v>0.15</c:v>
                </c:pt>
                <c:pt idx="544">
                  <c:v>0.15</c:v>
                </c:pt>
                <c:pt idx="545">
                  <c:v>0.15</c:v>
                </c:pt>
                <c:pt idx="546">
                  <c:v>0.15</c:v>
                </c:pt>
                <c:pt idx="547">
                  <c:v>0.14000000000000001</c:v>
                </c:pt>
                <c:pt idx="548">
                  <c:v>0.14000000000000001</c:v>
                </c:pt>
                <c:pt idx="549">
                  <c:v>0.14000000000000001</c:v>
                </c:pt>
                <c:pt idx="550">
                  <c:v>0.14000000000000001</c:v>
                </c:pt>
                <c:pt idx="551">
                  <c:v>0.14000000000000001</c:v>
                </c:pt>
                <c:pt idx="552">
                  <c:v>0.14000000000000001</c:v>
                </c:pt>
                <c:pt idx="553">
                  <c:v>0.14000000000000001</c:v>
                </c:pt>
                <c:pt idx="554">
                  <c:v>0.14000000000000001</c:v>
                </c:pt>
                <c:pt idx="555">
                  <c:v>0.14000000000000001</c:v>
                </c:pt>
                <c:pt idx="556">
                  <c:v>0.14000000000000001</c:v>
                </c:pt>
                <c:pt idx="557">
                  <c:v>0.14000000000000001</c:v>
                </c:pt>
                <c:pt idx="558">
                  <c:v>0.14000000000000001</c:v>
                </c:pt>
                <c:pt idx="559">
                  <c:v>0.14000000000000001</c:v>
                </c:pt>
                <c:pt idx="560">
                  <c:v>0.14000000000000001</c:v>
                </c:pt>
                <c:pt idx="561">
                  <c:v>0.14000000000000001</c:v>
                </c:pt>
                <c:pt idx="562">
                  <c:v>0.14000000000000001</c:v>
                </c:pt>
                <c:pt idx="563">
                  <c:v>0.14000000000000001</c:v>
                </c:pt>
                <c:pt idx="564">
                  <c:v>0.14000000000000001</c:v>
                </c:pt>
                <c:pt idx="565">
                  <c:v>0.14000000000000001</c:v>
                </c:pt>
                <c:pt idx="566">
                  <c:v>0.14000000000000001</c:v>
                </c:pt>
                <c:pt idx="567">
                  <c:v>0.14000000000000001</c:v>
                </c:pt>
                <c:pt idx="568">
                  <c:v>0.14000000000000001</c:v>
                </c:pt>
                <c:pt idx="569">
                  <c:v>0.14000000000000001</c:v>
                </c:pt>
                <c:pt idx="570">
                  <c:v>0.14000000000000001</c:v>
                </c:pt>
                <c:pt idx="571">
                  <c:v>0.14000000000000001</c:v>
                </c:pt>
                <c:pt idx="572">
                  <c:v>0.14000000000000001</c:v>
                </c:pt>
                <c:pt idx="573">
                  <c:v>0.14000000000000001</c:v>
                </c:pt>
                <c:pt idx="574">
                  <c:v>0.14000000000000001</c:v>
                </c:pt>
                <c:pt idx="575">
                  <c:v>0.14000000000000001</c:v>
                </c:pt>
                <c:pt idx="576">
                  <c:v>0.14000000000000001</c:v>
                </c:pt>
                <c:pt idx="577">
                  <c:v>0.14000000000000001</c:v>
                </c:pt>
                <c:pt idx="578">
                  <c:v>0.14000000000000001</c:v>
                </c:pt>
                <c:pt idx="579">
                  <c:v>0.14000000000000001</c:v>
                </c:pt>
                <c:pt idx="580">
                  <c:v>0.14000000000000001</c:v>
                </c:pt>
                <c:pt idx="581">
                  <c:v>0.14000000000000001</c:v>
                </c:pt>
                <c:pt idx="582">
                  <c:v>0.14000000000000001</c:v>
                </c:pt>
                <c:pt idx="583">
                  <c:v>0.14000000000000001</c:v>
                </c:pt>
                <c:pt idx="584">
                  <c:v>0.14000000000000001</c:v>
                </c:pt>
                <c:pt idx="585">
                  <c:v>0.14000000000000001</c:v>
                </c:pt>
                <c:pt idx="586">
                  <c:v>0.14000000000000001</c:v>
                </c:pt>
                <c:pt idx="587">
                  <c:v>0.14000000000000001</c:v>
                </c:pt>
                <c:pt idx="588">
                  <c:v>0.14000000000000001</c:v>
                </c:pt>
                <c:pt idx="589">
                  <c:v>0.14000000000000001</c:v>
                </c:pt>
                <c:pt idx="590">
                  <c:v>0.14000000000000001</c:v>
                </c:pt>
                <c:pt idx="591">
                  <c:v>0.14000000000000001</c:v>
                </c:pt>
                <c:pt idx="592">
                  <c:v>0.14000000000000001</c:v>
                </c:pt>
                <c:pt idx="593">
                  <c:v>0.14000000000000001</c:v>
                </c:pt>
                <c:pt idx="594">
                  <c:v>0.14000000000000001</c:v>
                </c:pt>
                <c:pt idx="595">
                  <c:v>0.14000000000000001</c:v>
                </c:pt>
                <c:pt idx="596">
                  <c:v>0.14000000000000001</c:v>
                </c:pt>
                <c:pt idx="597">
                  <c:v>0.14000000000000001</c:v>
                </c:pt>
                <c:pt idx="598">
                  <c:v>0.14000000000000001</c:v>
                </c:pt>
                <c:pt idx="599">
                  <c:v>0.14000000000000001</c:v>
                </c:pt>
                <c:pt idx="600">
                  <c:v>0.14000000000000001</c:v>
                </c:pt>
                <c:pt idx="601">
                  <c:v>0.14000000000000001</c:v>
                </c:pt>
                <c:pt idx="602">
                  <c:v>0.14000000000000001</c:v>
                </c:pt>
                <c:pt idx="603">
                  <c:v>0.14000000000000001</c:v>
                </c:pt>
                <c:pt idx="604">
                  <c:v>0.14000000000000001</c:v>
                </c:pt>
                <c:pt idx="605">
                  <c:v>0.14000000000000001</c:v>
                </c:pt>
                <c:pt idx="606">
                  <c:v>0.14000000000000001</c:v>
                </c:pt>
                <c:pt idx="607">
                  <c:v>0.14000000000000001</c:v>
                </c:pt>
                <c:pt idx="608">
                  <c:v>0.14000000000000001</c:v>
                </c:pt>
                <c:pt idx="609">
                  <c:v>0.14000000000000001</c:v>
                </c:pt>
                <c:pt idx="610">
                  <c:v>0.14000000000000001</c:v>
                </c:pt>
                <c:pt idx="611">
                  <c:v>0.14000000000000001</c:v>
                </c:pt>
                <c:pt idx="612">
                  <c:v>0.14000000000000001</c:v>
                </c:pt>
                <c:pt idx="613">
                  <c:v>0.14000000000000001</c:v>
                </c:pt>
                <c:pt idx="614">
                  <c:v>0.14000000000000001</c:v>
                </c:pt>
                <c:pt idx="615">
                  <c:v>0.14000000000000001</c:v>
                </c:pt>
                <c:pt idx="616">
                  <c:v>0.14000000000000001</c:v>
                </c:pt>
                <c:pt idx="617">
                  <c:v>0.14000000000000001</c:v>
                </c:pt>
                <c:pt idx="618">
                  <c:v>0.14000000000000001</c:v>
                </c:pt>
                <c:pt idx="619">
                  <c:v>0.14000000000000001</c:v>
                </c:pt>
                <c:pt idx="620">
                  <c:v>0.14000000000000001</c:v>
                </c:pt>
                <c:pt idx="621">
                  <c:v>0.14000000000000001</c:v>
                </c:pt>
                <c:pt idx="622">
                  <c:v>0.14000000000000001</c:v>
                </c:pt>
                <c:pt idx="623">
                  <c:v>0.14000000000000001</c:v>
                </c:pt>
                <c:pt idx="624">
                  <c:v>0.14000000000000001</c:v>
                </c:pt>
                <c:pt idx="625">
                  <c:v>0.14000000000000001</c:v>
                </c:pt>
                <c:pt idx="626">
                  <c:v>0.14000000000000001</c:v>
                </c:pt>
                <c:pt idx="627">
                  <c:v>0.14000000000000001</c:v>
                </c:pt>
                <c:pt idx="628">
                  <c:v>0.14000000000000001</c:v>
                </c:pt>
                <c:pt idx="629">
                  <c:v>0.14000000000000001</c:v>
                </c:pt>
                <c:pt idx="630">
                  <c:v>0.14000000000000001</c:v>
                </c:pt>
                <c:pt idx="631">
                  <c:v>0.14000000000000001</c:v>
                </c:pt>
                <c:pt idx="632">
                  <c:v>0.14000000000000001</c:v>
                </c:pt>
                <c:pt idx="633">
                  <c:v>0.14000000000000001</c:v>
                </c:pt>
                <c:pt idx="634">
                  <c:v>0.14000000000000001</c:v>
                </c:pt>
                <c:pt idx="635">
                  <c:v>0.14000000000000001</c:v>
                </c:pt>
                <c:pt idx="636">
                  <c:v>0.14000000000000001</c:v>
                </c:pt>
                <c:pt idx="637">
                  <c:v>0.14000000000000001</c:v>
                </c:pt>
                <c:pt idx="638">
                  <c:v>0.14000000000000001</c:v>
                </c:pt>
                <c:pt idx="639">
                  <c:v>0.14000000000000001</c:v>
                </c:pt>
                <c:pt idx="640">
                  <c:v>0.14000000000000001</c:v>
                </c:pt>
                <c:pt idx="641">
                  <c:v>0.14000000000000001</c:v>
                </c:pt>
                <c:pt idx="642">
                  <c:v>0.14000000000000001</c:v>
                </c:pt>
                <c:pt idx="643">
                  <c:v>0.14000000000000001</c:v>
                </c:pt>
                <c:pt idx="644">
                  <c:v>0.14000000000000001</c:v>
                </c:pt>
                <c:pt idx="645">
                  <c:v>0.14000000000000001</c:v>
                </c:pt>
                <c:pt idx="646">
                  <c:v>0.14000000000000001</c:v>
                </c:pt>
                <c:pt idx="647">
                  <c:v>0.14000000000000001</c:v>
                </c:pt>
                <c:pt idx="648">
                  <c:v>0.14000000000000001</c:v>
                </c:pt>
                <c:pt idx="649">
                  <c:v>0.14000000000000001</c:v>
                </c:pt>
                <c:pt idx="650">
                  <c:v>0.14000000000000001</c:v>
                </c:pt>
                <c:pt idx="651">
                  <c:v>0.14000000000000001</c:v>
                </c:pt>
                <c:pt idx="652">
                  <c:v>0.14000000000000001</c:v>
                </c:pt>
                <c:pt idx="653">
                  <c:v>0.14000000000000001</c:v>
                </c:pt>
                <c:pt idx="654">
                  <c:v>0.14000000000000001</c:v>
                </c:pt>
                <c:pt idx="655">
                  <c:v>0.14000000000000001</c:v>
                </c:pt>
                <c:pt idx="656">
                  <c:v>0.14000000000000001</c:v>
                </c:pt>
                <c:pt idx="657">
                  <c:v>0.14000000000000001</c:v>
                </c:pt>
                <c:pt idx="658">
                  <c:v>0.14000000000000001</c:v>
                </c:pt>
                <c:pt idx="659">
                  <c:v>0.14000000000000001</c:v>
                </c:pt>
                <c:pt idx="660">
                  <c:v>0.14000000000000001</c:v>
                </c:pt>
                <c:pt idx="661">
                  <c:v>0.14000000000000001</c:v>
                </c:pt>
                <c:pt idx="662">
                  <c:v>0.14000000000000001</c:v>
                </c:pt>
                <c:pt idx="663">
                  <c:v>0.14000000000000001</c:v>
                </c:pt>
                <c:pt idx="664">
                  <c:v>0.14000000000000001</c:v>
                </c:pt>
                <c:pt idx="665">
                  <c:v>0.14000000000000001</c:v>
                </c:pt>
                <c:pt idx="666">
                  <c:v>0.14000000000000001</c:v>
                </c:pt>
                <c:pt idx="667">
                  <c:v>0.14000000000000001</c:v>
                </c:pt>
                <c:pt idx="668">
                  <c:v>0.14000000000000001</c:v>
                </c:pt>
                <c:pt idx="669">
                  <c:v>0.14000000000000001</c:v>
                </c:pt>
                <c:pt idx="670">
                  <c:v>0.14000000000000001</c:v>
                </c:pt>
                <c:pt idx="671">
                  <c:v>0.14000000000000001</c:v>
                </c:pt>
                <c:pt idx="672">
                  <c:v>0.14000000000000001</c:v>
                </c:pt>
                <c:pt idx="673">
                  <c:v>0.14000000000000001</c:v>
                </c:pt>
                <c:pt idx="674">
                  <c:v>0.14000000000000001</c:v>
                </c:pt>
                <c:pt idx="675">
                  <c:v>0.14000000000000001</c:v>
                </c:pt>
                <c:pt idx="676">
                  <c:v>0.14000000000000001</c:v>
                </c:pt>
                <c:pt idx="677">
                  <c:v>0.14000000000000001</c:v>
                </c:pt>
                <c:pt idx="678">
                  <c:v>0.14000000000000001</c:v>
                </c:pt>
                <c:pt idx="679">
                  <c:v>0.14000000000000001</c:v>
                </c:pt>
                <c:pt idx="680">
                  <c:v>0.14000000000000001</c:v>
                </c:pt>
                <c:pt idx="681">
                  <c:v>0.14000000000000001</c:v>
                </c:pt>
                <c:pt idx="682">
                  <c:v>0.14000000000000001</c:v>
                </c:pt>
                <c:pt idx="683">
                  <c:v>0.14000000000000001</c:v>
                </c:pt>
                <c:pt idx="684">
                  <c:v>0.14000000000000001</c:v>
                </c:pt>
                <c:pt idx="685">
                  <c:v>0.14000000000000001</c:v>
                </c:pt>
                <c:pt idx="686">
                  <c:v>0.14000000000000001</c:v>
                </c:pt>
                <c:pt idx="687">
                  <c:v>0.14000000000000001</c:v>
                </c:pt>
                <c:pt idx="688">
                  <c:v>0.14000000000000001</c:v>
                </c:pt>
                <c:pt idx="689">
                  <c:v>0.14000000000000001</c:v>
                </c:pt>
                <c:pt idx="690">
                  <c:v>0.14000000000000001</c:v>
                </c:pt>
                <c:pt idx="691">
                  <c:v>0.14000000000000001</c:v>
                </c:pt>
                <c:pt idx="692">
                  <c:v>0.14000000000000001</c:v>
                </c:pt>
                <c:pt idx="693">
                  <c:v>0.14000000000000001</c:v>
                </c:pt>
                <c:pt idx="694">
                  <c:v>0.14000000000000001</c:v>
                </c:pt>
                <c:pt idx="695">
                  <c:v>0.14000000000000001</c:v>
                </c:pt>
                <c:pt idx="696">
                  <c:v>0.14000000000000001</c:v>
                </c:pt>
                <c:pt idx="697">
                  <c:v>0.14000000000000001</c:v>
                </c:pt>
                <c:pt idx="698">
                  <c:v>0.14000000000000001</c:v>
                </c:pt>
                <c:pt idx="699">
                  <c:v>0.14000000000000001</c:v>
                </c:pt>
                <c:pt idx="700">
                  <c:v>0.14000000000000001</c:v>
                </c:pt>
                <c:pt idx="701">
                  <c:v>0.14000000000000001</c:v>
                </c:pt>
                <c:pt idx="702">
                  <c:v>0.14000000000000001</c:v>
                </c:pt>
                <c:pt idx="703">
                  <c:v>0.14000000000000001</c:v>
                </c:pt>
                <c:pt idx="704">
                  <c:v>0.14000000000000001</c:v>
                </c:pt>
                <c:pt idx="705">
                  <c:v>0.14000000000000001</c:v>
                </c:pt>
                <c:pt idx="706">
                  <c:v>0.14000000000000001</c:v>
                </c:pt>
                <c:pt idx="707">
                  <c:v>0.14000000000000001</c:v>
                </c:pt>
                <c:pt idx="708">
                  <c:v>0.14000000000000001</c:v>
                </c:pt>
                <c:pt idx="709">
                  <c:v>0.14000000000000001</c:v>
                </c:pt>
                <c:pt idx="710">
                  <c:v>0.14000000000000001</c:v>
                </c:pt>
                <c:pt idx="711">
                  <c:v>0.14000000000000001</c:v>
                </c:pt>
                <c:pt idx="712">
                  <c:v>0.14000000000000001</c:v>
                </c:pt>
                <c:pt idx="713">
                  <c:v>0.14000000000000001</c:v>
                </c:pt>
                <c:pt idx="714">
                  <c:v>0.14000000000000001</c:v>
                </c:pt>
                <c:pt idx="715">
                  <c:v>0.14000000000000001</c:v>
                </c:pt>
                <c:pt idx="716">
                  <c:v>0.14000000000000001</c:v>
                </c:pt>
                <c:pt idx="717">
                  <c:v>0.14000000000000001</c:v>
                </c:pt>
                <c:pt idx="718">
                  <c:v>0.14000000000000001</c:v>
                </c:pt>
                <c:pt idx="719">
                  <c:v>0.14000000000000001</c:v>
                </c:pt>
                <c:pt idx="720">
                  <c:v>0.14000000000000001</c:v>
                </c:pt>
                <c:pt idx="721">
                  <c:v>0.14000000000000001</c:v>
                </c:pt>
                <c:pt idx="722">
                  <c:v>0.15</c:v>
                </c:pt>
                <c:pt idx="723">
                  <c:v>0.15</c:v>
                </c:pt>
                <c:pt idx="724">
                  <c:v>0.15</c:v>
                </c:pt>
                <c:pt idx="725">
                  <c:v>0.15</c:v>
                </c:pt>
                <c:pt idx="726">
                  <c:v>0.15</c:v>
                </c:pt>
                <c:pt idx="727">
                  <c:v>0.15</c:v>
                </c:pt>
                <c:pt idx="728">
                  <c:v>0.15</c:v>
                </c:pt>
                <c:pt idx="729">
                  <c:v>0.15</c:v>
                </c:pt>
                <c:pt idx="730">
                  <c:v>0.15</c:v>
                </c:pt>
                <c:pt idx="731">
                  <c:v>0.15</c:v>
                </c:pt>
                <c:pt idx="732">
                  <c:v>0.15</c:v>
                </c:pt>
                <c:pt idx="733">
                  <c:v>0.15</c:v>
                </c:pt>
                <c:pt idx="734">
                  <c:v>0.15</c:v>
                </c:pt>
                <c:pt idx="735">
                  <c:v>0.15</c:v>
                </c:pt>
                <c:pt idx="736">
                  <c:v>0.15</c:v>
                </c:pt>
                <c:pt idx="737">
                  <c:v>0.15</c:v>
                </c:pt>
                <c:pt idx="738">
                  <c:v>0.15</c:v>
                </c:pt>
                <c:pt idx="739">
                  <c:v>0.15</c:v>
                </c:pt>
                <c:pt idx="740">
                  <c:v>0.15</c:v>
                </c:pt>
                <c:pt idx="741">
                  <c:v>0.15</c:v>
                </c:pt>
                <c:pt idx="742">
                  <c:v>0.15</c:v>
                </c:pt>
                <c:pt idx="743">
                  <c:v>0.15</c:v>
                </c:pt>
                <c:pt idx="744">
                  <c:v>0.15</c:v>
                </c:pt>
                <c:pt idx="745">
                  <c:v>0.15</c:v>
                </c:pt>
                <c:pt idx="746">
                  <c:v>0.14000000000000001</c:v>
                </c:pt>
                <c:pt idx="747">
                  <c:v>0.14000000000000001</c:v>
                </c:pt>
                <c:pt idx="748">
                  <c:v>0.14000000000000001</c:v>
                </c:pt>
                <c:pt idx="749">
                  <c:v>0.14000000000000001</c:v>
                </c:pt>
                <c:pt idx="750">
                  <c:v>0.14000000000000001</c:v>
                </c:pt>
                <c:pt idx="751">
                  <c:v>0.14000000000000001</c:v>
                </c:pt>
                <c:pt idx="752">
                  <c:v>0.14000000000000001</c:v>
                </c:pt>
                <c:pt idx="753">
                  <c:v>0.14000000000000001</c:v>
                </c:pt>
                <c:pt idx="754">
                  <c:v>0.14000000000000001</c:v>
                </c:pt>
                <c:pt idx="755">
                  <c:v>0.14000000000000001</c:v>
                </c:pt>
                <c:pt idx="756">
                  <c:v>0.14000000000000001</c:v>
                </c:pt>
                <c:pt idx="757">
                  <c:v>0.14000000000000001</c:v>
                </c:pt>
                <c:pt idx="758">
                  <c:v>0.14000000000000001</c:v>
                </c:pt>
                <c:pt idx="759">
                  <c:v>0.14000000000000001</c:v>
                </c:pt>
                <c:pt idx="760">
                  <c:v>0.14000000000000001</c:v>
                </c:pt>
                <c:pt idx="761">
                  <c:v>0.14000000000000001</c:v>
                </c:pt>
                <c:pt idx="762">
                  <c:v>0.14000000000000001</c:v>
                </c:pt>
                <c:pt idx="763">
                  <c:v>0.14000000000000001</c:v>
                </c:pt>
                <c:pt idx="764">
                  <c:v>0.14000000000000001</c:v>
                </c:pt>
                <c:pt idx="765">
                  <c:v>0.14000000000000001</c:v>
                </c:pt>
                <c:pt idx="766">
                  <c:v>0.14000000000000001</c:v>
                </c:pt>
                <c:pt idx="767">
                  <c:v>0.14000000000000001</c:v>
                </c:pt>
                <c:pt idx="768">
                  <c:v>0.14000000000000001</c:v>
                </c:pt>
                <c:pt idx="769">
                  <c:v>0.14000000000000001</c:v>
                </c:pt>
                <c:pt idx="770">
                  <c:v>0.14000000000000001</c:v>
                </c:pt>
                <c:pt idx="771">
                  <c:v>0.14000000000000001</c:v>
                </c:pt>
                <c:pt idx="772">
                  <c:v>0.14000000000000001</c:v>
                </c:pt>
                <c:pt idx="773">
                  <c:v>0.14000000000000001</c:v>
                </c:pt>
                <c:pt idx="774">
                  <c:v>0.14000000000000001</c:v>
                </c:pt>
                <c:pt idx="775">
                  <c:v>0.14000000000000001</c:v>
                </c:pt>
                <c:pt idx="776">
                  <c:v>0.14000000000000001</c:v>
                </c:pt>
                <c:pt idx="777">
                  <c:v>0.14000000000000001</c:v>
                </c:pt>
                <c:pt idx="778">
                  <c:v>0.14000000000000001</c:v>
                </c:pt>
                <c:pt idx="779">
                  <c:v>0.14000000000000001</c:v>
                </c:pt>
                <c:pt idx="780">
                  <c:v>0.14000000000000001</c:v>
                </c:pt>
                <c:pt idx="781">
                  <c:v>0.14000000000000001</c:v>
                </c:pt>
                <c:pt idx="782">
                  <c:v>0.14000000000000001</c:v>
                </c:pt>
                <c:pt idx="783">
                  <c:v>0.14000000000000001</c:v>
                </c:pt>
                <c:pt idx="784">
                  <c:v>0.14000000000000001</c:v>
                </c:pt>
                <c:pt idx="785">
                  <c:v>0.14000000000000001</c:v>
                </c:pt>
                <c:pt idx="786">
                  <c:v>0.14000000000000001</c:v>
                </c:pt>
                <c:pt idx="787">
                  <c:v>0.14000000000000001</c:v>
                </c:pt>
                <c:pt idx="788">
                  <c:v>0.14000000000000001</c:v>
                </c:pt>
                <c:pt idx="789">
                  <c:v>0.14000000000000001</c:v>
                </c:pt>
                <c:pt idx="790">
                  <c:v>0.14000000000000001</c:v>
                </c:pt>
                <c:pt idx="791">
                  <c:v>0.14000000000000001</c:v>
                </c:pt>
                <c:pt idx="792">
                  <c:v>0.14000000000000001</c:v>
                </c:pt>
                <c:pt idx="793">
                  <c:v>0.14000000000000001</c:v>
                </c:pt>
                <c:pt idx="794">
                  <c:v>0.14000000000000001</c:v>
                </c:pt>
                <c:pt idx="795">
                  <c:v>0.14000000000000001</c:v>
                </c:pt>
                <c:pt idx="796">
                  <c:v>0.14000000000000001</c:v>
                </c:pt>
                <c:pt idx="797">
                  <c:v>0.14000000000000001</c:v>
                </c:pt>
                <c:pt idx="798">
                  <c:v>0.14000000000000001</c:v>
                </c:pt>
                <c:pt idx="799">
                  <c:v>0.14000000000000001</c:v>
                </c:pt>
                <c:pt idx="800">
                  <c:v>0.14000000000000001</c:v>
                </c:pt>
                <c:pt idx="801">
                  <c:v>0.14000000000000001</c:v>
                </c:pt>
                <c:pt idx="802">
                  <c:v>0.14000000000000001</c:v>
                </c:pt>
                <c:pt idx="803">
                  <c:v>0.14000000000000001</c:v>
                </c:pt>
                <c:pt idx="804">
                  <c:v>0.14000000000000001</c:v>
                </c:pt>
                <c:pt idx="805">
                  <c:v>0.14000000000000001</c:v>
                </c:pt>
                <c:pt idx="806">
                  <c:v>0.14000000000000001</c:v>
                </c:pt>
                <c:pt idx="807">
                  <c:v>0.14000000000000001</c:v>
                </c:pt>
                <c:pt idx="808">
                  <c:v>0.14000000000000001</c:v>
                </c:pt>
                <c:pt idx="809">
                  <c:v>0.14000000000000001</c:v>
                </c:pt>
                <c:pt idx="810">
                  <c:v>0.14000000000000001</c:v>
                </c:pt>
                <c:pt idx="811">
                  <c:v>0.14000000000000001</c:v>
                </c:pt>
                <c:pt idx="812">
                  <c:v>0.14000000000000001</c:v>
                </c:pt>
                <c:pt idx="813">
                  <c:v>0.14000000000000001</c:v>
                </c:pt>
                <c:pt idx="814">
                  <c:v>0.14000000000000001</c:v>
                </c:pt>
                <c:pt idx="815">
                  <c:v>0.14000000000000001</c:v>
                </c:pt>
                <c:pt idx="816">
                  <c:v>0.14000000000000001</c:v>
                </c:pt>
                <c:pt idx="817">
                  <c:v>0.14000000000000001</c:v>
                </c:pt>
                <c:pt idx="818">
                  <c:v>0.14000000000000001</c:v>
                </c:pt>
                <c:pt idx="819">
                  <c:v>0.14000000000000001</c:v>
                </c:pt>
                <c:pt idx="820">
                  <c:v>0.14000000000000001</c:v>
                </c:pt>
                <c:pt idx="821">
                  <c:v>0.15</c:v>
                </c:pt>
                <c:pt idx="822">
                  <c:v>0.15</c:v>
                </c:pt>
                <c:pt idx="823">
                  <c:v>0.15</c:v>
                </c:pt>
                <c:pt idx="824">
                  <c:v>0.15</c:v>
                </c:pt>
                <c:pt idx="825">
                  <c:v>0.15</c:v>
                </c:pt>
                <c:pt idx="826">
                  <c:v>0.15</c:v>
                </c:pt>
                <c:pt idx="827">
                  <c:v>0.15</c:v>
                </c:pt>
                <c:pt idx="828">
                  <c:v>0.15</c:v>
                </c:pt>
                <c:pt idx="829">
                  <c:v>0.15</c:v>
                </c:pt>
                <c:pt idx="830">
                  <c:v>0.15</c:v>
                </c:pt>
                <c:pt idx="831">
                  <c:v>0.15</c:v>
                </c:pt>
                <c:pt idx="832">
                  <c:v>0.15</c:v>
                </c:pt>
                <c:pt idx="833">
                  <c:v>0.15</c:v>
                </c:pt>
                <c:pt idx="834">
                  <c:v>0.15</c:v>
                </c:pt>
                <c:pt idx="835">
                  <c:v>0.15</c:v>
                </c:pt>
                <c:pt idx="836">
                  <c:v>0.15</c:v>
                </c:pt>
                <c:pt idx="837">
                  <c:v>0.16</c:v>
                </c:pt>
                <c:pt idx="838">
                  <c:v>0.16</c:v>
                </c:pt>
                <c:pt idx="839">
                  <c:v>0.16</c:v>
                </c:pt>
                <c:pt idx="840">
                  <c:v>0.16</c:v>
                </c:pt>
                <c:pt idx="841">
                  <c:v>0.16</c:v>
                </c:pt>
                <c:pt idx="842">
                  <c:v>0.16</c:v>
                </c:pt>
                <c:pt idx="843">
                  <c:v>0.16</c:v>
                </c:pt>
                <c:pt idx="844">
                  <c:v>0.16</c:v>
                </c:pt>
                <c:pt idx="845">
                  <c:v>0.16</c:v>
                </c:pt>
                <c:pt idx="846">
                  <c:v>0.16</c:v>
                </c:pt>
                <c:pt idx="847">
                  <c:v>0.16</c:v>
                </c:pt>
                <c:pt idx="848">
                  <c:v>0.16</c:v>
                </c:pt>
                <c:pt idx="849">
                  <c:v>0.16</c:v>
                </c:pt>
                <c:pt idx="850">
                  <c:v>0.16</c:v>
                </c:pt>
                <c:pt idx="851">
                  <c:v>0.16</c:v>
                </c:pt>
                <c:pt idx="852">
                  <c:v>0.16</c:v>
                </c:pt>
                <c:pt idx="853">
                  <c:v>0.16</c:v>
                </c:pt>
                <c:pt idx="854">
                  <c:v>0.17</c:v>
                </c:pt>
                <c:pt idx="855">
                  <c:v>0.17</c:v>
                </c:pt>
                <c:pt idx="856">
                  <c:v>0.17</c:v>
                </c:pt>
                <c:pt idx="857">
                  <c:v>0.17</c:v>
                </c:pt>
                <c:pt idx="858">
                  <c:v>0.17</c:v>
                </c:pt>
                <c:pt idx="859">
                  <c:v>0.17</c:v>
                </c:pt>
                <c:pt idx="860">
                  <c:v>0.17</c:v>
                </c:pt>
                <c:pt idx="861">
                  <c:v>0.17</c:v>
                </c:pt>
                <c:pt idx="862">
                  <c:v>0.17</c:v>
                </c:pt>
                <c:pt idx="863">
                  <c:v>0.17</c:v>
                </c:pt>
                <c:pt idx="864">
                  <c:v>0.17</c:v>
                </c:pt>
                <c:pt idx="865">
                  <c:v>0.17</c:v>
                </c:pt>
                <c:pt idx="866">
                  <c:v>0.17</c:v>
                </c:pt>
                <c:pt idx="867">
                  <c:v>0.17</c:v>
                </c:pt>
                <c:pt idx="868">
                  <c:v>0.17</c:v>
                </c:pt>
                <c:pt idx="869">
                  <c:v>0.17</c:v>
                </c:pt>
                <c:pt idx="870">
                  <c:v>0.17</c:v>
                </c:pt>
                <c:pt idx="871">
                  <c:v>0.16</c:v>
                </c:pt>
                <c:pt idx="872">
                  <c:v>0.16</c:v>
                </c:pt>
                <c:pt idx="873">
                  <c:v>0.16</c:v>
                </c:pt>
                <c:pt idx="874">
                  <c:v>0.16</c:v>
                </c:pt>
                <c:pt idx="875">
                  <c:v>0.16</c:v>
                </c:pt>
                <c:pt idx="876">
                  <c:v>0.16</c:v>
                </c:pt>
                <c:pt idx="877">
                  <c:v>0.16</c:v>
                </c:pt>
                <c:pt idx="878">
                  <c:v>0.16</c:v>
                </c:pt>
                <c:pt idx="879">
                  <c:v>0.16</c:v>
                </c:pt>
                <c:pt idx="880">
                  <c:v>0.16</c:v>
                </c:pt>
                <c:pt idx="881">
                  <c:v>0.16</c:v>
                </c:pt>
                <c:pt idx="882">
                  <c:v>0.16</c:v>
                </c:pt>
                <c:pt idx="883">
                  <c:v>0.16</c:v>
                </c:pt>
                <c:pt idx="884">
                  <c:v>0.16</c:v>
                </c:pt>
                <c:pt idx="885">
                  <c:v>0.16</c:v>
                </c:pt>
                <c:pt idx="886">
                  <c:v>0.16</c:v>
                </c:pt>
                <c:pt idx="887">
                  <c:v>0.15</c:v>
                </c:pt>
                <c:pt idx="888">
                  <c:v>0.15</c:v>
                </c:pt>
                <c:pt idx="889">
                  <c:v>0.15</c:v>
                </c:pt>
                <c:pt idx="890">
                  <c:v>0.15</c:v>
                </c:pt>
                <c:pt idx="891">
                  <c:v>0.15</c:v>
                </c:pt>
                <c:pt idx="892">
                  <c:v>0.15</c:v>
                </c:pt>
                <c:pt idx="893">
                  <c:v>0.15</c:v>
                </c:pt>
                <c:pt idx="894">
                  <c:v>0.15</c:v>
                </c:pt>
                <c:pt idx="895">
                  <c:v>0.15</c:v>
                </c:pt>
                <c:pt idx="896">
                  <c:v>0.15</c:v>
                </c:pt>
                <c:pt idx="897">
                  <c:v>0.15</c:v>
                </c:pt>
                <c:pt idx="898">
                  <c:v>0.15</c:v>
                </c:pt>
                <c:pt idx="899">
                  <c:v>0.15</c:v>
                </c:pt>
                <c:pt idx="900">
                  <c:v>0.15</c:v>
                </c:pt>
                <c:pt idx="901">
                  <c:v>0.15</c:v>
                </c:pt>
                <c:pt idx="902">
                  <c:v>0.15</c:v>
                </c:pt>
                <c:pt idx="903">
                  <c:v>0.15</c:v>
                </c:pt>
                <c:pt idx="904">
                  <c:v>0.15</c:v>
                </c:pt>
                <c:pt idx="905">
                  <c:v>0.15</c:v>
                </c:pt>
                <c:pt idx="906">
                  <c:v>0.15</c:v>
                </c:pt>
                <c:pt idx="907">
                  <c:v>0.15</c:v>
                </c:pt>
                <c:pt idx="908">
                  <c:v>0.15</c:v>
                </c:pt>
                <c:pt idx="909">
                  <c:v>0.15</c:v>
                </c:pt>
                <c:pt idx="910">
                  <c:v>0.15</c:v>
                </c:pt>
                <c:pt idx="911">
                  <c:v>0.15</c:v>
                </c:pt>
                <c:pt idx="912">
                  <c:v>0.15</c:v>
                </c:pt>
                <c:pt idx="913">
                  <c:v>0.15</c:v>
                </c:pt>
                <c:pt idx="914">
                  <c:v>0.15</c:v>
                </c:pt>
                <c:pt idx="915">
                  <c:v>0.15</c:v>
                </c:pt>
                <c:pt idx="916">
                  <c:v>0.15</c:v>
                </c:pt>
                <c:pt idx="917">
                  <c:v>0.15</c:v>
                </c:pt>
                <c:pt idx="918">
                  <c:v>0.15</c:v>
                </c:pt>
                <c:pt idx="919">
                  <c:v>0.15</c:v>
                </c:pt>
                <c:pt idx="920">
                  <c:v>0.15</c:v>
                </c:pt>
                <c:pt idx="921">
                  <c:v>0.15</c:v>
                </c:pt>
                <c:pt idx="922">
                  <c:v>0.15</c:v>
                </c:pt>
                <c:pt idx="923">
                  <c:v>0.16</c:v>
                </c:pt>
                <c:pt idx="924">
                  <c:v>0.16</c:v>
                </c:pt>
                <c:pt idx="925">
                  <c:v>0.16</c:v>
                </c:pt>
                <c:pt idx="926">
                  <c:v>0.16</c:v>
                </c:pt>
                <c:pt idx="927">
                  <c:v>0.16</c:v>
                </c:pt>
                <c:pt idx="928">
                  <c:v>0.16</c:v>
                </c:pt>
                <c:pt idx="929">
                  <c:v>0.16</c:v>
                </c:pt>
                <c:pt idx="930">
                  <c:v>0.16</c:v>
                </c:pt>
                <c:pt idx="931">
                  <c:v>0.16</c:v>
                </c:pt>
                <c:pt idx="932">
                  <c:v>0.16</c:v>
                </c:pt>
                <c:pt idx="933">
                  <c:v>0.16</c:v>
                </c:pt>
                <c:pt idx="934">
                  <c:v>0.16</c:v>
                </c:pt>
                <c:pt idx="935">
                  <c:v>0.16</c:v>
                </c:pt>
                <c:pt idx="936">
                  <c:v>0.16</c:v>
                </c:pt>
                <c:pt idx="937">
                  <c:v>0.16</c:v>
                </c:pt>
                <c:pt idx="938">
                  <c:v>0.16</c:v>
                </c:pt>
                <c:pt idx="939">
                  <c:v>0.16</c:v>
                </c:pt>
                <c:pt idx="940">
                  <c:v>0.16</c:v>
                </c:pt>
                <c:pt idx="941">
                  <c:v>0.16</c:v>
                </c:pt>
                <c:pt idx="942">
                  <c:v>0.16</c:v>
                </c:pt>
                <c:pt idx="943">
                  <c:v>0.16</c:v>
                </c:pt>
                <c:pt idx="944">
                  <c:v>0.16</c:v>
                </c:pt>
                <c:pt idx="945">
                  <c:v>0.16</c:v>
                </c:pt>
                <c:pt idx="946">
                  <c:v>0.16</c:v>
                </c:pt>
                <c:pt idx="947">
                  <c:v>0.16</c:v>
                </c:pt>
                <c:pt idx="948">
                  <c:v>0.16</c:v>
                </c:pt>
                <c:pt idx="949">
                  <c:v>0.16</c:v>
                </c:pt>
                <c:pt idx="950">
                  <c:v>0.16</c:v>
                </c:pt>
                <c:pt idx="951">
                  <c:v>0.16</c:v>
                </c:pt>
                <c:pt idx="952">
                  <c:v>0.16</c:v>
                </c:pt>
                <c:pt idx="953">
                  <c:v>0.16</c:v>
                </c:pt>
                <c:pt idx="954">
                  <c:v>0.16</c:v>
                </c:pt>
                <c:pt idx="955">
                  <c:v>0.16</c:v>
                </c:pt>
                <c:pt idx="956">
                  <c:v>0.16</c:v>
                </c:pt>
                <c:pt idx="957">
                  <c:v>0.16</c:v>
                </c:pt>
                <c:pt idx="958">
                  <c:v>0.16</c:v>
                </c:pt>
                <c:pt idx="959">
                  <c:v>0.16</c:v>
                </c:pt>
                <c:pt idx="960">
                  <c:v>0.16</c:v>
                </c:pt>
                <c:pt idx="961">
                  <c:v>0.16</c:v>
                </c:pt>
                <c:pt idx="962">
                  <c:v>0.16</c:v>
                </c:pt>
                <c:pt idx="963">
                  <c:v>0.16</c:v>
                </c:pt>
                <c:pt idx="964">
                  <c:v>0.16</c:v>
                </c:pt>
                <c:pt idx="965">
                  <c:v>0.16</c:v>
                </c:pt>
                <c:pt idx="966">
                  <c:v>0.16</c:v>
                </c:pt>
                <c:pt idx="967">
                  <c:v>0.15</c:v>
                </c:pt>
                <c:pt idx="968">
                  <c:v>0.15</c:v>
                </c:pt>
                <c:pt idx="969">
                  <c:v>0.15</c:v>
                </c:pt>
                <c:pt idx="970">
                  <c:v>0.15</c:v>
                </c:pt>
                <c:pt idx="971">
                  <c:v>0.15</c:v>
                </c:pt>
                <c:pt idx="972">
                  <c:v>0.15</c:v>
                </c:pt>
                <c:pt idx="973">
                  <c:v>0.15</c:v>
                </c:pt>
                <c:pt idx="974">
                  <c:v>0.15</c:v>
                </c:pt>
                <c:pt idx="975">
                  <c:v>0.15</c:v>
                </c:pt>
                <c:pt idx="976">
                  <c:v>0.15</c:v>
                </c:pt>
                <c:pt idx="977">
                  <c:v>0.15</c:v>
                </c:pt>
                <c:pt idx="978">
                  <c:v>0.15</c:v>
                </c:pt>
                <c:pt idx="979">
                  <c:v>0.15</c:v>
                </c:pt>
                <c:pt idx="980">
                  <c:v>0.15</c:v>
                </c:pt>
                <c:pt idx="981">
                  <c:v>0.15</c:v>
                </c:pt>
                <c:pt idx="982">
                  <c:v>0.14000000000000001</c:v>
                </c:pt>
                <c:pt idx="983">
                  <c:v>0.14000000000000001</c:v>
                </c:pt>
                <c:pt idx="984">
                  <c:v>0.14000000000000001</c:v>
                </c:pt>
                <c:pt idx="985">
                  <c:v>0.14000000000000001</c:v>
                </c:pt>
                <c:pt idx="986">
                  <c:v>0.14000000000000001</c:v>
                </c:pt>
                <c:pt idx="987">
                  <c:v>0.14000000000000001</c:v>
                </c:pt>
                <c:pt idx="988">
                  <c:v>0.14000000000000001</c:v>
                </c:pt>
                <c:pt idx="989">
                  <c:v>0.14000000000000001</c:v>
                </c:pt>
                <c:pt idx="990">
                  <c:v>0.14000000000000001</c:v>
                </c:pt>
                <c:pt idx="991">
                  <c:v>0.14000000000000001</c:v>
                </c:pt>
                <c:pt idx="992">
                  <c:v>0.14000000000000001</c:v>
                </c:pt>
                <c:pt idx="993">
                  <c:v>0.14000000000000001</c:v>
                </c:pt>
                <c:pt idx="994">
                  <c:v>0.14000000000000001</c:v>
                </c:pt>
                <c:pt idx="995">
                  <c:v>0.14000000000000001</c:v>
                </c:pt>
                <c:pt idx="996">
                  <c:v>0.14000000000000001</c:v>
                </c:pt>
                <c:pt idx="997">
                  <c:v>0.14000000000000001</c:v>
                </c:pt>
                <c:pt idx="998">
                  <c:v>0.14000000000000001</c:v>
                </c:pt>
                <c:pt idx="999">
                  <c:v>0.14000000000000001</c:v>
                </c:pt>
                <c:pt idx="1000">
                  <c:v>0.14000000000000001</c:v>
                </c:pt>
                <c:pt idx="1001">
                  <c:v>0.14000000000000001</c:v>
                </c:pt>
                <c:pt idx="1002">
                  <c:v>0.14000000000000001</c:v>
                </c:pt>
                <c:pt idx="1003">
                  <c:v>0.14000000000000001</c:v>
                </c:pt>
                <c:pt idx="1004">
                  <c:v>0.14000000000000001</c:v>
                </c:pt>
                <c:pt idx="1005">
                  <c:v>0.14000000000000001</c:v>
                </c:pt>
                <c:pt idx="1006">
                  <c:v>0.14000000000000001</c:v>
                </c:pt>
                <c:pt idx="1007">
                  <c:v>0.14000000000000001</c:v>
                </c:pt>
                <c:pt idx="1008">
                  <c:v>0.14000000000000001</c:v>
                </c:pt>
                <c:pt idx="1009">
                  <c:v>0.14000000000000001</c:v>
                </c:pt>
                <c:pt idx="1010">
                  <c:v>0.14000000000000001</c:v>
                </c:pt>
                <c:pt idx="1011">
                  <c:v>0.14000000000000001</c:v>
                </c:pt>
                <c:pt idx="1012">
                  <c:v>0.14000000000000001</c:v>
                </c:pt>
                <c:pt idx="1013">
                  <c:v>0.14000000000000001</c:v>
                </c:pt>
                <c:pt idx="1014">
                  <c:v>0.14000000000000001</c:v>
                </c:pt>
                <c:pt idx="1015">
                  <c:v>0.14000000000000001</c:v>
                </c:pt>
                <c:pt idx="1016">
                  <c:v>0.14000000000000001</c:v>
                </c:pt>
                <c:pt idx="1017">
                  <c:v>0.14000000000000001</c:v>
                </c:pt>
                <c:pt idx="1018">
                  <c:v>0.14000000000000001</c:v>
                </c:pt>
                <c:pt idx="1019">
                  <c:v>0.14000000000000001</c:v>
                </c:pt>
                <c:pt idx="1020">
                  <c:v>0.14000000000000001</c:v>
                </c:pt>
                <c:pt idx="1021">
                  <c:v>0.14000000000000001</c:v>
                </c:pt>
                <c:pt idx="1022">
                  <c:v>0.14000000000000001</c:v>
                </c:pt>
                <c:pt idx="1023">
                  <c:v>0.14000000000000001</c:v>
                </c:pt>
                <c:pt idx="1024">
                  <c:v>0.14000000000000001</c:v>
                </c:pt>
                <c:pt idx="1025">
                  <c:v>0.14000000000000001</c:v>
                </c:pt>
                <c:pt idx="1026">
                  <c:v>0.14000000000000001</c:v>
                </c:pt>
                <c:pt idx="1027">
                  <c:v>0.14000000000000001</c:v>
                </c:pt>
                <c:pt idx="1028">
                  <c:v>0.14000000000000001</c:v>
                </c:pt>
                <c:pt idx="1029">
                  <c:v>0.14000000000000001</c:v>
                </c:pt>
                <c:pt idx="1030">
                  <c:v>0.14000000000000001</c:v>
                </c:pt>
                <c:pt idx="1031">
                  <c:v>0.14000000000000001</c:v>
                </c:pt>
                <c:pt idx="1032">
                  <c:v>0.14000000000000001</c:v>
                </c:pt>
                <c:pt idx="1033">
                  <c:v>0.14000000000000001</c:v>
                </c:pt>
                <c:pt idx="1034">
                  <c:v>0.15</c:v>
                </c:pt>
                <c:pt idx="1035">
                  <c:v>0.15</c:v>
                </c:pt>
                <c:pt idx="1036">
                  <c:v>0.15</c:v>
                </c:pt>
                <c:pt idx="1037">
                  <c:v>0.15</c:v>
                </c:pt>
                <c:pt idx="1038">
                  <c:v>0.15</c:v>
                </c:pt>
                <c:pt idx="1039">
                  <c:v>0.15</c:v>
                </c:pt>
                <c:pt idx="1040">
                  <c:v>0.15</c:v>
                </c:pt>
                <c:pt idx="1041">
                  <c:v>0.15</c:v>
                </c:pt>
                <c:pt idx="1042">
                  <c:v>0.15</c:v>
                </c:pt>
                <c:pt idx="1043">
                  <c:v>0.15</c:v>
                </c:pt>
                <c:pt idx="1044">
                  <c:v>0.15</c:v>
                </c:pt>
                <c:pt idx="1045">
                  <c:v>0.15</c:v>
                </c:pt>
                <c:pt idx="1046">
                  <c:v>0.15</c:v>
                </c:pt>
                <c:pt idx="1047">
                  <c:v>0.15</c:v>
                </c:pt>
                <c:pt idx="1048">
                  <c:v>0.15</c:v>
                </c:pt>
                <c:pt idx="1049">
                  <c:v>0.15</c:v>
                </c:pt>
                <c:pt idx="1050">
                  <c:v>0.15</c:v>
                </c:pt>
                <c:pt idx="1051">
                  <c:v>0.16</c:v>
                </c:pt>
                <c:pt idx="1052">
                  <c:v>0.16</c:v>
                </c:pt>
                <c:pt idx="1053">
                  <c:v>0.16</c:v>
                </c:pt>
                <c:pt idx="1054">
                  <c:v>0.16</c:v>
                </c:pt>
                <c:pt idx="1055">
                  <c:v>0.16</c:v>
                </c:pt>
                <c:pt idx="1056">
                  <c:v>0.16</c:v>
                </c:pt>
                <c:pt idx="1057">
                  <c:v>0.16</c:v>
                </c:pt>
                <c:pt idx="1058">
                  <c:v>0.16</c:v>
                </c:pt>
                <c:pt idx="1059">
                  <c:v>0.16</c:v>
                </c:pt>
                <c:pt idx="1060">
                  <c:v>0.16</c:v>
                </c:pt>
                <c:pt idx="1061">
                  <c:v>0.16</c:v>
                </c:pt>
                <c:pt idx="1062">
                  <c:v>0.16</c:v>
                </c:pt>
                <c:pt idx="1063">
                  <c:v>0.16</c:v>
                </c:pt>
                <c:pt idx="1064">
                  <c:v>0.16</c:v>
                </c:pt>
                <c:pt idx="1065">
                  <c:v>0.16</c:v>
                </c:pt>
                <c:pt idx="1066">
                  <c:v>0.16</c:v>
                </c:pt>
                <c:pt idx="1067">
                  <c:v>0.16</c:v>
                </c:pt>
                <c:pt idx="1068">
                  <c:v>0.16</c:v>
                </c:pt>
                <c:pt idx="1069">
                  <c:v>0.16</c:v>
                </c:pt>
                <c:pt idx="1070">
                  <c:v>0.16</c:v>
                </c:pt>
                <c:pt idx="1071">
                  <c:v>0.16</c:v>
                </c:pt>
                <c:pt idx="1072">
                  <c:v>0.16</c:v>
                </c:pt>
                <c:pt idx="1073">
                  <c:v>0.16</c:v>
                </c:pt>
                <c:pt idx="1074">
                  <c:v>0.16</c:v>
                </c:pt>
                <c:pt idx="1075">
                  <c:v>0.16</c:v>
                </c:pt>
                <c:pt idx="1076">
                  <c:v>0.16</c:v>
                </c:pt>
                <c:pt idx="1077">
                  <c:v>0.16</c:v>
                </c:pt>
                <c:pt idx="1078">
                  <c:v>0.16</c:v>
                </c:pt>
                <c:pt idx="1079">
                  <c:v>0.16</c:v>
                </c:pt>
                <c:pt idx="1080">
                  <c:v>0.16</c:v>
                </c:pt>
                <c:pt idx="1081">
                  <c:v>0.16</c:v>
                </c:pt>
                <c:pt idx="1082">
                  <c:v>0.16</c:v>
                </c:pt>
                <c:pt idx="1083">
                  <c:v>0.16</c:v>
                </c:pt>
                <c:pt idx="1084">
                  <c:v>0.16</c:v>
                </c:pt>
                <c:pt idx="1085">
                  <c:v>0.16</c:v>
                </c:pt>
                <c:pt idx="1086">
                  <c:v>0.16</c:v>
                </c:pt>
                <c:pt idx="1087">
                  <c:v>0.16</c:v>
                </c:pt>
                <c:pt idx="1088">
                  <c:v>0.16</c:v>
                </c:pt>
                <c:pt idx="1089">
                  <c:v>0.16</c:v>
                </c:pt>
                <c:pt idx="1090">
                  <c:v>0.16</c:v>
                </c:pt>
                <c:pt idx="1091">
                  <c:v>0.16</c:v>
                </c:pt>
                <c:pt idx="1092">
                  <c:v>0.16</c:v>
                </c:pt>
                <c:pt idx="1093">
                  <c:v>0.16</c:v>
                </c:pt>
                <c:pt idx="1094">
                  <c:v>0.16</c:v>
                </c:pt>
                <c:pt idx="1095">
                  <c:v>0.16</c:v>
                </c:pt>
                <c:pt idx="1096">
                  <c:v>0.16</c:v>
                </c:pt>
                <c:pt idx="1097">
                  <c:v>0.16</c:v>
                </c:pt>
                <c:pt idx="1098">
                  <c:v>0.16</c:v>
                </c:pt>
                <c:pt idx="1099">
                  <c:v>0.16</c:v>
                </c:pt>
                <c:pt idx="1100">
                  <c:v>0.16</c:v>
                </c:pt>
                <c:pt idx="1101">
                  <c:v>0.16</c:v>
                </c:pt>
                <c:pt idx="1102">
                  <c:v>0.16</c:v>
                </c:pt>
                <c:pt idx="1103">
                  <c:v>0.16</c:v>
                </c:pt>
                <c:pt idx="1104">
                  <c:v>0.16</c:v>
                </c:pt>
                <c:pt idx="1105">
                  <c:v>0.16</c:v>
                </c:pt>
                <c:pt idx="1106">
                  <c:v>0.16</c:v>
                </c:pt>
                <c:pt idx="1107">
                  <c:v>0.16</c:v>
                </c:pt>
                <c:pt idx="1108">
                  <c:v>0.16</c:v>
                </c:pt>
                <c:pt idx="1109">
                  <c:v>0.16</c:v>
                </c:pt>
                <c:pt idx="1110">
                  <c:v>0.16</c:v>
                </c:pt>
                <c:pt idx="1111">
                  <c:v>0.16</c:v>
                </c:pt>
                <c:pt idx="1112">
                  <c:v>0.16</c:v>
                </c:pt>
                <c:pt idx="1113">
                  <c:v>0.16</c:v>
                </c:pt>
                <c:pt idx="1114">
                  <c:v>0.16</c:v>
                </c:pt>
                <c:pt idx="1115">
                  <c:v>0.16</c:v>
                </c:pt>
                <c:pt idx="1116">
                  <c:v>0.16</c:v>
                </c:pt>
                <c:pt idx="1117">
                  <c:v>0.16</c:v>
                </c:pt>
                <c:pt idx="1118">
                  <c:v>0.16</c:v>
                </c:pt>
                <c:pt idx="1119">
                  <c:v>0.16</c:v>
                </c:pt>
                <c:pt idx="1120">
                  <c:v>0.16</c:v>
                </c:pt>
                <c:pt idx="1121">
                  <c:v>0.16</c:v>
                </c:pt>
                <c:pt idx="1122">
                  <c:v>0.16</c:v>
                </c:pt>
                <c:pt idx="1123">
                  <c:v>0.16</c:v>
                </c:pt>
                <c:pt idx="1124">
                  <c:v>0.16</c:v>
                </c:pt>
                <c:pt idx="1125">
                  <c:v>0.16</c:v>
                </c:pt>
                <c:pt idx="1126">
                  <c:v>0.16</c:v>
                </c:pt>
                <c:pt idx="1127">
                  <c:v>0.16</c:v>
                </c:pt>
                <c:pt idx="1128">
                  <c:v>0.16</c:v>
                </c:pt>
                <c:pt idx="1129">
                  <c:v>0.16</c:v>
                </c:pt>
                <c:pt idx="1130">
                  <c:v>0.16</c:v>
                </c:pt>
                <c:pt idx="1131">
                  <c:v>0.16</c:v>
                </c:pt>
                <c:pt idx="1132">
                  <c:v>0.16</c:v>
                </c:pt>
                <c:pt idx="1133">
                  <c:v>0.16</c:v>
                </c:pt>
                <c:pt idx="1134">
                  <c:v>0.16</c:v>
                </c:pt>
                <c:pt idx="1135">
                  <c:v>0.16</c:v>
                </c:pt>
                <c:pt idx="1136">
                  <c:v>0.16</c:v>
                </c:pt>
                <c:pt idx="1137">
                  <c:v>0.16</c:v>
                </c:pt>
                <c:pt idx="1138">
                  <c:v>0.16</c:v>
                </c:pt>
                <c:pt idx="1139">
                  <c:v>0.16</c:v>
                </c:pt>
                <c:pt idx="1140">
                  <c:v>0.16</c:v>
                </c:pt>
                <c:pt idx="1141">
                  <c:v>0.16</c:v>
                </c:pt>
                <c:pt idx="1142">
                  <c:v>0.16</c:v>
                </c:pt>
                <c:pt idx="1143">
                  <c:v>0.16</c:v>
                </c:pt>
                <c:pt idx="1144">
                  <c:v>0.16</c:v>
                </c:pt>
                <c:pt idx="1145">
                  <c:v>0.16</c:v>
                </c:pt>
                <c:pt idx="1146">
                  <c:v>0.16</c:v>
                </c:pt>
                <c:pt idx="1147">
                  <c:v>0.16</c:v>
                </c:pt>
                <c:pt idx="1148">
                  <c:v>0.16</c:v>
                </c:pt>
                <c:pt idx="1149">
                  <c:v>0.16</c:v>
                </c:pt>
                <c:pt idx="1150">
                  <c:v>0.16</c:v>
                </c:pt>
                <c:pt idx="1151">
                  <c:v>0.16</c:v>
                </c:pt>
                <c:pt idx="1152">
                  <c:v>0.16</c:v>
                </c:pt>
                <c:pt idx="1153">
                  <c:v>0.16</c:v>
                </c:pt>
                <c:pt idx="1154">
                  <c:v>0.16</c:v>
                </c:pt>
                <c:pt idx="1155">
                  <c:v>0.16</c:v>
                </c:pt>
                <c:pt idx="1156">
                  <c:v>0.16</c:v>
                </c:pt>
                <c:pt idx="1157">
                  <c:v>0.16</c:v>
                </c:pt>
                <c:pt idx="1158">
                  <c:v>0.16</c:v>
                </c:pt>
                <c:pt idx="1159">
                  <c:v>0.17</c:v>
                </c:pt>
                <c:pt idx="1160">
                  <c:v>0.17</c:v>
                </c:pt>
                <c:pt idx="1161">
                  <c:v>0.17</c:v>
                </c:pt>
                <c:pt idx="1162">
                  <c:v>0.17</c:v>
                </c:pt>
                <c:pt idx="1163">
                  <c:v>0.17</c:v>
                </c:pt>
                <c:pt idx="1164">
                  <c:v>0.17</c:v>
                </c:pt>
                <c:pt idx="1165">
                  <c:v>0.17</c:v>
                </c:pt>
                <c:pt idx="1166">
                  <c:v>0.17</c:v>
                </c:pt>
                <c:pt idx="1167">
                  <c:v>0.17</c:v>
                </c:pt>
                <c:pt idx="1168">
                  <c:v>0.17</c:v>
                </c:pt>
                <c:pt idx="1169">
                  <c:v>0.17</c:v>
                </c:pt>
                <c:pt idx="1170">
                  <c:v>0.17</c:v>
                </c:pt>
                <c:pt idx="1171">
                  <c:v>0.17</c:v>
                </c:pt>
                <c:pt idx="1172">
                  <c:v>0.17</c:v>
                </c:pt>
                <c:pt idx="1173">
                  <c:v>0.17</c:v>
                </c:pt>
                <c:pt idx="1174">
                  <c:v>0.17</c:v>
                </c:pt>
                <c:pt idx="1175">
                  <c:v>0.17</c:v>
                </c:pt>
                <c:pt idx="1176">
                  <c:v>0.17</c:v>
                </c:pt>
                <c:pt idx="1177">
                  <c:v>0.17</c:v>
                </c:pt>
                <c:pt idx="1178">
                  <c:v>0.17</c:v>
                </c:pt>
                <c:pt idx="1179">
                  <c:v>0.17</c:v>
                </c:pt>
                <c:pt idx="1180">
                  <c:v>0.17</c:v>
                </c:pt>
                <c:pt idx="1181">
                  <c:v>0.17</c:v>
                </c:pt>
                <c:pt idx="1182">
                  <c:v>0.17</c:v>
                </c:pt>
                <c:pt idx="1183">
                  <c:v>0.17</c:v>
                </c:pt>
                <c:pt idx="1184">
                  <c:v>0.17</c:v>
                </c:pt>
                <c:pt idx="1185">
                  <c:v>0.17</c:v>
                </c:pt>
                <c:pt idx="1186">
                  <c:v>0.17</c:v>
                </c:pt>
                <c:pt idx="1187">
                  <c:v>0.17</c:v>
                </c:pt>
                <c:pt idx="1188">
                  <c:v>0.17</c:v>
                </c:pt>
                <c:pt idx="1189">
                  <c:v>0.17</c:v>
                </c:pt>
                <c:pt idx="1190">
                  <c:v>0.17</c:v>
                </c:pt>
                <c:pt idx="1191">
                  <c:v>0.17</c:v>
                </c:pt>
                <c:pt idx="1192">
                  <c:v>0.17</c:v>
                </c:pt>
                <c:pt idx="1193">
                  <c:v>0.17</c:v>
                </c:pt>
                <c:pt idx="1194">
                  <c:v>0.17</c:v>
                </c:pt>
                <c:pt idx="1195">
                  <c:v>0.17</c:v>
                </c:pt>
                <c:pt idx="1196">
                  <c:v>0.17</c:v>
                </c:pt>
                <c:pt idx="1197">
                  <c:v>0.17</c:v>
                </c:pt>
                <c:pt idx="1198">
                  <c:v>0.17</c:v>
                </c:pt>
                <c:pt idx="1199">
                  <c:v>0.16</c:v>
                </c:pt>
                <c:pt idx="1200">
                  <c:v>0.16</c:v>
                </c:pt>
                <c:pt idx="1201">
                  <c:v>0.16</c:v>
                </c:pt>
                <c:pt idx="1202">
                  <c:v>0.16</c:v>
                </c:pt>
                <c:pt idx="1203">
                  <c:v>0.16</c:v>
                </c:pt>
                <c:pt idx="1204">
                  <c:v>0.16</c:v>
                </c:pt>
                <c:pt idx="1205">
                  <c:v>0.16</c:v>
                </c:pt>
                <c:pt idx="1206">
                  <c:v>0.16</c:v>
                </c:pt>
                <c:pt idx="1207">
                  <c:v>0.16</c:v>
                </c:pt>
                <c:pt idx="1208">
                  <c:v>0.16</c:v>
                </c:pt>
                <c:pt idx="1209">
                  <c:v>0.16</c:v>
                </c:pt>
                <c:pt idx="1210">
                  <c:v>0.16</c:v>
                </c:pt>
                <c:pt idx="1211">
                  <c:v>0.16</c:v>
                </c:pt>
                <c:pt idx="1212">
                  <c:v>0.15</c:v>
                </c:pt>
                <c:pt idx="1213">
                  <c:v>0.15</c:v>
                </c:pt>
                <c:pt idx="1214">
                  <c:v>0.15</c:v>
                </c:pt>
                <c:pt idx="1215">
                  <c:v>0.15</c:v>
                </c:pt>
                <c:pt idx="1216">
                  <c:v>0.15</c:v>
                </c:pt>
                <c:pt idx="1217">
                  <c:v>0.15</c:v>
                </c:pt>
                <c:pt idx="1218">
                  <c:v>0.15</c:v>
                </c:pt>
                <c:pt idx="1219">
                  <c:v>0.15</c:v>
                </c:pt>
                <c:pt idx="1220">
                  <c:v>0.15</c:v>
                </c:pt>
                <c:pt idx="1221">
                  <c:v>0.15</c:v>
                </c:pt>
                <c:pt idx="1222">
                  <c:v>0.15</c:v>
                </c:pt>
                <c:pt idx="1223">
                  <c:v>0.15</c:v>
                </c:pt>
                <c:pt idx="1224">
                  <c:v>0.15</c:v>
                </c:pt>
                <c:pt idx="1225">
                  <c:v>0.15</c:v>
                </c:pt>
                <c:pt idx="1226">
                  <c:v>0.15</c:v>
                </c:pt>
                <c:pt idx="1227">
                  <c:v>0.15</c:v>
                </c:pt>
                <c:pt idx="1228">
                  <c:v>0.15</c:v>
                </c:pt>
                <c:pt idx="1229">
                  <c:v>0.15</c:v>
                </c:pt>
                <c:pt idx="1230">
                  <c:v>0.15</c:v>
                </c:pt>
                <c:pt idx="1231">
                  <c:v>0.15</c:v>
                </c:pt>
                <c:pt idx="1232">
                  <c:v>0.15</c:v>
                </c:pt>
                <c:pt idx="1233">
                  <c:v>0.15</c:v>
                </c:pt>
                <c:pt idx="1234">
                  <c:v>0.15</c:v>
                </c:pt>
                <c:pt idx="1235">
                  <c:v>0.15</c:v>
                </c:pt>
                <c:pt idx="1236">
                  <c:v>0.15</c:v>
                </c:pt>
                <c:pt idx="1237">
                  <c:v>0.15</c:v>
                </c:pt>
                <c:pt idx="1238">
                  <c:v>0.15</c:v>
                </c:pt>
                <c:pt idx="1239">
                  <c:v>0.15</c:v>
                </c:pt>
                <c:pt idx="1240">
                  <c:v>0.15</c:v>
                </c:pt>
                <c:pt idx="1241">
                  <c:v>0.15</c:v>
                </c:pt>
                <c:pt idx="1242">
                  <c:v>0.15</c:v>
                </c:pt>
                <c:pt idx="1243">
                  <c:v>0.15</c:v>
                </c:pt>
                <c:pt idx="1244">
                  <c:v>0.15</c:v>
                </c:pt>
                <c:pt idx="1245">
                  <c:v>0.15</c:v>
                </c:pt>
                <c:pt idx="1246">
                  <c:v>0.15</c:v>
                </c:pt>
                <c:pt idx="1247">
                  <c:v>0.15</c:v>
                </c:pt>
                <c:pt idx="1248">
                  <c:v>0.16</c:v>
                </c:pt>
                <c:pt idx="1249">
                  <c:v>0.16</c:v>
                </c:pt>
                <c:pt idx="1250">
                  <c:v>0.16</c:v>
                </c:pt>
                <c:pt idx="1251">
                  <c:v>0.16</c:v>
                </c:pt>
                <c:pt idx="1252">
                  <c:v>0.16</c:v>
                </c:pt>
                <c:pt idx="1253">
                  <c:v>0.16</c:v>
                </c:pt>
                <c:pt idx="1254">
                  <c:v>0.16</c:v>
                </c:pt>
                <c:pt idx="1255">
                  <c:v>0.16</c:v>
                </c:pt>
                <c:pt idx="1256">
                  <c:v>0.16</c:v>
                </c:pt>
                <c:pt idx="1257">
                  <c:v>0.16</c:v>
                </c:pt>
                <c:pt idx="1258">
                  <c:v>0.16</c:v>
                </c:pt>
                <c:pt idx="1259">
                  <c:v>0.16</c:v>
                </c:pt>
                <c:pt idx="1260">
                  <c:v>0.16</c:v>
                </c:pt>
                <c:pt idx="1261">
                  <c:v>0.16</c:v>
                </c:pt>
                <c:pt idx="1262">
                  <c:v>0.16</c:v>
                </c:pt>
                <c:pt idx="1263">
                  <c:v>0.16</c:v>
                </c:pt>
                <c:pt idx="1264">
                  <c:v>0.16</c:v>
                </c:pt>
                <c:pt idx="1265">
                  <c:v>0.16</c:v>
                </c:pt>
                <c:pt idx="1266">
                  <c:v>0.16</c:v>
                </c:pt>
                <c:pt idx="1267">
                  <c:v>0.16</c:v>
                </c:pt>
                <c:pt idx="1268">
                  <c:v>0.16</c:v>
                </c:pt>
                <c:pt idx="1269">
                  <c:v>0.16</c:v>
                </c:pt>
                <c:pt idx="1270">
                  <c:v>0.16</c:v>
                </c:pt>
                <c:pt idx="1271">
                  <c:v>0.16</c:v>
                </c:pt>
                <c:pt idx="1272">
                  <c:v>0.16</c:v>
                </c:pt>
                <c:pt idx="1273">
                  <c:v>0.16</c:v>
                </c:pt>
                <c:pt idx="1274">
                  <c:v>0.16</c:v>
                </c:pt>
                <c:pt idx="1275">
                  <c:v>0.16</c:v>
                </c:pt>
                <c:pt idx="1276">
                  <c:v>0.16</c:v>
                </c:pt>
                <c:pt idx="1277">
                  <c:v>0.16</c:v>
                </c:pt>
                <c:pt idx="1278">
                  <c:v>0.16</c:v>
                </c:pt>
                <c:pt idx="1279">
                  <c:v>0.16</c:v>
                </c:pt>
                <c:pt idx="1280">
                  <c:v>0.16</c:v>
                </c:pt>
                <c:pt idx="1281">
                  <c:v>0.16</c:v>
                </c:pt>
                <c:pt idx="1282">
                  <c:v>0.16</c:v>
                </c:pt>
                <c:pt idx="1283">
                  <c:v>0.16</c:v>
                </c:pt>
                <c:pt idx="1284">
                  <c:v>0.16</c:v>
                </c:pt>
                <c:pt idx="1285">
                  <c:v>0.16</c:v>
                </c:pt>
                <c:pt idx="1286">
                  <c:v>0.16</c:v>
                </c:pt>
                <c:pt idx="1287">
                  <c:v>0.16</c:v>
                </c:pt>
                <c:pt idx="1288">
                  <c:v>0.16</c:v>
                </c:pt>
                <c:pt idx="1289">
                  <c:v>0.16</c:v>
                </c:pt>
                <c:pt idx="1290">
                  <c:v>0.16</c:v>
                </c:pt>
                <c:pt idx="1291">
                  <c:v>0.16</c:v>
                </c:pt>
                <c:pt idx="1292">
                  <c:v>0.16</c:v>
                </c:pt>
                <c:pt idx="1293">
                  <c:v>0.16</c:v>
                </c:pt>
                <c:pt idx="1294">
                  <c:v>0.16</c:v>
                </c:pt>
                <c:pt idx="1295">
                  <c:v>0.16</c:v>
                </c:pt>
                <c:pt idx="1296">
                  <c:v>0.16</c:v>
                </c:pt>
                <c:pt idx="1297">
                  <c:v>0.16</c:v>
                </c:pt>
                <c:pt idx="1298">
                  <c:v>0.16</c:v>
                </c:pt>
                <c:pt idx="1299">
                  <c:v>0.16</c:v>
                </c:pt>
                <c:pt idx="1300">
                  <c:v>0.16</c:v>
                </c:pt>
                <c:pt idx="1301">
                  <c:v>0.16</c:v>
                </c:pt>
                <c:pt idx="1302">
                  <c:v>0.16</c:v>
                </c:pt>
                <c:pt idx="1303">
                  <c:v>0.16</c:v>
                </c:pt>
                <c:pt idx="1304">
                  <c:v>0.16</c:v>
                </c:pt>
                <c:pt idx="1305">
                  <c:v>0.16</c:v>
                </c:pt>
                <c:pt idx="1306">
                  <c:v>0.16</c:v>
                </c:pt>
                <c:pt idx="1307">
                  <c:v>0.16</c:v>
                </c:pt>
                <c:pt idx="1308">
                  <c:v>0.16</c:v>
                </c:pt>
                <c:pt idx="1309">
                  <c:v>0.16</c:v>
                </c:pt>
                <c:pt idx="1310">
                  <c:v>0.16</c:v>
                </c:pt>
                <c:pt idx="1311">
                  <c:v>0.16</c:v>
                </c:pt>
                <c:pt idx="1312">
                  <c:v>0.16</c:v>
                </c:pt>
                <c:pt idx="1313">
                  <c:v>0.16</c:v>
                </c:pt>
                <c:pt idx="1314">
                  <c:v>0.16</c:v>
                </c:pt>
                <c:pt idx="1315">
                  <c:v>0.16</c:v>
                </c:pt>
                <c:pt idx="1316">
                  <c:v>0.16</c:v>
                </c:pt>
                <c:pt idx="1317">
                  <c:v>0.16</c:v>
                </c:pt>
                <c:pt idx="1318">
                  <c:v>0.16</c:v>
                </c:pt>
                <c:pt idx="1319">
                  <c:v>0.16</c:v>
                </c:pt>
                <c:pt idx="1320">
                  <c:v>0.16</c:v>
                </c:pt>
                <c:pt idx="1321">
                  <c:v>0.16</c:v>
                </c:pt>
                <c:pt idx="1322">
                  <c:v>0.16</c:v>
                </c:pt>
                <c:pt idx="1323">
                  <c:v>0.16</c:v>
                </c:pt>
                <c:pt idx="1324">
                  <c:v>0.16</c:v>
                </c:pt>
                <c:pt idx="1325">
                  <c:v>0.16</c:v>
                </c:pt>
                <c:pt idx="1326">
                  <c:v>0.16</c:v>
                </c:pt>
                <c:pt idx="1327">
                  <c:v>0.16</c:v>
                </c:pt>
                <c:pt idx="1328">
                  <c:v>0.16</c:v>
                </c:pt>
                <c:pt idx="1329">
                  <c:v>0.16</c:v>
                </c:pt>
                <c:pt idx="1330">
                  <c:v>0.16</c:v>
                </c:pt>
                <c:pt idx="1331">
                  <c:v>0.16</c:v>
                </c:pt>
                <c:pt idx="1332">
                  <c:v>0.16</c:v>
                </c:pt>
                <c:pt idx="1333">
                  <c:v>0.16</c:v>
                </c:pt>
                <c:pt idx="1334">
                  <c:v>0.16</c:v>
                </c:pt>
                <c:pt idx="1335">
                  <c:v>0.16</c:v>
                </c:pt>
                <c:pt idx="1336">
                  <c:v>0.16</c:v>
                </c:pt>
                <c:pt idx="1337">
                  <c:v>0.16</c:v>
                </c:pt>
                <c:pt idx="1338">
                  <c:v>0.16</c:v>
                </c:pt>
                <c:pt idx="1339">
                  <c:v>0.16</c:v>
                </c:pt>
                <c:pt idx="1340">
                  <c:v>0.16</c:v>
                </c:pt>
                <c:pt idx="1341">
                  <c:v>0.16</c:v>
                </c:pt>
                <c:pt idx="1342">
                  <c:v>0.16</c:v>
                </c:pt>
                <c:pt idx="1343">
                  <c:v>0.16</c:v>
                </c:pt>
                <c:pt idx="1344">
                  <c:v>0.16</c:v>
                </c:pt>
                <c:pt idx="1345">
                  <c:v>0.16</c:v>
                </c:pt>
                <c:pt idx="1346">
                  <c:v>0.16</c:v>
                </c:pt>
                <c:pt idx="1347">
                  <c:v>0.16</c:v>
                </c:pt>
                <c:pt idx="1348">
                  <c:v>0.16</c:v>
                </c:pt>
                <c:pt idx="1349">
                  <c:v>0.16</c:v>
                </c:pt>
                <c:pt idx="1350">
                  <c:v>0.16</c:v>
                </c:pt>
                <c:pt idx="1351">
                  <c:v>0.16</c:v>
                </c:pt>
                <c:pt idx="1352">
                  <c:v>0.16</c:v>
                </c:pt>
                <c:pt idx="1353">
                  <c:v>0.16</c:v>
                </c:pt>
                <c:pt idx="1354">
                  <c:v>0.16</c:v>
                </c:pt>
                <c:pt idx="1355">
                  <c:v>0.16</c:v>
                </c:pt>
                <c:pt idx="1356">
                  <c:v>0.16</c:v>
                </c:pt>
                <c:pt idx="1357">
                  <c:v>0.16</c:v>
                </c:pt>
                <c:pt idx="1358">
                  <c:v>0.16</c:v>
                </c:pt>
                <c:pt idx="1359">
                  <c:v>0.16</c:v>
                </c:pt>
                <c:pt idx="1360">
                  <c:v>0.17</c:v>
                </c:pt>
                <c:pt idx="1361">
                  <c:v>0.17</c:v>
                </c:pt>
                <c:pt idx="1362">
                  <c:v>0.17</c:v>
                </c:pt>
                <c:pt idx="1363">
                  <c:v>0.17</c:v>
                </c:pt>
                <c:pt idx="1364">
                  <c:v>0.17</c:v>
                </c:pt>
                <c:pt idx="1365">
                  <c:v>0.17</c:v>
                </c:pt>
                <c:pt idx="1366">
                  <c:v>0.17</c:v>
                </c:pt>
                <c:pt idx="1367">
                  <c:v>0.17</c:v>
                </c:pt>
                <c:pt idx="1368">
                  <c:v>0.17</c:v>
                </c:pt>
                <c:pt idx="1369">
                  <c:v>0.17</c:v>
                </c:pt>
                <c:pt idx="1370">
                  <c:v>0.17</c:v>
                </c:pt>
                <c:pt idx="1371">
                  <c:v>0.17</c:v>
                </c:pt>
                <c:pt idx="1372">
                  <c:v>0.17</c:v>
                </c:pt>
                <c:pt idx="1373">
                  <c:v>0.17</c:v>
                </c:pt>
                <c:pt idx="1374">
                  <c:v>0.17</c:v>
                </c:pt>
                <c:pt idx="1375">
                  <c:v>0.17</c:v>
                </c:pt>
                <c:pt idx="1376">
                  <c:v>0.17</c:v>
                </c:pt>
                <c:pt idx="1377">
                  <c:v>0.17</c:v>
                </c:pt>
                <c:pt idx="1378">
                  <c:v>0.17</c:v>
                </c:pt>
                <c:pt idx="1379">
                  <c:v>0.17</c:v>
                </c:pt>
                <c:pt idx="1380">
                  <c:v>0.17</c:v>
                </c:pt>
                <c:pt idx="1381">
                  <c:v>0.17</c:v>
                </c:pt>
                <c:pt idx="1382">
                  <c:v>0.17</c:v>
                </c:pt>
                <c:pt idx="1383">
                  <c:v>0.17</c:v>
                </c:pt>
                <c:pt idx="1384">
                  <c:v>0.17</c:v>
                </c:pt>
                <c:pt idx="1385">
                  <c:v>0.17</c:v>
                </c:pt>
                <c:pt idx="1386">
                  <c:v>0.17</c:v>
                </c:pt>
                <c:pt idx="1387">
                  <c:v>0.17</c:v>
                </c:pt>
                <c:pt idx="1388">
                  <c:v>0.17</c:v>
                </c:pt>
                <c:pt idx="1389">
                  <c:v>0.17</c:v>
                </c:pt>
                <c:pt idx="1390">
                  <c:v>0.17</c:v>
                </c:pt>
                <c:pt idx="1391">
                  <c:v>0.17</c:v>
                </c:pt>
                <c:pt idx="1392">
                  <c:v>0.17</c:v>
                </c:pt>
                <c:pt idx="1393">
                  <c:v>0.18</c:v>
                </c:pt>
                <c:pt idx="1394">
                  <c:v>0.18</c:v>
                </c:pt>
                <c:pt idx="1395">
                  <c:v>0.18</c:v>
                </c:pt>
                <c:pt idx="1396">
                  <c:v>0.18</c:v>
                </c:pt>
                <c:pt idx="1397">
                  <c:v>0.18</c:v>
                </c:pt>
                <c:pt idx="1398">
                  <c:v>0.18</c:v>
                </c:pt>
                <c:pt idx="1399">
                  <c:v>0.18</c:v>
                </c:pt>
                <c:pt idx="1400">
                  <c:v>0.18</c:v>
                </c:pt>
                <c:pt idx="1401">
                  <c:v>0.18</c:v>
                </c:pt>
                <c:pt idx="1402">
                  <c:v>0.18</c:v>
                </c:pt>
                <c:pt idx="1403">
                  <c:v>0.18</c:v>
                </c:pt>
                <c:pt idx="1404">
                  <c:v>0.18</c:v>
                </c:pt>
                <c:pt idx="1405">
                  <c:v>0.18</c:v>
                </c:pt>
                <c:pt idx="1406">
                  <c:v>0.18</c:v>
                </c:pt>
                <c:pt idx="1407">
                  <c:v>0.18</c:v>
                </c:pt>
                <c:pt idx="1408">
                  <c:v>0.18</c:v>
                </c:pt>
                <c:pt idx="1409">
                  <c:v>0.18</c:v>
                </c:pt>
                <c:pt idx="1410">
                  <c:v>0.18</c:v>
                </c:pt>
                <c:pt idx="1411">
                  <c:v>0.18</c:v>
                </c:pt>
                <c:pt idx="1412">
                  <c:v>0.18</c:v>
                </c:pt>
                <c:pt idx="1413">
                  <c:v>0.18</c:v>
                </c:pt>
                <c:pt idx="1414">
                  <c:v>0.18</c:v>
                </c:pt>
                <c:pt idx="1415">
                  <c:v>0.18</c:v>
                </c:pt>
                <c:pt idx="1416">
                  <c:v>0.19</c:v>
                </c:pt>
                <c:pt idx="1417">
                  <c:v>0.19</c:v>
                </c:pt>
                <c:pt idx="1418">
                  <c:v>0.19</c:v>
                </c:pt>
                <c:pt idx="1419">
                  <c:v>0.19</c:v>
                </c:pt>
                <c:pt idx="1420">
                  <c:v>0.19</c:v>
                </c:pt>
                <c:pt idx="1421">
                  <c:v>0.19</c:v>
                </c:pt>
                <c:pt idx="1422">
                  <c:v>0.19</c:v>
                </c:pt>
                <c:pt idx="1423">
                  <c:v>0.19</c:v>
                </c:pt>
                <c:pt idx="1424">
                  <c:v>0.19</c:v>
                </c:pt>
                <c:pt idx="1425">
                  <c:v>0.19</c:v>
                </c:pt>
                <c:pt idx="1426">
                  <c:v>0.19</c:v>
                </c:pt>
                <c:pt idx="1427">
                  <c:v>0.19</c:v>
                </c:pt>
                <c:pt idx="1428">
                  <c:v>0.19</c:v>
                </c:pt>
                <c:pt idx="1429">
                  <c:v>0.19</c:v>
                </c:pt>
                <c:pt idx="1430">
                  <c:v>0.19</c:v>
                </c:pt>
                <c:pt idx="1431">
                  <c:v>0.19</c:v>
                </c:pt>
                <c:pt idx="1432">
                  <c:v>0.19</c:v>
                </c:pt>
                <c:pt idx="1433">
                  <c:v>0.19</c:v>
                </c:pt>
                <c:pt idx="1434">
                  <c:v>0.19</c:v>
                </c:pt>
                <c:pt idx="1435">
                  <c:v>0.19</c:v>
                </c:pt>
                <c:pt idx="1436">
                  <c:v>0.19</c:v>
                </c:pt>
                <c:pt idx="1437">
                  <c:v>0.18</c:v>
                </c:pt>
                <c:pt idx="1438">
                  <c:v>0.18</c:v>
                </c:pt>
                <c:pt idx="1439">
                  <c:v>0.18</c:v>
                </c:pt>
                <c:pt idx="1440">
                  <c:v>0.18</c:v>
                </c:pt>
                <c:pt idx="1441">
                  <c:v>0.18</c:v>
                </c:pt>
                <c:pt idx="1442">
                  <c:v>0.18</c:v>
                </c:pt>
                <c:pt idx="1443">
                  <c:v>0.18</c:v>
                </c:pt>
                <c:pt idx="1444">
                  <c:v>0.18</c:v>
                </c:pt>
                <c:pt idx="1445">
                  <c:v>0.18</c:v>
                </c:pt>
                <c:pt idx="1446">
                  <c:v>0.18</c:v>
                </c:pt>
                <c:pt idx="1447">
                  <c:v>0.18</c:v>
                </c:pt>
                <c:pt idx="1448">
                  <c:v>0.18</c:v>
                </c:pt>
                <c:pt idx="1449">
                  <c:v>0.18</c:v>
                </c:pt>
                <c:pt idx="1450">
                  <c:v>0.18</c:v>
                </c:pt>
                <c:pt idx="1451">
                  <c:v>0.18</c:v>
                </c:pt>
                <c:pt idx="1452">
                  <c:v>0.18</c:v>
                </c:pt>
                <c:pt idx="1453">
                  <c:v>0.18</c:v>
                </c:pt>
                <c:pt idx="1454">
                  <c:v>0.18</c:v>
                </c:pt>
                <c:pt idx="1455">
                  <c:v>0.18</c:v>
                </c:pt>
                <c:pt idx="1456">
                  <c:v>0.18</c:v>
                </c:pt>
                <c:pt idx="1457">
                  <c:v>0.18</c:v>
                </c:pt>
                <c:pt idx="1458">
                  <c:v>0.18</c:v>
                </c:pt>
                <c:pt idx="1459">
                  <c:v>0.18</c:v>
                </c:pt>
                <c:pt idx="1460">
                  <c:v>0.18</c:v>
                </c:pt>
                <c:pt idx="1461">
                  <c:v>0.18</c:v>
                </c:pt>
                <c:pt idx="1462">
                  <c:v>0.18</c:v>
                </c:pt>
                <c:pt idx="1463">
                  <c:v>0.18</c:v>
                </c:pt>
                <c:pt idx="1464">
                  <c:v>0.18</c:v>
                </c:pt>
                <c:pt idx="1465">
                  <c:v>0.18</c:v>
                </c:pt>
                <c:pt idx="1466">
                  <c:v>0.18</c:v>
                </c:pt>
                <c:pt idx="1467">
                  <c:v>0.18</c:v>
                </c:pt>
                <c:pt idx="1468">
                  <c:v>0.18</c:v>
                </c:pt>
                <c:pt idx="1469">
                  <c:v>0.18</c:v>
                </c:pt>
                <c:pt idx="1470">
                  <c:v>0.18</c:v>
                </c:pt>
                <c:pt idx="1471">
                  <c:v>0.18</c:v>
                </c:pt>
                <c:pt idx="1472">
                  <c:v>0.18</c:v>
                </c:pt>
                <c:pt idx="1473">
                  <c:v>0.18</c:v>
                </c:pt>
                <c:pt idx="1474">
                  <c:v>0.18</c:v>
                </c:pt>
                <c:pt idx="1475">
                  <c:v>0.18</c:v>
                </c:pt>
                <c:pt idx="1476">
                  <c:v>0.18</c:v>
                </c:pt>
                <c:pt idx="1477">
                  <c:v>0.18</c:v>
                </c:pt>
                <c:pt idx="1478">
                  <c:v>0.18</c:v>
                </c:pt>
                <c:pt idx="1479">
                  <c:v>0.18</c:v>
                </c:pt>
                <c:pt idx="1480">
                  <c:v>0.18</c:v>
                </c:pt>
                <c:pt idx="1481">
                  <c:v>0.18</c:v>
                </c:pt>
                <c:pt idx="1482">
                  <c:v>0.18</c:v>
                </c:pt>
                <c:pt idx="1483">
                  <c:v>0.18</c:v>
                </c:pt>
                <c:pt idx="1484">
                  <c:v>0.18</c:v>
                </c:pt>
                <c:pt idx="1485">
                  <c:v>0.18</c:v>
                </c:pt>
                <c:pt idx="1486">
                  <c:v>0.18</c:v>
                </c:pt>
                <c:pt idx="1487">
                  <c:v>0.18</c:v>
                </c:pt>
                <c:pt idx="1488">
                  <c:v>0.18</c:v>
                </c:pt>
                <c:pt idx="1489">
                  <c:v>0.18</c:v>
                </c:pt>
                <c:pt idx="1490">
                  <c:v>0.18</c:v>
                </c:pt>
                <c:pt idx="1491">
                  <c:v>0.18</c:v>
                </c:pt>
                <c:pt idx="1492">
                  <c:v>0.18</c:v>
                </c:pt>
                <c:pt idx="1493">
                  <c:v>0.18</c:v>
                </c:pt>
                <c:pt idx="1494">
                  <c:v>0.18</c:v>
                </c:pt>
                <c:pt idx="1495">
                  <c:v>0.18</c:v>
                </c:pt>
                <c:pt idx="1496">
                  <c:v>0.18</c:v>
                </c:pt>
                <c:pt idx="1497">
                  <c:v>0.18</c:v>
                </c:pt>
                <c:pt idx="1498">
                  <c:v>0.18</c:v>
                </c:pt>
                <c:pt idx="1499">
                  <c:v>0.18</c:v>
                </c:pt>
                <c:pt idx="1500">
                  <c:v>0.18</c:v>
                </c:pt>
                <c:pt idx="1501">
                  <c:v>0.18</c:v>
                </c:pt>
                <c:pt idx="1502">
                  <c:v>0.18</c:v>
                </c:pt>
                <c:pt idx="1503">
                  <c:v>0.18</c:v>
                </c:pt>
                <c:pt idx="1504">
                  <c:v>0.18</c:v>
                </c:pt>
                <c:pt idx="1505">
                  <c:v>0.18</c:v>
                </c:pt>
                <c:pt idx="1506">
                  <c:v>0.18</c:v>
                </c:pt>
                <c:pt idx="1507">
                  <c:v>0.18</c:v>
                </c:pt>
                <c:pt idx="1508">
                  <c:v>0.18</c:v>
                </c:pt>
                <c:pt idx="1509">
                  <c:v>0.18</c:v>
                </c:pt>
                <c:pt idx="1510">
                  <c:v>0.18</c:v>
                </c:pt>
                <c:pt idx="1511">
                  <c:v>0.18</c:v>
                </c:pt>
                <c:pt idx="1512">
                  <c:v>0.18</c:v>
                </c:pt>
                <c:pt idx="1513">
                  <c:v>0.18</c:v>
                </c:pt>
                <c:pt idx="1514">
                  <c:v>0.18</c:v>
                </c:pt>
                <c:pt idx="1515">
                  <c:v>0.18</c:v>
                </c:pt>
                <c:pt idx="1516">
                  <c:v>0.18</c:v>
                </c:pt>
                <c:pt idx="1517">
                  <c:v>0.18</c:v>
                </c:pt>
                <c:pt idx="1518">
                  <c:v>0.18</c:v>
                </c:pt>
                <c:pt idx="1519">
                  <c:v>0.18</c:v>
                </c:pt>
                <c:pt idx="1520">
                  <c:v>0.18</c:v>
                </c:pt>
                <c:pt idx="1521">
                  <c:v>0.18</c:v>
                </c:pt>
                <c:pt idx="1522">
                  <c:v>0.18</c:v>
                </c:pt>
                <c:pt idx="1523">
                  <c:v>0.18</c:v>
                </c:pt>
                <c:pt idx="1524">
                  <c:v>0.18</c:v>
                </c:pt>
                <c:pt idx="1525">
                  <c:v>0.18</c:v>
                </c:pt>
                <c:pt idx="1526">
                  <c:v>0.18</c:v>
                </c:pt>
                <c:pt idx="1527">
                  <c:v>0.18</c:v>
                </c:pt>
                <c:pt idx="1528">
                  <c:v>0.18</c:v>
                </c:pt>
                <c:pt idx="1529">
                  <c:v>0.18</c:v>
                </c:pt>
                <c:pt idx="1530">
                  <c:v>0.18</c:v>
                </c:pt>
                <c:pt idx="1531">
                  <c:v>0.18</c:v>
                </c:pt>
                <c:pt idx="1532">
                  <c:v>0.18</c:v>
                </c:pt>
                <c:pt idx="1533">
                  <c:v>0.18</c:v>
                </c:pt>
                <c:pt idx="1534">
                  <c:v>0.18</c:v>
                </c:pt>
                <c:pt idx="1535">
                  <c:v>0.18</c:v>
                </c:pt>
                <c:pt idx="1536">
                  <c:v>0.18</c:v>
                </c:pt>
                <c:pt idx="1537">
                  <c:v>0.18</c:v>
                </c:pt>
                <c:pt idx="1538">
                  <c:v>0.18</c:v>
                </c:pt>
                <c:pt idx="1539">
                  <c:v>0.18</c:v>
                </c:pt>
                <c:pt idx="1540">
                  <c:v>0.18</c:v>
                </c:pt>
                <c:pt idx="1541">
                  <c:v>0.18</c:v>
                </c:pt>
                <c:pt idx="1542">
                  <c:v>0.18</c:v>
                </c:pt>
                <c:pt idx="1543">
                  <c:v>0.18</c:v>
                </c:pt>
                <c:pt idx="1544">
                  <c:v>0.18</c:v>
                </c:pt>
                <c:pt idx="1545">
                  <c:v>0.18</c:v>
                </c:pt>
                <c:pt idx="1546">
                  <c:v>0.18</c:v>
                </c:pt>
                <c:pt idx="1547">
                  <c:v>0.18</c:v>
                </c:pt>
                <c:pt idx="1548">
                  <c:v>0.18</c:v>
                </c:pt>
                <c:pt idx="1549">
                  <c:v>0.18</c:v>
                </c:pt>
                <c:pt idx="1550">
                  <c:v>0.18</c:v>
                </c:pt>
                <c:pt idx="1551">
                  <c:v>0.18</c:v>
                </c:pt>
                <c:pt idx="1552">
                  <c:v>0.18</c:v>
                </c:pt>
                <c:pt idx="1553">
                  <c:v>0.18</c:v>
                </c:pt>
                <c:pt idx="1554">
                  <c:v>0.18</c:v>
                </c:pt>
                <c:pt idx="1555">
                  <c:v>0.18</c:v>
                </c:pt>
                <c:pt idx="1556">
                  <c:v>0.18</c:v>
                </c:pt>
                <c:pt idx="1557">
                  <c:v>0.18</c:v>
                </c:pt>
                <c:pt idx="1558">
                  <c:v>0.18</c:v>
                </c:pt>
                <c:pt idx="1559">
                  <c:v>0.18</c:v>
                </c:pt>
                <c:pt idx="1560">
                  <c:v>0.18</c:v>
                </c:pt>
                <c:pt idx="1561">
                  <c:v>0.18</c:v>
                </c:pt>
                <c:pt idx="1562">
                  <c:v>0.18</c:v>
                </c:pt>
                <c:pt idx="1563">
                  <c:v>0.18</c:v>
                </c:pt>
                <c:pt idx="1564">
                  <c:v>0.18</c:v>
                </c:pt>
                <c:pt idx="1565">
                  <c:v>0.18</c:v>
                </c:pt>
                <c:pt idx="1566">
                  <c:v>0.18</c:v>
                </c:pt>
                <c:pt idx="1567">
                  <c:v>0.18</c:v>
                </c:pt>
                <c:pt idx="1568">
                  <c:v>0.18</c:v>
                </c:pt>
                <c:pt idx="1569">
                  <c:v>0.18</c:v>
                </c:pt>
                <c:pt idx="1570">
                  <c:v>0.18</c:v>
                </c:pt>
                <c:pt idx="1571">
                  <c:v>0.18</c:v>
                </c:pt>
                <c:pt idx="1572">
                  <c:v>0.18</c:v>
                </c:pt>
                <c:pt idx="1573">
                  <c:v>0.18</c:v>
                </c:pt>
                <c:pt idx="1574">
                  <c:v>0.18</c:v>
                </c:pt>
                <c:pt idx="1575">
                  <c:v>0.18</c:v>
                </c:pt>
                <c:pt idx="1576">
                  <c:v>0.18</c:v>
                </c:pt>
                <c:pt idx="1577">
                  <c:v>0.18</c:v>
                </c:pt>
                <c:pt idx="1578">
                  <c:v>0.17</c:v>
                </c:pt>
                <c:pt idx="1579">
                  <c:v>0.17</c:v>
                </c:pt>
                <c:pt idx="1580">
                  <c:v>0.17</c:v>
                </c:pt>
                <c:pt idx="1581">
                  <c:v>0.17</c:v>
                </c:pt>
                <c:pt idx="1582">
                  <c:v>0.17</c:v>
                </c:pt>
                <c:pt idx="1583">
                  <c:v>0.17</c:v>
                </c:pt>
                <c:pt idx="1584">
                  <c:v>0.17</c:v>
                </c:pt>
                <c:pt idx="1585">
                  <c:v>0.17</c:v>
                </c:pt>
                <c:pt idx="1586">
                  <c:v>0.17</c:v>
                </c:pt>
                <c:pt idx="1587">
                  <c:v>0.17</c:v>
                </c:pt>
                <c:pt idx="1588">
                  <c:v>0.17</c:v>
                </c:pt>
                <c:pt idx="1589">
                  <c:v>0.17</c:v>
                </c:pt>
                <c:pt idx="1590">
                  <c:v>0.17</c:v>
                </c:pt>
                <c:pt idx="1591">
                  <c:v>0.17</c:v>
                </c:pt>
                <c:pt idx="1592">
                  <c:v>0.17</c:v>
                </c:pt>
                <c:pt idx="1593">
                  <c:v>0.17</c:v>
                </c:pt>
                <c:pt idx="1594">
                  <c:v>0.17</c:v>
                </c:pt>
                <c:pt idx="1595">
                  <c:v>0.17</c:v>
                </c:pt>
                <c:pt idx="1596">
                  <c:v>0.17</c:v>
                </c:pt>
                <c:pt idx="1597">
                  <c:v>0.17</c:v>
                </c:pt>
                <c:pt idx="1598">
                  <c:v>0.17</c:v>
                </c:pt>
                <c:pt idx="1599">
                  <c:v>0.17</c:v>
                </c:pt>
                <c:pt idx="1600">
                  <c:v>0.17</c:v>
                </c:pt>
                <c:pt idx="1601">
                  <c:v>0.17</c:v>
                </c:pt>
                <c:pt idx="1602">
                  <c:v>0.17</c:v>
                </c:pt>
                <c:pt idx="1603">
                  <c:v>0.17</c:v>
                </c:pt>
                <c:pt idx="1604">
                  <c:v>0.17</c:v>
                </c:pt>
                <c:pt idx="1605">
                  <c:v>0.17</c:v>
                </c:pt>
                <c:pt idx="1606">
                  <c:v>0.17</c:v>
                </c:pt>
                <c:pt idx="1607">
                  <c:v>0.17</c:v>
                </c:pt>
                <c:pt idx="1608">
                  <c:v>0.17</c:v>
                </c:pt>
                <c:pt idx="1609">
                  <c:v>0.17</c:v>
                </c:pt>
                <c:pt idx="1610">
                  <c:v>0.17</c:v>
                </c:pt>
                <c:pt idx="1611">
                  <c:v>0.17</c:v>
                </c:pt>
                <c:pt idx="1612">
                  <c:v>0.17</c:v>
                </c:pt>
                <c:pt idx="1613">
                  <c:v>0.17</c:v>
                </c:pt>
                <c:pt idx="1614">
                  <c:v>0.17</c:v>
                </c:pt>
                <c:pt idx="1615">
                  <c:v>0.17</c:v>
                </c:pt>
                <c:pt idx="1616">
                  <c:v>0.17</c:v>
                </c:pt>
                <c:pt idx="1617">
                  <c:v>0.17</c:v>
                </c:pt>
                <c:pt idx="1618">
                  <c:v>0.17</c:v>
                </c:pt>
                <c:pt idx="1619">
                  <c:v>0.17</c:v>
                </c:pt>
                <c:pt idx="1620">
                  <c:v>0.17</c:v>
                </c:pt>
                <c:pt idx="1621">
                  <c:v>0.17</c:v>
                </c:pt>
                <c:pt idx="1622">
                  <c:v>0.17</c:v>
                </c:pt>
                <c:pt idx="1623">
                  <c:v>0.18</c:v>
                </c:pt>
                <c:pt idx="1624">
                  <c:v>0.18</c:v>
                </c:pt>
                <c:pt idx="1625">
                  <c:v>0.18</c:v>
                </c:pt>
                <c:pt idx="1626">
                  <c:v>0.18</c:v>
                </c:pt>
                <c:pt idx="1627">
                  <c:v>0.18</c:v>
                </c:pt>
                <c:pt idx="1628">
                  <c:v>0.18</c:v>
                </c:pt>
                <c:pt idx="1629">
                  <c:v>0.18</c:v>
                </c:pt>
                <c:pt idx="1630">
                  <c:v>0.18</c:v>
                </c:pt>
                <c:pt idx="1631">
                  <c:v>0.18</c:v>
                </c:pt>
                <c:pt idx="1632">
                  <c:v>0.18</c:v>
                </c:pt>
                <c:pt idx="1633">
                  <c:v>0.18</c:v>
                </c:pt>
                <c:pt idx="1634">
                  <c:v>0.18</c:v>
                </c:pt>
                <c:pt idx="1635">
                  <c:v>0.18</c:v>
                </c:pt>
                <c:pt idx="1636">
                  <c:v>0.18</c:v>
                </c:pt>
                <c:pt idx="1637">
                  <c:v>0.18</c:v>
                </c:pt>
                <c:pt idx="1638">
                  <c:v>0.18</c:v>
                </c:pt>
                <c:pt idx="1639">
                  <c:v>0.18</c:v>
                </c:pt>
                <c:pt idx="1640">
                  <c:v>0.18</c:v>
                </c:pt>
                <c:pt idx="1641">
                  <c:v>0.18</c:v>
                </c:pt>
                <c:pt idx="1642">
                  <c:v>0.18</c:v>
                </c:pt>
                <c:pt idx="1643">
                  <c:v>0.18</c:v>
                </c:pt>
                <c:pt idx="1644">
                  <c:v>0.18</c:v>
                </c:pt>
                <c:pt idx="1645">
                  <c:v>0.18</c:v>
                </c:pt>
                <c:pt idx="1646">
                  <c:v>0.18</c:v>
                </c:pt>
                <c:pt idx="1647">
                  <c:v>0.18</c:v>
                </c:pt>
                <c:pt idx="1648">
                  <c:v>0.18</c:v>
                </c:pt>
                <c:pt idx="1649">
                  <c:v>0.18</c:v>
                </c:pt>
                <c:pt idx="1650">
                  <c:v>0.18</c:v>
                </c:pt>
                <c:pt idx="1651">
                  <c:v>0.18</c:v>
                </c:pt>
                <c:pt idx="1652">
                  <c:v>0.18</c:v>
                </c:pt>
                <c:pt idx="1653">
                  <c:v>0.18</c:v>
                </c:pt>
                <c:pt idx="1654">
                  <c:v>0.18</c:v>
                </c:pt>
                <c:pt idx="1655">
                  <c:v>0.18</c:v>
                </c:pt>
                <c:pt idx="1656">
                  <c:v>0.18</c:v>
                </c:pt>
                <c:pt idx="1657">
                  <c:v>0.18</c:v>
                </c:pt>
                <c:pt idx="1658">
                  <c:v>0.18</c:v>
                </c:pt>
                <c:pt idx="1659">
                  <c:v>0.18</c:v>
                </c:pt>
                <c:pt idx="1660">
                  <c:v>0.18</c:v>
                </c:pt>
                <c:pt idx="1661">
                  <c:v>0.18</c:v>
                </c:pt>
                <c:pt idx="1662">
                  <c:v>0.18</c:v>
                </c:pt>
                <c:pt idx="1663">
                  <c:v>0.18</c:v>
                </c:pt>
                <c:pt idx="1664">
                  <c:v>0.18</c:v>
                </c:pt>
                <c:pt idx="1665">
                  <c:v>0.18</c:v>
                </c:pt>
                <c:pt idx="1666">
                  <c:v>0.18</c:v>
                </c:pt>
                <c:pt idx="1667">
                  <c:v>0.18</c:v>
                </c:pt>
                <c:pt idx="1668">
                  <c:v>0.18</c:v>
                </c:pt>
                <c:pt idx="1669">
                  <c:v>0.18</c:v>
                </c:pt>
                <c:pt idx="1670">
                  <c:v>0.17</c:v>
                </c:pt>
                <c:pt idx="1671">
                  <c:v>0.17</c:v>
                </c:pt>
                <c:pt idx="1672">
                  <c:v>0.17</c:v>
                </c:pt>
                <c:pt idx="1673">
                  <c:v>0.17</c:v>
                </c:pt>
                <c:pt idx="1674">
                  <c:v>0.17</c:v>
                </c:pt>
                <c:pt idx="1675">
                  <c:v>0.17</c:v>
                </c:pt>
                <c:pt idx="1676">
                  <c:v>0.17</c:v>
                </c:pt>
                <c:pt idx="1677">
                  <c:v>0.17</c:v>
                </c:pt>
                <c:pt idx="1678">
                  <c:v>0.17</c:v>
                </c:pt>
                <c:pt idx="1679">
                  <c:v>0.17</c:v>
                </c:pt>
                <c:pt idx="1680">
                  <c:v>0.17</c:v>
                </c:pt>
                <c:pt idx="1681">
                  <c:v>0.17</c:v>
                </c:pt>
                <c:pt idx="1682">
                  <c:v>0.17</c:v>
                </c:pt>
                <c:pt idx="1683">
                  <c:v>0.17</c:v>
                </c:pt>
                <c:pt idx="1684">
                  <c:v>0.17</c:v>
                </c:pt>
                <c:pt idx="1685">
                  <c:v>0.17</c:v>
                </c:pt>
                <c:pt idx="1686">
                  <c:v>0.17</c:v>
                </c:pt>
                <c:pt idx="1687">
                  <c:v>0.17</c:v>
                </c:pt>
                <c:pt idx="1688">
                  <c:v>0.17</c:v>
                </c:pt>
                <c:pt idx="1689">
                  <c:v>0.17</c:v>
                </c:pt>
                <c:pt idx="1690">
                  <c:v>0.17</c:v>
                </c:pt>
                <c:pt idx="1691">
                  <c:v>0.17</c:v>
                </c:pt>
                <c:pt idx="1692">
                  <c:v>0.17</c:v>
                </c:pt>
                <c:pt idx="1693">
                  <c:v>0.17</c:v>
                </c:pt>
                <c:pt idx="1694">
                  <c:v>0.17</c:v>
                </c:pt>
                <c:pt idx="1695">
                  <c:v>0.17</c:v>
                </c:pt>
                <c:pt idx="1696">
                  <c:v>0.17</c:v>
                </c:pt>
                <c:pt idx="1697">
                  <c:v>0.17</c:v>
                </c:pt>
                <c:pt idx="1698">
                  <c:v>0.17</c:v>
                </c:pt>
                <c:pt idx="1699">
                  <c:v>0.17</c:v>
                </c:pt>
                <c:pt idx="1700">
                  <c:v>0.17</c:v>
                </c:pt>
                <c:pt idx="1701">
                  <c:v>0.17</c:v>
                </c:pt>
                <c:pt idx="1702">
                  <c:v>0.17</c:v>
                </c:pt>
                <c:pt idx="1703">
                  <c:v>0.17</c:v>
                </c:pt>
                <c:pt idx="1704">
                  <c:v>0.17</c:v>
                </c:pt>
                <c:pt idx="1705">
                  <c:v>0.17</c:v>
                </c:pt>
                <c:pt idx="1706">
                  <c:v>0.17</c:v>
                </c:pt>
                <c:pt idx="1707">
                  <c:v>0.17</c:v>
                </c:pt>
                <c:pt idx="1708">
                  <c:v>0.17</c:v>
                </c:pt>
                <c:pt idx="1709">
                  <c:v>0.17</c:v>
                </c:pt>
                <c:pt idx="1710">
                  <c:v>0.17</c:v>
                </c:pt>
                <c:pt idx="1711">
                  <c:v>0.17</c:v>
                </c:pt>
                <c:pt idx="1712">
                  <c:v>0.17</c:v>
                </c:pt>
                <c:pt idx="1713">
                  <c:v>0.17</c:v>
                </c:pt>
                <c:pt idx="1714">
                  <c:v>0.17</c:v>
                </c:pt>
                <c:pt idx="1715">
                  <c:v>0.17</c:v>
                </c:pt>
                <c:pt idx="1716">
                  <c:v>0.17</c:v>
                </c:pt>
                <c:pt idx="1717">
                  <c:v>0.17</c:v>
                </c:pt>
                <c:pt idx="1718">
                  <c:v>0.17</c:v>
                </c:pt>
                <c:pt idx="1719">
                  <c:v>0.17</c:v>
                </c:pt>
                <c:pt idx="1720">
                  <c:v>0.17</c:v>
                </c:pt>
                <c:pt idx="1721">
                  <c:v>0.17</c:v>
                </c:pt>
                <c:pt idx="1722">
                  <c:v>0.17</c:v>
                </c:pt>
                <c:pt idx="1723">
                  <c:v>0.17</c:v>
                </c:pt>
                <c:pt idx="1724">
                  <c:v>0.17</c:v>
                </c:pt>
                <c:pt idx="1725">
                  <c:v>0.17</c:v>
                </c:pt>
                <c:pt idx="1726">
                  <c:v>0.17</c:v>
                </c:pt>
                <c:pt idx="1727">
                  <c:v>0.17</c:v>
                </c:pt>
                <c:pt idx="1728">
                  <c:v>0.17</c:v>
                </c:pt>
                <c:pt idx="1729">
                  <c:v>0.17</c:v>
                </c:pt>
                <c:pt idx="1730">
                  <c:v>0.17</c:v>
                </c:pt>
                <c:pt idx="1731">
                  <c:v>0.17</c:v>
                </c:pt>
                <c:pt idx="1732">
                  <c:v>0.17</c:v>
                </c:pt>
                <c:pt idx="1733">
                  <c:v>0.17</c:v>
                </c:pt>
                <c:pt idx="1734">
                  <c:v>0.17</c:v>
                </c:pt>
                <c:pt idx="1735">
                  <c:v>0.17</c:v>
                </c:pt>
                <c:pt idx="1736">
                  <c:v>0.17</c:v>
                </c:pt>
                <c:pt idx="1737">
                  <c:v>0.17</c:v>
                </c:pt>
                <c:pt idx="1738">
                  <c:v>0.17</c:v>
                </c:pt>
                <c:pt idx="1739">
                  <c:v>0.17</c:v>
                </c:pt>
                <c:pt idx="1740">
                  <c:v>0.17</c:v>
                </c:pt>
                <c:pt idx="1741">
                  <c:v>0.17</c:v>
                </c:pt>
                <c:pt idx="1742">
                  <c:v>0.17</c:v>
                </c:pt>
                <c:pt idx="1743">
                  <c:v>0.17</c:v>
                </c:pt>
                <c:pt idx="1744">
                  <c:v>0.17</c:v>
                </c:pt>
                <c:pt idx="1745">
                  <c:v>0.17</c:v>
                </c:pt>
                <c:pt idx="1746">
                  <c:v>0.17</c:v>
                </c:pt>
                <c:pt idx="1747">
                  <c:v>0.17</c:v>
                </c:pt>
                <c:pt idx="1748">
                  <c:v>0.17</c:v>
                </c:pt>
                <c:pt idx="1749">
                  <c:v>0.17</c:v>
                </c:pt>
                <c:pt idx="1750">
                  <c:v>0.17</c:v>
                </c:pt>
                <c:pt idx="1751">
                  <c:v>0.17</c:v>
                </c:pt>
                <c:pt idx="1752">
                  <c:v>0.18</c:v>
                </c:pt>
                <c:pt idx="1753">
                  <c:v>0.18</c:v>
                </c:pt>
                <c:pt idx="1754">
                  <c:v>0.18</c:v>
                </c:pt>
                <c:pt idx="1755">
                  <c:v>0.18</c:v>
                </c:pt>
                <c:pt idx="1756">
                  <c:v>0.18</c:v>
                </c:pt>
                <c:pt idx="1757">
                  <c:v>0.18</c:v>
                </c:pt>
                <c:pt idx="1758">
                  <c:v>0.18</c:v>
                </c:pt>
                <c:pt idx="1759">
                  <c:v>0.18</c:v>
                </c:pt>
                <c:pt idx="1760">
                  <c:v>0.18</c:v>
                </c:pt>
                <c:pt idx="1761">
                  <c:v>0.18</c:v>
                </c:pt>
                <c:pt idx="1762">
                  <c:v>0.18</c:v>
                </c:pt>
                <c:pt idx="1763">
                  <c:v>0.18</c:v>
                </c:pt>
                <c:pt idx="1764">
                  <c:v>0.18</c:v>
                </c:pt>
                <c:pt idx="1765">
                  <c:v>0.18</c:v>
                </c:pt>
                <c:pt idx="1766">
                  <c:v>0.18</c:v>
                </c:pt>
                <c:pt idx="1767">
                  <c:v>0.18</c:v>
                </c:pt>
                <c:pt idx="1768">
                  <c:v>0.18</c:v>
                </c:pt>
                <c:pt idx="1769">
                  <c:v>0.18</c:v>
                </c:pt>
                <c:pt idx="1770">
                  <c:v>0.18</c:v>
                </c:pt>
                <c:pt idx="1771">
                  <c:v>0.19</c:v>
                </c:pt>
                <c:pt idx="1772">
                  <c:v>0.19</c:v>
                </c:pt>
                <c:pt idx="1773">
                  <c:v>0.19</c:v>
                </c:pt>
                <c:pt idx="1774">
                  <c:v>0.19</c:v>
                </c:pt>
                <c:pt idx="1775">
                  <c:v>0.19</c:v>
                </c:pt>
                <c:pt idx="1776">
                  <c:v>0.19</c:v>
                </c:pt>
                <c:pt idx="1777">
                  <c:v>0.19</c:v>
                </c:pt>
                <c:pt idx="1778">
                  <c:v>0.19</c:v>
                </c:pt>
                <c:pt idx="1779">
                  <c:v>0.19</c:v>
                </c:pt>
                <c:pt idx="1780">
                  <c:v>0.19</c:v>
                </c:pt>
                <c:pt idx="1781">
                  <c:v>0.19</c:v>
                </c:pt>
                <c:pt idx="1782">
                  <c:v>0.19</c:v>
                </c:pt>
                <c:pt idx="1783">
                  <c:v>0.19</c:v>
                </c:pt>
                <c:pt idx="1784">
                  <c:v>0.19</c:v>
                </c:pt>
                <c:pt idx="1785">
                  <c:v>0.19</c:v>
                </c:pt>
                <c:pt idx="1786">
                  <c:v>0.19</c:v>
                </c:pt>
                <c:pt idx="1787">
                  <c:v>0.19</c:v>
                </c:pt>
                <c:pt idx="1788">
                  <c:v>0.19</c:v>
                </c:pt>
                <c:pt idx="1789">
                  <c:v>0.19</c:v>
                </c:pt>
                <c:pt idx="1790">
                  <c:v>0.19</c:v>
                </c:pt>
                <c:pt idx="1791">
                  <c:v>0.19</c:v>
                </c:pt>
                <c:pt idx="1792">
                  <c:v>0.19</c:v>
                </c:pt>
                <c:pt idx="1793">
                  <c:v>0.19</c:v>
                </c:pt>
                <c:pt idx="1794">
                  <c:v>0.19</c:v>
                </c:pt>
                <c:pt idx="1795">
                  <c:v>0.19</c:v>
                </c:pt>
                <c:pt idx="1796">
                  <c:v>0.19</c:v>
                </c:pt>
                <c:pt idx="1797">
                  <c:v>0.19</c:v>
                </c:pt>
                <c:pt idx="1798">
                  <c:v>0.19</c:v>
                </c:pt>
                <c:pt idx="1799">
                  <c:v>0.19</c:v>
                </c:pt>
                <c:pt idx="1800">
                  <c:v>0.19</c:v>
                </c:pt>
                <c:pt idx="1801">
                  <c:v>0.19</c:v>
                </c:pt>
                <c:pt idx="1802">
                  <c:v>0.19</c:v>
                </c:pt>
                <c:pt idx="1803">
                  <c:v>0.19</c:v>
                </c:pt>
                <c:pt idx="1804">
                  <c:v>0.19</c:v>
                </c:pt>
                <c:pt idx="1805">
                  <c:v>0.19</c:v>
                </c:pt>
                <c:pt idx="1806">
                  <c:v>0.19</c:v>
                </c:pt>
                <c:pt idx="1807">
                  <c:v>0.19</c:v>
                </c:pt>
                <c:pt idx="1808">
                  <c:v>0.19</c:v>
                </c:pt>
                <c:pt idx="1809">
                  <c:v>0.19</c:v>
                </c:pt>
                <c:pt idx="1810">
                  <c:v>0.19</c:v>
                </c:pt>
                <c:pt idx="1811">
                  <c:v>0.19</c:v>
                </c:pt>
                <c:pt idx="1812">
                  <c:v>0.19</c:v>
                </c:pt>
                <c:pt idx="1813">
                  <c:v>0.18</c:v>
                </c:pt>
                <c:pt idx="1814">
                  <c:v>0.18</c:v>
                </c:pt>
                <c:pt idx="1815">
                  <c:v>0.18</c:v>
                </c:pt>
                <c:pt idx="1816">
                  <c:v>0.18</c:v>
                </c:pt>
                <c:pt idx="1817">
                  <c:v>0.18</c:v>
                </c:pt>
                <c:pt idx="1818">
                  <c:v>0.18</c:v>
                </c:pt>
                <c:pt idx="1819">
                  <c:v>0.18</c:v>
                </c:pt>
                <c:pt idx="1820">
                  <c:v>0.18</c:v>
                </c:pt>
                <c:pt idx="1821">
                  <c:v>0.18</c:v>
                </c:pt>
                <c:pt idx="1822">
                  <c:v>0.18</c:v>
                </c:pt>
                <c:pt idx="1823">
                  <c:v>0.18</c:v>
                </c:pt>
                <c:pt idx="1824">
                  <c:v>0.18</c:v>
                </c:pt>
                <c:pt idx="1825">
                  <c:v>0.18</c:v>
                </c:pt>
                <c:pt idx="1826">
                  <c:v>0.18</c:v>
                </c:pt>
                <c:pt idx="1827">
                  <c:v>0.18</c:v>
                </c:pt>
                <c:pt idx="1828">
                  <c:v>0.17</c:v>
                </c:pt>
                <c:pt idx="1829">
                  <c:v>0.17</c:v>
                </c:pt>
                <c:pt idx="1830">
                  <c:v>0.17</c:v>
                </c:pt>
                <c:pt idx="1831">
                  <c:v>0.17</c:v>
                </c:pt>
                <c:pt idx="1832">
                  <c:v>0.17</c:v>
                </c:pt>
                <c:pt idx="1833">
                  <c:v>0.17</c:v>
                </c:pt>
                <c:pt idx="1834">
                  <c:v>0.17</c:v>
                </c:pt>
                <c:pt idx="1835">
                  <c:v>0.17</c:v>
                </c:pt>
                <c:pt idx="1836">
                  <c:v>0.17</c:v>
                </c:pt>
                <c:pt idx="1837">
                  <c:v>0.17</c:v>
                </c:pt>
                <c:pt idx="1838">
                  <c:v>0.17</c:v>
                </c:pt>
                <c:pt idx="1839">
                  <c:v>0.17</c:v>
                </c:pt>
                <c:pt idx="1840">
                  <c:v>0.17</c:v>
                </c:pt>
                <c:pt idx="1841">
                  <c:v>0.17</c:v>
                </c:pt>
                <c:pt idx="1842">
                  <c:v>0.17</c:v>
                </c:pt>
                <c:pt idx="1843">
                  <c:v>0.16</c:v>
                </c:pt>
                <c:pt idx="1844">
                  <c:v>0.16</c:v>
                </c:pt>
                <c:pt idx="1845">
                  <c:v>0.16</c:v>
                </c:pt>
                <c:pt idx="1846">
                  <c:v>0.16</c:v>
                </c:pt>
                <c:pt idx="1847">
                  <c:v>0.16</c:v>
                </c:pt>
                <c:pt idx="1848">
                  <c:v>0.16</c:v>
                </c:pt>
                <c:pt idx="1849">
                  <c:v>0.16</c:v>
                </c:pt>
                <c:pt idx="1850">
                  <c:v>0.16</c:v>
                </c:pt>
                <c:pt idx="1851">
                  <c:v>0.16</c:v>
                </c:pt>
                <c:pt idx="1852">
                  <c:v>0.16</c:v>
                </c:pt>
                <c:pt idx="1853">
                  <c:v>0.16</c:v>
                </c:pt>
                <c:pt idx="1854">
                  <c:v>0.16</c:v>
                </c:pt>
                <c:pt idx="1855">
                  <c:v>0.16</c:v>
                </c:pt>
                <c:pt idx="1856">
                  <c:v>0.16</c:v>
                </c:pt>
                <c:pt idx="1857">
                  <c:v>0.16</c:v>
                </c:pt>
                <c:pt idx="1858">
                  <c:v>0.16</c:v>
                </c:pt>
                <c:pt idx="1859">
                  <c:v>0.16</c:v>
                </c:pt>
                <c:pt idx="1860">
                  <c:v>0.16</c:v>
                </c:pt>
                <c:pt idx="1861">
                  <c:v>0.16</c:v>
                </c:pt>
                <c:pt idx="1862">
                  <c:v>0.16</c:v>
                </c:pt>
                <c:pt idx="1863">
                  <c:v>0.16</c:v>
                </c:pt>
                <c:pt idx="1864">
                  <c:v>0.16</c:v>
                </c:pt>
                <c:pt idx="1865">
                  <c:v>0.16</c:v>
                </c:pt>
                <c:pt idx="1866">
                  <c:v>0.16</c:v>
                </c:pt>
                <c:pt idx="1867">
                  <c:v>0.16</c:v>
                </c:pt>
                <c:pt idx="1868">
                  <c:v>0.16</c:v>
                </c:pt>
                <c:pt idx="1869">
                  <c:v>0.16</c:v>
                </c:pt>
                <c:pt idx="1870">
                  <c:v>0.16</c:v>
                </c:pt>
                <c:pt idx="1871">
                  <c:v>0.16</c:v>
                </c:pt>
                <c:pt idx="1872">
                  <c:v>0.17</c:v>
                </c:pt>
                <c:pt idx="1873">
                  <c:v>0.17</c:v>
                </c:pt>
                <c:pt idx="1874">
                  <c:v>0.17</c:v>
                </c:pt>
                <c:pt idx="1875">
                  <c:v>0.17</c:v>
                </c:pt>
                <c:pt idx="1876">
                  <c:v>0.17</c:v>
                </c:pt>
                <c:pt idx="1877">
                  <c:v>0.17</c:v>
                </c:pt>
                <c:pt idx="1878">
                  <c:v>0.17</c:v>
                </c:pt>
                <c:pt idx="1879">
                  <c:v>0.17</c:v>
                </c:pt>
                <c:pt idx="1880">
                  <c:v>0.17</c:v>
                </c:pt>
                <c:pt idx="1881">
                  <c:v>0.17</c:v>
                </c:pt>
                <c:pt idx="1882">
                  <c:v>0.17</c:v>
                </c:pt>
                <c:pt idx="1883">
                  <c:v>0.17</c:v>
                </c:pt>
                <c:pt idx="1884">
                  <c:v>0.17</c:v>
                </c:pt>
                <c:pt idx="1885">
                  <c:v>0.17</c:v>
                </c:pt>
                <c:pt idx="1886">
                  <c:v>0.18</c:v>
                </c:pt>
                <c:pt idx="1887">
                  <c:v>0.18</c:v>
                </c:pt>
                <c:pt idx="1888">
                  <c:v>0.18</c:v>
                </c:pt>
                <c:pt idx="1889">
                  <c:v>0.18</c:v>
                </c:pt>
                <c:pt idx="1890">
                  <c:v>0.18</c:v>
                </c:pt>
                <c:pt idx="1891">
                  <c:v>0.18</c:v>
                </c:pt>
                <c:pt idx="1892">
                  <c:v>0.18</c:v>
                </c:pt>
                <c:pt idx="1893">
                  <c:v>0.18</c:v>
                </c:pt>
                <c:pt idx="1894">
                  <c:v>0.18</c:v>
                </c:pt>
                <c:pt idx="1895">
                  <c:v>0.18</c:v>
                </c:pt>
                <c:pt idx="1896">
                  <c:v>0.18</c:v>
                </c:pt>
                <c:pt idx="1897">
                  <c:v>0.18</c:v>
                </c:pt>
                <c:pt idx="1898">
                  <c:v>0.18</c:v>
                </c:pt>
                <c:pt idx="1899">
                  <c:v>0.18</c:v>
                </c:pt>
                <c:pt idx="1900">
                  <c:v>0.18</c:v>
                </c:pt>
                <c:pt idx="1901">
                  <c:v>0.18</c:v>
                </c:pt>
                <c:pt idx="1902">
                  <c:v>0.18</c:v>
                </c:pt>
                <c:pt idx="1903">
                  <c:v>0.18</c:v>
                </c:pt>
                <c:pt idx="1904">
                  <c:v>0.18</c:v>
                </c:pt>
                <c:pt idx="1905">
                  <c:v>0.18</c:v>
                </c:pt>
                <c:pt idx="1906">
                  <c:v>0.18</c:v>
                </c:pt>
                <c:pt idx="1907">
                  <c:v>0.18</c:v>
                </c:pt>
                <c:pt idx="1908">
                  <c:v>0.18</c:v>
                </c:pt>
                <c:pt idx="1909">
                  <c:v>0.18</c:v>
                </c:pt>
                <c:pt idx="1910">
                  <c:v>0.18</c:v>
                </c:pt>
                <c:pt idx="1911">
                  <c:v>0.18</c:v>
                </c:pt>
                <c:pt idx="1912">
                  <c:v>0.18</c:v>
                </c:pt>
                <c:pt idx="1913">
                  <c:v>0.18</c:v>
                </c:pt>
                <c:pt idx="1914">
                  <c:v>0.18</c:v>
                </c:pt>
                <c:pt idx="1915">
                  <c:v>0.18</c:v>
                </c:pt>
                <c:pt idx="1916">
                  <c:v>0.18</c:v>
                </c:pt>
                <c:pt idx="1917">
                  <c:v>0.18</c:v>
                </c:pt>
                <c:pt idx="1918">
                  <c:v>0.18</c:v>
                </c:pt>
                <c:pt idx="1919">
                  <c:v>0.18</c:v>
                </c:pt>
                <c:pt idx="1920">
                  <c:v>0.18</c:v>
                </c:pt>
                <c:pt idx="1921">
                  <c:v>0.18</c:v>
                </c:pt>
                <c:pt idx="1922">
                  <c:v>0.18</c:v>
                </c:pt>
                <c:pt idx="1923">
                  <c:v>0.18</c:v>
                </c:pt>
                <c:pt idx="1924">
                  <c:v>0.18</c:v>
                </c:pt>
                <c:pt idx="1925">
                  <c:v>0.18</c:v>
                </c:pt>
                <c:pt idx="1926">
                  <c:v>0.18</c:v>
                </c:pt>
                <c:pt idx="1927">
                  <c:v>0.18</c:v>
                </c:pt>
                <c:pt idx="1928">
                  <c:v>0.18</c:v>
                </c:pt>
                <c:pt idx="1929">
                  <c:v>0.18</c:v>
                </c:pt>
                <c:pt idx="1930">
                  <c:v>0.18</c:v>
                </c:pt>
                <c:pt idx="1931">
                  <c:v>0.17</c:v>
                </c:pt>
                <c:pt idx="1932">
                  <c:v>0.17</c:v>
                </c:pt>
                <c:pt idx="1933">
                  <c:v>0.17</c:v>
                </c:pt>
                <c:pt idx="1934">
                  <c:v>0.17</c:v>
                </c:pt>
                <c:pt idx="1935">
                  <c:v>0.17</c:v>
                </c:pt>
                <c:pt idx="1936">
                  <c:v>0.17</c:v>
                </c:pt>
                <c:pt idx="1937">
                  <c:v>0.17</c:v>
                </c:pt>
                <c:pt idx="1938">
                  <c:v>0.17</c:v>
                </c:pt>
                <c:pt idx="1939">
                  <c:v>0.17</c:v>
                </c:pt>
                <c:pt idx="1940">
                  <c:v>0.17</c:v>
                </c:pt>
                <c:pt idx="1941">
                  <c:v>0.17</c:v>
                </c:pt>
                <c:pt idx="1942">
                  <c:v>0.17</c:v>
                </c:pt>
                <c:pt idx="1943">
                  <c:v>0.18</c:v>
                </c:pt>
                <c:pt idx="1944">
                  <c:v>0.18</c:v>
                </c:pt>
                <c:pt idx="1945">
                  <c:v>0.18</c:v>
                </c:pt>
                <c:pt idx="1946">
                  <c:v>0.18</c:v>
                </c:pt>
                <c:pt idx="1947">
                  <c:v>0.18</c:v>
                </c:pt>
                <c:pt idx="1948">
                  <c:v>0.18</c:v>
                </c:pt>
                <c:pt idx="1949">
                  <c:v>0.18</c:v>
                </c:pt>
                <c:pt idx="1950">
                  <c:v>0.18</c:v>
                </c:pt>
                <c:pt idx="1951">
                  <c:v>0.18</c:v>
                </c:pt>
                <c:pt idx="1952">
                  <c:v>0.18</c:v>
                </c:pt>
                <c:pt idx="1953">
                  <c:v>0.18</c:v>
                </c:pt>
                <c:pt idx="1954">
                  <c:v>0.18</c:v>
                </c:pt>
                <c:pt idx="1955">
                  <c:v>0.18</c:v>
                </c:pt>
                <c:pt idx="1956">
                  <c:v>0.18</c:v>
                </c:pt>
                <c:pt idx="1957">
                  <c:v>0.18</c:v>
                </c:pt>
                <c:pt idx="1958">
                  <c:v>0.18</c:v>
                </c:pt>
                <c:pt idx="1959">
                  <c:v>0.18</c:v>
                </c:pt>
                <c:pt idx="1960">
                  <c:v>0.19</c:v>
                </c:pt>
                <c:pt idx="1961">
                  <c:v>0.19</c:v>
                </c:pt>
                <c:pt idx="1962">
                  <c:v>0.19</c:v>
                </c:pt>
                <c:pt idx="1963">
                  <c:v>0.19</c:v>
                </c:pt>
                <c:pt idx="1964">
                  <c:v>0.19</c:v>
                </c:pt>
                <c:pt idx="1965">
                  <c:v>0.19</c:v>
                </c:pt>
                <c:pt idx="1966">
                  <c:v>0.19</c:v>
                </c:pt>
                <c:pt idx="1967">
                  <c:v>0.19</c:v>
                </c:pt>
                <c:pt idx="1968">
                  <c:v>0.19</c:v>
                </c:pt>
                <c:pt idx="1969">
                  <c:v>0.19</c:v>
                </c:pt>
                <c:pt idx="1970">
                  <c:v>0.19</c:v>
                </c:pt>
                <c:pt idx="1971">
                  <c:v>0.19</c:v>
                </c:pt>
                <c:pt idx="1972">
                  <c:v>0.19</c:v>
                </c:pt>
                <c:pt idx="1973">
                  <c:v>0.19</c:v>
                </c:pt>
                <c:pt idx="1974">
                  <c:v>0.19</c:v>
                </c:pt>
                <c:pt idx="1975">
                  <c:v>0.19</c:v>
                </c:pt>
                <c:pt idx="1976">
                  <c:v>0.2</c:v>
                </c:pt>
                <c:pt idx="1977">
                  <c:v>0.2</c:v>
                </c:pt>
                <c:pt idx="1978">
                  <c:v>0.2</c:v>
                </c:pt>
                <c:pt idx="1979">
                  <c:v>0.2</c:v>
                </c:pt>
                <c:pt idx="1980">
                  <c:v>0.2</c:v>
                </c:pt>
                <c:pt idx="1981">
                  <c:v>0.2</c:v>
                </c:pt>
                <c:pt idx="1982">
                  <c:v>0.2</c:v>
                </c:pt>
                <c:pt idx="1983">
                  <c:v>0.2</c:v>
                </c:pt>
                <c:pt idx="1984">
                  <c:v>0.2</c:v>
                </c:pt>
                <c:pt idx="1985">
                  <c:v>0.2</c:v>
                </c:pt>
                <c:pt idx="1986">
                  <c:v>0.2</c:v>
                </c:pt>
                <c:pt idx="1987">
                  <c:v>0.2</c:v>
                </c:pt>
                <c:pt idx="1988">
                  <c:v>0.2</c:v>
                </c:pt>
                <c:pt idx="1989">
                  <c:v>0.2</c:v>
                </c:pt>
                <c:pt idx="1990">
                  <c:v>0.2</c:v>
                </c:pt>
                <c:pt idx="1991">
                  <c:v>0.2</c:v>
                </c:pt>
                <c:pt idx="1992">
                  <c:v>0.2</c:v>
                </c:pt>
                <c:pt idx="1993">
                  <c:v>0.2</c:v>
                </c:pt>
                <c:pt idx="1994">
                  <c:v>0.2</c:v>
                </c:pt>
                <c:pt idx="1995">
                  <c:v>0.2</c:v>
                </c:pt>
                <c:pt idx="1996">
                  <c:v>0.2</c:v>
                </c:pt>
                <c:pt idx="1997">
                  <c:v>0.2</c:v>
                </c:pt>
                <c:pt idx="1998">
                  <c:v>0.2</c:v>
                </c:pt>
                <c:pt idx="1999">
                  <c:v>0.2</c:v>
                </c:pt>
                <c:pt idx="2000">
                  <c:v>0.2</c:v>
                </c:pt>
                <c:pt idx="2001">
                  <c:v>0.2</c:v>
                </c:pt>
                <c:pt idx="2002">
                  <c:v>0.2</c:v>
                </c:pt>
                <c:pt idx="2003">
                  <c:v>0.2</c:v>
                </c:pt>
                <c:pt idx="2004">
                  <c:v>0.2</c:v>
                </c:pt>
                <c:pt idx="2005">
                  <c:v>0.2</c:v>
                </c:pt>
                <c:pt idx="2006">
                  <c:v>0.2</c:v>
                </c:pt>
                <c:pt idx="2007">
                  <c:v>0.19</c:v>
                </c:pt>
                <c:pt idx="2008">
                  <c:v>0.19</c:v>
                </c:pt>
                <c:pt idx="2009">
                  <c:v>0.19</c:v>
                </c:pt>
                <c:pt idx="2010">
                  <c:v>0.19</c:v>
                </c:pt>
                <c:pt idx="2011">
                  <c:v>0.19</c:v>
                </c:pt>
                <c:pt idx="2012">
                  <c:v>0.19</c:v>
                </c:pt>
                <c:pt idx="2013">
                  <c:v>0.19</c:v>
                </c:pt>
                <c:pt idx="2014">
                  <c:v>0.19</c:v>
                </c:pt>
                <c:pt idx="2015">
                  <c:v>0.19</c:v>
                </c:pt>
                <c:pt idx="2016">
                  <c:v>0.19</c:v>
                </c:pt>
                <c:pt idx="2017">
                  <c:v>0.19</c:v>
                </c:pt>
                <c:pt idx="2018">
                  <c:v>0.19</c:v>
                </c:pt>
                <c:pt idx="2019">
                  <c:v>0.19</c:v>
                </c:pt>
                <c:pt idx="2020">
                  <c:v>0.19</c:v>
                </c:pt>
                <c:pt idx="2021">
                  <c:v>0.19</c:v>
                </c:pt>
                <c:pt idx="2022">
                  <c:v>0.19</c:v>
                </c:pt>
                <c:pt idx="2023">
                  <c:v>0.19</c:v>
                </c:pt>
                <c:pt idx="2024">
                  <c:v>0.19</c:v>
                </c:pt>
                <c:pt idx="2025">
                  <c:v>0.19</c:v>
                </c:pt>
                <c:pt idx="2026">
                  <c:v>0.19</c:v>
                </c:pt>
                <c:pt idx="2027">
                  <c:v>0.19</c:v>
                </c:pt>
                <c:pt idx="2028">
                  <c:v>0.19</c:v>
                </c:pt>
                <c:pt idx="2029">
                  <c:v>0.18</c:v>
                </c:pt>
                <c:pt idx="2030">
                  <c:v>0.18</c:v>
                </c:pt>
                <c:pt idx="2031">
                  <c:v>0.18</c:v>
                </c:pt>
                <c:pt idx="2032">
                  <c:v>0.18</c:v>
                </c:pt>
                <c:pt idx="2033">
                  <c:v>0.18</c:v>
                </c:pt>
                <c:pt idx="2034">
                  <c:v>0.18</c:v>
                </c:pt>
                <c:pt idx="2035">
                  <c:v>0.18</c:v>
                </c:pt>
                <c:pt idx="2036">
                  <c:v>0.18</c:v>
                </c:pt>
                <c:pt idx="2037">
                  <c:v>0.18</c:v>
                </c:pt>
                <c:pt idx="2038">
                  <c:v>0.18</c:v>
                </c:pt>
                <c:pt idx="2039">
                  <c:v>0.18</c:v>
                </c:pt>
                <c:pt idx="2040">
                  <c:v>0.18</c:v>
                </c:pt>
                <c:pt idx="2041">
                  <c:v>0.18</c:v>
                </c:pt>
                <c:pt idx="2042">
                  <c:v>0.18</c:v>
                </c:pt>
                <c:pt idx="2043">
                  <c:v>0.18</c:v>
                </c:pt>
                <c:pt idx="2044">
                  <c:v>0.18</c:v>
                </c:pt>
                <c:pt idx="2045">
                  <c:v>0.19</c:v>
                </c:pt>
                <c:pt idx="2046">
                  <c:v>0.19</c:v>
                </c:pt>
                <c:pt idx="2047">
                  <c:v>0.19</c:v>
                </c:pt>
                <c:pt idx="2048">
                  <c:v>0.19</c:v>
                </c:pt>
                <c:pt idx="2049">
                  <c:v>0.19</c:v>
                </c:pt>
                <c:pt idx="2050">
                  <c:v>0.19</c:v>
                </c:pt>
                <c:pt idx="2051">
                  <c:v>0.19</c:v>
                </c:pt>
                <c:pt idx="2052">
                  <c:v>0.19</c:v>
                </c:pt>
                <c:pt idx="2053">
                  <c:v>0.19</c:v>
                </c:pt>
                <c:pt idx="2054">
                  <c:v>0.19</c:v>
                </c:pt>
                <c:pt idx="2055">
                  <c:v>0.19</c:v>
                </c:pt>
                <c:pt idx="2056">
                  <c:v>0.19</c:v>
                </c:pt>
                <c:pt idx="2057">
                  <c:v>0.19</c:v>
                </c:pt>
                <c:pt idx="2058">
                  <c:v>0.19</c:v>
                </c:pt>
                <c:pt idx="2059">
                  <c:v>0.19</c:v>
                </c:pt>
                <c:pt idx="2060">
                  <c:v>0.19</c:v>
                </c:pt>
                <c:pt idx="2061">
                  <c:v>0.19</c:v>
                </c:pt>
                <c:pt idx="2062">
                  <c:v>0.19</c:v>
                </c:pt>
                <c:pt idx="2063">
                  <c:v>0.19</c:v>
                </c:pt>
                <c:pt idx="2064">
                  <c:v>0.19</c:v>
                </c:pt>
                <c:pt idx="2065">
                  <c:v>0.19</c:v>
                </c:pt>
                <c:pt idx="2066">
                  <c:v>0.19</c:v>
                </c:pt>
                <c:pt idx="2067">
                  <c:v>0.19</c:v>
                </c:pt>
                <c:pt idx="2068">
                  <c:v>0.19</c:v>
                </c:pt>
                <c:pt idx="2069">
                  <c:v>0.19</c:v>
                </c:pt>
                <c:pt idx="2070">
                  <c:v>0.2</c:v>
                </c:pt>
                <c:pt idx="2071">
                  <c:v>0.2</c:v>
                </c:pt>
                <c:pt idx="2072">
                  <c:v>0.2</c:v>
                </c:pt>
                <c:pt idx="2073">
                  <c:v>0.2</c:v>
                </c:pt>
                <c:pt idx="2074">
                  <c:v>0.2</c:v>
                </c:pt>
                <c:pt idx="2075">
                  <c:v>0.2</c:v>
                </c:pt>
                <c:pt idx="2076">
                  <c:v>0.2</c:v>
                </c:pt>
                <c:pt idx="2077">
                  <c:v>0.2</c:v>
                </c:pt>
                <c:pt idx="2078">
                  <c:v>0.2</c:v>
                </c:pt>
                <c:pt idx="2079">
                  <c:v>0.2</c:v>
                </c:pt>
                <c:pt idx="2080">
                  <c:v>0.2</c:v>
                </c:pt>
                <c:pt idx="2081">
                  <c:v>0.2</c:v>
                </c:pt>
                <c:pt idx="2082">
                  <c:v>0.2</c:v>
                </c:pt>
                <c:pt idx="2083">
                  <c:v>0.2</c:v>
                </c:pt>
                <c:pt idx="2084">
                  <c:v>0.2</c:v>
                </c:pt>
                <c:pt idx="2085">
                  <c:v>0.2</c:v>
                </c:pt>
                <c:pt idx="2086">
                  <c:v>0.2</c:v>
                </c:pt>
                <c:pt idx="2087">
                  <c:v>0.2</c:v>
                </c:pt>
                <c:pt idx="2088">
                  <c:v>0.2</c:v>
                </c:pt>
                <c:pt idx="2089">
                  <c:v>0.2</c:v>
                </c:pt>
                <c:pt idx="2090">
                  <c:v>0.2</c:v>
                </c:pt>
                <c:pt idx="2091">
                  <c:v>0.2</c:v>
                </c:pt>
                <c:pt idx="2092">
                  <c:v>0.2</c:v>
                </c:pt>
                <c:pt idx="2093">
                  <c:v>0.2</c:v>
                </c:pt>
                <c:pt idx="2094">
                  <c:v>0.2</c:v>
                </c:pt>
                <c:pt idx="2095">
                  <c:v>0.2</c:v>
                </c:pt>
                <c:pt idx="2096">
                  <c:v>0.2</c:v>
                </c:pt>
                <c:pt idx="2097">
                  <c:v>0.2</c:v>
                </c:pt>
                <c:pt idx="2098">
                  <c:v>0.2</c:v>
                </c:pt>
                <c:pt idx="2099">
                  <c:v>0.2</c:v>
                </c:pt>
                <c:pt idx="2100">
                  <c:v>0.2</c:v>
                </c:pt>
                <c:pt idx="2101">
                  <c:v>0.2</c:v>
                </c:pt>
                <c:pt idx="2102">
                  <c:v>0.2</c:v>
                </c:pt>
                <c:pt idx="2103">
                  <c:v>0.2</c:v>
                </c:pt>
                <c:pt idx="2104">
                  <c:v>0.2</c:v>
                </c:pt>
                <c:pt idx="2105">
                  <c:v>0.2</c:v>
                </c:pt>
                <c:pt idx="2106">
                  <c:v>0.2</c:v>
                </c:pt>
                <c:pt idx="2107">
                  <c:v>0.2</c:v>
                </c:pt>
                <c:pt idx="2108">
                  <c:v>0.2</c:v>
                </c:pt>
                <c:pt idx="2109">
                  <c:v>0.19</c:v>
                </c:pt>
                <c:pt idx="2110">
                  <c:v>0.19</c:v>
                </c:pt>
                <c:pt idx="2111">
                  <c:v>0.19</c:v>
                </c:pt>
                <c:pt idx="2112">
                  <c:v>0.19</c:v>
                </c:pt>
                <c:pt idx="2113">
                  <c:v>0.19</c:v>
                </c:pt>
                <c:pt idx="2114">
                  <c:v>0.19</c:v>
                </c:pt>
                <c:pt idx="2115">
                  <c:v>0.19</c:v>
                </c:pt>
                <c:pt idx="2116">
                  <c:v>0.19</c:v>
                </c:pt>
                <c:pt idx="2117">
                  <c:v>0.19</c:v>
                </c:pt>
                <c:pt idx="2118">
                  <c:v>0.19</c:v>
                </c:pt>
                <c:pt idx="2119">
                  <c:v>0.19</c:v>
                </c:pt>
                <c:pt idx="2120">
                  <c:v>0.19</c:v>
                </c:pt>
                <c:pt idx="2121">
                  <c:v>0.19</c:v>
                </c:pt>
                <c:pt idx="2122">
                  <c:v>0.19</c:v>
                </c:pt>
                <c:pt idx="2123">
                  <c:v>0.19</c:v>
                </c:pt>
                <c:pt idx="2124">
                  <c:v>0.19</c:v>
                </c:pt>
                <c:pt idx="2125">
                  <c:v>0.19</c:v>
                </c:pt>
                <c:pt idx="2126">
                  <c:v>0.19</c:v>
                </c:pt>
                <c:pt idx="2127">
                  <c:v>0.19</c:v>
                </c:pt>
                <c:pt idx="2128">
                  <c:v>0.19</c:v>
                </c:pt>
                <c:pt idx="2129">
                  <c:v>0.19</c:v>
                </c:pt>
                <c:pt idx="2130">
                  <c:v>0.19</c:v>
                </c:pt>
                <c:pt idx="2131">
                  <c:v>0.19</c:v>
                </c:pt>
                <c:pt idx="2132">
                  <c:v>0.19</c:v>
                </c:pt>
                <c:pt idx="2133">
                  <c:v>0.19</c:v>
                </c:pt>
                <c:pt idx="2134">
                  <c:v>0.19</c:v>
                </c:pt>
                <c:pt idx="2135">
                  <c:v>0.19</c:v>
                </c:pt>
                <c:pt idx="2136">
                  <c:v>0.19</c:v>
                </c:pt>
                <c:pt idx="2137">
                  <c:v>0.19</c:v>
                </c:pt>
                <c:pt idx="2138">
                  <c:v>0.19</c:v>
                </c:pt>
                <c:pt idx="2139">
                  <c:v>0.19</c:v>
                </c:pt>
                <c:pt idx="2140">
                  <c:v>0.19</c:v>
                </c:pt>
                <c:pt idx="2141">
                  <c:v>0.19</c:v>
                </c:pt>
                <c:pt idx="2142">
                  <c:v>0.19</c:v>
                </c:pt>
                <c:pt idx="2143">
                  <c:v>0.19</c:v>
                </c:pt>
                <c:pt idx="2144">
                  <c:v>0.19</c:v>
                </c:pt>
                <c:pt idx="2145">
                  <c:v>0.19</c:v>
                </c:pt>
                <c:pt idx="2146">
                  <c:v>0.19</c:v>
                </c:pt>
                <c:pt idx="2147">
                  <c:v>0.19</c:v>
                </c:pt>
                <c:pt idx="2148">
                  <c:v>0.19</c:v>
                </c:pt>
                <c:pt idx="2149">
                  <c:v>0.19</c:v>
                </c:pt>
                <c:pt idx="2150">
                  <c:v>0.19</c:v>
                </c:pt>
                <c:pt idx="2151">
                  <c:v>0.19</c:v>
                </c:pt>
                <c:pt idx="2152">
                  <c:v>0.19</c:v>
                </c:pt>
                <c:pt idx="2153">
                  <c:v>0.19</c:v>
                </c:pt>
                <c:pt idx="2154">
                  <c:v>0.19</c:v>
                </c:pt>
                <c:pt idx="2155">
                  <c:v>0.19</c:v>
                </c:pt>
                <c:pt idx="2156">
                  <c:v>0.19</c:v>
                </c:pt>
                <c:pt idx="2157">
                  <c:v>0.19</c:v>
                </c:pt>
                <c:pt idx="2158">
                  <c:v>0.18</c:v>
                </c:pt>
                <c:pt idx="2159">
                  <c:v>0.18</c:v>
                </c:pt>
                <c:pt idx="2160">
                  <c:v>0.18</c:v>
                </c:pt>
                <c:pt idx="2161">
                  <c:v>0.18</c:v>
                </c:pt>
                <c:pt idx="2162">
                  <c:v>0.18</c:v>
                </c:pt>
                <c:pt idx="2163">
                  <c:v>0.18</c:v>
                </c:pt>
                <c:pt idx="2164">
                  <c:v>0.18</c:v>
                </c:pt>
                <c:pt idx="2165">
                  <c:v>0.18</c:v>
                </c:pt>
                <c:pt idx="2166">
                  <c:v>0.18</c:v>
                </c:pt>
                <c:pt idx="2167">
                  <c:v>0.18</c:v>
                </c:pt>
                <c:pt idx="2168">
                  <c:v>0.18</c:v>
                </c:pt>
                <c:pt idx="2169">
                  <c:v>0.18</c:v>
                </c:pt>
                <c:pt idx="2170">
                  <c:v>0.18</c:v>
                </c:pt>
                <c:pt idx="2171">
                  <c:v>0.18</c:v>
                </c:pt>
                <c:pt idx="2172">
                  <c:v>0.18</c:v>
                </c:pt>
                <c:pt idx="2173">
                  <c:v>0.18</c:v>
                </c:pt>
                <c:pt idx="2174">
                  <c:v>0.18</c:v>
                </c:pt>
                <c:pt idx="2175">
                  <c:v>0.18</c:v>
                </c:pt>
                <c:pt idx="2176">
                  <c:v>0.18</c:v>
                </c:pt>
                <c:pt idx="2177">
                  <c:v>0.18</c:v>
                </c:pt>
                <c:pt idx="2178">
                  <c:v>0.18</c:v>
                </c:pt>
                <c:pt idx="2179">
                  <c:v>0.18</c:v>
                </c:pt>
                <c:pt idx="2180">
                  <c:v>0.18</c:v>
                </c:pt>
                <c:pt idx="2181">
                  <c:v>0.18</c:v>
                </c:pt>
                <c:pt idx="2182">
                  <c:v>0.18</c:v>
                </c:pt>
                <c:pt idx="2183">
                  <c:v>0.18</c:v>
                </c:pt>
                <c:pt idx="2184">
                  <c:v>0.18</c:v>
                </c:pt>
                <c:pt idx="2185">
                  <c:v>0.18</c:v>
                </c:pt>
                <c:pt idx="2186">
                  <c:v>0.18</c:v>
                </c:pt>
                <c:pt idx="2187">
                  <c:v>0.18</c:v>
                </c:pt>
                <c:pt idx="2188">
                  <c:v>0.18</c:v>
                </c:pt>
                <c:pt idx="2189">
                  <c:v>0.18</c:v>
                </c:pt>
                <c:pt idx="2190">
                  <c:v>0.18</c:v>
                </c:pt>
                <c:pt idx="2191">
                  <c:v>0.18</c:v>
                </c:pt>
                <c:pt idx="2192">
                  <c:v>0.18</c:v>
                </c:pt>
                <c:pt idx="2193">
                  <c:v>0.18</c:v>
                </c:pt>
                <c:pt idx="2194">
                  <c:v>0.18</c:v>
                </c:pt>
                <c:pt idx="2195">
                  <c:v>0.18</c:v>
                </c:pt>
                <c:pt idx="2196">
                  <c:v>0.18</c:v>
                </c:pt>
                <c:pt idx="2197">
                  <c:v>0.18</c:v>
                </c:pt>
                <c:pt idx="2198">
                  <c:v>0.18</c:v>
                </c:pt>
                <c:pt idx="2199">
                  <c:v>0.18</c:v>
                </c:pt>
                <c:pt idx="2200">
                  <c:v>0.18</c:v>
                </c:pt>
                <c:pt idx="2201">
                  <c:v>0.18</c:v>
                </c:pt>
                <c:pt idx="2202">
                  <c:v>0.18</c:v>
                </c:pt>
                <c:pt idx="2203">
                  <c:v>0.18</c:v>
                </c:pt>
                <c:pt idx="2204">
                  <c:v>0.18</c:v>
                </c:pt>
                <c:pt idx="2205">
                  <c:v>0.18</c:v>
                </c:pt>
                <c:pt idx="2206">
                  <c:v>0.18</c:v>
                </c:pt>
                <c:pt idx="2207">
                  <c:v>0.18</c:v>
                </c:pt>
                <c:pt idx="2208">
                  <c:v>0.18</c:v>
                </c:pt>
                <c:pt idx="2209">
                  <c:v>0.18</c:v>
                </c:pt>
                <c:pt idx="2210">
                  <c:v>0.18</c:v>
                </c:pt>
                <c:pt idx="2211">
                  <c:v>0.18</c:v>
                </c:pt>
                <c:pt idx="2212">
                  <c:v>0.18</c:v>
                </c:pt>
                <c:pt idx="2213">
                  <c:v>0.18</c:v>
                </c:pt>
                <c:pt idx="2214">
                  <c:v>0.18</c:v>
                </c:pt>
                <c:pt idx="2215">
                  <c:v>0.18</c:v>
                </c:pt>
                <c:pt idx="2216">
                  <c:v>0.18</c:v>
                </c:pt>
                <c:pt idx="2217">
                  <c:v>0.18</c:v>
                </c:pt>
                <c:pt idx="2218">
                  <c:v>0.18</c:v>
                </c:pt>
                <c:pt idx="2219">
                  <c:v>0.18</c:v>
                </c:pt>
                <c:pt idx="2220">
                  <c:v>0.18</c:v>
                </c:pt>
                <c:pt idx="2221">
                  <c:v>0.18</c:v>
                </c:pt>
                <c:pt idx="2222">
                  <c:v>0.18</c:v>
                </c:pt>
                <c:pt idx="2223">
                  <c:v>0.18</c:v>
                </c:pt>
                <c:pt idx="2224">
                  <c:v>0.18</c:v>
                </c:pt>
                <c:pt idx="2225">
                  <c:v>0.18</c:v>
                </c:pt>
                <c:pt idx="2226">
                  <c:v>0.18</c:v>
                </c:pt>
                <c:pt idx="2227">
                  <c:v>0.18</c:v>
                </c:pt>
                <c:pt idx="2228">
                  <c:v>0.18</c:v>
                </c:pt>
                <c:pt idx="2229">
                  <c:v>0.18</c:v>
                </c:pt>
                <c:pt idx="2230">
                  <c:v>0.18</c:v>
                </c:pt>
                <c:pt idx="2231">
                  <c:v>0.18</c:v>
                </c:pt>
                <c:pt idx="2232">
                  <c:v>0.18</c:v>
                </c:pt>
                <c:pt idx="2233">
                  <c:v>0.18</c:v>
                </c:pt>
                <c:pt idx="2234">
                  <c:v>0.18</c:v>
                </c:pt>
                <c:pt idx="2235">
                  <c:v>0.18</c:v>
                </c:pt>
                <c:pt idx="2236">
                  <c:v>0.18</c:v>
                </c:pt>
                <c:pt idx="2237">
                  <c:v>0.18</c:v>
                </c:pt>
                <c:pt idx="2238">
                  <c:v>0.18</c:v>
                </c:pt>
                <c:pt idx="2239">
                  <c:v>0.18</c:v>
                </c:pt>
                <c:pt idx="2240">
                  <c:v>0.18</c:v>
                </c:pt>
                <c:pt idx="2241">
                  <c:v>0.18</c:v>
                </c:pt>
                <c:pt idx="2242">
                  <c:v>0.18</c:v>
                </c:pt>
                <c:pt idx="2243">
                  <c:v>0.18</c:v>
                </c:pt>
                <c:pt idx="2244">
                  <c:v>0.18</c:v>
                </c:pt>
                <c:pt idx="2245">
                  <c:v>0.18</c:v>
                </c:pt>
                <c:pt idx="2246">
                  <c:v>0.18</c:v>
                </c:pt>
                <c:pt idx="2247">
                  <c:v>0.18</c:v>
                </c:pt>
                <c:pt idx="2248">
                  <c:v>0.19</c:v>
                </c:pt>
                <c:pt idx="2249">
                  <c:v>0.19</c:v>
                </c:pt>
                <c:pt idx="2250">
                  <c:v>0.19</c:v>
                </c:pt>
                <c:pt idx="2251">
                  <c:v>0.19</c:v>
                </c:pt>
                <c:pt idx="2252">
                  <c:v>0.19</c:v>
                </c:pt>
                <c:pt idx="2253">
                  <c:v>0.19</c:v>
                </c:pt>
                <c:pt idx="2254">
                  <c:v>0.19</c:v>
                </c:pt>
                <c:pt idx="2255">
                  <c:v>0.19</c:v>
                </c:pt>
                <c:pt idx="2256">
                  <c:v>0.19</c:v>
                </c:pt>
                <c:pt idx="2257">
                  <c:v>0.19</c:v>
                </c:pt>
                <c:pt idx="2258">
                  <c:v>0.19</c:v>
                </c:pt>
                <c:pt idx="2259">
                  <c:v>0.19</c:v>
                </c:pt>
                <c:pt idx="2260">
                  <c:v>0.19</c:v>
                </c:pt>
                <c:pt idx="2261">
                  <c:v>0.19</c:v>
                </c:pt>
                <c:pt idx="2262">
                  <c:v>0.19</c:v>
                </c:pt>
                <c:pt idx="2263">
                  <c:v>0.19</c:v>
                </c:pt>
                <c:pt idx="2264">
                  <c:v>0.19</c:v>
                </c:pt>
                <c:pt idx="2265">
                  <c:v>0.19</c:v>
                </c:pt>
                <c:pt idx="2266">
                  <c:v>0.19</c:v>
                </c:pt>
                <c:pt idx="2267">
                  <c:v>0.19</c:v>
                </c:pt>
                <c:pt idx="2268">
                  <c:v>0.19</c:v>
                </c:pt>
                <c:pt idx="2269">
                  <c:v>0.19</c:v>
                </c:pt>
                <c:pt idx="2270">
                  <c:v>0.19</c:v>
                </c:pt>
                <c:pt idx="2271">
                  <c:v>0.19</c:v>
                </c:pt>
                <c:pt idx="2272">
                  <c:v>0.19</c:v>
                </c:pt>
                <c:pt idx="2273">
                  <c:v>0.19</c:v>
                </c:pt>
                <c:pt idx="2274">
                  <c:v>0.19</c:v>
                </c:pt>
                <c:pt idx="2275">
                  <c:v>0.19</c:v>
                </c:pt>
                <c:pt idx="2276">
                  <c:v>0.19</c:v>
                </c:pt>
                <c:pt idx="2277">
                  <c:v>0.19</c:v>
                </c:pt>
                <c:pt idx="2278">
                  <c:v>0.19</c:v>
                </c:pt>
                <c:pt idx="2279">
                  <c:v>0.19</c:v>
                </c:pt>
                <c:pt idx="2280">
                  <c:v>0.19</c:v>
                </c:pt>
                <c:pt idx="2281">
                  <c:v>0.19</c:v>
                </c:pt>
                <c:pt idx="2282">
                  <c:v>0.19</c:v>
                </c:pt>
                <c:pt idx="2283">
                  <c:v>0.19</c:v>
                </c:pt>
                <c:pt idx="2284">
                  <c:v>0.19</c:v>
                </c:pt>
                <c:pt idx="2285">
                  <c:v>0.19</c:v>
                </c:pt>
                <c:pt idx="2286">
                  <c:v>0.19</c:v>
                </c:pt>
                <c:pt idx="2287">
                  <c:v>0.19</c:v>
                </c:pt>
                <c:pt idx="2288">
                  <c:v>0.19</c:v>
                </c:pt>
                <c:pt idx="2289">
                  <c:v>0.19</c:v>
                </c:pt>
                <c:pt idx="2290">
                  <c:v>0.19</c:v>
                </c:pt>
                <c:pt idx="2291">
                  <c:v>0.19</c:v>
                </c:pt>
                <c:pt idx="2292">
                  <c:v>0.19</c:v>
                </c:pt>
                <c:pt idx="2293">
                  <c:v>0.19</c:v>
                </c:pt>
                <c:pt idx="2294">
                  <c:v>0.19</c:v>
                </c:pt>
                <c:pt idx="2295">
                  <c:v>0.19</c:v>
                </c:pt>
                <c:pt idx="2296">
                  <c:v>0.19</c:v>
                </c:pt>
                <c:pt idx="2297">
                  <c:v>0.19</c:v>
                </c:pt>
                <c:pt idx="2298">
                  <c:v>0.19</c:v>
                </c:pt>
                <c:pt idx="2299">
                  <c:v>0.19</c:v>
                </c:pt>
                <c:pt idx="2300">
                  <c:v>0.19</c:v>
                </c:pt>
                <c:pt idx="2301">
                  <c:v>0.19</c:v>
                </c:pt>
                <c:pt idx="2302">
                  <c:v>0.19</c:v>
                </c:pt>
                <c:pt idx="2303">
                  <c:v>0.19</c:v>
                </c:pt>
                <c:pt idx="2304">
                  <c:v>0.19</c:v>
                </c:pt>
                <c:pt idx="2305">
                  <c:v>0.19</c:v>
                </c:pt>
                <c:pt idx="2306">
                  <c:v>0.19</c:v>
                </c:pt>
                <c:pt idx="2307">
                  <c:v>0.19</c:v>
                </c:pt>
                <c:pt idx="2308">
                  <c:v>0.19</c:v>
                </c:pt>
                <c:pt idx="2309">
                  <c:v>0.19</c:v>
                </c:pt>
                <c:pt idx="2310">
                  <c:v>0.19</c:v>
                </c:pt>
                <c:pt idx="2311">
                  <c:v>0.18</c:v>
                </c:pt>
                <c:pt idx="2312">
                  <c:v>0.18</c:v>
                </c:pt>
                <c:pt idx="2313">
                  <c:v>0.18</c:v>
                </c:pt>
                <c:pt idx="2314">
                  <c:v>0.18</c:v>
                </c:pt>
                <c:pt idx="2315">
                  <c:v>0.18</c:v>
                </c:pt>
                <c:pt idx="2316">
                  <c:v>0.18</c:v>
                </c:pt>
                <c:pt idx="2317">
                  <c:v>0.18</c:v>
                </c:pt>
                <c:pt idx="2318">
                  <c:v>0.18</c:v>
                </c:pt>
                <c:pt idx="2319">
                  <c:v>0.18</c:v>
                </c:pt>
                <c:pt idx="2320">
                  <c:v>0.18</c:v>
                </c:pt>
                <c:pt idx="2321">
                  <c:v>0.18</c:v>
                </c:pt>
                <c:pt idx="2322">
                  <c:v>0.18</c:v>
                </c:pt>
                <c:pt idx="2323">
                  <c:v>0.18</c:v>
                </c:pt>
                <c:pt idx="2324">
                  <c:v>0.18</c:v>
                </c:pt>
                <c:pt idx="2325">
                  <c:v>0.18</c:v>
                </c:pt>
                <c:pt idx="2326">
                  <c:v>0.18</c:v>
                </c:pt>
                <c:pt idx="2327">
                  <c:v>0.18</c:v>
                </c:pt>
                <c:pt idx="2328">
                  <c:v>0.18</c:v>
                </c:pt>
                <c:pt idx="2329">
                  <c:v>0.18</c:v>
                </c:pt>
                <c:pt idx="2330">
                  <c:v>0.18</c:v>
                </c:pt>
                <c:pt idx="2331">
                  <c:v>0.18</c:v>
                </c:pt>
                <c:pt idx="2332">
                  <c:v>0.18</c:v>
                </c:pt>
                <c:pt idx="2333">
                  <c:v>0.18</c:v>
                </c:pt>
                <c:pt idx="2334">
                  <c:v>0.18</c:v>
                </c:pt>
                <c:pt idx="2335">
                  <c:v>0.17</c:v>
                </c:pt>
                <c:pt idx="2336">
                  <c:v>0.17</c:v>
                </c:pt>
                <c:pt idx="2337">
                  <c:v>0.17</c:v>
                </c:pt>
                <c:pt idx="2338">
                  <c:v>0.17</c:v>
                </c:pt>
                <c:pt idx="2339">
                  <c:v>0.17</c:v>
                </c:pt>
                <c:pt idx="2340">
                  <c:v>0.17</c:v>
                </c:pt>
                <c:pt idx="2341">
                  <c:v>0.17</c:v>
                </c:pt>
                <c:pt idx="2342">
                  <c:v>0.17</c:v>
                </c:pt>
                <c:pt idx="2343">
                  <c:v>0.17</c:v>
                </c:pt>
                <c:pt idx="2344">
                  <c:v>0.17</c:v>
                </c:pt>
                <c:pt idx="2345">
                  <c:v>0.17</c:v>
                </c:pt>
                <c:pt idx="2346">
                  <c:v>0.17</c:v>
                </c:pt>
                <c:pt idx="2347">
                  <c:v>0.17</c:v>
                </c:pt>
                <c:pt idx="2348">
                  <c:v>0.17</c:v>
                </c:pt>
                <c:pt idx="2349">
                  <c:v>0.17</c:v>
                </c:pt>
                <c:pt idx="2350">
                  <c:v>0.17</c:v>
                </c:pt>
                <c:pt idx="2351">
                  <c:v>0.17</c:v>
                </c:pt>
                <c:pt idx="2352">
                  <c:v>0.17</c:v>
                </c:pt>
                <c:pt idx="2353">
                  <c:v>0.17</c:v>
                </c:pt>
                <c:pt idx="2354">
                  <c:v>0.17</c:v>
                </c:pt>
                <c:pt idx="2355">
                  <c:v>0.17</c:v>
                </c:pt>
                <c:pt idx="2356">
                  <c:v>0.17</c:v>
                </c:pt>
                <c:pt idx="2357">
                  <c:v>0.17</c:v>
                </c:pt>
                <c:pt idx="2358">
                  <c:v>0.17</c:v>
                </c:pt>
                <c:pt idx="2359">
                  <c:v>0.17</c:v>
                </c:pt>
                <c:pt idx="2360">
                  <c:v>0.17</c:v>
                </c:pt>
                <c:pt idx="2361">
                  <c:v>0.17</c:v>
                </c:pt>
                <c:pt idx="2362">
                  <c:v>0.17</c:v>
                </c:pt>
                <c:pt idx="2363">
                  <c:v>0.17</c:v>
                </c:pt>
                <c:pt idx="2364">
                  <c:v>0.17</c:v>
                </c:pt>
                <c:pt idx="2365">
                  <c:v>0.17</c:v>
                </c:pt>
                <c:pt idx="2366">
                  <c:v>0.17</c:v>
                </c:pt>
                <c:pt idx="2367">
                  <c:v>0.17</c:v>
                </c:pt>
                <c:pt idx="2368">
                  <c:v>0.17</c:v>
                </c:pt>
                <c:pt idx="2369">
                  <c:v>0.17</c:v>
                </c:pt>
                <c:pt idx="2370">
                  <c:v>0.17</c:v>
                </c:pt>
                <c:pt idx="2371">
                  <c:v>0.18</c:v>
                </c:pt>
                <c:pt idx="2372">
                  <c:v>0.18</c:v>
                </c:pt>
                <c:pt idx="2373">
                  <c:v>0.18</c:v>
                </c:pt>
                <c:pt idx="2374">
                  <c:v>0.18</c:v>
                </c:pt>
                <c:pt idx="2375">
                  <c:v>0.18</c:v>
                </c:pt>
                <c:pt idx="2376">
                  <c:v>0.18</c:v>
                </c:pt>
                <c:pt idx="2377">
                  <c:v>0.18</c:v>
                </c:pt>
                <c:pt idx="2378">
                  <c:v>0.18</c:v>
                </c:pt>
                <c:pt idx="2379">
                  <c:v>0.18</c:v>
                </c:pt>
                <c:pt idx="2380">
                  <c:v>0.18</c:v>
                </c:pt>
                <c:pt idx="2381">
                  <c:v>0.18</c:v>
                </c:pt>
                <c:pt idx="2382">
                  <c:v>0.18</c:v>
                </c:pt>
                <c:pt idx="2383">
                  <c:v>0.18</c:v>
                </c:pt>
                <c:pt idx="2384">
                  <c:v>0.18</c:v>
                </c:pt>
                <c:pt idx="2385">
                  <c:v>0.18</c:v>
                </c:pt>
                <c:pt idx="2386">
                  <c:v>0.18</c:v>
                </c:pt>
                <c:pt idx="2387">
                  <c:v>0.18</c:v>
                </c:pt>
                <c:pt idx="2388">
                  <c:v>0.18</c:v>
                </c:pt>
                <c:pt idx="2389">
                  <c:v>0.18</c:v>
                </c:pt>
                <c:pt idx="2390">
                  <c:v>0.18</c:v>
                </c:pt>
                <c:pt idx="2391">
                  <c:v>0.18</c:v>
                </c:pt>
                <c:pt idx="2392">
                  <c:v>0.18</c:v>
                </c:pt>
                <c:pt idx="2393">
                  <c:v>0.18</c:v>
                </c:pt>
                <c:pt idx="2394">
                  <c:v>0.18</c:v>
                </c:pt>
                <c:pt idx="2395">
                  <c:v>0.18</c:v>
                </c:pt>
                <c:pt idx="2396">
                  <c:v>0.18</c:v>
                </c:pt>
                <c:pt idx="2397">
                  <c:v>0.18</c:v>
                </c:pt>
                <c:pt idx="2398">
                  <c:v>0.18</c:v>
                </c:pt>
                <c:pt idx="2399">
                  <c:v>0.18</c:v>
                </c:pt>
                <c:pt idx="2400">
                  <c:v>0.18</c:v>
                </c:pt>
                <c:pt idx="2401">
                  <c:v>0.18</c:v>
                </c:pt>
                <c:pt idx="2402">
                  <c:v>0.18</c:v>
                </c:pt>
                <c:pt idx="2403">
                  <c:v>0.18</c:v>
                </c:pt>
                <c:pt idx="2404">
                  <c:v>0.18</c:v>
                </c:pt>
                <c:pt idx="2405">
                  <c:v>0.18</c:v>
                </c:pt>
                <c:pt idx="2406">
                  <c:v>0.18</c:v>
                </c:pt>
                <c:pt idx="2407">
                  <c:v>0.18</c:v>
                </c:pt>
                <c:pt idx="2408">
                  <c:v>0.18</c:v>
                </c:pt>
                <c:pt idx="2409">
                  <c:v>0.18</c:v>
                </c:pt>
                <c:pt idx="2410">
                  <c:v>0.18</c:v>
                </c:pt>
                <c:pt idx="2411">
                  <c:v>0.18</c:v>
                </c:pt>
                <c:pt idx="2412">
                  <c:v>0.18</c:v>
                </c:pt>
                <c:pt idx="2413">
                  <c:v>0.18</c:v>
                </c:pt>
                <c:pt idx="2414">
                  <c:v>0.18</c:v>
                </c:pt>
                <c:pt idx="2415">
                  <c:v>0.18</c:v>
                </c:pt>
                <c:pt idx="2416">
                  <c:v>0.18</c:v>
                </c:pt>
                <c:pt idx="2417">
                  <c:v>0.18</c:v>
                </c:pt>
                <c:pt idx="2418">
                  <c:v>0.18</c:v>
                </c:pt>
                <c:pt idx="2419">
                  <c:v>0.18</c:v>
                </c:pt>
                <c:pt idx="2420">
                  <c:v>0.18</c:v>
                </c:pt>
                <c:pt idx="2421">
                  <c:v>0.18</c:v>
                </c:pt>
                <c:pt idx="2422">
                  <c:v>0.18</c:v>
                </c:pt>
                <c:pt idx="2423">
                  <c:v>0.18</c:v>
                </c:pt>
                <c:pt idx="2424">
                  <c:v>0.18</c:v>
                </c:pt>
                <c:pt idx="2425">
                  <c:v>0.18</c:v>
                </c:pt>
                <c:pt idx="2426">
                  <c:v>0.18</c:v>
                </c:pt>
                <c:pt idx="2427">
                  <c:v>0.18</c:v>
                </c:pt>
                <c:pt idx="2428">
                  <c:v>0.18</c:v>
                </c:pt>
                <c:pt idx="2429">
                  <c:v>0.18</c:v>
                </c:pt>
                <c:pt idx="2430">
                  <c:v>0.18</c:v>
                </c:pt>
                <c:pt idx="2431">
                  <c:v>0.18</c:v>
                </c:pt>
                <c:pt idx="2432">
                  <c:v>0.18</c:v>
                </c:pt>
                <c:pt idx="2433">
                  <c:v>0.18</c:v>
                </c:pt>
                <c:pt idx="2434">
                  <c:v>0.18</c:v>
                </c:pt>
                <c:pt idx="2435">
                  <c:v>0.18</c:v>
                </c:pt>
                <c:pt idx="2436">
                  <c:v>0.18</c:v>
                </c:pt>
                <c:pt idx="2437">
                  <c:v>0.18</c:v>
                </c:pt>
                <c:pt idx="2438">
                  <c:v>0.18</c:v>
                </c:pt>
                <c:pt idx="2439">
                  <c:v>0.18</c:v>
                </c:pt>
                <c:pt idx="2440">
                  <c:v>0.18</c:v>
                </c:pt>
                <c:pt idx="2441">
                  <c:v>0.18</c:v>
                </c:pt>
                <c:pt idx="2442">
                  <c:v>0.18</c:v>
                </c:pt>
                <c:pt idx="2443">
                  <c:v>0.18</c:v>
                </c:pt>
                <c:pt idx="2444">
                  <c:v>0.18</c:v>
                </c:pt>
                <c:pt idx="2445">
                  <c:v>0.18</c:v>
                </c:pt>
                <c:pt idx="2446">
                  <c:v>0.18</c:v>
                </c:pt>
                <c:pt idx="2447">
                  <c:v>0.18</c:v>
                </c:pt>
                <c:pt idx="2448">
                  <c:v>0.18</c:v>
                </c:pt>
                <c:pt idx="2449">
                  <c:v>0.18</c:v>
                </c:pt>
                <c:pt idx="2450">
                  <c:v>0.18</c:v>
                </c:pt>
                <c:pt idx="2451">
                  <c:v>0.18</c:v>
                </c:pt>
                <c:pt idx="2452">
                  <c:v>0.18</c:v>
                </c:pt>
                <c:pt idx="2453">
                  <c:v>0.18</c:v>
                </c:pt>
                <c:pt idx="2454">
                  <c:v>0.18</c:v>
                </c:pt>
                <c:pt idx="2455">
                  <c:v>0.18</c:v>
                </c:pt>
                <c:pt idx="2456">
                  <c:v>0.18</c:v>
                </c:pt>
                <c:pt idx="2457">
                  <c:v>0.18</c:v>
                </c:pt>
                <c:pt idx="2458">
                  <c:v>0.18</c:v>
                </c:pt>
                <c:pt idx="2459">
                  <c:v>0.18</c:v>
                </c:pt>
                <c:pt idx="2460">
                  <c:v>0.18</c:v>
                </c:pt>
                <c:pt idx="2461">
                  <c:v>0.18</c:v>
                </c:pt>
                <c:pt idx="2462">
                  <c:v>0.18</c:v>
                </c:pt>
                <c:pt idx="2463">
                  <c:v>0.18</c:v>
                </c:pt>
                <c:pt idx="2464">
                  <c:v>0.19</c:v>
                </c:pt>
                <c:pt idx="2465">
                  <c:v>0.19</c:v>
                </c:pt>
                <c:pt idx="2466">
                  <c:v>0.19</c:v>
                </c:pt>
                <c:pt idx="2467">
                  <c:v>0.19</c:v>
                </c:pt>
                <c:pt idx="2468">
                  <c:v>0.19</c:v>
                </c:pt>
                <c:pt idx="2469">
                  <c:v>0.19</c:v>
                </c:pt>
                <c:pt idx="2470">
                  <c:v>0.19</c:v>
                </c:pt>
                <c:pt idx="2471">
                  <c:v>0.19</c:v>
                </c:pt>
                <c:pt idx="2472">
                  <c:v>0.19</c:v>
                </c:pt>
                <c:pt idx="2473">
                  <c:v>0.19</c:v>
                </c:pt>
                <c:pt idx="2474">
                  <c:v>0.19</c:v>
                </c:pt>
                <c:pt idx="2475">
                  <c:v>0.19</c:v>
                </c:pt>
                <c:pt idx="2476">
                  <c:v>0.19</c:v>
                </c:pt>
                <c:pt idx="2477">
                  <c:v>0.19</c:v>
                </c:pt>
                <c:pt idx="2478">
                  <c:v>0.19</c:v>
                </c:pt>
                <c:pt idx="2479">
                  <c:v>0.19</c:v>
                </c:pt>
                <c:pt idx="2480">
                  <c:v>0.19</c:v>
                </c:pt>
                <c:pt idx="2481">
                  <c:v>0.19</c:v>
                </c:pt>
                <c:pt idx="2482">
                  <c:v>0.19</c:v>
                </c:pt>
                <c:pt idx="2483">
                  <c:v>0.19</c:v>
                </c:pt>
                <c:pt idx="2484">
                  <c:v>0.19</c:v>
                </c:pt>
                <c:pt idx="2485">
                  <c:v>0.19</c:v>
                </c:pt>
                <c:pt idx="2486">
                  <c:v>0.19</c:v>
                </c:pt>
                <c:pt idx="2487">
                  <c:v>0.19</c:v>
                </c:pt>
                <c:pt idx="2488">
                  <c:v>0.19</c:v>
                </c:pt>
                <c:pt idx="2489">
                  <c:v>0.19</c:v>
                </c:pt>
                <c:pt idx="2490">
                  <c:v>0.19</c:v>
                </c:pt>
                <c:pt idx="2491">
                  <c:v>0.19</c:v>
                </c:pt>
                <c:pt idx="2492">
                  <c:v>0.19</c:v>
                </c:pt>
                <c:pt idx="2493">
                  <c:v>0.19</c:v>
                </c:pt>
                <c:pt idx="2494">
                  <c:v>0.19</c:v>
                </c:pt>
                <c:pt idx="2495">
                  <c:v>0.19</c:v>
                </c:pt>
                <c:pt idx="2496">
                  <c:v>0.19</c:v>
                </c:pt>
                <c:pt idx="2497">
                  <c:v>0.19</c:v>
                </c:pt>
                <c:pt idx="2498">
                  <c:v>0.19</c:v>
                </c:pt>
                <c:pt idx="2499">
                  <c:v>0.19</c:v>
                </c:pt>
                <c:pt idx="2500">
                  <c:v>0.19</c:v>
                </c:pt>
                <c:pt idx="2501">
                  <c:v>0.19</c:v>
                </c:pt>
                <c:pt idx="2502">
                  <c:v>0.19</c:v>
                </c:pt>
                <c:pt idx="2503">
                  <c:v>0.19</c:v>
                </c:pt>
                <c:pt idx="2504">
                  <c:v>0.19</c:v>
                </c:pt>
                <c:pt idx="2505">
                  <c:v>0.19</c:v>
                </c:pt>
                <c:pt idx="2506">
                  <c:v>0.19</c:v>
                </c:pt>
                <c:pt idx="2507">
                  <c:v>0.19</c:v>
                </c:pt>
                <c:pt idx="2508">
                  <c:v>0.19</c:v>
                </c:pt>
                <c:pt idx="2509">
                  <c:v>0.19</c:v>
                </c:pt>
                <c:pt idx="2510">
                  <c:v>0.19</c:v>
                </c:pt>
                <c:pt idx="2511">
                  <c:v>0.19</c:v>
                </c:pt>
                <c:pt idx="2512">
                  <c:v>0.19</c:v>
                </c:pt>
                <c:pt idx="2513">
                  <c:v>0.19</c:v>
                </c:pt>
                <c:pt idx="2514">
                  <c:v>0.19</c:v>
                </c:pt>
                <c:pt idx="2515">
                  <c:v>0.19</c:v>
                </c:pt>
                <c:pt idx="2516">
                  <c:v>0.19</c:v>
                </c:pt>
                <c:pt idx="2517">
                  <c:v>0.19</c:v>
                </c:pt>
                <c:pt idx="2518">
                  <c:v>0.19</c:v>
                </c:pt>
                <c:pt idx="2519">
                  <c:v>0.18</c:v>
                </c:pt>
                <c:pt idx="2520">
                  <c:v>0.18</c:v>
                </c:pt>
                <c:pt idx="2521">
                  <c:v>0.18</c:v>
                </c:pt>
                <c:pt idx="2522">
                  <c:v>0.18</c:v>
                </c:pt>
                <c:pt idx="2523">
                  <c:v>0.18</c:v>
                </c:pt>
                <c:pt idx="2524">
                  <c:v>0.18</c:v>
                </c:pt>
                <c:pt idx="2525">
                  <c:v>0.18</c:v>
                </c:pt>
                <c:pt idx="2526">
                  <c:v>0.18</c:v>
                </c:pt>
                <c:pt idx="2527">
                  <c:v>0.18</c:v>
                </c:pt>
                <c:pt idx="2528">
                  <c:v>0.18</c:v>
                </c:pt>
                <c:pt idx="2529">
                  <c:v>0.18</c:v>
                </c:pt>
                <c:pt idx="2530">
                  <c:v>0.18</c:v>
                </c:pt>
                <c:pt idx="2531">
                  <c:v>0.18</c:v>
                </c:pt>
                <c:pt idx="2532">
                  <c:v>0.18</c:v>
                </c:pt>
                <c:pt idx="2533">
                  <c:v>0.18</c:v>
                </c:pt>
                <c:pt idx="2534">
                  <c:v>0.18</c:v>
                </c:pt>
                <c:pt idx="2535">
                  <c:v>0.18</c:v>
                </c:pt>
                <c:pt idx="2536">
                  <c:v>0.18</c:v>
                </c:pt>
                <c:pt idx="2537">
                  <c:v>0.18</c:v>
                </c:pt>
                <c:pt idx="2538">
                  <c:v>0.18</c:v>
                </c:pt>
                <c:pt idx="2539">
                  <c:v>0.18</c:v>
                </c:pt>
                <c:pt idx="2540">
                  <c:v>0.18</c:v>
                </c:pt>
                <c:pt idx="2541">
                  <c:v>0.18</c:v>
                </c:pt>
                <c:pt idx="2542">
                  <c:v>0.18</c:v>
                </c:pt>
                <c:pt idx="2543">
                  <c:v>0.18</c:v>
                </c:pt>
                <c:pt idx="2544">
                  <c:v>0.18</c:v>
                </c:pt>
                <c:pt idx="2545">
                  <c:v>0.18</c:v>
                </c:pt>
                <c:pt idx="2546">
                  <c:v>0.18</c:v>
                </c:pt>
                <c:pt idx="2547">
                  <c:v>0.18</c:v>
                </c:pt>
                <c:pt idx="2548">
                  <c:v>0.18</c:v>
                </c:pt>
                <c:pt idx="2549">
                  <c:v>0.18</c:v>
                </c:pt>
                <c:pt idx="2550">
                  <c:v>0.18</c:v>
                </c:pt>
                <c:pt idx="2551">
                  <c:v>0.18</c:v>
                </c:pt>
                <c:pt idx="2552">
                  <c:v>0.18</c:v>
                </c:pt>
                <c:pt idx="2553">
                  <c:v>0.18</c:v>
                </c:pt>
                <c:pt idx="2554">
                  <c:v>0.18</c:v>
                </c:pt>
                <c:pt idx="2555">
                  <c:v>0.18</c:v>
                </c:pt>
                <c:pt idx="2556">
                  <c:v>0.18</c:v>
                </c:pt>
                <c:pt idx="2557">
                  <c:v>0.18</c:v>
                </c:pt>
                <c:pt idx="2558">
                  <c:v>0.18</c:v>
                </c:pt>
                <c:pt idx="2559">
                  <c:v>0.18</c:v>
                </c:pt>
                <c:pt idx="2560">
                  <c:v>0.18</c:v>
                </c:pt>
                <c:pt idx="2561">
                  <c:v>0.18</c:v>
                </c:pt>
                <c:pt idx="2562">
                  <c:v>0.18</c:v>
                </c:pt>
                <c:pt idx="2563">
                  <c:v>0.18</c:v>
                </c:pt>
                <c:pt idx="2564">
                  <c:v>0.18</c:v>
                </c:pt>
                <c:pt idx="2565">
                  <c:v>0.18</c:v>
                </c:pt>
                <c:pt idx="2566">
                  <c:v>0.18</c:v>
                </c:pt>
                <c:pt idx="2567">
                  <c:v>0.18</c:v>
                </c:pt>
                <c:pt idx="2568">
                  <c:v>0.18</c:v>
                </c:pt>
                <c:pt idx="2569">
                  <c:v>0.18</c:v>
                </c:pt>
                <c:pt idx="2570">
                  <c:v>0.18</c:v>
                </c:pt>
                <c:pt idx="2571">
                  <c:v>0.18</c:v>
                </c:pt>
                <c:pt idx="2572">
                  <c:v>0.18</c:v>
                </c:pt>
                <c:pt idx="2573">
                  <c:v>0.18</c:v>
                </c:pt>
                <c:pt idx="2574">
                  <c:v>0.18</c:v>
                </c:pt>
                <c:pt idx="2575">
                  <c:v>0.18</c:v>
                </c:pt>
                <c:pt idx="2576">
                  <c:v>0.18</c:v>
                </c:pt>
                <c:pt idx="2577">
                  <c:v>0.18</c:v>
                </c:pt>
                <c:pt idx="2578">
                  <c:v>0.18</c:v>
                </c:pt>
                <c:pt idx="2579">
                  <c:v>0.18</c:v>
                </c:pt>
                <c:pt idx="2580">
                  <c:v>0.18</c:v>
                </c:pt>
                <c:pt idx="2581">
                  <c:v>0.18</c:v>
                </c:pt>
                <c:pt idx="2582">
                  <c:v>0.18</c:v>
                </c:pt>
                <c:pt idx="2583">
                  <c:v>0.18</c:v>
                </c:pt>
                <c:pt idx="2584">
                  <c:v>0.18</c:v>
                </c:pt>
                <c:pt idx="2585">
                  <c:v>0.18</c:v>
                </c:pt>
                <c:pt idx="2586">
                  <c:v>0.19</c:v>
                </c:pt>
                <c:pt idx="2587">
                  <c:v>0.19</c:v>
                </c:pt>
                <c:pt idx="2588">
                  <c:v>0.19</c:v>
                </c:pt>
                <c:pt idx="2589">
                  <c:v>0.19</c:v>
                </c:pt>
                <c:pt idx="2590">
                  <c:v>0.19</c:v>
                </c:pt>
                <c:pt idx="2591">
                  <c:v>0.19</c:v>
                </c:pt>
                <c:pt idx="2592">
                  <c:v>0.19</c:v>
                </c:pt>
                <c:pt idx="2593">
                  <c:v>0.19</c:v>
                </c:pt>
                <c:pt idx="2594">
                  <c:v>0.19</c:v>
                </c:pt>
                <c:pt idx="2595">
                  <c:v>0.19</c:v>
                </c:pt>
                <c:pt idx="2596">
                  <c:v>0.19</c:v>
                </c:pt>
                <c:pt idx="2597">
                  <c:v>0.19</c:v>
                </c:pt>
                <c:pt idx="2598">
                  <c:v>0.19</c:v>
                </c:pt>
                <c:pt idx="2599">
                  <c:v>0.19</c:v>
                </c:pt>
                <c:pt idx="2600">
                  <c:v>0.19</c:v>
                </c:pt>
                <c:pt idx="2601">
                  <c:v>0.19</c:v>
                </c:pt>
                <c:pt idx="2602">
                  <c:v>0.19</c:v>
                </c:pt>
                <c:pt idx="2603">
                  <c:v>0.19</c:v>
                </c:pt>
                <c:pt idx="2604">
                  <c:v>0.19</c:v>
                </c:pt>
                <c:pt idx="2605">
                  <c:v>0.19</c:v>
                </c:pt>
                <c:pt idx="2606">
                  <c:v>0.19</c:v>
                </c:pt>
                <c:pt idx="2607">
                  <c:v>0.19</c:v>
                </c:pt>
                <c:pt idx="2608">
                  <c:v>0.19</c:v>
                </c:pt>
                <c:pt idx="2609">
                  <c:v>0.19</c:v>
                </c:pt>
                <c:pt idx="2610">
                  <c:v>0.19</c:v>
                </c:pt>
                <c:pt idx="2611">
                  <c:v>0.19</c:v>
                </c:pt>
                <c:pt idx="2612">
                  <c:v>0.19</c:v>
                </c:pt>
                <c:pt idx="2613">
                  <c:v>0.19</c:v>
                </c:pt>
                <c:pt idx="2614">
                  <c:v>0.19</c:v>
                </c:pt>
                <c:pt idx="2615">
                  <c:v>0.19</c:v>
                </c:pt>
                <c:pt idx="2616">
                  <c:v>0.19</c:v>
                </c:pt>
                <c:pt idx="2617">
                  <c:v>0.19</c:v>
                </c:pt>
                <c:pt idx="2618">
                  <c:v>0.19</c:v>
                </c:pt>
                <c:pt idx="2619">
                  <c:v>0.19</c:v>
                </c:pt>
                <c:pt idx="2620">
                  <c:v>0.19</c:v>
                </c:pt>
                <c:pt idx="2621">
                  <c:v>0.19</c:v>
                </c:pt>
                <c:pt idx="2622">
                  <c:v>0.19</c:v>
                </c:pt>
                <c:pt idx="2623">
                  <c:v>0.19</c:v>
                </c:pt>
                <c:pt idx="2624">
                  <c:v>0.19</c:v>
                </c:pt>
                <c:pt idx="2625">
                  <c:v>0.19</c:v>
                </c:pt>
                <c:pt idx="2626">
                  <c:v>0.19</c:v>
                </c:pt>
                <c:pt idx="2627">
                  <c:v>0.19</c:v>
                </c:pt>
                <c:pt idx="2628">
                  <c:v>0.19</c:v>
                </c:pt>
                <c:pt idx="2629">
                  <c:v>0.19</c:v>
                </c:pt>
                <c:pt idx="2630">
                  <c:v>0.19</c:v>
                </c:pt>
                <c:pt idx="2631">
                  <c:v>0.19</c:v>
                </c:pt>
                <c:pt idx="2632">
                  <c:v>0.19</c:v>
                </c:pt>
                <c:pt idx="2633">
                  <c:v>0.19</c:v>
                </c:pt>
                <c:pt idx="2634">
                  <c:v>0.19</c:v>
                </c:pt>
                <c:pt idx="2635">
                  <c:v>0.19</c:v>
                </c:pt>
                <c:pt idx="2636">
                  <c:v>0.19</c:v>
                </c:pt>
                <c:pt idx="2637">
                  <c:v>0.19</c:v>
                </c:pt>
                <c:pt idx="2638">
                  <c:v>0.19</c:v>
                </c:pt>
                <c:pt idx="2639">
                  <c:v>0.19</c:v>
                </c:pt>
                <c:pt idx="2640">
                  <c:v>0.19</c:v>
                </c:pt>
                <c:pt idx="2641">
                  <c:v>0.19</c:v>
                </c:pt>
                <c:pt idx="2642">
                  <c:v>0.19</c:v>
                </c:pt>
                <c:pt idx="2643">
                  <c:v>0.19</c:v>
                </c:pt>
                <c:pt idx="2644">
                  <c:v>0.19</c:v>
                </c:pt>
                <c:pt idx="2645">
                  <c:v>0.19</c:v>
                </c:pt>
                <c:pt idx="2646">
                  <c:v>0.19</c:v>
                </c:pt>
                <c:pt idx="2647">
                  <c:v>0.19</c:v>
                </c:pt>
                <c:pt idx="2648">
                  <c:v>0.19</c:v>
                </c:pt>
                <c:pt idx="2649">
                  <c:v>0.19</c:v>
                </c:pt>
                <c:pt idx="2650">
                  <c:v>0.19</c:v>
                </c:pt>
                <c:pt idx="2651">
                  <c:v>0.19</c:v>
                </c:pt>
                <c:pt idx="2652">
                  <c:v>0.19</c:v>
                </c:pt>
                <c:pt idx="2653">
                  <c:v>0.19</c:v>
                </c:pt>
                <c:pt idx="2654">
                  <c:v>0.19</c:v>
                </c:pt>
                <c:pt idx="2655">
                  <c:v>0.19</c:v>
                </c:pt>
                <c:pt idx="2656">
                  <c:v>0.19</c:v>
                </c:pt>
                <c:pt idx="2657">
                  <c:v>0.19</c:v>
                </c:pt>
                <c:pt idx="2658">
                  <c:v>0.19</c:v>
                </c:pt>
                <c:pt idx="2659">
                  <c:v>0.19</c:v>
                </c:pt>
                <c:pt idx="2660">
                  <c:v>0.19</c:v>
                </c:pt>
                <c:pt idx="2661">
                  <c:v>0.19</c:v>
                </c:pt>
                <c:pt idx="2662">
                  <c:v>0.19</c:v>
                </c:pt>
                <c:pt idx="2663">
                  <c:v>0.19</c:v>
                </c:pt>
                <c:pt idx="2664">
                  <c:v>0.19</c:v>
                </c:pt>
                <c:pt idx="2665">
                  <c:v>0.19</c:v>
                </c:pt>
                <c:pt idx="2666">
                  <c:v>0.19</c:v>
                </c:pt>
                <c:pt idx="2667">
                  <c:v>0.19</c:v>
                </c:pt>
                <c:pt idx="2668">
                  <c:v>0.19</c:v>
                </c:pt>
                <c:pt idx="2669">
                  <c:v>0.19</c:v>
                </c:pt>
                <c:pt idx="2670">
                  <c:v>0.19</c:v>
                </c:pt>
                <c:pt idx="2671">
                  <c:v>0.19</c:v>
                </c:pt>
                <c:pt idx="2672">
                  <c:v>0.19</c:v>
                </c:pt>
                <c:pt idx="2673">
                  <c:v>0.19</c:v>
                </c:pt>
                <c:pt idx="2674">
                  <c:v>0.19</c:v>
                </c:pt>
                <c:pt idx="2675">
                  <c:v>0.19</c:v>
                </c:pt>
                <c:pt idx="2676">
                  <c:v>0.19</c:v>
                </c:pt>
                <c:pt idx="2677">
                  <c:v>0.19</c:v>
                </c:pt>
                <c:pt idx="2678">
                  <c:v>0.19</c:v>
                </c:pt>
                <c:pt idx="2679">
                  <c:v>0.19</c:v>
                </c:pt>
                <c:pt idx="2680">
                  <c:v>0.19</c:v>
                </c:pt>
                <c:pt idx="2681">
                  <c:v>0.19</c:v>
                </c:pt>
                <c:pt idx="2682">
                  <c:v>0.19</c:v>
                </c:pt>
                <c:pt idx="2683">
                  <c:v>0.19</c:v>
                </c:pt>
                <c:pt idx="2684">
                  <c:v>0.19</c:v>
                </c:pt>
                <c:pt idx="2685">
                  <c:v>0.19</c:v>
                </c:pt>
                <c:pt idx="2686">
                  <c:v>0.19</c:v>
                </c:pt>
                <c:pt idx="2687">
                  <c:v>0.19</c:v>
                </c:pt>
                <c:pt idx="2688">
                  <c:v>0.19</c:v>
                </c:pt>
                <c:pt idx="2689">
                  <c:v>0.19</c:v>
                </c:pt>
                <c:pt idx="2690">
                  <c:v>0.19</c:v>
                </c:pt>
                <c:pt idx="2691">
                  <c:v>0.19</c:v>
                </c:pt>
                <c:pt idx="2692">
                  <c:v>0.19</c:v>
                </c:pt>
                <c:pt idx="2693">
                  <c:v>0.19</c:v>
                </c:pt>
                <c:pt idx="2694">
                  <c:v>0.19</c:v>
                </c:pt>
                <c:pt idx="2695">
                  <c:v>0.19</c:v>
                </c:pt>
                <c:pt idx="2696">
                  <c:v>0.19</c:v>
                </c:pt>
                <c:pt idx="2697">
                  <c:v>0.19</c:v>
                </c:pt>
                <c:pt idx="2698">
                  <c:v>0.19</c:v>
                </c:pt>
                <c:pt idx="2699">
                  <c:v>0.19</c:v>
                </c:pt>
                <c:pt idx="2700">
                  <c:v>0.19</c:v>
                </c:pt>
                <c:pt idx="2701">
                  <c:v>0.19</c:v>
                </c:pt>
                <c:pt idx="2702">
                  <c:v>0.19</c:v>
                </c:pt>
                <c:pt idx="2703">
                  <c:v>0.19</c:v>
                </c:pt>
                <c:pt idx="2704">
                  <c:v>0.18</c:v>
                </c:pt>
                <c:pt idx="2705">
                  <c:v>0.18</c:v>
                </c:pt>
                <c:pt idx="2706">
                  <c:v>0.18</c:v>
                </c:pt>
                <c:pt idx="2707">
                  <c:v>0.18</c:v>
                </c:pt>
                <c:pt idx="2708">
                  <c:v>0.18</c:v>
                </c:pt>
                <c:pt idx="2709">
                  <c:v>0.18</c:v>
                </c:pt>
                <c:pt idx="2710">
                  <c:v>0.18</c:v>
                </c:pt>
                <c:pt idx="2711">
                  <c:v>0.18</c:v>
                </c:pt>
                <c:pt idx="2712">
                  <c:v>0.18</c:v>
                </c:pt>
                <c:pt idx="2713">
                  <c:v>0.18</c:v>
                </c:pt>
                <c:pt idx="2714">
                  <c:v>0.18</c:v>
                </c:pt>
                <c:pt idx="2715">
                  <c:v>0.18</c:v>
                </c:pt>
                <c:pt idx="2716">
                  <c:v>0.18</c:v>
                </c:pt>
                <c:pt idx="2717">
                  <c:v>0.18</c:v>
                </c:pt>
                <c:pt idx="2718">
                  <c:v>0.18</c:v>
                </c:pt>
                <c:pt idx="2719">
                  <c:v>0.18</c:v>
                </c:pt>
                <c:pt idx="2720">
                  <c:v>0.18</c:v>
                </c:pt>
                <c:pt idx="2721">
                  <c:v>0.18</c:v>
                </c:pt>
                <c:pt idx="2722">
                  <c:v>0.18</c:v>
                </c:pt>
                <c:pt idx="2723">
                  <c:v>0.18</c:v>
                </c:pt>
                <c:pt idx="2724">
                  <c:v>0.18</c:v>
                </c:pt>
                <c:pt idx="2725">
                  <c:v>0.18</c:v>
                </c:pt>
                <c:pt idx="2726">
                  <c:v>0.18</c:v>
                </c:pt>
                <c:pt idx="2727">
                  <c:v>0.18</c:v>
                </c:pt>
                <c:pt idx="2728">
                  <c:v>0.18</c:v>
                </c:pt>
                <c:pt idx="2729">
                  <c:v>0.18</c:v>
                </c:pt>
                <c:pt idx="2730">
                  <c:v>0.18</c:v>
                </c:pt>
                <c:pt idx="2731">
                  <c:v>0.18</c:v>
                </c:pt>
                <c:pt idx="2732">
                  <c:v>0.18</c:v>
                </c:pt>
                <c:pt idx="2733">
                  <c:v>0.18</c:v>
                </c:pt>
                <c:pt idx="2734">
                  <c:v>0.18</c:v>
                </c:pt>
                <c:pt idx="2735">
                  <c:v>0.18</c:v>
                </c:pt>
                <c:pt idx="2736">
                  <c:v>0.18</c:v>
                </c:pt>
                <c:pt idx="2737">
                  <c:v>0.18</c:v>
                </c:pt>
                <c:pt idx="2738">
                  <c:v>0.18</c:v>
                </c:pt>
                <c:pt idx="2739">
                  <c:v>0.18</c:v>
                </c:pt>
                <c:pt idx="2740">
                  <c:v>0.18</c:v>
                </c:pt>
                <c:pt idx="2741">
                  <c:v>0.18</c:v>
                </c:pt>
                <c:pt idx="2742">
                  <c:v>0.18</c:v>
                </c:pt>
                <c:pt idx="2743">
                  <c:v>0.18</c:v>
                </c:pt>
                <c:pt idx="2744">
                  <c:v>0.18</c:v>
                </c:pt>
                <c:pt idx="2745">
                  <c:v>0.18</c:v>
                </c:pt>
                <c:pt idx="2746">
                  <c:v>0.18</c:v>
                </c:pt>
                <c:pt idx="2747">
                  <c:v>0.18</c:v>
                </c:pt>
                <c:pt idx="2748">
                  <c:v>0.18</c:v>
                </c:pt>
                <c:pt idx="2749">
                  <c:v>0.18</c:v>
                </c:pt>
                <c:pt idx="2750">
                  <c:v>0.18</c:v>
                </c:pt>
                <c:pt idx="2751">
                  <c:v>0.18</c:v>
                </c:pt>
                <c:pt idx="2752">
                  <c:v>0.18</c:v>
                </c:pt>
                <c:pt idx="2753">
                  <c:v>0.18</c:v>
                </c:pt>
                <c:pt idx="2754">
                  <c:v>0.19</c:v>
                </c:pt>
                <c:pt idx="2755">
                  <c:v>0.19</c:v>
                </c:pt>
                <c:pt idx="2756">
                  <c:v>0.19</c:v>
                </c:pt>
                <c:pt idx="2757">
                  <c:v>0.19</c:v>
                </c:pt>
                <c:pt idx="2758">
                  <c:v>0.19</c:v>
                </c:pt>
                <c:pt idx="2759">
                  <c:v>0.19</c:v>
                </c:pt>
                <c:pt idx="2760">
                  <c:v>0.19</c:v>
                </c:pt>
                <c:pt idx="2761">
                  <c:v>0.19</c:v>
                </c:pt>
                <c:pt idx="2762">
                  <c:v>0.19</c:v>
                </c:pt>
                <c:pt idx="2763">
                  <c:v>0.19</c:v>
                </c:pt>
                <c:pt idx="2764">
                  <c:v>0.19</c:v>
                </c:pt>
                <c:pt idx="2765">
                  <c:v>0.19</c:v>
                </c:pt>
                <c:pt idx="2766">
                  <c:v>0.19</c:v>
                </c:pt>
                <c:pt idx="2767">
                  <c:v>0.19</c:v>
                </c:pt>
                <c:pt idx="2768">
                  <c:v>0.19</c:v>
                </c:pt>
                <c:pt idx="2769">
                  <c:v>0.19</c:v>
                </c:pt>
                <c:pt idx="2770">
                  <c:v>0.19</c:v>
                </c:pt>
                <c:pt idx="2771">
                  <c:v>0.19</c:v>
                </c:pt>
                <c:pt idx="2772">
                  <c:v>0.19</c:v>
                </c:pt>
                <c:pt idx="2773">
                  <c:v>0.19</c:v>
                </c:pt>
                <c:pt idx="2774">
                  <c:v>0.19</c:v>
                </c:pt>
                <c:pt idx="2775">
                  <c:v>0.19</c:v>
                </c:pt>
                <c:pt idx="2776">
                  <c:v>0.19</c:v>
                </c:pt>
                <c:pt idx="2777">
                  <c:v>0.19</c:v>
                </c:pt>
                <c:pt idx="2778">
                  <c:v>0.19</c:v>
                </c:pt>
                <c:pt idx="2779">
                  <c:v>0.19</c:v>
                </c:pt>
                <c:pt idx="2780">
                  <c:v>0.19</c:v>
                </c:pt>
                <c:pt idx="2781">
                  <c:v>0.19</c:v>
                </c:pt>
                <c:pt idx="2782">
                  <c:v>0.19</c:v>
                </c:pt>
                <c:pt idx="2783">
                  <c:v>0.19</c:v>
                </c:pt>
                <c:pt idx="2784">
                  <c:v>0.19</c:v>
                </c:pt>
                <c:pt idx="2785">
                  <c:v>0.19</c:v>
                </c:pt>
                <c:pt idx="2786">
                  <c:v>0.19</c:v>
                </c:pt>
                <c:pt idx="2787">
                  <c:v>0.19</c:v>
                </c:pt>
                <c:pt idx="2788">
                  <c:v>0.19</c:v>
                </c:pt>
                <c:pt idx="2789">
                  <c:v>0.19</c:v>
                </c:pt>
                <c:pt idx="2790">
                  <c:v>0.19</c:v>
                </c:pt>
                <c:pt idx="2791">
                  <c:v>0.19</c:v>
                </c:pt>
                <c:pt idx="2792">
                  <c:v>0.19</c:v>
                </c:pt>
                <c:pt idx="2793">
                  <c:v>0.19</c:v>
                </c:pt>
                <c:pt idx="2794">
                  <c:v>0.19</c:v>
                </c:pt>
                <c:pt idx="2795">
                  <c:v>0.19</c:v>
                </c:pt>
                <c:pt idx="2796">
                  <c:v>0.19</c:v>
                </c:pt>
                <c:pt idx="2797">
                  <c:v>0.19</c:v>
                </c:pt>
                <c:pt idx="2798">
                  <c:v>0.19</c:v>
                </c:pt>
                <c:pt idx="2799">
                  <c:v>0.19</c:v>
                </c:pt>
                <c:pt idx="2800">
                  <c:v>0.19</c:v>
                </c:pt>
                <c:pt idx="2801">
                  <c:v>0.19</c:v>
                </c:pt>
                <c:pt idx="2802">
                  <c:v>0.19</c:v>
                </c:pt>
                <c:pt idx="2803">
                  <c:v>0.19</c:v>
                </c:pt>
                <c:pt idx="2804">
                  <c:v>0.19</c:v>
                </c:pt>
                <c:pt idx="2805">
                  <c:v>0.19</c:v>
                </c:pt>
                <c:pt idx="2806">
                  <c:v>0.19</c:v>
                </c:pt>
                <c:pt idx="2807">
                  <c:v>0.19</c:v>
                </c:pt>
                <c:pt idx="2808">
                  <c:v>0.19</c:v>
                </c:pt>
                <c:pt idx="2809">
                  <c:v>0.19</c:v>
                </c:pt>
                <c:pt idx="2810">
                  <c:v>0.19</c:v>
                </c:pt>
                <c:pt idx="2811">
                  <c:v>0.19</c:v>
                </c:pt>
                <c:pt idx="2812">
                  <c:v>0.19</c:v>
                </c:pt>
                <c:pt idx="2813">
                  <c:v>0.19</c:v>
                </c:pt>
                <c:pt idx="2814">
                  <c:v>0.19</c:v>
                </c:pt>
                <c:pt idx="2815">
                  <c:v>0.19</c:v>
                </c:pt>
                <c:pt idx="2816">
                  <c:v>0.19</c:v>
                </c:pt>
                <c:pt idx="2817">
                  <c:v>0.19</c:v>
                </c:pt>
                <c:pt idx="2818">
                  <c:v>0.19</c:v>
                </c:pt>
                <c:pt idx="2819">
                  <c:v>0.19</c:v>
                </c:pt>
                <c:pt idx="2820">
                  <c:v>0.19</c:v>
                </c:pt>
                <c:pt idx="2821">
                  <c:v>0.19</c:v>
                </c:pt>
                <c:pt idx="2822">
                  <c:v>0.19</c:v>
                </c:pt>
                <c:pt idx="2823">
                  <c:v>0.19</c:v>
                </c:pt>
                <c:pt idx="2824">
                  <c:v>0.19</c:v>
                </c:pt>
                <c:pt idx="2825">
                  <c:v>0.19</c:v>
                </c:pt>
                <c:pt idx="2826">
                  <c:v>0.19</c:v>
                </c:pt>
                <c:pt idx="2827">
                  <c:v>0.19</c:v>
                </c:pt>
                <c:pt idx="2828">
                  <c:v>0.19</c:v>
                </c:pt>
                <c:pt idx="2829">
                  <c:v>0.19</c:v>
                </c:pt>
                <c:pt idx="2830">
                  <c:v>0.19</c:v>
                </c:pt>
                <c:pt idx="2831">
                  <c:v>0.19</c:v>
                </c:pt>
                <c:pt idx="2832">
                  <c:v>0.19</c:v>
                </c:pt>
                <c:pt idx="2833">
                  <c:v>0.19</c:v>
                </c:pt>
                <c:pt idx="2834">
                  <c:v>0.19</c:v>
                </c:pt>
                <c:pt idx="2835">
                  <c:v>0.19</c:v>
                </c:pt>
                <c:pt idx="2836">
                  <c:v>0.19</c:v>
                </c:pt>
                <c:pt idx="2837">
                  <c:v>0.19</c:v>
                </c:pt>
                <c:pt idx="2838">
                  <c:v>0.19</c:v>
                </c:pt>
                <c:pt idx="2839">
                  <c:v>0.19</c:v>
                </c:pt>
                <c:pt idx="2840">
                  <c:v>0.19</c:v>
                </c:pt>
                <c:pt idx="2841">
                  <c:v>0.19</c:v>
                </c:pt>
                <c:pt idx="2842">
                  <c:v>0.19</c:v>
                </c:pt>
                <c:pt idx="2843">
                  <c:v>0.19</c:v>
                </c:pt>
                <c:pt idx="2844">
                  <c:v>0.19</c:v>
                </c:pt>
                <c:pt idx="2845">
                  <c:v>0.19</c:v>
                </c:pt>
                <c:pt idx="2846">
                  <c:v>0.19</c:v>
                </c:pt>
                <c:pt idx="2847">
                  <c:v>0.19</c:v>
                </c:pt>
                <c:pt idx="2848">
                  <c:v>0.19</c:v>
                </c:pt>
                <c:pt idx="2849">
                  <c:v>0.19</c:v>
                </c:pt>
                <c:pt idx="2850">
                  <c:v>0.19</c:v>
                </c:pt>
                <c:pt idx="2851">
                  <c:v>0.19</c:v>
                </c:pt>
                <c:pt idx="2852">
                  <c:v>0.19</c:v>
                </c:pt>
                <c:pt idx="2853">
                  <c:v>0.19</c:v>
                </c:pt>
                <c:pt idx="2854">
                  <c:v>0.19</c:v>
                </c:pt>
                <c:pt idx="2855">
                  <c:v>0.19</c:v>
                </c:pt>
                <c:pt idx="2856">
                  <c:v>0.19</c:v>
                </c:pt>
                <c:pt idx="2857">
                  <c:v>0.19</c:v>
                </c:pt>
                <c:pt idx="2858">
                  <c:v>0.19</c:v>
                </c:pt>
                <c:pt idx="2859">
                  <c:v>0.19</c:v>
                </c:pt>
                <c:pt idx="2860">
                  <c:v>0.19</c:v>
                </c:pt>
                <c:pt idx="2861">
                  <c:v>0.19</c:v>
                </c:pt>
                <c:pt idx="2862">
                  <c:v>0.19</c:v>
                </c:pt>
                <c:pt idx="2863">
                  <c:v>0.19</c:v>
                </c:pt>
                <c:pt idx="2864">
                  <c:v>0.19</c:v>
                </c:pt>
                <c:pt idx="2865">
                  <c:v>0.19</c:v>
                </c:pt>
                <c:pt idx="2866">
                  <c:v>0.19</c:v>
                </c:pt>
                <c:pt idx="2867">
                  <c:v>0.19</c:v>
                </c:pt>
                <c:pt idx="2868">
                  <c:v>0.19</c:v>
                </c:pt>
                <c:pt idx="2869">
                  <c:v>0.19</c:v>
                </c:pt>
                <c:pt idx="2870">
                  <c:v>0.19</c:v>
                </c:pt>
                <c:pt idx="2871">
                  <c:v>0.19</c:v>
                </c:pt>
                <c:pt idx="2872">
                  <c:v>0.19</c:v>
                </c:pt>
                <c:pt idx="2873">
                  <c:v>0.19</c:v>
                </c:pt>
                <c:pt idx="2874">
                  <c:v>0.19</c:v>
                </c:pt>
                <c:pt idx="2875">
                  <c:v>0.19</c:v>
                </c:pt>
                <c:pt idx="2876">
                  <c:v>0.19</c:v>
                </c:pt>
                <c:pt idx="2877">
                  <c:v>0.19</c:v>
                </c:pt>
                <c:pt idx="2878">
                  <c:v>0.19</c:v>
                </c:pt>
                <c:pt idx="2879">
                  <c:v>0.19</c:v>
                </c:pt>
                <c:pt idx="2880">
                  <c:v>0.19</c:v>
                </c:pt>
                <c:pt idx="2881">
                  <c:v>0.19</c:v>
                </c:pt>
                <c:pt idx="2882">
                  <c:v>0.19</c:v>
                </c:pt>
                <c:pt idx="2883">
                  <c:v>0.19</c:v>
                </c:pt>
                <c:pt idx="2884">
                  <c:v>0.19</c:v>
                </c:pt>
                <c:pt idx="2885">
                  <c:v>0.19</c:v>
                </c:pt>
                <c:pt idx="2886">
                  <c:v>0.19</c:v>
                </c:pt>
                <c:pt idx="2887">
                  <c:v>0.19</c:v>
                </c:pt>
                <c:pt idx="2888">
                  <c:v>0.19</c:v>
                </c:pt>
                <c:pt idx="2889">
                  <c:v>0.19</c:v>
                </c:pt>
                <c:pt idx="2890">
                  <c:v>0.19</c:v>
                </c:pt>
                <c:pt idx="2891">
                  <c:v>0.19</c:v>
                </c:pt>
                <c:pt idx="2892">
                  <c:v>0.19</c:v>
                </c:pt>
                <c:pt idx="2893">
                  <c:v>0.19</c:v>
                </c:pt>
                <c:pt idx="2894">
                  <c:v>0.19</c:v>
                </c:pt>
                <c:pt idx="2895">
                  <c:v>0.19</c:v>
                </c:pt>
                <c:pt idx="2896">
                  <c:v>0.19</c:v>
                </c:pt>
                <c:pt idx="2897">
                  <c:v>0.19</c:v>
                </c:pt>
                <c:pt idx="2898">
                  <c:v>0.19</c:v>
                </c:pt>
                <c:pt idx="2899">
                  <c:v>0.19</c:v>
                </c:pt>
                <c:pt idx="2900">
                  <c:v>0.19</c:v>
                </c:pt>
                <c:pt idx="2901">
                  <c:v>0.19</c:v>
                </c:pt>
                <c:pt idx="2902">
                  <c:v>0.19</c:v>
                </c:pt>
                <c:pt idx="2903">
                  <c:v>0.19</c:v>
                </c:pt>
                <c:pt idx="2904">
                  <c:v>0.19</c:v>
                </c:pt>
                <c:pt idx="2905">
                  <c:v>0.19</c:v>
                </c:pt>
                <c:pt idx="2906">
                  <c:v>0.19</c:v>
                </c:pt>
                <c:pt idx="2907">
                  <c:v>0.19</c:v>
                </c:pt>
                <c:pt idx="2908">
                  <c:v>0.19</c:v>
                </c:pt>
                <c:pt idx="2909">
                  <c:v>0.19</c:v>
                </c:pt>
                <c:pt idx="2910">
                  <c:v>0.19</c:v>
                </c:pt>
                <c:pt idx="2911">
                  <c:v>0.19</c:v>
                </c:pt>
                <c:pt idx="2912">
                  <c:v>0.19</c:v>
                </c:pt>
                <c:pt idx="2913">
                  <c:v>0.19</c:v>
                </c:pt>
                <c:pt idx="2914">
                  <c:v>0.19</c:v>
                </c:pt>
                <c:pt idx="2915">
                  <c:v>0.19</c:v>
                </c:pt>
                <c:pt idx="2916">
                  <c:v>0.19</c:v>
                </c:pt>
                <c:pt idx="2917">
                  <c:v>0.19</c:v>
                </c:pt>
                <c:pt idx="2918">
                  <c:v>0.19</c:v>
                </c:pt>
                <c:pt idx="2919">
                  <c:v>0.19</c:v>
                </c:pt>
                <c:pt idx="2920">
                  <c:v>0.19</c:v>
                </c:pt>
                <c:pt idx="2921">
                  <c:v>0.19</c:v>
                </c:pt>
                <c:pt idx="2922">
                  <c:v>0.19</c:v>
                </c:pt>
                <c:pt idx="2923">
                  <c:v>0.19</c:v>
                </c:pt>
                <c:pt idx="2924">
                  <c:v>0.19</c:v>
                </c:pt>
                <c:pt idx="2925">
                  <c:v>0.19</c:v>
                </c:pt>
                <c:pt idx="2926">
                  <c:v>0.19</c:v>
                </c:pt>
                <c:pt idx="2927">
                  <c:v>0.19</c:v>
                </c:pt>
                <c:pt idx="2928">
                  <c:v>0.19</c:v>
                </c:pt>
                <c:pt idx="2929">
                  <c:v>0.19</c:v>
                </c:pt>
                <c:pt idx="2930">
                  <c:v>0.19</c:v>
                </c:pt>
                <c:pt idx="2931">
                  <c:v>0.19</c:v>
                </c:pt>
                <c:pt idx="2932">
                  <c:v>0.19</c:v>
                </c:pt>
                <c:pt idx="2933">
                  <c:v>0.19</c:v>
                </c:pt>
                <c:pt idx="2934">
                  <c:v>0.19</c:v>
                </c:pt>
                <c:pt idx="2935">
                  <c:v>0.19</c:v>
                </c:pt>
                <c:pt idx="2936">
                  <c:v>0.19</c:v>
                </c:pt>
                <c:pt idx="2937">
                  <c:v>0.19</c:v>
                </c:pt>
                <c:pt idx="2938">
                  <c:v>0.19</c:v>
                </c:pt>
                <c:pt idx="2939">
                  <c:v>0.19</c:v>
                </c:pt>
                <c:pt idx="2940">
                  <c:v>0.19</c:v>
                </c:pt>
                <c:pt idx="2941">
                  <c:v>0.19</c:v>
                </c:pt>
                <c:pt idx="2942">
                  <c:v>0.19</c:v>
                </c:pt>
                <c:pt idx="2943">
                  <c:v>0.19</c:v>
                </c:pt>
                <c:pt idx="2944">
                  <c:v>0.19</c:v>
                </c:pt>
                <c:pt idx="2945">
                  <c:v>0.19</c:v>
                </c:pt>
                <c:pt idx="2946">
                  <c:v>0.19</c:v>
                </c:pt>
                <c:pt idx="2947">
                  <c:v>0.19</c:v>
                </c:pt>
                <c:pt idx="2948">
                  <c:v>0.19</c:v>
                </c:pt>
                <c:pt idx="2949">
                  <c:v>0.19</c:v>
                </c:pt>
                <c:pt idx="2950">
                  <c:v>0.19</c:v>
                </c:pt>
                <c:pt idx="2951">
                  <c:v>0.19</c:v>
                </c:pt>
                <c:pt idx="2952">
                  <c:v>0.19</c:v>
                </c:pt>
                <c:pt idx="2953">
                  <c:v>0.19</c:v>
                </c:pt>
                <c:pt idx="2954">
                  <c:v>0.19</c:v>
                </c:pt>
                <c:pt idx="2955">
                  <c:v>0.19</c:v>
                </c:pt>
                <c:pt idx="2956">
                  <c:v>0.19</c:v>
                </c:pt>
                <c:pt idx="2957">
                  <c:v>0.19</c:v>
                </c:pt>
                <c:pt idx="2958">
                  <c:v>0.19</c:v>
                </c:pt>
                <c:pt idx="2959">
                  <c:v>0.19</c:v>
                </c:pt>
                <c:pt idx="2960">
                  <c:v>0.19</c:v>
                </c:pt>
                <c:pt idx="2961">
                  <c:v>0.19</c:v>
                </c:pt>
                <c:pt idx="2962">
                  <c:v>0.19</c:v>
                </c:pt>
                <c:pt idx="2963">
                  <c:v>0.19</c:v>
                </c:pt>
                <c:pt idx="2964">
                  <c:v>0.19</c:v>
                </c:pt>
                <c:pt idx="2965">
                  <c:v>0.19</c:v>
                </c:pt>
                <c:pt idx="2966">
                  <c:v>0.19</c:v>
                </c:pt>
                <c:pt idx="2967">
                  <c:v>0.19</c:v>
                </c:pt>
                <c:pt idx="2968">
                  <c:v>0.19</c:v>
                </c:pt>
                <c:pt idx="2969">
                  <c:v>0.19</c:v>
                </c:pt>
                <c:pt idx="2970">
                  <c:v>0.19</c:v>
                </c:pt>
                <c:pt idx="2971">
                  <c:v>0.19</c:v>
                </c:pt>
                <c:pt idx="2972">
                  <c:v>0.19</c:v>
                </c:pt>
                <c:pt idx="2973">
                  <c:v>0.19</c:v>
                </c:pt>
                <c:pt idx="2974">
                  <c:v>0.19</c:v>
                </c:pt>
                <c:pt idx="2975">
                  <c:v>0.19</c:v>
                </c:pt>
                <c:pt idx="2976">
                  <c:v>0.19</c:v>
                </c:pt>
                <c:pt idx="2977">
                  <c:v>0.19</c:v>
                </c:pt>
                <c:pt idx="2978">
                  <c:v>0.19</c:v>
                </c:pt>
                <c:pt idx="2979">
                  <c:v>0.19</c:v>
                </c:pt>
                <c:pt idx="2980">
                  <c:v>0.19</c:v>
                </c:pt>
                <c:pt idx="2981">
                  <c:v>0.19</c:v>
                </c:pt>
                <c:pt idx="2982">
                  <c:v>0.19</c:v>
                </c:pt>
                <c:pt idx="2983">
                  <c:v>0.19</c:v>
                </c:pt>
                <c:pt idx="2984">
                  <c:v>0.19</c:v>
                </c:pt>
                <c:pt idx="2985">
                  <c:v>0.19</c:v>
                </c:pt>
                <c:pt idx="2986">
                  <c:v>0.19</c:v>
                </c:pt>
                <c:pt idx="2987">
                  <c:v>0.19</c:v>
                </c:pt>
                <c:pt idx="2988">
                  <c:v>0.19</c:v>
                </c:pt>
                <c:pt idx="2989">
                  <c:v>0.19</c:v>
                </c:pt>
                <c:pt idx="2990">
                  <c:v>0.19</c:v>
                </c:pt>
                <c:pt idx="2991">
                  <c:v>0.19</c:v>
                </c:pt>
                <c:pt idx="2992">
                  <c:v>0.19</c:v>
                </c:pt>
                <c:pt idx="2993">
                  <c:v>0.19</c:v>
                </c:pt>
                <c:pt idx="2994">
                  <c:v>0.19</c:v>
                </c:pt>
                <c:pt idx="2995">
                  <c:v>0.19</c:v>
                </c:pt>
                <c:pt idx="2996">
                  <c:v>0.19</c:v>
                </c:pt>
                <c:pt idx="2997">
                  <c:v>0.19</c:v>
                </c:pt>
                <c:pt idx="2998">
                  <c:v>0.19</c:v>
                </c:pt>
                <c:pt idx="2999">
                  <c:v>0.19</c:v>
                </c:pt>
                <c:pt idx="3000">
                  <c:v>0.19</c:v>
                </c:pt>
                <c:pt idx="3001">
                  <c:v>0.19</c:v>
                </c:pt>
                <c:pt idx="3002">
                  <c:v>0.19</c:v>
                </c:pt>
                <c:pt idx="3003">
                  <c:v>0.19</c:v>
                </c:pt>
                <c:pt idx="3004">
                  <c:v>0.19</c:v>
                </c:pt>
                <c:pt idx="3005">
                  <c:v>0.19</c:v>
                </c:pt>
                <c:pt idx="3006">
                  <c:v>0.19</c:v>
                </c:pt>
                <c:pt idx="3007">
                  <c:v>0.19</c:v>
                </c:pt>
                <c:pt idx="3008">
                  <c:v>0.19</c:v>
                </c:pt>
                <c:pt idx="3009">
                  <c:v>0.19</c:v>
                </c:pt>
                <c:pt idx="3010">
                  <c:v>0.19</c:v>
                </c:pt>
                <c:pt idx="3011">
                  <c:v>0.19</c:v>
                </c:pt>
                <c:pt idx="3012">
                  <c:v>0.19</c:v>
                </c:pt>
                <c:pt idx="3013">
                  <c:v>0.19</c:v>
                </c:pt>
                <c:pt idx="3014">
                  <c:v>0.19</c:v>
                </c:pt>
                <c:pt idx="3015">
                  <c:v>0.19</c:v>
                </c:pt>
                <c:pt idx="3016">
                  <c:v>0.19</c:v>
                </c:pt>
                <c:pt idx="3017">
                  <c:v>0.19</c:v>
                </c:pt>
                <c:pt idx="3018">
                  <c:v>0.19</c:v>
                </c:pt>
                <c:pt idx="3019">
                  <c:v>0.19</c:v>
                </c:pt>
                <c:pt idx="3020">
                  <c:v>0.19</c:v>
                </c:pt>
                <c:pt idx="3021">
                  <c:v>0.19</c:v>
                </c:pt>
                <c:pt idx="3022">
                  <c:v>0.19</c:v>
                </c:pt>
                <c:pt idx="3023">
                  <c:v>0.19</c:v>
                </c:pt>
                <c:pt idx="3024">
                  <c:v>0.19</c:v>
                </c:pt>
                <c:pt idx="3025">
                  <c:v>0.19</c:v>
                </c:pt>
                <c:pt idx="3026">
                  <c:v>0.19</c:v>
                </c:pt>
                <c:pt idx="3027">
                  <c:v>0.19</c:v>
                </c:pt>
                <c:pt idx="3028">
                  <c:v>0.19</c:v>
                </c:pt>
                <c:pt idx="3029">
                  <c:v>0.19</c:v>
                </c:pt>
                <c:pt idx="3030">
                  <c:v>0.19</c:v>
                </c:pt>
                <c:pt idx="3031">
                  <c:v>0.19</c:v>
                </c:pt>
                <c:pt idx="3032">
                  <c:v>0.19</c:v>
                </c:pt>
                <c:pt idx="3033">
                  <c:v>0.19</c:v>
                </c:pt>
                <c:pt idx="3034">
                  <c:v>0.19</c:v>
                </c:pt>
                <c:pt idx="3035">
                  <c:v>0.19</c:v>
                </c:pt>
                <c:pt idx="3036">
                  <c:v>0.19</c:v>
                </c:pt>
                <c:pt idx="3037">
                  <c:v>0.19</c:v>
                </c:pt>
                <c:pt idx="3038">
                  <c:v>0.19</c:v>
                </c:pt>
                <c:pt idx="3039">
                  <c:v>0.19</c:v>
                </c:pt>
                <c:pt idx="3040">
                  <c:v>0.19</c:v>
                </c:pt>
                <c:pt idx="3041">
                  <c:v>0.19</c:v>
                </c:pt>
                <c:pt idx="3042">
                  <c:v>0.19</c:v>
                </c:pt>
                <c:pt idx="3043">
                  <c:v>0.19</c:v>
                </c:pt>
                <c:pt idx="3044">
                  <c:v>0.19</c:v>
                </c:pt>
                <c:pt idx="3045">
                  <c:v>0.19</c:v>
                </c:pt>
                <c:pt idx="3046">
                  <c:v>0.19</c:v>
                </c:pt>
                <c:pt idx="3047">
                  <c:v>0.19</c:v>
                </c:pt>
                <c:pt idx="3048">
                  <c:v>0.19</c:v>
                </c:pt>
                <c:pt idx="3049">
                  <c:v>0.19</c:v>
                </c:pt>
                <c:pt idx="3050">
                  <c:v>0.19</c:v>
                </c:pt>
                <c:pt idx="3051">
                  <c:v>0.19</c:v>
                </c:pt>
                <c:pt idx="3052">
                  <c:v>0.19</c:v>
                </c:pt>
                <c:pt idx="3053">
                  <c:v>0.19</c:v>
                </c:pt>
                <c:pt idx="3054">
                  <c:v>0.19</c:v>
                </c:pt>
                <c:pt idx="3055">
                  <c:v>0.19</c:v>
                </c:pt>
                <c:pt idx="3056">
                  <c:v>0.19</c:v>
                </c:pt>
                <c:pt idx="3057">
                  <c:v>0.19</c:v>
                </c:pt>
                <c:pt idx="3058">
                  <c:v>0.19</c:v>
                </c:pt>
                <c:pt idx="3059">
                  <c:v>0.19</c:v>
                </c:pt>
                <c:pt idx="3060">
                  <c:v>0.19</c:v>
                </c:pt>
                <c:pt idx="3061">
                  <c:v>0.19</c:v>
                </c:pt>
                <c:pt idx="3062">
                  <c:v>0.19</c:v>
                </c:pt>
                <c:pt idx="3063">
                  <c:v>0.19</c:v>
                </c:pt>
                <c:pt idx="3064">
                  <c:v>0.19</c:v>
                </c:pt>
                <c:pt idx="3065">
                  <c:v>0.19</c:v>
                </c:pt>
                <c:pt idx="3066">
                  <c:v>0.19</c:v>
                </c:pt>
                <c:pt idx="3067">
                  <c:v>0.19</c:v>
                </c:pt>
                <c:pt idx="3068">
                  <c:v>0.19</c:v>
                </c:pt>
                <c:pt idx="3069">
                  <c:v>0.19</c:v>
                </c:pt>
                <c:pt idx="3070">
                  <c:v>0.19</c:v>
                </c:pt>
                <c:pt idx="3071">
                  <c:v>0.19</c:v>
                </c:pt>
                <c:pt idx="3072">
                  <c:v>0.19</c:v>
                </c:pt>
                <c:pt idx="3073">
                  <c:v>0.19</c:v>
                </c:pt>
                <c:pt idx="3074">
                  <c:v>0.19</c:v>
                </c:pt>
                <c:pt idx="3075">
                  <c:v>0.19</c:v>
                </c:pt>
                <c:pt idx="3076">
                  <c:v>0.19</c:v>
                </c:pt>
                <c:pt idx="3077">
                  <c:v>0.19</c:v>
                </c:pt>
                <c:pt idx="3078">
                  <c:v>0.19</c:v>
                </c:pt>
                <c:pt idx="3079">
                  <c:v>0.19</c:v>
                </c:pt>
                <c:pt idx="3080">
                  <c:v>0.19</c:v>
                </c:pt>
                <c:pt idx="3081">
                  <c:v>0.19</c:v>
                </c:pt>
                <c:pt idx="3082">
                  <c:v>0.19</c:v>
                </c:pt>
                <c:pt idx="3083">
                  <c:v>0.19</c:v>
                </c:pt>
                <c:pt idx="3084">
                  <c:v>0.19</c:v>
                </c:pt>
                <c:pt idx="3085">
                  <c:v>0.19</c:v>
                </c:pt>
                <c:pt idx="3086">
                  <c:v>0.18</c:v>
                </c:pt>
                <c:pt idx="3087">
                  <c:v>0.18</c:v>
                </c:pt>
                <c:pt idx="3088">
                  <c:v>0.18</c:v>
                </c:pt>
                <c:pt idx="3089">
                  <c:v>0.18</c:v>
                </c:pt>
                <c:pt idx="3090">
                  <c:v>0.18</c:v>
                </c:pt>
                <c:pt idx="3091">
                  <c:v>0.18</c:v>
                </c:pt>
                <c:pt idx="3092">
                  <c:v>0.18</c:v>
                </c:pt>
                <c:pt idx="3093">
                  <c:v>0.18</c:v>
                </c:pt>
                <c:pt idx="3094">
                  <c:v>0.18</c:v>
                </c:pt>
                <c:pt idx="3095">
                  <c:v>0.18</c:v>
                </c:pt>
                <c:pt idx="3096">
                  <c:v>0.18</c:v>
                </c:pt>
                <c:pt idx="3097">
                  <c:v>0.18</c:v>
                </c:pt>
                <c:pt idx="3098">
                  <c:v>0.18</c:v>
                </c:pt>
                <c:pt idx="3099">
                  <c:v>0.18</c:v>
                </c:pt>
                <c:pt idx="3100">
                  <c:v>0.18</c:v>
                </c:pt>
                <c:pt idx="3101">
                  <c:v>0.18</c:v>
                </c:pt>
                <c:pt idx="3102">
                  <c:v>0.18</c:v>
                </c:pt>
                <c:pt idx="3103">
                  <c:v>0.18</c:v>
                </c:pt>
                <c:pt idx="3104">
                  <c:v>0.18</c:v>
                </c:pt>
                <c:pt idx="3105">
                  <c:v>0.18</c:v>
                </c:pt>
                <c:pt idx="3106">
                  <c:v>0.18</c:v>
                </c:pt>
                <c:pt idx="3107">
                  <c:v>0.18</c:v>
                </c:pt>
                <c:pt idx="3108">
                  <c:v>0.18</c:v>
                </c:pt>
                <c:pt idx="3109">
                  <c:v>0.18</c:v>
                </c:pt>
                <c:pt idx="3110">
                  <c:v>0.18</c:v>
                </c:pt>
                <c:pt idx="3111">
                  <c:v>0.18</c:v>
                </c:pt>
                <c:pt idx="3112">
                  <c:v>0.18</c:v>
                </c:pt>
                <c:pt idx="3113">
                  <c:v>0.18</c:v>
                </c:pt>
                <c:pt idx="3114">
                  <c:v>0.18</c:v>
                </c:pt>
                <c:pt idx="3115">
                  <c:v>0.18</c:v>
                </c:pt>
                <c:pt idx="3116">
                  <c:v>0.18</c:v>
                </c:pt>
                <c:pt idx="3117">
                  <c:v>0.19</c:v>
                </c:pt>
                <c:pt idx="3118">
                  <c:v>0.19</c:v>
                </c:pt>
                <c:pt idx="3119">
                  <c:v>0.19</c:v>
                </c:pt>
                <c:pt idx="3120">
                  <c:v>0.19</c:v>
                </c:pt>
                <c:pt idx="3121">
                  <c:v>0.19</c:v>
                </c:pt>
                <c:pt idx="3122">
                  <c:v>0.19</c:v>
                </c:pt>
                <c:pt idx="3123">
                  <c:v>0.19</c:v>
                </c:pt>
                <c:pt idx="3124">
                  <c:v>0.19</c:v>
                </c:pt>
                <c:pt idx="3125">
                  <c:v>0.19</c:v>
                </c:pt>
                <c:pt idx="3126">
                  <c:v>0.19</c:v>
                </c:pt>
                <c:pt idx="3127">
                  <c:v>0.19</c:v>
                </c:pt>
                <c:pt idx="3128">
                  <c:v>0.19</c:v>
                </c:pt>
                <c:pt idx="3129">
                  <c:v>0.19</c:v>
                </c:pt>
                <c:pt idx="3130">
                  <c:v>0.19</c:v>
                </c:pt>
                <c:pt idx="3131">
                  <c:v>0.19</c:v>
                </c:pt>
                <c:pt idx="3132">
                  <c:v>0.19</c:v>
                </c:pt>
                <c:pt idx="3133">
                  <c:v>0.19</c:v>
                </c:pt>
                <c:pt idx="3134">
                  <c:v>0.19</c:v>
                </c:pt>
                <c:pt idx="3135">
                  <c:v>0.19</c:v>
                </c:pt>
                <c:pt idx="3136">
                  <c:v>0.19</c:v>
                </c:pt>
                <c:pt idx="3137">
                  <c:v>0.19</c:v>
                </c:pt>
                <c:pt idx="3138">
                  <c:v>0.19</c:v>
                </c:pt>
                <c:pt idx="3139">
                  <c:v>0.19</c:v>
                </c:pt>
                <c:pt idx="3140">
                  <c:v>0.19</c:v>
                </c:pt>
                <c:pt idx="3141">
                  <c:v>0.19</c:v>
                </c:pt>
                <c:pt idx="3142">
                  <c:v>0.19</c:v>
                </c:pt>
                <c:pt idx="3143">
                  <c:v>0.19</c:v>
                </c:pt>
                <c:pt idx="3144">
                  <c:v>0.19</c:v>
                </c:pt>
                <c:pt idx="3145">
                  <c:v>0.19</c:v>
                </c:pt>
                <c:pt idx="3146">
                  <c:v>0.19</c:v>
                </c:pt>
                <c:pt idx="3147">
                  <c:v>0.19</c:v>
                </c:pt>
                <c:pt idx="3148">
                  <c:v>0.19</c:v>
                </c:pt>
                <c:pt idx="3149">
                  <c:v>0.19</c:v>
                </c:pt>
                <c:pt idx="3150">
                  <c:v>0.19</c:v>
                </c:pt>
                <c:pt idx="3151">
                  <c:v>0.19</c:v>
                </c:pt>
                <c:pt idx="3152">
                  <c:v>0.19</c:v>
                </c:pt>
                <c:pt idx="3153">
                  <c:v>0.19</c:v>
                </c:pt>
                <c:pt idx="3154">
                  <c:v>0.19</c:v>
                </c:pt>
                <c:pt idx="3155">
                  <c:v>0.19</c:v>
                </c:pt>
                <c:pt idx="3156">
                  <c:v>0.19</c:v>
                </c:pt>
                <c:pt idx="3157">
                  <c:v>0.19</c:v>
                </c:pt>
                <c:pt idx="3158">
                  <c:v>0.19</c:v>
                </c:pt>
                <c:pt idx="3159">
                  <c:v>0.19</c:v>
                </c:pt>
                <c:pt idx="3160">
                  <c:v>0.19</c:v>
                </c:pt>
                <c:pt idx="3161">
                  <c:v>0.19</c:v>
                </c:pt>
                <c:pt idx="3162">
                  <c:v>0.19</c:v>
                </c:pt>
                <c:pt idx="3163">
                  <c:v>0.19</c:v>
                </c:pt>
                <c:pt idx="3164">
                  <c:v>0.19</c:v>
                </c:pt>
                <c:pt idx="3165">
                  <c:v>0.19</c:v>
                </c:pt>
                <c:pt idx="3166">
                  <c:v>0.19</c:v>
                </c:pt>
                <c:pt idx="3167">
                  <c:v>0.19</c:v>
                </c:pt>
                <c:pt idx="3168">
                  <c:v>0.19</c:v>
                </c:pt>
                <c:pt idx="3169">
                  <c:v>0.19</c:v>
                </c:pt>
                <c:pt idx="3170">
                  <c:v>0.19</c:v>
                </c:pt>
                <c:pt idx="3171">
                  <c:v>0.19</c:v>
                </c:pt>
                <c:pt idx="3172">
                  <c:v>0.19</c:v>
                </c:pt>
                <c:pt idx="3173">
                  <c:v>0.19</c:v>
                </c:pt>
                <c:pt idx="3174">
                  <c:v>0.19</c:v>
                </c:pt>
                <c:pt idx="3175">
                  <c:v>0.19</c:v>
                </c:pt>
                <c:pt idx="3176">
                  <c:v>0.19</c:v>
                </c:pt>
                <c:pt idx="3177">
                  <c:v>0.19</c:v>
                </c:pt>
                <c:pt idx="3178">
                  <c:v>0.19</c:v>
                </c:pt>
                <c:pt idx="3179">
                  <c:v>0.19</c:v>
                </c:pt>
                <c:pt idx="3180">
                  <c:v>0.19</c:v>
                </c:pt>
                <c:pt idx="3181">
                  <c:v>0.19</c:v>
                </c:pt>
                <c:pt idx="3182">
                  <c:v>0.19</c:v>
                </c:pt>
                <c:pt idx="3183">
                  <c:v>0.19</c:v>
                </c:pt>
                <c:pt idx="3184">
                  <c:v>0.19</c:v>
                </c:pt>
                <c:pt idx="3185">
                  <c:v>0.19</c:v>
                </c:pt>
                <c:pt idx="3186">
                  <c:v>0.19</c:v>
                </c:pt>
                <c:pt idx="3187">
                  <c:v>0.19</c:v>
                </c:pt>
                <c:pt idx="3188">
                  <c:v>0.19</c:v>
                </c:pt>
                <c:pt idx="3189">
                  <c:v>0.19</c:v>
                </c:pt>
                <c:pt idx="3190">
                  <c:v>0.19</c:v>
                </c:pt>
                <c:pt idx="3191">
                  <c:v>0.19</c:v>
                </c:pt>
                <c:pt idx="3192">
                  <c:v>0.19</c:v>
                </c:pt>
                <c:pt idx="3193">
                  <c:v>0.19</c:v>
                </c:pt>
                <c:pt idx="3194">
                  <c:v>0.19</c:v>
                </c:pt>
                <c:pt idx="3195">
                  <c:v>0.19</c:v>
                </c:pt>
                <c:pt idx="3196">
                  <c:v>0.19</c:v>
                </c:pt>
                <c:pt idx="3197">
                  <c:v>0.19</c:v>
                </c:pt>
                <c:pt idx="3198">
                  <c:v>0.19</c:v>
                </c:pt>
                <c:pt idx="3199">
                  <c:v>0.19</c:v>
                </c:pt>
                <c:pt idx="3200">
                  <c:v>0.19</c:v>
                </c:pt>
                <c:pt idx="3201">
                  <c:v>0.19</c:v>
                </c:pt>
                <c:pt idx="3202">
                  <c:v>0.19</c:v>
                </c:pt>
                <c:pt idx="3203">
                  <c:v>0.19</c:v>
                </c:pt>
                <c:pt idx="3204">
                  <c:v>0.19</c:v>
                </c:pt>
                <c:pt idx="3205">
                  <c:v>0.19</c:v>
                </c:pt>
                <c:pt idx="3206">
                  <c:v>0.19</c:v>
                </c:pt>
                <c:pt idx="3207">
                  <c:v>0.19</c:v>
                </c:pt>
                <c:pt idx="3208">
                  <c:v>0.19</c:v>
                </c:pt>
                <c:pt idx="3209">
                  <c:v>0.19</c:v>
                </c:pt>
                <c:pt idx="3210">
                  <c:v>0.19</c:v>
                </c:pt>
                <c:pt idx="3211">
                  <c:v>0.19</c:v>
                </c:pt>
                <c:pt idx="3212">
                  <c:v>0.19</c:v>
                </c:pt>
                <c:pt idx="3213">
                  <c:v>0.19</c:v>
                </c:pt>
                <c:pt idx="3214">
                  <c:v>0.19</c:v>
                </c:pt>
                <c:pt idx="3215">
                  <c:v>0.19</c:v>
                </c:pt>
                <c:pt idx="3216">
                  <c:v>0.19</c:v>
                </c:pt>
                <c:pt idx="3217">
                  <c:v>0.19</c:v>
                </c:pt>
                <c:pt idx="3218">
                  <c:v>0.19</c:v>
                </c:pt>
                <c:pt idx="3219">
                  <c:v>0.19</c:v>
                </c:pt>
                <c:pt idx="3220">
                  <c:v>0.19</c:v>
                </c:pt>
                <c:pt idx="3221">
                  <c:v>0.19</c:v>
                </c:pt>
                <c:pt idx="3222">
                  <c:v>0.19</c:v>
                </c:pt>
                <c:pt idx="3223">
                  <c:v>0.19</c:v>
                </c:pt>
                <c:pt idx="3224">
                  <c:v>0.19</c:v>
                </c:pt>
                <c:pt idx="3225">
                  <c:v>0.18</c:v>
                </c:pt>
                <c:pt idx="3226">
                  <c:v>0.18</c:v>
                </c:pt>
                <c:pt idx="3227">
                  <c:v>0.18</c:v>
                </c:pt>
                <c:pt idx="3228">
                  <c:v>0.18</c:v>
                </c:pt>
                <c:pt idx="3229">
                  <c:v>0.18</c:v>
                </c:pt>
                <c:pt idx="3230">
                  <c:v>0.18</c:v>
                </c:pt>
                <c:pt idx="3231">
                  <c:v>0.18</c:v>
                </c:pt>
                <c:pt idx="3232">
                  <c:v>0.18</c:v>
                </c:pt>
                <c:pt idx="3233">
                  <c:v>0.18</c:v>
                </c:pt>
                <c:pt idx="3234">
                  <c:v>0.18</c:v>
                </c:pt>
                <c:pt idx="3235">
                  <c:v>0.18</c:v>
                </c:pt>
                <c:pt idx="3236">
                  <c:v>0.18</c:v>
                </c:pt>
                <c:pt idx="3237">
                  <c:v>0.18</c:v>
                </c:pt>
                <c:pt idx="3238">
                  <c:v>0.18</c:v>
                </c:pt>
                <c:pt idx="3239">
                  <c:v>0.18</c:v>
                </c:pt>
                <c:pt idx="3240">
                  <c:v>0.18</c:v>
                </c:pt>
                <c:pt idx="3241">
                  <c:v>0.18</c:v>
                </c:pt>
                <c:pt idx="3242">
                  <c:v>0.18</c:v>
                </c:pt>
                <c:pt idx="3243">
                  <c:v>0.18</c:v>
                </c:pt>
                <c:pt idx="3244">
                  <c:v>0.18</c:v>
                </c:pt>
                <c:pt idx="3245">
                  <c:v>0.18</c:v>
                </c:pt>
                <c:pt idx="3246">
                  <c:v>0.18</c:v>
                </c:pt>
                <c:pt idx="3247">
                  <c:v>0.18</c:v>
                </c:pt>
                <c:pt idx="3248">
                  <c:v>0.18</c:v>
                </c:pt>
                <c:pt idx="3249">
                  <c:v>0.18</c:v>
                </c:pt>
                <c:pt idx="3250">
                  <c:v>0.18</c:v>
                </c:pt>
                <c:pt idx="3251">
                  <c:v>0.18</c:v>
                </c:pt>
                <c:pt idx="3252">
                  <c:v>0.18</c:v>
                </c:pt>
                <c:pt idx="3253">
                  <c:v>0.18</c:v>
                </c:pt>
                <c:pt idx="3254">
                  <c:v>0.18</c:v>
                </c:pt>
                <c:pt idx="3255">
                  <c:v>0.18</c:v>
                </c:pt>
                <c:pt idx="3256">
                  <c:v>0.18</c:v>
                </c:pt>
                <c:pt idx="3257">
                  <c:v>0.18</c:v>
                </c:pt>
                <c:pt idx="3258">
                  <c:v>0.18</c:v>
                </c:pt>
                <c:pt idx="3259">
                  <c:v>0.18</c:v>
                </c:pt>
                <c:pt idx="3260">
                  <c:v>0.18</c:v>
                </c:pt>
                <c:pt idx="3261">
                  <c:v>0.18</c:v>
                </c:pt>
                <c:pt idx="3262">
                  <c:v>0.18</c:v>
                </c:pt>
                <c:pt idx="3263">
                  <c:v>0.18</c:v>
                </c:pt>
                <c:pt idx="3264">
                  <c:v>0.18</c:v>
                </c:pt>
                <c:pt idx="3265">
                  <c:v>0.18</c:v>
                </c:pt>
                <c:pt idx="3266">
                  <c:v>0.18</c:v>
                </c:pt>
                <c:pt idx="3267">
                  <c:v>0.18</c:v>
                </c:pt>
                <c:pt idx="3268">
                  <c:v>0.18</c:v>
                </c:pt>
                <c:pt idx="3269">
                  <c:v>0.18</c:v>
                </c:pt>
                <c:pt idx="3270">
                  <c:v>0.18</c:v>
                </c:pt>
                <c:pt idx="3271">
                  <c:v>0.18</c:v>
                </c:pt>
                <c:pt idx="3272">
                  <c:v>0.18</c:v>
                </c:pt>
                <c:pt idx="3273">
                  <c:v>0.18</c:v>
                </c:pt>
                <c:pt idx="3274">
                  <c:v>0.18</c:v>
                </c:pt>
                <c:pt idx="3275">
                  <c:v>0.18</c:v>
                </c:pt>
                <c:pt idx="3276">
                  <c:v>0.18</c:v>
                </c:pt>
                <c:pt idx="3277">
                  <c:v>0.18</c:v>
                </c:pt>
                <c:pt idx="3278">
                  <c:v>0.18</c:v>
                </c:pt>
                <c:pt idx="3279">
                  <c:v>0.18</c:v>
                </c:pt>
                <c:pt idx="3280">
                  <c:v>0.18</c:v>
                </c:pt>
                <c:pt idx="3281">
                  <c:v>0.18</c:v>
                </c:pt>
                <c:pt idx="3282">
                  <c:v>0.18</c:v>
                </c:pt>
                <c:pt idx="3283">
                  <c:v>0.18</c:v>
                </c:pt>
                <c:pt idx="3284">
                  <c:v>0.18</c:v>
                </c:pt>
                <c:pt idx="3285">
                  <c:v>0.18</c:v>
                </c:pt>
                <c:pt idx="3286">
                  <c:v>0.18</c:v>
                </c:pt>
                <c:pt idx="3287">
                  <c:v>0.18</c:v>
                </c:pt>
                <c:pt idx="3288">
                  <c:v>0.18</c:v>
                </c:pt>
                <c:pt idx="3289">
                  <c:v>0.18</c:v>
                </c:pt>
                <c:pt idx="3290">
                  <c:v>0.18</c:v>
                </c:pt>
                <c:pt idx="3291">
                  <c:v>0.18</c:v>
                </c:pt>
                <c:pt idx="3292">
                  <c:v>0.18</c:v>
                </c:pt>
                <c:pt idx="3293">
                  <c:v>0.18</c:v>
                </c:pt>
                <c:pt idx="3294">
                  <c:v>0.18</c:v>
                </c:pt>
                <c:pt idx="3295">
                  <c:v>0.18</c:v>
                </c:pt>
                <c:pt idx="3296">
                  <c:v>0.18</c:v>
                </c:pt>
                <c:pt idx="3297">
                  <c:v>0.18</c:v>
                </c:pt>
                <c:pt idx="3298">
                  <c:v>0.18</c:v>
                </c:pt>
                <c:pt idx="3299">
                  <c:v>0.18</c:v>
                </c:pt>
                <c:pt idx="3300">
                  <c:v>0.18</c:v>
                </c:pt>
                <c:pt idx="3301">
                  <c:v>0.18</c:v>
                </c:pt>
                <c:pt idx="3302">
                  <c:v>0.18</c:v>
                </c:pt>
                <c:pt idx="3303">
                  <c:v>0.18</c:v>
                </c:pt>
                <c:pt idx="3304">
                  <c:v>0.18</c:v>
                </c:pt>
                <c:pt idx="3305">
                  <c:v>0.18</c:v>
                </c:pt>
                <c:pt idx="3306">
                  <c:v>0.18</c:v>
                </c:pt>
                <c:pt idx="3307">
                  <c:v>0.18</c:v>
                </c:pt>
                <c:pt idx="3308">
                  <c:v>0.18</c:v>
                </c:pt>
                <c:pt idx="3309">
                  <c:v>0.18</c:v>
                </c:pt>
                <c:pt idx="3310">
                  <c:v>0.18</c:v>
                </c:pt>
                <c:pt idx="3311">
                  <c:v>0.18</c:v>
                </c:pt>
                <c:pt idx="3312">
                  <c:v>0.18</c:v>
                </c:pt>
                <c:pt idx="3313">
                  <c:v>0.18</c:v>
                </c:pt>
                <c:pt idx="3314">
                  <c:v>0.18</c:v>
                </c:pt>
                <c:pt idx="3315">
                  <c:v>0.18</c:v>
                </c:pt>
                <c:pt idx="3316">
                  <c:v>0.18</c:v>
                </c:pt>
                <c:pt idx="3317">
                  <c:v>0.18</c:v>
                </c:pt>
                <c:pt idx="3318">
                  <c:v>0.18</c:v>
                </c:pt>
                <c:pt idx="3319">
                  <c:v>0.18</c:v>
                </c:pt>
                <c:pt idx="3320">
                  <c:v>0.18</c:v>
                </c:pt>
                <c:pt idx="3321">
                  <c:v>0.18</c:v>
                </c:pt>
                <c:pt idx="3322">
                  <c:v>0.18</c:v>
                </c:pt>
                <c:pt idx="3323">
                  <c:v>0.18</c:v>
                </c:pt>
                <c:pt idx="3324">
                  <c:v>0.18</c:v>
                </c:pt>
                <c:pt idx="3325">
                  <c:v>0.18</c:v>
                </c:pt>
                <c:pt idx="3326">
                  <c:v>0.18</c:v>
                </c:pt>
                <c:pt idx="3327">
                  <c:v>0.18</c:v>
                </c:pt>
                <c:pt idx="3328">
                  <c:v>0.18</c:v>
                </c:pt>
                <c:pt idx="3329">
                  <c:v>0.18</c:v>
                </c:pt>
                <c:pt idx="3330">
                  <c:v>0.18</c:v>
                </c:pt>
                <c:pt idx="3331">
                  <c:v>0.18</c:v>
                </c:pt>
                <c:pt idx="3332">
                  <c:v>0.18</c:v>
                </c:pt>
                <c:pt idx="3333">
                  <c:v>0.18</c:v>
                </c:pt>
                <c:pt idx="3334">
                  <c:v>0.18</c:v>
                </c:pt>
                <c:pt idx="3335">
                  <c:v>0.18</c:v>
                </c:pt>
                <c:pt idx="3336">
                  <c:v>0.18</c:v>
                </c:pt>
                <c:pt idx="3337">
                  <c:v>0.18</c:v>
                </c:pt>
                <c:pt idx="3338">
                  <c:v>0.18</c:v>
                </c:pt>
                <c:pt idx="3339">
                  <c:v>0.18</c:v>
                </c:pt>
                <c:pt idx="3340">
                  <c:v>0.18</c:v>
                </c:pt>
                <c:pt idx="3341">
                  <c:v>0.18</c:v>
                </c:pt>
                <c:pt idx="3342">
                  <c:v>0.18</c:v>
                </c:pt>
                <c:pt idx="3343">
                  <c:v>0.18</c:v>
                </c:pt>
                <c:pt idx="3344">
                  <c:v>0.18</c:v>
                </c:pt>
                <c:pt idx="3345">
                  <c:v>0.18</c:v>
                </c:pt>
                <c:pt idx="3346">
                  <c:v>0.18</c:v>
                </c:pt>
                <c:pt idx="3347">
                  <c:v>0.18</c:v>
                </c:pt>
                <c:pt idx="3348">
                  <c:v>0.18</c:v>
                </c:pt>
                <c:pt idx="3349">
                  <c:v>0.18</c:v>
                </c:pt>
                <c:pt idx="3350">
                  <c:v>0.18</c:v>
                </c:pt>
                <c:pt idx="3351">
                  <c:v>0.18</c:v>
                </c:pt>
                <c:pt idx="3352">
                  <c:v>0.18</c:v>
                </c:pt>
                <c:pt idx="3353">
                  <c:v>0.18</c:v>
                </c:pt>
                <c:pt idx="3354">
                  <c:v>0.18</c:v>
                </c:pt>
                <c:pt idx="3355">
                  <c:v>0.18</c:v>
                </c:pt>
                <c:pt idx="3356">
                  <c:v>0.18</c:v>
                </c:pt>
                <c:pt idx="3357">
                  <c:v>0.18</c:v>
                </c:pt>
                <c:pt idx="3358">
                  <c:v>0.18</c:v>
                </c:pt>
                <c:pt idx="3359">
                  <c:v>0.18</c:v>
                </c:pt>
                <c:pt idx="3360">
                  <c:v>0.18</c:v>
                </c:pt>
                <c:pt idx="3361">
                  <c:v>0.18</c:v>
                </c:pt>
                <c:pt idx="3362">
                  <c:v>0.18</c:v>
                </c:pt>
                <c:pt idx="3363">
                  <c:v>0.18</c:v>
                </c:pt>
                <c:pt idx="3364">
                  <c:v>0.18</c:v>
                </c:pt>
                <c:pt idx="3365">
                  <c:v>0.18</c:v>
                </c:pt>
                <c:pt idx="3366">
                  <c:v>0.18</c:v>
                </c:pt>
                <c:pt idx="3367">
                  <c:v>0.18</c:v>
                </c:pt>
                <c:pt idx="3368">
                  <c:v>0.18</c:v>
                </c:pt>
                <c:pt idx="3369">
                  <c:v>0.18</c:v>
                </c:pt>
                <c:pt idx="3370">
                  <c:v>0.18</c:v>
                </c:pt>
                <c:pt idx="3371">
                  <c:v>0.18</c:v>
                </c:pt>
                <c:pt idx="3372">
                  <c:v>0.18</c:v>
                </c:pt>
                <c:pt idx="3373">
                  <c:v>0.18</c:v>
                </c:pt>
                <c:pt idx="3374">
                  <c:v>0.18</c:v>
                </c:pt>
                <c:pt idx="3375">
                  <c:v>0.18</c:v>
                </c:pt>
                <c:pt idx="3376">
                  <c:v>0.18</c:v>
                </c:pt>
                <c:pt idx="3377">
                  <c:v>0.18</c:v>
                </c:pt>
                <c:pt idx="3378">
                  <c:v>0.18</c:v>
                </c:pt>
                <c:pt idx="3379">
                  <c:v>0.18</c:v>
                </c:pt>
                <c:pt idx="3380">
                  <c:v>0.18</c:v>
                </c:pt>
                <c:pt idx="3381">
                  <c:v>0.18</c:v>
                </c:pt>
                <c:pt idx="3382">
                  <c:v>0.18</c:v>
                </c:pt>
                <c:pt idx="3383">
                  <c:v>0.18</c:v>
                </c:pt>
                <c:pt idx="3384">
                  <c:v>0.18</c:v>
                </c:pt>
                <c:pt idx="3385">
                  <c:v>0.18</c:v>
                </c:pt>
                <c:pt idx="3386">
                  <c:v>0.18</c:v>
                </c:pt>
                <c:pt idx="3387">
                  <c:v>0.18</c:v>
                </c:pt>
                <c:pt idx="3388">
                  <c:v>0.18</c:v>
                </c:pt>
                <c:pt idx="3389">
                  <c:v>0.18</c:v>
                </c:pt>
                <c:pt idx="3390">
                  <c:v>0.18</c:v>
                </c:pt>
                <c:pt idx="3391">
                  <c:v>0.18</c:v>
                </c:pt>
                <c:pt idx="3392">
                  <c:v>0.18</c:v>
                </c:pt>
                <c:pt idx="3393">
                  <c:v>0.18</c:v>
                </c:pt>
                <c:pt idx="3394">
                  <c:v>0.18</c:v>
                </c:pt>
                <c:pt idx="3395">
                  <c:v>0.18</c:v>
                </c:pt>
                <c:pt idx="3396">
                  <c:v>0.18</c:v>
                </c:pt>
                <c:pt idx="3397">
                  <c:v>0.18</c:v>
                </c:pt>
                <c:pt idx="3398">
                  <c:v>0.18</c:v>
                </c:pt>
                <c:pt idx="3399">
                  <c:v>0.18</c:v>
                </c:pt>
                <c:pt idx="3400">
                  <c:v>0.18</c:v>
                </c:pt>
                <c:pt idx="3401">
                  <c:v>0.18</c:v>
                </c:pt>
                <c:pt idx="3402">
                  <c:v>0.18</c:v>
                </c:pt>
                <c:pt idx="3403">
                  <c:v>0.18</c:v>
                </c:pt>
                <c:pt idx="3404">
                  <c:v>0.18</c:v>
                </c:pt>
                <c:pt idx="3405">
                  <c:v>0.18</c:v>
                </c:pt>
                <c:pt idx="3406">
                  <c:v>0.18</c:v>
                </c:pt>
                <c:pt idx="3407">
                  <c:v>0.18</c:v>
                </c:pt>
                <c:pt idx="3408">
                  <c:v>0.18</c:v>
                </c:pt>
                <c:pt idx="3409">
                  <c:v>0.18</c:v>
                </c:pt>
                <c:pt idx="3410">
                  <c:v>0.18</c:v>
                </c:pt>
                <c:pt idx="3411">
                  <c:v>0.18</c:v>
                </c:pt>
                <c:pt idx="3412">
                  <c:v>0.18</c:v>
                </c:pt>
                <c:pt idx="3413">
                  <c:v>0.18</c:v>
                </c:pt>
                <c:pt idx="3414">
                  <c:v>0.18</c:v>
                </c:pt>
                <c:pt idx="3415">
                  <c:v>0.18</c:v>
                </c:pt>
                <c:pt idx="3416">
                  <c:v>0.18</c:v>
                </c:pt>
                <c:pt idx="3417">
                  <c:v>0.18</c:v>
                </c:pt>
                <c:pt idx="3418">
                  <c:v>0.18</c:v>
                </c:pt>
                <c:pt idx="3419">
                  <c:v>0.18</c:v>
                </c:pt>
                <c:pt idx="3420">
                  <c:v>0.18</c:v>
                </c:pt>
                <c:pt idx="3421">
                  <c:v>0.18</c:v>
                </c:pt>
                <c:pt idx="3422">
                  <c:v>0.18</c:v>
                </c:pt>
                <c:pt idx="3423">
                  <c:v>0.18</c:v>
                </c:pt>
                <c:pt idx="3424">
                  <c:v>0.18</c:v>
                </c:pt>
                <c:pt idx="3425">
                  <c:v>0.18</c:v>
                </c:pt>
                <c:pt idx="3426">
                  <c:v>0.18</c:v>
                </c:pt>
                <c:pt idx="3427">
                  <c:v>0.17</c:v>
                </c:pt>
                <c:pt idx="3428">
                  <c:v>0.17</c:v>
                </c:pt>
                <c:pt idx="3429">
                  <c:v>0.17</c:v>
                </c:pt>
                <c:pt idx="3430">
                  <c:v>0.17</c:v>
                </c:pt>
                <c:pt idx="3431">
                  <c:v>0.17</c:v>
                </c:pt>
                <c:pt idx="3432">
                  <c:v>0.17</c:v>
                </c:pt>
                <c:pt idx="3433">
                  <c:v>0.17</c:v>
                </c:pt>
                <c:pt idx="3434">
                  <c:v>0.17</c:v>
                </c:pt>
                <c:pt idx="3435">
                  <c:v>0.17</c:v>
                </c:pt>
                <c:pt idx="3436">
                  <c:v>0.17</c:v>
                </c:pt>
                <c:pt idx="3437">
                  <c:v>0.17</c:v>
                </c:pt>
                <c:pt idx="3438">
                  <c:v>0.18</c:v>
                </c:pt>
                <c:pt idx="3439">
                  <c:v>0.18</c:v>
                </c:pt>
                <c:pt idx="3440">
                  <c:v>0.18</c:v>
                </c:pt>
                <c:pt idx="3441">
                  <c:v>0.18</c:v>
                </c:pt>
                <c:pt idx="3442">
                  <c:v>0.18</c:v>
                </c:pt>
                <c:pt idx="3443">
                  <c:v>0.18</c:v>
                </c:pt>
                <c:pt idx="3444">
                  <c:v>0.18</c:v>
                </c:pt>
                <c:pt idx="3445">
                  <c:v>0.18</c:v>
                </c:pt>
                <c:pt idx="3446">
                  <c:v>0.18</c:v>
                </c:pt>
                <c:pt idx="3447">
                  <c:v>0.18</c:v>
                </c:pt>
                <c:pt idx="3448">
                  <c:v>0.18</c:v>
                </c:pt>
                <c:pt idx="3449">
                  <c:v>0.18</c:v>
                </c:pt>
                <c:pt idx="3450">
                  <c:v>0.18</c:v>
                </c:pt>
                <c:pt idx="3451">
                  <c:v>0.18</c:v>
                </c:pt>
                <c:pt idx="3452">
                  <c:v>0.18</c:v>
                </c:pt>
                <c:pt idx="3453">
                  <c:v>0.18</c:v>
                </c:pt>
                <c:pt idx="3454">
                  <c:v>0.18</c:v>
                </c:pt>
                <c:pt idx="3455">
                  <c:v>0.18</c:v>
                </c:pt>
                <c:pt idx="3456">
                  <c:v>0.18</c:v>
                </c:pt>
                <c:pt idx="3457">
                  <c:v>0.18</c:v>
                </c:pt>
                <c:pt idx="3458">
                  <c:v>0.18</c:v>
                </c:pt>
                <c:pt idx="3459">
                  <c:v>0.19</c:v>
                </c:pt>
                <c:pt idx="3460">
                  <c:v>0.19</c:v>
                </c:pt>
                <c:pt idx="3461">
                  <c:v>0.19</c:v>
                </c:pt>
                <c:pt idx="3462">
                  <c:v>0.19</c:v>
                </c:pt>
                <c:pt idx="3463">
                  <c:v>0.19</c:v>
                </c:pt>
                <c:pt idx="3464">
                  <c:v>0.19</c:v>
                </c:pt>
                <c:pt idx="3465">
                  <c:v>0.19</c:v>
                </c:pt>
                <c:pt idx="3466">
                  <c:v>0.19</c:v>
                </c:pt>
                <c:pt idx="3467">
                  <c:v>0.19</c:v>
                </c:pt>
                <c:pt idx="3468">
                  <c:v>0.19</c:v>
                </c:pt>
                <c:pt idx="3469">
                  <c:v>0.19</c:v>
                </c:pt>
                <c:pt idx="3470">
                  <c:v>0.19</c:v>
                </c:pt>
                <c:pt idx="3471">
                  <c:v>0.19</c:v>
                </c:pt>
                <c:pt idx="3472">
                  <c:v>0.19</c:v>
                </c:pt>
                <c:pt idx="3473">
                  <c:v>0.19</c:v>
                </c:pt>
                <c:pt idx="3474">
                  <c:v>0.19</c:v>
                </c:pt>
                <c:pt idx="3475">
                  <c:v>0.19</c:v>
                </c:pt>
                <c:pt idx="3476">
                  <c:v>0.19</c:v>
                </c:pt>
                <c:pt idx="3477">
                  <c:v>0.19</c:v>
                </c:pt>
                <c:pt idx="3478">
                  <c:v>0.19</c:v>
                </c:pt>
                <c:pt idx="3479">
                  <c:v>0.19</c:v>
                </c:pt>
                <c:pt idx="3480">
                  <c:v>0.19</c:v>
                </c:pt>
                <c:pt idx="3481">
                  <c:v>0.19</c:v>
                </c:pt>
                <c:pt idx="3482">
                  <c:v>0.19</c:v>
                </c:pt>
                <c:pt idx="3483">
                  <c:v>0.18</c:v>
                </c:pt>
                <c:pt idx="3484">
                  <c:v>0.18</c:v>
                </c:pt>
                <c:pt idx="3485">
                  <c:v>0.18</c:v>
                </c:pt>
                <c:pt idx="3486">
                  <c:v>0.18</c:v>
                </c:pt>
                <c:pt idx="3487">
                  <c:v>0.18</c:v>
                </c:pt>
                <c:pt idx="3488">
                  <c:v>0.18</c:v>
                </c:pt>
                <c:pt idx="3489">
                  <c:v>0.18</c:v>
                </c:pt>
                <c:pt idx="3490">
                  <c:v>0.18</c:v>
                </c:pt>
                <c:pt idx="3491">
                  <c:v>0.18</c:v>
                </c:pt>
                <c:pt idx="3492">
                  <c:v>0.18</c:v>
                </c:pt>
                <c:pt idx="3493">
                  <c:v>0.18</c:v>
                </c:pt>
                <c:pt idx="3494">
                  <c:v>0.18</c:v>
                </c:pt>
                <c:pt idx="3495">
                  <c:v>0.18</c:v>
                </c:pt>
                <c:pt idx="3496">
                  <c:v>0.18</c:v>
                </c:pt>
                <c:pt idx="3497">
                  <c:v>0.18</c:v>
                </c:pt>
                <c:pt idx="3498">
                  <c:v>0.18</c:v>
                </c:pt>
                <c:pt idx="3499">
                  <c:v>0.18</c:v>
                </c:pt>
                <c:pt idx="3500">
                  <c:v>0.18</c:v>
                </c:pt>
                <c:pt idx="3501">
                  <c:v>0.18</c:v>
                </c:pt>
                <c:pt idx="3502">
                  <c:v>0.18</c:v>
                </c:pt>
                <c:pt idx="3503">
                  <c:v>0.18</c:v>
                </c:pt>
                <c:pt idx="3504">
                  <c:v>0.18</c:v>
                </c:pt>
                <c:pt idx="3505">
                  <c:v>0.18</c:v>
                </c:pt>
                <c:pt idx="3506">
                  <c:v>0.18</c:v>
                </c:pt>
                <c:pt idx="3507">
                  <c:v>0.18</c:v>
                </c:pt>
                <c:pt idx="3508">
                  <c:v>0.18</c:v>
                </c:pt>
                <c:pt idx="3509">
                  <c:v>0.18</c:v>
                </c:pt>
                <c:pt idx="3510">
                  <c:v>0.18</c:v>
                </c:pt>
                <c:pt idx="3511">
                  <c:v>0.18</c:v>
                </c:pt>
                <c:pt idx="3512">
                  <c:v>0.18</c:v>
                </c:pt>
                <c:pt idx="3513">
                  <c:v>0.18</c:v>
                </c:pt>
                <c:pt idx="3514">
                  <c:v>0.18</c:v>
                </c:pt>
                <c:pt idx="3515">
                  <c:v>0.18</c:v>
                </c:pt>
                <c:pt idx="3516">
                  <c:v>0.18</c:v>
                </c:pt>
                <c:pt idx="3517">
                  <c:v>0.18</c:v>
                </c:pt>
                <c:pt idx="3518">
                  <c:v>0.18</c:v>
                </c:pt>
                <c:pt idx="3519">
                  <c:v>0.18</c:v>
                </c:pt>
                <c:pt idx="3520">
                  <c:v>0.18</c:v>
                </c:pt>
                <c:pt idx="3521">
                  <c:v>0.18</c:v>
                </c:pt>
                <c:pt idx="3522">
                  <c:v>0.18</c:v>
                </c:pt>
                <c:pt idx="3523">
                  <c:v>0.18</c:v>
                </c:pt>
                <c:pt idx="3524">
                  <c:v>0.18</c:v>
                </c:pt>
                <c:pt idx="3525">
                  <c:v>0.18</c:v>
                </c:pt>
                <c:pt idx="3526">
                  <c:v>0.18</c:v>
                </c:pt>
                <c:pt idx="3527">
                  <c:v>0.18</c:v>
                </c:pt>
                <c:pt idx="3528">
                  <c:v>0.18</c:v>
                </c:pt>
                <c:pt idx="3529">
                  <c:v>0.18</c:v>
                </c:pt>
                <c:pt idx="3530">
                  <c:v>0.18</c:v>
                </c:pt>
                <c:pt idx="3531">
                  <c:v>0.18</c:v>
                </c:pt>
                <c:pt idx="3532">
                  <c:v>0.18</c:v>
                </c:pt>
                <c:pt idx="3533">
                  <c:v>0.18</c:v>
                </c:pt>
                <c:pt idx="3534">
                  <c:v>0.18</c:v>
                </c:pt>
                <c:pt idx="3535">
                  <c:v>0.18</c:v>
                </c:pt>
                <c:pt idx="3536">
                  <c:v>0.18</c:v>
                </c:pt>
                <c:pt idx="3537">
                  <c:v>0.19</c:v>
                </c:pt>
                <c:pt idx="3538">
                  <c:v>0.19</c:v>
                </c:pt>
                <c:pt idx="3539">
                  <c:v>0.19</c:v>
                </c:pt>
                <c:pt idx="3540">
                  <c:v>0.19</c:v>
                </c:pt>
                <c:pt idx="3541">
                  <c:v>0.19</c:v>
                </c:pt>
                <c:pt idx="3542">
                  <c:v>0.19</c:v>
                </c:pt>
                <c:pt idx="3543">
                  <c:v>0.19</c:v>
                </c:pt>
                <c:pt idx="3544">
                  <c:v>0.19</c:v>
                </c:pt>
                <c:pt idx="3545">
                  <c:v>0.19</c:v>
                </c:pt>
                <c:pt idx="3546">
                  <c:v>0.19</c:v>
                </c:pt>
                <c:pt idx="3547">
                  <c:v>0.19</c:v>
                </c:pt>
                <c:pt idx="3548">
                  <c:v>0.19</c:v>
                </c:pt>
                <c:pt idx="3549">
                  <c:v>0.19</c:v>
                </c:pt>
                <c:pt idx="3550">
                  <c:v>0.19</c:v>
                </c:pt>
                <c:pt idx="3551">
                  <c:v>0.19</c:v>
                </c:pt>
                <c:pt idx="3552">
                  <c:v>0.19</c:v>
                </c:pt>
                <c:pt idx="3553">
                  <c:v>0.19</c:v>
                </c:pt>
                <c:pt idx="3554">
                  <c:v>0.19</c:v>
                </c:pt>
                <c:pt idx="3555">
                  <c:v>0.19</c:v>
                </c:pt>
                <c:pt idx="3556">
                  <c:v>0.19</c:v>
                </c:pt>
                <c:pt idx="3557">
                  <c:v>0.19</c:v>
                </c:pt>
                <c:pt idx="3558">
                  <c:v>0.19</c:v>
                </c:pt>
                <c:pt idx="3559">
                  <c:v>0.19</c:v>
                </c:pt>
                <c:pt idx="3560">
                  <c:v>0.19</c:v>
                </c:pt>
                <c:pt idx="3561">
                  <c:v>0.19</c:v>
                </c:pt>
                <c:pt idx="3562">
                  <c:v>0.19</c:v>
                </c:pt>
                <c:pt idx="3563">
                  <c:v>0.19</c:v>
                </c:pt>
                <c:pt idx="3564">
                  <c:v>0.19</c:v>
                </c:pt>
                <c:pt idx="3565">
                  <c:v>0.19</c:v>
                </c:pt>
                <c:pt idx="3566">
                  <c:v>0.19</c:v>
                </c:pt>
                <c:pt idx="3567">
                  <c:v>0.19</c:v>
                </c:pt>
                <c:pt idx="3568">
                  <c:v>0.19</c:v>
                </c:pt>
                <c:pt idx="3569">
                  <c:v>0.19</c:v>
                </c:pt>
                <c:pt idx="3570">
                  <c:v>0.19</c:v>
                </c:pt>
                <c:pt idx="3571">
                  <c:v>0.19</c:v>
                </c:pt>
                <c:pt idx="3572">
                  <c:v>0.19</c:v>
                </c:pt>
                <c:pt idx="3573">
                  <c:v>0.19</c:v>
                </c:pt>
                <c:pt idx="3574">
                  <c:v>0.19</c:v>
                </c:pt>
                <c:pt idx="3575">
                  <c:v>0.19</c:v>
                </c:pt>
                <c:pt idx="3576">
                  <c:v>0.19</c:v>
                </c:pt>
                <c:pt idx="3577">
                  <c:v>0.19</c:v>
                </c:pt>
                <c:pt idx="3578">
                  <c:v>0.19</c:v>
                </c:pt>
                <c:pt idx="3579">
                  <c:v>0.19</c:v>
                </c:pt>
                <c:pt idx="3580">
                  <c:v>0.19</c:v>
                </c:pt>
                <c:pt idx="3581">
                  <c:v>0.19</c:v>
                </c:pt>
                <c:pt idx="3582">
                  <c:v>0.19</c:v>
                </c:pt>
                <c:pt idx="3583">
                  <c:v>0.19</c:v>
                </c:pt>
                <c:pt idx="3584">
                  <c:v>0.19</c:v>
                </c:pt>
                <c:pt idx="3585">
                  <c:v>0.19</c:v>
                </c:pt>
                <c:pt idx="3586">
                  <c:v>0.19</c:v>
                </c:pt>
                <c:pt idx="3587">
                  <c:v>0.19</c:v>
                </c:pt>
                <c:pt idx="3588">
                  <c:v>0.19</c:v>
                </c:pt>
                <c:pt idx="3589">
                  <c:v>0.19</c:v>
                </c:pt>
                <c:pt idx="3590">
                  <c:v>0.19</c:v>
                </c:pt>
                <c:pt idx="3591">
                  <c:v>0.19</c:v>
                </c:pt>
                <c:pt idx="3592">
                  <c:v>0.19</c:v>
                </c:pt>
                <c:pt idx="3593">
                  <c:v>0.19</c:v>
                </c:pt>
                <c:pt idx="3594">
                  <c:v>0.19</c:v>
                </c:pt>
                <c:pt idx="3595">
                  <c:v>0.19</c:v>
                </c:pt>
                <c:pt idx="3596">
                  <c:v>0.19</c:v>
                </c:pt>
                <c:pt idx="3597">
                  <c:v>0.19</c:v>
                </c:pt>
                <c:pt idx="3598">
                  <c:v>0.19</c:v>
                </c:pt>
                <c:pt idx="3599">
                  <c:v>0.19</c:v>
                </c:pt>
                <c:pt idx="3600">
                  <c:v>0.19</c:v>
                </c:pt>
                <c:pt idx="3601">
                  <c:v>0.19</c:v>
                </c:pt>
                <c:pt idx="3602">
                  <c:v>0.19</c:v>
                </c:pt>
                <c:pt idx="3603">
                  <c:v>0.19</c:v>
                </c:pt>
                <c:pt idx="3604">
                  <c:v>0.19</c:v>
                </c:pt>
                <c:pt idx="3605">
                  <c:v>0.19</c:v>
                </c:pt>
                <c:pt idx="3606">
                  <c:v>0.19</c:v>
                </c:pt>
                <c:pt idx="3607">
                  <c:v>0.19</c:v>
                </c:pt>
                <c:pt idx="3608">
                  <c:v>0.19</c:v>
                </c:pt>
                <c:pt idx="3609">
                  <c:v>0.19</c:v>
                </c:pt>
                <c:pt idx="3610">
                  <c:v>0.19</c:v>
                </c:pt>
                <c:pt idx="3611">
                  <c:v>0.19</c:v>
                </c:pt>
                <c:pt idx="3612">
                  <c:v>0.19</c:v>
                </c:pt>
                <c:pt idx="3613">
                  <c:v>0.2</c:v>
                </c:pt>
                <c:pt idx="3614">
                  <c:v>0.2</c:v>
                </c:pt>
                <c:pt idx="3615">
                  <c:v>0.2</c:v>
                </c:pt>
                <c:pt idx="3616">
                  <c:v>0.2</c:v>
                </c:pt>
                <c:pt idx="3617">
                  <c:v>0.2</c:v>
                </c:pt>
                <c:pt idx="3618">
                  <c:v>0.2</c:v>
                </c:pt>
                <c:pt idx="3619">
                  <c:v>0.2</c:v>
                </c:pt>
                <c:pt idx="3620">
                  <c:v>0.2</c:v>
                </c:pt>
                <c:pt idx="3621">
                  <c:v>0.2</c:v>
                </c:pt>
                <c:pt idx="3622">
                  <c:v>0.2</c:v>
                </c:pt>
                <c:pt idx="3623">
                  <c:v>0.2</c:v>
                </c:pt>
                <c:pt idx="3624">
                  <c:v>0.2</c:v>
                </c:pt>
                <c:pt idx="3625">
                  <c:v>0.2</c:v>
                </c:pt>
                <c:pt idx="3626">
                  <c:v>0.2</c:v>
                </c:pt>
                <c:pt idx="3627">
                  <c:v>0.2</c:v>
                </c:pt>
                <c:pt idx="3628">
                  <c:v>0.2</c:v>
                </c:pt>
                <c:pt idx="3629">
                  <c:v>0.2</c:v>
                </c:pt>
                <c:pt idx="3630">
                  <c:v>0.2</c:v>
                </c:pt>
                <c:pt idx="3631">
                  <c:v>0.2</c:v>
                </c:pt>
                <c:pt idx="3632">
                  <c:v>0.2</c:v>
                </c:pt>
                <c:pt idx="3633">
                  <c:v>0.2</c:v>
                </c:pt>
                <c:pt idx="3634">
                  <c:v>0.2</c:v>
                </c:pt>
                <c:pt idx="3635">
                  <c:v>0.2</c:v>
                </c:pt>
                <c:pt idx="3636">
                  <c:v>0.2</c:v>
                </c:pt>
                <c:pt idx="3637">
                  <c:v>0.2</c:v>
                </c:pt>
                <c:pt idx="3638">
                  <c:v>0.2</c:v>
                </c:pt>
                <c:pt idx="3639">
                  <c:v>0.2</c:v>
                </c:pt>
                <c:pt idx="3640">
                  <c:v>0.2</c:v>
                </c:pt>
                <c:pt idx="3641">
                  <c:v>0.21</c:v>
                </c:pt>
                <c:pt idx="3642">
                  <c:v>0.21</c:v>
                </c:pt>
                <c:pt idx="3643">
                  <c:v>0.21</c:v>
                </c:pt>
                <c:pt idx="3644">
                  <c:v>0.21</c:v>
                </c:pt>
                <c:pt idx="3645">
                  <c:v>0.21</c:v>
                </c:pt>
                <c:pt idx="3646">
                  <c:v>0.21</c:v>
                </c:pt>
                <c:pt idx="3647">
                  <c:v>0.21</c:v>
                </c:pt>
                <c:pt idx="3648">
                  <c:v>0.21</c:v>
                </c:pt>
                <c:pt idx="3649">
                  <c:v>0.21</c:v>
                </c:pt>
                <c:pt idx="3650">
                  <c:v>0.21</c:v>
                </c:pt>
                <c:pt idx="3651">
                  <c:v>0.21</c:v>
                </c:pt>
                <c:pt idx="3652">
                  <c:v>0.21</c:v>
                </c:pt>
                <c:pt idx="3653">
                  <c:v>0.21</c:v>
                </c:pt>
                <c:pt idx="3654">
                  <c:v>0.21</c:v>
                </c:pt>
                <c:pt idx="3655">
                  <c:v>0.21</c:v>
                </c:pt>
                <c:pt idx="3656">
                  <c:v>0.21</c:v>
                </c:pt>
                <c:pt idx="3657">
                  <c:v>0.21</c:v>
                </c:pt>
                <c:pt idx="3658">
                  <c:v>0.21</c:v>
                </c:pt>
                <c:pt idx="3659">
                  <c:v>0.21</c:v>
                </c:pt>
                <c:pt idx="3660">
                  <c:v>0.21</c:v>
                </c:pt>
                <c:pt idx="3661">
                  <c:v>0.21</c:v>
                </c:pt>
                <c:pt idx="3662">
                  <c:v>0.21</c:v>
                </c:pt>
                <c:pt idx="3663">
                  <c:v>0.21</c:v>
                </c:pt>
                <c:pt idx="3664">
                  <c:v>0.21</c:v>
                </c:pt>
                <c:pt idx="3665">
                  <c:v>0.21</c:v>
                </c:pt>
                <c:pt idx="3666">
                  <c:v>0.21</c:v>
                </c:pt>
                <c:pt idx="3667">
                  <c:v>0.21</c:v>
                </c:pt>
                <c:pt idx="3668">
                  <c:v>0.21</c:v>
                </c:pt>
                <c:pt idx="3669">
                  <c:v>0.21</c:v>
                </c:pt>
                <c:pt idx="3670">
                  <c:v>0.21</c:v>
                </c:pt>
                <c:pt idx="3671">
                  <c:v>0.21</c:v>
                </c:pt>
                <c:pt idx="3672">
                  <c:v>0.21</c:v>
                </c:pt>
                <c:pt idx="3673">
                  <c:v>0.21</c:v>
                </c:pt>
                <c:pt idx="3674">
                  <c:v>0.21</c:v>
                </c:pt>
                <c:pt idx="3675">
                  <c:v>0.21</c:v>
                </c:pt>
                <c:pt idx="3676">
                  <c:v>0.21</c:v>
                </c:pt>
                <c:pt idx="3677">
                  <c:v>0.21</c:v>
                </c:pt>
                <c:pt idx="3678">
                  <c:v>0.21</c:v>
                </c:pt>
                <c:pt idx="3679">
                  <c:v>0.21</c:v>
                </c:pt>
                <c:pt idx="3680">
                  <c:v>0.21</c:v>
                </c:pt>
                <c:pt idx="3681">
                  <c:v>0.21</c:v>
                </c:pt>
                <c:pt idx="3682">
                  <c:v>0.21</c:v>
                </c:pt>
                <c:pt idx="3683">
                  <c:v>0.21</c:v>
                </c:pt>
                <c:pt idx="3684">
                  <c:v>0.21</c:v>
                </c:pt>
                <c:pt idx="3685">
                  <c:v>0.21</c:v>
                </c:pt>
                <c:pt idx="3686">
                  <c:v>0.21</c:v>
                </c:pt>
                <c:pt idx="3687">
                  <c:v>0.21</c:v>
                </c:pt>
                <c:pt idx="3688">
                  <c:v>0.21</c:v>
                </c:pt>
                <c:pt idx="3689">
                  <c:v>0.21</c:v>
                </c:pt>
                <c:pt idx="3690">
                  <c:v>0.21</c:v>
                </c:pt>
                <c:pt idx="3691">
                  <c:v>0.21</c:v>
                </c:pt>
                <c:pt idx="3692">
                  <c:v>0.21</c:v>
                </c:pt>
                <c:pt idx="3693">
                  <c:v>0.21</c:v>
                </c:pt>
                <c:pt idx="3694">
                  <c:v>0.21</c:v>
                </c:pt>
                <c:pt idx="3695">
                  <c:v>0.21</c:v>
                </c:pt>
                <c:pt idx="3696">
                  <c:v>0.21</c:v>
                </c:pt>
                <c:pt idx="3697">
                  <c:v>0.21</c:v>
                </c:pt>
                <c:pt idx="3698">
                  <c:v>0.21</c:v>
                </c:pt>
                <c:pt idx="3699">
                  <c:v>0.21</c:v>
                </c:pt>
                <c:pt idx="3700">
                  <c:v>0.21</c:v>
                </c:pt>
                <c:pt idx="3701">
                  <c:v>0.21</c:v>
                </c:pt>
                <c:pt idx="3702">
                  <c:v>0.21</c:v>
                </c:pt>
                <c:pt idx="3703">
                  <c:v>0.21</c:v>
                </c:pt>
                <c:pt idx="3704">
                  <c:v>0.21</c:v>
                </c:pt>
                <c:pt idx="3705">
                  <c:v>0.21</c:v>
                </c:pt>
                <c:pt idx="3706">
                  <c:v>0.21</c:v>
                </c:pt>
                <c:pt idx="3707">
                  <c:v>0.21</c:v>
                </c:pt>
                <c:pt idx="3708">
                  <c:v>0.21</c:v>
                </c:pt>
                <c:pt idx="3709">
                  <c:v>0.21</c:v>
                </c:pt>
                <c:pt idx="3710">
                  <c:v>0.21</c:v>
                </c:pt>
                <c:pt idx="3711">
                  <c:v>0.21</c:v>
                </c:pt>
                <c:pt idx="3712">
                  <c:v>0.21</c:v>
                </c:pt>
                <c:pt idx="3713">
                  <c:v>0.21</c:v>
                </c:pt>
                <c:pt idx="3714">
                  <c:v>0.21</c:v>
                </c:pt>
                <c:pt idx="3715">
                  <c:v>0.21</c:v>
                </c:pt>
                <c:pt idx="3716">
                  <c:v>0.21</c:v>
                </c:pt>
                <c:pt idx="3717">
                  <c:v>0.21</c:v>
                </c:pt>
                <c:pt idx="3718">
                  <c:v>0.21</c:v>
                </c:pt>
                <c:pt idx="3719">
                  <c:v>0.21</c:v>
                </c:pt>
                <c:pt idx="3720">
                  <c:v>0.21</c:v>
                </c:pt>
                <c:pt idx="3721">
                  <c:v>0.21</c:v>
                </c:pt>
                <c:pt idx="3722">
                  <c:v>0.21</c:v>
                </c:pt>
                <c:pt idx="3723">
                  <c:v>0.21</c:v>
                </c:pt>
                <c:pt idx="3724">
                  <c:v>0.21</c:v>
                </c:pt>
                <c:pt idx="3725">
                  <c:v>0.21</c:v>
                </c:pt>
                <c:pt idx="3726">
                  <c:v>0.21</c:v>
                </c:pt>
                <c:pt idx="3727">
                  <c:v>0.21</c:v>
                </c:pt>
                <c:pt idx="3728">
                  <c:v>0.21</c:v>
                </c:pt>
                <c:pt idx="3729">
                  <c:v>0.21</c:v>
                </c:pt>
                <c:pt idx="3730">
                  <c:v>0.21</c:v>
                </c:pt>
                <c:pt idx="3731">
                  <c:v>0.21</c:v>
                </c:pt>
                <c:pt idx="3732">
                  <c:v>0.21</c:v>
                </c:pt>
                <c:pt idx="3733">
                  <c:v>0.21</c:v>
                </c:pt>
                <c:pt idx="3734">
                  <c:v>0.21</c:v>
                </c:pt>
                <c:pt idx="3735">
                  <c:v>0.2</c:v>
                </c:pt>
                <c:pt idx="3736">
                  <c:v>0.2</c:v>
                </c:pt>
                <c:pt idx="3737">
                  <c:v>0.2</c:v>
                </c:pt>
                <c:pt idx="3738">
                  <c:v>0.2</c:v>
                </c:pt>
                <c:pt idx="3739">
                  <c:v>0.2</c:v>
                </c:pt>
                <c:pt idx="3740">
                  <c:v>0.2</c:v>
                </c:pt>
                <c:pt idx="3741">
                  <c:v>0.2</c:v>
                </c:pt>
                <c:pt idx="3742">
                  <c:v>0.2</c:v>
                </c:pt>
                <c:pt idx="3743">
                  <c:v>0.2</c:v>
                </c:pt>
                <c:pt idx="3744">
                  <c:v>0.2</c:v>
                </c:pt>
                <c:pt idx="3745">
                  <c:v>0.2</c:v>
                </c:pt>
                <c:pt idx="3746">
                  <c:v>0.2</c:v>
                </c:pt>
                <c:pt idx="3747">
                  <c:v>0.2</c:v>
                </c:pt>
                <c:pt idx="3748">
                  <c:v>0.2</c:v>
                </c:pt>
                <c:pt idx="3749">
                  <c:v>0.2</c:v>
                </c:pt>
                <c:pt idx="3750">
                  <c:v>0.2</c:v>
                </c:pt>
                <c:pt idx="3751">
                  <c:v>0.2</c:v>
                </c:pt>
                <c:pt idx="3752">
                  <c:v>0.2</c:v>
                </c:pt>
                <c:pt idx="3753">
                  <c:v>0.2</c:v>
                </c:pt>
                <c:pt idx="3754">
                  <c:v>0.2</c:v>
                </c:pt>
                <c:pt idx="3755">
                  <c:v>0.2</c:v>
                </c:pt>
                <c:pt idx="3756">
                  <c:v>0.2</c:v>
                </c:pt>
                <c:pt idx="3757">
                  <c:v>0.2</c:v>
                </c:pt>
                <c:pt idx="3758">
                  <c:v>0.2</c:v>
                </c:pt>
                <c:pt idx="3759">
                  <c:v>0.2</c:v>
                </c:pt>
                <c:pt idx="3760">
                  <c:v>0.2</c:v>
                </c:pt>
                <c:pt idx="3761">
                  <c:v>0.2</c:v>
                </c:pt>
                <c:pt idx="3762">
                  <c:v>0.2</c:v>
                </c:pt>
                <c:pt idx="3763">
                  <c:v>0.2</c:v>
                </c:pt>
                <c:pt idx="3764">
                  <c:v>0.2</c:v>
                </c:pt>
                <c:pt idx="3765">
                  <c:v>0.2</c:v>
                </c:pt>
                <c:pt idx="3766">
                  <c:v>0.2</c:v>
                </c:pt>
                <c:pt idx="3767">
                  <c:v>0.2</c:v>
                </c:pt>
                <c:pt idx="3768">
                  <c:v>0.2</c:v>
                </c:pt>
                <c:pt idx="3769">
                  <c:v>0.2</c:v>
                </c:pt>
                <c:pt idx="3770">
                  <c:v>0.2</c:v>
                </c:pt>
                <c:pt idx="3771">
                  <c:v>0.2</c:v>
                </c:pt>
                <c:pt idx="3772">
                  <c:v>0.2</c:v>
                </c:pt>
                <c:pt idx="3773">
                  <c:v>0.2</c:v>
                </c:pt>
                <c:pt idx="3774">
                  <c:v>0.2</c:v>
                </c:pt>
                <c:pt idx="3775">
                  <c:v>0.2</c:v>
                </c:pt>
                <c:pt idx="3776">
                  <c:v>0.2</c:v>
                </c:pt>
                <c:pt idx="3777">
                  <c:v>0.2</c:v>
                </c:pt>
                <c:pt idx="3778">
                  <c:v>0.2</c:v>
                </c:pt>
                <c:pt idx="3779">
                  <c:v>0.2</c:v>
                </c:pt>
                <c:pt idx="3780">
                  <c:v>0.2</c:v>
                </c:pt>
                <c:pt idx="3781">
                  <c:v>0.2</c:v>
                </c:pt>
                <c:pt idx="3782">
                  <c:v>0.2</c:v>
                </c:pt>
                <c:pt idx="3783">
                  <c:v>0.2</c:v>
                </c:pt>
                <c:pt idx="3784">
                  <c:v>0.2</c:v>
                </c:pt>
                <c:pt idx="3785">
                  <c:v>0.2</c:v>
                </c:pt>
                <c:pt idx="3786">
                  <c:v>0.19</c:v>
                </c:pt>
                <c:pt idx="3787">
                  <c:v>0.19</c:v>
                </c:pt>
                <c:pt idx="3788">
                  <c:v>0.19</c:v>
                </c:pt>
                <c:pt idx="3789">
                  <c:v>0.19</c:v>
                </c:pt>
                <c:pt idx="3790">
                  <c:v>0.19</c:v>
                </c:pt>
                <c:pt idx="3791">
                  <c:v>0.19</c:v>
                </c:pt>
                <c:pt idx="3792">
                  <c:v>0.19</c:v>
                </c:pt>
                <c:pt idx="3793">
                  <c:v>0.19</c:v>
                </c:pt>
                <c:pt idx="3794">
                  <c:v>0.19</c:v>
                </c:pt>
                <c:pt idx="3795">
                  <c:v>0.19</c:v>
                </c:pt>
                <c:pt idx="3796">
                  <c:v>0.19</c:v>
                </c:pt>
                <c:pt idx="3797">
                  <c:v>0.19</c:v>
                </c:pt>
                <c:pt idx="3798">
                  <c:v>0.19</c:v>
                </c:pt>
                <c:pt idx="3799">
                  <c:v>0.19</c:v>
                </c:pt>
                <c:pt idx="3800">
                  <c:v>0.19</c:v>
                </c:pt>
                <c:pt idx="3801">
                  <c:v>0.19</c:v>
                </c:pt>
                <c:pt idx="3802">
                  <c:v>0.19</c:v>
                </c:pt>
                <c:pt idx="3803">
                  <c:v>0.19</c:v>
                </c:pt>
                <c:pt idx="3804">
                  <c:v>0.19</c:v>
                </c:pt>
                <c:pt idx="3805">
                  <c:v>0.19</c:v>
                </c:pt>
                <c:pt idx="3806">
                  <c:v>0.19</c:v>
                </c:pt>
                <c:pt idx="3807">
                  <c:v>0.19</c:v>
                </c:pt>
                <c:pt idx="3808">
                  <c:v>0.19</c:v>
                </c:pt>
                <c:pt idx="3809">
                  <c:v>0.19</c:v>
                </c:pt>
                <c:pt idx="3810">
                  <c:v>0.19</c:v>
                </c:pt>
                <c:pt idx="3811">
                  <c:v>0.19</c:v>
                </c:pt>
                <c:pt idx="3812">
                  <c:v>0.19</c:v>
                </c:pt>
                <c:pt idx="3813">
                  <c:v>0.19</c:v>
                </c:pt>
                <c:pt idx="3814">
                  <c:v>0.19</c:v>
                </c:pt>
                <c:pt idx="3815">
                  <c:v>0.19</c:v>
                </c:pt>
                <c:pt idx="3816">
                  <c:v>0.19</c:v>
                </c:pt>
                <c:pt idx="3817">
                  <c:v>0.19</c:v>
                </c:pt>
                <c:pt idx="3818">
                  <c:v>0.19</c:v>
                </c:pt>
                <c:pt idx="3819">
                  <c:v>0.19</c:v>
                </c:pt>
                <c:pt idx="3820">
                  <c:v>0.2</c:v>
                </c:pt>
                <c:pt idx="3821">
                  <c:v>0.2</c:v>
                </c:pt>
                <c:pt idx="3822">
                  <c:v>0.2</c:v>
                </c:pt>
                <c:pt idx="3823">
                  <c:v>0.2</c:v>
                </c:pt>
                <c:pt idx="3824">
                  <c:v>0.2</c:v>
                </c:pt>
                <c:pt idx="3825">
                  <c:v>0.2</c:v>
                </c:pt>
                <c:pt idx="3826">
                  <c:v>0.2</c:v>
                </c:pt>
                <c:pt idx="3827">
                  <c:v>0.2</c:v>
                </c:pt>
                <c:pt idx="3828">
                  <c:v>0.2</c:v>
                </c:pt>
                <c:pt idx="3829">
                  <c:v>0.2</c:v>
                </c:pt>
                <c:pt idx="3830">
                  <c:v>0.2</c:v>
                </c:pt>
                <c:pt idx="3831">
                  <c:v>0.2</c:v>
                </c:pt>
                <c:pt idx="3832">
                  <c:v>0.2</c:v>
                </c:pt>
                <c:pt idx="3833">
                  <c:v>0.21</c:v>
                </c:pt>
                <c:pt idx="3834">
                  <c:v>0.21</c:v>
                </c:pt>
                <c:pt idx="3835">
                  <c:v>0.21</c:v>
                </c:pt>
                <c:pt idx="3836">
                  <c:v>0.21</c:v>
                </c:pt>
                <c:pt idx="3837">
                  <c:v>0.21</c:v>
                </c:pt>
                <c:pt idx="3838">
                  <c:v>0.21</c:v>
                </c:pt>
                <c:pt idx="3839">
                  <c:v>0.21</c:v>
                </c:pt>
                <c:pt idx="3840">
                  <c:v>0.21</c:v>
                </c:pt>
                <c:pt idx="3841">
                  <c:v>0.21</c:v>
                </c:pt>
                <c:pt idx="3842">
                  <c:v>0.21</c:v>
                </c:pt>
                <c:pt idx="3843">
                  <c:v>0.21</c:v>
                </c:pt>
                <c:pt idx="3844">
                  <c:v>0.21</c:v>
                </c:pt>
                <c:pt idx="3845">
                  <c:v>0.22</c:v>
                </c:pt>
                <c:pt idx="3846">
                  <c:v>0.22</c:v>
                </c:pt>
                <c:pt idx="3847">
                  <c:v>0.22</c:v>
                </c:pt>
                <c:pt idx="3848">
                  <c:v>0.22</c:v>
                </c:pt>
                <c:pt idx="3849">
                  <c:v>0.22</c:v>
                </c:pt>
                <c:pt idx="3850">
                  <c:v>0.22</c:v>
                </c:pt>
                <c:pt idx="3851">
                  <c:v>0.22</c:v>
                </c:pt>
                <c:pt idx="3852">
                  <c:v>0.22</c:v>
                </c:pt>
                <c:pt idx="3853">
                  <c:v>0.22</c:v>
                </c:pt>
                <c:pt idx="3854">
                  <c:v>0.22</c:v>
                </c:pt>
                <c:pt idx="3855">
                  <c:v>0.22</c:v>
                </c:pt>
                <c:pt idx="3856">
                  <c:v>0.22</c:v>
                </c:pt>
                <c:pt idx="3857">
                  <c:v>0.22</c:v>
                </c:pt>
                <c:pt idx="3858">
                  <c:v>0.22</c:v>
                </c:pt>
                <c:pt idx="3859">
                  <c:v>0.22</c:v>
                </c:pt>
                <c:pt idx="3860">
                  <c:v>0.22</c:v>
                </c:pt>
                <c:pt idx="3861">
                  <c:v>0.22</c:v>
                </c:pt>
                <c:pt idx="3862">
                  <c:v>0.22</c:v>
                </c:pt>
                <c:pt idx="3863">
                  <c:v>0.22</c:v>
                </c:pt>
                <c:pt idx="3864">
                  <c:v>0.23</c:v>
                </c:pt>
                <c:pt idx="3865">
                  <c:v>0.23</c:v>
                </c:pt>
                <c:pt idx="3866">
                  <c:v>0.23</c:v>
                </c:pt>
                <c:pt idx="3867">
                  <c:v>0.23</c:v>
                </c:pt>
                <c:pt idx="3868">
                  <c:v>0.23</c:v>
                </c:pt>
                <c:pt idx="3869">
                  <c:v>0.23</c:v>
                </c:pt>
                <c:pt idx="3870">
                  <c:v>0.23</c:v>
                </c:pt>
                <c:pt idx="3871">
                  <c:v>0.23</c:v>
                </c:pt>
                <c:pt idx="3872">
                  <c:v>0.23</c:v>
                </c:pt>
                <c:pt idx="3873">
                  <c:v>0.23</c:v>
                </c:pt>
                <c:pt idx="3874">
                  <c:v>0.23</c:v>
                </c:pt>
                <c:pt idx="3875">
                  <c:v>0.23</c:v>
                </c:pt>
                <c:pt idx="3876">
                  <c:v>0.23</c:v>
                </c:pt>
                <c:pt idx="3877">
                  <c:v>0.23</c:v>
                </c:pt>
                <c:pt idx="3878">
                  <c:v>0.23</c:v>
                </c:pt>
                <c:pt idx="3879">
                  <c:v>0.23</c:v>
                </c:pt>
                <c:pt idx="3880">
                  <c:v>0.23</c:v>
                </c:pt>
                <c:pt idx="3881">
                  <c:v>0.23</c:v>
                </c:pt>
                <c:pt idx="3882">
                  <c:v>0.23</c:v>
                </c:pt>
                <c:pt idx="3883">
                  <c:v>0.23</c:v>
                </c:pt>
                <c:pt idx="3884">
                  <c:v>0.23</c:v>
                </c:pt>
                <c:pt idx="3885">
                  <c:v>0.23</c:v>
                </c:pt>
                <c:pt idx="3886">
                  <c:v>0.23</c:v>
                </c:pt>
                <c:pt idx="3887">
                  <c:v>0.23</c:v>
                </c:pt>
                <c:pt idx="3888">
                  <c:v>0.23</c:v>
                </c:pt>
                <c:pt idx="3889">
                  <c:v>0.23</c:v>
                </c:pt>
                <c:pt idx="3890">
                  <c:v>0.23</c:v>
                </c:pt>
                <c:pt idx="3891">
                  <c:v>0.23</c:v>
                </c:pt>
                <c:pt idx="3892">
                  <c:v>0.24</c:v>
                </c:pt>
                <c:pt idx="3893">
                  <c:v>0.24</c:v>
                </c:pt>
                <c:pt idx="3894">
                  <c:v>0.24</c:v>
                </c:pt>
                <c:pt idx="3895">
                  <c:v>0.24</c:v>
                </c:pt>
                <c:pt idx="3896">
                  <c:v>0.24</c:v>
                </c:pt>
                <c:pt idx="3897">
                  <c:v>0.24</c:v>
                </c:pt>
                <c:pt idx="3898">
                  <c:v>0.24</c:v>
                </c:pt>
                <c:pt idx="3899">
                  <c:v>0.24</c:v>
                </c:pt>
                <c:pt idx="3900">
                  <c:v>0.24</c:v>
                </c:pt>
                <c:pt idx="3901">
                  <c:v>0.24</c:v>
                </c:pt>
                <c:pt idx="3902">
                  <c:v>0.24</c:v>
                </c:pt>
                <c:pt idx="3903">
                  <c:v>0.24</c:v>
                </c:pt>
                <c:pt idx="3904">
                  <c:v>0.24</c:v>
                </c:pt>
                <c:pt idx="3905">
                  <c:v>0.24</c:v>
                </c:pt>
                <c:pt idx="3906">
                  <c:v>0.24</c:v>
                </c:pt>
                <c:pt idx="3907">
                  <c:v>0.24</c:v>
                </c:pt>
                <c:pt idx="3908">
                  <c:v>0.24</c:v>
                </c:pt>
                <c:pt idx="3909">
                  <c:v>0.24</c:v>
                </c:pt>
                <c:pt idx="3910">
                  <c:v>0.24</c:v>
                </c:pt>
                <c:pt idx="3911">
                  <c:v>0.24</c:v>
                </c:pt>
                <c:pt idx="3912">
                  <c:v>0.24</c:v>
                </c:pt>
                <c:pt idx="3913">
                  <c:v>0.24</c:v>
                </c:pt>
                <c:pt idx="3914">
                  <c:v>0.24</c:v>
                </c:pt>
                <c:pt idx="3915">
                  <c:v>0.24</c:v>
                </c:pt>
                <c:pt idx="3916">
                  <c:v>0.24</c:v>
                </c:pt>
                <c:pt idx="3917">
                  <c:v>0.24</c:v>
                </c:pt>
                <c:pt idx="3918">
                  <c:v>0.24</c:v>
                </c:pt>
                <c:pt idx="3919">
                  <c:v>0.24</c:v>
                </c:pt>
                <c:pt idx="3920">
                  <c:v>0.24</c:v>
                </c:pt>
                <c:pt idx="3921">
                  <c:v>0.24</c:v>
                </c:pt>
                <c:pt idx="3922">
                  <c:v>0.24</c:v>
                </c:pt>
                <c:pt idx="3923">
                  <c:v>0.24</c:v>
                </c:pt>
                <c:pt idx="3924">
                  <c:v>0.24</c:v>
                </c:pt>
                <c:pt idx="3925">
                  <c:v>0.24</c:v>
                </c:pt>
                <c:pt idx="3926">
                  <c:v>0.24</c:v>
                </c:pt>
                <c:pt idx="3927">
                  <c:v>0.24</c:v>
                </c:pt>
                <c:pt idx="3928">
                  <c:v>0.24</c:v>
                </c:pt>
                <c:pt idx="3929">
                  <c:v>0.24</c:v>
                </c:pt>
                <c:pt idx="3930">
                  <c:v>0.24</c:v>
                </c:pt>
                <c:pt idx="3931">
                  <c:v>0.24</c:v>
                </c:pt>
                <c:pt idx="3932">
                  <c:v>0.24</c:v>
                </c:pt>
                <c:pt idx="3933">
                  <c:v>0.24</c:v>
                </c:pt>
                <c:pt idx="3934">
                  <c:v>0.24</c:v>
                </c:pt>
                <c:pt idx="3935">
                  <c:v>0.24</c:v>
                </c:pt>
                <c:pt idx="3936">
                  <c:v>0.24</c:v>
                </c:pt>
                <c:pt idx="3937">
                  <c:v>0.24</c:v>
                </c:pt>
                <c:pt idx="3938">
                  <c:v>0.24</c:v>
                </c:pt>
                <c:pt idx="3939">
                  <c:v>0.24</c:v>
                </c:pt>
                <c:pt idx="3940">
                  <c:v>0.24</c:v>
                </c:pt>
                <c:pt idx="3941">
                  <c:v>0.24</c:v>
                </c:pt>
                <c:pt idx="3942">
                  <c:v>0.24</c:v>
                </c:pt>
                <c:pt idx="3943">
                  <c:v>0.24</c:v>
                </c:pt>
                <c:pt idx="3944">
                  <c:v>0.25</c:v>
                </c:pt>
                <c:pt idx="3945">
                  <c:v>0.25</c:v>
                </c:pt>
                <c:pt idx="3946">
                  <c:v>0.25</c:v>
                </c:pt>
                <c:pt idx="3947">
                  <c:v>0.25</c:v>
                </c:pt>
                <c:pt idx="3948">
                  <c:v>0.25</c:v>
                </c:pt>
                <c:pt idx="3949">
                  <c:v>0.25</c:v>
                </c:pt>
                <c:pt idx="3950">
                  <c:v>0.25</c:v>
                </c:pt>
                <c:pt idx="3951">
                  <c:v>0.25</c:v>
                </c:pt>
                <c:pt idx="3952">
                  <c:v>0.25</c:v>
                </c:pt>
                <c:pt idx="3953">
                  <c:v>0.25</c:v>
                </c:pt>
                <c:pt idx="3954">
                  <c:v>0.25</c:v>
                </c:pt>
                <c:pt idx="3955">
                  <c:v>0.25</c:v>
                </c:pt>
                <c:pt idx="3956">
                  <c:v>0.25</c:v>
                </c:pt>
                <c:pt idx="3957">
                  <c:v>0.25</c:v>
                </c:pt>
                <c:pt idx="3958">
                  <c:v>0.25</c:v>
                </c:pt>
                <c:pt idx="3959">
                  <c:v>0.25</c:v>
                </c:pt>
                <c:pt idx="3960">
                  <c:v>0.25</c:v>
                </c:pt>
                <c:pt idx="3961">
                  <c:v>0.25</c:v>
                </c:pt>
                <c:pt idx="3962">
                  <c:v>0.25</c:v>
                </c:pt>
                <c:pt idx="3963">
                  <c:v>0.26</c:v>
                </c:pt>
                <c:pt idx="3964">
                  <c:v>0.26</c:v>
                </c:pt>
                <c:pt idx="3965">
                  <c:v>0.26</c:v>
                </c:pt>
                <c:pt idx="3966">
                  <c:v>0.26</c:v>
                </c:pt>
                <c:pt idx="3967">
                  <c:v>0.26</c:v>
                </c:pt>
                <c:pt idx="3968">
                  <c:v>0.26</c:v>
                </c:pt>
                <c:pt idx="3969">
                  <c:v>0.26</c:v>
                </c:pt>
                <c:pt idx="3970">
                  <c:v>0.26</c:v>
                </c:pt>
                <c:pt idx="3971">
                  <c:v>0.26</c:v>
                </c:pt>
                <c:pt idx="3972">
                  <c:v>0.26</c:v>
                </c:pt>
                <c:pt idx="3973">
                  <c:v>0.26</c:v>
                </c:pt>
                <c:pt idx="3974">
                  <c:v>0.26</c:v>
                </c:pt>
                <c:pt idx="3975">
                  <c:v>0.26</c:v>
                </c:pt>
                <c:pt idx="3976">
                  <c:v>0.26</c:v>
                </c:pt>
                <c:pt idx="3977">
                  <c:v>0.26</c:v>
                </c:pt>
                <c:pt idx="3978">
                  <c:v>0.26</c:v>
                </c:pt>
                <c:pt idx="3979">
                  <c:v>0.26</c:v>
                </c:pt>
                <c:pt idx="3980">
                  <c:v>0.26</c:v>
                </c:pt>
                <c:pt idx="3981">
                  <c:v>0.26</c:v>
                </c:pt>
                <c:pt idx="3982">
                  <c:v>0.26</c:v>
                </c:pt>
                <c:pt idx="3983">
                  <c:v>0.27</c:v>
                </c:pt>
                <c:pt idx="3984">
                  <c:v>0.27</c:v>
                </c:pt>
                <c:pt idx="3985">
                  <c:v>0.27</c:v>
                </c:pt>
                <c:pt idx="3986">
                  <c:v>0.27</c:v>
                </c:pt>
                <c:pt idx="3987">
                  <c:v>0.27</c:v>
                </c:pt>
                <c:pt idx="3988">
                  <c:v>0.27</c:v>
                </c:pt>
                <c:pt idx="3989">
                  <c:v>0.27</c:v>
                </c:pt>
                <c:pt idx="3990">
                  <c:v>0.27</c:v>
                </c:pt>
                <c:pt idx="3991">
                  <c:v>0.27</c:v>
                </c:pt>
                <c:pt idx="3992">
                  <c:v>0.27</c:v>
                </c:pt>
                <c:pt idx="3993">
                  <c:v>0.27</c:v>
                </c:pt>
                <c:pt idx="3994">
                  <c:v>0.27</c:v>
                </c:pt>
                <c:pt idx="3995">
                  <c:v>0.27</c:v>
                </c:pt>
                <c:pt idx="3996">
                  <c:v>0.27</c:v>
                </c:pt>
                <c:pt idx="3997">
                  <c:v>0.27</c:v>
                </c:pt>
                <c:pt idx="3998">
                  <c:v>0.27</c:v>
                </c:pt>
                <c:pt idx="3999">
                  <c:v>0.27</c:v>
                </c:pt>
                <c:pt idx="4000">
                  <c:v>0.27</c:v>
                </c:pt>
                <c:pt idx="4001">
                  <c:v>0.27</c:v>
                </c:pt>
                <c:pt idx="4002">
                  <c:v>0.27</c:v>
                </c:pt>
                <c:pt idx="4003">
                  <c:v>0.27</c:v>
                </c:pt>
                <c:pt idx="4004">
                  <c:v>0.27</c:v>
                </c:pt>
                <c:pt idx="4005">
                  <c:v>0.27</c:v>
                </c:pt>
                <c:pt idx="4006">
                  <c:v>0.27</c:v>
                </c:pt>
                <c:pt idx="4007">
                  <c:v>0.27</c:v>
                </c:pt>
                <c:pt idx="4008">
                  <c:v>0.28000000000000003</c:v>
                </c:pt>
                <c:pt idx="4009">
                  <c:v>0.28000000000000003</c:v>
                </c:pt>
                <c:pt idx="4010">
                  <c:v>0.28000000000000003</c:v>
                </c:pt>
                <c:pt idx="4011">
                  <c:v>0.28000000000000003</c:v>
                </c:pt>
                <c:pt idx="4012">
                  <c:v>0.28000000000000003</c:v>
                </c:pt>
                <c:pt idx="4013">
                  <c:v>0.28000000000000003</c:v>
                </c:pt>
                <c:pt idx="4014">
                  <c:v>0.28000000000000003</c:v>
                </c:pt>
                <c:pt idx="4015">
                  <c:v>0.28000000000000003</c:v>
                </c:pt>
                <c:pt idx="4016">
                  <c:v>0.28000000000000003</c:v>
                </c:pt>
                <c:pt idx="4017">
                  <c:v>0.28000000000000003</c:v>
                </c:pt>
                <c:pt idx="4018">
                  <c:v>0.28000000000000003</c:v>
                </c:pt>
                <c:pt idx="4019">
                  <c:v>0.28000000000000003</c:v>
                </c:pt>
                <c:pt idx="4020">
                  <c:v>0.28000000000000003</c:v>
                </c:pt>
                <c:pt idx="4021">
                  <c:v>0.28000000000000003</c:v>
                </c:pt>
                <c:pt idx="4022">
                  <c:v>0.28000000000000003</c:v>
                </c:pt>
                <c:pt idx="4023">
                  <c:v>0.28000000000000003</c:v>
                </c:pt>
                <c:pt idx="4024">
                  <c:v>0.28000000000000003</c:v>
                </c:pt>
                <c:pt idx="4025">
                  <c:v>0.28000000000000003</c:v>
                </c:pt>
                <c:pt idx="4026">
                  <c:v>0.28000000000000003</c:v>
                </c:pt>
                <c:pt idx="4027">
                  <c:v>0.28000000000000003</c:v>
                </c:pt>
                <c:pt idx="4028">
                  <c:v>0.28000000000000003</c:v>
                </c:pt>
                <c:pt idx="4029">
                  <c:v>0.28000000000000003</c:v>
                </c:pt>
                <c:pt idx="4030">
                  <c:v>0.28999999999999998</c:v>
                </c:pt>
                <c:pt idx="4031">
                  <c:v>0.28999999999999998</c:v>
                </c:pt>
                <c:pt idx="4032">
                  <c:v>0.28999999999999998</c:v>
                </c:pt>
                <c:pt idx="4033">
                  <c:v>0.28999999999999998</c:v>
                </c:pt>
                <c:pt idx="4034">
                  <c:v>0.28999999999999998</c:v>
                </c:pt>
                <c:pt idx="4035">
                  <c:v>0.28999999999999998</c:v>
                </c:pt>
                <c:pt idx="4036">
                  <c:v>0.28999999999999998</c:v>
                </c:pt>
                <c:pt idx="4037">
                  <c:v>0.28999999999999998</c:v>
                </c:pt>
                <c:pt idx="4038">
                  <c:v>0.28999999999999998</c:v>
                </c:pt>
                <c:pt idx="4039">
                  <c:v>0.28999999999999998</c:v>
                </c:pt>
                <c:pt idx="4040">
                  <c:v>0.28999999999999998</c:v>
                </c:pt>
                <c:pt idx="4041">
                  <c:v>0.28999999999999998</c:v>
                </c:pt>
                <c:pt idx="4042">
                  <c:v>0.28999999999999998</c:v>
                </c:pt>
                <c:pt idx="4043">
                  <c:v>0.28999999999999998</c:v>
                </c:pt>
                <c:pt idx="4044">
                  <c:v>0.28999999999999998</c:v>
                </c:pt>
                <c:pt idx="4045">
                  <c:v>0.28999999999999998</c:v>
                </c:pt>
                <c:pt idx="4046">
                  <c:v>0.28999999999999998</c:v>
                </c:pt>
                <c:pt idx="4047">
                  <c:v>0.28999999999999998</c:v>
                </c:pt>
                <c:pt idx="4048">
                  <c:v>0.28999999999999998</c:v>
                </c:pt>
                <c:pt idx="4049">
                  <c:v>0.28999999999999998</c:v>
                </c:pt>
                <c:pt idx="4050">
                  <c:v>0.28999999999999998</c:v>
                </c:pt>
                <c:pt idx="4051">
                  <c:v>0.28999999999999998</c:v>
                </c:pt>
                <c:pt idx="4052">
                  <c:v>0.28999999999999998</c:v>
                </c:pt>
                <c:pt idx="4053">
                  <c:v>0.28999999999999998</c:v>
                </c:pt>
                <c:pt idx="4054">
                  <c:v>0.28999999999999998</c:v>
                </c:pt>
                <c:pt idx="4055">
                  <c:v>0.28999999999999998</c:v>
                </c:pt>
                <c:pt idx="4056">
                  <c:v>0.3</c:v>
                </c:pt>
                <c:pt idx="4057">
                  <c:v>0.3</c:v>
                </c:pt>
                <c:pt idx="4058">
                  <c:v>0.3</c:v>
                </c:pt>
                <c:pt idx="4059">
                  <c:v>0.3</c:v>
                </c:pt>
                <c:pt idx="4060">
                  <c:v>0.3</c:v>
                </c:pt>
                <c:pt idx="4061">
                  <c:v>0.3</c:v>
                </c:pt>
                <c:pt idx="4062">
                  <c:v>0.3</c:v>
                </c:pt>
                <c:pt idx="4063">
                  <c:v>0.3</c:v>
                </c:pt>
                <c:pt idx="4064">
                  <c:v>0.3</c:v>
                </c:pt>
                <c:pt idx="4065">
                  <c:v>0.3</c:v>
                </c:pt>
                <c:pt idx="4066">
                  <c:v>0.3</c:v>
                </c:pt>
                <c:pt idx="4067">
                  <c:v>0.3</c:v>
                </c:pt>
                <c:pt idx="4068">
                  <c:v>0.3</c:v>
                </c:pt>
                <c:pt idx="4069">
                  <c:v>0.3</c:v>
                </c:pt>
                <c:pt idx="4070">
                  <c:v>0.3</c:v>
                </c:pt>
                <c:pt idx="4071">
                  <c:v>0.3</c:v>
                </c:pt>
                <c:pt idx="4072">
                  <c:v>0.3</c:v>
                </c:pt>
                <c:pt idx="4073">
                  <c:v>0.3</c:v>
                </c:pt>
                <c:pt idx="4074">
                  <c:v>0.3</c:v>
                </c:pt>
                <c:pt idx="4075">
                  <c:v>0.31</c:v>
                </c:pt>
                <c:pt idx="4076">
                  <c:v>0.31</c:v>
                </c:pt>
                <c:pt idx="4077">
                  <c:v>0.31</c:v>
                </c:pt>
                <c:pt idx="4078">
                  <c:v>0.31</c:v>
                </c:pt>
                <c:pt idx="4079">
                  <c:v>0.31</c:v>
                </c:pt>
                <c:pt idx="4080">
                  <c:v>0.31</c:v>
                </c:pt>
                <c:pt idx="4081">
                  <c:v>0.31</c:v>
                </c:pt>
                <c:pt idx="4082">
                  <c:v>0.31</c:v>
                </c:pt>
                <c:pt idx="4083">
                  <c:v>0.31</c:v>
                </c:pt>
                <c:pt idx="4084">
                  <c:v>0.31</c:v>
                </c:pt>
                <c:pt idx="4085">
                  <c:v>0.31</c:v>
                </c:pt>
                <c:pt idx="4086">
                  <c:v>0.31</c:v>
                </c:pt>
                <c:pt idx="4087">
                  <c:v>0.31</c:v>
                </c:pt>
                <c:pt idx="4088">
                  <c:v>0.31</c:v>
                </c:pt>
                <c:pt idx="4089">
                  <c:v>0.31</c:v>
                </c:pt>
                <c:pt idx="4090">
                  <c:v>0.31</c:v>
                </c:pt>
                <c:pt idx="4091">
                  <c:v>0.31</c:v>
                </c:pt>
                <c:pt idx="4092">
                  <c:v>0.31</c:v>
                </c:pt>
                <c:pt idx="4093">
                  <c:v>0.31</c:v>
                </c:pt>
                <c:pt idx="4094">
                  <c:v>0.32</c:v>
                </c:pt>
                <c:pt idx="4095">
                  <c:v>0.32</c:v>
                </c:pt>
                <c:pt idx="4096">
                  <c:v>0.32</c:v>
                </c:pt>
                <c:pt idx="4097">
                  <c:v>0.32</c:v>
                </c:pt>
                <c:pt idx="4098">
                  <c:v>0.32</c:v>
                </c:pt>
                <c:pt idx="4099">
                  <c:v>0.32</c:v>
                </c:pt>
                <c:pt idx="4100">
                  <c:v>0.32</c:v>
                </c:pt>
                <c:pt idx="4101">
                  <c:v>0.32</c:v>
                </c:pt>
                <c:pt idx="4102">
                  <c:v>0.32</c:v>
                </c:pt>
                <c:pt idx="4103">
                  <c:v>0.32</c:v>
                </c:pt>
                <c:pt idx="4104">
                  <c:v>0.32</c:v>
                </c:pt>
                <c:pt idx="4105">
                  <c:v>0.32</c:v>
                </c:pt>
                <c:pt idx="4106">
                  <c:v>0.32</c:v>
                </c:pt>
                <c:pt idx="4107">
                  <c:v>0.32</c:v>
                </c:pt>
                <c:pt idx="4108">
                  <c:v>0.32</c:v>
                </c:pt>
                <c:pt idx="4109">
                  <c:v>0.32</c:v>
                </c:pt>
                <c:pt idx="4110">
                  <c:v>0.32</c:v>
                </c:pt>
                <c:pt idx="4111">
                  <c:v>0.33</c:v>
                </c:pt>
                <c:pt idx="4112">
                  <c:v>0.33</c:v>
                </c:pt>
                <c:pt idx="4113">
                  <c:v>0.33</c:v>
                </c:pt>
                <c:pt idx="4114">
                  <c:v>0.33</c:v>
                </c:pt>
                <c:pt idx="4115">
                  <c:v>0.33</c:v>
                </c:pt>
                <c:pt idx="4116">
                  <c:v>0.33</c:v>
                </c:pt>
                <c:pt idx="4117">
                  <c:v>0.33</c:v>
                </c:pt>
                <c:pt idx="4118">
                  <c:v>0.33</c:v>
                </c:pt>
                <c:pt idx="4119">
                  <c:v>0.33</c:v>
                </c:pt>
                <c:pt idx="4120">
                  <c:v>0.33</c:v>
                </c:pt>
                <c:pt idx="4121">
                  <c:v>0.33</c:v>
                </c:pt>
                <c:pt idx="4122">
                  <c:v>0.33</c:v>
                </c:pt>
                <c:pt idx="4123">
                  <c:v>0.33</c:v>
                </c:pt>
                <c:pt idx="4124">
                  <c:v>0.33</c:v>
                </c:pt>
                <c:pt idx="4125">
                  <c:v>0.33</c:v>
                </c:pt>
                <c:pt idx="4126">
                  <c:v>0.34</c:v>
                </c:pt>
                <c:pt idx="4127">
                  <c:v>0.34</c:v>
                </c:pt>
                <c:pt idx="4128">
                  <c:v>0.34</c:v>
                </c:pt>
                <c:pt idx="4129">
                  <c:v>0.34</c:v>
                </c:pt>
                <c:pt idx="4130">
                  <c:v>0.34</c:v>
                </c:pt>
                <c:pt idx="4131">
                  <c:v>0.34</c:v>
                </c:pt>
                <c:pt idx="4132">
                  <c:v>0.34</c:v>
                </c:pt>
                <c:pt idx="4133">
                  <c:v>0.34</c:v>
                </c:pt>
                <c:pt idx="4134">
                  <c:v>0.34</c:v>
                </c:pt>
                <c:pt idx="4135">
                  <c:v>0.34</c:v>
                </c:pt>
                <c:pt idx="4136">
                  <c:v>0.34</c:v>
                </c:pt>
                <c:pt idx="4137">
                  <c:v>0.35</c:v>
                </c:pt>
                <c:pt idx="4138">
                  <c:v>0.35</c:v>
                </c:pt>
                <c:pt idx="4139">
                  <c:v>0.35</c:v>
                </c:pt>
                <c:pt idx="4140">
                  <c:v>0.35</c:v>
                </c:pt>
                <c:pt idx="4141">
                  <c:v>0.35</c:v>
                </c:pt>
                <c:pt idx="4142">
                  <c:v>0.35</c:v>
                </c:pt>
                <c:pt idx="4143">
                  <c:v>0.35</c:v>
                </c:pt>
                <c:pt idx="4144">
                  <c:v>0.35</c:v>
                </c:pt>
                <c:pt idx="4145">
                  <c:v>0.35</c:v>
                </c:pt>
                <c:pt idx="4146">
                  <c:v>0.35</c:v>
                </c:pt>
                <c:pt idx="4147">
                  <c:v>0.35</c:v>
                </c:pt>
                <c:pt idx="4148">
                  <c:v>0.35</c:v>
                </c:pt>
                <c:pt idx="4149">
                  <c:v>0.35</c:v>
                </c:pt>
                <c:pt idx="4150">
                  <c:v>0.35</c:v>
                </c:pt>
                <c:pt idx="4151">
                  <c:v>0.36</c:v>
                </c:pt>
                <c:pt idx="4152">
                  <c:v>0.36</c:v>
                </c:pt>
                <c:pt idx="4153">
                  <c:v>0.36</c:v>
                </c:pt>
                <c:pt idx="4154">
                  <c:v>0.36</c:v>
                </c:pt>
                <c:pt idx="4155">
                  <c:v>0.36</c:v>
                </c:pt>
                <c:pt idx="4156">
                  <c:v>0.36</c:v>
                </c:pt>
                <c:pt idx="4157">
                  <c:v>0.36</c:v>
                </c:pt>
                <c:pt idx="4158">
                  <c:v>0.36</c:v>
                </c:pt>
                <c:pt idx="4159">
                  <c:v>0.36</c:v>
                </c:pt>
                <c:pt idx="4160">
                  <c:v>0.36</c:v>
                </c:pt>
                <c:pt idx="4161">
                  <c:v>0.36</c:v>
                </c:pt>
                <c:pt idx="4162">
                  <c:v>0.36</c:v>
                </c:pt>
                <c:pt idx="4163">
                  <c:v>0.36</c:v>
                </c:pt>
                <c:pt idx="4164">
                  <c:v>0.36</c:v>
                </c:pt>
                <c:pt idx="4165">
                  <c:v>0.37</c:v>
                </c:pt>
                <c:pt idx="4166">
                  <c:v>0.37</c:v>
                </c:pt>
                <c:pt idx="4167">
                  <c:v>0.37</c:v>
                </c:pt>
                <c:pt idx="4168">
                  <c:v>0.37</c:v>
                </c:pt>
                <c:pt idx="4169">
                  <c:v>0.37</c:v>
                </c:pt>
                <c:pt idx="4170">
                  <c:v>0.37</c:v>
                </c:pt>
                <c:pt idx="4171">
                  <c:v>0.37</c:v>
                </c:pt>
                <c:pt idx="4172">
                  <c:v>0.37</c:v>
                </c:pt>
                <c:pt idx="4173">
                  <c:v>0.37</c:v>
                </c:pt>
                <c:pt idx="4174">
                  <c:v>0.37</c:v>
                </c:pt>
                <c:pt idx="4175">
                  <c:v>0.37</c:v>
                </c:pt>
                <c:pt idx="4176">
                  <c:v>0.37</c:v>
                </c:pt>
                <c:pt idx="4177">
                  <c:v>0.37</c:v>
                </c:pt>
                <c:pt idx="4178">
                  <c:v>0.37</c:v>
                </c:pt>
                <c:pt idx="4179">
                  <c:v>0.37</c:v>
                </c:pt>
                <c:pt idx="4180">
                  <c:v>0.37</c:v>
                </c:pt>
                <c:pt idx="4181">
                  <c:v>0.37</c:v>
                </c:pt>
                <c:pt idx="4182">
                  <c:v>0.37</c:v>
                </c:pt>
                <c:pt idx="4183">
                  <c:v>0.37</c:v>
                </c:pt>
                <c:pt idx="4184">
                  <c:v>0.37</c:v>
                </c:pt>
                <c:pt idx="4185">
                  <c:v>0.38</c:v>
                </c:pt>
                <c:pt idx="4186">
                  <c:v>0.38</c:v>
                </c:pt>
                <c:pt idx="4187">
                  <c:v>0.38</c:v>
                </c:pt>
                <c:pt idx="4188">
                  <c:v>0.38</c:v>
                </c:pt>
                <c:pt idx="4189">
                  <c:v>0.38</c:v>
                </c:pt>
                <c:pt idx="4190">
                  <c:v>0.38</c:v>
                </c:pt>
                <c:pt idx="4191">
                  <c:v>0.38</c:v>
                </c:pt>
                <c:pt idx="4192">
                  <c:v>0.38</c:v>
                </c:pt>
                <c:pt idx="4193">
                  <c:v>0.38</c:v>
                </c:pt>
                <c:pt idx="4194">
                  <c:v>0.38</c:v>
                </c:pt>
                <c:pt idx="4195">
                  <c:v>0.38</c:v>
                </c:pt>
                <c:pt idx="4196">
                  <c:v>0.38</c:v>
                </c:pt>
                <c:pt idx="4197">
                  <c:v>0.38</c:v>
                </c:pt>
                <c:pt idx="4198">
                  <c:v>0.38</c:v>
                </c:pt>
                <c:pt idx="4199">
                  <c:v>0.38</c:v>
                </c:pt>
                <c:pt idx="4200">
                  <c:v>0.38</c:v>
                </c:pt>
                <c:pt idx="4201">
                  <c:v>0.39</c:v>
                </c:pt>
                <c:pt idx="4202">
                  <c:v>0.39</c:v>
                </c:pt>
                <c:pt idx="4203">
                  <c:v>0.39</c:v>
                </c:pt>
                <c:pt idx="4204">
                  <c:v>0.39</c:v>
                </c:pt>
                <c:pt idx="4205">
                  <c:v>0.39</c:v>
                </c:pt>
                <c:pt idx="4206">
                  <c:v>0.39</c:v>
                </c:pt>
                <c:pt idx="4207">
                  <c:v>0.39</c:v>
                </c:pt>
                <c:pt idx="4208">
                  <c:v>0.39</c:v>
                </c:pt>
                <c:pt idx="4209">
                  <c:v>0.39</c:v>
                </c:pt>
                <c:pt idx="4210">
                  <c:v>0.39</c:v>
                </c:pt>
                <c:pt idx="4211">
                  <c:v>0.39</c:v>
                </c:pt>
                <c:pt idx="4212">
                  <c:v>0.39</c:v>
                </c:pt>
                <c:pt idx="4213">
                  <c:v>0.39</c:v>
                </c:pt>
                <c:pt idx="4214">
                  <c:v>0.39</c:v>
                </c:pt>
                <c:pt idx="4215">
                  <c:v>0.39</c:v>
                </c:pt>
                <c:pt idx="4216">
                  <c:v>0.39</c:v>
                </c:pt>
                <c:pt idx="4217">
                  <c:v>0.39</c:v>
                </c:pt>
                <c:pt idx="4218">
                  <c:v>0.39</c:v>
                </c:pt>
                <c:pt idx="4219">
                  <c:v>0.4</c:v>
                </c:pt>
                <c:pt idx="4220">
                  <c:v>0.4</c:v>
                </c:pt>
                <c:pt idx="4221">
                  <c:v>0.4</c:v>
                </c:pt>
                <c:pt idx="4222">
                  <c:v>0.4</c:v>
                </c:pt>
                <c:pt idx="4223">
                  <c:v>0.4</c:v>
                </c:pt>
                <c:pt idx="4224">
                  <c:v>0.4</c:v>
                </c:pt>
                <c:pt idx="4225">
                  <c:v>0.4</c:v>
                </c:pt>
                <c:pt idx="4226">
                  <c:v>0.4</c:v>
                </c:pt>
                <c:pt idx="4227">
                  <c:v>0.4</c:v>
                </c:pt>
                <c:pt idx="4228">
                  <c:v>0.4</c:v>
                </c:pt>
                <c:pt idx="4229">
                  <c:v>0.4</c:v>
                </c:pt>
                <c:pt idx="4230">
                  <c:v>0.4</c:v>
                </c:pt>
                <c:pt idx="4231">
                  <c:v>0.4</c:v>
                </c:pt>
                <c:pt idx="4232">
                  <c:v>0.41</c:v>
                </c:pt>
                <c:pt idx="4233">
                  <c:v>0.41</c:v>
                </c:pt>
                <c:pt idx="4234">
                  <c:v>0.41</c:v>
                </c:pt>
                <c:pt idx="4235">
                  <c:v>0.41</c:v>
                </c:pt>
                <c:pt idx="4236">
                  <c:v>0.41</c:v>
                </c:pt>
                <c:pt idx="4237">
                  <c:v>0.41</c:v>
                </c:pt>
                <c:pt idx="4238">
                  <c:v>0.41</c:v>
                </c:pt>
                <c:pt idx="4239">
                  <c:v>0.41</c:v>
                </c:pt>
                <c:pt idx="4240">
                  <c:v>0.41</c:v>
                </c:pt>
                <c:pt idx="4241">
                  <c:v>0.41</c:v>
                </c:pt>
                <c:pt idx="4242">
                  <c:v>0.41</c:v>
                </c:pt>
                <c:pt idx="4243">
                  <c:v>0.41</c:v>
                </c:pt>
                <c:pt idx="4244">
                  <c:v>0.41</c:v>
                </c:pt>
                <c:pt idx="4245">
                  <c:v>0.41</c:v>
                </c:pt>
                <c:pt idx="4246">
                  <c:v>0.42</c:v>
                </c:pt>
                <c:pt idx="4247">
                  <c:v>0.42</c:v>
                </c:pt>
                <c:pt idx="4248">
                  <c:v>0.42</c:v>
                </c:pt>
                <c:pt idx="4249">
                  <c:v>0.42</c:v>
                </c:pt>
                <c:pt idx="4250">
                  <c:v>0.42</c:v>
                </c:pt>
                <c:pt idx="4251">
                  <c:v>0.42</c:v>
                </c:pt>
                <c:pt idx="4252">
                  <c:v>0.42</c:v>
                </c:pt>
                <c:pt idx="4253">
                  <c:v>0.42</c:v>
                </c:pt>
                <c:pt idx="4254">
                  <c:v>0.42</c:v>
                </c:pt>
                <c:pt idx="4255">
                  <c:v>0.42</c:v>
                </c:pt>
                <c:pt idx="4256">
                  <c:v>0.42</c:v>
                </c:pt>
                <c:pt idx="4257">
                  <c:v>0.42</c:v>
                </c:pt>
                <c:pt idx="4258">
                  <c:v>0.42</c:v>
                </c:pt>
                <c:pt idx="4259">
                  <c:v>0.43</c:v>
                </c:pt>
                <c:pt idx="4260">
                  <c:v>0.43</c:v>
                </c:pt>
                <c:pt idx="4261">
                  <c:v>0.43</c:v>
                </c:pt>
                <c:pt idx="4262">
                  <c:v>0.43</c:v>
                </c:pt>
                <c:pt idx="4263">
                  <c:v>0.43</c:v>
                </c:pt>
                <c:pt idx="4264">
                  <c:v>0.43</c:v>
                </c:pt>
                <c:pt idx="4265">
                  <c:v>0.43</c:v>
                </c:pt>
                <c:pt idx="4266">
                  <c:v>0.43</c:v>
                </c:pt>
                <c:pt idx="4267">
                  <c:v>0.43</c:v>
                </c:pt>
                <c:pt idx="4268">
                  <c:v>0.43</c:v>
                </c:pt>
                <c:pt idx="4269">
                  <c:v>0.43</c:v>
                </c:pt>
                <c:pt idx="4270">
                  <c:v>0.44</c:v>
                </c:pt>
                <c:pt idx="4271">
                  <c:v>0.44</c:v>
                </c:pt>
                <c:pt idx="4272">
                  <c:v>0.44</c:v>
                </c:pt>
                <c:pt idx="4273">
                  <c:v>0.44</c:v>
                </c:pt>
                <c:pt idx="4274">
                  <c:v>0.44</c:v>
                </c:pt>
                <c:pt idx="4275">
                  <c:v>0.44</c:v>
                </c:pt>
                <c:pt idx="4276">
                  <c:v>0.44</c:v>
                </c:pt>
                <c:pt idx="4277">
                  <c:v>0.44</c:v>
                </c:pt>
                <c:pt idx="4278">
                  <c:v>0.44</c:v>
                </c:pt>
                <c:pt idx="4279">
                  <c:v>0.45</c:v>
                </c:pt>
                <c:pt idx="4280">
                  <c:v>0.45</c:v>
                </c:pt>
                <c:pt idx="4281">
                  <c:v>0.45</c:v>
                </c:pt>
                <c:pt idx="4282">
                  <c:v>0.45</c:v>
                </c:pt>
                <c:pt idx="4283">
                  <c:v>0.45</c:v>
                </c:pt>
                <c:pt idx="4284">
                  <c:v>0.45</c:v>
                </c:pt>
                <c:pt idx="4285">
                  <c:v>0.45</c:v>
                </c:pt>
                <c:pt idx="4286">
                  <c:v>0.45</c:v>
                </c:pt>
                <c:pt idx="4287">
                  <c:v>0.46</c:v>
                </c:pt>
                <c:pt idx="4288">
                  <c:v>0.46</c:v>
                </c:pt>
                <c:pt idx="4289">
                  <c:v>0.46</c:v>
                </c:pt>
                <c:pt idx="4290">
                  <c:v>0.46</c:v>
                </c:pt>
                <c:pt idx="4291">
                  <c:v>0.46</c:v>
                </c:pt>
                <c:pt idx="4292">
                  <c:v>0.46</c:v>
                </c:pt>
                <c:pt idx="4293">
                  <c:v>0.46</c:v>
                </c:pt>
                <c:pt idx="4294">
                  <c:v>0.47</c:v>
                </c:pt>
                <c:pt idx="4295">
                  <c:v>0.47</c:v>
                </c:pt>
                <c:pt idx="4296">
                  <c:v>0.47</c:v>
                </c:pt>
                <c:pt idx="4297">
                  <c:v>0.47</c:v>
                </c:pt>
                <c:pt idx="4298">
                  <c:v>0.47</c:v>
                </c:pt>
                <c:pt idx="4299">
                  <c:v>0.48</c:v>
                </c:pt>
                <c:pt idx="4300">
                  <c:v>0.48</c:v>
                </c:pt>
                <c:pt idx="4301">
                  <c:v>0.48</c:v>
                </c:pt>
                <c:pt idx="4302">
                  <c:v>0.48</c:v>
                </c:pt>
                <c:pt idx="4303">
                  <c:v>0.48</c:v>
                </c:pt>
                <c:pt idx="4304">
                  <c:v>0.48</c:v>
                </c:pt>
                <c:pt idx="4305">
                  <c:v>0.49</c:v>
                </c:pt>
                <c:pt idx="4306">
                  <c:v>0.49</c:v>
                </c:pt>
                <c:pt idx="4307">
                  <c:v>0.49</c:v>
                </c:pt>
                <c:pt idx="4308">
                  <c:v>0.49</c:v>
                </c:pt>
                <c:pt idx="4309">
                  <c:v>0.49</c:v>
                </c:pt>
                <c:pt idx="4310">
                  <c:v>0.5</c:v>
                </c:pt>
                <c:pt idx="4311">
                  <c:v>0.5</c:v>
                </c:pt>
                <c:pt idx="4312">
                  <c:v>0.5</c:v>
                </c:pt>
                <c:pt idx="4313">
                  <c:v>0.5</c:v>
                </c:pt>
                <c:pt idx="4314">
                  <c:v>0.5</c:v>
                </c:pt>
                <c:pt idx="4315">
                  <c:v>0.51</c:v>
                </c:pt>
                <c:pt idx="4316">
                  <c:v>0.51</c:v>
                </c:pt>
                <c:pt idx="4317">
                  <c:v>0.51</c:v>
                </c:pt>
                <c:pt idx="4318">
                  <c:v>0.51</c:v>
                </c:pt>
                <c:pt idx="4319">
                  <c:v>0.51</c:v>
                </c:pt>
                <c:pt idx="4320">
                  <c:v>0.52</c:v>
                </c:pt>
                <c:pt idx="4321">
                  <c:v>0.52</c:v>
                </c:pt>
                <c:pt idx="4322">
                  <c:v>0.52</c:v>
                </c:pt>
                <c:pt idx="4323">
                  <c:v>0.52</c:v>
                </c:pt>
                <c:pt idx="4324">
                  <c:v>0.52</c:v>
                </c:pt>
                <c:pt idx="4325">
                  <c:v>0.53</c:v>
                </c:pt>
                <c:pt idx="4326">
                  <c:v>0.53</c:v>
                </c:pt>
                <c:pt idx="4327">
                  <c:v>0.53</c:v>
                </c:pt>
                <c:pt idx="4328">
                  <c:v>0.53</c:v>
                </c:pt>
                <c:pt idx="4329">
                  <c:v>0.53</c:v>
                </c:pt>
                <c:pt idx="4330">
                  <c:v>0.53</c:v>
                </c:pt>
                <c:pt idx="4331">
                  <c:v>0.54</c:v>
                </c:pt>
                <c:pt idx="4332">
                  <c:v>0.54</c:v>
                </c:pt>
                <c:pt idx="4333">
                  <c:v>0.54</c:v>
                </c:pt>
                <c:pt idx="4334">
                  <c:v>0.54</c:v>
                </c:pt>
                <c:pt idx="4335">
                  <c:v>0.54</c:v>
                </c:pt>
                <c:pt idx="4336">
                  <c:v>0.54</c:v>
                </c:pt>
                <c:pt idx="4337">
                  <c:v>0.55000000000000004</c:v>
                </c:pt>
                <c:pt idx="4338">
                  <c:v>0.55000000000000004</c:v>
                </c:pt>
                <c:pt idx="4339">
                  <c:v>0.55000000000000004</c:v>
                </c:pt>
                <c:pt idx="4340">
                  <c:v>0.55000000000000004</c:v>
                </c:pt>
                <c:pt idx="4341">
                  <c:v>0.55000000000000004</c:v>
                </c:pt>
                <c:pt idx="4342">
                  <c:v>0.55000000000000004</c:v>
                </c:pt>
                <c:pt idx="4343">
                  <c:v>0.55000000000000004</c:v>
                </c:pt>
                <c:pt idx="4344">
                  <c:v>0.56000000000000005</c:v>
                </c:pt>
                <c:pt idx="4345">
                  <c:v>0.56000000000000005</c:v>
                </c:pt>
                <c:pt idx="4346">
                  <c:v>0.56000000000000005</c:v>
                </c:pt>
                <c:pt idx="4347">
                  <c:v>0.56000000000000005</c:v>
                </c:pt>
                <c:pt idx="4348">
                  <c:v>0.56000000000000005</c:v>
                </c:pt>
                <c:pt idx="4349">
                  <c:v>0.56000000000000005</c:v>
                </c:pt>
                <c:pt idx="4350">
                  <c:v>0.56000000000000005</c:v>
                </c:pt>
                <c:pt idx="4351">
                  <c:v>0.56000000000000005</c:v>
                </c:pt>
                <c:pt idx="4352">
                  <c:v>0.56999999999999995</c:v>
                </c:pt>
                <c:pt idx="4353">
                  <c:v>0.56999999999999995</c:v>
                </c:pt>
                <c:pt idx="4354">
                  <c:v>0.56999999999999995</c:v>
                </c:pt>
                <c:pt idx="4355">
                  <c:v>0.56999999999999995</c:v>
                </c:pt>
                <c:pt idx="4356">
                  <c:v>0.56999999999999995</c:v>
                </c:pt>
                <c:pt idx="4357">
                  <c:v>0.56999999999999995</c:v>
                </c:pt>
                <c:pt idx="4358">
                  <c:v>0.56999999999999995</c:v>
                </c:pt>
                <c:pt idx="4359">
                  <c:v>0.56999999999999995</c:v>
                </c:pt>
                <c:pt idx="4360">
                  <c:v>0.56999999999999995</c:v>
                </c:pt>
                <c:pt idx="4361">
                  <c:v>0.56999999999999995</c:v>
                </c:pt>
                <c:pt idx="4362">
                  <c:v>0.56999999999999995</c:v>
                </c:pt>
                <c:pt idx="4363">
                  <c:v>0.57999999999999996</c:v>
                </c:pt>
                <c:pt idx="4364">
                  <c:v>0.57999999999999996</c:v>
                </c:pt>
                <c:pt idx="4365">
                  <c:v>0.57999999999999996</c:v>
                </c:pt>
                <c:pt idx="4366">
                  <c:v>0.57999999999999996</c:v>
                </c:pt>
                <c:pt idx="4367">
                  <c:v>0.57999999999999996</c:v>
                </c:pt>
                <c:pt idx="4368">
                  <c:v>0.57999999999999996</c:v>
                </c:pt>
                <c:pt idx="4369">
                  <c:v>0.57999999999999996</c:v>
                </c:pt>
                <c:pt idx="4370">
                  <c:v>0.57999999999999996</c:v>
                </c:pt>
                <c:pt idx="4371">
                  <c:v>0.57999999999999996</c:v>
                </c:pt>
                <c:pt idx="4372">
                  <c:v>0.57999999999999996</c:v>
                </c:pt>
                <c:pt idx="4373">
                  <c:v>0.57999999999999996</c:v>
                </c:pt>
                <c:pt idx="4374">
                  <c:v>0.57999999999999996</c:v>
                </c:pt>
                <c:pt idx="4375">
                  <c:v>0.57999999999999996</c:v>
                </c:pt>
                <c:pt idx="4376">
                  <c:v>0.59</c:v>
                </c:pt>
                <c:pt idx="4377">
                  <c:v>0.59</c:v>
                </c:pt>
                <c:pt idx="4378">
                  <c:v>0.59</c:v>
                </c:pt>
                <c:pt idx="4379">
                  <c:v>0.59</c:v>
                </c:pt>
                <c:pt idx="4380">
                  <c:v>0.59</c:v>
                </c:pt>
                <c:pt idx="4381">
                  <c:v>0.59</c:v>
                </c:pt>
                <c:pt idx="4382">
                  <c:v>0.59</c:v>
                </c:pt>
                <c:pt idx="4383">
                  <c:v>0.59</c:v>
                </c:pt>
                <c:pt idx="4384">
                  <c:v>0.59</c:v>
                </c:pt>
                <c:pt idx="4385">
                  <c:v>0.59</c:v>
                </c:pt>
                <c:pt idx="4386">
                  <c:v>0.59</c:v>
                </c:pt>
                <c:pt idx="4387">
                  <c:v>0.59</c:v>
                </c:pt>
                <c:pt idx="4388">
                  <c:v>0.59</c:v>
                </c:pt>
                <c:pt idx="4389">
                  <c:v>0.6</c:v>
                </c:pt>
                <c:pt idx="4390">
                  <c:v>0.6</c:v>
                </c:pt>
                <c:pt idx="4391">
                  <c:v>0.6</c:v>
                </c:pt>
                <c:pt idx="4392">
                  <c:v>0.6</c:v>
                </c:pt>
                <c:pt idx="4393">
                  <c:v>0.6</c:v>
                </c:pt>
                <c:pt idx="4394">
                  <c:v>0.6</c:v>
                </c:pt>
                <c:pt idx="4395">
                  <c:v>0.6</c:v>
                </c:pt>
                <c:pt idx="4396">
                  <c:v>0.6</c:v>
                </c:pt>
                <c:pt idx="4397">
                  <c:v>0.6</c:v>
                </c:pt>
                <c:pt idx="4398">
                  <c:v>0.61</c:v>
                </c:pt>
                <c:pt idx="4399">
                  <c:v>0.61</c:v>
                </c:pt>
                <c:pt idx="4400">
                  <c:v>0.61</c:v>
                </c:pt>
                <c:pt idx="4401">
                  <c:v>0.61</c:v>
                </c:pt>
                <c:pt idx="4402">
                  <c:v>0.61</c:v>
                </c:pt>
                <c:pt idx="4403">
                  <c:v>0.61</c:v>
                </c:pt>
                <c:pt idx="4404">
                  <c:v>0.61</c:v>
                </c:pt>
                <c:pt idx="4405">
                  <c:v>0.62</c:v>
                </c:pt>
                <c:pt idx="4406">
                  <c:v>0.62</c:v>
                </c:pt>
                <c:pt idx="4407">
                  <c:v>0.62</c:v>
                </c:pt>
                <c:pt idx="4408">
                  <c:v>0.62</c:v>
                </c:pt>
                <c:pt idx="4409">
                  <c:v>0.62</c:v>
                </c:pt>
                <c:pt idx="4410">
                  <c:v>0.62</c:v>
                </c:pt>
                <c:pt idx="4411">
                  <c:v>0.62</c:v>
                </c:pt>
                <c:pt idx="4412">
                  <c:v>0.63</c:v>
                </c:pt>
                <c:pt idx="4413">
                  <c:v>0.63</c:v>
                </c:pt>
                <c:pt idx="4414">
                  <c:v>0.63</c:v>
                </c:pt>
                <c:pt idx="4415">
                  <c:v>0.63</c:v>
                </c:pt>
                <c:pt idx="4416">
                  <c:v>0.63</c:v>
                </c:pt>
                <c:pt idx="4417">
                  <c:v>0.64</c:v>
                </c:pt>
                <c:pt idx="4418">
                  <c:v>0.64</c:v>
                </c:pt>
                <c:pt idx="4419">
                  <c:v>0.64</c:v>
                </c:pt>
                <c:pt idx="4420">
                  <c:v>0.64</c:v>
                </c:pt>
                <c:pt idx="4421">
                  <c:v>0.64</c:v>
                </c:pt>
                <c:pt idx="4422">
                  <c:v>0.64</c:v>
                </c:pt>
                <c:pt idx="4423">
                  <c:v>0.65</c:v>
                </c:pt>
                <c:pt idx="4424">
                  <c:v>0.65</c:v>
                </c:pt>
                <c:pt idx="4425">
                  <c:v>0.65</c:v>
                </c:pt>
                <c:pt idx="4426">
                  <c:v>0.65</c:v>
                </c:pt>
                <c:pt idx="4427">
                  <c:v>0.65</c:v>
                </c:pt>
                <c:pt idx="4428">
                  <c:v>0.65</c:v>
                </c:pt>
                <c:pt idx="4429">
                  <c:v>0.66</c:v>
                </c:pt>
                <c:pt idx="4430">
                  <c:v>0.66</c:v>
                </c:pt>
                <c:pt idx="4431">
                  <c:v>0.66</c:v>
                </c:pt>
                <c:pt idx="4432">
                  <c:v>0.66</c:v>
                </c:pt>
                <c:pt idx="4433">
                  <c:v>0.66</c:v>
                </c:pt>
                <c:pt idx="4434">
                  <c:v>0.67</c:v>
                </c:pt>
                <c:pt idx="4435">
                  <c:v>0.67</c:v>
                </c:pt>
                <c:pt idx="4436">
                  <c:v>0.67</c:v>
                </c:pt>
                <c:pt idx="4437">
                  <c:v>0.67</c:v>
                </c:pt>
                <c:pt idx="4438">
                  <c:v>0.67</c:v>
                </c:pt>
                <c:pt idx="4439">
                  <c:v>0.68</c:v>
                </c:pt>
                <c:pt idx="4440">
                  <c:v>0.68</c:v>
                </c:pt>
                <c:pt idx="4441">
                  <c:v>0.68</c:v>
                </c:pt>
                <c:pt idx="4442">
                  <c:v>0.68</c:v>
                </c:pt>
                <c:pt idx="4443">
                  <c:v>0.68</c:v>
                </c:pt>
                <c:pt idx="4444">
                  <c:v>0.69</c:v>
                </c:pt>
                <c:pt idx="4445">
                  <c:v>0.69</c:v>
                </c:pt>
                <c:pt idx="4446">
                  <c:v>0.69</c:v>
                </c:pt>
                <c:pt idx="4447">
                  <c:v>0.69</c:v>
                </c:pt>
                <c:pt idx="4448">
                  <c:v>0.69</c:v>
                </c:pt>
                <c:pt idx="4449">
                  <c:v>0.7</c:v>
                </c:pt>
                <c:pt idx="4450">
                  <c:v>0.7</c:v>
                </c:pt>
                <c:pt idx="4451">
                  <c:v>0.7</c:v>
                </c:pt>
                <c:pt idx="4452">
                  <c:v>0.7</c:v>
                </c:pt>
                <c:pt idx="4453">
                  <c:v>0.7</c:v>
                </c:pt>
                <c:pt idx="4454">
                  <c:v>0.71</c:v>
                </c:pt>
                <c:pt idx="4455">
                  <c:v>0.71</c:v>
                </c:pt>
                <c:pt idx="4456">
                  <c:v>0.71</c:v>
                </c:pt>
                <c:pt idx="4457">
                  <c:v>0.71</c:v>
                </c:pt>
                <c:pt idx="4458">
                  <c:v>0.71</c:v>
                </c:pt>
                <c:pt idx="4459">
                  <c:v>0.72</c:v>
                </c:pt>
                <c:pt idx="4460">
                  <c:v>0.72</c:v>
                </c:pt>
                <c:pt idx="4461">
                  <c:v>0.72</c:v>
                </c:pt>
                <c:pt idx="4462">
                  <c:v>0.72</c:v>
                </c:pt>
                <c:pt idx="4463">
                  <c:v>0.73</c:v>
                </c:pt>
                <c:pt idx="4464">
                  <c:v>0.73</c:v>
                </c:pt>
                <c:pt idx="4465">
                  <c:v>0.73</c:v>
                </c:pt>
                <c:pt idx="4466">
                  <c:v>0.73</c:v>
                </c:pt>
                <c:pt idx="4467">
                  <c:v>0.73</c:v>
                </c:pt>
                <c:pt idx="4468">
                  <c:v>0.74</c:v>
                </c:pt>
                <c:pt idx="4469">
                  <c:v>0.74</c:v>
                </c:pt>
                <c:pt idx="4470">
                  <c:v>0.74</c:v>
                </c:pt>
                <c:pt idx="4471">
                  <c:v>0.74</c:v>
                </c:pt>
                <c:pt idx="4472">
                  <c:v>0.74</c:v>
                </c:pt>
                <c:pt idx="4473">
                  <c:v>0.75</c:v>
                </c:pt>
                <c:pt idx="4474">
                  <c:v>0.75</c:v>
                </c:pt>
                <c:pt idx="4475">
                  <c:v>0.75</c:v>
                </c:pt>
                <c:pt idx="4476">
                  <c:v>0.75</c:v>
                </c:pt>
                <c:pt idx="4477">
                  <c:v>0.75</c:v>
                </c:pt>
                <c:pt idx="4478">
                  <c:v>0.76</c:v>
                </c:pt>
                <c:pt idx="4479">
                  <c:v>0.76</c:v>
                </c:pt>
                <c:pt idx="4480">
                  <c:v>0.76</c:v>
                </c:pt>
                <c:pt idx="4481">
                  <c:v>0.76</c:v>
                </c:pt>
                <c:pt idx="4482">
                  <c:v>0.77</c:v>
                </c:pt>
                <c:pt idx="4483">
                  <c:v>0.77</c:v>
                </c:pt>
                <c:pt idx="4484">
                  <c:v>0.77</c:v>
                </c:pt>
                <c:pt idx="4485">
                  <c:v>0.77</c:v>
                </c:pt>
                <c:pt idx="4486">
                  <c:v>0.77</c:v>
                </c:pt>
                <c:pt idx="4487">
                  <c:v>0.78</c:v>
                </c:pt>
                <c:pt idx="4488">
                  <c:v>0.78</c:v>
                </c:pt>
                <c:pt idx="4489">
                  <c:v>0.78</c:v>
                </c:pt>
                <c:pt idx="4490">
                  <c:v>0.78</c:v>
                </c:pt>
                <c:pt idx="4491">
                  <c:v>0.78</c:v>
                </c:pt>
                <c:pt idx="4492">
                  <c:v>0.79</c:v>
                </c:pt>
                <c:pt idx="4493">
                  <c:v>0.79</c:v>
                </c:pt>
                <c:pt idx="4494">
                  <c:v>0.79</c:v>
                </c:pt>
                <c:pt idx="4495">
                  <c:v>0.79</c:v>
                </c:pt>
                <c:pt idx="4496">
                  <c:v>0.79</c:v>
                </c:pt>
                <c:pt idx="4497">
                  <c:v>0.8</c:v>
                </c:pt>
                <c:pt idx="4498">
                  <c:v>0.8</c:v>
                </c:pt>
                <c:pt idx="4499">
                  <c:v>0.8</c:v>
                </c:pt>
                <c:pt idx="4500">
                  <c:v>0.8</c:v>
                </c:pt>
                <c:pt idx="4501">
                  <c:v>0.81</c:v>
                </c:pt>
                <c:pt idx="4502">
                  <c:v>0.81</c:v>
                </c:pt>
                <c:pt idx="4503">
                  <c:v>0.81</c:v>
                </c:pt>
                <c:pt idx="4504">
                  <c:v>0.81</c:v>
                </c:pt>
                <c:pt idx="4505">
                  <c:v>0.82</c:v>
                </c:pt>
                <c:pt idx="4506">
                  <c:v>0.82</c:v>
                </c:pt>
                <c:pt idx="4507">
                  <c:v>0.82</c:v>
                </c:pt>
                <c:pt idx="4508">
                  <c:v>0.82</c:v>
                </c:pt>
                <c:pt idx="4509">
                  <c:v>0.83</c:v>
                </c:pt>
                <c:pt idx="4510">
                  <c:v>0.83</c:v>
                </c:pt>
                <c:pt idx="4511">
                  <c:v>0.83</c:v>
                </c:pt>
                <c:pt idx="4512">
                  <c:v>0.83</c:v>
                </c:pt>
                <c:pt idx="4513">
                  <c:v>0.84</c:v>
                </c:pt>
                <c:pt idx="4514">
                  <c:v>0.84</c:v>
                </c:pt>
                <c:pt idx="4515">
                  <c:v>0.84</c:v>
                </c:pt>
                <c:pt idx="4516">
                  <c:v>0.85</c:v>
                </c:pt>
                <c:pt idx="4517">
                  <c:v>0.85</c:v>
                </c:pt>
                <c:pt idx="4518">
                  <c:v>0.85</c:v>
                </c:pt>
                <c:pt idx="4519">
                  <c:v>0.85</c:v>
                </c:pt>
                <c:pt idx="4520">
                  <c:v>0.86</c:v>
                </c:pt>
                <c:pt idx="4521">
                  <c:v>0.86</c:v>
                </c:pt>
                <c:pt idx="4522">
                  <c:v>0.86</c:v>
                </c:pt>
                <c:pt idx="4523">
                  <c:v>0.87</c:v>
                </c:pt>
                <c:pt idx="4524">
                  <c:v>0.87</c:v>
                </c:pt>
                <c:pt idx="4525">
                  <c:v>0.87</c:v>
                </c:pt>
                <c:pt idx="4526">
                  <c:v>0.87</c:v>
                </c:pt>
                <c:pt idx="4527">
                  <c:v>0.88</c:v>
                </c:pt>
                <c:pt idx="4528">
                  <c:v>0.88</c:v>
                </c:pt>
                <c:pt idx="4529">
                  <c:v>0.88</c:v>
                </c:pt>
                <c:pt idx="4530">
                  <c:v>0.89</c:v>
                </c:pt>
                <c:pt idx="4531">
                  <c:v>0.89</c:v>
                </c:pt>
                <c:pt idx="4532">
                  <c:v>0.89</c:v>
                </c:pt>
                <c:pt idx="4533">
                  <c:v>0.89</c:v>
                </c:pt>
                <c:pt idx="4534">
                  <c:v>0.9</c:v>
                </c:pt>
                <c:pt idx="4535">
                  <c:v>0.9</c:v>
                </c:pt>
                <c:pt idx="4536">
                  <c:v>0.9</c:v>
                </c:pt>
                <c:pt idx="4537">
                  <c:v>0.91</c:v>
                </c:pt>
                <c:pt idx="4538">
                  <c:v>0.91</c:v>
                </c:pt>
                <c:pt idx="4539">
                  <c:v>0.91</c:v>
                </c:pt>
                <c:pt idx="4540">
                  <c:v>0.92</c:v>
                </c:pt>
                <c:pt idx="4541">
                  <c:v>0.92</c:v>
                </c:pt>
                <c:pt idx="4542">
                  <c:v>0.92</c:v>
                </c:pt>
                <c:pt idx="4543">
                  <c:v>0.92</c:v>
                </c:pt>
                <c:pt idx="4544">
                  <c:v>0.93</c:v>
                </c:pt>
                <c:pt idx="4545">
                  <c:v>0.93</c:v>
                </c:pt>
                <c:pt idx="4546">
                  <c:v>0.93</c:v>
                </c:pt>
                <c:pt idx="4547">
                  <c:v>0.94</c:v>
                </c:pt>
                <c:pt idx="4548">
                  <c:v>0.94</c:v>
                </c:pt>
                <c:pt idx="4549">
                  <c:v>0.94</c:v>
                </c:pt>
                <c:pt idx="4550">
                  <c:v>0.94</c:v>
                </c:pt>
                <c:pt idx="4551">
                  <c:v>0.95</c:v>
                </c:pt>
                <c:pt idx="4552">
                  <c:v>0.95</c:v>
                </c:pt>
                <c:pt idx="4553">
                  <c:v>0.95</c:v>
                </c:pt>
                <c:pt idx="4554">
                  <c:v>0.95</c:v>
                </c:pt>
                <c:pt idx="4555">
                  <c:v>0.96</c:v>
                </c:pt>
                <c:pt idx="4556">
                  <c:v>0.96</c:v>
                </c:pt>
                <c:pt idx="4557">
                  <c:v>0.96</c:v>
                </c:pt>
                <c:pt idx="4558">
                  <c:v>0.97</c:v>
                </c:pt>
                <c:pt idx="4559">
                  <c:v>0.97</c:v>
                </c:pt>
                <c:pt idx="4560">
                  <c:v>0.97</c:v>
                </c:pt>
                <c:pt idx="4561">
                  <c:v>0.97</c:v>
                </c:pt>
                <c:pt idx="4562">
                  <c:v>0.98</c:v>
                </c:pt>
                <c:pt idx="4563">
                  <c:v>0.98</c:v>
                </c:pt>
                <c:pt idx="4564">
                  <c:v>0.98</c:v>
                </c:pt>
                <c:pt idx="4565">
                  <c:v>0.99</c:v>
                </c:pt>
                <c:pt idx="4566">
                  <c:v>0.99</c:v>
                </c:pt>
                <c:pt idx="4567">
                  <c:v>0.99</c:v>
                </c:pt>
                <c:pt idx="4568">
                  <c:v>1</c:v>
                </c:pt>
                <c:pt idx="4569">
                  <c:v>1</c:v>
                </c:pt>
                <c:pt idx="4570">
                  <c:v>1</c:v>
                </c:pt>
                <c:pt idx="4571">
                  <c:v>1.01</c:v>
                </c:pt>
                <c:pt idx="4572">
                  <c:v>1.01</c:v>
                </c:pt>
                <c:pt idx="4573">
                  <c:v>1.01</c:v>
                </c:pt>
                <c:pt idx="4574">
                  <c:v>1.02</c:v>
                </c:pt>
                <c:pt idx="4575">
                  <c:v>1.02</c:v>
                </c:pt>
                <c:pt idx="4576">
                  <c:v>1.02</c:v>
                </c:pt>
                <c:pt idx="4577">
                  <c:v>1.03</c:v>
                </c:pt>
                <c:pt idx="4578">
                  <c:v>1.03</c:v>
                </c:pt>
                <c:pt idx="4579">
                  <c:v>1.03</c:v>
                </c:pt>
                <c:pt idx="4580">
                  <c:v>1.04</c:v>
                </c:pt>
                <c:pt idx="4581">
                  <c:v>1.04</c:v>
                </c:pt>
                <c:pt idx="4582">
                  <c:v>1.04</c:v>
                </c:pt>
                <c:pt idx="4583">
                  <c:v>1.05</c:v>
                </c:pt>
                <c:pt idx="4584">
                  <c:v>1.05</c:v>
                </c:pt>
                <c:pt idx="4585">
                  <c:v>1.06</c:v>
                </c:pt>
                <c:pt idx="4586">
                  <c:v>1.06</c:v>
                </c:pt>
                <c:pt idx="4587">
                  <c:v>1.06</c:v>
                </c:pt>
                <c:pt idx="4588">
                  <c:v>1.07</c:v>
                </c:pt>
                <c:pt idx="4589">
                  <c:v>1.07</c:v>
                </c:pt>
                <c:pt idx="4590">
                  <c:v>1.08</c:v>
                </c:pt>
                <c:pt idx="4591">
                  <c:v>1.08</c:v>
                </c:pt>
                <c:pt idx="4592">
                  <c:v>1.08</c:v>
                </c:pt>
                <c:pt idx="4593">
                  <c:v>1.0900000000000001</c:v>
                </c:pt>
                <c:pt idx="4594">
                  <c:v>1.0900000000000001</c:v>
                </c:pt>
                <c:pt idx="4595">
                  <c:v>1.1000000000000001</c:v>
                </c:pt>
                <c:pt idx="4596">
                  <c:v>1.1000000000000001</c:v>
                </c:pt>
                <c:pt idx="4597">
                  <c:v>1.1100000000000001</c:v>
                </c:pt>
                <c:pt idx="4598">
                  <c:v>1.1100000000000001</c:v>
                </c:pt>
                <c:pt idx="4599">
                  <c:v>1.1100000000000001</c:v>
                </c:pt>
                <c:pt idx="4600">
                  <c:v>1.1200000000000001</c:v>
                </c:pt>
                <c:pt idx="4601">
                  <c:v>1.1200000000000001</c:v>
                </c:pt>
                <c:pt idx="4602">
                  <c:v>1.1200000000000001</c:v>
                </c:pt>
                <c:pt idx="4603">
                  <c:v>1.1299999999999999</c:v>
                </c:pt>
                <c:pt idx="4604">
                  <c:v>1.1299999999999999</c:v>
                </c:pt>
                <c:pt idx="4605">
                  <c:v>1.1399999999999999</c:v>
                </c:pt>
                <c:pt idx="4606">
                  <c:v>1.1399999999999999</c:v>
                </c:pt>
                <c:pt idx="4607">
                  <c:v>1.1399999999999999</c:v>
                </c:pt>
                <c:pt idx="4608">
                  <c:v>1.1499999999999999</c:v>
                </c:pt>
                <c:pt idx="4609">
                  <c:v>1.1499999999999999</c:v>
                </c:pt>
                <c:pt idx="4610">
                  <c:v>1.1499999999999999</c:v>
                </c:pt>
                <c:pt idx="4611">
                  <c:v>1.1599999999999999</c:v>
                </c:pt>
                <c:pt idx="4612">
                  <c:v>1.1599999999999999</c:v>
                </c:pt>
                <c:pt idx="4613">
                  <c:v>1.17</c:v>
                </c:pt>
                <c:pt idx="4614">
                  <c:v>1.17</c:v>
                </c:pt>
                <c:pt idx="4615">
                  <c:v>1.17</c:v>
                </c:pt>
                <c:pt idx="4616">
                  <c:v>1.18</c:v>
                </c:pt>
                <c:pt idx="4617">
                  <c:v>1.18</c:v>
                </c:pt>
                <c:pt idx="4618">
                  <c:v>1.18</c:v>
                </c:pt>
                <c:pt idx="4619">
                  <c:v>1.19</c:v>
                </c:pt>
                <c:pt idx="4620">
                  <c:v>1.19</c:v>
                </c:pt>
                <c:pt idx="4621">
                  <c:v>1.19</c:v>
                </c:pt>
                <c:pt idx="4622">
                  <c:v>1.2</c:v>
                </c:pt>
                <c:pt idx="4623">
                  <c:v>1.2</c:v>
                </c:pt>
                <c:pt idx="4624">
                  <c:v>1.2</c:v>
                </c:pt>
                <c:pt idx="4625">
                  <c:v>1.21</c:v>
                </c:pt>
                <c:pt idx="4626">
                  <c:v>1.21</c:v>
                </c:pt>
                <c:pt idx="4627">
                  <c:v>1.21</c:v>
                </c:pt>
                <c:pt idx="4628">
                  <c:v>1.22</c:v>
                </c:pt>
                <c:pt idx="4629">
                  <c:v>1.22</c:v>
                </c:pt>
                <c:pt idx="4630">
                  <c:v>1.22</c:v>
                </c:pt>
                <c:pt idx="4631">
                  <c:v>1.23</c:v>
                </c:pt>
                <c:pt idx="4632">
                  <c:v>1.23</c:v>
                </c:pt>
                <c:pt idx="4633">
                  <c:v>1.23</c:v>
                </c:pt>
                <c:pt idx="4634">
                  <c:v>1.24</c:v>
                </c:pt>
                <c:pt idx="4635">
                  <c:v>1.24</c:v>
                </c:pt>
                <c:pt idx="4636">
                  <c:v>1.24</c:v>
                </c:pt>
                <c:pt idx="4637">
                  <c:v>1.25</c:v>
                </c:pt>
                <c:pt idx="4638">
                  <c:v>1.25</c:v>
                </c:pt>
                <c:pt idx="4639">
                  <c:v>1.25</c:v>
                </c:pt>
                <c:pt idx="4640">
                  <c:v>1.26</c:v>
                </c:pt>
                <c:pt idx="4641">
                  <c:v>1.26</c:v>
                </c:pt>
                <c:pt idx="4642">
                  <c:v>1.26</c:v>
                </c:pt>
                <c:pt idx="4643">
                  <c:v>1.27</c:v>
                </c:pt>
                <c:pt idx="4644">
                  <c:v>1.27</c:v>
                </c:pt>
                <c:pt idx="4645">
                  <c:v>1.27</c:v>
                </c:pt>
                <c:pt idx="4646">
                  <c:v>1.28</c:v>
                </c:pt>
                <c:pt idx="4647">
                  <c:v>1.28</c:v>
                </c:pt>
                <c:pt idx="4648">
                  <c:v>1.29</c:v>
                </c:pt>
                <c:pt idx="4649">
                  <c:v>1.29</c:v>
                </c:pt>
                <c:pt idx="4650">
                  <c:v>1.29</c:v>
                </c:pt>
                <c:pt idx="4651">
                  <c:v>1.3</c:v>
                </c:pt>
                <c:pt idx="4652">
                  <c:v>1.3</c:v>
                </c:pt>
                <c:pt idx="4653">
                  <c:v>1.3</c:v>
                </c:pt>
                <c:pt idx="4654">
                  <c:v>1.31</c:v>
                </c:pt>
                <c:pt idx="4655">
                  <c:v>1.31</c:v>
                </c:pt>
                <c:pt idx="4656">
                  <c:v>1.31</c:v>
                </c:pt>
                <c:pt idx="4657">
                  <c:v>1.32</c:v>
                </c:pt>
                <c:pt idx="4658">
                  <c:v>1.32</c:v>
                </c:pt>
                <c:pt idx="4659">
                  <c:v>1.33</c:v>
                </c:pt>
                <c:pt idx="4660">
                  <c:v>1.33</c:v>
                </c:pt>
                <c:pt idx="4661">
                  <c:v>1.33</c:v>
                </c:pt>
                <c:pt idx="4662">
                  <c:v>1.34</c:v>
                </c:pt>
                <c:pt idx="4663">
                  <c:v>1.34</c:v>
                </c:pt>
                <c:pt idx="4664">
                  <c:v>1.34</c:v>
                </c:pt>
                <c:pt idx="4665">
                  <c:v>1.35</c:v>
                </c:pt>
                <c:pt idx="4666">
                  <c:v>1.35</c:v>
                </c:pt>
                <c:pt idx="4667">
                  <c:v>1.36</c:v>
                </c:pt>
                <c:pt idx="4668">
                  <c:v>1.36</c:v>
                </c:pt>
                <c:pt idx="4669">
                  <c:v>1.36</c:v>
                </c:pt>
                <c:pt idx="4670">
                  <c:v>1.37</c:v>
                </c:pt>
                <c:pt idx="4671">
                  <c:v>1.37</c:v>
                </c:pt>
                <c:pt idx="4672">
                  <c:v>1.38</c:v>
                </c:pt>
                <c:pt idx="4673">
                  <c:v>1.38</c:v>
                </c:pt>
                <c:pt idx="4674">
                  <c:v>1.38</c:v>
                </c:pt>
                <c:pt idx="4675">
                  <c:v>1.39</c:v>
                </c:pt>
                <c:pt idx="4676">
                  <c:v>1.39</c:v>
                </c:pt>
                <c:pt idx="4677">
                  <c:v>1.4</c:v>
                </c:pt>
                <c:pt idx="4678">
                  <c:v>1.4</c:v>
                </c:pt>
                <c:pt idx="4679">
                  <c:v>1.41</c:v>
                </c:pt>
                <c:pt idx="4680">
                  <c:v>1.41</c:v>
                </c:pt>
                <c:pt idx="4681">
                  <c:v>1.41</c:v>
                </c:pt>
                <c:pt idx="4682">
                  <c:v>1.42</c:v>
                </c:pt>
                <c:pt idx="4683">
                  <c:v>1.42</c:v>
                </c:pt>
                <c:pt idx="4684">
                  <c:v>1.43</c:v>
                </c:pt>
                <c:pt idx="4685">
                  <c:v>1.43</c:v>
                </c:pt>
                <c:pt idx="4686">
                  <c:v>1.43</c:v>
                </c:pt>
                <c:pt idx="4687">
                  <c:v>1.44</c:v>
                </c:pt>
                <c:pt idx="4688">
                  <c:v>1.44</c:v>
                </c:pt>
                <c:pt idx="4689">
                  <c:v>1.44</c:v>
                </c:pt>
                <c:pt idx="4690">
                  <c:v>1.45</c:v>
                </c:pt>
                <c:pt idx="4691">
                  <c:v>1.45</c:v>
                </c:pt>
                <c:pt idx="4692">
                  <c:v>1.46</c:v>
                </c:pt>
                <c:pt idx="4693">
                  <c:v>1.46</c:v>
                </c:pt>
                <c:pt idx="4694">
                  <c:v>1.46</c:v>
                </c:pt>
                <c:pt idx="4695">
                  <c:v>1.47</c:v>
                </c:pt>
                <c:pt idx="4696">
                  <c:v>1.47</c:v>
                </c:pt>
                <c:pt idx="4697">
                  <c:v>1.48</c:v>
                </c:pt>
                <c:pt idx="4698">
                  <c:v>1.48</c:v>
                </c:pt>
                <c:pt idx="4699">
                  <c:v>1.49</c:v>
                </c:pt>
                <c:pt idx="4700">
                  <c:v>1.49</c:v>
                </c:pt>
                <c:pt idx="4701">
                  <c:v>1.49</c:v>
                </c:pt>
                <c:pt idx="4702">
                  <c:v>1.5</c:v>
                </c:pt>
                <c:pt idx="4703">
                  <c:v>1.5</c:v>
                </c:pt>
                <c:pt idx="4704">
                  <c:v>1.51</c:v>
                </c:pt>
                <c:pt idx="4705">
                  <c:v>1.51</c:v>
                </c:pt>
                <c:pt idx="4706">
                  <c:v>1.52</c:v>
                </c:pt>
                <c:pt idx="4707">
                  <c:v>1.52</c:v>
                </c:pt>
                <c:pt idx="4708">
                  <c:v>1.52</c:v>
                </c:pt>
                <c:pt idx="4709">
                  <c:v>1.53</c:v>
                </c:pt>
                <c:pt idx="4710">
                  <c:v>1.53</c:v>
                </c:pt>
                <c:pt idx="4711">
                  <c:v>1.54</c:v>
                </c:pt>
                <c:pt idx="4712">
                  <c:v>1.54</c:v>
                </c:pt>
                <c:pt idx="4713">
                  <c:v>1.55</c:v>
                </c:pt>
                <c:pt idx="4714">
                  <c:v>1.55</c:v>
                </c:pt>
                <c:pt idx="4715">
                  <c:v>1.56</c:v>
                </c:pt>
                <c:pt idx="4716">
                  <c:v>1.56</c:v>
                </c:pt>
                <c:pt idx="4717">
                  <c:v>1.56</c:v>
                </c:pt>
                <c:pt idx="4718">
                  <c:v>1.57</c:v>
                </c:pt>
                <c:pt idx="4719">
                  <c:v>1.57</c:v>
                </c:pt>
                <c:pt idx="4720">
                  <c:v>1.58</c:v>
                </c:pt>
                <c:pt idx="4721">
                  <c:v>1.58</c:v>
                </c:pt>
                <c:pt idx="4722">
                  <c:v>1.59</c:v>
                </c:pt>
                <c:pt idx="4723">
                  <c:v>1.59</c:v>
                </c:pt>
                <c:pt idx="4724">
                  <c:v>1.59</c:v>
                </c:pt>
                <c:pt idx="4725">
                  <c:v>1.6</c:v>
                </c:pt>
                <c:pt idx="4726">
                  <c:v>1.6</c:v>
                </c:pt>
                <c:pt idx="4727">
                  <c:v>1.61</c:v>
                </c:pt>
                <c:pt idx="4728">
                  <c:v>1.61</c:v>
                </c:pt>
                <c:pt idx="4729">
                  <c:v>1.62</c:v>
                </c:pt>
                <c:pt idx="4730">
                  <c:v>1.62</c:v>
                </c:pt>
                <c:pt idx="4731">
                  <c:v>1.63</c:v>
                </c:pt>
                <c:pt idx="4732">
                  <c:v>1.63</c:v>
                </c:pt>
                <c:pt idx="4733">
                  <c:v>1.64</c:v>
                </c:pt>
                <c:pt idx="4734">
                  <c:v>1.64</c:v>
                </c:pt>
                <c:pt idx="4735">
                  <c:v>1.65</c:v>
                </c:pt>
                <c:pt idx="4736">
                  <c:v>1.66</c:v>
                </c:pt>
                <c:pt idx="4737">
                  <c:v>1.66</c:v>
                </c:pt>
                <c:pt idx="4738">
                  <c:v>1.67</c:v>
                </c:pt>
                <c:pt idx="4739">
                  <c:v>1.67</c:v>
                </c:pt>
                <c:pt idx="4740">
                  <c:v>1.68</c:v>
                </c:pt>
                <c:pt idx="4741">
                  <c:v>1.68</c:v>
                </c:pt>
                <c:pt idx="4742">
                  <c:v>1.69</c:v>
                </c:pt>
                <c:pt idx="4743">
                  <c:v>1.69</c:v>
                </c:pt>
                <c:pt idx="4744">
                  <c:v>1.7</c:v>
                </c:pt>
                <c:pt idx="4745">
                  <c:v>1.7</c:v>
                </c:pt>
                <c:pt idx="4746">
                  <c:v>1.71</c:v>
                </c:pt>
                <c:pt idx="4747">
                  <c:v>1.71</c:v>
                </c:pt>
                <c:pt idx="4748">
                  <c:v>1.72</c:v>
                </c:pt>
                <c:pt idx="4749">
                  <c:v>1.72</c:v>
                </c:pt>
                <c:pt idx="4750">
                  <c:v>1.73</c:v>
                </c:pt>
                <c:pt idx="4751">
                  <c:v>1.73</c:v>
                </c:pt>
                <c:pt idx="4752">
                  <c:v>1.74</c:v>
                </c:pt>
                <c:pt idx="4753">
                  <c:v>1.75</c:v>
                </c:pt>
                <c:pt idx="4754">
                  <c:v>1.75</c:v>
                </c:pt>
                <c:pt idx="4755">
                  <c:v>1.76</c:v>
                </c:pt>
                <c:pt idx="4756">
                  <c:v>1.76</c:v>
                </c:pt>
                <c:pt idx="4757">
                  <c:v>1.77</c:v>
                </c:pt>
                <c:pt idx="4758">
                  <c:v>1.78</c:v>
                </c:pt>
                <c:pt idx="4759">
                  <c:v>1.78</c:v>
                </c:pt>
                <c:pt idx="4760">
                  <c:v>1.79</c:v>
                </c:pt>
                <c:pt idx="4761">
                  <c:v>1.79</c:v>
                </c:pt>
                <c:pt idx="4762">
                  <c:v>1.8</c:v>
                </c:pt>
                <c:pt idx="4763">
                  <c:v>1.81</c:v>
                </c:pt>
                <c:pt idx="4764">
                  <c:v>1.81</c:v>
                </c:pt>
                <c:pt idx="4765">
                  <c:v>1.82</c:v>
                </c:pt>
                <c:pt idx="4766">
                  <c:v>1.83</c:v>
                </c:pt>
                <c:pt idx="4767">
                  <c:v>1.83</c:v>
                </c:pt>
                <c:pt idx="4768">
                  <c:v>1.84</c:v>
                </c:pt>
                <c:pt idx="4769">
                  <c:v>1.84</c:v>
                </c:pt>
                <c:pt idx="4770">
                  <c:v>1.85</c:v>
                </c:pt>
                <c:pt idx="4771">
                  <c:v>1.86</c:v>
                </c:pt>
                <c:pt idx="4772">
                  <c:v>1.86</c:v>
                </c:pt>
                <c:pt idx="4773">
                  <c:v>1.87</c:v>
                </c:pt>
                <c:pt idx="4774">
                  <c:v>1.87</c:v>
                </c:pt>
                <c:pt idx="4775">
                  <c:v>1.88</c:v>
                </c:pt>
                <c:pt idx="4776">
                  <c:v>1.89</c:v>
                </c:pt>
                <c:pt idx="4777">
                  <c:v>1.89</c:v>
                </c:pt>
                <c:pt idx="4778">
                  <c:v>1.9</c:v>
                </c:pt>
                <c:pt idx="4779">
                  <c:v>1.91</c:v>
                </c:pt>
                <c:pt idx="4780">
                  <c:v>1.91</c:v>
                </c:pt>
                <c:pt idx="4781">
                  <c:v>1.92</c:v>
                </c:pt>
                <c:pt idx="4782">
                  <c:v>1.92</c:v>
                </c:pt>
                <c:pt idx="4783">
                  <c:v>1.93</c:v>
                </c:pt>
                <c:pt idx="4784">
                  <c:v>1.94</c:v>
                </c:pt>
                <c:pt idx="4785">
                  <c:v>1.94</c:v>
                </c:pt>
                <c:pt idx="4786">
                  <c:v>1.95</c:v>
                </c:pt>
                <c:pt idx="4787">
                  <c:v>1.96</c:v>
                </c:pt>
                <c:pt idx="4788">
                  <c:v>1.96</c:v>
                </c:pt>
                <c:pt idx="4789">
                  <c:v>1.97</c:v>
                </c:pt>
                <c:pt idx="4790">
                  <c:v>1.98</c:v>
                </c:pt>
                <c:pt idx="4791">
                  <c:v>1.98</c:v>
                </c:pt>
                <c:pt idx="4792">
                  <c:v>1.99</c:v>
                </c:pt>
                <c:pt idx="4793">
                  <c:v>2</c:v>
                </c:pt>
                <c:pt idx="4794">
                  <c:v>2.0099999999999998</c:v>
                </c:pt>
                <c:pt idx="4795">
                  <c:v>2.0099999999999998</c:v>
                </c:pt>
                <c:pt idx="4796">
                  <c:v>2.02</c:v>
                </c:pt>
                <c:pt idx="4797">
                  <c:v>2.0299999999999998</c:v>
                </c:pt>
                <c:pt idx="4798">
                  <c:v>2.0299999999999998</c:v>
                </c:pt>
                <c:pt idx="4799">
                  <c:v>2.04</c:v>
                </c:pt>
                <c:pt idx="4800">
                  <c:v>2.0499999999999998</c:v>
                </c:pt>
                <c:pt idx="4801">
                  <c:v>2.0499999999999998</c:v>
                </c:pt>
                <c:pt idx="4802">
                  <c:v>2.06</c:v>
                </c:pt>
                <c:pt idx="4803">
                  <c:v>2.0699999999999998</c:v>
                </c:pt>
                <c:pt idx="4804">
                  <c:v>2.0699999999999998</c:v>
                </c:pt>
                <c:pt idx="4805">
                  <c:v>2.08</c:v>
                </c:pt>
                <c:pt idx="4806">
                  <c:v>2.09</c:v>
                </c:pt>
                <c:pt idx="4807">
                  <c:v>2.1</c:v>
                </c:pt>
                <c:pt idx="4808">
                  <c:v>2.1</c:v>
                </c:pt>
                <c:pt idx="4809">
                  <c:v>2.11</c:v>
                </c:pt>
                <c:pt idx="4810">
                  <c:v>2.12</c:v>
                </c:pt>
                <c:pt idx="4811">
                  <c:v>2.12</c:v>
                </c:pt>
                <c:pt idx="4812">
                  <c:v>2.13</c:v>
                </c:pt>
                <c:pt idx="4813">
                  <c:v>2.14</c:v>
                </c:pt>
                <c:pt idx="4814">
                  <c:v>2.15</c:v>
                </c:pt>
                <c:pt idx="4815">
                  <c:v>2.15</c:v>
                </c:pt>
                <c:pt idx="4816">
                  <c:v>2.16</c:v>
                </c:pt>
                <c:pt idx="4817">
                  <c:v>2.17</c:v>
                </c:pt>
                <c:pt idx="4818">
                  <c:v>2.1800000000000002</c:v>
                </c:pt>
                <c:pt idx="4819">
                  <c:v>2.19</c:v>
                </c:pt>
                <c:pt idx="4820">
                  <c:v>2.19</c:v>
                </c:pt>
                <c:pt idx="4821">
                  <c:v>2.2000000000000002</c:v>
                </c:pt>
                <c:pt idx="4822">
                  <c:v>2.21</c:v>
                </c:pt>
                <c:pt idx="4823">
                  <c:v>2.2200000000000002</c:v>
                </c:pt>
                <c:pt idx="4824">
                  <c:v>2.2200000000000002</c:v>
                </c:pt>
                <c:pt idx="4825">
                  <c:v>2.23</c:v>
                </c:pt>
                <c:pt idx="4826">
                  <c:v>2.2400000000000002</c:v>
                </c:pt>
                <c:pt idx="4827">
                  <c:v>2.25</c:v>
                </c:pt>
                <c:pt idx="4828">
                  <c:v>2.2599999999999998</c:v>
                </c:pt>
                <c:pt idx="4829">
                  <c:v>2.2599999999999998</c:v>
                </c:pt>
                <c:pt idx="4830">
                  <c:v>2.27</c:v>
                </c:pt>
                <c:pt idx="4831">
                  <c:v>2.2799999999999998</c:v>
                </c:pt>
                <c:pt idx="4832">
                  <c:v>2.29</c:v>
                </c:pt>
                <c:pt idx="4833">
                  <c:v>2.29</c:v>
                </c:pt>
                <c:pt idx="4834">
                  <c:v>2.2999999999999998</c:v>
                </c:pt>
                <c:pt idx="4835">
                  <c:v>2.31</c:v>
                </c:pt>
                <c:pt idx="4836">
                  <c:v>2.3199999999999998</c:v>
                </c:pt>
                <c:pt idx="4837">
                  <c:v>2.3199999999999998</c:v>
                </c:pt>
                <c:pt idx="4838">
                  <c:v>2.33</c:v>
                </c:pt>
                <c:pt idx="4839">
                  <c:v>2.34</c:v>
                </c:pt>
                <c:pt idx="4840">
                  <c:v>2.35</c:v>
                </c:pt>
                <c:pt idx="4841">
                  <c:v>2.36</c:v>
                </c:pt>
                <c:pt idx="4842">
                  <c:v>2.36</c:v>
                </c:pt>
                <c:pt idx="4843">
                  <c:v>2.37</c:v>
                </c:pt>
                <c:pt idx="4844">
                  <c:v>2.38</c:v>
                </c:pt>
                <c:pt idx="4845">
                  <c:v>2.39</c:v>
                </c:pt>
                <c:pt idx="4846">
                  <c:v>2.4</c:v>
                </c:pt>
                <c:pt idx="4847">
                  <c:v>2.4</c:v>
                </c:pt>
                <c:pt idx="4848">
                  <c:v>2.41</c:v>
                </c:pt>
                <c:pt idx="4849">
                  <c:v>2.42</c:v>
                </c:pt>
                <c:pt idx="4850">
                  <c:v>2.4300000000000002</c:v>
                </c:pt>
                <c:pt idx="4851">
                  <c:v>2.44</c:v>
                </c:pt>
                <c:pt idx="4852">
                  <c:v>2.44</c:v>
                </c:pt>
                <c:pt idx="4853">
                  <c:v>2.4500000000000002</c:v>
                </c:pt>
                <c:pt idx="4854">
                  <c:v>2.46</c:v>
                </c:pt>
                <c:pt idx="4855">
                  <c:v>2.4700000000000002</c:v>
                </c:pt>
                <c:pt idx="4856">
                  <c:v>2.4700000000000002</c:v>
                </c:pt>
                <c:pt idx="4857">
                  <c:v>2.48</c:v>
                </c:pt>
                <c:pt idx="4858">
                  <c:v>2.4900000000000002</c:v>
                </c:pt>
                <c:pt idx="4859">
                  <c:v>2.5</c:v>
                </c:pt>
                <c:pt idx="4860">
                  <c:v>2.5099999999999998</c:v>
                </c:pt>
                <c:pt idx="4861">
                  <c:v>2.52</c:v>
                </c:pt>
                <c:pt idx="4862">
                  <c:v>2.52</c:v>
                </c:pt>
                <c:pt idx="4863">
                  <c:v>2.5299999999999998</c:v>
                </c:pt>
                <c:pt idx="4864">
                  <c:v>2.54</c:v>
                </c:pt>
                <c:pt idx="4865">
                  <c:v>2.5499999999999998</c:v>
                </c:pt>
                <c:pt idx="4866">
                  <c:v>2.56</c:v>
                </c:pt>
                <c:pt idx="4867">
                  <c:v>2.57</c:v>
                </c:pt>
                <c:pt idx="4868">
                  <c:v>2.58</c:v>
                </c:pt>
                <c:pt idx="4869">
                  <c:v>2.58</c:v>
                </c:pt>
                <c:pt idx="4870">
                  <c:v>2.59</c:v>
                </c:pt>
                <c:pt idx="4871">
                  <c:v>2.6</c:v>
                </c:pt>
                <c:pt idx="4872">
                  <c:v>2.61</c:v>
                </c:pt>
                <c:pt idx="4873">
                  <c:v>2.62</c:v>
                </c:pt>
                <c:pt idx="4874">
                  <c:v>2.63</c:v>
                </c:pt>
                <c:pt idx="4875">
                  <c:v>2.64</c:v>
                </c:pt>
                <c:pt idx="4876">
                  <c:v>2.65</c:v>
                </c:pt>
                <c:pt idx="4877">
                  <c:v>2.66</c:v>
                </c:pt>
                <c:pt idx="4878">
                  <c:v>2.67</c:v>
                </c:pt>
                <c:pt idx="4879">
                  <c:v>2.68</c:v>
                </c:pt>
                <c:pt idx="4880">
                  <c:v>2.69</c:v>
                </c:pt>
                <c:pt idx="4881">
                  <c:v>2.7</c:v>
                </c:pt>
                <c:pt idx="4882">
                  <c:v>2.71</c:v>
                </c:pt>
                <c:pt idx="4883">
                  <c:v>2.72</c:v>
                </c:pt>
                <c:pt idx="4884">
                  <c:v>2.73</c:v>
                </c:pt>
                <c:pt idx="4885">
                  <c:v>2.74</c:v>
                </c:pt>
                <c:pt idx="4886">
                  <c:v>2.75</c:v>
                </c:pt>
                <c:pt idx="4887">
                  <c:v>2.76</c:v>
                </c:pt>
                <c:pt idx="4888">
                  <c:v>2.77</c:v>
                </c:pt>
                <c:pt idx="4889">
                  <c:v>2.78</c:v>
                </c:pt>
                <c:pt idx="4890">
                  <c:v>2.79</c:v>
                </c:pt>
                <c:pt idx="4891">
                  <c:v>2.8</c:v>
                </c:pt>
                <c:pt idx="4892">
                  <c:v>2.81</c:v>
                </c:pt>
                <c:pt idx="4893">
                  <c:v>2.82</c:v>
                </c:pt>
                <c:pt idx="4894">
                  <c:v>2.83</c:v>
                </c:pt>
                <c:pt idx="4895">
                  <c:v>2.84</c:v>
                </c:pt>
                <c:pt idx="4896">
                  <c:v>2.85</c:v>
                </c:pt>
                <c:pt idx="4897">
                  <c:v>2.86</c:v>
                </c:pt>
                <c:pt idx="4898">
                  <c:v>2.87</c:v>
                </c:pt>
                <c:pt idx="4899">
                  <c:v>2.88</c:v>
                </c:pt>
                <c:pt idx="4900">
                  <c:v>2.89</c:v>
                </c:pt>
                <c:pt idx="4901">
                  <c:v>2.9</c:v>
                </c:pt>
                <c:pt idx="4902">
                  <c:v>2.91</c:v>
                </c:pt>
                <c:pt idx="4903">
                  <c:v>2.92</c:v>
                </c:pt>
                <c:pt idx="4904">
                  <c:v>2.93</c:v>
                </c:pt>
                <c:pt idx="4905">
                  <c:v>2.93</c:v>
                </c:pt>
                <c:pt idx="4906">
                  <c:v>2.94</c:v>
                </c:pt>
                <c:pt idx="4907">
                  <c:v>2.95</c:v>
                </c:pt>
                <c:pt idx="4908">
                  <c:v>2.96</c:v>
                </c:pt>
                <c:pt idx="4909">
                  <c:v>2.97</c:v>
                </c:pt>
                <c:pt idx="4910">
                  <c:v>2.98</c:v>
                </c:pt>
                <c:pt idx="4911">
                  <c:v>2.99</c:v>
                </c:pt>
                <c:pt idx="4912">
                  <c:v>3</c:v>
                </c:pt>
                <c:pt idx="4913">
                  <c:v>3.01</c:v>
                </c:pt>
                <c:pt idx="4914">
                  <c:v>3.02</c:v>
                </c:pt>
                <c:pt idx="4915">
                  <c:v>3.03</c:v>
                </c:pt>
                <c:pt idx="4916">
                  <c:v>3.04</c:v>
                </c:pt>
                <c:pt idx="4917">
                  <c:v>3.05</c:v>
                </c:pt>
                <c:pt idx="4918">
                  <c:v>3.06</c:v>
                </c:pt>
                <c:pt idx="4919">
                  <c:v>3.07</c:v>
                </c:pt>
                <c:pt idx="4920">
                  <c:v>3.08</c:v>
                </c:pt>
                <c:pt idx="4921">
                  <c:v>3.09</c:v>
                </c:pt>
                <c:pt idx="4922">
                  <c:v>3.1</c:v>
                </c:pt>
                <c:pt idx="4923">
                  <c:v>3.11</c:v>
                </c:pt>
                <c:pt idx="4924">
                  <c:v>3.11</c:v>
                </c:pt>
                <c:pt idx="4925">
                  <c:v>3.12</c:v>
                </c:pt>
                <c:pt idx="4926">
                  <c:v>3.13</c:v>
                </c:pt>
                <c:pt idx="4927">
                  <c:v>3.14</c:v>
                </c:pt>
                <c:pt idx="4928">
                  <c:v>3.15</c:v>
                </c:pt>
                <c:pt idx="4929">
                  <c:v>3.16</c:v>
                </c:pt>
                <c:pt idx="4930">
                  <c:v>3.17</c:v>
                </c:pt>
                <c:pt idx="4931">
                  <c:v>3.18</c:v>
                </c:pt>
                <c:pt idx="4932">
                  <c:v>3.19</c:v>
                </c:pt>
                <c:pt idx="4933">
                  <c:v>3.2</c:v>
                </c:pt>
                <c:pt idx="4934">
                  <c:v>3.21</c:v>
                </c:pt>
                <c:pt idx="4935">
                  <c:v>3.22</c:v>
                </c:pt>
                <c:pt idx="4936">
                  <c:v>3.23</c:v>
                </c:pt>
                <c:pt idx="4937">
                  <c:v>3.24</c:v>
                </c:pt>
                <c:pt idx="4938">
                  <c:v>3.25</c:v>
                </c:pt>
                <c:pt idx="4939">
                  <c:v>3.26</c:v>
                </c:pt>
                <c:pt idx="4940">
                  <c:v>3.27</c:v>
                </c:pt>
                <c:pt idx="4941">
                  <c:v>3.28</c:v>
                </c:pt>
                <c:pt idx="4942">
                  <c:v>3.29</c:v>
                </c:pt>
                <c:pt idx="4943">
                  <c:v>3.3</c:v>
                </c:pt>
                <c:pt idx="4944">
                  <c:v>3.31</c:v>
                </c:pt>
                <c:pt idx="4945">
                  <c:v>3.32</c:v>
                </c:pt>
                <c:pt idx="4946">
                  <c:v>3.33</c:v>
                </c:pt>
                <c:pt idx="4947">
                  <c:v>3.34</c:v>
                </c:pt>
                <c:pt idx="4948">
                  <c:v>3.35</c:v>
                </c:pt>
                <c:pt idx="4949">
                  <c:v>3.36</c:v>
                </c:pt>
                <c:pt idx="4950">
                  <c:v>3.37</c:v>
                </c:pt>
                <c:pt idx="4951">
                  <c:v>3.38</c:v>
                </c:pt>
                <c:pt idx="4952">
                  <c:v>3.39</c:v>
                </c:pt>
                <c:pt idx="4953">
                  <c:v>3.4</c:v>
                </c:pt>
                <c:pt idx="4954">
                  <c:v>3.42</c:v>
                </c:pt>
                <c:pt idx="4955">
                  <c:v>3.43</c:v>
                </c:pt>
                <c:pt idx="4956">
                  <c:v>3.44</c:v>
                </c:pt>
                <c:pt idx="4957">
                  <c:v>3.45</c:v>
                </c:pt>
                <c:pt idx="4958">
                  <c:v>3.46</c:v>
                </c:pt>
                <c:pt idx="4959">
                  <c:v>3.47</c:v>
                </c:pt>
                <c:pt idx="4960">
                  <c:v>3.48</c:v>
                </c:pt>
                <c:pt idx="4961">
                  <c:v>3.49</c:v>
                </c:pt>
                <c:pt idx="4962">
                  <c:v>3.5</c:v>
                </c:pt>
                <c:pt idx="4963">
                  <c:v>3.51</c:v>
                </c:pt>
                <c:pt idx="4964">
                  <c:v>3.52</c:v>
                </c:pt>
                <c:pt idx="4965">
                  <c:v>3.53</c:v>
                </c:pt>
                <c:pt idx="4966">
                  <c:v>3.54</c:v>
                </c:pt>
                <c:pt idx="4967">
                  <c:v>3.56</c:v>
                </c:pt>
                <c:pt idx="4968">
                  <c:v>3.57</c:v>
                </c:pt>
                <c:pt idx="4969">
                  <c:v>3.58</c:v>
                </c:pt>
                <c:pt idx="4970">
                  <c:v>3.59</c:v>
                </c:pt>
                <c:pt idx="4971">
                  <c:v>3.6</c:v>
                </c:pt>
                <c:pt idx="4972">
                  <c:v>3.61</c:v>
                </c:pt>
                <c:pt idx="4973">
                  <c:v>3.62</c:v>
                </c:pt>
                <c:pt idx="4974">
                  <c:v>3.63</c:v>
                </c:pt>
                <c:pt idx="4975">
                  <c:v>3.64</c:v>
                </c:pt>
                <c:pt idx="4976">
                  <c:v>3.65</c:v>
                </c:pt>
                <c:pt idx="4977">
                  <c:v>3.66</c:v>
                </c:pt>
                <c:pt idx="4978">
                  <c:v>3.68</c:v>
                </c:pt>
                <c:pt idx="4979">
                  <c:v>3.69</c:v>
                </c:pt>
                <c:pt idx="4980">
                  <c:v>3.7</c:v>
                </c:pt>
                <c:pt idx="4981">
                  <c:v>3.71</c:v>
                </c:pt>
                <c:pt idx="4982">
                  <c:v>3.72</c:v>
                </c:pt>
                <c:pt idx="4983">
                  <c:v>3.73</c:v>
                </c:pt>
                <c:pt idx="4984">
                  <c:v>3.74</c:v>
                </c:pt>
                <c:pt idx="4985">
                  <c:v>3.76</c:v>
                </c:pt>
                <c:pt idx="4986">
                  <c:v>3.77</c:v>
                </c:pt>
                <c:pt idx="4987">
                  <c:v>3.78</c:v>
                </c:pt>
                <c:pt idx="4988">
                  <c:v>3.79</c:v>
                </c:pt>
                <c:pt idx="4989">
                  <c:v>3.8</c:v>
                </c:pt>
                <c:pt idx="4990">
                  <c:v>3.82</c:v>
                </c:pt>
                <c:pt idx="4991">
                  <c:v>3.83</c:v>
                </c:pt>
                <c:pt idx="4992">
                  <c:v>3.84</c:v>
                </c:pt>
                <c:pt idx="4993">
                  <c:v>3.85</c:v>
                </c:pt>
                <c:pt idx="4994">
                  <c:v>3.86</c:v>
                </c:pt>
                <c:pt idx="4995">
                  <c:v>3.88</c:v>
                </c:pt>
                <c:pt idx="4996">
                  <c:v>3.89</c:v>
                </c:pt>
                <c:pt idx="4997">
                  <c:v>3.9</c:v>
                </c:pt>
                <c:pt idx="4998">
                  <c:v>3.91</c:v>
                </c:pt>
                <c:pt idx="4999">
                  <c:v>3.92</c:v>
                </c:pt>
                <c:pt idx="5000">
                  <c:v>3.94</c:v>
                </c:pt>
                <c:pt idx="5001">
                  <c:v>3.95</c:v>
                </c:pt>
                <c:pt idx="5002">
                  <c:v>3.96</c:v>
                </c:pt>
                <c:pt idx="5003">
                  <c:v>3.97</c:v>
                </c:pt>
                <c:pt idx="5004">
                  <c:v>3.99</c:v>
                </c:pt>
                <c:pt idx="5005">
                  <c:v>4</c:v>
                </c:pt>
                <c:pt idx="5006">
                  <c:v>4.01</c:v>
                </c:pt>
                <c:pt idx="5007">
                  <c:v>4.0199999999999996</c:v>
                </c:pt>
                <c:pt idx="5008">
                  <c:v>4.04</c:v>
                </c:pt>
                <c:pt idx="5009">
                  <c:v>4.05</c:v>
                </c:pt>
                <c:pt idx="5010">
                  <c:v>4.0599999999999996</c:v>
                </c:pt>
                <c:pt idx="5011">
                  <c:v>4.07</c:v>
                </c:pt>
                <c:pt idx="5012">
                  <c:v>4.09</c:v>
                </c:pt>
                <c:pt idx="5013">
                  <c:v>4.0999999999999996</c:v>
                </c:pt>
                <c:pt idx="5014">
                  <c:v>4.1100000000000003</c:v>
                </c:pt>
                <c:pt idx="5015">
                  <c:v>4.12</c:v>
                </c:pt>
                <c:pt idx="5016">
                  <c:v>4.1399999999999997</c:v>
                </c:pt>
                <c:pt idx="5017">
                  <c:v>4.1500000000000004</c:v>
                </c:pt>
                <c:pt idx="5018">
                  <c:v>4.16</c:v>
                </c:pt>
                <c:pt idx="5019">
                  <c:v>4.18</c:v>
                </c:pt>
                <c:pt idx="5020">
                  <c:v>4.1900000000000004</c:v>
                </c:pt>
                <c:pt idx="5021">
                  <c:v>4.2</c:v>
                </c:pt>
                <c:pt idx="5022">
                  <c:v>4.21</c:v>
                </c:pt>
                <c:pt idx="5023">
                  <c:v>4.2300000000000004</c:v>
                </c:pt>
                <c:pt idx="5024">
                  <c:v>4.24</c:v>
                </c:pt>
                <c:pt idx="5025">
                  <c:v>4.25</c:v>
                </c:pt>
                <c:pt idx="5026">
                  <c:v>4.2699999999999996</c:v>
                </c:pt>
                <c:pt idx="5027">
                  <c:v>4.28</c:v>
                </c:pt>
                <c:pt idx="5028">
                  <c:v>4.29</c:v>
                </c:pt>
                <c:pt idx="5029">
                  <c:v>4.3099999999999996</c:v>
                </c:pt>
                <c:pt idx="5030">
                  <c:v>4.32</c:v>
                </c:pt>
                <c:pt idx="5031">
                  <c:v>4.33</c:v>
                </c:pt>
                <c:pt idx="5032">
                  <c:v>4.34</c:v>
                </c:pt>
                <c:pt idx="5033">
                  <c:v>4.3600000000000003</c:v>
                </c:pt>
                <c:pt idx="5034">
                  <c:v>4.37</c:v>
                </c:pt>
                <c:pt idx="5035">
                  <c:v>4.38</c:v>
                </c:pt>
                <c:pt idx="5036">
                  <c:v>4.4000000000000004</c:v>
                </c:pt>
                <c:pt idx="5037">
                  <c:v>4.41</c:v>
                </c:pt>
                <c:pt idx="5038">
                  <c:v>4.42</c:v>
                </c:pt>
                <c:pt idx="5039">
                  <c:v>4.4400000000000004</c:v>
                </c:pt>
                <c:pt idx="5040">
                  <c:v>4.45</c:v>
                </c:pt>
                <c:pt idx="5041">
                  <c:v>4.46</c:v>
                </c:pt>
                <c:pt idx="5042">
                  <c:v>4.4800000000000004</c:v>
                </c:pt>
                <c:pt idx="5043">
                  <c:v>4.49</c:v>
                </c:pt>
                <c:pt idx="5044">
                  <c:v>4.5</c:v>
                </c:pt>
                <c:pt idx="5045">
                  <c:v>4.5199999999999996</c:v>
                </c:pt>
                <c:pt idx="5046">
                  <c:v>4.53</c:v>
                </c:pt>
                <c:pt idx="5047">
                  <c:v>4.54</c:v>
                </c:pt>
                <c:pt idx="5048">
                  <c:v>4.5599999999999996</c:v>
                </c:pt>
                <c:pt idx="5049">
                  <c:v>4.57</c:v>
                </c:pt>
                <c:pt idx="5050">
                  <c:v>4.58</c:v>
                </c:pt>
                <c:pt idx="5051">
                  <c:v>4.5999999999999996</c:v>
                </c:pt>
                <c:pt idx="5052">
                  <c:v>4.6100000000000003</c:v>
                </c:pt>
                <c:pt idx="5053">
                  <c:v>4.63</c:v>
                </c:pt>
                <c:pt idx="5054">
                  <c:v>4.6399999999999997</c:v>
                </c:pt>
                <c:pt idx="5055">
                  <c:v>4.6500000000000004</c:v>
                </c:pt>
                <c:pt idx="5056">
                  <c:v>4.67</c:v>
                </c:pt>
                <c:pt idx="5057">
                  <c:v>4.68</c:v>
                </c:pt>
                <c:pt idx="5058">
                  <c:v>4.6900000000000004</c:v>
                </c:pt>
                <c:pt idx="5059">
                  <c:v>4.71</c:v>
                </c:pt>
                <c:pt idx="5060">
                  <c:v>4.72</c:v>
                </c:pt>
                <c:pt idx="5061">
                  <c:v>4.7300000000000004</c:v>
                </c:pt>
                <c:pt idx="5062">
                  <c:v>4.75</c:v>
                </c:pt>
                <c:pt idx="5063">
                  <c:v>4.76</c:v>
                </c:pt>
                <c:pt idx="5064">
                  <c:v>4.78</c:v>
                </c:pt>
                <c:pt idx="5065">
                  <c:v>4.79</c:v>
                </c:pt>
                <c:pt idx="5066">
                  <c:v>4.8</c:v>
                </c:pt>
                <c:pt idx="5067">
                  <c:v>4.82</c:v>
                </c:pt>
                <c:pt idx="5068">
                  <c:v>4.83</c:v>
                </c:pt>
                <c:pt idx="5069">
                  <c:v>4.8499999999999996</c:v>
                </c:pt>
                <c:pt idx="5070">
                  <c:v>4.8600000000000003</c:v>
                </c:pt>
                <c:pt idx="5071">
                  <c:v>4.87</c:v>
                </c:pt>
                <c:pt idx="5072">
                  <c:v>4.8899999999999997</c:v>
                </c:pt>
                <c:pt idx="5073">
                  <c:v>4.9000000000000004</c:v>
                </c:pt>
                <c:pt idx="5074">
                  <c:v>4.92</c:v>
                </c:pt>
                <c:pt idx="5075">
                  <c:v>4.93</c:v>
                </c:pt>
                <c:pt idx="5076">
                  <c:v>4.9400000000000004</c:v>
                </c:pt>
                <c:pt idx="5077">
                  <c:v>4.96</c:v>
                </c:pt>
                <c:pt idx="5078">
                  <c:v>4.97</c:v>
                </c:pt>
                <c:pt idx="5079">
                  <c:v>4.99</c:v>
                </c:pt>
                <c:pt idx="5080">
                  <c:v>5</c:v>
                </c:pt>
                <c:pt idx="5081">
                  <c:v>5.01</c:v>
                </c:pt>
                <c:pt idx="5082">
                  <c:v>5.03</c:v>
                </c:pt>
                <c:pt idx="5083">
                  <c:v>5.04</c:v>
                </c:pt>
                <c:pt idx="5084">
                  <c:v>5.0599999999999996</c:v>
                </c:pt>
                <c:pt idx="5085">
                  <c:v>5.07</c:v>
                </c:pt>
                <c:pt idx="5086">
                  <c:v>5.09</c:v>
                </c:pt>
                <c:pt idx="5087">
                  <c:v>5.0999999999999996</c:v>
                </c:pt>
                <c:pt idx="5088">
                  <c:v>5.12</c:v>
                </c:pt>
                <c:pt idx="5089">
                  <c:v>5.13</c:v>
                </c:pt>
                <c:pt idx="5090">
                  <c:v>5.15</c:v>
                </c:pt>
                <c:pt idx="5091">
                  <c:v>5.16</c:v>
                </c:pt>
                <c:pt idx="5092">
                  <c:v>5.18</c:v>
                </c:pt>
                <c:pt idx="5093">
                  <c:v>5.19</c:v>
                </c:pt>
                <c:pt idx="5094">
                  <c:v>5.21</c:v>
                </c:pt>
                <c:pt idx="5095">
                  <c:v>5.22</c:v>
                </c:pt>
                <c:pt idx="5096">
                  <c:v>5.23</c:v>
                </c:pt>
                <c:pt idx="5097">
                  <c:v>5.25</c:v>
                </c:pt>
                <c:pt idx="5098">
                  <c:v>5.26</c:v>
                </c:pt>
                <c:pt idx="5099">
                  <c:v>5.28</c:v>
                </c:pt>
                <c:pt idx="5100">
                  <c:v>5.29</c:v>
                </c:pt>
                <c:pt idx="5101">
                  <c:v>5.31</c:v>
                </c:pt>
                <c:pt idx="5102">
                  <c:v>5.32</c:v>
                </c:pt>
                <c:pt idx="5103">
                  <c:v>5.34</c:v>
                </c:pt>
                <c:pt idx="5104">
                  <c:v>5.35</c:v>
                </c:pt>
                <c:pt idx="5105">
                  <c:v>5.37</c:v>
                </c:pt>
                <c:pt idx="5106">
                  <c:v>5.38</c:v>
                </c:pt>
                <c:pt idx="5107">
                  <c:v>5.4</c:v>
                </c:pt>
                <c:pt idx="5108">
                  <c:v>5.41</c:v>
                </c:pt>
                <c:pt idx="5109">
                  <c:v>5.43</c:v>
                </c:pt>
                <c:pt idx="5110">
                  <c:v>5.44</c:v>
                </c:pt>
                <c:pt idx="5111">
                  <c:v>5.46</c:v>
                </c:pt>
                <c:pt idx="5112">
                  <c:v>5.47</c:v>
                </c:pt>
                <c:pt idx="5113">
                  <c:v>5.49</c:v>
                </c:pt>
                <c:pt idx="5114">
                  <c:v>5.5</c:v>
                </c:pt>
                <c:pt idx="5115">
                  <c:v>5.52</c:v>
                </c:pt>
                <c:pt idx="5116">
                  <c:v>5.53</c:v>
                </c:pt>
                <c:pt idx="5117">
                  <c:v>5.55</c:v>
                </c:pt>
                <c:pt idx="5118">
                  <c:v>5.56</c:v>
                </c:pt>
                <c:pt idx="5119">
                  <c:v>5.58</c:v>
                </c:pt>
                <c:pt idx="5120">
                  <c:v>5.59</c:v>
                </c:pt>
                <c:pt idx="5121">
                  <c:v>5.61</c:v>
                </c:pt>
                <c:pt idx="5122">
                  <c:v>5.62</c:v>
                </c:pt>
                <c:pt idx="5123">
                  <c:v>5.64</c:v>
                </c:pt>
                <c:pt idx="5124">
                  <c:v>5.65</c:v>
                </c:pt>
                <c:pt idx="5125">
                  <c:v>5.67</c:v>
                </c:pt>
                <c:pt idx="5126">
                  <c:v>5.68</c:v>
                </c:pt>
                <c:pt idx="5127">
                  <c:v>5.7</c:v>
                </c:pt>
                <c:pt idx="5128">
                  <c:v>5.71</c:v>
                </c:pt>
                <c:pt idx="5129">
                  <c:v>5.73</c:v>
                </c:pt>
                <c:pt idx="5130">
                  <c:v>5.74</c:v>
                </c:pt>
                <c:pt idx="5131">
                  <c:v>5.76</c:v>
                </c:pt>
                <c:pt idx="5132">
                  <c:v>5.77</c:v>
                </c:pt>
                <c:pt idx="5133">
                  <c:v>5.79</c:v>
                </c:pt>
                <c:pt idx="5134">
                  <c:v>5.8</c:v>
                </c:pt>
                <c:pt idx="5135">
                  <c:v>5.82</c:v>
                </c:pt>
                <c:pt idx="5136">
                  <c:v>5.84</c:v>
                </c:pt>
                <c:pt idx="5137">
                  <c:v>5.85</c:v>
                </c:pt>
                <c:pt idx="5138">
                  <c:v>5.87</c:v>
                </c:pt>
                <c:pt idx="5139">
                  <c:v>5.88</c:v>
                </c:pt>
                <c:pt idx="5140">
                  <c:v>5.9</c:v>
                </c:pt>
                <c:pt idx="5141">
                  <c:v>5.91</c:v>
                </c:pt>
                <c:pt idx="5142">
                  <c:v>5.93</c:v>
                </c:pt>
                <c:pt idx="5143">
                  <c:v>5.94</c:v>
                </c:pt>
                <c:pt idx="5144">
                  <c:v>5.96</c:v>
                </c:pt>
                <c:pt idx="5145">
                  <c:v>5.98</c:v>
                </c:pt>
                <c:pt idx="5146">
                  <c:v>5.99</c:v>
                </c:pt>
                <c:pt idx="5147">
                  <c:v>6.01</c:v>
                </c:pt>
                <c:pt idx="5148">
                  <c:v>6.02</c:v>
                </c:pt>
                <c:pt idx="5149">
                  <c:v>6.04</c:v>
                </c:pt>
                <c:pt idx="5150">
                  <c:v>6.06</c:v>
                </c:pt>
                <c:pt idx="5151">
                  <c:v>6.07</c:v>
                </c:pt>
                <c:pt idx="5152">
                  <c:v>6.09</c:v>
                </c:pt>
                <c:pt idx="5153">
                  <c:v>6.1</c:v>
                </c:pt>
                <c:pt idx="5154">
                  <c:v>6.12</c:v>
                </c:pt>
                <c:pt idx="5155">
                  <c:v>6.14</c:v>
                </c:pt>
                <c:pt idx="5156">
                  <c:v>6.15</c:v>
                </c:pt>
                <c:pt idx="5157">
                  <c:v>6.17</c:v>
                </c:pt>
                <c:pt idx="5158">
                  <c:v>6.18</c:v>
                </c:pt>
                <c:pt idx="5159">
                  <c:v>6.2</c:v>
                </c:pt>
                <c:pt idx="5160">
                  <c:v>6.22</c:v>
                </c:pt>
                <c:pt idx="5161">
                  <c:v>6.23</c:v>
                </c:pt>
                <c:pt idx="5162">
                  <c:v>6.25</c:v>
                </c:pt>
                <c:pt idx="5163">
                  <c:v>6.26</c:v>
                </c:pt>
                <c:pt idx="5164">
                  <c:v>6.28</c:v>
                </c:pt>
                <c:pt idx="5165">
                  <c:v>6.3</c:v>
                </c:pt>
                <c:pt idx="5166">
                  <c:v>6.31</c:v>
                </c:pt>
                <c:pt idx="5167">
                  <c:v>6.33</c:v>
                </c:pt>
                <c:pt idx="5168">
                  <c:v>6.34</c:v>
                </c:pt>
                <c:pt idx="5169">
                  <c:v>6.36</c:v>
                </c:pt>
                <c:pt idx="5170">
                  <c:v>6.38</c:v>
                </c:pt>
                <c:pt idx="5171">
                  <c:v>6.39</c:v>
                </c:pt>
                <c:pt idx="5172">
                  <c:v>6.41</c:v>
                </c:pt>
                <c:pt idx="5173">
                  <c:v>6.43</c:v>
                </c:pt>
                <c:pt idx="5174">
                  <c:v>6.44</c:v>
                </c:pt>
                <c:pt idx="5175">
                  <c:v>6.46</c:v>
                </c:pt>
                <c:pt idx="5176">
                  <c:v>6.47</c:v>
                </c:pt>
                <c:pt idx="5177">
                  <c:v>6.49</c:v>
                </c:pt>
                <c:pt idx="5178">
                  <c:v>6.51</c:v>
                </c:pt>
                <c:pt idx="5179">
                  <c:v>6.52</c:v>
                </c:pt>
                <c:pt idx="5180">
                  <c:v>6.54</c:v>
                </c:pt>
                <c:pt idx="5181">
                  <c:v>6.56</c:v>
                </c:pt>
                <c:pt idx="5182">
                  <c:v>6.57</c:v>
                </c:pt>
                <c:pt idx="5183">
                  <c:v>6.59</c:v>
                </c:pt>
                <c:pt idx="5184">
                  <c:v>6.6</c:v>
                </c:pt>
                <c:pt idx="5185">
                  <c:v>6.62</c:v>
                </c:pt>
                <c:pt idx="5186">
                  <c:v>6.64</c:v>
                </c:pt>
                <c:pt idx="5187">
                  <c:v>6.65</c:v>
                </c:pt>
                <c:pt idx="5188">
                  <c:v>6.67</c:v>
                </c:pt>
                <c:pt idx="5189">
                  <c:v>6.69</c:v>
                </c:pt>
                <c:pt idx="5190">
                  <c:v>6.7</c:v>
                </c:pt>
                <c:pt idx="5191">
                  <c:v>6.72</c:v>
                </c:pt>
                <c:pt idx="5192">
                  <c:v>6.74</c:v>
                </c:pt>
                <c:pt idx="5193">
                  <c:v>6.75</c:v>
                </c:pt>
                <c:pt idx="5194">
                  <c:v>6.77</c:v>
                </c:pt>
                <c:pt idx="5195">
                  <c:v>6.79</c:v>
                </c:pt>
                <c:pt idx="5196">
                  <c:v>6.8</c:v>
                </c:pt>
                <c:pt idx="5197">
                  <c:v>6.82</c:v>
                </c:pt>
                <c:pt idx="5198">
                  <c:v>6.84</c:v>
                </c:pt>
                <c:pt idx="5199">
                  <c:v>6.86</c:v>
                </c:pt>
                <c:pt idx="5200">
                  <c:v>6.87</c:v>
                </c:pt>
                <c:pt idx="5201">
                  <c:v>6.89</c:v>
                </c:pt>
                <c:pt idx="5202">
                  <c:v>6.91</c:v>
                </c:pt>
                <c:pt idx="5203">
                  <c:v>6.92</c:v>
                </c:pt>
                <c:pt idx="5204">
                  <c:v>6.94</c:v>
                </c:pt>
                <c:pt idx="5205">
                  <c:v>6.96</c:v>
                </c:pt>
                <c:pt idx="5206">
                  <c:v>6.98</c:v>
                </c:pt>
                <c:pt idx="5207">
                  <c:v>6.99</c:v>
                </c:pt>
                <c:pt idx="5208">
                  <c:v>7.01</c:v>
                </c:pt>
                <c:pt idx="5209">
                  <c:v>7.03</c:v>
                </c:pt>
                <c:pt idx="5210">
                  <c:v>7.05</c:v>
                </c:pt>
                <c:pt idx="5211">
                  <c:v>7.07</c:v>
                </c:pt>
                <c:pt idx="5212">
                  <c:v>7.08</c:v>
                </c:pt>
                <c:pt idx="5213">
                  <c:v>7.1</c:v>
                </c:pt>
                <c:pt idx="5214">
                  <c:v>7.12</c:v>
                </c:pt>
                <c:pt idx="5215">
                  <c:v>7.14</c:v>
                </c:pt>
                <c:pt idx="5216">
                  <c:v>7.16</c:v>
                </c:pt>
                <c:pt idx="5217">
                  <c:v>7.17</c:v>
                </c:pt>
                <c:pt idx="5218">
                  <c:v>7.19</c:v>
                </c:pt>
                <c:pt idx="5219">
                  <c:v>7.21</c:v>
                </c:pt>
                <c:pt idx="5220">
                  <c:v>7.23</c:v>
                </c:pt>
                <c:pt idx="5221">
                  <c:v>7.25</c:v>
                </c:pt>
                <c:pt idx="5222">
                  <c:v>7.27</c:v>
                </c:pt>
                <c:pt idx="5223">
                  <c:v>7.28</c:v>
                </c:pt>
                <c:pt idx="5224">
                  <c:v>7.3</c:v>
                </c:pt>
                <c:pt idx="5225">
                  <c:v>7.32</c:v>
                </c:pt>
                <c:pt idx="5226">
                  <c:v>7.34</c:v>
                </c:pt>
                <c:pt idx="5227">
                  <c:v>7.36</c:v>
                </c:pt>
                <c:pt idx="5228">
                  <c:v>7.38</c:v>
                </c:pt>
                <c:pt idx="5229">
                  <c:v>7.4</c:v>
                </c:pt>
                <c:pt idx="5230">
                  <c:v>7.42</c:v>
                </c:pt>
                <c:pt idx="5231">
                  <c:v>7.43</c:v>
                </c:pt>
                <c:pt idx="5232">
                  <c:v>7.45</c:v>
                </c:pt>
                <c:pt idx="5233">
                  <c:v>7.47</c:v>
                </c:pt>
                <c:pt idx="5234">
                  <c:v>7.49</c:v>
                </c:pt>
                <c:pt idx="5235">
                  <c:v>7.51</c:v>
                </c:pt>
                <c:pt idx="5236">
                  <c:v>7.53</c:v>
                </c:pt>
                <c:pt idx="5237">
                  <c:v>7.55</c:v>
                </c:pt>
                <c:pt idx="5238">
                  <c:v>7.57</c:v>
                </c:pt>
                <c:pt idx="5239">
                  <c:v>7.59</c:v>
                </c:pt>
                <c:pt idx="5240">
                  <c:v>7.61</c:v>
                </c:pt>
                <c:pt idx="5241">
                  <c:v>7.63</c:v>
                </c:pt>
                <c:pt idx="5242">
                  <c:v>7.65</c:v>
                </c:pt>
                <c:pt idx="5243">
                  <c:v>7.67</c:v>
                </c:pt>
                <c:pt idx="5244">
                  <c:v>7.69</c:v>
                </c:pt>
                <c:pt idx="5245">
                  <c:v>7.71</c:v>
                </c:pt>
                <c:pt idx="5246">
                  <c:v>7.73</c:v>
                </c:pt>
                <c:pt idx="5247">
                  <c:v>7.75</c:v>
                </c:pt>
                <c:pt idx="5248">
                  <c:v>7.77</c:v>
                </c:pt>
                <c:pt idx="5249">
                  <c:v>7.79</c:v>
                </c:pt>
                <c:pt idx="5250">
                  <c:v>7.8</c:v>
                </c:pt>
                <c:pt idx="5251">
                  <c:v>7.82</c:v>
                </c:pt>
                <c:pt idx="5252">
                  <c:v>7.84</c:v>
                </c:pt>
                <c:pt idx="5253">
                  <c:v>7.86</c:v>
                </c:pt>
                <c:pt idx="5254">
                  <c:v>7.88</c:v>
                </c:pt>
                <c:pt idx="5255">
                  <c:v>7.9</c:v>
                </c:pt>
                <c:pt idx="5256">
                  <c:v>7.92</c:v>
                </c:pt>
                <c:pt idx="5257">
                  <c:v>7.94</c:v>
                </c:pt>
                <c:pt idx="5258">
                  <c:v>7.96</c:v>
                </c:pt>
                <c:pt idx="5259">
                  <c:v>7.98</c:v>
                </c:pt>
                <c:pt idx="5260">
                  <c:v>8</c:v>
                </c:pt>
                <c:pt idx="5261">
                  <c:v>8.02</c:v>
                </c:pt>
                <c:pt idx="5262">
                  <c:v>8.0399999999999991</c:v>
                </c:pt>
                <c:pt idx="5263">
                  <c:v>8.06</c:v>
                </c:pt>
                <c:pt idx="5264">
                  <c:v>8.07</c:v>
                </c:pt>
                <c:pt idx="5265">
                  <c:v>8.09</c:v>
                </c:pt>
                <c:pt idx="5266">
                  <c:v>8.11</c:v>
                </c:pt>
                <c:pt idx="5267">
                  <c:v>8.1300000000000008</c:v>
                </c:pt>
                <c:pt idx="5268">
                  <c:v>8.15</c:v>
                </c:pt>
                <c:pt idx="5269">
                  <c:v>8.17</c:v>
                </c:pt>
                <c:pt idx="5270">
                  <c:v>8.19</c:v>
                </c:pt>
                <c:pt idx="5271">
                  <c:v>8.2100000000000009</c:v>
                </c:pt>
                <c:pt idx="5272">
                  <c:v>8.23</c:v>
                </c:pt>
                <c:pt idx="5273">
                  <c:v>8.25</c:v>
                </c:pt>
                <c:pt idx="5274">
                  <c:v>8.27</c:v>
                </c:pt>
                <c:pt idx="5275">
                  <c:v>8.2799999999999994</c:v>
                </c:pt>
                <c:pt idx="5276">
                  <c:v>8.3000000000000007</c:v>
                </c:pt>
                <c:pt idx="5277">
                  <c:v>8.32</c:v>
                </c:pt>
                <c:pt idx="5278">
                  <c:v>8.34</c:v>
                </c:pt>
                <c:pt idx="5279">
                  <c:v>8.36</c:v>
                </c:pt>
                <c:pt idx="5280">
                  <c:v>8.3800000000000008</c:v>
                </c:pt>
                <c:pt idx="5281">
                  <c:v>8.4</c:v>
                </c:pt>
                <c:pt idx="5282">
                  <c:v>8.42</c:v>
                </c:pt>
                <c:pt idx="5283">
                  <c:v>8.44</c:v>
                </c:pt>
                <c:pt idx="5284">
                  <c:v>8.4499999999999993</c:v>
                </c:pt>
                <c:pt idx="5285">
                  <c:v>8.4700000000000006</c:v>
                </c:pt>
                <c:pt idx="5286">
                  <c:v>8.49</c:v>
                </c:pt>
                <c:pt idx="5287">
                  <c:v>8.51</c:v>
                </c:pt>
                <c:pt idx="5288">
                  <c:v>8.5299999999999994</c:v>
                </c:pt>
                <c:pt idx="5289">
                  <c:v>8.5500000000000007</c:v>
                </c:pt>
                <c:pt idx="5290">
                  <c:v>8.57</c:v>
                </c:pt>
                <c:pt idx="5291">
                  <c:v>8.59</c:v>
                </c:pt>
                <c:pt idx="5292">
                  <c:v>8.61</c:v>
                </c:pt>
                <c:pt idx="5293">
                  <c:v>8.6300000000000008</c:v>
                </c:pt>
                <c:pt idx="5294">
                  <c:v>8.65</c:v>
                </c:pt>
                <c:pt idx="5295">
                  <c:v>8.67</c:v>
                </c:pt>
                <c:pt idx="5296">
                  <c:v>8.69</c:v>
                </c:pt>
                <c:pt idx="5297">
                  <c:v>8.7100000000000009</c:v>
                </c:pt>
                <c:pt idx="5298">
                  <c:v>8.73</c:v>
                </c:pt>
                <c:pt idx="5299">
                  <c:v>8.75</c:v>
                </c:pt>
                <c:pt idx="5300">
                  <c:v>8.77</c:v>
                </c:pt>
                <c:pt idx="5301">
                  <c:v>8.7899999999999991</c:v>
                </c:pt>
                <c:pt idx="5302">
                  <c:v>8.81</c:v>
                </c:pt>
                <c:pt idx="5303">
                  <c:v>8.83</c:v>
                </c:pt>
                <c:pt idx="5304">
                  <c:v>8.85</c:v>
                </c:pt>
                <c:pt idx="5305">
                  <c:v>8.8699999999999992</c:v>
                </c:pt>
                <c:pt idx="5306">
                  <c:v>8.89</c:v>
                </c:pt>
                <c:pt idx="5307">
                  <c:v>8.91</c:v>
                </c:pt>
                <c:pt idx="5308">
                  <c:v>8.93</c:v>
                </c:pt>
                <c:pt idx="5309">
                  <c:v>8.9499999999999993</c:v>
                </c:pt>
                <c:pt idx="5310">
                  <c:v>8.9700000000000006</c:v>
                </c:pt>
                <c:pt idx="5311">
                  <c:v>8.99</c:v>
                </c:pt>
                <c:pt idx="5312">
                  <c:v>9.01</c:v>
                </c:pt>
                <c:pt idx="5313">
                  <c:v>9.0299999999999994</c:v>
                </c:pt>
                <c:pt idx="5314">
                  <c:v>9.0500000000000007</c:v>
                </c:pt>
                <c:pt idx="5315">
                  <c:v>9.07</c:v>
                </c:pt>
                <c:pt idx="5316">
                  <c:v>9.09</c:v>
                </c:pt>
                <c:pt idx="5317">
                  <c:v>9.11</c:v>
                </c:pt>
                <c:pt idx="5318">
                  <c:v>9.1300000000000008</c:v>
                </c:pt>
                <c:pt idx="5319">
                  <c:v>9.15</c:v>
                </c:pt>
                <c:pt idx="5320">
                  <c:v>9.17</c:v>
                </c:pt>
                <c:pt idx="5321">
                  <c:v>9.19</c:v>
                </c:pt>
                <c:pt idx="5322">
                  <c:v>9.2100000000000009</c:v>
                </c:pt>
                <c:pt idx="5323">
                  <c:v>9.23</c:v>
                </c:pt>
                <c:pt idx="5324">
                  <c:v>9.25</c:v>
                </c:pt>
                <c:pt idx="5325">
                  <c:v>9.27</c:v>
                </c:pt>
                <c:pt idx="5326">
                  <c:v>9.2899999999999991</c:v>
                </c:pt>
                <c:pt idx="5327">
                  <c:v>9.32</c:v>
                </c:pt>
                <c:pt idx="5328">
                  <c:v>9.34</c:v>
                </c:pt>
                <c:pt idx="5329">
                  <c:v>9.36</c:v>
                </c:pt>
                <c:pt idx="5330">
                  <c:v>9.3800000000000008</c:v>
                </c:pt>
                <c:pt idx="5331">
                  <c:v>9.4</c:v>
                </c:pt>
                <c:pt idx="5332">
                  <c:v>9.42</c:v>
                </c:pt>
                <c:pt idx="5333">
                  <c:v>9.44</c:v>
                </c:pt>
                <c:pt idx="5334">
                  <c:v>9.4600000000000009</c:v>
                </c:pt>
                <c:pt idx="5335">
                  <c:v>9.48</c:v>
                </c:pt>
                <c:pt idx="5336">
                  <c:v>9.5</c:v>
                </c:pt>
                <c:pt idx="5337">
                  <c:v>9.52</c:v>
                </c:pt>
                <c:pt idx="5338">
                  <c:v>9.5399999999999991</c:v>
                </c:pt>
                <c:pt idx="5339">
                  <c:v>9.56</c:v>
                </c:pt>
                <c:pt idx="5340">
                  <c:v>9.58</c:v>
                </c:pt>
                <c:pt idx="5341">
                  <c:v>9.6</c:v>
                </c:pt>
                <c:pt idx="5342">
                  <c:v>9.6199999999999992</c:v>
                </c:pt>
                <c:pt idx="5343">
                  <c:v>9.64</c:v>
                </c:pt>
                <c:pt idx="5344">
                  <c:v>9.66</c:v>
                </c:pt>
                <c:pt idx="5345">
                  <c:v>9.69</c:v>
                </c:pt>
                <c:pt idx="5346">
                  <c:v>9.7100000000000009</c:v>
                </c:pt>
                <c:pt idx="5347">
                  <c:v>9.73</c:v>
                </c:pt>
                <c:pt idx="5348">
                  <c:v>9.75</c:v>
                </c:pt>
                <c:pt idx="5349">
                  <c:v>9.77</c:v>
                </c:pt>
                <c:pt idx="5350">
                  <c:v>9.7899999999999991</c:v>
                </c:pt>
                <c:pt idx="5351">
                  <c:v>9.81</c:v>
                </c:pt>
                <c:pt idx="5352">
                  <c:v>9.83</c:v>
                </c:pt>
                <c:pt idx="5353">
                  <c:v>9.85</c:v>
                </c:pt>
                <c:pt idx="5354">
                  <c:v>9.8699999999999992</c:v>
                </c:pt>
                <c:pt idx="5355">
                  <c:v>9.89</c:v>
                </c:pt>
                <c:pt idx="5356">
                  <c:v>9.91</c:v>
                </c:pt>
                <c:pt idx="5357">
                  <c:v>9.93</c:v>
                </c:pt>
                <c:pt idx="5358">
                  <c:v>9.9499999999999993</c:v>
                </c:pt>
                <c:pt idx="5359">
                  <c:v>9.9700000000000006</c:v>
                </c:pt>
                <c:pt idx="5360">
                  <c:v>9.99</c:v>
                </c:pt>
                <c:pt idx="5361">
                  <c:v>10.01</c:v>
                </c:pt>
                <c:pt idx="5362">
                  <c:v>10.029999999999999</c:v>
                </c:pt>
                <c:pt idx="5363">
                  <c:v>10.050000000000001</c:v>
                </c:pt>
                <c:pt idx="5364">
                  <c:v>10.07</c:v>
                </c:pt>
                <c:pt idx="5365">
                  <c:v>10.09</c:v>
                </c:pt>
                <c:pt idx="5366">
                  <c:v>10.119999999999999</c:v>
                </c:pt>
                <c:pt idx="5367">
                  <c:v>10.14</c:v>
                </c:pt>
                <c:pt idx="5368">
                  <c:v>10.16</c:v>
                </c:pt>
                <c:pt idx="5369">
                  <c:v>10.18</c:v>
                </c:pt>
                <c:pt idx="5370">
                  <c:v>10.199999999999999</c:v>
                </c:pt>
                <c:pt idx="5371">
                  <c:v>10.220000000000001</c:v>
                </c:pt>
                <c:pt idx="5372">
                  <c:v>10.24</c:v>
                </c:pt>
                <c:pt idx="5373">
                  <c:v>10.26</c:v>
                </c:pt>
                <c:pt idx="5374">
                  <c:v>10.28</c:v>
                </c:pt>
                <c:pt idx="5375">
                  <c:v>10.3</c:v>
                </c:pt>
                <c:pt idx="5376">
                  <c:v>10.32</c:v>
                </c:pt>
                <c:pt idx="5377">
                  <c:v>10.35</c:v>
                </c:pt>
                <c:pt idx="5378">
                  <c:v>10.37</c:v>
                </c:pt>
                <c:pt idx="5379">
                  <c:v>10.39</c:v>
                </c:pt>
                <c:pt idx="5380">
                  <c:v>10.41</c:v>
                </c:pt>
                <c:pt idx="5381">
                  <c:v>10.43</c:v>
                </c:pt>
                <c:pt idx="5382">
                  <c:v>10.45</c:v>
                </c:pt>
                <c:pt idx="5383">
                  <c:v>10.47</c:v>
                </c:pt>
                <c:pt idx="5384">
                  <c:v>10.5</c:v>
                </c:pt>
                <c:pt idx="5385">
                  <c:v>10.52</c:v>
                </c:pt>
                <c:pt idx="5386">
                  <c:v>10.54</c:v>
                </c:pt>
                <c:pt idx="5387">
                  <c:v>10.56</c:v>
                </c:pt>
                <c:pt idx="5388">
                  <c:v>10.58</c:v>
                </c:pt>
                <c:pt idx="5389">
                  <c:v>10.61</c:v>
                </c:pt>
                <c:pt idx="5390">
                  <c:v>10.63</c:v>
                </c:pt>
                <c:pt idx="5391">
                  <c:v>10.65</c:v>
                </c:pt>
                <c:pt idx="5392">
                  <c:v>10.67</c:v>
                </c:pt>
                <c:pt idx="5393">
                  <c:v>10.69</c:v>
                </c:pt>
                <c:pt idx="5394">
                  <c:v>10.72</c:v>
                </c:pt>
                <c:pt idx="5395">
                  <c:v>10.74</c:v>
                </c:pt>
                <c:pt idx="5396">
                  <c:v>10.76</c:v>
                </c:pt>
                <c:pt idx="5397">
                  <c:v>10.78</c:v>
                </c:pt>
                <c:pt idx="5398">
                  <c:v>10.8</c:v>
                </c:pt>
                <c:pt idx="5399">
                  <c:v>10.83</c:v>
                </c:pt>
                <c:pt idx="5400">
                  <c:v>10.85</c:v>
                </c:pt>
                <c:pt idx="5401">
                  <c:v>10.87</c:v>
                </c:pt>
                <c:pt idx="5402">
                  <c:v>10.89</c:v>
                </c:pt>
                <c:pt idx="5403">
                  <c:v>10.92</c:v>
                </c:pt>
                <c:pt idx="5404">
                  <c:v>10.94</c:v>
                </c:pt>
                <c:pt idx="5405">
                  <c:v>10.96</c:v>
                </c:pt>
                <c:pt idx="5406">
                  <c:v>10.98</c:v>
                </c:pt>
                <c:pt idx="5407">
                  <c:v>11.01</c:v>
                </c:pt>
                <c:pt idx="5408">
                  <c:v>11.03</c:v>
                </c:pt>
                <c:pt idx="5409">
                  <c:v>11.05</c:v>
                </c:pt>
                <c:pt idx="5410">
                  <c:v>11.08</c:v>
                </c:pt>
                <c:pt idx="5411">
                  <c:v>11.1</c:v>
                </c:pt>
                <c:pt idx="5412">
                  <c:v>11.12</c:v>
                </c:pt>
                <c:pt idx="5413">
                  <c:v>11.14</c:v>
                </c:pt>
                <c:pt idx="5414">
                  <c:v>11.17</c:v>
                </c:pt>
                <c:pt idx="5415">
                  <c:v>11.19</c:v>
                </c:pt>
                <c:pt idx="5416">
                  <c:v>11.21</c:v>
                </c:pt>
                <c:pt idx="5417">
                  <c:v>11.23</c:v>
                </c:pt>
                <c:pt idx="5418">
                  <c:v>11.26</c:v>
                </c:pt>
                <c:pt idx="5419">
                  <c:v>11.28</c:v>
                </c:pt>
                <c:pt idx="5420">
                  <c:v>11.3</c:v>
                </c:pt>
                <c:pt idx="5421">
                  <c:v>11.33</c:v>
                </c:pt>
                <c:pt idx="5422">
                  <c:v>11.35</c:v>
                </c:pt>
                <c:pt idx="5423">
                  <c:v>11.37</c:v>
                </c:pt>
                <c:pt idx="5424">
                  <c:v>11.4</c:v>
                </c:pt>
                <c:pt idx="5425">
                  <c:v>11.42</c:v>
                </c:pt>
                <c:pt idx="5426">
                  <c:v>11.44</c:v>
                </c:pt>
                <c:pt idx="5427">
                  <c:v>11.47</c:v>
                </c:pt>
                <c:pt idx="5428">
                  <c:v>11.49</c:v>
                </c:pt>
                <c:pt idx="5429">
                  <c:v>11.51</c:v>
                </c:pt>
                <c:pt idx="5430">
                  <c:v>11.53</c:v>
                </c:pt>
                <c:pt idx="5431">
                  <c:v>11.56</c:v>
                </c:pt>
                <c:pt idx="5432">
                  <c:v>11.58</c:v>
                </c:pt>
                <c:pt idx="5433">
                  <c:v>11.6</c:v>
                </c:pt>
                <c:pt idx="5434">
                  <c:v>11.63</c:v>
                </c:pt>
                <c:pt idx="5435">
                  <c:v>11.65</c:v>
                </c:pt>
                <c:pt idx="5436">
                  <c:v>11.67</c:v>
                </c:pt>
                <c:pt idx="5437">
                  <c:v>11.7</c:v>
                </c:pt>
                <c:pt idx="5438">
                  <c:v>11.72</c:v>
                </c:pt>
                <c:pt idx="5439">
                  <c:v>11.75</c:v>
                </c:pt>
                <c:pt idx="5440">
                  <c:v>11.77</c:v>
                </c:pt>
                <c:pt idx="5441">
                  <c:v>11.79</c:v>
                </c:pt>
                <c:pt idx="5442">
                  <c:v>11.82</c:v>
                </c:pt>
                <c:pt idx="5443">
                  <c:v>11.84</c:v>
                </c:pt>
                <c:pt idx="5444">
                  <c:v>11.86</c:v>
                </c:pt>
                <c:pt idx="5445">
                  <c:v>11.89</c:v>
                </c:pt>
                <c:pt idx="5446">
                  <c:v>11.91</c:v>
                </c:pt>
                <c:pt idx="5447">
                  <c:v>11.93</c:v>
                </c:pt>
                <c:pt idx="5448">
                  <c:v>11.96</c:v>
                </c:pt>
                <c:pt idx="5449">
                  <c:v>11.98</c:v>
                </c:pt>
                <c:pt idx="5450">
                  <c:v>12</c:v>
                </c:pt>
                <c:pt idx="5451">
                  <c:v>12.03</c:v>
                </c:pt>
                <c:pt idx="5452">
                  <c:v>12.05</c:v>
                </c:pt>
                <c:pt idx="5453">
                  <c:v>12.08</c:v>
                </c:pt>
                <c:pt idx="5454">
                  <c:v>12.1</c:v>
                </c:pt>
                <c:pt idx="5455">
                  <c:v>12.12</c:v>
                </c:pt>
                <c:pt idx="5456">
                  <c:v>12.15</c:v>
                </c:pt>
                <c:pt idx="5457">
                  <c:v>12.17</c:v>
                </c:pt>
                <c:pt idx="5458">
                  <c:v>12.2</c:v>
                </c:pt>
                <c:pt idx="5459">
                  <c:v>12.22</c:v>
                </c:pt>
                <c:pt idx="5460">
                  <c:v>12.24</c:v>
                </c:pt>
                <c:pt idx="5461">
                  <c:v>12.27</c:v>
                </c:pt>
                <c:pt idx="5462">
                  <c:v>12.29</c:v>
                </c:pt>
                <c:pt idx="5463">
                  <c:v>12.31</c:v>
                </c:pt>
                <c:pt idx="5464">
                  <c:v>12.34</c:v>
                </c:pt>
                <c:pt idx="5465">
                  <c:v>12.36</c:v>
                </c:pt>
                <c:pt idx="5466">
                  <c:v>12.39</c:v>
                </c:pt>
                <c:pt idx="5467">
                  <c:v>12.41</c:v>
                </c:pt>
                <c:pt idx="5468">
                  <c:v>12.44</c:v>
                </c:pt>
                <c:pt idx="5469">
                  <c:v>12.46</c:v>
                </c:pt>
                <c:pt idx="5470">
                  <c:v>12.48</c:v>
                </c:pt>
                <c:pt idx="5471">
                  <c:v>12.51</c:v>
                </c:pt>
                <c:pt idx="5472">
                  <c:v>12.53</c:v>
                </c:pt>
                <c:pt idx="5473">
                  <c:v>12.56</c:v>
                </c:pt>
                <c:pt idx="5474">
                  <c:v>12.58</c:v>
                </c:pt>
                <c:pt idx="5475">
                  <c:v>12.6</c:v>
                </c:pt>
                <c:pt idx="5476">
                  <c:v>12.63</c:v>
                </c:pt>
                <c:pt idx="5477">
                  <c:v>12.65</c:v>
                </c:pt>
                <c:pt idx="5478">
                  <c:v>12.68</c:v>
                </c:pt>
                <c:pt idx="5479">
                  <c:v>12.7</c:v>
                </c:pt>
                <c:pt idx="5480">
                  <c:v>12.72</c:v>
                </c:pt>
                <c:pt idx="5481">
                  <c:v>12.75</c:v>
                </c:pt>
                <c:pt idx="5482">
                  <c:v>12.77</c:v>
                </c:pt>
                <c:pt idx="5483">
                  <c:v>12.79</c:v>
                </c:pt>
                <c:pt idx="5484">
                  <c:v>12.82</c:v>
                </c:pt>
                <c:pt idx="5485">
                  <c:v>12.84</c:v>
                </c:pt>
                <c:pt idx="5486">
                  <c:v>12.87</c:v>
                </c:pt>
                <c:pt idx="5487">
                  <c:v>12.89</c:v>
                </c:pt>
                <c:pt idx="5488">
                  <c:v>12.91</c:v>
                </c:pt>
                <c:pt idx="5489">
                  <c:v>12.94</c:v>
                </c:pt>
                <c:pt idx="5490">
                  <c:v>12.96</c:v>
                </c:pt>
                <c:pt idx="5491">
                  <c:v>12.98</c:v>
                </c:pt>
                <c:pt idx="5492">
                  <c:v>13.01</c:v>
                </c:pt>
                <c:pt idx="5493">
                  <c:v>13.03</c:v>
                </c:pt>
                <c:pt idx="5494">
                  <c:v>13.05</c:v>
                </c:pt>
                <c:pt idx="5495">
                  <c:v>13.08</c:v>
                </c:pt>
                <c:pt idx="5496">
                  <c:v>13.1</c:v>
                </c:pt>
                <c:pt idx="5497">
                  <c:v>13.13</c:v>
                </c:pt>
                <c:pt idx="5498">
                  <c:v>13.15</c:v>
                </c:pt>
                <c:pt idx="5499">
                  <c:v>13.17</c:v>
                </c:pt>
                <c:pt idx="5500">
                  <c:v>13.2</c:v>
                </c:pt>
                <c:pt idx="5501">
                  <c:v>13.22</c:v>
                </c:pt>
                <c:pt idx="5502">
                  <c:v>13.24</c:v>
                </c:pt>
                <c:pt idx="5503">
                  <c:v>13.27</c:v>
                </c:pt>
                <c:pt idx="5504">
                  <c:v>13.29</c:v>
                </c:pt>
                <c:pt idx="5505">
                  <c:v>13.31</c:v>
                </c:pt>
                <c:pt idx="5506">
                  <c:v>13.34</c:v>
                </c:pt>
                <c:pt idx="5507">
                  <c:v>13.36</c:v>
                </c:pt>
                <c:pt idx="5508">
                  <c:v>13.39</c:v>
                </c:pt>
                <c:pt idx="5509">
                  <c:v>13.41</c:v>
                </c:pt>
                <c:pt idx="5510">
                  <c:v>13.43</c:v>
                </c:pt>
                <c:pt idx="5511">
                  <c:v>13.46</c:v>
                </c:pt>
                <c:pt idx="5512">
                  <c:v>13.48</c:v>
                </c:pt>
                <c:pt idx="5513">
                  <c:v>13.5</c:v>
                </c:pt>
                <c:pt idx="5514">
                  <c:v>13.53</c:v>
                </c:pt>
                <c:pt idx="5515">
                  <c:v>13.55</c:v>
                </c:pt>
                <c:pt idx="5516">
                  <c:v>13.57</c:v>
                </c:pt>
                <c:pt idx="5517">
                  <c:v>13.6</c:v>
                </c:pt>
                <c:pt idx="5518">
                  <c:v>13.62</c:v>
                </c:pt>
                <c:pt idx="5519">
                  <c:v>13.65</c:v>
                </c:pt>
                <c:pt idx="5520">
                  <c:v>13.67</c:v>
                </c:pt>
                <c:pt idx="5521">
                  <c:v>13.69</c:v>
                </c:pt>
                <c:pt idx="5522">
                  <c:v>13.72</c:v>
                </c:pt>
                <c:pt idx="5523">
                  <c:v>13.74</c:v>
                </c:pt>
                <c:pt idx="5524">
                  <c:v>13.77</c:v>
                </c:pt>
                <c:pt idx="5525">
                  <c:v>13.79</c:v>
                </c:pt>
                <c:pt idx="5526">
                  <c:v>13.81</c:v>
                </c:pt>
                <c:pt idx="5527">
                  <c:v>13.84</c:v>
                </c:pt>
                <c:pt idx="5528">
                  <c:v>13.86</c:v>
                </c:pt>
                <c:pt idx="5529">
                  <c:v>13.89</c:v>
                </c:pt>
                <c:pt idx="5530">
                  <c:v>13.91</c:v>
                </c:pt>
                <c:pt idx="5531">
                  <c:v>13.94</c:v>
                </c:pt>
                <c:pt idx="5532">
                  <c:v>13.96</c:v>
                </c:pt>
                <c:pt idx="5533">
                  <c:v>13.98</c:v>
                </c:pt>
                <c:pt idx="5534">
                  <c:v>14.01</c:v>
                </c:pt>
                <c:pt idx="5535">
                  <c:v>14.03</c:v>
                </c:pt>
                <c:pt idx="5536">
                  <c:v>14.06</c:v>
                </c:pt>
                <c:pt idx="5537">
                  <c:v>14.08</c:v>
                </c:pt>
                <c:pt idx="5538">
                  <c:v>14.11</c:v>
                </c:pt>
                <c:pt idx="5539">
                  <c:v>14.13</c:v>
                </c:pt>
                <c:pt idx="5540">
                  <c:v>14.16</c:v>
                </c:pt>
                <c:pt idx="5541">
                  <c:v>14.18</c:v>
                </c:pt>
                <c:pt idx="5542">
                  <c:v>14.2</c:v>
                </c:pt>
                <c:pt idx="5543">
                  <c:v>14.23</c:v>
                </c:pt>
                <c:pt idx="5544">
                  <c:v>14.25</c:v>
                </c:pt>
                <c:pt idx="5545">
                  <c:v>14.28</c:v>
                </c:pt>
                <c:pt idx="5546">
                  <c:v>14.3</c:v>
                </c:pt>
                <c:pt idx="5547">
                  <c:v>14.33</c:v>
                </c:pt>
                <c:pt idx="5548">
                  <c:v>14.35</c:v>
                </c:pt>
                <c:pt idx="5549">
                  <c:v>14.38</c:v>
                </c:pt>
                <c:pt idx="5550">
                  <c:v>14.4</c:v>
                </c:pt>
                <c:pt idx="5551">
                  <c:v>14.43</c:v>
                </c:pt>
                <c:pt idx="5552">
                  <c:v>14.45</c:v>
                </c:pt>
                <c:pt idx="5553">
                  <c:v>14.48</c:v>
                </c:pt>
                <c:pt idx="5554">
                  <c:v>14.5</c:v>
                </c:pt>
                <c:pt idx="5555">
                  <c:v>14.53</c:v>
                </c:pt>
                <c:pt idx="5556">
                  <c:v>14.55</c:v>
                </c:pt>
                <c:pt idx="5557">
                  <c:v>14.58</c:v>
                </c:pt>
                <c:pt idx="5558">
                  <c:v>14.6</c:v>
                </c:pt>
                <c:pt idx="5559">
                  <c:v>14.63</c:v>
                </c:pt>
                <c:pt idx="5560">
                  <c:v>14.65</c:v>
                </c:pt>
                <c:pt idx="5561">
                  <c:v>14.68</c:v>
                </c:pt>
                <c:pt idx="5562">
                  <c:v>14.7</c:v>
                </c:pt>
                <c:pt idx="5563">
                  <c:v>14.73</c:v>
                </c:pt>
                <c:pt idx="5564">
                  <c:v>14.75</c:v>
                </c:pt>
                <c:pt idx="5565">
                  <c:v>14.78</c:v>
                </c:pt>
                <c:pt idx="5566">
                  <c:v>14.81</c:v>
                </c:pt>
                <c:pt idx="5567">
                  <c:v>14.83</c:v>
                </c:pt>
                <c:pt idx="5568">
                  <c:v>14.86</c:v>
                </c:pt>
                <c:pt idx="5569">
                  <c:v>14.88</c:v>
                </c:pt>
                <c:pt idx="5570">
                  <c:v>14.91</c:v>
                </c:pt>
                <c:pt idx="5571">
                  <c:v>14.93</c:v>
                </c:pt>
                <c:pt idx="5572">
                  <c:v>14.96</c:v>
                </c:pt>
                <c:pt idx="5573">
                  <c:v>14.98</c:v>
                </c:pt>
                <c:pt idx="5574">
                  <c:v>15.01</c:v>
                </c:pt>
                <c:pt idx="5575">
                  <c:v>15.03</c:v>
                </c:pt>
                <c:pt idx="5576">
                  <c:v>15.06</c:v>
                </c:pt>
                <c:pt idx="5577">
                  <c:v>15.08</c:v>
                </c:pt>
                <c:pt idx="5578">
                  <c:v>15.11</c:v>
                </c:pt>
                <c:pt idx="5579">
                  <c:v>15.14</c:v>
                </c:pt>
                <c:pt idx="5580">
                  <c:v>15.16</c:v>
                </c:pt>
                <c:pt idx="5581">
                  <c:v>15.19</c:v>
                </c:pt>
                <c:pt idx="5582">
                  <c:v>15.21</c:v>
                </c:pt>
                <c:pt idx="5583">
                  <c:v>15.24</c:v>
                </c:pt>
                <c:pt idx="5584">
                  <c:v>15.27</c:v>
                </c:pt>
                <c:pt idx="5585">
                  <c:v>15.29</c:v>
                </c:pt>
                <c:pt idx="5586">
                  <c:v>15.32</c:v>
                </c:pt>
                <c:pt idx="5587">
                  <c:v>15.34</c:v>
                </c:pt>
                <c:pt idx="5588">
                  <c:v>15.37</c:v>
                </c:pt>
                <c:pt idx="5589">
                  <c:v>15.4</c:v>
                </c:pt>
                <c:pt idx="5590">
                  <c:v>15.42</c:v>
                </c:pt>
                <c:pt idx="5591">
                  <c:v>15.45</c:v>
                </c:pt>
                <c:pt idx="5592">
                  <c:v>15.47</c:v>
                </c:pt>
                <c:pt idx="5593">
                  <c:v>15.5</c:v>
                </c:pt>
                <c:pt idx="5594">
                  <c:v>15.53</c:v>
                </c:pt>
                <c:pt idx="5595">
                  <c:v>15.55</c:v>
                </c:pt>
                <c:pt idx="5596">
                  <c:v>15.58</c:v>
                </c:pt>
                <c:pt idx="5597">
                  <c:v>15.61</c:v>
                </c:pt>
                <c:pt idx="5598">
                  <c:v>15.63</c:v>
                </c:pt>
                <c:pt idx="5599">
                  <c:v>15.66</c:v>
                </c:pt>
                <c:pt idx="5600">
                  <c:v>15.69</c:v>
                </c:pt>
                <c:pt idx="5601">
                  <c:v>15.71</c:v>
                </c:pt>
                <c:pt idx="5602">
                  <c:v>15.74</c:v>
                </c:pt>
                <c:pt idx="5603">
                  <c:v>15.77</c:v>
                </c:pt>
                <c:pt idx="5604">
                  <c:v>15.79</c:v>
                </c:pt>
                <c:pt idx="5605">
                  <c:v>15.82</c:v>
                </c:pt>
                <c:pt idx="5606">
                  <c:v>15.85</c:v>
                </c:pt>
                <c:pt idx="5607">
                  <c:v>15.88</c:v>
                </c:pt>
                <c:pt idx="5608">
                  <c:v>15.91</c:v>
                </c:pt>
                <c:pt idx="5609">
                  <c:v>15.93</c:v>
                </c:pt>
                <c:pt idx="5610">
                  <c:v>15.96</c:v>
                </c:pt>
                <c:pt idx="5611">
                  <c:v>15.99</c:v>
                </c:pt>
                <c:pt idx="5612">
                  <c:v>16.02</c:v>
                </c:pt>
                <c:pt idx="5613">
                  <c:v>16.04</c:v>
                </c:pt>
                <c:pt idx="5614">
                  <c:v>16.07</c:v>
                </c:pt>
                <c:pt idx="5615">
                  <c:v>16.100000000000001</c:v>
                </c:pt>
                <c:pt idx="5616">
                  <c:v>16.13</c:v>
                </c:pt>
                <c:pt idx="5617">
                  <c:v>16.16</c:v>
                </c:pt>
                <c:pt idx="5618">
                  <c:v>16.190000000000001</c:v>
                </c:pt>
                <c:pt idx="5619">
                  <c:v>16.22</c:v>
                </c:pt>
                <c:pt idx="5620">
                  <c:v>16.239999999999998</c:v>
                </c:pt>
                <c:pt idx="5621">
                  <c:v>16.27</c:v>
                </c:pt>
                <c:pt idx="5622">
                  <c:v>16.3</c:v>
                </c:pt>
                <c:pt idx="5623">
                  <c:v>16.329999999999998</c:v>
                </c:pt>
                <c:pt idx="5624">
                  <c:v>16.36</c:v>
                </c:pt>
                <c:pt idx="5625">
                  <c:v>16.39</c:v>
                </c:pt>
                <c:pt idx="5626">
                  <c:v>16.420000000000002</c:v>
                </c:pt>
                <c:pt idx="5627">
                  <c:v>16.45</c:v>
                </c:pt>
                <c:pt idx="5628">
                  <c:v>16.48</c:v>
                </c:pt>
                <c:pt idx="5629">
                  <c:v>16.510000000000002</c:v>
                </c:pt>
                <c:pt idx="5630">
                  <c:v>16.54</c:v>
                </c:pt>
                <c:pt idx="5631">
                  <c:v>16.57</c:v>
                </c:pt>
                <c:pt idx="5632">
                  <c:v>16.600000000000001</c:v>
                </c:pt>
                <c:pt idx="5633">
                  <c:v>16.63</c:v>
                </c:pt>
                <c:pt idx="5634">
                  <c:v>16.66</c:v>
                </c:pt>
                <c:pt idx="5635">
                  <c:v>16.690000000000001</c:v>
                </c:pt>
                <c:pt idx="5636">
                  <c:v>16.72</c:v>
                </c:pt>
                <c:pt idx="5637">
                  <c:v>16.75</c:v>
                </c:pt>
                <c:pt idx="5638">
                  <c:v>16.78</c:v>
                </c:pt>
                <c:pt idx="5639">
                  <c:v>16.809999999999999</c:v>
                </c:pt>
                <c:pt idx="5640">
                  <c:v>16.84</c:v>
                </c:pt>
                <c:pt idx="5641">
                  <c:v>16.87</c:v>
                </c:pt>
                <c:pt idx="5642">
                  <c:v>16.899999999999999</c:v>
                </c:pt>
                <c:pt idx="5643">
                  <c:v>16.93</c:v>
                </c:pt>
                <c:pt idx="5644">
                  <c:v>16.96</c:v>
                </c:pt>
                <c:pt idx="5645">
                  <c:v>16.989999999999998</c:v>
                </c:pt>
                <c:pt idx="5646">
                  <c:v>17.02</c:v>
                </c:pt>
                <c:pt idx="5647">
                  <c:v>17.05</c:v>
                </c:pt>
                <c:pt idx="5648">
                  <c:v>17.079999999999998</c:v>
                </c:pt>
                <c:pt idx="5649">
                  <c:v>17.11</c:v>
                </c:pt>
                <c:pt idx="5650">
                  <c:v>17.14</c:v>
                </c:pt>
                <c:pt idx="5651">
                  <c:v>17.16</c:v>
                </c:pt>
                <c:pt idx="5652">
                  <c:v>17.190000000000001</c:v>
                </c:pt>
                <c:pt idx="5653">
                  <c:v>17.22</c:v>
                </c:pt>
                <c:pt idx="5654">
                  <c:v>17.25</c:v>
                </c:pt>
                <c:pt idx="5655">
                  <c:v>17.28</c:v>
                </c:pt>
                <c:pt idx="5656">
                  <c:v>17.309999999999999</c:v>
                </c:pt>
                <c:pt idx="5657">
                  <c:v>17.34</c:v>
                </c:pt>
                <c:pt idx="5658">
                  <c:v>17.37</c:v>
                </c:pt>
                <c:pt idx="5659">
                  <c:v>17.399999999999999</c:v>
                </c:pt>
                <c:pt idx="5660">
                  <c:v>17.43</c:v>
                </c:pt>
                <c:pt idx="5661">
                  <c:v>17.46</c:v>
                </c:pt>
                <c:pt idx="5662">
                  <c:v>17.489999999999998</c:v>
                </c:pt>
                <c:pt idx="5663">
                  <c:v>17.52</c:v>
                </c:pt>
                <c:pt idx="5664">
                  <c:v>17.55</c:v>
                </c:pt>
                <c:pt idx="5665">
                  <c:v>17.579999999999998</c:v>
                </c:pt>
                <c:pt idx="5666">
                  <c:v>17.61</c:v>
                </c:pt>
                <c:pt idx="5667">
                  <c:v>17.63</c:v>
                </c:pt>
                <c:pt idx="5668">
                  <c:v>17.66</c:v>
                </c:pt>
                <c:pt idx="5669">
                  <c:v>17.690000000000001</c:v>
                </c:pt>
                <c:pt idx="5670">
                  <c:v>17.72</c:v>
                </c:pt>
                <c:pt idx="5671">
                  <c:v>17.75</c:v>
                </c:pt>
                <c:pt idx="5672">
                  <c:v>17.78</c:v>
                </c:pt>
                <c:pt idx="5673">
                  <c:v>17.809999999999999</c:v>
                </c:pt>
                <c:pt idx="5674">
                  <c:v>17.84</c:v>
                </c:pt>
                <c:pt idx="5675">
                  <c:v>17.87</c:v>
                </c:pt>
                <c:pt idx="5676">
                  <c:v>17.899999999999999</c:v>
                </c:pt>
                <c:pt idx="5677">
                  <c:v>17.93</c:v>
                </c:pt>
                <c:pt idx="5678">
                  <c:v>17.95</c:v>
                </c:pt>
                <c:pt idx="5679">
                  <c:v>17.98</c:v>
                </c:pt>
                <c:pt idx="5680">
                  <c:v>18.010000000000002</c:v>
                </c:pt>
                <c:pt idx="5681">
                  <c:v>18.04</c:v>
                </c:pt>
                <c:pt idx="5682">
                  <c:v>18.07</c:v>
                </c:pt>
                <c:pt idx="5683">
                  <c:v>18.100000000000001</c:v>
                </c:pt>
                <c:pt idx="5684">
                  <c:v>18.13</c:v>
                </c:pt>
                <c:pt idx="5685">
                  <c:v>18.16</c:v>
                </c:pt>
                <c:pt idx="5686">
                  <c:v>18.190000000000001</c:v>
                </c:pt>
                <c:pt idx="5687">
                  <c:v>18.22</c:v>
                </c:pt>
                <c:pt idx="5688">
                  <c:v>18.25</c:v>
                </c:pt>
                <c:pt idx="5689">
                  <c:v>18.28</c:v>
                </c:pt>
                <c:pt idx="5690">
                  <c:v>18.3</c:v>
                </c:pt>
                <c:pt idx="5691">
                  <c:v>18.329999999999998</c:v>
                </c:pt>
                <c:pt idx="5692">
                  <c:v>18.36</c:v>
                </c:pt>
                <c:pt idx="5693">
                  <c:v>18.39</c:v>
                </c:pt>
                <c:pt idx="5694">
                  <c:v>18.420000000000002</c:v>
                </c:pt>
                <c:pt idx="5695">
                  <c:v>18.45</c:v>
                </c:pt>
                <c:pt idx="5696">
                  <c:v>18.48</c:v>
                </c:pt>
                <c:pt idx="5697">
                  <c:v>18.510000000000002</c:v>
                </c:pt>
                <c:pt idx="5698">
                  <c:v>18.54</c:v>
                </c:pt>
                <c:pt idx="5699">
                  <c:v>18.57</c:v>
                </c:pt>
                <c:pt idx="5700">
                  <c:v>18.600000000000001</c:v>
                </c:pt>
                <c:pt idx="5701">
                  <c:v>18.63</c:v>
                </c:pt>
                <c:pt idx="5702">
                  <c:v>18.66</c:v>
                </c:pt>
                <c:pt idx="5703">
                  <c:v>18.690000000000001</c:v>
                </c:pt>
                <c:pt idx="5704">
                  <c:v>18.72</c:v>
                </c:pt>
                <c:pt idx="5705">
                  <c:v>18.75</c:v>
                </c:pt>
                <c:pt idx="5706">
                  <c:v>18.78</c:v>
                </c:pt>
                <c:pt idx="5707">
                  <c:v>18.809999999999999</c:v>
                </c:pt>
                <c:pt idx="5708">
                  <c:v>18.84</c:v>
                </c:pt>
                <c:pt idx="5709">
                  <c:v>18.87</c:v>
                </c:pt>
                <c:pt idx="5710">
                  <c:v>18.899999999999999</c:v>
                </c:pt>
                <c:pt idx="5711">
                  <c:v>18.93</c:v>
                </c:pt>
                <c:pt idx="5712">
                  <c:v>18.96</c:v>
                </c:pt>
                <c:pt idx="5713">
                  <c:v>18.989999999999998</c:v>
                </c:pt>
                <c:pt idx="5714">
                  <c:v>19.03</c:v>
                </c:pt>
                <c:pt idx="5715">
                  <c:v>19.059999999999999</c:v>
                </c:pt>
                <c:pt idx="5716">
                  <c:v>19.09</c:v>
                </c:pt>
                <c:pt idx="5717">
                  <c:v>19.12</c:v>
                </c:pt>
                <c:pt idx="5718">
                  <c:v>19.149999999999999</c:v>
                </c:pt>
                <c:pt idx="5719">
                  <c:v>19.18</c:v>
                </c:pt>
                <c:pt idx="5720">
                  <c:v>19.21</c:v>
                </c:pt>
                <c:pt idx="5721">
                  <c:v>19.239999999999998</c:v>
                </c:pt>
                <c:pt idx="5722">
                  <c:v>19.27</c:v>
                </c:pt>
                <c:pt idx="5723">
                  <c:v>19.3</c:v>
                </c:pt>
                <c:pt idx="5724">
                  <c:v>19.329999999999998</c:v>
                </c:pt>
                <c:pt idx="5725">
                  <c:v>19.36</c:v>
                </c:pt>
                <c:pt idx="5726">
                  <c:v>19.39</c:v>
                </c:pt>
                <c:pt idx="5727">
                  <c:v>19.420000000000002</c:v>
                </c:pt>
                <c:pt idx="5728">
                  <c:v>19.46</c:v>
                </c:pt>
                <c:pt idx="5729">
                  <c:v>19.489999999999998</c:v>
                </c:pt>
                <c:pt idx="5730">
                  <c:v>19.52</c:v>
                </c:pt>
                <c:pt idx="5731">
                  <c:v>19.55</c:v>
                </c:pt>
                <c:pt idx="5732">
                  <c:v>19.579999999999998</c:v>
                </c:pt>
                <c:pt idx="5733">
                  <c:v>19.61</c:v>
                </c:pt>
                <c:pt idx="5734">
                  <c:v>19.64</c:v>
                </c:pt>
                <c:pt idx="5735">
                  <c:v>19.670000000000002</c:v>
                </c:pt>
                <c:pt idx="5736">
                  <c:v>19.7</c:v>
                </c:pt>
                <c:pt idx="5737">
                  <c:v>19.73</c:v>
                </c:pt>
                <c:pt idx="5738">
                  <c:v>19.77</c:v>
                </c:pt>
                <c:pt idx="5739">
                  <c:v>19.8</c:v>
                </c:pt>
                <c:pt idx="5740">
                  <c:v>19.829999999999998</c:v>
                </c:pt>
                <c:pt idx="5741">
                  <c:v>19.86</c:v>
                </c:pt>
                <c:pt idx="5742">
                  <c:v>19.89</c:v>
                </c:pt>
                <c:pt idx="5743">
                  <c:v>19.920000000000002</c:v>
                </c:pt>
                <c:pt idx="5744">
                  <c:v>19.95</c:v>
                </c:pt>
                <c:pt idx="5745">
                  <c:v>19.98</c:v>
                </c:pt>
                <c:pt idx="5746">
                  <c:v>20.02</c:v>
                </c:pt>
                <c:pt idx="5747">
                  <c:v>20.05</c:v>
                </c:pt>
                <c:pt idx="5748">
                  <c:v>20.079999999999998</c:v>
                </c:pt>
                <c:pt idx="5749">
                  <c:v>20.11</c:v>
                </c:pt>
                <c:pt idx="5750">
                  <c:v>20.14</c:v>
                </c:pt>
                <c:pt idx="5751">
                  <c:v>20.170000000000002</c:v>
                </c:pt>
                <c:pt idx="5752">
                  <c:v>20.2</c:v>
                </c:pt>
                <c:pt idx="5753">
                  <c:v>20.23</c:v>
                </c:pt>
                <c:pt idx="5754">
                  <c:v>20.27</c:v>
                </c:pt>
                <c:pt idx="5755">
                  <c:v>20.3</c:v>
                </c:pt>
                <c:pt idx="5756">
                  <c:v>20.329999999999998</c:v>
                </c:pt>
                <c:pt idx="5757">
                  <c:v>20.36</c:v>
                </c:pt>
                <c:pt idx="5758">
                  <c:v>20.39</c:v>
                </c:pt>
                <c:pt idx="5759">
                  <c:v>20.420000000000002</c:v>
                </c:pt>
                <c:pt idx="5760">
                  <c:v>20.45</c:v>
                </c:pt>
                <c:pt idx="5761">
                  <c:v>20.48</c:v>
                </c:pt>
                <c:pt idx="5762">
                  <c:v>20.52</c:v>
                </c:pt>
                <c:pt idx="5763">
                  <c:v>20.55</c:v>
                </c:pt>
                <c:pt idx="5764">
                  <c:v>20.58</c:v>
                </c:pt>
                <c:pt idx="5765">
                  <c:v>20.61</c:v>
                </c:pt>
                <c:pt idx="5766">
                  <c:v>20.64</c:v>
                </c:pt>
                <c:pt idx="5767">
                  <c:v>20.67</c:v>
                </c:pt>
                <c:pt idx="5768">
                  <c:v>20.7</c:v>
                </c:pt>
                <c:pt idx="5769">
                  <c:v>20.74</c:v>
                </c:pt>
                <c:pt idx="5770">
                  <c:v>20.77</c:v>
                </c:pt>
                <c:pt idx="5771">
                  <c:v>20.8</c:v>
                </c:pt>
                <c:pt idx="5772">
                  <c:v>20.83</c:v>
                </c:pt>
                <c:pt idx="5773">
                  <c:v>20.86</c:v>
                </c:pt>
                <c:pt idx="5774">
                  <c:v>20.89</c:v>
                </c:pt>
                <c:pt idx="5775">
                  <c:v>20.92</c:v>
                </c:pt>
                <c:pt idx="5776">
                  <c:v>20.96</c:v>
                </c:pt>
                <c:pt idx="5777">
                  <c:v>20.99</c:v>
                </c:pt>
                <c:pt idx="5778">
                  <c:v>21.02</c:v>
                </c:pt>
                <c:pt idx="5779">
                  <c:v>21.05</c:v>
                </c:pt>
                <c:pt idx="5780">
                  <c:v>21.08</c:v>
                </c:pt>
                <c:pt idx="5781">
                  <c:v>21.11</c:v>
                </c:pt>
                <c:pt idx="5782">
                  <c:v>21.14</c:v>
                </c:pt>
                <c:pt idx="5783">
                  <c:v>21.18</c:v>
                </c:pt>
                <c:pt idx="5784">
                  <c:v>21.21</c:v>
                </c:pt>
                <c:pt idx="5785">
                  <c:v>21.24</c:v>
                </c:pt>
                <c:pt idx="5786">
                  <c:v>21.27</c:v>
                </c:pt>
                <c:pt idx="5787">
                  <c:v>21.3</c:v>
                </c:pt>
                <c:pt idx="5788">
                  <c:v>21.33</c:v>
                </c:pt>
                <c:pt idx="5789">
                  <c:v>21.36</c:v>
                </c:pt>
                <c:pt idx="5790">
                  <c:v>21.4</c:v>
                </c:pt>
                <c:pt idx="5791">
                  <c:v>21.43</c:v>
                </c:pt>
                <c:pt idx="5792">
                  <c:v>21.46</c:v>
                </c:pt>
                <c:pt idx="5793">
                  <c:v>21.49</c:v>
                </c:pt>
                <c:pt idx="5794">
                  <c:v>21.52</c:v>
                </c:pt>
                <c:pt idx="5795">
                  <c:v>21.55</c:v>
                </c:pt>
                <c:pt idx="5796">
                  <c:v>21.59</c:v>
                </c:pt>
                <c:pt idx="5797">
                  <c:v>21.62</c:v>
                </c:pt>
                <c:pt idx="5798">
                  <c:v>21.65</c:v>
                </c:pt>
                <c:pt idx="5799">
                  <c:v>21.68</c:v>
                </c:pt>
                <c:pt idx="5800">
                  <c:v>21.71</c:v>
                </c:pt>
                <c:pt idx="5801">
                  <c:v>21.74</c:v>
                </c:pt>
                <c:pt idx="5802">
                  <c:v>21.77</c:v>
                </c:pt>
                <c:pt idx="5803">
                  <c:v>21.81</c:v>
                </c:pt>
                <c:pt idx="5804">
                  <c:v>21.84</c:v>
                </c:pt>
                <c:pt idx="5805">
                  <c:v>21.87</c:v>
                </c:pt>
                <c:pt idx="5806">
                  <c:v>21.9</c:v>
                </c:pt>
                <c:pt idx="5807">
                  <c:v>21.93</c:v>
                </c:pt>
                <c:pt idx="5808">
                  <c:v>21.96</c:v>
                </c:pt>
                <c:pt idx="5809">
                  <c:v>22</c:v>
                </c:pt>
                <c:pt idx="5810">
                  <c:v>22.03</c:v>
                </c:pt>
                <c:pt idx="5811">
                  <c:v>22.06</c:v>
                </c:pt>
                <c:pt idx="5812">
                  <c:v>22.09</c:v>
                </c:pt>
                <c:pt idx="5813">
                  <c:v>22.12</c:v>
                </c:pt>
                <c:pt idx="5814">
                  <c:v>22.15</c:v>
                </c:pt>
                <c:pt idx="5815">
                  <c:v>22.18</c:v>
                </c:pt>
                <c:pt idx="5816">
                  <c:v>22.22</c:v>
                </c:pt>
                <c:pt idx="5817">
                  <c:v>22.25</c:v>
                </c:pt>
                <c:pt idx="5818">
                  <c:v>22.28</c:v>
                </c:pt>
                <c:pt idx="5819">
                  <c:v>22.31</c:v>
                </c:pt>
                <c:pt idx="5820">
                  <c:v>22.34</c:v>
                </c:pt>
                <c:pt idx="5821">
                  <c:v>22.38</c:v>
                </c:pt>
                <c:pt idx="5822">
                  <c:v>22.41</c:v>
                </c:pt>
                <c:pt idx="5823">
                  <c:v>22.44</c:v>
                </c:pt>
                <c:pt idx="5824">
                  <c:v>22.47</c:v>
                </c:pt>
                <c:pt idx="5825">
                  <c:v>22.5</c:v>
                </c:pt>
                <c:pt idx="5826">
                  <c:v>22.54</c:v>
                </c:pt>
                <c:pt idx="5827">
                  <c:v>22.57</c:v>
                </c:pt>
                <c:pt idx="5828">
                  <c:v>22.6</c:v>
                </c:pt>
                <c:pt idx="5829">
                  <c:v>22.63</c:v>
                </c:pt>
                <c:pt idx="5830">
                  <c:v>22.67</c:v>
                </c:pt>
                <c:pt idx="5831">
                  <c:v>22.7</c:v>
                </c:pt>
                <c:pt idx="5832">
                  <c:v>22.73</c:v>
                </c:pt>
                <c:pt idx="5833">
                  <c:v>22.76</c:v>
                </c:pt>
                <c:pt idx="5834">
                  <c:v>22.8</c:v>
                </c:pt>
                <c:pt idx="5835">
                  <c:v>22.83</c:v>
                </c:pt>
                <c:pt idx="5836">
                  <c:v>22.86</c:v>
                </c:pt>
                <c:pt idx="5837">
                  <c:v>22.9</c:v>
                </c:pt>
                <c:pt idx="5838">
                  <c:v>22.93</c:v>
                </c:pt>
                <c:pt idx="5839">
                  <c:v>22.96</c:v>
                </c:pt>
                <c:pt idx="5840">
                  <c:v>23</c:v>
                </c:pt>
                <c:pt idx="5841">
                  <c:v>23.03</c:v>
                </c:pt>
                <c:pt idx="5842">
                  <c:v>23.06</c:v>
                </c:pt>
                <c:pt idx="5843">
                  <c:v>23.1</c:v>
                </c:pt>
                <c:pt idx="5844">
                  <c:v>23.13</c:v>
                </c:pt>
                <c:pt idx="5845">
                  <c:v>23.16</c:v>
                </c:pt>
                <c:pt idx="5846">
                  <c:v>23.2</c:v>
                </c:pt>
                <c:pt idx="5847">
                  <c:v>23.23</c:v>
                </c:pt>
                <c:pt idx="5848">
                  <c:v>23.26</c:v>
                </c:pt>
                <c:pt idx="5849">
                  <c:v>23.3</c:v>
                </c:pt>
                <c:pt idx="5850">
                  <c:v>23.33</c:v>
                </c:pt>
                <c:pt idx="5851">
                  <c:v>23.36</c:v>
                </c:pt>
                <c:pt idx="5852">
                  <c:v>23.4</c:v>
                </c:pt>
                <c:pt idx="5853">
                  <c:v>23.43</c:v>
                </c:pt>
                <c:pt idx="5854">
                  <c:v>23.47</c:v>
                </c:pt>
                <c:pt idx="5855">
                  <c:v>23.5</c:v>
                </c:pt>
                <c:pt idx="5856">
                  <c:v>23.54</c:v>
                </c:pt>
                <c:pt idx="5857">
                  <c:v>23.57</c:v>
                </c:pt>
                <c:pt idx="5858">
                  <c:v>23.6</c:v>
                </c:pt>
                <c:pt idx="5859">
                  <c:v>23.64</c:v>
                </c:pt>
                <c:pt idx="5860">
                  <c:v>23.67</c:v>
                </c:pt>
                <c:pt idx="5861">
                  <c:v>23.71</c:v>
                </c:pt>
                <c:pt idx="5862">
                  <c:v>23.74</c:v>
                </c:pt>
                <c:pt idx="5863">
                  <c:v>23.77</c:v>
                </c:pt>
                <c:pt idx="5864">
                  <c:v>23.81</c:v>
                </c:pt>
                <c:pt idx="5865">
                  <c:v>23.84</c:v>
                </c:pt>
                <c:pt idx="5866">
                  <c:v>23.88</c:v>
                </c:pt>
                <c:pt idx="5867">
                  <c:v>23.91</c:v>
                </c:pt>
                <c:pt idx="5868">
                  <c:v>23.94</c:v>
                </c:pt>
                <c:pt idx="5869">
                  <c:v>23.98</c:v>
                </c:pt>
                <c:pt idx="5870">
                  <c:v>24.01</c:v>
                </c:pt>
                <c:pt idx="5871">
                  <c:v>24.05</c:v>
                </c:pt>
                <c:pt idx="5872">
                  <c:v>24.08</c:v>
                </c:pt>
                <c:pt idx="5873">
                  <c:v>24.12</c:v>
                </c:pt>
                <c:pt idx="5874">
                  <c:v>24.15</c:v>
                </c:pt>
                <c:pt idx="5875">
                  <c:v>24.18</c:v>
                </c:pt>
                <c:pt idx="5876">
                  <c:v>24.22</c:v>
                </c:pt>
                <c:pt idx="5877">
                  <c:v>24.25</c:v>
                </c:pt>
                <c:pt idx="5878">
                  <c:v>24.29</c:v>
                </c:pt>
                <c:pt idx="5879">
                  <c:v>24.32</c:v>
                </c:pt>
                <c:pt idx="5880">
                  <c:v>24.36</c:v>
                </c:pt>
                <c:pt idx="5881">
                  <c:v>24.39</c:v>
                </c:pt>
                <c:pt idx="5882">
                  <c:v>24.43</c:v>
                </c:pt>
                <c:pt idx="5883">
                  <c:v>24.46</c:v>
                </c:pt>
                <c:pt idx="5884">
                  <c:v>24.49</c:v>
                </c:pt>
                <c:pt idx="5885">
                  <c:v>24.53</c:v>
                </c:pt>
                <c:pt idx="5886">
                  <c:v>24.56</c:v>
                </c:pt>
                <c:pt idx="5887">
                  <c:v>24.6</c:v>
                </c:pt>
                <c:pt idx="5888">
                  <c:v>24.63</c:v>
                </c:pt>
                <c:pt idx="5889">
                  <c:v>24.66</c:v>
                </c:pt>
                <c:pt idx="5890">
                  <c:v>24.7</c:v>
                </c:pt>
                <c:pt idx="5891">
                  <c:v>24.73</c:v>
                </c:pt>
                <c:pt idx="5892">
                  <c:v>24.77</c:v>
                </c:pt>
                <c:pt idx="5893">
                  <c:v>24.8</c:v>
                </c:pt>
                <c:pt idx="5894">
                  <c:v>24.83</c:v>
                </c:pt>
                <c:pt idx="5895">
                  <c:v>24.87</c:v>
                </c:pt>
                <c:pt idx="5896">
                  <c:v>24.9</c:v>
                </c:pt>
                <c:pt idx="5897">
                  <c:v>24.93</c:v>
                </c:pt>
                <c:pt idx="5898">
                  <c:v>24.97</c:v>
                </c:pt>
                <c:pt idx="5899">
                  <c:v>25</c:v>
                </c:pt>
                <c:pt idx="5900">
                  <c:v>25.04</c:v>
                </c:pt>
                <c:pt idx="5901">
                  <c:v>25.07</c:v>
                </c:pt>
                <c:pt idx="5902">
                  <c:v>25.1</c:v>
                </c:pt>
                <c:pt idx="5903">
                  <c:v>25.14</c:v>
                </c:pt>
                <c:pt idx="5904">
                  <c:v>25.17</c:v>
                </c:pt>
                <c:pt idx="5905">
                  <c:v>25.2</c:v>
                </c:pt>
                <c:pt idx="5906">
                  <c:v>25.24</c:v>
                </c:pt>
                <c:pt idx="5907">
                  <c:v>25.27</c:v>
                </c:pt>
                <c:pt idx="5908">
                  <c:v>25.3</c:v>
                </c:pt>
                <c:pt idx="5909">
                  <c:v>25.34</c:v>
                </c:pt>
                <c:pt idx="5910">
                  <c:v>25.37</c:v>
                </c:pt>
                <c:pt idx="5911">
                  <c:v>25.4</c:v>
                </c:pt>
                <c:pt idx="5912">
                  <c:v>25.43</c:v>
                </c:pt>
                <c:pt idx="5913">
                  <c:v>25.47</c:v>
                </c:pt>
                <c:pt idx="5914">
                  <c:v>25.5</c:v>
                </c:pt>
                <c:pt idx="5915">
                  <c:v>25.53</c:v>
                </c:pt>
                <c:pt idx="5916">
                  <c:v>25.57</c:v>
                </c:pt>
                <c:pt idx="5917">
                  <c:v>25.6</c:v>
                </c:pt>
                <c:pt idx="5918">
                  <c:v>25.63</c:v>
                </c:pt>
                <c:pt idx="5919">
                  <c:v>25.66</c:v>
                </c:pt>
                <c:pt idx="5920">
                  <c:v>25.7</c:v>
                </c:pt>
                <c:pt idx="5921">
                  <c:v>25.73</c:v>
                </c:pt>
                <c:pt idx="5922">
                  <c:v>25.76</c:v>
                </c:pt>
                <c:pt idx="5923">
                  <c:v>25.8</c:v>
                </c:pt>
                <c:pt idx="5924">
                  <c:v>25.83</c:v>
                </c:pt>
                <c:pt idx="5925">
                  <c:v>25.86</c:v>
                </c:pt>
                <c:pt idx="5926">
                  <c:v>25.9</c:v>
                </c:pt>
                <c:pt idx="5927">
                  <c:v>25.93</c:v>
                </c:pt>
                <c:pt idx="5928">
                  <c:v>25.96</c:v>
                </c:pt>
                <c:pt idx="5929">
                  <c:v>26</c:v>
                </c:pt>
                <c:pt idx="5930">
                  <c:v>26.03</c:v>
                </c:pt>
                <c:pt idx="5931">
                  <c:v>26.06</c:v>
                </c:pt>
                <c:pt idx="5932">
                  <c:v>26.1</c:v>
                </c:pt>
                <c:pt idx="5933">
                  <c:v>26.13</c:v>
                </c:pt>
                <c:pt idx="5934">
                  <c:v>26.16</c:v>
                </c:pt>
                <c:pt idx="5935">
                  <c:v>26.2</c:v>
                </c:pt>
                <c:pt idx="5936">
                  <c:v>26.23</c:v>
                </c:pt>
                <c:pt idx="5937">
                  <c:v>26.26</c:v>
                </c:pt>
                <c:pt idx="5938">
                  <c:v>26.3</c:v>
                </c:pt>
                <c:pt idx="5939">
                  <c:v>26.33</c:v>
                </c:pt>
                <c:pt idx="5940">
                  <c:v>26.37</c:v>
                </c:pt>
                <c:pt idx="5941">
                  <c:v>26.4</c:v>
                </c:pt>
                <c:pt idx="5942">
                  <c:v>26.44</c:v>
                </c:pt>
                <c:pt idx="5943">
                  <c:v>26.47</c:v>
                </c:pt>
                <c:pt idx="5944">
                  <c:v>26.5</c:v>
                </c:pt>
                <c:pt idx="5945">
                  <c:v>26.54</c:v>
                </c:pt>
                <c:pt idx="5946">
                  <c:v>26.57</c:v>
                </c:pt>
                <c:pt idx="5947">
                  <c:v>26.61</c:v>
                </c:pt>
                <c:pt idx="5948">
                  <c:v>26.64</c:v>
                </c:pt>
                <c:pt idx="5949">
                  <c:v>26.68</c:v>
                </c:pt>
                <c:pt idx="5950">
                  <c:v>26.71</c:v>
                </c:pt>
                <c:pt idx="5951">
                  <c:v>26.75</c:v>
                </c:pt>
                <c:pt idx="5952">
                  <c:v>26.78</c:v>
                </c:pt>
                <c:pt idx="5953">
                  <c:v>26.82</c:v>
                </c:pt>
                <c:pt idx="5954">
                  <c:v>26.85</c:v>
                </c:pt>
                <c:pt idx="5955">
                  <c:v>26.89</c:v>
                </c:pt>
                <c:pt idx="5956">
                  <c:v>26.92</c:v>
                </c:pt>
                <c:pt idx="5957">
                  <c:v>26.96</c:v>
                </c:pt>
                <c:pt idx="5958">
                  <c:v>26.99</c:v>
                </c:pt>
                <c:pt idx="5959">
                  <c:v>27.03</c:v>
                </c:pt>
                <c:pt idx="5960">
                  <c:v>27.06</c:v>
                </c:pt>
                <c:pt idx="5961">
                  <c:v>27.1</c:v>
                </c:pt>
                <c:pt idx="5962">
                  <c:v>27.13</c:v>
                </c:pt>
                <c:pt idx="5963">
                  <c:v>27.17</c:v>
                </c:pt>
                <c:pt idx="5964">
                  <c:v>27.2</c:v>
                </c:pt>
                <c:pt idx="5965">
                  <c:v>27.24</c:v>
                </c:pt>
                <c:pt idx="5966">
                  <c:v>27.27</c:v>
                </c:pt>
                <c:pt idx="5967">
                  <c:v>27.31</c:v>
                </c:pt>
                <c:pt idx="5968">
                  <c:v>27.34</c:v>
                </c:pt>
                <c:pt idx="5969">
                  <c:v>27.38</c:v>
                </c:pt>
                <c:pt idx="5970">
                  <c:v>27.41</c:v>
                </c:pt>
                <c:pt idx="5971">
                  <c:v>27.45</c:v>
                </c:pt>
                <c:pt idx="5972">
                  <c:v>27.48</c:v>
                </c:pt>
                <c:pt idx="5973">
                  <c:v>27.52</c:v>
                </c:pt>
                <c:pt idx="5974">
                  <c:v>27.55</c:v>
                </c:pt>
                <c:pt idx="5975">
                  <c:v>27.59</c:v>
                </c:pt>
                <c:pt idx="5976">
                  <c:v>27.62</c:v>
                </c:pt>
                <c:pt idx="5977">
                  <c:v>27.66</c:v>
                </c:pt>
                <c:pt idx="5978">
                  <c:v>27.69</c:v>
                </c:pt>
                <c:pt idx="5979">
                  <c:v>27.73</c:v>
                </c:pt>
                <c:pt idx="5980">
                  <c:v>27.76</c:v>
                </c:pt>
                <c:pt idx="5981">
                  <c:v>27.8</c:v>
                </c:pt>
                <c:pt idx="5982">
                  <c:v>27.83</c:v>
                </c:pt>
                <c:pt idx="5983">
                  <c:v>27.87</c:v>
                </c:pt>
                <c:pt idx="5984">
                  <c:v>27.9</c:v>
                </c:pt>
                <c:pt idx="5985">
                  <c:v>27.94</c:v>
                </c:pt>
                <c:pt idx="5986">
                  <c:v>27.97</c:v>
                </c:pt>
                <c:pt idx="5987">
                  <c:v>28.01</c:v>
                </c:pt>
                <c:pt idx="5988">
                  <c:v>28.04</c:v>
                </c:pt>
                <c:pt idx="5989">
                  <c:v>28.08</c:v>
                </c:pt>
                <c:pt idx="5990">
                  <c:v>28.11</c:v>
                </c:pt>
                <c:pt idx="5991">
                  <c:v>28.15</c:v>
                </c:pt>
                <c:pt idx="5992">
                  <c:v>28.18</c:v>
                </c:pt>
                <c:pt idx="5993">
                  <c:v>28.21</c:v>
                </c:pt>
                <c:pt idx="5994">
                  <c:v>28.25</c:v>
                </c:pt>
                <c:pt idx="5995">
                  <c:v>28.28</c:v>
                </c:pt>
                <c:pt idx="5996">
                  <c:v>28.32</c:v>
                </c:pt>
                <c:pt idx="5997">
                  <c:v>28.35</c:v>
                </c:pt>
                <c:pt idx="5998">
                  <c:v>28.38</c:v>
                </c:pt>
                <c:pt idx="5999">
                  <c:v>28.42</c:v>
                </c:pt>
                <c:pt idx="6000">
                  <c:v>28.45</c:v>
                </c:pt>
                <c:pt idx="6001">
                  <c:v>28.49</c:v>
                </c:pt>
                <c:pt idx="6002">
                  <c:v>28.52</c:v>
                </c:pt>
                <c:pt idx="6003">
                  <c:v>28.56</c:v>
                </c:pt>
                <c:pt idx="6004">
                  <c:v>28.59</c:v>
                </c:pt>
                <c:pt idx="6005">
                  <c:v>28.62</c:v>
                </c:pt>
                <c:pt idx="6006">
                  <c:v>28.66</c:v>
                </c:pt>
                <c:pt idx="6007">
                  <c:v>28.69</c:v>
                </c:pt>
                <c:pt idx="6008">
                  <c:v>28.73</c:v>
                </c:pt>
                <c:pt idx="6009">
                  <c:v>28.76</c:v>
                </c:pt>
                <c:pt idx="6010">
                  <c:v>28.8</c:v>
                </c:pt>
                <c:pt idx="6011">
                  <c:v>28.83</c:v>
                </c:pt>
                <c:pt idx="6012">
                  <c:v>28.87</c:v>
                </c:pt>
                <c:pt idx="6013">
                  <c:v>28.9</c:v>
                </c:pt>
                <c:pt idx="6014">
                  <c:v>28.94</c:v>
                </c:pt>
                <c:pt idx="6015">
                  <c:v>28.97</c:v>
                </c:pt>
                <c:pt idx="6016">
                  <c:v>29.01</c:v>
                </c:pt>
                <c:pt idx="6017">
                  <c:v>29.04</c:v>
                </c:pt>
                <c:pt idx="6018">
                  <c:v>29.08</c:v>
                </c:pt>
                <c:pt idx="6019">
                  <c:v>29.11</c:v>
                </c:pt>
                <c:pt idx="6020">
                  <c:v>29.15</c:v>
                </c:pt>
                <c:pt idx="6021">
                  <c:v>29.18</c:v>
                </c:pt>
                <c:pt idx="6022">
                  <c:v>29.22</c:v>
                </c:pt>
                <c:pt idx="6023">
                  <c:v>29.26</c:v>
                </c:pt>
                <c:pt idx="6024">
                  <c:v>29.29</c:v>
                </c:pt>
                <c:pt idx="6025">
                  <c:v>29.33</c:v>
                </c:pt>
                <c:pt idx="6026">
                  <c:v>29.36</c:v>
                </c:pt>
                <c:pt idx="6027">
                  <c:v>29.4</c:v>
                </c:pt>
                <c:pt idx="6028">
                  <c:v>29.43</c:v>
                </c:pt>
                <c:pt idx="6029">
                  <c:v>29.47</c:v>
                </c:pt>
                <c:pt idx="6030">
                  <c:v>29.51</c:v>
                </c:pt>
                <c:pt idx="6031">
                  <c:v>29.54</c:v>
                </c:pt>
                <c:pt idx="6032">
                  <c:v>29.58</c:v>
                </c:pt>
                <c:pt idx="6033">
                  <c:v>29.62</c:v>
                </c:pt>
                <c:pt idx="6034">
                  <c:v>29.65</c:v>
                </c:pt>
                <c:pt idx="6035">
                  <c:v>29.69</c:v>
                </c:pt>
                <c:pt idx="6036">
                  <c:v>29.73</c:v>
                </c:pt>
                <c:pt idx="6037">
                  <c:v>29.76</c:v>
                </c:pt>
                <c:pt idx="6038">
                  <c:v>29.8</c:v>
                </c:pt>
                <c:pt idx="6039">
                  <c:v>29.84</c:v>
                </c:pt>
                <c:pt idx="6040">
                  <c:v>29.88</c:v>
                </c:pt>
                <c:pt idx="6041">
                  <c:v>29.91</c:v>
                </c:pt>
                <c:pt idx="6042">
                  <c:v>29.95</c:v>
                </c:pt>
                <c:pt idx="6043">
                  <c:v>29.99</c:v>
                </c:pt>
                <c:pt idx="6044">
                  <c:v>30.02</c:v>
                </c:pt>
                <c:pt idx="6045">
                  <c:v>30.06</c:v>
                </c:pt>
                <c:pt idx="6046">
                  <c:v>30.1</c:v>
                </c:pt>
                <c:pt idx="6047">
                  <c:v>30.13</c:v>
                </c:pt>
                <c:pt idx="6048">
                  <c:v>30.17</c:v>
                </c:pt>
                <c:pt idx="6049">
                  <c:v>30.21</c:v>
                </c:pt>
                <c:pt idx="6050">
                  <c:v>30.24</c:v>
                </c:pt>
                <c:pt idx="6051">
                  <c:v>30.28</c:v>
                </c:pt>
                <c:pt idx="6052">
                  <c:v>30.32</c:v>
                </c:pt>
                <c:pt idx="6053">
                  <c:v>30.35</c:v>
                </c:pt>
                <c:pt idx="6054">
                  <c:v>30.39</c:v>
                </c:pt>
                <c:pt idx="6055">
                  <c:v>30.43</c:v>
                </c:pt>
                <c:pt idx="6056">
                  <c:v>30.46</c:v>
                </c:pt>
                <c:pt idx="6057">
                  <c:v>30.5</c:v>
                </c:pt>
                <c:pt idx="6058">
                  <c:v>30.54</c:v>
                </c:pt>
                <c:pt idx="6059">
                  <c:v>30.57</c:v>
                </c:pt>
                <c:pt idx="6060">
                  <c:v>30.61</c:v>
                </c:pt>
                <c:pt idx="6061">
                  <c:v>30.64</c:v>
                </c:pt>
                <c:pt idx="6062">
                  <c:v>30.68</c:v>
                </c:pt>
                <c:pt idx="6063">
                  <c:v>30.72</c:v>
                </c:pt>
                <c:pt idx="6064">
                  <c:v>30.75</c:v>
                </c:pt>
                <c:pt idx="6065">
                  <c:v>30.79</c:v>
                </c:pt>
                <c:pt idx="6066">
                  <c:v>30.82</c:v>
                </c:pt>
                <c:pt idx="6067">
                  <c:v>30.86</c:v>
                </c:pt>
                <c:pt idx="6068">
                  <c:v>30.89</c:v>
                </c:pt>
                <c:pt idx="6069">
                  <c:v>30.93</c:v>
                </c:pt>
                <c:pt idx="6070">
                  <c:v>30.96</c:v>
                </c:pt>
                <c:pt idx="6071">
                  <c:v>31</c:v>
                </c:pt>
                <c:pt idx="6072">
                  <c:v>31.03</c:v>
                </c:pt>
                <c:pt idx="6073">
                  <c:v>31.07</c:v>
                </c:pt>
                <c:pt idx="6074">
                  <c:v>31.11</c:v>
                </c:pt>
                <c:pt idx="6075">
                  <c:v>31.14</c:v>
                </c:pt>
                <c:pt idx="6076">
                  <c:v>31.18</c:v>
                </c:pt>
                <c:pt idx="6077">
                  <c:v>31.21</c:v>
                </c:pt>
                <c:pt idx="6078">
                  <c:v>31.24</c:v>
                </c:pt>
                <c:pt idx="6079">
                  <c:v>31.28</c:v>
                </c:pt>
                <c:pt idx="6080">
                  <c:v>31.31</c:v>
                </c:pt>
                <c:pt idx="6081">
                  <c:v>31.35</c:v>
                </c:pt>
                <c:pt idx="6082">
                  <c:v>31.38</c:v>
                </c:pt>
                <c:pt idx="6083">
                  <c:v>31.42</c:v>
                </c:pt>
                <c:pt idx="6084">
                  <c:v>31.45</c:v>
                </c:pt>
                <c:pt idx="6085">
                  <c:v>31.49</c:v>
                </c:pt>
                <c:pt idx="6086">
                  <c:v>31.52</c:v>
                </c:pt>
                <c:pt idx="6087">
                  <c:v>31.56</c:v>
                </c:pt>
                <c:pt idx="6088">
                  <c:v>31.6</c:v>
                </c:pt>
                <c:pt idx="6089">
                  <c:v>31.63</c:v>
                </c:pt>
                <c:pt idx="6090">
                  <c:v>31.67</c:v>
                </c:pt>
                <c:pt idx="6091">
                  <c:v>31.7</c:v>
                </c:pt>
                <c:pt idx="6092">
                  <c:v>31.74</c:v>
                </c:pt>
                <c:pt idx="6093">
                  <c:v>31.77</c:v>
                </c:pt>
                <c:pt idx="6094">
                  <c:v>31.81</c:v>
                </c:pt>
                <c:pt idx="6095">
                  <c:v>31.84</c:v>
                </c:pt>
                <c:pt idx="6096">
                  <c:v>31.88</c:v>
                </c:pt>
                <c:pt idx="6097">
                  <c:v>31.91</c:v>
                </c:pt>
                <c:pt idx="6098">
                  <c:v>31.95</c:v>
                </c:pt>
                <c:pt idx="6099">
                  <c:v>31.99</c:v>
                </c:pt>
                <c:pt idx="6100">
                  <c:v>32.020000000000003</c:v>
                </c:pt>
                <c:pt idx="6101">
                  <c:v>32.06</c:v>
                </c:pt>
                <c:pt idx="6102">
                  <c:v>32.090000000000003</c:v>
                </c:pt>
                <c:pt idx="6103">
                  <c:v>32.130000000000003</c:v>
                </c:pt>
                <c:pt idx="6104">
                  <c:v>32.17</c:v>
                </c:pt>
                <c:pt idx="6105">
                  <c:v>32.200000000000003</c:v>
                </c:pt>
                <c:pt idx="6106">
                  <c:v>32.24</c:v>
                </c:pt>
                <c:pt idx="6107">
                  <c:v>32.270000000000003</c:v>
                </c:pt>
                <c:pt idx="6108">
                  <c:v>32.31</c:v>
                </c:pt>
                <c:pt idx="6109">
                  <c:v>32.35</c:v>
                </c:pt>
                <c:pt idx="6110">
                  <c:v>32.380000000000003</c:v>
                </c:pt>
                <c:pt idx="6111">
                  <c:v>32.42</c:v>
                </c:pt>
                <c:pt idx="6112">
                  <c:v>32.450000000000003</c:v>
                </c:pt>
                <c:pt idx="6113">
                  <c:v>32.49</c:v>
                </c:pt>
                <c:pt idx="6114">
                  <c:v>32.53</c:v>
                </c:pt>
                <c:pt idx="6115">
                  <c:v>32.56</c:v>
                </c:pt>
                <c:pt idx="6116">
                  <c:v>32.6</c:v>
                </c:pt>
                <c:pt idx="6117">
                  <c:v>32.630000000000003</c:v>
                </c:pt>
                <c:pt idx="6118">
                  <c:v>32.67</c:v>
                </c:pt>
                <c:pt idx="6119">
                  <c:v>32.71</c:v>
                </c:pt>
                <c:pt idx="6120">
                  <c:v>32.74</c:v>
                </c:pt>
                <c:pt idx="6121">
                  <c:v>32.78</c:v>
                </c:pt>
                <c:pt idx="6122">
                  <c:v>32.81</c:v>
                </c:pt>
                <c:pt idx="6123">
                  <c:v>32.85</c:v>
                </c:pt>
                <c:pt idx="6124">
                  <c:v>32.89</c:v>
                </c:pt>
                <c:pt idx="6125">
                  <c:v>32.92</c:v>
                </c:pt>
                <c:pt idx="6126">
                  <c:v>32.96</c:v>
                </c:pt>
                <c:pt idx="6127">
                  <c:v>32.99</c:v>
                </c:pt>
                <c:pt idx="6128">
                  <c:v>33.03</c:v>
                </c:pt>
                <c:pt idx="6129">
                  <c:v>33.06</c:v>
                </c:pt>
                <c:pt idx="6130">
                  <c:v>33.1</c:v>
                </c:pt>
                <c:pt idx="6131">
                  <c:v>33.14</c:v>
                </c:pt>
                <c:pt idx="6132">
                  <c:v>33.17</c:v>
                </c:pt>
                <c:pt idx="6133">
                  <c:v>33.21</c:v>
                </c:pt>
                <c:pt idx="6134">
                  <c:v>33.24</c:v>
                </c:pt>
                <c:pt idx="6135">
                  <c:v>33.28</c:v>
                </c:pt>
                <c:pt idx="6136">
                  <c:v>33.31</c:v>
                </c:pt>
                <c:pt idx="6137">
                  <c:v>33.35</c:v>
                </c:pt>
                <c:pt idx="6138">
                  <c:v>33.380000000000003</c:v>
                </c:pt>
                <c:pt idx="6139">
                  <c:v>33.42</c:v>
                </c:pt>
                <c:pt idx="6140">
                  <c:v>33.46</c:v>
                </c:pt>
                <c:pt idx="6141">
                  <c:v>33.49</c:v>
                </c:pt>
                <c:pt idx="6142">
                  <c:v>33.53</c:v>
                </c:pt>
                <c:pt idx="6143">
                  <c:v>33.56</c:v>
                </c:pt>
                <c:pt idx="6144">
                  <c:v>33.6</c:v>
                </c:pt>
                <c:pt idx="6145">
                  <c:v>33.630000000000003</c:v>
                </c:pt>
                <c:pt idx="6146">
                  <c:v>33.67</c:v>
                </c:pt>
                <c:pt idx="6147">
                  <c:v>33.700000000000003</c:v>
                </c:pt>
                <c:pt idx="6148">
                  <c:v>33.74</c:v>
                </c:pt>
                <c:pt idx="6149">
                  <c:v>33.770000000000003</c:v>
                </c:pt>
                <c:pt idx="6150">
                  <c:v>33.81</c:v>
                </c:pt>
                <c:pt idx="6151">
                  <c:v>33.840000000000003</c:v>
                </c:pt>
                <c:pt idx="6152">
                  <c:v>33.880000000000003</c:v>
                </c:pt>
                <c:pt idx="6153">
                  <c:v>33.909999999999997</c:v>
                </c:pt>
                <c:pt idx="6154">
                  <c:v>33.950000000000003</c:v>
                </c:pt>
                <c:pt idx="6155">
                  <c:v>33.979999999999997</c:v>
                </c:pt>
                <c:pt idx="6156">
                  <c:v>34.020000000000003</c:v>
                </c:pt>
                <c:pt idx="6157">
                  <c:v>34.049999999999997</c:v>
                </c:pt>
                <c:pt idx="6158">
                  <c:v>34.090000000000003</c:v>
                </c:pt>
                <c:pt idx="6159">
                  <c:v>34.119999999999997</c:v>
                </c:pt>
                <c:pt idx="6160">
                  <c:v>34.159999999999997</c:v>
                </c:pt>
                <c:pt idx="6161">
                  <c:v>34.19</c:v>
                </c:pt>
                <c:pt idx="6162">
                  <c:v>34.229999999999997</c:v>
                </c:pt>
                <c:pt idx="6163">
                  <c:v>34.26</c:v>
                </c:pt>
                <c:pt idx="6164">
                  <c:v>34.299999999999997</c:v>
                </c:pt>
                <c:pt idx="6165">
                  <c:v>34.33</c:v>
                </c:pt>
                <c:pt idx="6166">
                  <c:v>34.369999999999997</c:v>
                </c:pt>
                <c:pt idx="6167">
                  <c:v>34.4</c:v>
                </c:pt>
                <c:pt idx="6168">
                  <c:v>34.44</c:v>
                </c:pt>
                <c:pt idx="6169">
                  <c:v>34.47</c:v>
                </c:pt>
                <c:pt idx="6170">
                  <c:v>34.51</c:v>
                </c:pt>
                <c:pt idx="6171">
                  <c:v>34.54</c:v>
                </c:pt>
                <c:pt idx="6172">
                  <c:v>34.58</c:v>
                </c:pt>
                <c:pt idx="6173">
                  <c:v>34.61</c:v>
                </c:pt>
                <c:pt idx="6174">
                  <c:v>34.64</c:v>
                </c:pt>
                <c:pt idx="6175">
                  <c:v>34.68</c:v>
                </c:pt>
                <c:pt idx="6176">
                  <c:v>34.71</c:v>
                </c:pt>
                <c:pt idx="6177">
                  <c:v>34.75</c:v>
                </c:pt>
                <c:pt idx="6178">
                  <c:v>34.78</c:v>
                </c:pt>
                <c:pt idx="6179">
                  <c:v>34.82</c:v>
                </c:pt>
                <c:pt idx="6180">
                  <c:v>34.85</c:v>
                </c:pt>
                <c:pt idx="6181">
                  <c:v>34.89</c:v>
                </c:pt>
                <c:pt idx="6182">
                  <c:v>34.92</c:v>
                </c:pt>
                <c:pt idx="6183">
                  <c:v>34.96</c:v>
                </c:pt>
                <c:pt idx="6184">
                  <c:v>34.99</c:v>
                </c:pt>
                <c:pt idx="6185">
                  <c:v>35.03</c:v>
                </c:pt>
                <c:pt idx="6186">
                  <c:v>35.06</c:v>
                </c:pt>
                <c:pt idx="6187">
                  <c:v>35.1</c:v>
                </c:pt>
                <c:pt idx="6188">
                  <c:v>35.130000000000003</c:v>
                </c:pt>
                <c:pt idx="6189">
                  <c:v>35.17</c:v>
                </c:pt>
                <c:pt idx="6190">
                  <c:v>35.200000000000003</c:v>
                </c:pt>
                <c:pt idx="6191">
                  <c:v>35.24</c:v>
                </c:pt>
                <c:pt idx="6192">
                  <c:v>35.270000000000003</c:v>
                </c:pt>
                <c:pt idx="6193">
                  <c:v>35.31</c:v>
                </c:pt>
                <c:pt idx="6194">
                  <c:v>35.35</c:v>
                </c:pt>
                <c:pt idx="6195">
                  <c:v>35.380000000000003</c:v>
                </c:pt>
                <c:pt idx="6196">
                  <c:v>35.42</c:v>
                </c:pt>
                <c:pt idx="6197">
                  <c:v>35.450000000000003</c:v>
                </c:pt>
                <c:pt idx="6198">
                  <c:v>35.49</c:v>
                </c:pt>
                <c:pt idx="6199">
                  <c:v>35.520000000000003</c:v>
                </c:pt>
                <c:pt idx="6200">
                  <c:v>35.56</c:v>
                </c:pt>
                <c:pt idx="6201">
                  <c:v>35.590000000000003</c:v>
                </c:pt>
                <c:pt idx="6202">
                  <c:v>35.630000000000003</c:v>
                </c:pt>
                <c:pt idx="6203">
                  <c:v>35.659999999999997</c:v>
                </c:pt>
                <c:pt idx="6204">
                  <c:v>35.700000000000003</c:v>
                </c:pt>
                <c:pt idx="6205">
                  <c:v>35.729999999999997</c:v>
                </c:pt>
                <c:pt idx="6206">
                  <c:v>35.770000000000003</c:v>
                </c:pt>
                <c:pt idx="6207">
                  <c:v>35.799999999999997</c:v>
                </c:pt>
                <c:pt idx="6208">
                  <c:v>35.840000000000003</c:v>
                </c:pt>
                <c:pt idx="6209">
                  <c:v>35.869999999999997</c:v>
                </c:pt>
                <c:pt idx="6210">
                  <c:v>35.909999999999997</c:v>
                </c:pt>
                <c:pt idx="6211">
                  <c:v>35.94</c:v>
                </c:pt>
                <c:pt idx="6212">
                  <c:v>35.979999999999997</c:v>
                </c:pt>
                <c:pt idx="6213">
                  <c:v>36.020000000000003</c:v>
                </c:pt>
                <c:pt idx="6214">
                  <c:v>36.049999999999997</c:v>
                </c:pt>
                <c:pt idx="6215">
                  <c:v>36.090000000000003</c:v>
                </c:pt>
                <c:pt idx="6216">
                  <c:v>36.119999999999997</c:v>
                </c:pt>
                <c:pt idx="6217">
                  <c:v>36.159999999999997</c:v>
                </c:pt>
                <c:pt idx="6218">
                  <c:v>36.19</c:v>
                </c:pt>
                <c:pt idx="6219">
                  <c:v>36.229999999999997</c:v>
                </c:pt>
                <c:pt idx="6220">
                  <c:v>36.26</c:v>
                </c:pt>
                <c:pt idx="6221">
                  <c:v>36.299999999999997</c:v>
                </c:pt>
                <c:pt idx="6222">
                  <c:v>36.340000000000003</c:v>
                </c:pt>
                <c:pt idx="6223">
                  <c:v>36.369999999999997</c:v>
                </c:pt>
                <c:pt idx="6224">
                  <c:v>36.409999999999997</c:v>
                </c:pt>
                <c:pt idx="6225">
                  <c:v>36.44</c:v>
                </c:pt>
                <c:pt idx="6226">
                  <c:v>36.479999999999997</c:v>
                </c:pt>
                <c:pt idx="6227">
                  <c:v>36.51</c:v>
                </c:pt>
                <c:pt idx="6228">
                  <c:v>36.549999999999997</c:v>
                </c:pt>
                <c:pt idx="6229">
                  <c:v>36.58</c:v>
                </c:pt>
                <c:pt idx="6230">
                  <c:v>36.619999999999997</c:v>
                </c:pt>
                <c:pt idx="6231">
                  <c:v>36.65</c:v>
                </c:pt>
                <c:pt idx="6232">
                  <c:v>36.69</c:v>
                </c:pt>
                <c:pt idx="6233">
                  <c:v>36.729999999999997</c:v>
                </c:pt>
                <c:pt idx="6234">
                  <c:v>36.76</c:v>
                </c:pt>
                <c:pt idx="6235">
                  <c:v>36.799999999999997</c:v>
                </c:pt>
                <c:pt idx="6236">
                  <c:v>36.83</c:v>
                </c:pt>
                <c:pt idx="6237">
                  <c:v>36.869999999999997</c:v>
                </c:pt>
                <c:pt idx="6238">
                  <c:v>36.9</c:v>
                </c:pt>
                <c:pt idx="6239">
                  <c:v>36.94</c:v>
                </c:pt>
                <c:pt idx="6240">
                  <c:v>36.97</c:v>
                </c:pt>
                <c:pt idx="6241">
                  <c:v>37.01</c:v>
                </c:pt>
                <c:pt idx="6242">
                  <c:v>37.04</c:v>
                </c:pt>
                <c:pt idx="6243">
                  <c:v>37.08</c:v>
                </c:pt>
                <c:pt idx="6244">
                  <c:v>37.11</c:v>
                </c:pt>
                <c:pt idx="6245">
                  <c:v>37.15</c:v>
                </c:pt>
                <c:pt idx="6246">
                  <c:v>37.18</c:v>
                </c:pt>
                <c:pt idx="6247">
                  <c:v>37.22</c:v>
                </c:pt>
                <c:pt idx="6248">
                  <c:v>37.25</c:v>
                </c:pt>
                <c:pt idx="6249">
                  <c:v>37.29</c:v>
                </c:pt>
                <c:pt idx="6250">
                  <c:v>37.33</c:v>
                </c:pt>
                <c:pt idx="6251">
                  <c:v>37.36</c:v>
                </c:pt>
                <c:pt idx="6252">
                  <c:v>37.4</c:v>
                </c:pt>
                <c:pt idx="6253">
                  <c:v>37.43</c:v>
                </c:pt>
                <c:pt idx="6254">
                  <c:v>37.47</c:v>
                </c:pt>
                <c:pt idx="6255">
                  <c:v>37.5</c:v>
                </c:pt>
                <c:pt idx="6256">
                  <c:v>37.54</c:v>
                </c:pt>
                <c:pt idx="6257">
                  <c:v>37.57</c:v>
                </c:pt>
                <c:pt idx="6258">
                  <c:v>37.61</c:v>
                </c:pt>
                <c:pt idx="6259">
                  <c:v>37.64</c:v>
                </c:pt>
                <c:pt idx="6260">
                  <c:v>37.68</c:v>
                </c:pt>
                <c:pt idx="6261">
                  <c:v>37.71</c:v>
                </c:pt>
                <c:pt idx="6262">
                  <c:v>37.75</c:v>
                </c:pt>
                <c:pt idx="6263">
                  <c:v>37.78</c:v>
                </c:pt>
                <c:pt idx="6264">
                  <c:v>37.82</c:v>
                </c:pt>
                <c:pt idx="6265">
                  <c:v>37.85</c:v>
                </c:pt>
                <c:pt idx="6266">
                  <c:v>37.89</c:v>
                </c:pt>
                <c:pt idx="6267">
                  <c:v>37.92</c:v>
                </c:pt>
                <c:pt idx="6268">
                  <c:v>37.96</c:v>
                </c:pt>
                <c:pt idx="6269">
                  <c:v>37.99</c:v>
                </c:pt>
                <c:pt idx="6270">
                  <c:v>38.03</c:v>
                </c:pt>
                <c:pt idx="6271">
                  <c:v>38.06</c:v>
                </c:pt>
                <c:pt idx="6272">
                  <c:v>38.1</c:v>
                </c:pt>
                <c:pt idx="6273">
                  <c:v>38.130000000000003</c:v>
                </c:pt>
                <c:pt idx="6274">
                  <c:v>38.17</c:v>
                </c:pt>
                <c:pt idx="6275">
                  <c:v>38.200000000000003</c:v>
                </c:pt>
                <c:pt idx="6276">
                  <c:v>38.24</c:v>
                </c:pt>
                <c:pt idx="6277">
                  <c:v>38.270000000000003</c:v>
                </c:pt>
                <c:pt idx="6278">
                  <c:v>38.31</c:v>
                </c:pt>
                <c:pt idx="6279">
                  <c:v>38.340000000000003</c:v>
                </c:pt>
                <c:pt idx="6280">
                  <c:v>38.380000000000003</c:v>
                </c:pt>
                <c:pt idx="6281">
                  <c:v>38.409999999999997</c:v>
                </c:pt>
                <c:pt idx="6282">
                  <c:v>38.450000000000003</c:v>
                </c:pt>
                <c:pt idx="6283">
                  <c:v>38.479999999999997</c:v>
                </c:pt>
                <c:pt idx="6284">
                  <c:v>38.51</c:v>
                </c:pt>
                <c:pt idx="6285">
                  <c:v>38.549999999999997</c:v>
                </c:pt>
                <c:pt idx="6286">
                  <c:v>38.58</c:v>
                </c:pt>
                <c:pt idx="6287">
                  <c:v>38.619999999999997</c:v>
                </c:pt>
                <c:pt idx="6288">
                  <c:v>38.65</c:v>
                </c:pt>
                <c:pt idx="6289">
                  <c:v>38.69</c:v>
                </c:pt>
                <c:pt idx="6290">
                  <c:v>38.72</c:v>
                </c:pt>
                <c:pt idx="6291">
                  <c:v>38.76</c:v>
                </c:pt>
                <c:pt idx="6292">
                  <c:v>38.79</c:v>
                </c:pt>
                <c:pt idx="6293">
                  <c:v>38.82</c:v>
                </c:pt>
                <c:pt idx="6294">
                  <c:v>38.86</c:v>
                </c:pt>
                <c:pt idx="6295">
                  <c:v>38.89</c:v>
                </c:pt>
                <c:pt idx="6296">
                  <c:v>38.93</c:v>
                </c:pt>
                <c:pt idx="6297">
                  <c:v>38.96</c:v>
                </c:pt>
                <c:pt idx="6298">
                  <c:v>38.99</c:v>
                </c:pt>
                <c:pt idx="6299">
                  <c:v>39.03</c:v>
                </c:pt>
                <c:pt idx="6300">
                  <c:v>39.06</c:v>
                </c:pt>
                <c:pt idx="6301">
                  <c:v>39.1</c:v>
                </c:pt>
                <c:pt idx="6302">
                  <c:v>39.130000000000003</c:v>
                </c:pt>
                <c:pt idx="6303">
                  <c:v>39.159999999999997</c:v>
                </c:pt>
                <c:pt idx="6304">
                  <c:v>39.200000000000003</c:v>
                </c:pt>
                <c:pt idx="6305">
                  <c:v>39.229999999999997</c:v>
                </c:pt>
                <c:pt idx="6306">
                  <c:v>39.270000000000003</c:v>
                </c:pt>
                <c:pt idx="6307">
                  <c:v>39.299999999999997</c:v>
                </c:pt>
                <c:pt idx="6308">
                  <c:v>39.33</c:v>
                </c:pt>
                <c:pt idx="6309">
                  <c:v>39.369999999999997</c:v>
                </c:pt>
                <c:pt idx="6310">
                  <c:v>39.4</c:v>
                </c:pt>
                <c:pt idx="6311">
                  <c:v>39.43</c:v>
                </c:pt>
                <c:pt idx="6312">
                  <c:v>39.47</c:v>
                </c:pt>
                <c:pt idx="6313">
                  <c:v>39.5</c:v>
                </c:pt>
                <c:pt idx="6314">
                  <c:v>39.54</c:v>
                </c:pt>
                <c:pt idx="6315">
                  <c:v>39.57</c:v>
                </c:pt>
                <c:pt idx="6316">
                  <c:v>39.6</c:v>
                </c:pt>
                <c:pt idx="6317">
                  <c:v>39.64</c:v>
                </c:pt>
                <c:pt idx="6318">
                  <c:v>39.67</c:v>
                </c:pt>
                <c:pt idx="6319">
                  <c:v>39.700000000000003</c:v>
                </c:pt>
                <c:pt idx="6320">
                  <c:v>39.74</c:v>
                </c:pt>
                <c:pt idx="6321">
                  <c:v>39.770000000000003</c:v>
                </c:pt>
                <c:pt idx="6322">
                  <c:v>39.799999999999997</c:v>
                </c:pt>
                <c:pt idx="6323">
                  <c:v>39.840000000000003</c:v>
                </c:pt>
                <c:pt idx="6324">
                  <c:v>39.869999999999997</c:v>
                </c:pt>
                <c:pt idx="6325">
                  <c:v>39.9</c:v>
                </c:pt>
                <c:pt idx="6326">
                  <c:v>39.94</c:v>
                </c:pt>
                <c:pt idx="6327">
                  <c:v>39.97</c:v>
                </c:pt>
                <c:pt idx="6328">
                  <c:v>40</c:v>
                </c:pt>
                <c:pt idx="6329">
                  <c:v>40.04</c:v>
                </c:pt>
                <c:pt idx="6330">
                  <c:v>40.07</c:v>
                </c:pt>
                <c:pt idx="6331">
                  <c:v>40.11</c:v>
                </c:pt>
                <c:pt idx="6332">
                  <c:v>40.14</c:v>
                </c:pt>
                <c:pt idx="6333">
                  <c:v>40.17</c:v>
                </c:pt>
                <c:pt idx="6334">
                  <c:v>40.21</c:v>
                </c:pt>
                <c:pt idx="6335">
                  <c:v>40.24</c:v>
                </c:pt>
                <c:pt idx="6336">
                  <c:v>40.270000000000003</c:v>
                </c:pt>
                <c:pt idx="6337">
                  <c:v>40.31</c:v>
                </c:pt>
                <c:pt idx="6338">
                  <c:v>40.340000000000003</c:v>
                </c:pt>
                <c:pt idx="6339">
                  <c:v>40.369999999999997</c:v>
                </c:pt>
                <c:pt idx="6340">
                  <c:v>40.409999999999997</c:v>
                </c:pt>
                <c:pt idx="6341">
                  <c:v>40.44</c:v>
                </c:pt>
                <c:pt idx="6342">
                  <c:v>40.47</c:v>
                </c:pt>
                <c:pt idx="6343">
                  <c:v>40.51</c:v>
                </c:pt>
                <c:pt idx="6344">
                  <c:v>40.54</c:v>
                </c:pt>
                <c:pt idx="6345">
                  <c:v>40.57</c:v>
                </c:pt>
                <c:pt idx="6346">
                  <c:v>40.61</c:v>
                </c:pt>
                <c:pt idx="6347">
                  <c:v>40.64</c:v>
                </c:pt>
                <c:pt idx="6348">
                  <c:v>40.67</c:v>
                </c:pt>
                <c:pt idx="6349">
                  <c:v>40.71</c:v>
                </c:pt>
                <c:pt idx="6350">
                  <c:v>40.74</c:v>
                </c:pt>
                <c:pt idx="6351">
                  <c:v>40.770000000000003</c:v>
                </c:pt>
                <c:pt idx="6352">
                  <c:v>40.81</c:v>
                </c:pt>
                <c:pt idx="6353">
                  <c:v>40.840000000000003</c:v>
                </c:pt>
                <c:pt idx="6354">
                  <c:v>40.880000000000003</c:v>
                </c:pt>
                <c:pt idx="6355">
                  <c:v>40.909999999999997</c:v>
                </c:pt>
                <c:pt idx="6356">
                  <c:v>40.94</c:v>
                </c:pt>
                <c:pt idx="6357">
                  <c:v>40.98</c:v>
                </c:pt>
                <c:pt idx="6358">
                  <c:v>41.01</c:v>
                </c:pt>
                <c:pt idx="6359">
                  <c:v>41.04</c:v>
                </c:pt>
                <c:pt idx="6360">
                  <c:v>41.08</c:v>
                </c:pt>
                <c:pt idx="6361">
                  <c:v>41.11</c:v>
                </c:pt>
                <c:pt idx="6362">
                  <c:v>41.14</c:v>
                </c:pt>
                <c:pt idx="6363">
                  <c:v>41.18</c:v>
                </c:pt>
                <c:pt idx="6364">
                  <c:v>41.21</c:v>
                </c:pt>
                <c:pt idx="6365">
                  <c:v>41.24</c:v>
                </c:pt>
                <c:pt idx="6366">
                  <c:v>41.28</c:v>
                </c:pt>
                <c:pt idx="6367">
                  <c:v>41.31</c:v>
                </c:pt>
                <c:pt idx="6368">
                  <c:v>41.35</c:v>
                </c:pt>
                <c:pt idx="6369">
                  <c:v>41.38</c:v>
                </c:pt>
                <c:pt idx="6370">
                  <c:v>41.41</c:v>
                </c:pt>
                <c:pt idx="6371">
                  <c:v>41.45</c:v>
                </c:pt>
                <c:pt idx="6372">
                  <c:v>41.48</c:v>
                </c:pt>
                <c:pt idx="6373">
                  <c:v>41.51</c:v>
                </c:pt>
                <c:pt idx="6374">
                  <c:v>41.55</c:v>
                </c:pt>
                <c:pt idx="6375">
                  <c:v>41.58</c:v>
                </c:pt>
                <c:pt idx="6376">
                  <c:v>41.61</c:v>
                </c:pt>
                <c:pt idx="6377">
                  <c:v>41.65</c:v>
                </c:pt>
                <c:pt idx="6378">
                  <c:v>41.68</c:v>
                </c:pt>
                <c:pt idx="6379">
                  <c:v>41.71</c:v>
                </c:pt>
                <c:pt idx="6380">
                  <c:v>41.75</c:v>
                </c:pt>
                <c:pt idx="6381">
                  <c:v>41.78</c:v>
                </c:pt>
                <c:pt idx="6382">
                  <c:v>41.82</c:v>
                </c:pt>
                <c:pt idx="6383">
                  <c:v>41.85</c:v>
                </c:pt>
                <c:pt idx="6384">
                  <c:v>41.88</c:v>
                </c:pt>
                <c:pt idx="6385">
                  <c:v>41.92</c:v>
                </c:pt>
                <c:pt idx="6386">
                  <c:v>41.95</c:v>
                </c:pt>
                <c:pt idx="6387">
                  <c:v>41.98</c:v>
                </c:pt>
                <c:pt idx="6388">
                  <c:v>42.02</c:v>
                </c:pt>
                <c:pt idx="6389">
                  <c:v>42.05</c:v>
                </c:pt>
                <c:pt idx="6390">
                  <c:v>42.08</c:v>
                </c:pt>
                <c:pt idx="6391">
                  <c:v>42.12</c:v>
                </c:pt>
                <c:pt idx="6392">
                  <c:v>42.15</c:v>
                </c:pt>
                <c:pt idx="6393">
                  <c:v>42.18</c:v>
                </c:pt>
                <c:pt idx="6394">
                  <c:v>42.22</c:v>
                </c:pt>
                <c:pt idx="6395">
                  <c:v>42.25</c:v>
                </c:pt>
                <c:pt idx="6396">
                  <c:v>42.28</c:v>
                </c:pt>
                <c:pt idx="6397">
                  <c:v>42.32</c:v>
                </c:pt>
                <c:pt idx="6398">
                  <c:v>42.35</c:v>
                </c:pt>
                <c:pt idx="6399">
                  <c:v>42.38</c:v>
                </c:pt>
                <c:pt idx="6400">
                  <c:v>42.42</c:v>
                </c:pt>
                <c:pt idx="6401">
                  <c:v>42.45</c:v>
                </c:pt>
                <c:pt idx="6402">
                  <c:v>42.48</c:v>
                </c:pt>
                <c:pt idx="6403">
                  <c:v>42.52</c:v>
                </c:pt>
                <c:pt idx="6404">
                  <c:v>42.55</c:v>
                </c:pt>
                <c:pt idx="6405">
                  <c:v>42.58</c:v>
                </c:pt>
                <c:pt idx="6406">
                  <c:v>42.62</c:v>
                </c:pt>
                <c:pt idx="6407">
                  <c:v>42.65</c:v>
                </c:pt>
                <c:pt idx="6408">
                  <c:v>42.68</c:v>
                </c:pt>
                <c:pt idx="6409">
                  <c:v>42.72</c:v>
                </c:pt>
                <c:pt idx="6410">
                  <c:v>42.75</c:v>
                </c:pt>
                <c:pt idx="6411">
                  <c:v>42.79</c:v>
                </c:pt>
                <c:pt idx="6412">
                  <c:v>42.82</c:v>
                </c:pt>
                <c:pt idx="6413">
                  <c:v>42.85</c:v>
                </c:pt>
                <c:pt idx="6414">
                  <c:v>42.89</c:v>
                </c:pt>
                <c:pt idx="6415">
                  <c:v>42.92</c:v>
                </c:pt>
                <c:pt idx="6416">
                  <c:v>42.96</c:v>
                </c:pt>
                <c:pt idx="6417">
                  <c:v>42.99</c:v>
                </c:pt>
                <c:pt idx="6418">
                  <c:v>43.03</c:v>
                </c:pt>
                <c:pt idx="6419">
                  <c:v>43.06</c:v>
                </c:pt>
                <c:pt idx="6420">
                  <c:v>43.09</c:v>
                </c:pt>
                <c:pt idx="6421">
                  <c:v>43.13</c:v>
                </c:pt>
                <c:pt idx="6422">
                  <c:v>43.16</c:v>
                </c:pt>
                <c:pt idx="6423">
                  <c:v>43.2</c:v>
                </c:pt>
                <c:pt idx="6424">
                  <c:v>43.23</c:v>
                </c:pt>
                <c:pt idx="6425">
                  <c:v>43.27</c:v>
                </c:pt>
                <c:pt idx="6426">
                  <c:v>43.3</c:v>
                </c:pt>
                <c:pt idx="6427">
                  <c:v>43.34</c:v>
                </c:pt>
                <c:pt idx="6428">
                  <c:v>43.37</c:v>
                </c:pt>
                <c:pt idx="6429">
                  <c:v>43.41</c:v>
                </c:pt>
                <c:pt idx="6430">
                  <c:v>43.44</c:v>
                </c:pt>
                <c:pt idx="6431">
                  <c:v>43.48</c:v>
                </c:pt>
                <c:pt idx="6432">
                  <c:v>43.51</c:v>
                </c:pt>
                <c:pt idx="6433">
                  <c:v>43.55</c:v>
                </c:pt>
                <c:pt idx="6434">
                  <c:v>43.59</c:v>
                </c:pt>
                <c:pt idx="6435">
                  <c:v>43.62</c:v>
                </c:pt>
                <c:pt idx="6436">
                  <c:v>43.66</c:v>
                </c:pt>
                <c:pt idx="6437">
                  <c:v>43.69</c:v>
                </c:pt>
                <c:pt idx="6438">
                  <c:v>43.73</c:v>
                </c:pt>
                <c:pt idx="6439">
                  <c:v>43.77</c:v>
                </c:pt>
                <c:pt idx="6440">
                  <c:v>43.8</c:v>
                </c:pt>
                <c:pt idx="6441">
                  <c:v>43.84</c:v>
                </c:pt>
                <c:pt idx="6442">
                  <c:v>43.87</c:v>
                </c:pt>
                <c:pt idx="6443">
                  <c:v>43.91</c:v>
                </c:pt>
                <c:pt idx="6444">
                  <c:v>43.95</c:v>
                </c:pt>
                <c:pt idx="6445">
                  <c:v>43.98</c:v>
                </c:pt>
                <c:pt idx="6446">
                  <c:v>44.02</c:v>
                </c:pt>
                <c:pt idx="6447">
                  <c:v>44.05</c:v>
                </c:pt>
                <c:pt idx="6448">
                  <c:v>44.09</c:v>
                </c:pt>
                <c:pt idx="6449">
                  <c:v>44.13</c:v>
                </c:pt>
                <c:pt idx="6450">
                  <c:v>44.16</c:v>
                </c:pt>
                <c:pt idx="6451">
                  <c:v>44.2</c:v>
                </c:pt>
                <c:pt idx="6452">
                  <c:v>44.23</c:v>
                </c:pt>
                <c:pt idx="6453">
                  <c:v>44.27</c:v>
                </c:pt>
                <c:pt idx="6454">
                  <c:v>44.3</c:v>
                </c:pt>
                <c:pt idx="6455">
                  <c:v>44.34</c:v>
                </c:pt>
                <c:pt idx="6456">
                  <c:v>44.37</c:v>
                </c:pt>
                <c:pt idx="6457">
                  <c:v>44.41</c:v>
                </c:pt>
                <c:pt idx="6458">
                  <c:v>44.44</c:v>
                </c:pt>
                <c:pt idx="6459">
                  <c:v>44.48</c:v>
                </c:pt>
                <c:pt idx="6460">
                  <c:v>44.51</c:v>
                </c:pt>
                <c:pt idx="6461">
                  <c:v>44.54</c:v>
                </c:pt>
                <c:pt idx="6462">
                  <c:v>44.58</c:v>
                </c:pt>
                <c:pt idx="6463">
                  <c:v>44.61</c:v>
                </c:pt>
                <c:pt idx="6464">
                  <c:v>44.65</c:v>
                </c:pt>
                <c:pt idx="6465">
                  <c:v>44.68</c:v>
                </c:pt>
                <c:pt idx="6466">
                  <c:v>44.72</c:v>
                </c:pt>
                <c:pt idx="6467">
                  <c:v>44.75</c:v>
                </c:pt>
                <c:pt idx="6468">
                  <c:v>44.78</c:v>
                </c:pt>
                <c:pt idx="6469">
                  <c:v>44.82</c:v>
                </c:pt>
                <c:pt idx="6470">
                  <c:v>44.85</c:v>
                </c:pt>
                <c:pt idx="6471">
                  <c:v>44.89</c:v>
                </c:pt>
                <c:pt idx="6472">
                  <c:v>44.92</c:v>
                </c:pt>
                <c:pt idx="6473">
                  <c:v>44.95</c:v>
                </c:pt>
                <c:pt idx="6474">
                  <c:v>44.99</c:v>
                </c:pt>
                <c:pt idx="6475">
                  <c:v>45.02</c:v>
                </c:pt>
                <c:pt idx="6476">
                  <c:v>45.06</c:v>
                </c:pt>
                <c:pt idx="6477">
                  <c:v>45.09</c:v>
                </c:pt>
                <c:pt idx="6478">
                  <c:v>45.12</c:v>
                </c:pt>
                <c:pt idx="6479">
                  <c:v>45.16</c:v>
                </c:pt>
                <c:pt idx="6480">
                  <c:v>45.19</c:v>
                </c:pt>
                <c:pt idx="6481">
                  <c:v>45.22</c:v>
                </c:pt>
                <c:pt idx="6482">
                  <c:v>45.25</c:v>
                </c:pt>
                <c:pt idx="6483">
                  <c:v>45.29</c:v>
                </c:pt>
                <c:pt idx="6484">
                  <c:v>45.32</c:v>
                </c:pt>
                <c:pt idx="6485">
                  <c:v>45.35</c:v>
                </c:pt>
                <c:pt idx="6486">
                  <c:v>45.39</c:v>
                </c:pt>
                <c:pt idx="6487">
                  <c:v>45.42</c:v>
                </c:pt>
                <c:pt idx="6488">
                  <c:v>45.45</c:v>
                </c:pt>
                <c:pt idx="6489">
                  <c:v>45.48</c:v>
                </c:pt>
                <c:pt idx="6490">
                  <c:v>45.52</c:v>
                </c:pt>
                <c:pt idx="6491">
                  <c:v>45.55</c:v>
                </c:pt>
                <c:pt idx="6492">
                  <c:v>45.58</c:v>
                </c:pt>
                <c:pt idx="6493">
                  <c:v>45.62</c:v>
                </c:pt>
                <c:pt idx="6494">
                  <c:v>45.65</c:v>
                </c:pt>
                <c:pt idx="6495">
                  <c:v>45.68</c:v>
                </c:pt>
                <c:pt idx="6496">
                  <c:v>45.71</c:v>
                </c:pt>
                <c:pt idx="6497">
                  <c:v>45.75</c:v>
                </c:pt>
                <c:pt idx="6498">
                  <c:v>45.78</c:v>
                </c:pt>
                <c:pt idx="6499">
                  <c:v>45.81</c:v>
                </c:pt>
                <c:pt idx="6500">
                  <c:v>45.84</c:v>
                </c:pt>
                <c:pt idx="6501">
                  <c:v>45.88</c:v>
                </c:pt>
                <c:pt idx="6502">
                  <c:v>45.91</c:v>
                </c:pt>
                <c:pt idx="6503">
                  <c:v>45.94</c:v>
                </c:pt>
                <c:pt idx="6504">
                  <c:v>45.98</c:v>
                </c:pt>
                <c:pt idx="6505">
                  <c:v>46.01</c:v>
                </c:pt>
                <c:pt idx="6506">
                  <c:v>46.04</c:v>
                </c:pt>
                <c:pt idx="6507">
                  <c:v>46.07</c:v>
                </c:pt>
                <c:pt idx="6508">
                  <c:v>46.11</c:v>
                </c:pt>
                <c:pt idx="6509">
                  <c:v>46.14</c:v>
                </c:pt>
                <c:pt idx="6510">
                  <c:v>46.17</c:v>
                </c:pt>
                <c:pt idx="6511">
                  <c:v>46.2</c:v>
                </c:pt>
                <c:pt idx="6512">
                  <c:v>46.23</c:v>
                </c:pt>
                <c:pt idx="6513">
                  <c:v>46.27</c:v>
                </c:pt>
                <c:pt idx="6514">
                  <c:v>46.3</c:v>
                </c:pt>
                <c:pt idx="6515">
                  <c:v>46.33</c:v>
                </c:pt>
                <c:pt idx="6516">
                  <c:v>46.36</c:v>
                </c:pt>
                <c:pt idx="6517">
                  <c:v>46.39</c:v>
                </c:pt>
                <c:pt idx="6518">
                  <c:v>46.43</c:v>
                </c:pt>
                <c:pt idx="6519">
                  <c:v>46.46</c:v>
                </c:pt>
                <c:pt idx="6520">
                  <c:v>46.49</c:v>
                </c:pt>
                <c:pt idx="6521">
                  <c:v>46.52</c:v>
                </c:pt>
                <c:pt idx="6522">
                  <c:v>46.55</c:v>
                </c:pt>
                <c:pt idx="6523">
                  <c:v>46.58</c:v>
                </c:pt>
                <c:pt idx="6524">
                  <c:v>46.62</c:v>
                </c:pt>
                <c:pt idx="6525">
                  <c:v>46.65</c:v>
                </c:pt>
                <c:pt idx="6526">
                  <c:v>46.68</c:v>
                </c:pt>
                <c:pt idx="6527">
                  <c:v>46.71</c:v>
                </c:pt>
                <c:pt idx="6528">
                  <c:v>46.74</c:v>
                </c:pt>
                <c:pt idx="6529">
                  <c:v>46.77</c:v>
                </c:pt>
                <c:pt idx="6530">
                  <c:v>46.8</c:v>
                </c:pt>
                <c:pt idx="6531">
                  <c:v>46.83</c:v>
                </c:pt>
                <c:pt idx="6532">
                  <c:v>46.86</c:v>
                </c:pt>
                <c:pt idx="6533">
                  <c:v>46.9</c:v>
                </c:pt>
                <c:pt idx="6534">
                  <c:v>46.93</c:v>
                </c:pt>
                <c:pt idx="6535">
                  <c:v>46.96</c:v>
                </c:pt>
                <c:pt idx="6536">
                  <c:v>46.99</c:v>
                </c:pt>
                <c:pt idx="6537">
                  <c:v>47.02</c:v>
                </c:pt>
                <c:pt idx="6538">
                  <c:v>47.05</c:v>
                </c:pt>
                <c:pt idx="6539">
                  <c:v>47.08</c:v>
                </c:pt>
                <c:pt idx="6540">
                  <c:v>47.11</c:v>
                </c:pt>
                <c:pt idx="6541">
                  <c:v>47.14</c:v>
                </c:pt>
                <c:pt idx="6542">
                  <c:v>47.17</c:v>
                </c:pt>
                <c:pt idx="6543">
                  <c:v>47.2</c:v>
                </c:pt>
                <c:pt idx="6544">
                  <c:v>47.24</c:v>
                </c:pt>
                <c:pt idx="6545">
                  <c:v>47.27</c:v>
                </c:pt>
                <c:pt idx="6546">
                  <c:v>47.3</c:v>
                </c:pt>
                <c:pt idx="6547">
                  <c:v>47.33</c:v>
                </c:pt>
                <c:pt idx="6548">
                  <c:v>47.36</c:v>
                </c:pt>
                <c:pt idx="6549">
                  <c:v>47.39</c:v>
                </c:pt>
                <c:pt idx="6550">
                  <c:v>47.42</c:v>
                </c:pt>
                <c:pt idx="6551">
                  <c:v>47.45</c:v>
                </c:pt>
                <c:pt idx="6552">
                  <c:v>47.48</c:v>
                </c:pt>
                <c:pt idx="6553">
                  <c:v>47.51</c:v>
                </c:pt>
                <c:pt idx="6554">
                  <c:v>47.55</c:v>
                </c:pt>
                <c:pt idx="6555">
                  <c:v>47.58</c:v>
                </c:pt>
                <c:pt idx="6556">
                  <c:v>47.61</c:v>
                </c:pt>
                <c:pt idx="6557">
                  <c:v>47.64</c:v>
                </c:pt>
                <c:pt idx="6558">
                  <c:v>47.67</c:v>
                </c:pt>
                <c:pt idx="6559">
                  <c:v>47.7</c:v>
                </c:pt>
                <c:pt idx="6560">
                  <c:v>47.73</c:v>
                </c:pt>
                <c:pt idx="6561">
                  <c:v>47.76</c:v>
                </c:pt>
                <c:pt idx="6562">
                  <c:v>47.8</c:v>
                </c:pt>
                <c:pt idx="6563">
                  <c:v>47.83</c:v>
                </c:pt>
                <c:pt idx="6564">
                  <c:v>47.86</c:v>
                </c:pt>
                <c:pt idx="6565">
                  <c:v>47.89</c:v>
                </c:pt>
                <c:pt idx="6566">
                  <c:v>47.92</c:v>
                </c:pt>
                <c:pt idx="6567">
                  <c:v>47.96</c:v>
                </c:pt>
                <c:pt idx="6568">
                  <c:v>47.99</c:v>
                </c:pt>
                <c:pt idx="6569">
                  <c:v>48.02</c:v>
                </c:pt>
                <c:pt idx="6570">
                  <c:v>48.05</c:v>
                </c:pt>
                <c:pt idx="6571">
                  <c:v>48.08</c:v>
                </c:pt>
                <c:pt idx="6572">
                  <c:v>48.12</c:v>
                </c:pt>
                <c:pt idx="6573">
                  <c:v>48.15</c:v>
                </c:pt>
                <c:pt idx="6574">
                  <c:v>48.18</c:v>
                </c:pt>
                <c:pt idx="6575">
                  <c:v>48.21</c:v>
                </c:pt>
                <c:pt idx="6576">
                  <c:v>48.25</c:v>
                </c:pt>
                <c:pt idx="6577">
                  <c:v>48.28</c:v>
                </c:pt>
                <c:pt idx="6578">
                  <c:v>48.31</c:v>
                </c:pt>
                <c:pt idx="6579">
                  <c:v>48.34</c:v>
                </c:pt>
                <c:pt idx="6580">
                  <c:v>48.38</c:v>
                </c:pt>
                <c:pt idx="6581">
                  <c:v>48.41</c:v>
                </c:pt>
                <c:pt idx="6582">
                  <c:v>48.44</c:v>
                </c:pt>
                <c:pt idx="6583">
                  <c:v>48.47</c:v>
                </c:pt>
                <c:pt idx="6584">
                  <c:v>48.51</c:v>
                </c:pt>
                <c:pt idx="6585">
                  <c:v>48.54</c:v>
                </c:pt>
                <c:pt idx="6586">
                  <c:v>48.57</c:v>
                </c:pt>
                <c:pt idx="6587">
                  <c:v>48.6</c:v>
                </c:pt>
                <c:pt idx="6588">
                  <c:v>48.63</c:v>
                </c:pt>
                <c:pt idx="6589">
                  <c:v>48.67</c:v>
                </c:pt>
                <c:pt idx="6590">
                  <c:v>48.7</c:v>
                </c:pt>
                <c:pt idx="6591">
                  <c:v>48.73</c:v>
                </c:pt>
                <c:pt idx="6592">
                  <c:v>48.76</c:v>
                </c:pt>
                <c:pt idx="6593">
                  <c:v>48.79</c:v>
                </c:pt>
                <c:pt idx="6594">
                  <c:v>48.82</c:v>
                </c:pt>
                <c:pt idx="6595">
                  <c:v>48.86</c:v>
                </c:pt>
                <c:pt idx="6596">
                  <c:v>48.89</c:v>
                </c:pt>
                <c:pt idx="6597">
                  <c:v>48.92</c:v>
                </c:pt>
                <c:pt idx="6598">
                  <c:v>48.95</c:v>
                </c:pt>
                <c:pt idx="6599">
                  <c:v>48.98</c:v>
                </c:pt>
                <c:pt idx="6600">
                  <c:v>49.01</c:v>
                </c:pt>
                <c:pt idx="6601">
                  <c:v>49.04</c:v>
                </c:pt>
                <c:pt idx="6602">
                  <c:v>49.08</c:v>
                </c:pt>
                <c:pt idx="6603">
                  <c:v>49.11</c:v>
                </c:pt>
                <c:pt idx="6604">
                  <c:v>49.14</c:v>
                </c:pt>
                <c:pt idx="6605">
                  <c:v>49.17</c:v>
                </c:pt>
                <c:pt idx="6606">
                  <c:v>49.2</c:v>
                </c:pt>
                <c:pt idx="6607">
                  <c:v>49.23</c:v>
                </c:pt>
                <c:pt idx="6608">
                  <c:v>49.26</c:v>
                </c:pt>
                <c:pt idx="6609">
                  <c:v>49.29</c:v>
                </c:pt>
                <c:pt idx="6610">
                  <c:v>49.32</c:v>
                </c:pt>
                <c:pt idx="6611">
                  <c:v>49.35</c:v>
                </c:pt>
                <c:pt idx="6612">
                  <c:v>49.38</c:v>
                </c:pt>
                <c:pt idx="6613">
                  <c:v>49.41</c:v>
                </c:pt>
                <c:pt idx="6614">
                  <c:v>49.44</c:v>
                </c:pt>
                <c:pt idx="6615">
                  <c:v>49.47</c:v>
                </c:pt>
                <c:pt idx="6616">
                  <c:v>49.5</c:v>
                </c:pt>
                <c:pt idx="6617">
                  <c:v>49.53</c:v>
                </c:pt>
                <c:pt idx="6618">
                  <c:v>49.56</c:v>
                </c:pt>
                <c:pt idx="6619">
                  <c:v>49.59</c:v>
                </c:pt>
                <c:pt idx="6620">
                  <c:v>49.62</c:v>
                </c:pt>
                <c:pt idx="6621">
                  <c:v>49.65</c:v>
                </c:pt>
                <c:pt idx="6622">
                  <c:v>49.68</c:v>
                </c:pt>
                <c:pt idx="6623">
                  <c:v>49.71</c:v>
                </c:pt>
                <c:pt idx="6624">
                  <c:v>49.74</c:v>
                </c:pt>
                <c:pt idx="6625">
                  <c:v>49.77</c:v>
                </c:pt>
                <c:pt idx="6626">
                  <c:v>49.8</c:v>
                </c:pt>
                <c:pt idx="6627">
                  <c:v>49.83</c:v>
                </c:pt>
                <c:pt idx="6628">
                  <c:v>49.86</c:v>
                </c:pt>
                <c:pt idx="6629">
                  <c:v>49.89</c:v>
                </c:pt>
                <c:pt idx="6630">
                  <c:v>49.92</c:v>
                </c:pt>
                <c:pt idx="6631">
                  <c:v>49.95</c:v>
                </c:pt>
                <c:pt idx="6632">
                  <c:v>49.98</c:v>
                </c:pt>
                <c:pt idx="6633">
                  <c:v>50.01</c:v>
                </c:pt>
                <c:pt idx="6634">
                  <c:v>50.04</c:v>
                </c:pt>
                <c:pt idx="6635">
                  <c:v>50.07</c:v>
                </c:pt>
                <c:pt idx="6636">
                  <c:v>50.1</c:v>
                </c:pt>
                <c:pt idx="6637">
                  <c:v>50.13</c:v>
                </c:pt>
                <c:pt idx="6638">
                  <c:v>50.16</c:v>
                </c:pt>
                <c:pt idx="6639">
                  <c:v>50.19</c:v>
                </c:pt>
                <c:pt idx="6640">
                  <c:v>50.22</c:v>
                </c:pt>
                <c:pt idx="6641">
                  <c:v>50.25</c:v>
                </c:pt>
                <c:pt idx="6642">
                  <c:v>50.28</c:v>
                </c:pt>
                <c:pt idx="6643">
                  <c:v>50.31</c:v>
                </c:pt>
                <c:pt idx="6644">
                  <c:v>50.34</c:v>
                </c:pt>
                <c:pt idx="6645">
                  <c:v>50.37</c:v>
                </c:pt>
                <c:pt idx="6646">
                  <c:v>50.4</c:v>
                </c:pt>
                <c:pt idx="6647">
                  <c:v>50.44</c:v>
                </c:pt>
                <c:pt idx="6648">
                  <c:v>50.47</c:v>
                </c:pt>
                <c:pt idx="6649">
                  <c:v>50.5</c:v>
                </c:pt>
                <c:pt idx="6650">
                  <c:v>50.53</c:v>
                </c:pt>
                <c:pt idx="6651">
                  <c:v>50.56</c:v>
                </c:pt>
                <c:pt idx="6652">
                  <c:v>50.59</c:v>
                </c:pt>
                <c:pt idx="6653">
                  <c:v>50.62</c:v>
                </c:pt>
                <c:pt idx="6654">
                  <c:v>50.65</c:v>
                </c:pt>
                <c:pt idx="6655">
                  <c:v>50.68</c:v>
                </c:pt>
                <c:pt idx="6656">
                  <c:v>50.71</c:v>
                </c:pt>
                <c:pt idx="6657">
                  <c:v>50.75</c:v>
                </c:pt>
                <c:pt idx="6658">
                  <c:v>50.78</c:v>
                </c:pt>
                <c:pt idx="6659">
                  <c:v>50.81</c:v>
                </c:pt>
                <c:pt idx="6660">
                  <c:v>50.84</c:v>
                </c:pt>
                <c:pt idx="6661">
                  <c:v>50.87</c:v>
                </c:pt>
                <c:pt idx="6662">
                  <c:v>50.9</c:v>
                </c:pt>
                <c:pt idx="6663">
                  <c:v>50.93</c:v>
                </c:pt>
                <c:pt idx="6664">
                  <c:v>50.97</c:v>
                </c:pt>
                <c:pt idx="6665">
                  <c:v>51</c:v>
                </c:pt>
                <c:pt idx="6666">
                  <c:v>51.03</c:v>
                </c:pt>
                <c:pt idx="6667">
                  <c:v>51.06</c:v>
                </c:pt>
                <c:pt idx="6668">
                  <c:v>51.09</c:v>
                </c:pt>
                <c:pt idx="6669">
                  <c:v>51.13</c:v>
                </c:pt>
                <c:pt idx="6670">
                  <c:v>51.16</c:v>
                </c:pt>
                <c:pt idx="6671">
                  <c:v>51.19</c:v>
                </c:pt>
                <c:pt idx="6672">
                  <c:v>51.22</c:v>
                </c:pt>
                <c:pt idx="6673">
                  <c:v>51.25</c:v>
                </c:pt>
                <c:pt idx="6674">
                  <c:v>51.28</c:v>
                </c:pt>
                <c:pt idx="6675">
                  <c:v>51.32</c:v>
                </c:pt>
                <c:pt idx="6676">
                  <c:v>51.35</c:v>
                </c:pt>
                <c:pt idx="6677">
                  <c:v>51.38</c:v>
                </c:pt>
                <c:pt idx="6678">
                  <c:v>51.41</c:v>
                </c:pt>
                <c:pt idx="6679">
                  <c:v>51.44</c:v>
                </c:pt>
                <c:pt idx="6680">
                  <c:v>51.48</c:v>
                </c:pt>
                <c:pt idx="6681">
                  <c:v>51.51</c:v>
                </c:pt>
                <c:pt idx="6682">
                  <c:v>51.54</c:v>
                </c:pt>
                <c:pt idx="6683">
                  <c:v>51.57</c:v>
                </c:pt>
                <c:pt idx="6684">
                  <c:v>51.6</c:v>
                </c:pt>
                <c:pt idx="6685">
                  <c:v>51.63</c:v>
                </c:pt>
                <c:pt idx="6686">
                  <c:v>51.66</c:v>
                </c:pt>
                <c:pt idx="6687">
                  <c:v>51.7</c:v>
                </c:pt>
                <c:pt idx="6688">
                  <c:v>51.73</c:v>
                </c:pt>
                <c:pt idx="6689">
                  <c:v>51.76</c:v>
                </c:pt>
                <c:pt idx="6690">
                  <c:v>51.79</c:v>
                </c:pt>
                <c:pt idx="6691">
                  <c:v>51.82</c:v>
                </c:pt>
                <c:pt idx="6692">
                  <c:v>51.85</c:v>
                </c:pt>
                <c:pt idx="6693">
                  <c:v>51.88</c:v>
                </c:pt>
                <c:pt idx="6694">
                  <c:v>51.91</c:v>
                </c:pt>
                <c:pt idx="6695">
                  <c:v>51.95</c:v>
                </c:pt>
                <c:pt idx="6696">
                  <c:v>51.98</c:v>
                </c:pt>
                <c:pt idx="6697">
                  <c:v>52.01</c:v>
                </c:pt>
                <c:pt idx="6698">
                  <c:v>52.04</c:v>
                </c:pt>
                <c:pt idx="6699">
                  <c:v>52.07</c:v>
                </c:pt>
                <c:pt idx="6700">
                  <c:v>52.1</c:v>
                </c:pt>
                <c:pt idx="6701">
                  <c:v>52.13</c:v>
                </c:pt>
                <c:pt idx="6702">
                  <c:v>52.16</c:v>
                </c:pt>
                <c:pt idx="6703">
                  <c:v>52.19</c:v>
                </c:pt>
                <c:pt idx="6704">
                  <c:v>52.22</c:v>
                </c:pt>
                <c:pt idx="6705">
                  <c:v>52.25</c:v>
                </c:pt>
                <c:pt idx="6706">
                  <c:v>52.28</c:v>
                </c:pt>
                <c:pt idx="6707">
                  <c:v>52.31</c:v>
                </c:pt>
                <c:pt idx="6708">
                  <c:v>52.34</c:v>
                </c:pt>
                <c:pt idx="6709">
                  <c:v>52.37</c:v>
                </c:pt>
                <c:pt idx="6710">
                  <c:v>52.4</c:v>
                </c:pt>
                <c:pt idx="6711">
                  <c:v>52.43</c:v>
                </c:pt>
                <c:pt idx="6712">
                  <c:v>52.46</c:v>
                </c:pt>
                <c:pt idx="6713">
                  <c:v>52.49</c:v>
                </c:pt>
                <c:pt idx="6714">
                  <c:v>52.52</c:v>
                </c:pt>
                <c:pt idx="6715">
                  <c:v>52.55</c:v>
                </c:pt>
                <c:pt idx="6716">
                  <c:v>52.58</c:v>
                </c:pt>
                <c:pt idx="6717">
                  <c:v>52.61</c:v>
                </c:pt>
                <c:pt idx="6718">
                  <c:v>52.64</c:v>
                </c:pt>
                <c:pt idx="6719">
                  <c:v>52.67</c:v>
                </c:pt>
                <c:pt idx="6720">
                  <c:v>52.7</c:v>
                </c:pt>
                <c:pt idx="6721">
                  <c:v>52.73</c:v>
                </c:pt>
                <c:pt idx="6722">
                  <c:v>52.76</c:v>
                </c:pt>
                <c:pt idx="6723">
                  <c:v>52.79</c:v>
                </c:pt>
                <c:pt idx="6724">
                  <c:v>52.82</c:v>
                </c:pt>
                <c:pt idx="6725">
                  <c:v>52.85</c:v>
                </c:pt>
                <c:pt idx="6726">
                  <c:v>52.88</c:v>
                </c:pt>
                <c:pt idx="6727">
                  <c:v>52.91</c:v>
                </c:pt>
                <c:pt idx="6728">
                  <c:v>52.94</c:v>
                </c:pt>
                <c:pt idx="6729">
                  <c:v>52.97</c:v>
                </c:pt>
                <c:pt idx="6730">
                  <c:v>53</c:v>
                </c:pt>
                <c:pt idx="6731">
                  <c:v>53.03</c:v>
                </c:pt>
                <c:pt idx="6732">
                  <c:v>53.06</c:v>
                </c:pt>
                <c:pt idx="6733">
                  <c:v>53.09</c:v>
                </c:pt>
                <c:pt idx="6734">
                  <c:v>53.12</c:v>
                </c:pt>
                <c:pt idx="6735">
                  <c:v>53.15</c:v>
                </c:pt>
                <c:pt idx="6736">
                  <c:v>53.18</c:v>
                </c:pt>
                <c:pt idx="6737">
                  <c:v>53.21</c:v>
                </c:pt>
                <c:pt idx="6738">
                  <c:v>53.24</c:v>
                </c:pt>
                <c:pt idx="6739">
                  <c:v>53.27</c:v>
                </c:pt>
                <c:pt idx="6740">
                  <c:v>53.3</c:v>
                </c:pt>
                <c:pt idx="6741">
                  <c:v>53.33</c:v>
                </c:pt>
                <c:pt idx="6742">
                  <c:v>53.36</c:v>
                </c:pt>
                <c:pt idx="6743">
                  <c:v>53.39</c:v>
                </c:pt>
                <c:pt idx="6744">
                  <c:v>53.42</c:v>
                </c:pt>
                <c:pt idx="6745">
                  <c:v>53.45</c:v>
                </c:pt>
                <c:pt idx="6746">
                  <c:v>53.48</c:v>
                </c:pt>
                <c:pt idx="6747">
                  <c:v>53.51</c:v>
                </c:pt>
                <c:pt idx="6748">
                  <c:v>53.54</c:v>
                </c:pt>
                <c:pt idx="6749">
                  <c:v>53.57</c:v>
                </c:pt>
                <c:pt idx="6750">
                  <c:v>53.6</c:v>
                </c:pt>
                <c:pt idx="6751">
                  <c:v>53.63</c:v>
                </c:pt>
                <c:pt idx="6752">
                  <c:v>53.66</c:v>
                </c:pt>
                <c:pt idx="6753">
                  <c:v>53.69</c:v>
                </c:pt>
                <c:pt idx="6754">
                  <c:v>53.71</c:v>
                </c:pt>
                <c:pt idx="6755">
                  <c:v>53.74</c:v>
                </c:pt>
                <c:pt idx="6756">
                  <c:v>53.77</c:v>
                </c:pt>
                <c:pt idx="6757">
                  <c:v>53.8</c:v>
                </c:pt>
                <c:pt idx="6758">
                  <c:v>53.83</c:v>
                </c:pt>
                <c:pt idx="6759">
                  <c:v>53.86</c:v>
                </c:pt>
                <c:pt idx="6760">
                  <c:v>53.89</c:v>
                </c:pt>
                <c:pt idx="6761">
                  <c:v>53.92</c:v>
                </c:pt>
                <c:pt idx="6762">
                  <c:v>53.96</c:v>
                </c:pt>
                <c:pt idx="6763">
                  <c:v>53.99</c:v>
                </c:pt>
                <c:pt idx="6764">
                  <c:v>54.02</c:v>
                </c:pt>
                <c:pt idx="6765">
                  <c:v>54.05</c:v>
                </c:pt>
                <c:pt idx="6766">
                  <c:v>54.08</c:v>
                </c:pt>
                <c:pt idx="6767">
                  <c:v>54.11</c:v>
                </c:pt>
                <c:pt idx="6768">
                  <c:v>54.14</c:v>
                </c:pt>
                <c:pt idx="6769">
                  <c:v>54.17</c:v>
                </c:pt>
                <c:pt idx="6770">
                  <c:v>54.2</c:v>
                </c:pt>
                <c:pt idx="6771">
                  <c:v>54.23</c:v>
                </c:pt>
                <c:pt idx="6772">
                  <c:v>54.26</c:v>
                </c:pt>
                <c:pt idx="6773">
                  <c:v>54.29</c:v>
                </c:pt>
                <c:pt idx="6774">
                  <c:v>54.32</c:v>
                </c:pt>
                <c:pt idx="6775">
                  <c:v>54.35</c:v>
                </c:pt>
                <c:pt idx="6776">
                  <c:v>54.38</c:v>
                </c:pt>
                <c:pt idx="6777">
                  <c:v>54.41</c:v>
                </c:pt>
                <c:pt idx="6778">
                  <c:v>54.44</c:v>
                </c:pt>
                <c:pt idx="6779">
                  <c:v>54.47</c:v>
                </c:pt>
                <c:pt idx="6780">
                  <c:v>54.5</c:v>
                </c:pt>
                <c:pt idx="6781">
                  <c:v>54.53</c:v>
                </c:pt>
                <c:pt idx="6782">
                  <c:v>54.56</c:v>
                </c:pt>
                <c:pt idx="6783">
                  <c:v>54.59</c:v>
                </c:pt>
                <c:pt idx="6784">
                  <c:v>54.62</c:v>
                </c:pt>
                <c:pt idx="6785">
                  <c:v>54.65</c:v>
                </c:pt>
                <c:pt idx="6786">
                  <c:v>54.68</c:v>
                </c:pt>
                <c:pt idx="6787">
                  <c:v>54.71</c:v>
                </c:pt>
                <c:pt idx="6788">
                  <c:v>54.74</c:v>
                </c:pt>
                <c:pt idx="6789">
                  <c:v>54.77</c:v>
                </c:pt>
                <c:pt idx="6790">
                  <c:v>54.8</c:v>
                </c:pt>
                <c:pt idx="6791">
                  <c:v>54.83</c:v>
                </c:pt>
                <c:pt idx="6792">
                  <c:v>54.86</c:v>
                </c:pt>
                <c:pt idx="6793">
                  <c:v>54.89</c:v>
                </c:pt>
                <c:pt idx="6794">
                  <c:v>54.92</c:v>
                </c:pt>
                <c:pt idx="6795">
                  <c:v>54.95</c:v>
                </c:pt>
                <c:pt idx="6796">
                  <c:v>54.98</c:v>
                </c:pt>
                <c:pt idx="6797">
                  <c:v>55.01</c:v>
                </c:pt>
                <c:pt idx="6798">
                  <c:v>55.04</c:v>
                </c:pt>
                <c:pt idx="6799">
                  <c:v>55.07</c:v>
                </c:pt>
                <c:pt idx="6800">
                  <c:v>55.1</c:v>
                </c:pt>
                <c:pt idx="6801">
                  <c:v>55.13</c:v>
                </c:pt>
                <c:pt idx="6802">
                  <c:v>55.16</c:v>
                </c:pt>
                <c:pt idx="6803">
                  <c:v>55.19</c:v>
                </c:pt>
                <c:pt idx="6804">
                  <c:v>55.22</c:v>
                </c:pt>
                <c:pt idx="6805">
                  <c:v>55.25</c:v>
                </c:pt>
                <c:pt idx="6806">
                  <c:v>55.28</c:v>
                </c:pt>
                <c:pt idx="6807">
                  <c:v>55.32</c:v>
                </c:pt>
                <c:pt idx="6808">
                  <c:v>55.35</c:v>
                </c:pt>
                <c:pt idx="6809">
                  <c:v>55.38</c:v>
                </c:pt>
                <c:pt idx="6810">
                  <c:v>55.41</c:v>
                </c:pt>
                <c:pt idx="6811">
                  <c:v>55.44</c:v>
                </c:pt>
                <c:pt idx="6812">
                  <c:v>55.47</c:v>
                </c:pt>
                <c:pt idx="6813">
                  <c:v>55.5</c:v>
                </c:pt>
                <c:pt idx="6814">
                  <c:v>55.53</c:v>
                </c:pt>
                <c:pt idx="6815">
                  <c:v>55.56</c:v>
                </c:pt>
                <c:pt idx="6816">
                  <c:v>55.59</c:v>
                </c:pt>
                <c:pt idx="6817">
                  <c:v>55.62</c:v>
                </c:pt>
                <c:pt idx="6818">
                  <c:v>55.65</c:v>
                </c:pt>
                <c:pt idx="6819">
                  <c:v>55.68</c:v>
                </c:pt>
                <c:pt idx="6820">
                  <c:v>55.72</c:v>
                </c:pt>
                <c:pt idx="6821">
                  <c:v>55.75</c:v>
                </c:pt>
                <c:pt idx="6822">
                  <c:v>55.78</c:v>
                </c:pt>
                <c:pt idx="6823">
                  <c:v>55.81</c:v>
                </c:pt>
                <c:pt idx="6824">
                  <c:v>55.84</c:v>
                </c:pt>
                <c:pt idx="6825">
                  <c:v>55.87</c:v>
                </c:pt>
                <c:pt idx="6826">
                  <c:v>55.9</c:v>
                </c:pt>
                <c:pt idx="6827">
                  <c:v>55.93</c:v>
                </c:pt>
                <c:pt idx="6828">
                  <c:v>55.97</c:v>
                </c:pt>
                <c:pt idx="6829">
                  <c:v>56</c:v>
                </c:pt>
                <c:pt idx="6830">
                  <c:v>56.03</c:v>
                </c:pt>
                <c:pt idx="6831">
                  <c:v>56.06</c:v>
                </c:pt>
                <c:pt idx="6832">
                  <c:v>56.09</c:v>
                </c:pt>
                <c:pt idx="6833">
                  <c:v>56.12</c:v>
                </c:pt>
                <c:pt idx="6834">
                  <c:v>56.16</c:v>
                </c:pt>
                <c:pt idx="6835">
                  <c:v>56.19</c:v>
                </c:pt>
                <c:pt idx="6836">
                  <c:v>56.22</c:v>
                </c:pt>
                <c:pt idx="6837">
                  <c:v>56.25</c:v>
                </c:pt>
                <c:pt idx="6838">
                  <c:v>56.28</c:v>
                </c:pt>
                <c:pt idx="6839">
                  <c:v>56.32</c:v>
                </c:pt>
                <c:pt idx="6840">
                  <c:v>56.35</c:v>
                </c:pt>
                <c:pt idx="6841">
                  <c:v>56.38</c:v>
                </c:pt>
                <c:pt idx="6842">
                  <c:v>56.41</c:v>
                </c:pt>
                <c:pt idx="6843">
                  <c:v>56.44</c:v>
                </c:pt>
                <c:pt idx="6844">
                  <c:v>56.48</c:v>
                </c:pt>
                <c:pt idx="6845">
                  <c:v>56.51</c:v>
                </c:pt>
                <c:pt idx="6846">
                  <c:v>56.54</c:v>
                </c:pt>
                <c:pt idx="6847">
                  <c:v>56.57</c:v>
                </c:pt>
                <c:pt idx="6848">
                  <c:v>56.6</c:v>
                </c:pt>
                <c:pt idx="6849">
                  <c:v>56.64</c:v>
                </c:pt>
                <c:pt idx="6850">
                  <c:v>56.67</c:v>
                </c:pt>
                <c:pt idx="6851">
                  <c:v>56.7</c:v>
                </c:pt>
                <c:pt idx="6852">
                  <c:v>56.73</c:v>
                </c:pt>
                <c:pt idx="6853">
                  <c:v>56.76</c:v>
                </c:pt>
                <c:pt idx="6854">
                  <c:v>56.79</c:v>
                </c:pt>
                <c:pt idx="6855">
                  <c:v>56.82</c:v>
                </c:pt>
                <c:pt idx="6856">
                  <c:v>56.86</c:v>
                </c:pt>
                <c:pt idx="6857">
                  <c:v>56.89</c:v>
                </c:pt>
                <c:pt idx="6858">
                  <c:v>56.92</c:v>
                </c:pt>
                <c:pt idx="6859">
                  <c:v>56.95</c:v>
                </c:pt>
                <c:pt idx="6860">
                  <c:v>56.98</c:v>
                </c:pt>
                <c:pt idx="6861">
                  <c:v>57.01</c:v>
                </c:pt>
                <c:pt idx="6862">
                  <c:v>57.04</c:v>
                </c:pt>
                <c:pt idx="6863">
                  <c:v>57.08</c:v>
                </c:pt>
                <c:pt idx="6864">
                  <c:v>57.11</c:v>
                </c:pt>
                <c:pt idx="6865">
                  <c:v>57.14</c:v>
                </c:pt>
                <c:pt idx="6866">
                  <c:v>57.17</c:v>
                </c:pt>
                <c:pt idx="6867">
                  <c:v>57.2</c:v>
                </c:pt>
                <c:pt idx="6868">
                  <c:v>57.23</c:v>
                </c:pt>
                <c:pt idx="6869">
                  <c:v>57.26</c:v>
                </c:pt>
                <c:pt idx="6870">
                  <c:v>57.29</c:v>
                </c:pt>
                <c:pt idx="6871">
                  <c:v>57.32</c:v>
                </c:pt>
                <c:pt idx="6872">
                  <c:v>57.35</c:v>
                </c:pt>
                <c:pt idx="6873">
                  <c:v>57.39</c:v>
                </c:pt>
                <c:pt idx="6874">
                  <c:v>57.42</c:v>
                </c:pt>
                <c:pt idx="6875">
                  <c:v>57.45</c:v>
                </c:pt>
                <c:pt idx="6876">
                  <c:v>57.48</c:v>
                </c:pt>
                <c:pt idx="6877">
                  <c:v>57.51</c:v>
                </c:pt>
                <c:pt idx="6878">
                  <c:v>57.54</c:v>
                </c:pt>
                <c:pt idx="6879">
                  <c:v>57.57</c:v>
                </c:pt>
                <c:pt idx="6880">
                  <c:v>57.6</c:v>
                </c:pt>
                <c:pt idx="6881">
                  <c:v>57.63</c:v>
                </c:pt>
                <c:pt idx="6882">
                  <c:v>57.66</c:v>
                </c:pt>
                <c:pt idx="6883">
                  <c:v>57.69</c:v>
                </c:pt>
                <c:pt idx="6884">
                  <c:v>57.72</c:v>
                </c:pt>
                <c:pt idx="6885">
                  <c:v>57.75</c:v>
                </c:pt>
                <c:pt idx="6886">
                  <c:v>57.78</c:v>
                </c:pt>
                <c:pt idx="6887">
                  <c:v>57.81</c:v>
                </c:pt>
                <c:pt idx="6888">
                  <c:v>57.84</c:v>
                </c:pt>
                <c:pt idx="6889">
                  <c:v>57.87</c:v>
                </c:pt>
                <c:pt idx="6890">
                  <c:v>57.9</c:v>
                </c:pt>
                <c:pt idx="6891">
                  <c:v>57.93</c:v>
                </c:pt>
                <c:pt idx="6892">
                  <c:v>57.96</c:v>
                </c:pt>
                <c:pt idx="6893">
                  <c:v>57.99</c:v>
                </c:pt>
                <c:pt idx="6894">
                  <c:v>58.02</c:v>
                </c:pt>
                <c:pt idx="6895">
                  <c:v>58.05</c:v>
                </c:pt>
                <c:pt idx="6896">
                  <c:v>58.08</c:v>
                </c:pt>
                <c:pt idx="6897">
                  <c:v>58.11</c:v>
                </c:pt>
                <c:pt idx="6898">
                  <c:v>58.14</c:v>
                </c:pt>
                <c:pt idx="6899">
                  <c:v>58.16</c:v>
                </c:pt>
                <c:pt idx="6900">
                  <c:v>58.19</c:v>
                </c:pt>
                <c:pt idx="6901">
                  <c:v>58.22</c:v>
                </c:pt>
                <c:pt idx="6902">
                  <c:v>58.25</c:v>
                </c:pt>
                <c:pt idx="6903">
                  <c:v>58.28</c:v>
                </c:pt>
                <c:pt idx="6904">
                  <c:v>58.31</c:v>
                </c:pt>
                <c:pt idx="6905">
                  <c:v>58.34</c:v>
                </c:pt>
                <c:pt idx="6906">
                  <c:v>58.37</c:v>
                </c:pt>
                <c:pt idx="6907">
                  <c:v>58.39</c:v>
                </c:pt>
                <c:pt idx="6908">
                  <c:v>58.42</c:v>
                </c:pt>
                <c:pt idx="6909">
                  <c:v>58.45</c:v>
                </c:pt>
                <c:pt idx="6910">
                  <c:v>58.48</c:v>
                </c:pt>
                <c:pt idx="6911">
                  <c:v>58.51</c:v>
                </c:pt>
                <c:pt idx="6912">
                  <c:v>58.54</c:v>
                </c:pt>
                <c:pt idx="6913">
                  <c:v>58.56</c:v>
                </c:pt>
                <c:pt idx="6914">
                  <c:v>58.59</c:v>
                </c:pt>
                <c:pt idx="6915">
                  <c:v>58.62</c:v>
                </c:pt>
                <c:pt idx="6916">
                  <c:v>58.65</c:v>
                </c:pt>
                <c:pt idx="6917">
                  <c:v>58.68</c:v>
                </c:pt>
                <c:pt idx="6918">
                  <c:v>58.7</c:v>
                </c:pt>
                <c:pt idx="6919">
                  <c:v>58.73</c:v>
                </c:pt>
                <c:pt idx="6920">
                  <c:v>58.76</c:v>
                </c:pt>
                <c:pt idx="6921">
                  <c:v>58.79</c:v>
                </c:pt>
                <c:pt idx="6922">
                  <c:v>58.82</c:v>
                </c:pt>
                <c:pt idx="6923">
                  <c:v>58.84</c:v>
                </c:pt>
                <c:pt idx="6924">
                  <c:v>58.87</c:v>
                </c:pt>
                <c:pt idx="6925">
                  <c:v>58.9</c:v>
                </c:pt>
                <c:pt idx="6926">
                  <c:v>58.93</c:v>
                </c:pt>
                <c:pt idx="6927">
                  <c:v>58.96</c:v>
                </c:pt>
                <c:pt idx="6928">
                  <c:v>58.99</c:v>
                </c:pt>
                <c:pt idx="6929">
                  <c:v>59.01</c:v>
                </c:pt>
                <c:pt idx="6930">
                  <c:v>59.04</c:v>
                </c:pt>
                <c:pt idx="6931">
                  <c:v>59.07</c:v>
                </c:pt>
                <c:pt idx="6932">
                  <c:v>59.1</c:v>
                </c:pt>
                <c:pt idx="6933">
                  <c:v>59.13</c:v>
                </c:pt>
                <c:pt idx="6934">
                  <c:v>59.16</c:v>
                </c:pt>
                <c:pt idx="6935">
                  <c:v>59.18</c:v>
                </c:pt>
                <c:pt idx="6936">
                  <c:v>59.21</c:v>
                </c:pt>
                <c:pt idx="6937">
                  <c:v>59.24</c:v>
                </c:pt>
                <c:pt idx="6938">
                  <c:v>59.27</c:v>
                </c:pt>
                <c:pt idx="6939">
                  <c:v>59.3</c:v>
                </c:pt>
                <c:pt idx="6940">
                  <c:v>59.33</c:v>
                </c:pt>
                <c:pt idx="6941">
                  <c:v>59.36</c:v>
                </c:pt>
                <c:pt idx="6942">
                  <c:v>59.39</c:v>
                </c:pt>
                <c:pt idx="6943">
                  <c:v>59.41</c:v>
                </c:pt>
                <c:pt idx="6944">
                  <c:v>59.44</c:v>
                </c:pt>
                <c:pt idx="6945">
                  <c:v>59.47</c:v>
                </c:pt>
                <c:pt idx="6946">
                  <c:v>59.5</c:v>
                </c:pt>
                <c:pt idx="6947">
                  <c:v>59.53</c:v>
                </c:pt>
                <c:pt idx="6948">
                  <c:v>59.56</c:v>
                </c:pt>
                <c:pt idx="6949">
                  <c:v>59.59</c:v>
                </c:pt>
                <c:pt idx="6950">
                  <c:v>59.62</c:v>
                </c:pt>
                <c:pt idx="6951">
                  <c:v>59.65</c:v>
                </c:pt>
                <c:pt idx="6952">
                  <c:v>59.68</c:v>
                </c:pt>
                <c:pt idx="6953">
                  <c:v>59.71</c:v>
                </c:pt>
                <c:pt idx="6954">
                  <c:v>59.74</c:v>
                </c:pt>
                <c:pt idx="6955">
                  <c:v>59.77</c:v>
                </c:pt>
                <c:pt idx="6956">
                  <c:v>59.8</c:v>
                </c:pt>
                <c:pt idx="6957">
                  <c:v>59.83</c:v>
                </c:pt>
                <c:pt idx="6958">
                  <c:v>59.86</c:v>
                </c:pt>
                <c:pt idx="6959">
                  <c:v>59.89</c:v>
                </c:pt>
                <c:pt idx="6960">
                  <c:v>59.92</c:v>
                </c:pt>
                <c:pt idx="6961">
                  <c:v>59.95</c:v>
                </c:pt>
                <c:pt idx="6962">
                  <c:v>59.98</c:v>
                </c:pt>
                <c:pt idx="6963">
                  <c:v>60</c:v>
                </c:pt>
                <c:pt idx="6964">
                  <c:v>60.03</c:v>
                </c:pt>
                <c:pt idx="6965">
                  <c:v>60.06</c:v>
                </c:pt>
                <c:pt idx="6966">
                  <c:v>60.09</c:v>
                </c:pt>
                <c:pt idx="6967">
                  <c:v>60.12</c:v>
                </c:pt>
                <c:pt idx="6968">
                  <c:v>60.15</c:v>
                </c:pt>
                <c:pt idx="6969">
                  <c:v>60.18</c:v>
                </c:pt>
                <c:pt idx="6970">
                  <c:v>60.21</c:v>
                </c:pt>
                <c:pt idx="6971">
                  <c:v>60.24</c:v>
                </c:pt>
                <c:pt idx="6972">
                  <c:v>60.27</c:v>
                </c:pt>
                <c:pt idx="6973">
                  <c:v>60.3</c:v>
                </c:pt>
                <c:pt idx="6974">
                  <c:v>60.33</c:v>
                </c:pt>
                <c:pt idx="6975">
                  <c:v>60.36</c:v>
                </c:pt>
                <c:pt idx="6976">
                  <c:v>60.39</c:v>
                </c:pt>
                <c:pt idx="6977">
                  <c:v>60.42</c:v>
                </c:pt>
                <c:pt idx="6978">
                  <c:v>60.45</c:v>
                </c:pt>
                <c:pt idx="6979">
                  <c:v>60.48</c:v>
                </c:pt>
                <c:pt idx="6980">
                  <c:v>60.51</c:v>
                </c:pt>
                <c:pt idx="6981">
                  <c:v>60.54</c:v>
                </c:pt>
                <c:pt idx="6982">
                  <c:v>60.57</c:v>
                </c:pt>
                <c:pt idx="6983">
                  <c:v>60.6</c:v>
                </c:pt>
                <c:pt idx="6984">
                  <c:v>60.62</c:v>
                </c:pt>
                <c:pt idx="6985">
                  <c:v>60.65</c:v>
                </c:pt>
                <c:pt idx="6986">
                  <c:v>60.68</c:v>
                </c:pt>
                <c:pt idx="6987">
                  <c:v>60.71</c:v>
                </c:pt>
                <c:pt idx="6988">
                  <c:v>60.74</c:v>
                </c:pt>
                <c:pt idx="6989">
                  <c:v>60.77</c:v>
                </c:pt>
                <c:pt idx="6990">
                  <c:v>60.8</c:v>
                </c:pt>
                <c:pt idx="6991">
                  <c:v>60.83</c:v>
                </c:pt>
                <c:pt idx="6992">
                  <c:v>60.86</c:v>
                </c:pt>
                <c:pt idx="6993">
                  <c:v>60.89</c:v>
                </c:pt>
                <c:pt idx="6994">
                  <c:v>60.92</c:v>
                </c:pt>
                <c:pt idx="6995">
                  <c:v>60.95</c:v>
                </c:pt>
                <c:pt idx="6996">
                  <c:v>60.97</c:v>
                </c:pt>
                <c:pt idx="6997">
                  <c:v>61</c:v>
                </c:pt>
                <c:pt idx="6998">
                  <c:v>61.03</c:v>
                </c:pt>
                <c:pt idx="6999">
                  <c:v>61.06</c:v>
                </c:pt>
                <c:pt idx="7000">
                  <c:v>61.09</c:v>
                </c:pt>
                <c:pt idx="7001">
                  <c:v>61.12</c:v>
                </c:pt>
                <c:pt idx="7002">
                  <c:v>61.15</c:v>
                </c:pt>
                <c:pt idx="7003">
                  <c:v>61.17</c:v>
                </c:pt>
                <c:pt idx="7004">
                  <c:v>61.2</c:v>
                </c:pt>
                <c:pt idx="7005">
                  <c:v>61.23</c:v>
                </c:pt>
                <c:pt idx="7006">
                  <c:v>61.26</c:v>
                </c:pt>
                <c:pt idx="7007">
                  <c:v>61.29</c:v>
                </c:pt>
                <c:pt idx="7008">
                  <c:v>61.32</c:v>
                </c:pt>
                <c:pt idx="7009">
                  <c:v>61.34</c:v>
                </c:pt>
                <c:pt idx="7010">
                  <c:v>61.37</c:v>
                </c:pt>
                <c:pt idx="7011">
                  <c:v>61.4</c:v>
                </c:pt>
                <c:pt idx="7012">
                  <c:v>61.43</c:v>
                </c:pt>
                <c:pt idx="7013">
                  <c:v>61.46</c:v>
                </c:pt>
                <c:pt idx="7014">
                  <c:v>61.48</c:v>
                </c:pt>
                <c:pt idx="7015">
                  <c:v>61.51</c:v>
                </c:pt>
                <c:pt idx="7016">
                  <c:v>61.54</c:v>
                </c:pt>
                <c:pt idx="7017">
                  <c:v>61.57</c:v>
                </c:pt>
                <c:pt idx="7018">
                  <c:v>61.6</c:v>
                </c:pt>
                <c:pt idx="7019">
                  <c:v>61.62</c:v>
                </c:pt>
                <c:pt idx="7020">
                  <c:v>61.65</c:v>
                </c:pt>
                <c:pt idx="7021">
                  <c:v>61.68</c:v>
                </c:pt>
                <c:pt idx="7022">
                  <c:v>61.71</c:v>
                </c:pt>
                <c:pt idx="7023">
                  <c:v>61.74</c:v>
                </c:pt>
                <c:pt idx="7024">
                  <c:v>61.76</c:v>
                </c:pt>
                <c:pt idx="7025">
                  <c:v>61.79</c:v>
                </c:pt>
                <c:pt idx="7026">
                  <c:v>61.82</c:v>
                </c:pt>
                <c:pt idx="7027">
                  <c:v>61.85</c:v>
                </c:pt>
                <c:pt idx="7028">
                  <c:v>61.88</c:v>
                </c:pt>
                <c:pt idx="7029">
                  <c:v>61.9</c:v>
                </c:pt>
                <c:pt idx="7030">
                  <c:v>61.93</c:v>
                </c:pt>
                <c:pt idx="7031">
                  <c:v>61.96</c:v>
                </c:pt>
                <c:pt idx="7032">
                  <c:v>61.99</c:v>
                </c:pt>
                <c:pt idx="7033">
                  <c:v>62.02</c:v>
                </c:pt>
                <c:pt idx="7034">
                  <c:v>62.05</c:v>
                </c:pt>
                <c:pt idx="7035">
                  <c:v>62.07</c:v>
                </c:pt>
                <c:pt idx="7036">
                  <c:v>62.1</c:v>
                </c:pt>
                <c:pt idx="7037">
                  <c:v>62.13</c:v>
                </c:pt>
                <c:pt idx="7038">
                  <c:v>62.16</c:v>
                </c:pt>
                <c:pt idx="7039">
                  <c:v>62.19</c:v>
                </c:pt>
                <c:pt idx="7040">
                  <c:v>62.22</c:v>
                </c:pt>
                <c:pt idx="7041">
                  <c:v>62.25</c:v>
                </c:pt>
                <c:pt idx="7042">
                  <c:v>62.28</c:v>
                </c:pt>
                <c:pt idx="7043">
                  <c:v>62.3</c:v>
                </c:pt>
                <c:pt idx="7044">
                  <c:v>62.33</c:v>
                </c:pt>
                <c:pt idx="7045">
                  <c:v>62.36</c:v>
                </c:pt>
                <c:pt idx="7046">
                  <c:v>62.39</c:v>
                </c:pt>
                <c:pt idx="7047">
                  <c:v>62.42</c:v>
                </c:pt>
                <c:pt idx="7048">
                  <c:v>62.45</c:v>
                </c:pt>
                <c:pt idx="7049">
                  <c:v>62.48</c:v>
                </c:pt>
                <c:pt idx="7050">
                  <c:v>62.51</c:v>
                </c:pt>
                <c:pt idx="7051">
                  <c:v>62.54</c:v>
                </c:pt>
                <c:pt idx="7052">
                  <c:v>62.57</c:v>
                </c:pt>
                <c:pt idx="7053">
                  <c:v>62.6</c:v>
                </c:pt>
                <c:pt idx="7054">
                  <c:v>62.63</c:v>
                </c:pt>
                <c:pt idx="7055">
                  <c:v>62.66</c:v>
                </c:pt>
                <c:pt idx="7056">
                  <c:v>62.69</c:v>
                </c:pt>
                <c:pt idx="7057">
                  <c:v>62.72</c:v>
                </c:pt>
                <c:pt idx="7058">
                  <c:v>62.75</c:v>
                </c:pt>
                <c:pt idx="7059">
                  <c:v>62.78</c:v>
                </c:pt>
                <c:pt idx="7060">
                  <c:v>62.81</c:v>
                </c:pt>
                <c:pt idx="7061">
                  <c:v>62.83</c:v>
                </c:pt>
                <c:pt idx="7062">
                  <c:v>62.86</c:v>
                </c:pt>
                <c:pt idx="7063">
                  <c:v>62.89</c:v>
                </c:pt>
                <c:pt idx="7064">
                  <c:v>62.92</c:v>
                </c:pt>
                <c:pt idx="7065">
                  <c:v>62.95</c:v>
                </c:pt>
                <c:pt idx="7066">
                  <c:v>62.98</c:v>
                </c:pt>
                <c:pt idx="7067">
                  <c:v>63.01</c:v>
                </c:pt>
                <c:pt idx="7068">
                  <c:v>63.04</c:v>
                </c:pt>
                <c:pt idx="7069">
                  <c:v>63.07</c:v>
                </c:pt>
                <c:pt idx="7070">
                  <c:v>63.1</c:v>
                </c:pt>
                <c:pt idx="7071">
                  <c:v>63.13</c:v>
                </c:pt>
                <c:pt idx="7072">
                  <c:v>63.16</c:v>
                </c:pt>
                <c:pt idx="7073">
                  <c:v>63.19</c:v>
                </c:pt>
                <c:pt idx="7074">
                  <c:v>63.22</c:v>
                </c:pt>
                <c:pt idx="7075">
                  <c:v>63.25</c:v>
                </c:pt>
                <c:pt idx="7076">
                  <c:v>63.27</c:v>
                </c:pt>
                <c:pt idx="7077">
                  <c:v>63.3</c:v>
                </c:pt>
                <c:pt idx="7078">
                  <c:v>63.33</c:v>
                </c:pt>
                <c:pt idx="7079">
                  <c:v>63.36</c:v>
                </c:pt>
                <c:pt idx="7080">
                  <c:v>63.39</c:v>
                </c:pt>
                <c:pt idx="7081">
                  <c:v>63.42</c:v>
                </c:pt>
                <c:pt idx="7082">
                  <c:v>63.45</c:v>
                </c:pt>
                <c:pt idx="7083">
                  <c:v>63.48</c:v>
                </c:pt>
                <c:pt idx="7084">
                  <c:v>63.51</c:v>
                </c:pt>
                <c:pt idx="7085">
                  <c:v>63.53</c:v>
                </c:pt>
                <c:pt idx="7086">
                  <c:v>63.56</c:v>
                </c:pt>
                <c:pt idx="7087">
                  <c:v>63.59</c:v>
                </c:pt>
                <c:pt idx="7088">
                  <c:v>63.62</c:v>
                </c:pt>
                <c:pt idx="7089">
                  <c:v>63.65</c:v>
                </c:pt>
                <c:pt idx="7090">
                  <c:v>63.68</c:v>
                </c:pt>
                <c:pt idx="7091">
                  <c:v>63.7</c:v>
                </c:pt>
                <c:pt idx="7092">
                  <c:v>63.73</c:v>
                </c:pt>
                <c:pt idx="7093">
                  <c:v>63.76</c:v>
                </c:pt>
                <c:pt idx="7094">
                  <c:v>63.79</c:v>
                </c:pt>
                <c:pt idx="7095">
                  <c:v>63.82</c:v>
                </c:pt>
                <c:pt idx="7096">
                  <c:v>63.84</c:v>
                </c:pt>
                <c:pt idx="7097">
                  <c:v>63.87</c:v>
                </c:pt>
                <c:pt idx="7098">
                  <c:v>63.9</c:v>
                </c:pt>
                <c:pt idx="7099">
                  <c:v>63.93</c:v>
                </c:pt>
                <c:pt idx="7100">
                  <c:v>63.96</c:v>
                </c:pt>
                <c:pt idx="7101">
                  <c:v>63.98</c:v>
                </c:pt>
                <c:pt idx="7102">
                  <c:v>64.010000000000005</c:v>
                </c:pt>
                <c:pt idx="7103">
                  <c:v>64.040000000000006</c:v>
                </c:pt>
                <c:pt idx="7104">
                  <c:v>64.069999999999993</c:v>
                </c:pt>
                <c:pt idx="7105">
                  <c:v>64.09</c:v>
                </c:pt>
                <c:pt idx="7106">
                  <c:v>64.12</c:v>
                </c:pt>
                <c:pt idx="7107">
                  <c:v>64.150000000000006</c:v>
                </c:pt>
                <c:pt idx="7108">
                  <c:v>64.180000000000007</c:v>
                </c:pt>
                <c:pt idx="7109">
                  <c:v>64.2</c:v>
                </c:pt>
                <c:pt idx="7110">
                  <c:v>64.23</c:v>
                </c:pt>
                <c:pt idx="7111">
                  <c:v>64.260000000000005</c:v>
                </c:pt>
                <c:pt idx="7112">
                  <c:v>64.290000000000006</c:v>
                </c:pt>
                <c:pt idx="7113">
                  <c:v>64.319999999999993</c:v>
                </c:pt>
                <c:pt idx="7114">
                  <c:v>64.34</c:v>
                </c:pt>
                <c:pt idx="7115">
                  <c:v>64.37</c:v>
                </c:pt>
                <c:pt idx="7116">
                  <c:v>64.400000000000006</c:v>
                </c:pt>
                <c:pt idx="7117">
                  <c:v>64.430000000000007</c:v>
                </c:pt>
                <c:pt idx="7118">
                  <c:v>64.45</c:v>
                </c:pt>
                <c:pt idx="7119">
                  <c:v>64.48</c:v>
                </c:pt>
                <c:pt idx="7120">
                  <c:v>64.510000000000005</c:v>
                </c:pt>
                <c:pt idx="7121">
                  <c:v>64.540000000000006</c:v>
                </c:pt>
                <c:pt idx="7122">
                  <c:v>64.56</c:v>
                </c:pt>
                <c:pt idx="7123">
                  <c:v>64.59</c:v>
                </c:pt>
                <c:pt idx="7124">
                  <c:v>64.62</c:v>
                </c:pt>
                <c:pt idx="7125">
                  <c:v>64.650000000000006</c:v>
                </c:pt>
                <c:pt idx="7126">
                  <c:v>64.67</c:v>
                </c:pt>
                <c:pt idx="7127">
                  <c:v>64.7</c:v>
                </c:pt>
                <c:pt idx="7128">
                  <c:v>64.73</c:v>
                </c:pt>
                <c:pt idx="7129">
                  <c:v>64.75</c:v>
                </c:pt>
                <c:pt idx="7130">
                  <c:v>64.78</c:v>
                </c:pt>
                <c:pt idx="7131">
                  <c:v>64.81</c:v>
                </c:pt>
                <c:pt idx="7132">
                  <c:v>64.83</c:v>
                </c:pt>
                <c:pt idx="7133">
                  <c:v>64.86</c:v>
                </c:pt>
                <c:pt idx="7134">
                  <c:v>64.89</c:v>
                </c:pt>
                <c:pt idx="7135">
                  <c:v>64.91</c:v>
                </c:pt>
                <c:pt idx="7136">
                  <c:v>64.94</c:v>
                </c:pt>
                <c:pt idx="7137">
                  <c:v>64.97</c:v>
                </c:pt>
                <c:pt idx="7138">
                  <c:v>64.989999999999995</c:v>
                </c:pt>
                <c:pt idx="7139">
                  <c:v>65.02</c:v>
                </c:pt>
                <c:pt idx="7140">
                  <c:v>65.05</c:v>
                </c:pt>
                <c:pt idx="7141">
                  <c:v>65.069999999999993</c:v>
                </c:pt>
                <c:pt idx="7142">
                  <c:v>65.099999999999994</c:v>
                </c:pt>
                <c:pt idx="7143">
                  <c:v>65.12</c:v>
                </c:pt>
                <c:pt idx="7144">
                  <c:v>65.150000000000006</c:v>
                </c:pt>
                <c:pt idx="7145">
                  <c:v>65.180000000000007</c:v>
                </c:pt>
                <c:pt idx="7146">
                  <c:v>65.2</c:v>
                </c:pt>
                <c:pt idx="7147">
                  <c:v>65.23</c:v>
                </c:pt>
                <c:pt idx="7148">
                  <c:v>65.25</c:v>
                </c:pt>
                <c:pt idx="7149">
                  <c:v>65.28</c:v>
                </c:pt>
                <c:pt idx="7150">
                  <c:v>65.31</c:v>
                </c:pt>
                <c:pt idx="7151">
                  <c:v>65.33</c:v>
                </c:pt>
                <c:pt idx="7152">
                  <c:v>65.36</c:v>
                </c:pt>
                <c:pt idx="7153">
                  <c:v>65.38</c:v>
                </c:pt>
                <c:pt idx="7154">
                  <c:v>65.41</c:v>
                </c:pt>
                <c:pt idx="7155">
                  <c:v>65.430000000000007</c:v>
                </c:pt>
                <c:pt idx="7156">
                  <c:v>65.459999999999994</c:v>
                </c:pt>
                <c:pt idx="7157">
                  <c:v>65.489999999999995</c:v>
                </c:pt>
                <c:pt idx="7158">
                  <c:v>65.510000000000005</c:v>
                </c:pt>
                <c:pt idx="7159">
                  <c:v>65.540000000000006</c:v>
                </c:pt>
                <c:pt idx="7160">
                  <c:v>65.56</c:v>
                </c:pt>
                <c:pt idx="7161">
                  <c:v>65.59</c:v>
                </c:pt>
                <c:pt idx="7162">
                  <c:v>65.61</c:v>
                </c:pt>
                <c:pt idx="7163">
                  <c:v>65.64</c:v>
                </c:pt>
                <c:pt idx="7164">
                  <c:v>65.66</c:v>
                </c:pt>
                <c:pt idx="7165">
                  <c:v>65.69</c:v>
                </c:pt>
                <c:pt idx="7166">
                  <c:v>65.72</c:v>
                </c:pt>
                <c:pt idx="7167">
                  <c:v>65.739999999999995</c:v>
                </c:pt>
                <c:pt idx="7168">
                  <c:v>65.77</c:v>
                </c:pt>
                <c:pt idx="7169">
                  <c:v>65.790000000000006</c:v>
                </c:pt>
                <c:pt idx="7170">
                  <c:v>65.819999999999993</c:v>
                </c:pt>
                <c:pt idx="7171">
                  <c:v>65.84</c:v>
                </c:pt>
                <c:pt idx="7172">
                  <c:v>65.87</c:v>
                </c:pt>
                <c:pt idx="7173">
                  <c:v>65.89</c:v>
                </c:pt>
                <c:pt idx="7174">
                  <c:v>65.92</c:v>
                </c:pt>
                <c:pt idx="7175">
                  <c:v>65.95</c:v>
                </c:pt>
                <c:pt idx="7176">
                  <c:v>65.97</c:v>
                </c:pt>
                <c:pt idx="7177">
                  <c:v>66</c:v>
                </c:pt>
                <c:pt idx="7178">
                  <c:v>66.02</c:v>
                </c:pt>
                <c:pt idx="7179">
                  <c:v>66.05</c:v>
                </c:pt>
                <c:pt idx="7180">
                  <c:v>66.069999999999993</c:v>
                </c:pt>
                <c:pt idx="7181">
                  <c:v>66.099999999999994</c:v>
                </c:pt>
                <c:pt idx="7182">
                  <c:v>66.13</c:v>
                </c:pt>
                <c:pt idx="7183">
                  <c:v>66.150000000000006</c:v>
                </c:pt>
                <c:pt idx="7184">
                  <c:v>66.180000000000007</c:v>
                </c:pt>
                <c:pt idx="7185">
                  <c:v>66.2</c:v>
                </c:pt>
                <c:pt idx="7186">
                  <c:v>66.23</c:v>
                </c:pt>
                <c:pt idx="7187">
                  <c:v>66.260000000000005</c:v>
                </c:pt>
                <c:pt idx="7188">
                  <c:v>66.28</c:v>
                </c:pt>
                <c:pt idx="7189">
                  <c:v>66.31</c:v>
                </c:pt>
                <c:pt idx="7190">
                  <c:v>66.33</c:v>
                </c:pt>
                <c:pt idx="7191">
                  <c:v>66.36</c:v>
                </c:pt>
                <c:pt idx="7192">
                  <c:v>66.39</c:v>
                </c:pt>
                <c:pt idx="7193">
                  <c:v>66.41</c:v>
                </c:pt>
                <c:pt idx="7194">
                  <c:v>66.44</c:v>
                </c:pt>
                <c:pt idx="7195">
                  <c:v>66.459999999999994</c:v>
                </c:pt>
                <c:pt idx="7196">
                  <c:v>66.489999999999995</c:v>
                </c:pt>
                <c:pt idx="7197">
                  <c:v>66.52</c:v>
                </c:pt>
                <c:pt idx="7198">
                  <c:v>66.540000000000006</c:v>
                </c:pt>
                <c:pt idx="7199">
                  <c:v>66.569999999999993</c:v>
                </c:pt>
                <c:pt idx="7200">
                  <c:v>66.599999999999994</c:v>
                </c:pt>
                <c:pt idx="7201">
                  <c:v>66.62</c:v>
                </c:pt>
                <c:pt idx="7202">
                  <c:v>66.650000000000006</c:v>
                </c:pt>
                <c:pt idx="7203">
                  <c:v>66.680000000000007</c:v>
                </c:pt>
                <c:pt idx="7204">
                  <c:v>66.7</c:v>
                </c:pt>
                <c:pt idx="7205">
                  <c:v>66.73</c:v>
                </c:pt>
                <c:pt idx="7206">
                  <c:v>66.760000000000005</c:v>
                </c:pt>
                <c:pt idx="7207">
                  <c:v>66.790000000000006</c:v>
                </c:pt>
                <c:pt idx="7208">
                  <c:v>66.81</c:v>
                </c:pt>
                <c:pt idx="7209">
                  <c:v>66.84</c:v>
                </c:pt>
                <c:pt idx="7210">
                  <c:v>66.87</c:v>
                </c:pt>
                <c:pt idx="7211">
                  <c:v>66.900000000000006</c:v>
                </c:pt>
                <c:pt idx="7212">
                  <c:v>66.930000000000007</c:v>
                </c:pt>
                <c:pt idx="7213">
                  <c:v>66.95</c:v>
                </c:pt>
                <c:pt idx="7214">
                  <c:v>66.98</c:v>
                </c:pt>
                <c:pt idx="7215">
                  <c:v>67.010000000000005</c:v>
                </c:pt>
                <c:pt idx="7216">
                  <c:v>67.040000000000006</c:v>
                </c:pt>
                <c:pt idx="7217">
                  <c:v>67.069999999999993</c:v>
                </c:pt>
                <c:pt idx="7218">
                  <c:v>67.09</c:v>
                </c:pt>
                <c:pt idx="7219">
                  <c:v>67.12</c:v>
                </c:pt>
                <c:pt idx="7220">
                  <c:v>67.150000000000006</c:v>
                </c:pt>
                <c:pt idx="7221">
                  <c:v>67.180000000000007</c:v>
                </c:pt>
                <c:pt idx="7222">
                  <c:v>67.209999999999994</c:v>
                </c:pt>
                <c:pt idx="7223">
                  <c:v>67.239999999999995</c:v>
                </c:pt>
                <c:pt idx="7224">
                  <c:v>67.260000000000005</c:v>
                </c:pt>
                <c:pt idx="7225">
                  <c:v>67.290000000000006</c:v>
                </c:pt>
                <c:pt idx="7226">
                  <c:v>67.319999999999993</c:v>
                </c:pt>
                <c:pt idx="7227">
                  <c:v>67.349999999999994</c:v>
                </c:pt>
                <c:pt idx="7228">
                  <c:v>67.38</c:v>
                </c:pt>
                <c:pt idx="7229">
                  <c:v>67.41</c:v>
                </c:pt>
                <c:pt idx="7230">
                  <c:v>67.44</c:v>
                </c:pt>
                <c:pt idx="7231">
                  <c:v>67.47</c:v>
                </c:pt>
                <c:pt idx="7232">
                  <c:v>67.489999999999995</c:v>
                </c:pt>
                <c:pt idx="7233">
                  <c:v>67.52</c:v>
                </c:pt>
                <c:pt idx="7234">
                  <c:v>67.55</c:v>
                </c:pt>
                <c:pt idx="7235">
                  <c:v>67.58</c:v>
                </c:pt>
                <c:pt idx="7236">
                  <c:v>67.61</c:v>
                </c:pt>
                <c:pt idx="7237">
                  <c:v>67.64</c:v>
                </c:pt>
                <c:pt idx="7238">
                  <c:v>67.66</c:v>
                </c:pt>
                <c:pt idx="7239">
                  <c:v>67.69</c:v>
                </c:pt>
                <c:pt idx="7240">
                  <c:v>67.72</c:v>
                </c:pt>
                <c:pt idx="7241">
                  <c:v>67.75</c:v>
                </c:pt>
                <c:pt idx="7242">
                  <c:v>67.78</c:v>
                </c:pt>
                <c:pt idx="7243">
                  <c:v>67.8</c:v>
                </c:pt>
                <c:pt idx="7244">
                  <c:v>67.83</c:v>
                </c:pt>
                <c:pt idx="7245">
                  <c:v>67.86</c:v>
                </c:pt>
                <c:pt idx="7246">
                  <c:v>67.89</c:v>
                </c:pt>
                <c:pt idx="7247">
                  <c:v>67.91</c:v>
                </c:pt>
                <c:pt idx="7248">
                  <c:v>67.94</c:v>
                </c:pt>
                <c:pt idx="7249">
                  <c:v>67.97</c:v>
                </c:pt>
                <c:pt idx="7250">
                  <c:v>67.989999999999995</c:v>
                </c:pt>
                <c:pt idx="7251">
                  <c:v>68.02</c:v>
                </c:pt>
                <c:pt idx="7252">
                  <c:v>68.040000000000006</c:v>
                </c:pt>
                <c:pt idx="7253">
                  <c:v>68.069999999999993</c:v>
                </c:pt>
                <c:pt idx="7254">
                  <c:v>68.099999999999994</c:v>
                </c:pt>
                <c:pt idx="7255">
                  <c:v>68.12</c:v>
                </c:pt>
                <c:pt idx="7256">
                  <c:v>68.150000000000006</c:v>
                </c:pt>
                <c:pt idx="7257">
                  <c:v>68.17</c:v>
                </c:pt>
                <c:pt idx="7258">
                  <c:v>68.2</c:v>
                </c:pt>
                <c:pt idx="7259">
                  <c:v>68.22</c:v>
                </c:pt>
                <c:pt idx="7260">
                  <c:v>68.25</c:v>
                </c:pt>
                <c:pt idx="7261">
                  <c:v>68.27</c:v>
                </c:pt>
                <c:pt idx="7262">
                  <c:v>68.3</c:v>
                </c:pt>
                <c:pt idx="7263">
                  <c:v>68.319999999999993</c:v>
                </c:pt>
                <c:pt idx="7264">
                  <c:v>68.349999999999994</c:v>
                </c:pt>
                <c:pt idx="7265">
                  <c:v>68.37</c:v>
                </c:pt>
                <c:pt idx="7266">
                  <c:v>68.400000000000006</c:v>
                </c:pt>
                <c:pt idx="7267">
                  <c:v>68.42</c:v>
                </c:pt>
                <c:pt idx="7268">
                  <c:v>68.45</c:v>
                </c:pt>
                <c:pt idx="7269">
                  <c:v>68.47</c:v>
                </c:pt>
                <c:pt idx="7270">
                  <c:v>68.489999999999995</c:v>
                </c:pt>
                <c:pt idx="7271">
                  <c:v>68.52</c:v>
                </c:pt>
                <c:pt idx="7272">
                  <c:v>68.540000000000006</c:v>
                </c:pt>
                <c:pt idx="7273">
                  <c:v>68.569999999999993</c:v>
                </c:pt>
                <c:pt idx="7274">
                  <c:v>68.59</c:v>
                </c:pt>
                <c:pt idx="7275">
                  <c:v>68.62</c:v>
                </c:pt>
                <c:pt idx="7276">
                  <c:v>68.64</c:v>
                </c:pt>
                <c:pt idx="7277">
                  <c:v>68.67</c:v>
                </c:pt>
                <c:pt idx="7278">
                  <c:v>68.69</c:v>
                </c:pt>
                <c:pt idx="7279">
                  <c:v>68.709999999999994</c:v>
                </c:pt>
                <c:pt idx="7280">
                  <c:v>68.739999999999995</c:v>
                </c:pt>
                <c:pt idx="7281">
                  <c:v>68.760000000000005</c:v>
                </c:pt>
                <c:pt idx="7282">
                  <c:v>68.790000000000006</c:v>
                </c:pt>
                <c:pt idx="7283">
                  <c:v>68.81</c:v>
                </c:pt>
                <c:pt idx="7284">
                  <c:v>68.84</c:v>
                </c:pt>
                <c:pt idx="7285">
                  <c:v>68.86</c:v>
                </c:pt>
                <c:pt idx="7286">
                  <c:v>68.89</c:v>
                </c:pt>
                <c:pt idx="7287">
                  <c:v>68.91</c:v>
                </c:pt>
                <c:pt idx="7288">
                  <c:v>68.930000000000007</c:v>
                </c:pt>
                <c:pt idx="7289">
                  <c:v>68.959999999999994</c:v>
                </c:pt>
                <c:pt idx="7290">
                  <c:v>68.98</c:v>
                </c:pt>
                <c:pt idx="7291">
                  <c:v>69.010000000000005</c:v>
                </c:pt>
                <c:pt idx="7292">
                  <c:v>69.03</c:v>
                </c:pt>
                <c:pt idx="7293">
                  <c:v>69.06</c:v>
                </c:pt>
                <c:pt idx="7294">
                  <c:v>69.08</c:v>
                </c:pt>
                <c:pt idx="7295">
                  <c:v>69.11</c:v>
                </c:pt>
                <c:pt idx="7296">
                  <c:v>69.13</c:v>
                </c:pt>
                <c:pt idx="7297">
                  <c:v>69.16</c:v>
                </c:pt>
                <c:pt idx="7298">
                  <c:v>69.180000000000007</c:v>
                </c:pt>
                <c:pt idx="7299">
                  <c:v>69.209999999999994</c:v>
                </c:pt>
                <c:pt idx="7300">
                  <c:v>69.239999999999995</c:v>
                </c:pt>
                <c:pt idx="7301">
                  <c:v>69.260000000000005</c:v>
                </c:pt>
                <c:pt idx="7302">
                  <c:v>69.290000000000006</c:v>
                </c:pt>
                <c:pt idx="7303">
                  <c:v>69.31</c:v>
                </c:pt>
                <c:pt idx="7304">
                  <c:v>69.34</c:v>
                </c:pt>
                <c:pt idx="7305">
                  <c:v>69.36</c:v>
                </c:pt>
                <c:pt idx="7306">
                  <c:v>69.39</c:v>
                </c:pt>
                <c:pt idx="7307">
                  <c:v>69.41</c:v>
                </c:pt>
                <c:pt idx="7308">
                  <c:v>69.44</c:v>
                </c:pt>
                <c:pt idx="7309">
                  <c:v>69.47</c:v>
                </c:pt>
                <c:pt idx="7310">
                  <c:v>69.489999999999995</c:v>
                </c:pt>
                <c:pt idx="7311">
                  <c:v>69.52</c:v>
                </c:pt>
                <c:pt idx="7312">
                  <c:v>69.540000000000006</c:v>
                </c:pt>
                <c:pt idx="7313">
                  <c:v>69.569999999999993</c:v>
                </c:pt>
                <c:pt idx="7314">
                  <c:v>69.59</c:v>
                </c:pt>
                <c:pt idx="7315">
                  <c:v>69.62</c:v>
                </c:pt>
                <c:pt idx="7316">
                  <c:v>69.64</c:v>
                </c:pt>
                <c:pt idx="7317">
                  <c:v>69.67</c:v>
                </c:pt>
                <c:pt idx="7318">
                  <c:v>69.7</c:v>
                </c:pt>
                <c:pt idx="7319">
                  <c:v>69.72</c:v>
                </c:pt>
                <c:pt idx="7320">
                  <c:v>69.75</c:v>
                </c:pt>
                <c:pt idx="7321">
                  <c:v>69.77</c:v>
                </c:pt>
                <c:pt idx="7322">
                  <c:v>69.8</c:v>
                </c:pt>
                <c:pt idx="7323">
                  <c:v>69.819999999999993</c:v>
                </c:pt>
                <c:pt idx="7324">
                  <c:v>69.849999999999994</c:v>
                </c:pt>
                <c:pt idx="7325">
                  <c:v>69.87</c:v>
                </c:pt>
                <c:pt idx="7326">
                  <c:v>69.900000000000006</c:v>
                </c:pt>
                <c:pt idx="7327">
                  <c:v>69.930000000000007</c:v>
                </c:pt>
                <c:pt idx="7328">
                  <c:v>69.95</c:v>
                </c:pt>
                <c:pt idx="7329">
                  <c:v>69.98</c:v>
                </c:pt>
                <c:pt idx="7330">
                  <c:v>70</c:v>
                </c:pt>
                <c:pt idx="7331">
                  <c:v>70.03</c:v>
                </c:pt>
                <c:pt idx="7332">
                  <c:v>70.05</c:v>
                </c:pt>
                <c:pt idx="7333">
                  <c:v>70.08</c:v>
                </c:pt>
                <c:pt idx="7334">
                  <c:v>70.099999999999994</c:v>
                </c:pt>
                <c:pt idx="7335">
                  <c:v>70.13</c:v>
                </c:pt>
                <c:pt idx="7336">
                  <c:v>70.16</c:v>
                </c:pt>
                <c:pt idx="7337">
                  <c:v>70.180000000000007</c:v>
                </c:pt>
                <c:pt idx="7338">
                  <c:v>70.209999999999994</c:v>
                </c:pt>
                <c:pt idx="7339">
                  <c:v>70.23</c:v>
                </c:pt>
                <c:pt idx="7340">
                  <c:v>70.260000000000005</c:v>
                </c:pt>
                <c:pt idx="7341">
                  <c:v>70.28</c:v>
                </c:pt>
                <c:pt idx="7342">
                  <c:v>70.31</c:v>
                </c:pt>
                <c:pt idx="7343">
                  <c:v>70.34</c:v>
                </c:pt>
                <c:pt idx="7344">
                  <c:v>70.36</c:v>
                </c:pt>
                <c:pt idx="7345">
                  <c:v>70.39</c:v>
                </c:pt>
                <c:pt idx="7346">
                  <c:v>70.41</c:v>
                </c:pt>
                <c:pt idx="7347">
                  <c:v>70.44</c:v>
                </c:pt>
                <c:pt idx="7348">
                  <c:v>70.459999999999994</c:v>
                </c:pt>
                <c:pt idx="7349">
                  <c:v>70.489999999999995</c:v>
                </c:pt>
                <c:pt idx="7350">
                  <c:v>70.510000000000005</c:v>
                </c:pt>
                <c:pt idx="7351">
                  <c:v>70.540000000000006</c:v>
                </c:pt>
                <c:pt idx="7352">
                  <c:v>70.56</c:v>
                </c:pt>
                <c:pt idx="7353">
                  <c:v>70.59</c:v>
                </c:pt>
                <c:pt idx="7354">
                  <c:v>70.61</c:v>
                </c:pt>
                <c:pt idx="7355">
                  <c:v>70.64</c:v>
                </c:pt>
                <c:pt idx="7356">
                  <c:v>70.66</c:v>
                </c:pt>
                <c:pt idx="7357">
                  <c:v>70.69</c:v>
                </c:pt>
                <c:pt idx="7358">
                  <c:v>70.709999999999994</c:v>
                </c:pt>
                <c:pt idx="7359">
                  <c:v>70.739999999999995</c:v>
                </c:pt>
                <c:pt idx="7360">
                  <c:v>70.760000000000005</c:v>
                </c:pt>
                <c:pt idx="7361">
                  <c:v>70.790000000000006</c:v>
                </c:pt>
                <c:pt idx="7362">
                  <c:v>70.81</c:v>
                </c:pt>
                <c:pt idx="7363">
                  <c:v>70.84</c:v>
                </c:pt>
                <c:pt idx="7364">
                  <c:v>70.86</c:v>
                </c:pt>
                <c:pt idx="7365">
                  <c:v>70.89</c:v>
                </c:pt>
                <c:pt idx="7366">
                  <c:v>70.91</c:v>
                </c:pt>
                <c:pt idx="7367">
                  <c:v>70.94</c:v>
                </c:pt>
                <c:pt idx="7368">
                  <c:v>70.959999999999994</c:v>
                </c:pt>
                <c:pt idx="7369">
                  <c:v>70.989999999999995</c:v>
                </c:pt>
                <c:pt idx="7370">
                  <c:v>71.010000000000005</c:v>
                </c:pt>
                <c:pt idx="7371">
                  <c:v>71.03</c:v>
                </c:pt>
                <c:pt idx="7372">
                  <c:v>71.06</c:v>
                </c:pt>
                <c:pt idx="7373">
                  <c:v>71.08</c:v>
                </c:pt>
                <c:pt idx="7374">
                  <c:v>71.11</c:v>
                </c:pt>
                <c:pt idx="7375">
                  <c:v>71.13</c:v>
                </c:pt>
                <c:pt idx="7376">
                  <c:v>71.16</c:v>
                </c:pt>
                <c:pt idx="7377">
                  <c:v>71.180000000000007</c:v>
                </c:pt>
                <c:pt idx="7378">
                  <c:v>71.209999999999994</c:v>
                </c:pt>
                <c:pt idx="7379">
                  <c:v>71.23</c:v>
                </c:pt>
                <c:pt idx="7380">
                  <c:v>71.25</c:v>
                </c:pt>
                <c:pt idx="7381">
                  <c:v>71.28</c:v>
                </c:pt>
                <c:pt idx="7382">
                  <c:v>71.3</c:v>
                </c:pt>
                <c:pt idx="7383">
                  <c:v>71.33</c:v>
                </c:pt>
                <c:pt idx="7384">
                  <c:v>71.349999999999994</c:v>
                </c:pt>
                <c:pt idx="7385">
                  <c:v>71.38</c:v>
                </c:pt>
                <c:pt idx="7386">
                  <c:v>71.400000000000006</c:v>
                </c:pt>
                <c:pt idx="7387">
                  <c:v>71.42</c:v>
                </c:pt>
                <c:pt idx="7388">
                  <c:v>71.45</c:v>
                </c:pt>
                <c:pt idx="7389">
                  <c:v>71.47</c:v>
                </c:pt>
                <c:pt idx="7390">
                  <c:v>71.5</c:v>
                </c:pt>
                <c:pt idx="7391">
                  <c:v>71.52</c:v>
                </c:pt>
                <c:pt idx="7392">
                  <c:v>71.540000000000006</c:v>
                </c:pt>
                <c:pt idx="7393">
                  <c:v>71.569999999999993</c:v>
                </c:pt>
                <c:pt idx="7394">
                  <c:v>71.59</c:v>
                </c:pt>
                <c:pt idx="7395">
                  <c:v>71.62</c:v>
                </c:pt>
                <c:pt idx="7396">
                  <c:v>71.64</c:v>
                </c:pt>
                <c:pt idx="7397">
                  <c:v>71.66</c:v>
                </c:pt>
                <c:pt idx="7398">
                  <c:v>71.69</c:v>
                </c:pt>
                <c:pt idx="7399">
                  <c:v>71.709999999999994</c:v>
                </c:pt>
                <c:pt idx="7400">
                  <c:v>71.739999999999995</c:v>
                </c:pt>
                <c:pt idx="7401">
                  <c:v>71.760000000000005</c:v>
                </c:pt>
                <c:pt idx="7402">
                  <c:v>71.78</c:v>
                </c:pt>
                <c:pt idx="7403">
                  <c:v>71.81</c:v>
                </c:pt>
                <c:pt idx="7404">
                  <c:v>71.83</c:v>
                </c:pt>
                <c:pt idx="7405">
                  <c:v>71.849999999999994</c:v>
                </c:pt>
                <c:pt idx="7406">
                  <c:v>71.88</c:v>
                </c:pt>
                <c:pt idx="7407">
                  <c:v>71.900000000000006</c:v>
                </c:pt>
                <c:pt idx="7408">
                  <c:v>71.930000000000007</c:v>
                </c:pt>
                <c:pt idx="7409">
                  <c:v>71.95</c:v>
                </c:pt>
                <c:pt idx="7410">
                  <c:v>71.97</c:v>
                </c:pt>
                <c:pt idx="7411">
                  <c:v>71.989999999999995</c:v>
                </c:pt>
                <c:pt idx="7412">
                  <c:v>72.02</c:v>
                </c:pt>
                <c:pt idx="7413">
                  <c:v>72.040000000000006</c:v>
                </c:pt>
                <c:pt idx="7414">
                  <c:v>72.06</c:v>
                </c:pt>
                <c:pt idx="7415">
                  <c:v>72.09</c:v>
                </c:pt>
                <c:pt idx="7416">
                  <c:v>72.11</c:v>
                </c:pt>
                <c:pt idx="7417">
                  <c:v>72.13</c:v>
                </c:pt>
                <c:pt idx="7418">
                  <c:v>72.150000000000006</c:v>
                </c:pt>
                <c:pt idx="7419">
                  <c:v>72.180000000000007</c:v>
                </c:pt>
                <c:pt idx="7420">
                  <c:v>72.2</c:v>
                </c:pt>
                <c:pt idx="7421">
                  <c:v>72.22</c:v>
                </c:pt>
                <c:pt idx="7422">
                  <c:v>72.25</c:v>
                </c:pt>
                <c:pt idx="7423">
                  <c:v>72.27</c:v>
                </c:pt>
                <c:pt idx="7424">
                  <c:v>72.290000000000006</c:v>
                </c:pt>
                <c:pt idx="7425">
                  <c:v>72.31</c:v>
                </c:pt>
                <c:pt idx="7426">
                  <c:v>72.34</c:v>
                </c:pt>
                <c:pt idx="7427">
                  <c:v>72.36</c:v>
                </c:pt>
                <c:pt idx="7428">
                  <c:v>72.38</c:v>
                </c:pt>
                <c:pt idx="7429">
                  <c:v>72.400000000000006</c:v>
                </c:pt>
                <c:pt idx="7430">
                  <c:v>72.42</c:v>
                </c:pt>
                <c:pt idx="7431">
                  <c:v>72.45</c:v>
                </c:pt>
                <c:pt idx="7432">
                  <c:v>72.47</c:v>
                </c:pt>
                <c:pt idx="7433">
                  <c:v>72.489999999999995</c:v>
                </c:pt>
                <c:pt idx="7434">
                  <c:v>72.510000000000005</c:v>
                </c:pt>
                <c:pt idx="7435">
                  <c:v>72.540000000000006</c:v>
                </c:pt>
                <c:pt idx="7436">
                  <c:v>72.56</c:v>
                </c:pt>
                <c:pt idx="7437">
                  <c:v>72.58</c:v>
                </c:pt>
                <c:pt idx="7438">
                  <c:v>72.599999999999994</c:v>
                </c:pt>
                <c:pt idx="7439">
                  <c:v>72.62</c:v>
                </c:pt>
                <c:pt idx="7440">
                  <c:v>72.64</c:v>
                </c:pt>
                <c:pt idx="7441">
                  <c:v>72.67</c:v>
                </c:pt>
                <c:pt idx="7442">
                  <c:v>72.69</c:v>
                </c:pt>
                <c:pt idx="7443">
                  <c:v>72.709999999999994</c:v>
                </c:pt>
                <c:pt idx="7444">
                  <c:v>72.73</c:v>
                </c:pt>
                <c:pt idx="7445">
                  <c:v>72.75</c:v>
                </c:pt>
                <c:pt idx="7446">
                  <c:v>72.78</c:v>
                </c:pt>
                <c:pt idx="7447">
                  <c:v>72.8</c:v>
                </c:pt>
                <c:pt idx="7448">
                  <c:v>72.819999999999993</c:v>
                </c:pt>
                <c:pt idx="7449">
                  <c:v>72.84</c:v>
                </c:pt>
                <c:pt idx="7450">
                  <c:v>72.86</c:v>
                </c:pt>
                <c:pt idx="7451">
                  <c:v>72.89</c:v>
                </c:pt>
                <c:pt idx="7452">
                  <c:v>72.91</c:v>
                </c:pt>
                <c:pt idx="7453">
                  <c:v>72.930000000000007</c:v>
                </c:pt>
                <c:pt idx="7454">
                  <c:v>72.95</c:v>
                </c:pt>
                <c:pt idx="7455">
                  <c:v>72.97</c:v>
                </c:pt>
                <c:pt idx="7456">
                  <c:v>73</c:v>
                </c:pt>
                <c:pt idx="7457">
                  <c:v>73.02</c:v>
                </c:pt>
                <c:pt idx="7458">
                  <c:v>73.040000000000006</c:v>
                </c:pt>
                <c:pt idx="7459">
                  <c:v>73.06</c:v>
                </c:pt>
                <c:pt idx="7460">
                  <c:v>73.09</c:v>
                </c:pt>
                <c:pt idx="7461">
                  <c:v>73.11</c:v>
                </c:pt>
                <c:pt idx="7462">
                  <c:v>73.13</c:v>
                </c:pt>
                <c:pt idx="7463">
                  <c:v>73.150000000000006</c:v>
                </c:pt>
                <c:pt idx="7464">
                  <c:v>73.180000000000007</c:v>
                </c:pt>
                <c:pt idx="7465">
                  <c:v>73.2</c:v>
                </c:pt>
                <c:pt idx="7466">
                  <c:v>73.22</c:v>
                </c:pt>
                <c:pt idx="7467">
                  <c:v>73.25</c:v>
                </c:pt>
                <c:pt idx="7468">
                  <c:v>73.27</c:v>
                </c:pt>
                <c:pt idx="7469">
                  <c:v>73.290000000000006</c:v>
                </c:pt>
                <c:pt idx="7470">
                  <c:v>73.31</c:v>
                </c:pt>
                <c:pt idx="7471">
                  <c:v>73.34</c:v>
                </c:pt>
                <c:pt idx="7472">
                  <c:v>73.36</c:v>
                </c:pt>
                <c:pt idx="7473">
                  <c:v>73.38</c:v>
                </c:pt>
                <c:pt idx="7474">
                  <c:v>73.41</c:v>
                </c:pt>
                <c:pt idx="7475">
                  <c:v>73.430000000000007</c:v>
                </c:pt>
                <c:pt idx="7476">
                  <c:v>73.45</c:v>
                </c:pt>
                <c:pt idx="7477">
                  <c:v>73.48</c:v>
                </c:pt>
                <c:pt idx="7478">
                  <c:v>73.5</c:v>
                </c:pt>
                <c:pt idx="7479">
                  <c:v>73.52</c:v>
                </c:pt>
                <c:pt idx="7480">
                  <c:v>73.55</c:v>
                </c:pt>
                <c:pt idx="7481">
                  <c:v>73.569999999999993</c:v>
                </c:pt>
                <c:pt idx="7482">
                  <c:v>73.59</c:v>
                </c:pt>
                <c:pt idx="7483">
                  <c:v>73.62</c:v>
                </c:pt>
                <c:pt idx="7484">
                  <c:v>73.64</c:v>
                </c:pt>
                <c:pt idx="7485">
                  <c:v>73.66</c:v>
                </c:pt>
                <c:pt idx="7486">
                  <c:v>73.69</c:v>
                </c:pt>
                <c:pt idx="7487">
                  <c:v>73.709999999999994</c:v>
                </c:pt>
                <c:pt idx="7488">
                  <c:v>73.73</c:v>
                </c:pt>
                <c:pt idx="7489">
                  <c:v>73.760000000000005</c:v>
                </c:pt>
                <c:pt idx="7490">
                  <c:v>73.78</c:v>
                </c:pt>
                <c:pt idx="7491">
                  <c:v>73.81</c:v>
                </c:pt>
                <c:pt idx="7492">
                  <c:v>73.83</c:v>
                </c:pt>
                <c:pt idx="7493">
                  <c:v>73.849999999999994</c:v>
                </c:pt>
                <c:pt idx="7494">
                  <c:v>73.88</c:v>
                </c:pt>
                <c:pt idx="7495">
                  <c:v>73.900000000000006</c:v>
                </c:pt>
                <c:pt idx="7496">
                  <c:v>73.92</c:v>
                </c:pt>
                <c:pt idx="7497">
                  <c:v>73.95</c:v>
                </c:pt>
                <c:pt idx="7498">
                  <c:v>73.97</c:v>
                </c:pt>
                <c:pt idx="7499">
                  <c:v>73.989999999999995</c:v>
                </c:pt>
                <c:pt idx="7500">
                  <c:v>74.02</c:v>
                </c:pt>
                <c:pt idx="7501">
                  <c:v>74.040000000000006</c:v>
                </c:pt>
                <c:pt idx="7502">
                  <c:v>74.069999999999993</c:v>
                </c:pt>
                <c:pt idx="7503">
                  <c:v>74.09</c:v>
                </c:pt>
                <c:pt idx="7504">
                  <c:v>74.11</c:v>
                </c:pt>
                <c:pt idx="7505">
                  <c:v>74.14</c:v>
                </c:pt>
                <c:pt idx="7506">
                  <c:v>74.16</c:v>
                </c:pt>
                <c:pt idx="7507">
                  <c:v>74.180000000000007</c:v>
                </c:pt>
                <c:pt idx="7508">
                  <c:v>74.209999999999994</c:v>
                </c:pt>
                <c:pt idx="7509">
                  <c:v>74.23</c:v>
                </c:pt>
                <c:pt idx="7510">
                  <c:v>74.25</c:v>
                </c:pt>
                <c:pt idx="7511">
                  <c:v>74.28</c:v>
                </c:pt>
                <c:pt idx="7512">
                  <c:v>74.3</c:v>
                </c:pt>
                <c:pt idx="7513">
                  <c:v>74.319999999999993</c:v>
                </c:pt>
                <c:pt idx="7514">
                  <c:v>74.349999999999994</c:v>
                </c:pt>
                <c:pt idx="7515">
                  <c:v>74.37</c:v>
                </c:pt>
                <c:pt idx="7516">
                  <c:v>74.39</c:v>
                </c:pt>
                <c:pt idx="7517">
                  <c:v>74.42</c:v>
                </c:pt>
                <c:pt idx="7518">
                  <c:v>74.44</c:v>
                </c:pt>
                <c:pt idx="7519">
                  <c:v>74.459999999999994</c:v>
                </c:pt>
                <c:pt idx="7520">
                  <c:v>74.489999999999995</c:v>
                </c:pt>
                <c:pt idx="7521">
                  <c:v>74.510000000000005</c:v>
                </c:pt>
                <c:pt idx="7522">
                  <c:v>74.53</c:v>
                </c:pt>
                <c:pt idx="7523">
                  <c:v>74.56</c:v>
                </c:pt>
                <c:pt idx="7524">
                  <c:v>74.58</c:v>
                </c:pt>
                <c:pt idx="7525">
                  <c:v>74.599999999999994</c:v>
                </c:pt>
                <c:pt idx="7526">
                  <c:v>74.63</c:v>
                </c:pt>
                <c:pt idx="7527">
                  <c:v>74.650000000000006</c:v>
                </c:pt>
                <c:pt idx="7528">
                  <c:v>74.67</c:v>
                </c:pt>
                <c:pt idx="7529">
                  <c:v>74.7</c:v>
                </c:pt>
                <c:pt idx="7530">
                  <c:v>74.72</c:v>
                </c:pt>
                <c:pt idx="7531">
                  <c:v>74.739999999999995</c:v>
                </c:pt>
                <c:pt idx="7532">
                  <c:v>74.77</c:v>
                </c:pt>
                <c:pt idx="7533">
                  <c:v>74.790000000000006</c:v>
                </c:pt>
                <c:pt idx="7534">
                  <c:v>74.81</c:v>
                </c:pt>
                <c:pt idx="7535">
                  <c:v>74.84</c:v>
                </c:pt>
                <c:pt idx="7536">
                  <c:v>74.86</c:v>
                </c:pt>
                <c:pt idx="7537">
                  <c:v>74.88</c:v>
                </c:pt>
                <c:pt idx="7538">
                  <c:v>74.91</c:v>
                </c:pt>
                <c:pt idx="7539">
                  <c:v>74.930000000000007</c:v>
                </c:pt>
                <c:pt idx="7540">
                  <c:v>74.95</c:v>
                </c:pt>
                <c:pt idx="7541">
                  <c:v>74.97</c:v>
                </c:pt>
                <c:pt idx="7542">
                  <c:v>75</c:v>
                </c:pt>
                <c:pt idx="7543">
                  <c:v>75.02</c:v>
                </c:pt>
                <c:pt idx="7544">
                  <c:v>75.040000000000006</c:v>
                </c:pt>
                <c:pt idx="7545">
                  <c:v>75.069999999999993</c:v>
                </c:pt>
                <c:pt idx="7546">
                  <c:v>75.09</c:v>
                </c:pt>
                <c:pt idx="7547">
                  <c:v>75.11</c:v>
                </c:pt>
                <c:pt idx="7548">
                  <c:v>75.13</c:v>
                </c:pt>
                <c:pt idx="7549">
                  <c:v>75.16</c:v>
                </c:pt>
                <c:pt idx="7550">
                  <c:v>75.180000000000007</c:v>
                </c:pt>
                <c:pt idx="7551">
                  <c:v>75.2</c:v>
                </c:pt>
                <c:pt idx="7552">
                  <c:v>75.22</c:v>
                </c:pt>
                <c:pt idx="7553">
                  <c:v>75.25</c:v>
                </c:pt>
                <c:pt idx="7554">
                  <c:v>75.27</c:v>
                </c:pt>
                <c:pt idx="7555">
                  <c:v>75.290000000000006</c:v>
                </c:pt>
                <c:pt idx="7556">
                  <c:v>75.31</c:v>
                </c:pt>
                <c:pt idx="7557">
                  <c:v>75.34</c:v>
                </c:pt>
                <c:pt idx="7558">
                  <c:v>75.36</c:v>
                </c:pt>
                <c:pt idx="7559">
                  <c:v>75.38</c:v>
                </c:pt>
                <c:pt idx="7560">
                  <c:v>75.400000000000006</c:v>
                </c:pt>
                <c:pt idx="7561">
                  <c:v>75.42</c:v>
                </c:pt>
                <c:pt idx="7562">
                  <c:v>75.45</c:v>
                </c:pt>
                <c:pt idx="7563">
                  <c:v>75.47</c:v>
                </c:pt>
                <c:pt idx="7564">
                  <c:v>75.489999999999995</c:v>
                </c:pt>
                <c:pt idx="7565">
                  <c:v>75.510000000000005</c:v>
                </c:pt>
                <c:pt idx="7566">
                  <c:v>75.53</c:v>
                </c:pt>
                <c:pt idx="7567">
                  <c:v>75.56</c:v>
                </c:pt>
                <c:pt idx="7568">
                  <c:v>75.58</c:v>
                </c:pt>
                <c:pt idx="7569">
                  <c:v>75.599999999999994</c:v>
                </c:pt>
                <c:pt idx="7570">
                  <c:v>75.62</c:v>
                </c:pt>
                <c:pt idx="7571">
                  <c:v>75.650000000000006</c:v>
                </c:pt>
                <c:pt idx="7572">
                  <c:v>75.67</c:v>
                </c:pt>
                <c:pt idx="7573">
                  <c:v>75.69</c:v>
                </c:pt>
                <c:pt idx="7574">
                  <c:v>75.709999999999994</c:v>
                </c:pt>
                <c:pt idx="7575">
                  <c:v>75.739999999999995</c:v>
                </c:pt>
                <c:pt idx="7576">
                  <c:v>75.760000000000005</c:v>
                </c:pt>
                <c:pt idx="7577">
                  <c:v>75.78</c:v>
                </c:pt>
                <c:pt idx="7578">
                  <c:v>75.8</c:v>
                </c:pt>
                <c:pt idx="7579">
                  <c:v>75.83</c:v>
                </c:pt>
                <c:pt idx="7580">
                  <c:v>75.849999999999994</c:v>
                </c:pt>
                <c:pt idx="7581">
                  <c:v>75.87</c:v>
                </c:pt>
                <c:pt idx="7582">
                  <c:v>75.89</c:v>
                </c:pt>
                <c:pt idx="7583">
                  <c:v>75.92</c:v>
                </c:pt>
                <c:pt idx="7584">
                  <c:v>75.94</c:v>
                </c:pt>
                <c:pt idx="7585">
                  <c:v>75.959999999999994</c:v>
                </c:pt>
                <c:pt idx="7586">
                  <c:v>75.989999999999995</c:v>
                </c:pt>
                <c:pt idx="7587">
                  <c:v>76.010000000000005</c:v>
                </c:pt>
                <c:pt idx="7588">
                  <c:v>76.03</c:v>
                </c:pt>
                <c:pt idx="7589">
                  <c:v>76.06</c:v>
                </c:pt>
                <c:pt idx="7590">
                  <c:v>76.08</c:v>
                </c:pt>
                <c:pt idx="7591">
                  <c:v>76.099999999999994</c:v>
                </c:pt>
                <c:pt idx="7592">
                  <c:v>76.13</c:v>
                </c:pt>
                <c:pt idx="7593">
                  <c:v>76.150000000000006</c:v>
                </c:pt>
                <c:pt idx="7594">
                  <c:v>76.17</c:v>
                </c:pt>
                <c:pt idx="7595">
                  <c:v>76.2</c:v>
                </c:pt>
                <c:pt idx="7596">
                  <c:v>76.22</c:v>
                </c:pt>
                <c:pt idx="7597">
                  <c:v>76.25</c:v>
                </c:pt>
                <c:pt idx="7598">
                  <c:v>76.27</c:v>
                </c:pt>
                <c:pt idx="7599">
                  <c:v>76.290000000000006</c:v>
                </c:pt>
                <c:pt idx="7600">
                  <c:v>76.319999999999993</c:v>
                </c:pt>
                <c:pt idx="7601">
                  <c:v>76.34</c:v>
                </c:pt>
                <c:pt idx="7602">
                  <c:v>76.36</c:v>
                </c:pt>
                <c:pt idx="7603">
                  <c:v>76.39</c:v>
                </c:pt>
                <c:pt idx="7604">
                  <c:v>76.41</c:v>
                </c:pt>
                <c:pt idx="7605">
                  <c:v>76.44</c:v>
                </c:pt>
                <c:pt idx="7606">
                  <c:v>76.459999999999994</c:v>
                </c:pt>
                <c:pt idx="7607">
                  <c:v>76.489999999999995</c:v>
                </c:pt>
                <c:pt idx="7608">
                  <c:v>76.510000000000005</c:v>
                </c:pt>
                <c:pt idx="7609">
                  <c:v>76.540000000000006</c:v>
                </c:pt>
                <c:pt idx="7610">
                  <c:v>76.56</c:v>
                </c:pt>
                <c:pt idx="7611">
                  <c:v>76.59</c:v>
                </c:pt>
                <c:pt idx="7612">
                  <c:v>76.61</c:v>
                </c:pt>
                <c:pt idx="7613">
                  <c:v>76.64</c:v>
                </c:pt>
                <c:pt idx="7614">
                  <c:v>76.66</c:v>
                </c:pt>
                <c:pt idx="7615">
                  <c:v>76.69</c:v>
                </c:pt>
                <c:pt idx="7616">
                  <c:v>76.709999999999994</c:v>
                </c:pt>
                <c:pt idx="7617">
                  <c:v>76.739999999999995</c:v>
                </c:pt>
                <c:pt idx="7618">
                  <c:v>76.760000000000005</c:v>
                </c:pt>
                <c:pt idx="7619">
                  <c:v>76.790000000000006</c:v>
                </c:pt>
                <c:pt idx="7620">
                  <c:v>76.81</c:v>
                </c:pt>
                <c:pt idx="7621">
                  <c:v>76.84</c:v>
                </c:pt>
                <c:pt idx="7622">
                  <c:v>76.87</c:v>
                </c:pt>
                <c:pt idx="7623">
                  <c:v>76.89</c:v>
                </c:pt>
                <c:pt idx="7624">
                  <c:v>76.92</c:v>
                </c:pt>
                <c:pt idx="7625">
                  <c:v>76.94</c:v>
                </c:pt>
                <c:pt idx="7626">
                  <c:v>76.97</c:v>
                </c:pt>
                <c:pt idx="7627">
                  <c:v>76.989999999999995</c:v>
                </c:pt>
                <c:pt idx="7628">
                  <c:v>77.02</c:v>
                </c:pt>
                <c:pt idx="7629">
                  <c:v>77.040000000000006</c:v>
                </c:pt>
                <c:pt idx="7630">
                  <c:v>77.069999999999993</c:v>
                </c:pt>
                <c:pt idx="7631">
                  <c:v>77.099999999999994</c:v>
                </c:pt>
                <c:pt idx="7632">
                  <c:v>77.12</c:v>
                </c:pt>
                <c:pt idx="7633">
                  <c:v>77.150000000000006</c:v>
                </c:pt>
                <c:pt idx="7634">
                  <c:v>77.17</c:v>
                </c:pt>
                <c:pt idx="7635">
                  <c:v>77.2</c:v>
                </c:pt>
                <c:pt idx="7636">
                  <c:v>77.22</c:v>
                </c:pt>
                <c:pt idx="7637">
                  <c:v>77.25</c:v>
                </c:pt>
                <c:pt idx="7638">
                  <c:v>77.28</c:v>
                </c:pt>
                <c:pt idx="7639">
                  <c:v>77.3</c:v>
                </c:pt>
                <c:pt idx="7640">
                  <c:v>77.33</c:v>
                </c:pt>
                <c:pt idx="7641">
                  <c:v>77.349999999999994</c:v>
                </c:pt>
                <c:pt idx="7642">
                  <c:v>77.38</c:v>
                </c:pt>
                <c:pt idx="7643">
                  <c:v>77.400000000000006</c:v>
                </c:pt>
                <c:pt idx="7644">
                  <c:v>77.430000000000007</c:v>
                </c:pt>
                <c:pt idx="7645">
                  <c:v>77.45</c:v>
                </c:pt>
                <c:pt idx="7646">
                  <c:v>77.48</c:v>
                </c:pt>
                <c:pt idx="7647">
                  <c:v>77.5</c:v>
                </c:pt>
                <c:pt idx="7648">
                  <c:v>77.53</c:v>
                </c:pt>
                <c:pt idx="7649">
                  <c:v>77.55</c:v>
                </c:pt>
                <c:pt idx="7650">
                  <c:v>77.58</c:v>
                </c:pt>
                <c:pt idx="7651">
                  <c:v>77.599999999999994</c:v>
                </c:pt>
                <c:pt idx="7652">
                  <c:v>77.63</c:v>
                </c:pt>
                <c:pt idx="7653">
                  <c:v>77.650000000000006</c:v>
                </c:pt>
                <c:pt idx="7654">
                  <c:v>77.680000000000007</c:v>
                </c:pt>
                <c:pt idx="7655">
                  <c:v>77.7</c:v>
                </c:pt>
                <c:pt idx="7656">
                  <c:v>77.72</c:v>
                </c:pt>
                <c:pt idx="7657">
                  <c:v>77.75</c:v>
                </c:pt>
                <c:pt idx="7658">
                  <c:v>77.77</c:v>
                </c:pt>
                <c:pt idx="7659">
                  <c:v>77.790000000000006</c:v>
                </c:pt>
                <c:pt idx="7660">
                  <c:v>77.819999999999993</c:v>
                </c:pt>
                <c:pt idx="7661">
                  <c:v>77.84</c:v>
                </c:pt>
                <c:pt idx="7662">
                  <c:v>77.86</c:v>
                </c:pt>
                <c:pt idx="7663">
                  <c:v>77.88</c:v>
                </c:pt>
                <c:pt idx="7664">
                  <c:v>77.91</c:v>
                </c:pt>
                <c:pt idx="7665">
                  <c:v>77.930000000000007</c:v>
                </c:pt>
                <c:pt idx="7666">
                  <c:v>77.95</c:v>
                </c:pt>
                <c:pt idx="7667">
                  <c:v>77.97</c:v>
                </c:pt>
                <c:pt idx="7668">
                  <c:v>78</c:v>
                </c:pt>
                <c:pt idx="7669">
                  <c:v>78.02</c:v>
                </c:pt>
                <c:pt idx="7670">
                  <c:v>78.040000000000006</c:v>
                </c:pt>
                <c:pt idx="7671">
                  <c:v>78.06</c:v>
                </c:pt>
                <c:pt idx="7672">
                  <c:v>78.08</c:v>
                </c:pt>
                <c:pt idx="7673">
                  <c:v>78.11</c:v>
                </c:pt>
                <c:pt idx="7674">
                  <c:v>78.13</c:v>
                </c:pt>
                <c:pt idx="7675">
                  <c:v>78.150000000000006</c:v>
                </c:pt>
                <c:pt idx="7676">
                  <c:v>78.17</c:v>
                </c:pt>
                <c:pt idx="7677">
                  <c:v>78.19</c:v>
                </c:pt>
                <c:pt idx="7678">
                  <c:v>78.209999999999994</c:v>
                </c:pt>
                <c:pt idx="7679">
                  <c:v>78.239999999999995</c:v>
                </c:pt>
                <c:pt idx="7680">
                  <c:v>78.260000000000005</c:v>
                </c:pt>
                <c:pt idx="7681">
                  <c:v>78.28</c:v>
                </c:pt>
                <c:pt idx="7682">
                  <c:v>78.3</c:v>
                </c:pt>
                <c:pt idx="7683">
                  <c:v>78.319999999999993</c:v>
                </c:pt>
                <c:pt idx="7684">
                  <c:v>78.34</c:v>
                </c:pt>
                <c:pt idx="7685">
                  <c:v>78.36</c:v>
                </c:pt>
                <c:pt idx="7686">
                  <c:v>78.38</c:v>
                </c:pt>
                <c:pt idx="7687">
                  <c:v>78.41</c:v>
                </c:pt>
                <c:pt idx="7688">
                  <c:v>78.430000000000007</c:v>
                </c:pt>
                <c:pt idx="7689">
                  <c:v>78.45</c:v>
                </c:pt>
                <c:pt idx="7690">
                  <c:v>78.47</c:v>
                </c:pt>
                <c:pt idx="7691">
                  <c:v>78.489999999999995</c:v>
                </c:pt>
                <c:pt idx="7692">
                  <c:v>78.510000000000005</c:v>
                </c:pt>
                <c:pt idx="7693">
                  <c:v>78.53</c:v>
                </c:pt>
                <c:pt idx="7694">
                  <c:v>78.55</c:v>
                </c:pt>
                <c:pt idx="7695">
                  <c:v>78.569999999999993</c:v>
                </c:pt>
                <c:pt idx="7696">
                  <c:v>78.59</c:v>
                </c:pt>
                <c:pt idx="7697">
                  <c:v>78.61</c:v>
                </c:pt>
                <c:pt idx="7698">
                  <c:v>78.63</c:v>
                </c:pt>
                <c:pt idx="7699">
                  <c:v>78.66</c:v>
                </c:pt>
                <c:pt idx="7700">
                  <c:v>78.680000000000007</c:v>
                </c:pt>
                <c:pt idx="7701">
                  <c:v>78.7</c:v>
                </c:pt>
                <c:pt idx="7702">
                  <c:v>78.72</c:v>
                </c:pt>
                <c:pt idx="7703">
                  <c:v>78.739999999999995</c:v>
                </c:pt>
                <c:pt idx="7704">
                  <c:v>78.760000000000005</c:v>
                </c:pt>
                <c:pt idx="7705">
                  <c:v>78.78</c:v>
                </c:pt>
                <c:pt idx="7706">
                  <c:v>78.8</c:v>
                </c:pt>
                <c:pt idx="7707">
                  <c:v>78.819999999999993</c:v>
                </c:pt>
                <c:pt idx="7708">
                  <c:v>78.84</c:v>
                </c:pt>
                <c:pt idx="7709">
                  <c:v>78.86</c:v>
                </c:pt>
                <c:pt idx="7710">
                  <c:v>78.88</c:v>
                </c:pt>
                <c:pt idx="7711">
                  <c:v>78.900000000000006</c:v>
                </c:pt>
                <c:pt idx="7712">
                  <c:v>78.92</c:v>
                </c:pt>
                <c:pt idx="7713">
                  <c:v>78.94</c:v>
                </c:pt>
                <c:pt idx="7714">
                  <c:v>78.959999999999994</c:v>
                </c:pt>
                <c:pt idx="7715">
                  <c:v>78.98</c:v>
                </c:pt>
                <c:pt idx="7716">
                  <c:v>79</c:v>
                </c:pt>
                <c:pt idx="7717">
                  <c:v>79.02</c:v>
                </c:pt>
                <c:pt idx="7718">
                  <c:v>79.040000000000006</c:v>
                </c:pt>
                <c:pt idx="7719">
                  <c:v>79.06</c:v>
                </c:pt>
                <c:pt idx="7720">
                  <c:v>79.08</c:v>
                </c:pt>
                <c:pt idx="7721">
                  <c:v>79.099999999999994</c:v>
                </c:pt>
                <c:pt idx="7722">
                  <c:v>79.12</c:v>
                </c:pt>
                <c:pt idx="7723">
                  <c:v>79.14</c:v>
                </c:pt>
                <c:pt idx="7724">
                  <c:v>79.16</c:v>
                </c:pt>
                <c:pt idx="7725">
                  <c:v>79.180000000000007</c:v>
                </c:pt>
                <c:pt idx="7726">
                  <c:v>79.2</c:v>
                </c:pt>
                <c:pt idx="7727">
                  <c:v>79.22</c:v>
                </c:pt>
                <c:pt idx="7728">
                  <c:v>79.239999999999995</c:v>
                </c:pt>
                <c:pt idx="7729">
                  <c:v>79.260000000000005</c:v>
                </c:pt>
                <c:pt idx="7730">
                  <c:v>79.28</c:v>
                </c:pt>
                <c:pt idx="7731">
                  <c:v>79.3</c:v>
                </c:pt>
                <c:pt idx="7732">
                  <c:v>79.319999999999993</c:v>
                </c:pt>
                <c:pt idx="7733">
                  <c:v>79.34</c:v>
                </c:pt>
                <c:pt idx="7734">
                  <c:v>79.36</c:v>
                </c:pt>
                <c:pt idx="7735">
                  <c:v>79.38</c:v>
                </c:pt>
                <c:pt idx="7736">
                  <c:v>79.400000000000006</c:v>
                </c:pt>
                <c:pt idx="7737">
                  <c:v>79.42</c:v>
                </c:pt>
                <c:pt idx="7738">
                  <c:v>79.44</c:v>
                </c:pt>
                <c:pt idx="7739">
                  <c:v>79.459999999999994</c:v>
                </c:pt>
                <c:pt idx="7740">
                  <c:v>79.48</c:v>
                </c:pt>
                <c:pt idx="7741">
                  <c:v>79.5</c:v>
                </c:pt>
                <c:pt idx="7742">
                  <c:v>79.52</c:v>
                </c:pt>
                <c:pt idx="7743">
                  <c:v>79.540000000000006</c:v>
                </c:pt>
                <c:pt idx="7744">
                  <c:v>79.56</c:v>
                </c:pt>
                <c:pt idx="7745">
                  <c:v>79.58</c:v>
                </c:pt>
                <c:pt idx="7746">
                  <c:v>79.599999999999994</c:v>
                </c:pt>
                <c:pt idx="7747">
                  <c:v>79.62</c:v>
                </c:pt>
                <c:pt idx="7748">
                  <c:v>79.64</c:v>
                </c:pt>
                <c:pt idx="7749">
                  <c:v>79.66</c:v>
                </c:pt>
                <c:pt idx="7750">
                  <c:v>79.680000000000007</c:v>
                </c:pt>
                <c:pt idx="7751">
                  <c:v>79.7</c:v>
                </c:pt>
                <c:pt idx="7752">
                  <c:v>79.72</c:v>
                </c:pt>
                <c:pt idx="7753">
                  <c:v>79.739999999999995</c:v>
                </c:pt>
                <c:pt idx="7754">
                  <c:v>79.760000000000005</c:v>
                </c:pt>
                <c:pt idx="7755">
                  <c:v>79.78</c:v>
                </c:pt>
                <c:pt idx="7756">
                  <c:v>79.8</c:v>
                </c:pt>
                <c:pt idx="7757">
                  <c:v>79.819999999999993</c:v>
                </c:pt>
                <c:pt idx="7758">
                  <c:v>79.84</c:v>
                </c:pt>
                <c:pt idx="7759">
                  <c:v>79.86</c:v>
                </c:pt>
                <c:pt idx="7760">
                  <c:v>79.88</c:v>
                </c:pt>
                <c:pt idx="7761">
                  <c:v>79.900000000000006</c:v>
                </c:pt>
                <c:pt idx="7762">
                  <c:v>79.92</c:v>
                </c:pt>
                <c:pt idx="7763">
                  <c:v>79.94</c:v>
                </c:pt>
                <c:pt idx="7764">
                  <c:v>79.959999999999994</c:v>
                </c:pt>
                <c:pt idx="7765">
                  <c:v>79.98</c:v>
                </c:pt>
                <c:pt idx="7766">
                  <c:v>80</c:v>
                </c:pt>
                <c:pt idx="7767">
                  <c:v>80.02</c:v>
                </c:pt>
                <c:pt idx="7768">
                  <c:v>80.040000000000006</c:v>
                </c:pt>
                <c:pt idx="7769">
                  <c:v>80.06</c:v>
                </c:pt>
                <c:pt idx="7770">
                  <c:v>80.08</c:v>
                </c:pt>
                <c:pt idx="7771">
                  <c:v>80.099999999999994</c:v>
                </c:pt>
                <c:pt idx="7772">
                  <c:v>80.12</c:v>
                </c:pt>
                <c:pt idx="7773">
                  <c:v>80.14</c:v>
                </c:pt>
                <c:pt idx="7774">
                  <c:v>80.16</c:v>
                </c:pt>
                <c:pt idx="7775">
                  <c:v>80.180000000000007</c:v>
                </c:pt>
                <c:pt idx="7776">
                  <c:v>80.2</c:v>
                </c:pt>
                <c:pt idx="7777">
                  <c:v>80.22</c:v>
                </c:pt>
                <c:pt idx="7778">
                  <c:v>80.239999999999995</c:v>
                </c:pt>
                <c:pt idx="7779">
                  <c:v>80.260000000000005</c:v>
                </c:pt>
                <c:pt idx="7780">
                  <c:v>80.28</c:v>
                </c:pt>
                <c:pt idx="7781">
                  <c:v>80.3</c:v>
                </c:pt>
                <c:pt idx="7782">
                  <c:v>80.319999999999993</c:v>
                </c:pt>
                <c:pt idx="7783">
                  <c:v>80.34</c:v>
                </c:pt>
                <c:pt idx="7784">
                  <c:v>80.36</c:v>
                </c:pt>
                <c:pt idx="7785">
                  <c:v>80.38</c:v>
                </c:pt>
                <c:pt idx="7786">
                  <c:v>80.400000000000006</c:v>
                </c:pt>
                <c:pt idx="7787">
                  <c:v>80.42</c:v>
                </c:pt>
                <c:pt idx="7788">
                  <c:v>80.44</c:v>
                </c:pt>
                <c:pt idx="7789">
                  <c:v>80.459999999999994</c:v>
                </c:pt>
                <c:pt idx="7790">
                  <c:v>80.48</c:v>
                </c:pt>
                <c:pt idx="7791">
                  <c:v>80.5</c:v>
                </c:pt>
                <c:pt idx="7792">
                  <c:v>80.52</c:v>
                </c:pt>
                <c:pt idx="7793">
                  <c:v>80.540000000000006</c:v>
                </c:pt>
                <c:pt idx="7794">
                  <c:v>80.56</c:v>
                </c:pt>
                <c:pt idx="7795">
                  <c:v>80.58</c:v>
                </c:pt>
                <c:pt idx="7796">
                  <c:v>80.599999999999994</c:v>
                </c:pt>
                <c:pt idx="7797">
                  <c:v>80.62</c:v>
                </c:pt>
                <c:pt idx="7798">
                  <c:v>80.64</c:v>
                </c:pt>
                <c:pt idx="7799">
                  <c:v>80.66</c:v>
                </c:pt>
                <c:pt idx="7800">
                  <c:v>80.680000000000007</c:v>
                </c:pt>
                <c:pt idx="7801">
                  <c:v>80.7</c:v>
                </c:pt>
                <c:pt idx="7802">
                  <c:v>80.72</c:v>
                </c:pt>
                <c:pt idx="7803">
                  <c:v>80.739999999999995</c:v>
                </c:pt>
                <c:pt idx="7804">
                  <c:v>80.760000000000005</c:v>
                </c:pt>
                <c:pt idx="7805">
                  <c:v>80.78</c:v>
                </c:pt>
                <c:pt idx="7806">
                  <c:v>80.8</c:v>
                </c:pt>
                <c:pt idx="7807">
                  <c:v>80.819999999999993</c:v>
                </c:pt>
                <c:pt idx="7808">
                  <c:v>80.84</c:v>
                </c:pt>
                <c:pt idx="7809">
                  <c:v>80.86</c:v>
                </c:pt>
                <c:pt idx="7810">
                  <c:v>80.88</c:v>
                </c:pt>
                <c:pt idx="7811">
                  <c:v>80.900000000000006</c:v>
                </c:pt>
                <c:pt idx="7812">
                  <c:v>80.92</c:v>
                </c:pt>
                <c:pt idx="7813">
                  <c:v>80.94</c:v>
                </c:pt>
                <c:pt idx="7814">
                  <c:v>80.959999999999994</c:v>
                </c:pt>
                <c:pt idx="7815">
                  <c:v>80.98</c:v>
                </c:pt>
                <c:pt idx="7816">
                  <c:v>81</c:v>
                </c:pt>
                <c:pt idx="7817">
                  <c:v>81.02</c:v>
                </c:pt>
                <c:pt idx="7818">
                  <c:v>81.040000000000006</c:v>
                </c:pt>
                <c:pt idx="7819">
                  <c:v>81.06</c:v>
                </c:pt>
                <c:pt idx="7820">
                  <c:v>81.08</c:v>
                </c:pt>
                <c:pt idx="7821">
                  <c:v>81.099999999999994</c:v>
                </c:pt>
                <c:pt idx="7822">
                  <c:v>81.12</c:v>
                </c:pt>
                <c:pt idx="7823">
                  <c:v>81.13</c:v>
                </c:pt>
                <c:pt idx="7824">
                  <c:v>81.150000000000006</c:v>
                </c:pt>
                <c:pt idx="7825">
                  <c:v>81.17</c:v>
                </c:pt>
                <c:pt idx="7826">
                  <c:v>81.19</c:v>
                </c:pt>
                <c:pt idx="7827">
                  <c:v>81.209999999999994</c:v>
                </c:pt>
                <c:pt idx="7828">
                  <c:v>81.23</c:v>
                </c:pt>
                <c:pt idx="7829">
                  <c:v>81.25</c:v>
                </c:pt>
                <c:pt idx="7830">
                  <c:v>81.27</c:v>
                </c:pt>
                <c:pt idx="7831">
                  <c:v>81.290000000000006</c:v>
                </c:pt>
                <c:pt idx="7832">
                  <c:v>81.31</c:v>
                </c:pt>
                <c:pt idx="7833">
                  <c:v>81.33</c:v>
                </c:pt>
                <c:pt idx="7834">
                  <c:v>81.349999999999994</c:v>
                </c:pt>
                <c:pt idx="7835">
                  <c:v>81.37</c:v>
                </c:pt>
                <c:pt idx="7836">
                  <c:v>81.39</c:v>
                </c:pt>
                <c:pt idx="7837">
                  <c:v>81.41</c:v>
                </c:pt>
                <c:pt idx="7838">
                  <c:v>81.430000000000007</c:v>
                </c:pt>
                <c:pt idx="7839">
                  <c:v>81.45</c:v>
                </c:pt>
                <c:pt idx="7840">
                  <c:v>81.47</c:v>
                </c:pt>
                <c:pt idx="7841">
                  <c:v>81.489999999999995</c:v>
                </c:pt>
                <c:pt idx="7842">
                  <c:v>81.510000000000005</c:v>
                </c:pt>
                <c:pt idx="7843">
                  <c:v>81.53</c:v>
                </c:pt>
                <c:pt idx="7844">
                  <c:v>81.55</c:v>
                </c:pt>
                <c:pt idx="7845">
                  <c:v>81.56</c:v>
                </c:pt>
                <c:pt idx="7846">
                  <c:v>81.58</c:v>
                </c:pt>
                <c:pt idx="7847">
                  <c:v>81.599999999999994</c:v>
                </c:pt>
                <c:pt idx="7848">
                  <c:v>81.62</c:v>
                </c:pt>
                <c:pt idx="7849">
                  <c:v>81.64</c:v>
                </c:pt>
                <c:pt idx="7850">
                  <c:v>81.66</c:v>
                </c:pt>
                <c:pt idx="7851">
                  <c:v>81.680000000000007</c:v>
                </c:pt>
                <c:pt idx="7852">
                  <c:v>81.7</c:v>
                </c:pt>
                <c:pt idx="7853">
                  <c:v>81.72</c:v>
                </c:pt>
                <c:pt idx="7854">
                  <c:v>81.739999999999995</c:v>
                </c:pt>
                <c:pt idx="7855">
                  <c:v>81.760000000000005</c:v>
                </c:pt>
                <c:pt idx="7856">
                  <c:v>81.78</c:v>
                </c:pt>
                <c:pt idx="7857">
                  <c:v>81.8</c:v>
                </c:pt>
                <c:pt idx="7858">
                  <c:v>81.819999999999993</c:v>
                </c:pt>
                <c:pt idx="7859">
                  <c:v>81.84</c:v>
                </c:pt>
                <c:pt idx="7860">
                  <c:v>81.86</c:v>
                </c:pt>
                <c:pt idx="7861">
                  <c:v>81.88</c:v>
                </c:pt>
                <c:pt idx="7862">
                  <c:v>81.900000000000006</c:v>
                </c:pt>
                <c:pt idx="7863">
                  <c:v>81.92</c:v>
                </c:pt>
                <c:pt idx="7864">
                  <c:v>81.94</c:v>
                </c:pt>
                <c:pt idx="7865">
                  <c:v>81.96</c:v>
                </c:pt>
                <c:pt idx="7866">
                  <c:v>81.98</c:v>
                </c:pt>
                <c:pt idx="7867">
                  <c:v>82</c:v>
                </c:pt>
                <c:pt idx="7868">
                  <c:v>82.02</c:v>
                </c:pt>
                <c:pt idx="7869">
                  <c:v>82.04</c:v>
                </c:pt>
                <c:pt idx="7870">
                  <c:v>82.06</c:v>
                </c:pt>
                <c:pt idx="7871">
                  <c:v>82.08</c:v>
                </c:pt>
                <c:pt idx="7872">
                  <c:v>82.1</c:v>
                </c:pt>
                <c:pt idx="7873">
                  <c:v>82.12</c:v>
                </c:pt>
                <c:pt idx="7874">
                  <c:v>82.14</c:v>
                </c:pt>
                <c:pt idx="7875">
                  <c:v>82.16</c:v>
                </c:pt>
                <c:pt idx="7876">
                  <c:v>82.18</c:v>
                </c:pt>
                <c:pt idx="7877">
                  <c:v>82.2</c:v>
                </c:pt>
                <c:pt idx="7878">
                  <c:v>82.22</c:v>
                </c:pt>
                <c:pt idx="7879">
                  <c:v>82.24</c:v>
                </c:pt>
                <c:pt idx="7880">
                  <c:v>82.26</c:v>
                </c:pt>
                <c:pt idx="7881">
                  <c:v>82.28</c:v>
                </c:pt>
                <c:pt idx="7882">
                  <c:v>82.29</c:v>
                </c:pt>
                <c:pt idx="7883">
                  <c:v>82.31</c:v>
                </c:pt>
                <c:pt idx="7884">
                  <c:v>82.33</c:v>
                </c:pt>
                <c:pt idx="7885">
                  <c:v>82.35</c:v>
                </c:pt>
                <c:pt idx="7886">
                  <c:v>82.37</c:v>
                </c:pt>
                <c:pt idx="7887">
                  <c:v>82.39</c:v>
                </c:pt>
                <c:pt idx="7888">
                  <c:v>82.41</c:v>
                </c:pt>
                <c:pt idx="7889">
                  <c:v>82.42</c:v>
                </c:pt>
                <c:pt idx="7890">
                  <c:v>82.44</c:v>
                </c:pt>
                <c:pt idx="7891">
                  <c:v>82.46</c:v>
                </c:pt>
                <c:pt idx="7892">
                  <c:v>82.48</c:v>
                </c:pt>
                <c:pt idx="7893">
                  <c:v>82.5</c:v>
                </c:pt>
                <c:pt idx="7894">
                  <c:v>82.52</c:v>
                </c:pt>
                <c:pt idx="7895">
                  <c:v>82.53</c:v>
                </c:pt>
                <c:pt idx="7896">
                  <c:v>82.55</c:v>
                </c:pt>
                <c:pt idx="7897">
                  <c:v>82.57</c:v>
                </c:pt>
                <c:pt idx="7898">
                  <c:v>82.59</c:v>
                </c:pt>
                <c:pt idx="7899">
                  <c:v>82.6</c:v>
                </c:pt>
                <c:pt idx="7900">
                  <c:v>82.62</c:v>
                </c:pt>
                <c:pt idx="7901">
                  <c:v>82.64</c:v>
                </c:pt>
                <c:pt idx="7902">
                  <c:v>82.66</c:v>
                </c:pt>
                <c:pt idx="7903">
                  <c:v>82.67</c:v>
                </c:pt>
                <c:pt idx="7904">
                  <c:v>82.69</c:v>
                </c:pt>
                <c:pt idx="7905">
                  <c:v>82.71</c:v>
                </c:pt>
                <c:pt idx="7906">
                  <c:v>82.72</c:v>
                </c:pt>
                <c:pt idx="7907">
                  <c:v>82.74</c:v>
                </c:pt>
                <c:pt idx="7908">
                  <c:v>82.76</c:v>
                </c:pt>
                <c:pt idx="7909">
                  <c:v>82.77</c:v>
                </c:pt>
                <c:pt idx="7910">
                  <c:v>82.79</c:v>
                </c:pt>
                <c:pt idx="7911">
                  <c:v>82.81</c:v>
                </c:pt>
                <c:pt idx="7912">
                  <c:v>82.82</c:v>
                </c:pt>
                <c:pt idx="7913">
                  <c:v>82.84</c:v>
                </c:pt>
                <c:pt idx="7914">
                  <c:v>82.86</c:v>
                </c:pt>
                <c:pt idx="7915">
                  <c:v>82.87</c:v>
                </c:pt>
                <c:pt idx="7916">
                  <c:v>82.89</c:v>
                </c:pt>
                <c:pt idx="7917">
                  <c:v>82.91</c:v>
                </c:pt>
                <c:pt idx="7918">
                  <c:v>82.92</c:v>
                </c:pt>
                <c:pt idx="7919">
                  <c:v>82.94</c:v>
                </c:pt>
                <c:pt idx="7920">
                  <c:v>82.95</c:v>
                </c:pt>
                <c:pt idx="7921">
                  <c:v>82.97</c:v>
                </c:pt>
                <c:pt idx="7922">
                  <c:v>82.99</c:v>
                </c:pt>
                <c:pt idx="7923">
                  <c:v>83</c:v>
                </c:pt>
                <c:pt idx="7924">
                  <c:v>83.02</c:v>
                </c:pt>
                <c:pt idx="7925">
                  <c:v>83.04</c:v>
                </c:pt>
                <c:pt idx="7926">
                  <c:v>83.05</c:v>
                </c:pt>
                <c:pt idx="7927">
                  <c:v>83.07</c:v>
                </c:pt>
                <c:pt idx="7928">
                  <c:v>83.08</c:v>
                </c:pt>
                <c:pt idx="7929">
                  <c:v>83.1</c:v>
                </c:pt>
                <c:pt idx="7930">
                  <c:v>83.12</c:v>
                </c:pt>
                <c:pt idx="7931">
                  <c:v>83.13</c:v>
                </c:pt>
                <c:pt idx="7932">
                  <c:v>83.15</c:v>
                </c:pt>
                <c:pt idx="7933">
                  <c:v>83.16</c:v>
                </c:pt>
                <c:pt idx="7934">
                  <c:v>83.18</c:v>
                </c:pt>
                <c:pt idx="7935">
                  <c:v>83.2</c:v>
                </c:pt>
                <c:pt idx="7936">
                  <c:v>83.21</c:v>
                </c:pt>
                <c:pt idx="7937">
                  <c:v>83.23</c:v>
                </c:pt>
                <c:pt idx="7938">
                  <c:v>83.24</c:v>
                </c:pt>
                <c:pt idx="7939">
                  <c:v>83.26</c:v>
                </c:pt>
                <c:pt idx="7940">
                  <c:v>83.28</c:v>
                </c:pt>
                <c:pt idx="7941">
                  <c:v>83.29</c:v>
                </c:pt>
                <c:pt idx="7942">
                  <c:v>83.31</c:v>
                </c:pt>
                <c:pt idx="7943">
                  <c:v>83.33</c:v>
                </c:pt>
                <c:pt idx="7944">
                  <c:v>83.34</c:v>
                </c:pt>
                <c:pt idx="7945">
                  <c:v>83.36</c:v>
                </c:pt>
                <c:pt idx="7946">
                  <c:v>83.37</c:v>
                </c:pt>
                <c:pt idx="7947">
                  <c:v>83.39</c:v>
                </c:pt>
                <c:pt idx="7948">
                  <c:v>83.41</c:v>
                </c:pt>
                <c:pt idx="7949">
                  <c:v>83.42</c:v>
                </c:pt>
                <c:pt idx="7950">
                  <c:v>83.44</c:v>
                </c:pt>
                <c:pt idx="7951">
                  <c:v>83.46</c:v>
                </c:pt>
                <c:pt idx="7952">
                  <c:v>83.47</c:v>
                </c:pt>
                <c:pt idx="7953">
                  <c:v>83.49</c:v>
                </c:pt>
                <c:pt idx="7954">
                  <c:v>83.5</c:v>
                </c:pt>
                <c:pt idx="7955">
                  <c:v>83.52</c:v>
                </c:pt>
                <c:pt idx="7956">
                  <c:v>83.54</c:v>
                </c:pt>
                <c:pt idx="7957">
                  <c:v>83.55</c:v>
                </c:pt>
                <c:pt idx="7958">
                  <c:v>83.57</c:v>
                </c:pt>
                <c:pt idx="7959">
                  <c:v>83.58</c:v>
                </c:pt>
                <c:pt idx="7960">
                  <c:v>83.6</c:v>
                </c:pt>
                <c:pt idx="7961">
                  <c:v>83.62</c:v>
                </c:pt>
                <c:pt idx="7962">
                  <c:v>83.63</c:v>
                </c:pt>
                <c:pt idx="7963">
                  <c:v>83.65</c:v>
                </c:pt>
                <c:pt idx="7964">
                  <c:v>83.66</c:v>
                </c:pt>
                <c:pt idx="7965">
                  <c:v>83.68</c:v>
                </c:pt>
                <c:pt idx="7966">
                  <c:v>83.69</c:v>
                </c:pt>
                <c:pt idx="7967">
                  <c:v>83.71</c:v>
                </c:pt>
                <c:pt idx="7968">
                  <c:v>83.72</c:v>
                </c:pt>
                <c:pt idx="7969">
                  <c:v>83.74</c:v>
                </c:pt>
                <c:pt idx="7970">
                  <c:v>83.76</c:v>
                </c:pt>
                <c:pt idx="7971">
                  <c:v>83.77</c:v>
                </c:pt>
                <c:pt idx="7972">
                  <c:v>83.79</c:v>
                </c:pt>
                <c:pt idx="7973">
                  <c:v>83.8</c:v>
                </c:pt>
                <c:pt idx="7974">
                  <c:v>83.82</c:v>
                </c:pt>
                <c:pt idx="7975">
                  <c:v>83.83</c:v>
                </c:pt>
                <c:pt idx="7976">
                  <c:v>83.85</c:v>
                </c:pt>
                <c:pt idx="7977">
                  <c:v>83.86</c:v>
                </c:pt>
                <c:pt idx="7978">
                  <c:v>83.88</c:v>
                </c:pt>
                <c:pt idx="7979">
                  <c:v>83.89</c:v>
                </c:pt>
                <c:pt idx="7980">
                  <c:v>83.91</c:v>
                </c:pt>
                <c:pt idx="7981">
                  <c:v>83.92</c:v>
                </c:pt>
                <c:pt idx="7982">
                  <c:v>83.94</c:v>
                </c:pt>
                <c:pt idx="7983">
                  <c:v>83.95</c:v>
                </c:pt>
                <c:pt idx="7984">
                  <c:v>83.97</c:v>
                </c:pt>
                <c:pt idx="7985">
                  <c:v>83.98</c:v>
                </c:pt>
                <c:pt idx="7986">
                  <c:v>84</c:v>
                </c:pt>
                <c:pt idx="7987">
                  <c:v>84.01</c:v>
                </c:pt>
                <c:pt idx="7988">
                  <c:v>84.03</c:v>
                </c:pt>
                <c:pt idx="7989">
                  <c:v>84.04</c:v>
                </c:pt>
                <c:pt idx="7990">
                  <c:v>84.06</c:v>
                </c:pt>
                <c:pt idx="7991">
                  <c:v>84.07</c:v>
                </c:pt>
                <c:pt idx="7992">
                  <c:v>84.09</c:v>
                </c:pt>
                <c:pt idx="7993">
                  <c:v>84.1</c:v>
                </c:pt>
                <c:pt idx="7994">
                  <c:v>84.12</c:v>
                </c:pt>
                <c:pt idx="7995">
                  <c:v>84.13</c:v>
                </c:pt>
                <c:pt idx="7996">
                  <c:v>84.15</c:v>
                </c:pt>
                <c:pt idx="7997">
                  <c:v>84.16</c:v>
                </c:pt>
                <c:pt idx="7998">
                  <c:v>84.18</c:v>
                </c:pt>
                <c:pt idx="7999">
                  <c:v>84.19</c:v>
                </c:pt>
                <c:pt idx="8000">
                  <c:v>84.21</c:v>
                </c:pt>
                <c:pt idx="8001">
                  <c:v>84.22</c:v>
                </c:pt>
                <c:pt idx="8002">
                  <c:v>84.24</c:v>
                </c:pt>
                <c:pt idx="8003">
                  <c:v>84.25</c:v>
                </c:pt>
                <c:pt idx="8004">
                  <c:v>84.27</c:v>
                </c:pt>
                <c:pt idx="8005">
                  <c:v>84.28</c:v>
                </c:pt>
                <c:pt idx="8006">
                  <c:v>84.3</c:v>
                </c:pt>
                <c:pt idx="8007">
                  <c:v>84.32</c:v>
                </c:pt>
                <c:pt idx="8008">
                  <c:v>84.33</c:v>
                </c:pt>
                <c:pt idx="8009">
                  <c:v>84.35</c:v>
                </c:pt>
                <c:pt idx="8010">
                  <c:v>84.36</c:v>
                </c:pt>
                <c:pt idx="8011">
                  <c:v>84.38</c:v>
                </c:pt>
                <c:pt idx="8012">
                  <c:v>84.39</c:v>
                </c:pt>
                <c:pt idx="8013">
                  <c:v>84.41</c:v>
                </c:pt>
                <c:pt idx="8014">
                  <c:v>84.43</c:v>
                </c:pt>
                <c:pt idx="8015">
                  <c:v>84.44</c:v>
                </c:pt>
                <c:pt idx="8016">
                  <c:v>84.46</c:v>
                </c:pt>
                <c:pt idx="8017">
                  <c:v>84.47</c:v>
                </c:pt>
                <c:pt idx="8018">
                  <c:v>84.49</c:v>
                </c:pt>
                <c:pt idx="8019">
                  <c:v>84.5</c:v>
                </c:pt>
                <c:pt idx="8020">
                  <c:v>84.52</c:v>
                </c:pt>
                <c:pt idx="8021">
                  <c:v>84.54</c:v>
                </c:pt>
                <c:pt idx="8022">
                  <c:v>84.55</c:v>
                </c:pt>
                <c:pt idx="8023">
                  <c:v>84.57</c:v>
                </c:pt>
                <c:pt idx="8024">
                  <c:v>84.58</c:v>
                </c:pt>
                <c:pt idx="8025">
                  <c:v>84.6</c:v>
                </c:pt>
                <c:pt idx="8026">
                  <c:v>84.62</c:v>
                </c:pt>
                <c:pt idx="8027">
                  <c:v>84.63</c:v>
                </c:pt>
                <c:pt idx="8028">
                  <c:v>84.65</c:v>
                </c:pt>
                <c:pt idx="8029">
                  <c:v>84.66</c:v>
                </c:pt>
                <c:pt idx="8030">
                  <c:v>84.68</c:v>
                </c:pt>
                <c:pt idx="8031">
                  <c:v>84.7</c:v>
                </c:pt>
                <c:pt idx="8032">
                  <c:v>84.71</c:v>
                </c:pt>
                <c:pt idx="8033">
                  <c:v>84.73</c:v>
                </c:pt>
                <c:pt idx="8034">
                  <c:v>84.75</c:v>
                </c:pt>
                <c:pt idx="8035">
                  <c:v>84.76</c:v>
                </c:pt>
                <c:pt idx="8036">
                  <c:v>84.78</c:v>
                </c:pt>
                <c:pt idx="8037">
                  <c:v>84.79</c:v>
                </c:pt>
                <c:pt idx="8038">
                  <c:v>84.81</c:v>
                </c:pt>
                <c:pt idx="8039">
                  <c:v>84.83</c:v>
                </c:pt>
                <c:pt idx="8040">
                  <c:v>84.84</c:v>
                </c:pt>
                <c:pt idx="8041">
                  <c:v>84.86</c:v>
                </c:pt>
                <c:pt idx="8042">
                  <c:v>84.87</c:v>
                </c:pt>
                <c:pt idx="8043">
                  <c:v>84.89</c:v>
                </c:pt>
                <c:pt idx="8044">
                  <c:v>84.91</c:v>
                </c:pt>
                <c:pt idx="8045">
                  <c:v>84.92</c:v>
                </c:pt>
                <c:pt idx="8046">
                  <c:v>84.94</c:v>
                </c:pt>
                <c:pt idx="8047">
                  <c:v>84.95</c:v>
                </c:pt>
                <c:pt idx="8048">
                  <c:v>84.97</c:v>
                </c:pt>
                <c:pt idx="8049">
                  <c:v>84.98</c:v>
                </c:pt>
                <c:pt idx="8050">
                  <c:v>85</c:v>
                </c:pt>
                <c:pt idx="8051">
                  <c:v>85.01</c:v>
                </c:pt>
                <c:pt idx="8052">
                  <c:v>85.03</c:v>
                </c:pt>
                <c:pt idx="8053">
                  <c:v>85.04</c:v>
                </c:pt>
                <c:pt idx="8054">
                  <c:v>85.06</c:v>
                </c:pt>
                <c:pt idx="8055">
                  <c:v>85.07</c:v>
                </c:pt>
                <c:pt idx="8056">
                  <c:v>85.09</c:v>
                </c:pt>
                <c:pt idx="8057">
                  <c:v>85.1</c:v>
                </c:pt>
                <c:pt idx="8058">
                  <c:v>85.12</c:v>
                </c:pt>
                <c:pt idx="8059">
                  <c:v>85.13</c:v>
                </c:pt>
                <c:pt idx="8060">
                  <c:v>85.15</c:v>
                </c:pt>
                <c:pt idx="8061">
                  <c:v>85.16</c:v>
                </c:pt>
                <c:pt idx="8062">
                  <c:v>85.18</c:v>
                </c:pt>
                <c:pt idx="8063">
                  <c:v>85.19</c:v>
                </c:pt>
                <c:pt idx="8064">
                  <c:v>85.2</c:v>
                </c:pt>
                <c:pt idx="8065">
                  <c:v>85.22</c:v>
                </c:pt>
                <c:pt idx="8066">
                  <c:v>85.23</c:v>
                </c:pt>
                <c:pt idx="8067">
                  <c:v>85.25</c:v>
                </c:pt>
                <c:pt idx="8068">
                  <c:v>85.26</c:v>
                </c:pt>
                <c:pt idx="8069">
                  <c:v>85.28</c:v>
                </c:pt>
                <c:pt idx="8070">
                  <c:v>85.29</c:v>
                </c:pt>
                <c:pt idx="8071">
                  <c:v>85.3</c:v>
                </c:pt>
                <c:pt idx="8072">
                  <c:v>85.32</c:v>
                </c:pt>
                <c:pt idx="8073">
                  <c:v>85.33</c:v>
                </c:pt>
                <c:pt idx="8074">
                  <c:v>85.34</c:v>
                </c:pt>
                <c:pt idx="8075">
                  <c:v>85.36</c:v>
                </c:pt>
                <c:pt idx="8076">
                  <c:v>85.37</c:v>
                </c:pt>
                <c:pt idx="8077">
                  <c:v>85.38</c:v>
                </c:pt>
                <c:pt idx="8078">
                  <c:v>85.4</c:v>
                </c:pt>
                <c:pt idx="8079">
                  <c:v>85.41</c:v>
                </c:pt>
                <c:pt idx="8080">
                  <c:v>85.42</c:v>
                </c:pt>
                <c:pt idx="8081">
                  <c:v>85.44</c:v>
                </c:pt>
                <c:pt idx="8082">
                  <c:v>85.45</c:v>
                </c:pt>
                <c:pt idx="8083">
                  <c:v>85.46</c:v>
                </c:pt>
                <c:pt idx="8084">
                  <c:v>85.47</c:v>
                </c:pt>
                <c:pt idx="8085">
                  <c:v>85.49</c:v>
                </c:pt>
                <c:pt idx="8086">
                  <c:v>85.5</c:v>
                </c:pt>
                <c:pt idx="8087">
                  <c:v>85.51</c:v>
                </c:pt>
                <c:pt idx="8088">
                  <c:v>85.52</c:v>
                </c:pt>
                <c:pt idx="8089">
                  <c:v>85.54</c:v>
                </c:pt>
                <c:pt idx="8090">
                  <c:v>85.55</c:v>
                </c:pt>
                <c:pt idx="8091">
                  <c:v>85.56</c:v>
                </c:pt>
                <c:pt idx="8092">
                  <c:v>85.57</c:v>
                </c:pt>
                <c:pt idx="8093">
                  <c:v>85.58</c:v>
                </c:pt>
                <c:pt idx="8094">
                  <c:v>85.6</c:v>
                </c:pt>
                <c:pt idx="8095">
                  <c:v>85.61</c:v>
                </c:pt>
                <c:pt idx="8096">
                  <c:v>85.62</c:v>
                </c:pt>
                <c:pt idx="8097">
                  <c:v>85.63</c:v>
                </c:pt>
                <c:pt idx="8098">
                  <c:v>85.64</c:v>
                </c:pt>
                <c:pt idx="8099">
                  <c:v>85.66</c:v>
                </c:pt>
                <c:pt idx="8100">
                  <c:v>85.67</c:v>
                </c:pt>
                <c:pt idx="8101">
                  <c:v>85.68</c:v>
                </c:pt>
                <c:pt idx="8102">
                  <c:v>85.69</c:v>
                </c:pt>
                <c:pt idx="8103">
                  <c:v>85.7</c:v>
                </c:pt>
                <c:pt idx="8104">
                  <c:v>85.71</c:v>
                </c:pt>
                <c:pt idx="8105">
                  <c:v>85.73</c:v>
                </c:pt>
                <c:pt idx="8106">
                  <c:v>85.74</c:v>
                </c:pt>
                <c:pt idx="8107">
                  <c:v>85.75</c:v>
                </c:pt>
                <c:pt idx="8108">
                  <c:v>85.76</c:v>
                </c:pt>
                <c:pt idx="8109">
                  <c:v>85.77</c:v>
                </c:pt>
                <c:pt idx="8110">
                  <c:v>85.78</c:v>
                </c:pt>
                <c:pt idx="8111">
                  <c:v>85.8</c:v>
                </c:pt>
                <c:pt idx="8112">
                  <c:v>85.81</c:v>
                </c:pt>
                <c:pt idx="8113">
                  <c:v>85.82</c:v>
                </c:pt>
                <c:pt idx="8114">
                  <c:v>85.83</c:v>
                </c:pt>
                <c:pt idx="8115">
                  <c:v>85.84</c:v>
                </c:pt>
                <c:pt idx="8116">
                  <c:v>85.85</c:v>
                </c:pt>
                <c:pt idx="8117">
                  <c:v>85.87</c:v>
                </c:pt>
                <c:pt idx="8118">
                  <c:v>85.88</c:v>
                </c:pt>
                <c:pt idx="8119">
                  <c:v>85.89</c:v>
                </c:pt>
                <c:pt idx="8120">
                  <c:v>85.9</c:v>
                </c:pt>
                <c:pt idx="8121">
                  <c:v>85.91</c:v>
                </c:pt>
                <c:pt idx="8122">
                  <c:v>85.92</c:v>
                </c:pt>
                <c:pt idx="8123">
                  <c:v>85.94</c:v>
                </c:pt>
                <c:pt idx="8124">
                  <c:v>85.95</c:v>
                </c:pt>
                <c:pt idx="8125">
                  <c:v>85.96</c:v>
                </c:pt>
                <c:pt idx="8126">
                  <c:v>85.97</c:v>
                </c:pt>
                <c:pt idx="8127">
                  <c:v>85.98</c:v>
                </c:pt>
                <c:pt idx="8128">
                  <c:v>86</c:v>
                </c:pt>
                <c:pt idx="8129">
                  <c:v>86.01</c:v>
                </c:pt>
                <c:pt idx="8130">
                  <c:v>86.02</c:v>
                </c:pt>
                <c:pt idx="8131">
                  <c:v>86.03</c:v>
                </c:pt>
                <c:pt idx="8132">
                  <c:v>86.05</c:v>
                </c:pt>
                <c:pt idx="8133">
                  <c:v>86.06</c:v>
                </c:pt>
                <c:pt idx="8134">
                  <c:v>86.07</c:v>
                </c:pt>
                <c:pt idx="8135">
                  <c:v>86.08</c:v>
                </c:pt>
                <c:pt idx="8136">
                  <c:v>86.1</c:v>
                </c:pt>
                <c:pt idx="8137">
                  <c:v>86.11</c:v>
                </c:pt>
                <c:pt idx="8138">
                  <c:v>86.12</c:v>
                </c:pt>
                <c:pt idx="8139">
                  <c:v>86.13</c:v>
                </c:pt>
                <c:pt idx="8140">
                  <c:v>86.14</c:v>
                </c:pt>
                <c:pt idx="8141">
                  <c:v>86.16</c:v>
                </c:pt>
                <c:pt idx="8142">
                  <c:v>86.17</c:v>
                </c:pt>
                <c:pt idx="8143">
                  <c:v>86.18</c:v>
                </c:pt>
                <c:pt idx="8144">
                  <c:v>86.19</c:v>
                </c:pt>
                <c:pt idx="8145">
                  <c:v>86.2</c:v>
                </c:pt>
                <c:pt idx="8146">
                  <c:v>86.21</c:v>
                </c:pt>
                <c:pt idx="8147">
                  <c:v>86.23</c:v>
                </c:pt>
                <c:pt idx="8148">
                  <c:v>86.24</c:v>
                </c:pt>
                <c:pt idx="8149">
                  <c:v>86.25</c:v>
                </c:pt>
                <c:pt idx="8150">
                  <c:v>86.26</c:v>
                </c:pt>
                <c:pt idx="8151">
                  <c:v>86.27</c:v>
                </c:pt>
                <c:pt idx="8152">
                  <c:v>86.28</c:v>
                </c:pt>
                <c:pt idx="8153">
                  <c:v>86.29</c:v>
                </c:pt>
                <c:pt idx="8154">
                  <c:v>86.3</c:v>
                </c:pt>
                <c:pt idx="8155">
                  <c:v>86.31</c:v>
                </c:pt>
                <c:pt idx="8156">
                  <c:v>86.32</c:v>
                </c:pt>
                <c:pt idx="8157">
                  <c:v>86.34</c:v>
                </c:pt>
                <c:pt idx="8158">
                  <c:v>86.35</c:v>
                </c:pt>
                <c:pt idx="8159">
                  <c:v>86.36</c:v>
                </c:pt>
                <c:pt idx="8160">
                  <c:v>86.37</c:v>
                </c:pt>
                <c:pt idx="8161">
                  <c:v>86.38</c:v>
                </c:pt>
                <c:pt idx="8162">
                  <c:v>86.39</c:v>
                </c:pt>
                <c:pt idx="8163">
                  <c:v>86.4</c:v>
                </c:pt>
                <c:pt idx="8164">
                  <c:v>86.41</c:v>
                </c:pt>
                <c:pt idx="8165">
                  <c:v>86.42</c:v>
                </c:pt>
                <c:pt idx="8166">
                  <c:v>86.43</c:v>
                </c:pt>
                <c:pt idx="8167">
                  <c:v>86.44</c:v>
                </c:pt>
                <c:pt idx="8168">
                  <c:v>86.45</c:v>
                </c:pt>
                <c:pt idx="8169">
                  <c:v>86.46</c:v>
                </c:pt>
                <c:pt idx="8170">
                  <c:v>86.47</c:v>
                </c:pt>
                <c:pt idx="8171">
                  <c:v>86.47</c:v>
                </c:pt>
                <c:pt idx="8172">
                  <c:v>86.48</c:v>
                </c:pt>
                <c:pt idx="8173">
                  <c:v>86.49</c:v>
                </c:pt>
                <c:pt idx="8174">
                  <c:v>86.5</c:v>
                </c:pt>
                <c:pt idx="8175">
                  <c:v>86.51</c:v>
                </c:pt>
                <c:pt idx="8176">
                  <c:v>86.52</c:v>
                </c:pt>
                <c:pt idx="8177">
                  <c:v>86.53</c:v>
                </c:pt>
                <c:pt idx="8178">
                  <c:v>86.54</c:v>
                </c:pt>
                <c:pt idx="8179">
                  <c:v>86.55</c:v>
                </c:pt>
                <c:pt idx="8180">
                  <c:v>86.56</c:v>
                </c:pt>
                <c:pt idx="8181">
                  <c:v>86.57</c:v>
                </c:pt>
                <c:pt idx="8182">
                  <c:v>86.57</c:v>
                </c:pt>
                <c:pt idx="8183">
                  <c:v>86.58</c:v>
                </c:pt>
                <c:pt idx="8184">
                  <c:v>86.59</c:v>
                </c:pt>
                <c:pt idx="8185">
                  <c:v>86.6</c:v>
                </c:pt>
                <c:pt idx="8186">
                  <c:v>86.61</c:v>
                </c:pt>
                <c:pt idx="8187">
                  <c:v>86.62</c:v>
                </c:pt>
                <c:pt idx="8188">
                  <c:v>86.63</c:v>
                </c:pt>
                <c:pt idx="8189">
                  <c:v>86.64</c:v>
                </c:pt>
                <c:pt idx="8190">
                  <c:v>86.65</c:v>
                </c:pt>
                <c:pt idx="8191">
                  <c:v>86.65</c:v>
                </c:pt>
                <c:pt idx="8192">
                  <c:v>86.66</c:v>
                </c:pt>
                <c:pt idx="8193">
                  <c:v>86.67</c:v>
                </c:pt>
                <c:pt idx="8194">
                  <c:v>86.68</c:v>
                </c:pt>
                <c:pt idx="8195">
                  <c:v>86.69</c:v>
                </c:pt>
                <c:pt idx="8196">
                  <c:v>86.7</c:v>
                </c:pt>
                <c:pt idx="8197">
                  <c:v>86.71</c:v>
                </c:pt>
                <c:pt idx="8198">
                  <c:v>86.71</c:v>
                </c:pt>
                <c:pt idx="8199">
                  <c:v>86.72</c:v>
                </c:pt>
                <c:pt idx="8200">
                  <c:v>86.73</c:v>
                </c:pt>
                <c:pt idx="8201">
                  <c:v>86.74</c:v>
                </c:pt>
                <c:pt idx="8202">
                  <c:v>86.75</c:v>
                </c:pt>
                <c:pt idx="8203">
                  <c:v>86.75</c:v>
                </c:pt>
                <c:pt idx="8204">
                  <c:v>86.76</c:v>
                </c:pt>
                <c:pt idx="8205">
                  <c:v>86.77</c:v>
                </c:pt>
                <c:pt idx="8206">
                  <c:v>86.78</c:v>
                </c:pt>
                <c:pt idx="8207">
                  <c:v>86.79</c:v>
                </c:pt>
                <c:pt idx="8208">
                  <c:v>86.8</c:v>
                </c:pt>
                <c:pt idx="8209">
                  <c:v>86.8</c:v>
                </c:pt>
                <c:pt idx="8210">
                  <c:v>86.81</c:v>
                </c:pt>
                <c:pt idx="8211">
                  <c:v>86.82</c:v>
                </c:pt>
                <c:pt idx="8212">
                  <c:v>86.83</c:v>
                </c:pt>
                <c:pt idx="8213">
                  <c:v>86.84</c:v>
                </c:pt>
                <c:pt idx="8214">
                  <c:v>86.84</c:v>
                </c:pt>
                <c:pt idx="8215">
                  <c:v>86.85</c:v>
                </c:pt>
                <c:pt idx="8216">
                  <c:v>86.86</c:v>
                </c:pt>
                <c:pt idx="8217">
                  <c:v>86.87</c:v>
                </c:pt>
                <c:pt idx="8218">
                  <c:v>86.87</c:v>
                </c:pt>
                <c:pt idx="8219">
                  <c:v>86.88</c:v>
                </c:pt>
                <c:pt idx="8220">
                  <c:v>86.89</c:v>
                </c:pt>
                <c:pt idx="8221">
                  <c:v>86.9</c:v>
                </c:pt>
                <c:pt idx="8222">
                  <c:v>86.9</c:v>
                </c:pt>
                <c:pt idx="8223">
                  <c:v>86.91</c:v>
                </c:pt>
                <c:pt idx="8224">
                  <c:v>86.92</c:v>
                </c:pt>
                <c:pt idx="8225">
                  <c:v>86.93</c:v>
                </c:pt>
                <c:pt idx="8226">
                  <c:v>86.94</c:v>
                </c:pt>
                <c:pt idx="8227">
                  <c:v>86.94</c:v>
                </c:pt>
                <c:pt idx="8228">
                  <c:v>86.95</c:v>
                </c:pt>
                <c:pt idx="8229">
                  <c:v>86.96</c:v>
                </c:pt>
                <c:pt idx="8230">
                  <c:v>86.97</c:v>
                </c:pt>
                <c:pt idx="8231">
                  <c:v>86.97</c:v>
                </c:pt>
                <c:pt idx="8232">
                  <c:v>86.98</c:v>
                </c:pt>
                <c:pt idx="8233">
                  <c:v>86.99</c:v>
                </c:pt>
                <c:pt idx="8234">
                  <c:v>87</c:v>
                </c:pt>
                <c:pt idx="8235">
                  <c:v>87.01</c:v>
                </c:pt>
                <c:pt idx="8236">
                  <c:v>87.01</c:v>
                </c:pt>
                <c:pt idx="8237">
                  <c:v>87.02</c:v>
                </c:pt>
                <c:pt idx="8238">
                  <c:v>87.03</c:v>
                </c:pt>
                <c:pt idx="8239">
                  <c:v>87.04</c:v>
                </c:pt>
                <c:pt idx="8240">
                  <c:v>87.05</c:v>
                </c:pt>
                <c:pt idx="8241">
                  <c:v>87.05</c:v>
                </c:pt>
                <c:pt idx="8242">
                  <c:v>87.06</c:v>
                </c:pt>
                <c:pt idx="8243">
                  <c:v>87.07</c:v>
                </c:pt>
                <c:pt idx="8244">
                  <c:v>87.08</c:v>
                </c:pt>
                <c:pt idx="8245">
                  <c:v>87.09</c:v>
                </c:pt>
                <c:pt idx="8246">
                  <c:v>87.1</c:v>
                </c:pt>
                <c:pt idx="8247">
                  <c:v>87.1</c:v>
                </c:pt>
                <c:pt idx="8248">
                  <c:v>87.11</c:v>
                </c:pt>
                <c:pt idx="8249">
                  <c:v>87.12</c:v>
                </c:pt>
                <c:pt idx="8250">
                  <c:v>87.13</c:v>
                </c:pt>
                <c:pt idx="8251">
                  <c:v>87.14</c:v>
                </c:pt>
                <c:pt idx="8252">
                  <c:v>87.15</c:v>
                </c:pt>
                <c:pt idx="8253">
                  <c:v>87.16</c:v>
                </c:pt>
                <c:pt idx="8254">
                  <c:v>87.16</c:v>
                </c:pt>
                <c:pt idx="8255">
                  <c:v>87.17</c:v>
                </c:pt>
                <c:pt idx="8256">
                  <c:v>87.18</c:v>
                </c:pt>
                <c:pt idx="8257">
                  <c:v>87.19</c:v>
                </c:pt>
                <c:pt idx="8258">
                  <c:v>87.2</c:v>
                </c:pt>
                <c:pt idx="8259">
                  <c:v>87.21</c:v>
                </c:pt>
                <c:pt idx="8260">
                  <c:v>87.22</c:v>
                </c:pt>
                <c:pt idx="8261">
                  <c:v>87.22</c:v>
                </c:pt>
                <c:pt idx="8262">
                  <c:v>87.23</c:v>
                </c:pt>
                <c:pt idx="8263">
                  <c:v>87.24</c:v>
                </c:pt>
                <c:pt idx="8264">
                  <c:v>87.25</c:v>
                </c:pt>
                <c:pt idx="8265">
                  <c:v>87.26</c:v>
                </c:pt>
                <c:pt idx="8266">
                  <c:v>87.27</c:v>
                </c:pt>
                <c:pt idx="8267">
                  <c:v>87.28</c:v>
                </c:pt>
                <c:pt idx="8268">
                  <c:v>87.29</c:v>
                </c:pt>
                <c:pt idx="8269">
                  <c:v>87.29</c:v>
                </c:pt>
                <c:pt idx="8270">
                  <c:v>87.3</c:v>
                </c:pt>
                <c:pt idx="8271">
                  <c:v>87.31</c:v>
                </c:pt>
                <c:pt idx="8272">
                  <c:v>87.32</c:v>
                </c:pt>
                <c:pt idx="8273">
                  <c:v>87.33</c:v>
                </c:pt>
                <c:pt idx="8274">
                  <c:v>87.33</c:v>
                </c:pt>
                <c:pt idx="8275">
                  <c:v>87.34</c:v>
                </c:pt>
                <c:pt idx="8276">
                  <c:v>87.35</c:v>
                </c:pt>
                <c:pt idx="8277">
                  <c:v>87.36</c:v>
                </c:pt>
                <c:pt idx="8278">
                  <c:v>87.37</c:v>
                </c:pt>
                <c:pt idx="8279">
                  <c:v>87.37</c:v>
                </c:pt>
                <c:pt idx="8280">
                  <c:v>87.38</c:v>
                </c:pt>
                <c:pt idx="8281">
                  <c:v>87.39</c:v>
                </c:pt>
                <c:pt idx="8282">
                  <c:v>87.4</c:v>
                </c:pt>
                <c:pt idx="8283">
                  <c:v>87.4</c:v>
                </c:pt>
                <c:pt idx="8284">
                  <c:v>87.41</c:v>
                </c:pt>
                <c:pt idx="8285">
                  <c:v>87.42</c:v>
                </c:pt>
                <c:pt idx="8286">
                  <c:v>87.43</c:v>
                </c:pt>
                <c:pt idx="8287">
                  <c:v>87.43</c:v>
                </c:pt>
                <c:pt idx="8288">
                  <c:v>87.44</c:v>
                </c:pt>
                <c:pt idx="8289">
                  <c:v>87.45</c:v>
                </c:pt>
                <c:pt idx="8290">
                  <c:v>87.46</c:v>
                </c:pt>
                <c:pt idx="8291">
                  <c:v>87.46</c:v>
                </c:pt>
                <c:pt idx="8292">
                  <c:v>87.47</c:v>
                </c:pt>
                <c:pt idx="8293">
                  <c:v>87.48</c:v>
                </c:pt>
                <c:pt idx="8294">
                  <c:v>87.48</c:v>
                </c:pt>
                <c:pt idx="8295">
                  <c:v>87.49</c:v>
                </c:pt>
                <c:pt idx="8296">
                  <c:v>87.5</c:v>
                </c:pt>
                <c:pt idx="8297">
                  <c:v>87.5</c:v>
                </c:pt>
                <c:pt idx="8298">
                  <c:v>87.51</c:v>
                </c:pt>
                <c:pt idx="8299">
                  <c:v>87.52</c:v>
                </c:pt>
                <c:pt idx="8300">
                  <c:v>87.52</c:v>
                </c:pt>
                <c:pt idx="8301">
                  <c:v>87.53</c:v>
                </c:pt>
                <c:pt idx="8302">
                  <c:v>87.53</c:v>
                </c:pt>
                <c:pt idx="8303">
                  <c:v>87.54</c:v>
                </c:pt>
                <c:pt idx="8304">
                  <c:v>87.55</c:v>
                </c:pt>
                <c:pt idx="8305">
                  <c:v>87.55</c:v>
                </c:pt>
                <c:pt idx="8306">
                  <c:v>87.56</c:v>
                </c:pt>
                <c:pt idx="8307">
                  <c:v>87.56</c:v>
                </c:pt>
                <c:pt idx="8308">
                  <c:v>87.57</c:v>
                </c:pt>
                <c:pt idx="8309">
                  <c:v>87.58</c:v>
                </c:pt>
                <c:pt idx="8310">
                  <c:v>87.58</c:v>
                </c:pt>
                <c:pt idx="8311">
                  <c:v>87.59</c:v>
                </c:pt>
                <c:pt idx="8312">
                  <c:v>87.59</c:v>
                </c:pt>
                <c:pt idx="8313">
                  <c:v>87.6</c:v>
                </c:pt>
                <c:pt idx="8314">
                  <c:v>87.6</c:v>
                </c:pt>
                <c:pt idx="8315">
                  <c:v>87.61</c:v>
                </c:pt>
                <c:pt idx="8316">
                  <c:v>87.62</c:v>
                </c:pt>
                <c:pt idx="8317">
                  <c:v>87.62</c:v>
                </c:pt>
                <c:pt idx="8318">
                  <c:v>87.63</c:v>
                </c:pt>
                <c:pt idx="8319">
                  <c:v>87.63</c:v>
                </c:pt>
                <c:pt idx="8320">
                  <c:v>87.64</c:v>
                </c:pt>
                <c:pt idx="8321">
                  <c:v>87.65</c:v>
                </c:pt>
                <c:pt idx="8322">
                  <c:v>87.65</c:v>
                </c:pt>
                <c:pt idx="8323">
                  <c:v>87.66</c:v>
                </c:pt>
                <c:pt idx="8324">
                  <c:v>87.66</c:v>
                </c:pt>
                <c:pt idx="8325">
                  <c:v>87.67</c:v>
                </c:pt>
                <c:pt idx="8326">
                  <c:v>87.67</c:v>
                </c:pt>
                <c:pt idx="8327">
                  <c:v>87.68</c:v>
                </c:pt>
                <c:pt idx="8328">
                  <c:v>87.69</c:v>
                </c:pt>
                <c:pt idx="8329">
                  <c:v>87.69</c:v>
                </c:pt>
                <c:pt idx="8330">
                  <c:v>87.7</c:v>
                </c:pt>
                <c:pt idx="8331">
                  <c:v>87.7</c:v>
                </c:pt>
                <c:pt idx="8332">
                  <c:v>87.71</c:v>
                </c:pt>
                <c:pt idx="8333">
                  <c:v>87.72</c:v>
                </c:pt>
                <c:pt idx="8334">
                  <c:v>87.72</c:v>
                </c:pt>
                <c:pt idx="8335">
                  <c:v>87.73</c:v>
                </c:pt>
                <c:pt idx="8336">
                  <c:v>87.74</c:v>
                </c:pt>
                <c:pt idx="8337">
                  <c:v>87.74</c:v>
                </c:pt>
                <c:pt idx="8338">
                  <c:v>87.75</c:v>
                </c:pt>
                <c:pt idx="8339">
                  <c:v>87.75</c:v>
                </c:pt>
                <c:pt idx="8340">
                  <c:v>87.76</c:v>
                </c:pt>
                <c:pt idx="8341">
                  <c:v>87.77</c:v>
                </c:pt>
                <c:pt idx="8342">
                  <c:v>87.77</c:v>
                </c:pt>
                <c:pt idx="8343">
                  <c:v>87.78</c:v>
                </c:pt>
                <c:pt idx="8344">
                  <c:v>87.78</c:v>
                </c:pt>
                <c:pt idx="8345">
                  <c:v>87.79</c:v>
                </c:pt>
                <c:pt idx="8346">
                  <c:v>87.8</c:v>
                </c:pt>
                <c:pt idx="8347">
                  <c:v>87.8</c:v>
                </c:pt>
                <c:pt idx="8348">
                  <c:v>87.81</c:v>
                </c:pt>
                <c:pt idx="8349">
                  <c:v>87.81</c:v>
                </c:pt>
                <c:pt idx="8350">
                  <c:v>87.82</c:v>
                </c:pt>
                <c:pt idx="8351">
                  <c:v>87.83</c:v>
                </c:pt>
                <c:pt idx="8352">
                  <c:v>87.83</c:v>
                </c:pt>
                <c:pt idx="8353">
                  <c:v>87.84</c:v>
                </c:pt>
                <c:pt idx="8354">
                  <c:v>87.84</c:v>
                </c:pt>
                <c:pt idx="8355">
                  <c:v>87.85</c:v>
                </c:pt>
                <c:pt idx="8356">
                  <c:v>87.86</c:v>
                </c:pt>
                <c:pt idx="8357">
                  <c:v>87.86</c:v>
                </c:pt>
                <c:pt idx="8358">
                  <c:v>87.87</c:v>
                </c:pt>
                <c:pt idx="8359">
                  <c:v>87.87</c:v>
                </c:pt>
                <c:pt idx="8360">
                  <c:v>87.88</c:v>
                </c:pt>
                <c:pt idx="8361">
                  <c:v>87.88</c:v>
                </c:pt>
                <c:pt idx="8362">
                  <c:v>87.89</c:v>
                </c:pt>
                <c:pt idx="8363">
                  <c:v>87.89</c:v>
                </c:pt>
                <c:pt idx="8364">
                  <c:v>87.9</c:v>
                </c:pt>
                <c:pt idx="8365">
                  <c:v>87.9</c:v>
                </c:pt>
                <c:pt idx="8366">
                  <c:v>87.91</c:v>
                </c:pt>
                <c:pt idx="8367">
                  <c:v>87.91</c:v>
                </c:pt>
                <c:pt idx="8368">
                  <c:v>87.92</c:v>
                </c:pt>
                <c:pt idx="8369">
                  <c:v>87.92</c:v>
                </c:pt>
                <c:pt idx="8370">
                  <c:v>87.93</c:v>
                </c:pt>
                <c:pt idx="8371">
                  <c:v>87.93</c:v>
                </c:pt>
                <c:pt idx="8372">
                  <c:v>87.94</c:v>
                </c:pt>
                <c:pt idx="8373">
                  <c:v>87.94</c:v>
                </c:pt>
                <c:pt idx="8374">
                  <c:v>87.94</c:v>
                </c:pt>
                <c:pt idx="8375">
                  <c:v>87.95</c:v>
                </c:pt>
                <c:pt idx="8376">
                  <c:v>87.95</c:v>
                </c:pt>
                <c:pt idx="8377">
                  <c:v>87.96</c:v>
                </c:pt>
                <c:pt idx="8378">
                  <c:v>87.96</c:v>
                </c:pt>
                <c:pt idx="8379">
                  <c:v>87.97</c:v>
                </c:pt>
                <c:pt idx="8380">
                  <c:v>87.97</c:v>
                </c:pt>
                <c:pt idx="8381">
                  <c:v>87.98</c:v>
                </c:pt>
                <c:pt idx="8382">
                  <c:v>87.98</c:v>
                </c:pt>
                <c:pt idx="8383">
                  <c:v>87.99</c:v>
                </c:pt>
                <c:pt idx="8384">
                  <c:v>87.99</c:v>
                </c:pt>
                <c:pt idx="8385">
                  <c:v>88</c:v>
                </c:pt>
                <c:pt idx="8386">
                  <c:v>88</c:v>
                </c:pt>
                <c:pt idx="8387">
                  <c:v>88</c:v>
                </c:pt>
                <c:pt idx="8388">
                  <c:v>88.01</c:v>
                </c:pt>
                <c:pt idx="8389">
                  <c:v>88.01</c:v>
                </c:pt>
                <c:pt idx="8390">
                  <c:v>88.02</c:v>
                </c:pt>
                <c:pt idx="8391">
                  <c:v>88.02</c:v>
                </c:pt>
                <c:pt idx="8392">
                  <c:v>88.03</c:v>
                </c:pt>
                <c:pt idx="8393">
                  <c:v>88.03</c:v>
                </c:pt>
                <c:pt idx="8394">
                  <c:v>88.04</c:v>
                </c:pt>
                <c:pt idx="8395">
                  <c:v>88.04</c:v>
                </c:pt>
                <c:pt idx="8396">
                  <c:v>88.05</c:v>
                </c:pt>
                <c:pt idx="8397">
                  <c:v>88.05</c:v>
                </c:pt>
                <c:pt idx="8398">
                  <c:v>88.06</c:v>
                </c:pt>
                <c:pt idx="8399">
                  <c:v>88.06</c:v>
                </c:pt>
                <c:pt idx="8400">
                  <c:v>88.07</c:v>
                </c:pt>
                <c:pt idx="8401">
                  <c:v>88.07</c:v>
                </c:pt>
                <c:pt idx="8402">
                  <c:v>88.08</c:v>
                </c:pt>
                <c:pt idx="8403">
                  <c:v>88.08</c:v>
                </c:pt>
                <c:pt idx="8404">
                  <c:v>88.09</c:v>
                </c:pt>
                <c:pt idx="8405">
                  <c:v>88.09</c:v>
                </c:pt>
                <c:pt idx="8406">
                  <c:v>88.1</c:v>
                </c:pt>
                <c:pt idx="8407">
                  <c:v>88.1</c:v>
                </c:pt>
                <c:pt idx="8408">
                  <c:v>88.11</c:v>
                </c:pt>
                <c:pt idx="8409">
                  <c:v>88.11</c:v>
                </c:pt>
                <c:pt idx="8410">
                  <c:v>88.12</c:v>
                </c:pt>
                <c:pt idx="8411">
                  <c:v>88.12</c:v>
                </c:pt>
                <c:pt idx="8412">
                  <c:v>88.13</c:v>
                </c:pt>
                <c:pt idx="8413">
                  <c:v>88.13</c:v>
                </c:pt>
                <c:pt idx="8414">
                  <c:v>88.14</c:v>
                </c:pt>
                <c:pt idx="8415">
                  <c:v>88.14</c:v>
                </c:pt>
                <c:pt idx="8416">
                  <c:v>88.15</c:v>
                </c:pt>
                <c:pt idx="8417">
                  <c:v>88.15</c:v>
                </c:pt>
                <c:pt idx="8418">
                  <c:v>88.16</c:v>
                </c:pt>
                <c:pt idx="8419">
                  <c:v>88.16</c:v>
                </c:pt>
                <c:pt idx="8420">
                  <c:v>88.17</c:v>
                </c:pt>
                <c:pt idx="8421">
                  <c:v>88.17</c:v>
                </c:pt>
                <c:pt idx="8422">
                  <c:v>88.18</c:v>
                </c:pt>
                <c:pt idx="8423">
                  <c:v>88.18</c:v>
                </c:pt>
                <c:pt idx="8424">
                  <c:v>88.19</c:v>
                </c:pt>
                <c:pt idx="8425">
                  <c:v>88.19</c:v>
                </c:pt>
                <c:pt idx="8426">
                  <c:v>88.2</c:v>
                </c:pt>
                <c:pt idx="8427">
                  <c:v>88.2</c:v>
                </c:pt>
                <c:pt idx="8428">
                  <c:v>88.21</c:v>
                </c:pt>
                <c:pt idx="8429">
                  <c:v>88.21</c:v>
                </c:pt>
                <c:pt idx="8430">
                  <c:v>88.22</c:v>
                </c:pt>
                <c:pt idx="8431">
                  <c:v>88.22</c:v>
                </c:pt>
                <c:pt idx="8432">
                  <c:v>88.23</c:v>
                </c:pt>
                <c:pt idx="8433">
                  <c:v>88.23</c:v>
                </c:pt>
                <c:pt idx="8434">
                  <c:v>88.23</c:v>
                </c:pt>
                <c:pt idx="8435">
                  <c:v>88.24</c:v>
                </c:pt>
                <c:pt idx="8436">
                  <c:v>88.24</c:v>
                </c:pt>
                <c:pt idx="8437">
                  <c:v>88.25</c:v>
                </c:pt>
                <c:pt idx="8438">
                  <c:v>88.25</c:v>
                </c:pt>
                <c:pt idx="8439">
                  <c:v>88.26</c:v>
                </c:pt>
                <c:pt idx="8440">
                  <c:v>88.26</c:v>
                </c:pt>
                <c:pt idx="8441">
                  <c:v>88.27</c:v>
                </c:pt>
                <c:pt idx="8442">
                  <c:v>88.27</c:v>
                </c:pt>
                <c:pt idx="8443">
                  <c:v>88.28</c:v>
                </c:pt>
                <c:pt idx="8444">
                  <c:v>88.28</c:v>
                </c:pt>
                <c:pt idx="8445">
                  <c:v>88.28</c:v>
                </c:pt>
                <c:pt idx="8446">
                  <c:v>88.29</c:v>
                </c:pt>
                <c:pt idx="8447">
                  <c:v>88.29</c:v>
                </c:pt>
                <c:pt idx="8448">
                  <c:v>88.3</c:v>
                </c:pt>
                <c:pt idx="8449">
                  <c:v>88.3</c:v>
                </c:pt>
                <c:pt idx="8450">
                  <c:v>88.31</c:v>
                </c:pt>
                <c:pt idx="8451">
                  <c:v>88.31</c:v>
                </c:pt>
                <c:pt idx="8452">
                  <c:v>88.31</c:v>
                </c:pt>
                <c:pt idx="8453">
                  <c:v>88.32</c:v>
                </c:pt>
                <c:pt idx="8454">
                  <c:v>88.32</c:v>
                </c:pt>
                <c:pt idx="8455">
                  <c:v>88.33</c:v>
                </c:pt>
                <c:pt idx="8456">
                  <c:v>88.33</c:v>
                </c:pt>
                <c:pt idx="8457">
                  <c:v>88.33</c:v>
                </c:pt>
                <c:pt idx="8458">
                  <c:v>88.34</c:v>
                </c:pt>
                <c:pt idx="8459">
                  <c:v>88.34</c:v>
                </c:pt>
                <c:pt idx="8460">
                  <c:v>88.35</c:v>
                </c:pt>
                <c:pt idx="8461">
                  <c:v>88.35</c:v>
                </c:pt>
                <c:pt idx="8462">
                  <c:v>88.36</c:v>
                </c:pt>
                <c:pt idx="8463">
                  <c:v>88.36</c:v>
                </c:pt>
                <c:pt idx="8464">
                  <c:v>88.36</c:v>
                </c:pt>
                <c:pt idx="8465">
                  <c:v>88.37</c:v>
                </c:pt>
                <c:pt idx="8466">
                  <c:v>88.37</c:v>
                </c:pt>
                <c:pt idx="8467">
                  <c:v>88.38</c:v>
                </c:pt>
                <c:pt idx="8468">
                  <c:v>88.38</c:v>
                </c:pt>
                <c:pt idx="8469">
                  <c:v>88.39</c:v>
                </c:pt>
                <c:pt idx="8470">
                  <c:v>88.39</c:v>
                </c:pt>
                <c:pt idx="8471">
                  <c:v>88.4</c:v>
                </c:pt>
                <c:pt idx="8472">
                  <c:v>88.4</c:v>
                </c:pt>
                <c:pt idx="8473">
                  <c:v>88.4</c:v>
                </c:pt>
                <c:pt idx="8474">
                  <c:v>88.41</c:v>
                </c:pt>
                <c:pt idx="8475">
                  <c:v>88.41</c:v>
                </c:pt>
                <c:pt idx="8476">
                  <c:v>88.42</c:v>
                </c:pt>
                <c:pt idx="8477">
                  <c:v>88.42</c:v>
                </c:pt>
                <c:pt idx="8478">
                  <c:v>88.43</c:v>
                </c:pt>
                <c:pt idx="8479">
                  <c:v>88.43</c:v>
                </c:pt>
                <c:pt idx="8480">
                  <c:v>88.43</c:v>
                </c:pt>
                <c:pt idx="8481">
                  <c:v>88.44</c:v>
                </c:pt>
                <c:pt idx="8482">
                  <c:v>88.44</c:v>
                </c:pt>
                <c:pt idx="8483">
                  <c:v>88.45</c:v>
                </c:pt>
                <c:pt idx="8484">
                  <c:v>88.45</c:v>
                </c:pt>
                <c:pt idx="8485">
                  <c:v>88.45</c:v>
                </c:pt>
                <c:pt idx="8486">
                  <c:v>88.46</c:v>
                </c:pt>
                <c:pt idx="8487">
                  <c:v>88.46</c:v>
                </c:pt>
                <c:pt idx="8488">
                  <c:v>88.47</c:v>
                </c:pt>
                <c:pt idx="8489">
                  <c:v>88.47</c:v>
                </c:pt>
                <c:pt idx="8490">
                  <c:v>88.47</c:v>
                </c:pt>
                <c:pt idx="8491">
                  <c:v>88.48</c:v>
                </c:pt>
                <c:pt idx="8492">
                  <c:v>88.48</c:v>
                </c:pt>
                <c:pt idx="8493">
                  <c:v>88.49</c:v>
                </c:pt>
                <c:pt idx="8494">
                  <c:v>88.49</c:v>
                </c:pt>
                <c:pt idx="8495">
                  <c:v>88.5</c:v>
                </c:pt>
                <c:pt idx="8496">
                  <c:v>88.5</c:v>
                </c:pt>
                <c:pt idx="8497">
                  <c:v>88.5</c:v>
                </c:pt>
                <c:pt idx="8498">
                  <c:v>88.51</c:v>
                </c:pt>
                <c:pt idx="8499">
                  <c:v>88.51</c:v>
                </c:pt>
                <c:pt idx="8500">
                  <c:v>88.52</c:v>
                </c:pt>
                <c:pt idx="8501">
                  <c:v>88.52</c:v>
                </c:pt>
                <c:pt idx="8502">
                  <c:v>88.52</c:v>
                </c:pt>
                <c:pt idx="8503">
                  <c:v>88.53</c:v>
                </c:pt>
                <c:pt idx="8504">
                  <c:v>88.53</c:v>
                </c:pt>
                <c:pt idx="8505">
                  <c:v>88.53</c:v>
                </c:pt>
                <c:pt idx="8506">
                  <c:v>88.54</c:v>
                </c:pt>
                <c:pt idx="8507">
                  <c:v>88.54</c:v>
                </c:pt>
                <c:pt idx="8508">
                  <c:v>88.55</c:v>
                </c:pt>
                <c:pt idx="8509">
                  <c:v>88.55</c:v>
                </c:pt>
                <c:pt idx="8510">
                  <c:v>88.55</c:v>
                </c:pt>
                <c:pt idx="8511">
                  <c:v>88.56</c:v>
                </c:pt>
                <c:pt idx="8512">
                  <c:v>88.56</c:v>
                </c:pt>
                <c:pt idx="8513">
                  <c:v>88.56</c:v>
                </c:pt>
                <c:pt idx="8514">
                  <c:v>88.57</c:v>
                </c:pt>
                <c:pt idx="8515">
                  <c:v>88.57</c:v>
                </c:pt>
                <c:pt idx="8516">
                  <c:v>88.57</c:v>
                </c:pt>
                <c:pt idx="8517">
                  <c:v>88.58</c:v>
                </c:pt>
                <c:pt idx="8518">
                  <c:v>88.58</c:v>
                </c:pt>
                <c:pt idx="8519">
                  <c:v>88.58</c:v>
                </c:pt>
                <c:pt idx="8520">
                  <c:v>88.59</c:v>
                </c:pt>
                <c:pt idx="8521">
                  <c:v>88.59</c:v>
                </c:pt>
                <c:pt idx="8522">
                  <c:v>88.6</c:v>
                </c:pt>
                <c:pt idx="8523">
                  <c:v>88.6</c:v>
                </c:pt>
                <c:pt idx="8524">
                  <c:v>88.6</c:v>
                </c:pt>
                <c:pt idx="8525">
                  <c:v>88.61</c:v>
                </c:pt>
                <c:pt idx="8526">
                  <c:v>88.61</c:v>
                </c:pt>
                <c:pt idx="8527">
                  <c:v>88.61</c:v>
                </c:pt>
                <c:pt idx="8528">
                  <c:v>88.62</c:v>
                </c:pt>
                <c:pt idx="8529">
                  <c:v>88.62</c:v>
                </c:pt>
                <c:pt idx="8530">
                  <c:v>88.62</c:v>
                </c:pt>
                <c:pt idx="8531">
                  <c:v>88.63</c:v>
                </c:pt>
                <c:pt idx="8532">
                  <c:v>88.63</c:v>
                </c:pt>
                <c:pt idx="8533">
                  <c:v>88.63</c:v>
                </c:pt>
                <c:pt idx="8534">
                  <c:v>88.63</c:v>
                </c:pt>
                <c:pt idx="8535">
                  <c:v>88.64</c:v>
                </c:pt>
                <c:pt idx="8536">
                  <c:v>88.64</c:v>
                </c:pt>
                <c:pt idx="8537">
                  <c:v>88.64</c:v>
                </c:pt>
                <c:pt idx="8538">
                  <c:v>88.65</c:v>
                </c:pt>
                <c:pt idx="8539">
                  <c:v>88.65</c:v>
                </c:pt>
                <c:pt idx="8540">
                  <c:v>88.65</c:v>
                </c:pt>
                <c:pt idx="8541">
                  <c:v>88.66</c:v>
                </c:pt>
                <c:pt idx="8542">
                  <c:v>88.66</c:v>
                </c:pt>
                <c:pt idx="8543">
                  <c:v>88.66</c:v>
                </c:pt>
                <c:pt idx="8544">
                  <c:v>88.66</c:v>
                </c:pt>
                <c:pt idx="8545">
                  <c:v>88.67</c:v>
                </c:pt>
                <c:pt idx="8546">
                  <c:v>88.67</c:v>
                </c:pt>
                <c:pt idx="8547">
                  <c:v>88.67</c:v>
                </c:pt>
                <c:pt idx="8548">
                  <c:v>88.68</c:v>
                </c:pt>
                <c:pt idx="8549">
                  <c:v>88.68</c:v>
                </c:pt>
                <c:pt idx="8550">
                  <c:v>88.68</c:v>
                </c:pt>
                <c:pt idx="8551">
                  <c:v>88.68</c:v>
                </c:pt>
                <c:pt idx="8552">
                  <c:v>88.69</c:v>
                </c:pt>
                <c:pt idx="8553">
                  <c:v>88.69</c:v>
                </c:pt>
                <c:pt idx="8554">
                  <c:v>88.69</c:v>
                </c:pt>
                <c:pt idx="8555">
                  <c:v>88.7</c:v>
                </c:pt>
                <c:pt idx="8556">
                  <c:v>88.7</c:v>
                </c:pt>
                <c:pt idx="8557">
                  <c:v>88.7</c:v>
                </c:pt>
                <c:pt idx="8558">
                  <c:v>88.71</c:v>
                </c:pt>
                <c:pt idx="8559">
                  <c:v>88.71</c:v>
                </c:pt>
                <c:pt idx="8560">
                  <c:v>88.71</c:v>
                </c:pt>
                <c:pt idx="8561">
                  <c:v>88.71</c:v>
                </c:pt>
                <c:pt idx="8562">
                  <c:v>88.72</c:v>
                </c:pt>
                <c:pt idx="8563">
                  <c:v>88.72</c:v>
                </c:pt>
                <c:pt idx="8564">
                  <c:v>88.72</c:v>
                </c:pt>
                <c:pt idx="8565">
                  <c:v>88.73</c:v>
                </c:pt>
                <c:pt idx="8566">
                  <c:v>88.73</c:v>
                </c:pt>
                <c:pt idx="8567">
                  <c:v>88.73</c:v>
                </c:pt>
                <c:pt idx="8568">
                  <c:v>88.74</c:v>
                </c:pt>
                <c:pt idx="8569">
                  <c:v>88.74</c:v>
                </c:pt>
                <c:pt idx="8570">
                  <c:v>88.74</c:v>
                </c:pt>
                <c:pt idx="8571">
                  <c:v>88.75</c:v>
                </c:pt>
                <c:pt idx="8572">
                  <c:v>88.75</c:v>
                </c:pt>
                <c:pt idx="8573">
                  <c:v>88.75</c:v>
                </c:pt>
                <c:pt idx="8574">
                  <c:v>88.75</c:v>
                </c:pt>
                <c:pt idx="8575">
                  <c:v>88.76</c:v>
                </c:pt>
                <c:pt idx="8576">
                  <c:v>88.76</c:v>
                </c:pt>
                <c:pt idx="8577">
                  <c:v>88.76</c:v>
                </c:pt>
                <c:pt idx="8578">
                  <c:v>88.77</c:v>
                </c:pt>
                <c:pt idx="8579">
                  <c:v>88.77</c:v>
                </c:pt>
                <c:pt idx="8580">
                  <c:v>88.77</c:v>
                </c:pt>
                <c:pt idx="8581">
                  <c:v>88.78</c:v>
                </c:pt>
                <c:pt idx="8582">
                  <c:v>88.78</c:v>
                </c:pt>
                <c:pt idx="8583">
                  <c:v>88.79</c:v>
                </c:pt>
                <c:pt idx="8584">
                  <c:v>88.79</c:v>
                </c:pt>
                <c:pt idx="8585">
                  <c:v>88.79</c:v>
                </c:pt>
                <c:pt idx="8586">
                  <c:v>88.8</c:v>
                </c:pt>
                <c:pt idx="8587">
                  <c:v>88.8</c:v>
                </c:pt>
                <c:pt idx="8588">
                  <c:v>88.8</c:v>
                </c:pt>
                <c:pt idx="8589">
                  <c:v>88.81</c:v>
                </c:pt>
                <c:pt idx="8590">
                  <c:v>88.81</c:v>
                </c:pt>
                <c:pt idx="8591">
                  <c:v>88.81</c:v>
                </c:pt>
                <c:pt idx="8592">
                  <c:v>88.82</c:v>
                </c:pt>
                <c:pt idx="8593">
                  <c:v>88.82</c:v>
                </c:pt>
                <c:pt idx="8594">
                  <c:v>88.82</c:v>
                </c:pt>
                <c:pt idx="8595">
                  <c:v>88.83</c:v>
                </c:pt>
                <c:pt idx="8596">
                  <c:v>88.83</c:v>
                </c:pt>
                <c:pt idx="8597">
                  <c:v>88.83</c:v>
                </c:pt>
                <c:pt idx="8598">
                  <c:v>88.84</c:v>
                </c:pt>
                <c:pt idx="8599">
                  <c:v>88.84</c:v>
                </c:pt>
                <c:pt idx="8600">
                  <c:v>88.84</c:v>
                </c:pt>
                <c:pt idx="8601">
                  <c:v>88.84</c:v>
                </c:pt>
                <c:pt idx="8602">
                  <c:v>88.85</c:v>
                </c:pt>
                <c:pt idx="8603">
                  <c:v>88.85</c:v>
                </c:pt>
                <c:pt idx="8604">
                  <c:v>88.85</c:v>
                </c:pt>
                <c:pt idx="8605">
                  <c:v>88.86</c:v>
                </c:pt>
                <c:pt idx="8606">
                  <c:v>88.86</c:v>
                </c:pt>
                <c:pt idx="8607">
                  <c:v>88.86</c:v>
                </c:pt>
                <c:pt idx="8608">
                  <c:v>88.86</c:v>
                </c:pt>
                <c:pt idx="8609">
                  <c:v>88.87</c:v>
                </c:pt>
                <c:pt idx="8610">
                  <c:v>88.87</c:v>
                </c:pt>
                <c:pt idx="8611">
                  <c:v>88.87</c:v>
                </c:pt>
                <c:pt idx="8612">
                  <c:v>88.88</c:v>
                </c:pt>
                <c:pt idx="8613">
                  <c:v>88.88</c:v>
                </c:pt>
                <c:pt idx="8614">
                  <c:v>88.88</c:v>
                </c:pt>
                <c:pt idx="8615">
                  <c:v>88.88</c:v>
                </c:pt>
                <c:pt idx="8616">
                  <c:v>88.89</c:v>
                </c:pt>
                <c:pt idx="8617">
                  <c:v>88.89</c:v>
                </c:pt>
                <c:pt idx="8618">
                  <c:v>88.89</c:v>
                </c:pt>
                <c:pt idx="8619">
                  <c:v>88.9</c:v>
                </c:pt>
                <c:pt idx="8620">
                  <c:v>88.9</c:v>
                </c:pt>
                <c:pt idx="8621">
                  <c:v>88.9</c:v>
                </c:pt>
                <c:pt idx="8622">
                  <c:v>88.9</c:v>
                </c:pt>
                <c:pt idx="8623">
                  <c:v>88.91</c:v>
                </c:pt>
                <c:pt idx="8624">
                  <c:v>88.91</c:v>
                </c:pt>
                <c:pt idx="8625">
                  <c:v>88.91</c:v>
                </c:pt>
                <c:pt idx="8626">
                  <c:v>88.91</c:v>
                </c:pt>
                <c:pt idx="8627">
                  <c:v>88.91</c:v>
                </c:pt>
                <c:pt idx="8628">
                  <c:v>88.92</c:v>
                </c:pt>
                <c:pt idx="8629">
                  <c:v>88.92</c:v>
                </c:pt>
                <c:pt idx="8630">
                  <c:v>88.92</c:v>
                </c:pt>
                <c:pt idx="8631">
                  <c:v>88.92</c:v>
                </c:pt>
                <c:pt idx="8632">
                  <c:v>88.93</c:v>
                </c:pt>
                <c:pt idx="8633">
                  <c:v>88.93</c:v>
                </c:pt>
                <c:pt idx="8634">
                  <c:v>88.93</c:v>
                </c:pt>
                <c:pt idx="8635">
                  <c:v>88.93</c:v>
                </c:pt>
                <c:pt idx="8636">
                  <c:v>88.94</c:v>
                </c:pt>
                <c:pt idx="8637">
                  <c:v>88.94</c:v>
                </c:pt>
                <c:pt idx="8638">
                  <c:v>88.94</c:v>
                </c:pt>
                <c:pt idx="8639">
                  <c:v>88.94</c:v>
                </c:pt>
                <c:pt idx="8640">
                  <c:v>88.94</c:v>
                </c:pt>
                <c:pt idx="8641">
                  <c:v>88.95</c:v>
                </c:pt>
                <c:pt idx="8642">
                  <c:v>88.95</c:v>
                </c:pt>
                <c:pt idx="8643">
                  <c:v>88.95</c:v>
                </c:pt>
                <c:pt idx="8644">
                  <c:v>88.95</c:v>
                </c:pt>
                <c:pt idx="8645">
                  <c:v>88.96</c:v>
                </c:pt>
                <c:pt idx="8646">
                  <c:v>88.96</c:v>
                </c:pt>
                <c:pt idx="8647">
                  <c:v>88.96</c:v>
                </c:pt>
                <c:pt idx="8648">
                  <c:v>88.96</c:v>
                </c:pt>
                <c:pt idx="8649">
                  <c:v>88.97</c:v>
                </c:pt>
                <c:pt idx="8650">
                  <c:v>88.97</c:v>
                </c:pt>
                <c:pt idx="8651">
                  <c:v>88.97</c:v>
                </c:pt>
                <c:pt idx="8652">
                  <c:v>88.97</c:v>
                </c:pt>
                <c:pt idx="8653">
                  <c:v>88.97</c:v>
                </c:pt>
                <c:pt idx="8654">
                  <c:v>88.98</c:v>
                </c:pt>
                <c:pt idx="8655">
                  <c:v>88.98</c:v>
                </c:pt>
                <c:pt idx="8656">
                  <c:v>88.98</c:v>
                </c:pt>
                <c:pt idx="8657">
                  <c:v>88.98</c:v>
                </c:pt>
                <c:pt idx="8658">
                  <c:v>88.99</c:v>
                </c:pt>
                <c:pt idx="8659">
                  <c:v>88.99</c:v>
                </c:pt>
                <c:pt idx="8660">
                  <c:v>88.99</c:v>
                </c:pt>
                <c:pt idx="8661">
                  <c:v>88.99</c:v>
                </c:pt>
                <c:pt idx="8662">
                  <c:v>88.99</c:v>
                </c:pt>
                <c:pt idx="8663">
                  <c:v>89</c:v>
                </c:pt>
                <c:pt idx="8664">
                  <c:v>89</c:v>
                </c:pt>
                <c:pt idx="8665">
                  <c:v>89</c:v>
                </c:pt>
                <c:pt idx="8666">
                  <c:v>89</c:v>
                </c:pt>
                <c:pt idx="8667">
                  <c:v>89.01</c:v>
                </c:pt>
                <c:pt idx="8668">
                  <c:v>89.01</c:v>
                </c:pt>
                <c:pt idx="8669">
                  <c:v>89.01</c:v>
                </c:pt>
                <c:pt idx="8670">
                  <c:v>89.01</c:v>
                </c:pt>
                <c:pt idx="8671">
                  <c:v>89.02</c:v>
                </c:pt>
                <c:pt idx="8672">
                  <c:v>89.02</c:v>
                </c:pt>
                <c:pt idx="8673">
                  <c:v>89.02</c:v>
                </c:pt>
                <c:pt idx="8674">
                  <c:v>89.02</c:v>
                </c:pt>
                <c:pt idx="8675">
                  <c:v>89.02</c:v>
                </c:pt>
                <c:pt idx="8676">
                  <c:v>89.03</c:v>
                </c:pt>
                <c:pt idx="8677">
                  <c:v>89.03</c:v>
                </c:pt>
                <c:pt idx="8678">
                  <c:v>89.03</c:v>
                </c:pt>
                <c:pt idx="8679">
                  <c:v>89.03</c:v>
                </c:pt>
                <c:pt idx="8680">
                  <c:v>89.03</c:v>
                </c:pt>
                <c:pt idx="8681">
                  <c:v>89.03</c:v>
                </c:pt>
                <c:pt idx="8682">
                  <c:v>89.04</c:v>
                </c:pt>
                <c:pt idx="8683">
                  <c:v>89.04</c:v>
                </c:pt>
                <c:pt idx="8684">
                  <c:v>89.04</c:v>
                </c:pt>
                <c:pt idx="8685">
                  <c:v>89.04</c:v>
                </c:pt>
                <c:pt idx="8686">
                  <c:v>89.04</c:v>
                </c:pt>
                <c:pt idx="8687">
                  <c:v>89.05</c:v>
                </c:pt>
                <c:pt idx="8688">
                  <c:v>89.05</c:v>
                </c:pt>
                <c:pt idx="8689">
                  <c:v>89.05</c:v>
                </c:pt>
                <c:pt idx="8690">
                  <c:v>89.05</c:v>
                </c:pt>
                <c:pt idx="8691">
                  <c:v>89.05</c:v>
                </c:pt>
                <c:pt idx="8692">
                  <c:v>89.05</c:v>
                </c:pt>
                <c:pt idx="8693">
                  <c:v>89.06</c:v>
                </c:pt>
                <c:pt idx="8694">
                  <c:v>89.06</c:v>
                </c:pt>
                <c:pt idx="8695">
                  <c:v>89.06</c:v>
                </c:pt>
                <c:pt idx="8696">
                  <c:v>89.06</c:v>
                </c:pt>
                <c:pt idx="8697">
                  <c:v>89.06</c:v>
                </c:pt>
                <c:pt idx="8698">
                  <c:v>89.07</c:v>
                </c:pt>
                <c:pt idx="8699">
                  <c:v>89.07</c:v>
                </c:pt>
                <c:pt idx="8700">
                  <c:v>89.07</c:v>
                </c:pt>
                <c:pt idx="8701">
                  <c:v>89.07</c:v>
                </c:pt>
                <c:pt idx="8702">
                  <c:v>89.07</c:v>
                </c:pt>
                <c:pt idx="8703">
                  <c:v>89.07</c:v>
                </c:pt>
                <c:pt idx="8704">
                  <c:v>89.08</c:v>
                </c:pt>
                <c:pt idx="8705">
                  <c:v>89.08</c:v>
                </c:pt>
                <c:pt idx="8706">
                  <c:v>89.08</c:v>
                </c:pt>
                <c:pt idx="8707">
                  <c:v>89.08</c:v>
                </c:pt>
                <c:pt idx="8708">
                  <c:v>89.08</c:v>
                </c:pt>
                <c:pt idx="8709">
                  <c:v>89.08</c:v>
                </c:pt>
                <c:pt idx="8710">
                  <c:v>89.09</c:v>
                </c:pt>
                <c:pt idx="8711">
                  <c:v>89.09</c:v>
                </c:pt>
                <c:pt idx="8712">
                  <c:v>89.09</c:v>
                </c:pt>
                <c:pt idx="8713">
                  <c:v>89.09</c:v>
                </c:pt>
                <c:pt idx="8714">
                  <c:v>89.09</c:v>
                </c:pt>
                <c:pt idx="8715">
                  <c:v>89.1</c:v>
                </c:pt>
                <c:pt idx="8716">
                  <c:v>89.1</c:v>
                </c:pt>
                <c:pt idx="8717">
                  <c:v>89.1</c:v>
                </c:pt>
                <c:pt idx="8718">
                  <c:v>89.1</c:v>
                </c:pt>
                <c:pt idx="8719">
                  <c:v>89.1</c:v>
                </c:pt>
                <c:pt idx="8720">
                  <c:v>89.11</c:v>
                </c:pt>
                <c:pt idx="8721">
                  <c:v>89.11</c:v>
                </c:pt>
                <c:pt idx="8722">
                  <c:v>89.11</c:v>
                </c:pt>
                <c:pt idx="8723">
                  <c:v>89.11</c:v>
                </c:pt>
                <c:pt idx="8724">
                  <c:v>89.11</c:v>
                </c:pt>
                <c:pt idx="8725">
                  <c:v>89.12</c:v>
                </c:pt>
                <c:pt idx="8726">
                  <c:v>89.12</c:v>
                </c:pt>
                <c:pt idx="8727">
                  <c:v>89.12</c:v>
                </c:pt>
                <c:pt idx="8728">
                  <c:v>89.12</c:v>
                </c:pt>
                <c:pt idx="8729">
                  <c:v>89.12</c:v>
                </c:pt>
                <c:pt idx="8730">
                  <c:v>89.13</c:v>
                </c:pt>
                <c:pt idx="8731">
                  <c:v>89.13</c:v>
                </c:pt>
                <c:pt idx="8732">
                  <c:v>89.13</c:v>
                </c:pt>
                <c:pt idx="8733">
                  <c:v>89.13</c:v>
                </c:pt>
                <c:pt idx="8734">
                  <c:v>89.13</c:v>
                </c:pt>
                <c:pt idx="8735">
                  <c:v>89.14</c:v>
                </c:pt>
                <c:pt idx="8736">
                  <c:v>89.14</c:v>
                </c:pt>
                <c:pt idx="8737">
                  <c:v>89.14</c:v>
                </c:pt>
                <c:pt idx="8738">
                  <c:v>89.14</c:v>
                </c:pt>
                <c:pt idx="8739">
                  <c:v>89.14</c:v>
                </c:pt>
                <c:pt idx="8740">
                  <c:v>89.15</c:v>
                </c:pt>
                <c:pt idx="8741">
                  <c:v>89.15</c:v>
                </c:pt>
                <c:pt idx="8742">
                  <c:v>89.15</c:v>
                </c:pt>
                <c:pt idx="8743">
                  <c:v>89.15</c:v>
                </c:pt>
                <c:pt idx="8744">
                  <c:v>89.15</c:v>
                </c:pt>
                <c:pt idx="8745">
                  <c:v>89.16</c:v>
                </c:pt>
                <c:pt idx="8746">
                  <c:v>89.16</c:v>
                </c:pt>
                <c:pt idx="8747">
                  <c:v>89.16</c:v>
                </c:pt>
                <c:pt idx="8748">
                  <c:v>89.16</c:v>
                </c:pt>
                <c:pt idx="8749">
                  <c:v>89.16</c:v>
                </c:pt>
                <c:pt idx="8750">
                  <c:v>89.17</c:v>
                </c:pt>
                <c:pt idx="8751">
                  <c:v>89.17</c:v>
                </c:pt>
                <c:pt idx="8752">
                  <c:v>89.17</c:v>
                </c:pt>
                <c:pt idx="8753">
                  <c:v>89.17</c:v>
                </c:pt>
                <c:pt idx="8754">
                  <c:v>89.17</c:v>
                </c:pt>
                <c:pt idx="8755">
                  <c:v>89.18</c:v>
                </c:pt>
                <c:pt idx="8756">
                  <c:v>89.18</c:v>
                </c:pt>
                <c:pt idx="8757">
                  <c:v>89.18</c:v>
                </c:pt>
                <c:pt idx="8758">
                  <c:v>89.18</c:v>
                </c:pt>
                <c:pt idx="8759">
                  <c:v>89.18</c:v>
                </c:pt>
                <c:pt idx="8760">
                  <c:v>89.18</c:v>
                </c:pt>
                <c:pt idx="8761">
                  <c:v>89.19</c:v>
                </c:pt>
                <c:pt idx="8762">
                  <c:v>89.19</c:v>
                </c:pt>
                <c:pt idx="8763">
                  <c:v>89.19</c:v>
                </c:pt>
                <c:pt idx="8764">
                  <c:v>89.19</c:v>
                </c:pt>
                <c:pt idx="8765">
                  <c:v>89.19</c:v>
                </c:pt>
                <c:pt idx="8766">
                  <c:v>89.19</c:v>
                </c:pt>
                <c:pt idx="8767">
                  <c:v>89.2</c:v>
                </c:pt>
                <c:pt idx="8768">
                  <c:v>89.2</c:v>
                </c:pt>
                <c:pt idx="8769">
                  <c:v>89.2</c:v>
                </c:pt>
                <c:pt idx="8770">
                  <c:v>89.2</c:v>
                </c:pt>
                <c:pt idx="8771">
                  <c:v>89.2</c:v>
                </c:pt>
                <c:pt idx="8772">
                  <c:v>89.2</c:v>
                </c:pt>
                <c:pt idx="8773">
                  <c:v>89.2</c:v>
                </c:pt>
                <c:pt idx="8774">
                  <c:v>89.2</c:v>
                </c:pt>
                <c:pt idx="8775">
                  <c:v>89.21</c:v>
                </c:pt>
                <c:pt idx="8776">
                  <c:v>89.21</c:v>
                </c:pt>
                <c:pt idx="8777">
                  <c:v>89.21</c:v>
                </c:pt>
                <c:pt idx="8778">
                  <c:v>89.21</c:v>
                </c:pt>
                <c:pt idx="8779">
                  <c:v>89.21</c:v>
                </c:pt>
                <c:pt idx="8780">
                  <c:v>89.21</c:v>
                </c:pt>
                <c:pt idx="8781">
                  <c:v>89.21</c:v>
                </c:pt>
                <c:pt idx="8782">
                  <c:v>89.21</c:v>
                </c:pt>
                <c:pt idx="8783">
                  <c:v>89.21</c:v>
                </c:pt>
                <c:pt idx="8784">
                  <c:v>89.21</c:v>
                </c:pt>
                <c:pt idx="8785">
                  <c:v>89.22</c:v>
                </c:pt>
                <c:pt idx="8786">
                  <c:v>89.22</c:v>
                </c:pt>
                <c:pt idx="8787">
                  <c:v>89.22</c:v>
                </c:pt>
                <c:pt idx="8788">
                  <c:v>89.22</c:v>
                </c:pt>
                <c:pt idx="8789">
                  <c:v>89.22</c:v>
                </c:pt>
                <c:pt idx="8790">
                  <c:v>89.22</c:v>
                </c:pt>
                <c:pt idx="8791">
                  <c:v>89.22</c:v>
                </c:pt>
                <c:pt idx="8792">
                  <c:v>89.22</c:v>
                </c:pt>
                <c:pt idx="8793">
                  <c:v>89.22</c:v>
                </c:pt>
                <c:pt idx="8794">
                  <c:v>89.22</c:v>
                </c:pt>
                <c:pt idx="8795">
                  <c:v>89.23</c:v>
                </c:pt>
                <c:pt idx="8796">
                  <c:v>89.23</c:v>
                </c:pt>
                <c:pt idx="8797">
                  <c:v>89.23</c:v>
                </c:pt>
                <c:pt idx="8798">
                  <c:v>89.23</c:v>
                </c:pt>
                <c:pt idx="8799">
                  <c:v>89.23</c:v>
                </c:pt>
                <c:pt idx="8800">
                  <c:v>89.23</c:v>
                </c:pt>
                <c:pt idx="8801">
                  <c:v>89.23</c:v>
                </c:pt>
                <c:pt idx="8802">
                  <c:v>89.23</c:v>
                </c:pt>
                <c:pt idx="8803">
                  <c:v>89.23</c:v>
                </c:pt>
                <c:pt idx="8804">
                  <c:v>89.23</c:v>
                </c:pt>
                <c:pt idx="8805">
                  <c:v>89.24</c:v>
                </c:pt>
                <c:pt idx="8806">
                  <c:v>89.24</c:v>
                </c:pt>
                <c:pt idx="8807">
                  <c:v>89.24</c:v>
                </c:pt>
                <c:pt idx="8808">
                  <c:v>89.24</c:v>
                </c:pt>
                <c:pt idx="8809">
                  <c:v>89.24</c:v>
                </c:pt>
                <c:pt idx="8810">
                  <c:v>89.24</c:v>
                </c:pt>
                <c:pt idx="8811">
                  <c:v>89.24</c:v>
                </c:pt>
                <c:pt idx="8812">
                  <c:v>89.24</c:v>
                </c:pt>
                <c:pt idx="8813">
                  <c:v>89.25</c:v>
                </c:pt>
                <c:pt idx="8814">
                  <c:v>89.25</c:v>
                </c:pt>
                <c:pt idx="8815">
                  <c:v>89.25</c:v>
                </c:pt>
                <c:pt idx="8816">
                  <c:v>89.25</c:v>
                </c:pt>
                <c:pt idx="8817">
                  <c:v>89.25</c:v>
                </c:pt>
                <c:pt idx="8818">
                  <c:v>89.25</c:v>
                </c:pt>
                <c:pt idx="8819">
                  <c:v>89.26</c:v>
                </c:pt>
                <c:pt idx="8820">
                  <c:v>89.26</c:v>
                </c:pt>
                <c:pt idx="8821">
                  <c:v>89.26</c:v>
                </c:pt>
                <c:pt idx="8822">
                  <c:v>89.26</c:v>
                </c:pt>
                <c:pt idx="8823">
                  <c:v>89.26</c:v>
                </c:pt>
                <c:pt idx="8824">
                  <c:v>89.26</c:v>
                </c:pt>
                <c:pt idx="8825">
                  <c:v>89.26</c:v>
                </c:pt>
                <c:pt idx="8826">
                  <c:v>89.27</c:v>
                </c:pt>
                <c:pt idx="8827">
                  <c:v>89.27</c:v>
                </c:pt>
                <c:pt idx="8828">
                  <c:v>89.27</c:v>
                </c:pt>
                <c:pt idx="8829">
                  <c:v>89.27</c:v>
                </c:pt>
                <c:pt idx="8830">
                  <c:v>89.27</c:v>
                </c:pt>
                <c:pt idx="8831">
                  <c:v>89.27</c:v>
                </c:pt>
                <c:pt idx="8832">
                  <c:v>89.27</c:v>
                </c:pt>
                <c:pt idx="8833">
                  <c:v>89.27</c:v>
                </c:pt>
                <c:pt idx="8834">
                  <c:v>89.28</c:v>
                </c:pt>
                <c:pt idx="8835">
                  <c:v>89.28</c:v>
                </c:pt>
                <c:pt idx="8836">
                  <c:v>89.28</c:v>
                </c:pt>
                <c:pt idx="8837">
                  <c:v>89.28</c:v>
                </c:pt>
                <c:pt idx="8838">
                  <c:v>89.28</c:v>
                </c:pt>
                <c:pt idx="8839">
                  <c:v>89.28</c:v>
                </c:pt>
                <c:pt idx="8840">
                  <c:v>89.28</c:v>
                </c:pt>
                <c:pt idx="8841">
                  <c:v>89.28</c:v>
                </c:pt>
                <c:pt idx="8842">
                  <c:v>89.28</c:v>
                </c:pt>
                <c:pt idx="8843">
                  <c:v>89.29</c:v>
                </c:pt>
                <c:pt idx="8844">
                  <c:v>89.29</c:v>
                </c:pt>
                <c:pt idx="8845">
                  <c:v>89.29</c:v>
                </c:pt>
                <c:pt idx="8846">
                  <c:v>89.29</c:v>
                </c:pt>
                <c:pt idx="8847">
                  <c:v>89.29</c:v>
                </c:pt>
                <c:pt idx="8848">
                  <c:v>89.29</c:v>
                </c:pt>
                <c:pt idx="8849">
                  <c:v>89.29</c:v>
                </c:pt>
                <c:pt idx="8850">
                  <c:v>89.29</c:v>
                </c:pt>
                <c:pt idx="8851">
                  <c:v>89.29</c:v>
                </c:pt>
                <c:pt idx="8852">
                  <c:v>89.29</c:v>
                </c:pt>
                <c:pt idx="8853">
                  <c:v>89.3</c:v>
                </c:pt>
                <c:pt idx="8854">
                  <c:v>89.3</c:v>
                </c:pt>
                <c:pt idx="8855">
                  <c:v>89.3</c:v>
                </c:pt>
                <c:pt idx="8856">
                  <c:v>89.3</c:v>
                </c:pt>
                <c:pt idx="8857">
                  <c:v>89.3</c:v>
                </c:pt>
                <c:pt idx="8858">
                  <c:v>89.3</c:v>
                </c:pt>
                <c:pt idx="8859">
                  <c:v>89.3</c:v>
                </c:pt>
                <c:pt idx="8860">
                  <c:v>89.3</c:v>
                </c:pt>
                <c:pt idx="8861">
                  <c:v>89.3</c:v>
                </c:pt>
                <c:pt idx="8862">
                  <c:v>89.3</c:v>
                </c:pt>
                <c:pt idx="8863">
                  <c:v>89.3</c:v>
                </c:pt>
                <c:pt idx="8864">
                  <c:v>89.3</c:v>
                </c:pt>
                <c:pt idx="8865">
                  <c:v>89.3</c:v>
                </c:pt>
                <c:pt idx="8866">
                  <c:v>89.31</c:v>
                </c:pt>
                <c:pt idx="8867">
                  <c:v>89.31</c:v>
                </c:pt>
                <c:pt idx="8868">
                  <c:v>89.31</c:v>
                </c:pt>
                <c:pt idx="8869">
                  <c:v>89.31</c:v>
                </c:pt>
                <c:pt idx="8870">
                  <c:v>89.31</c:v>
                </c:pt>
                <c:pt idx="8871">
                  <c:v>89.31</c:v>
                </c:pt>
                <c:pt idx="8872">
                  <c:v>89.31</c:v>
                </c:pt>
                <c:pt idx="8873">
                  <c:v>89.31</c:v>
                </c:pt>
                <c:pt idx="8874">
                  <c:v>89.31</c:v>
                </c:pt>
                <c:pt idx="8875">
                  <c:v>89.31</c:v>
                </c:pt>
                <c:pt idx="8876">
                  <c:v>89.31</c:v>
                </c:pt>
                <c:pt idx="8877">
                  <c:v>89.32</c:v>
                </c:pt>
                <c:pt idx="8878">
                  <c:v>89.32</c:v>
                </c:pt>
                <c:pt idx="8879">
                  <c:v>89.32</c:v>
                </c:pt>
                <c:pt idx="8880">
                  <c:v>89.32</c:v>
                </c:pt>
                <c:pt idx="8881">
                  <c:v>89.32</c:v>
                </c:pt>
                <c:pt idx="8882">
                  <c:v>89.32</c:v>
                </c:pt>
                <c:pt idx="8883">
                  <c:v>89.32</c:v>
                </c:pt>
                <c:pt idx="8884">
                  <c:v>89.32</c:v>
                </c:pt>
                <c:pt idx="8885">
                  <c:v>89.32</c:v>
                </c:pt>
                <c:pt idx="8886">
                  <c:v>89.33</c:v>
                </c:pt>
                <c:pt idx="8887">
                  <c:v>89.33</c:v>
                </c:pt>
                <c:pt idx="8888">
                  <c:v>89.33</c:v>
                </c:pt>
                <c:pt idx="8889">
                  <c:v>89.33</c:v>
                </c:pt>
                <c:pt idx="8890">
                  <c:v>89.33</c:v>
                </c:pt>
                <c:pt idx="8891">
                  <c:v>89.33</c:v>
                </c:pt>
                <c:pt idx="8892">
                  <c:v>89.33</c:v>
                </c:pt>
                <c:pt idx="8893">
                  <c:v>89.33</c:v>
                </c:pt>
                <c:pt idx="8894">
                  <c:v>89.33</c:v>
                </c:pt>
                <c:pt idx="8895">
                  <c:v>89.34</c:v>
                </c:pt>
                <c:pt idx="8896">
                  <c:v>89.34</c:v>
                </c:pt>
                <c:pt idx="8897">
                  <c:v>89.34</c:v>
                </c:pt>
                <c:pt idx="8898">
                  <c:v>89.34</c:v>
                </c:pt>
                <c:pt idx="8899">
                  <c:v>89.34</c:v>
                </c:pt>
                <c:pt idx="8900">
                  <c:v>89.34</c:v>
                </c:pt>
                <c:pt idx="8901">
                  <c:v>89.34</c:v>
                </c:pt>
                <c:pt idx="8902">
                  <c:v>89.34</c:v>
                </c:pt>
                <c:pt idx="8903">
                  <c:v>89.35</c:v>
                </c:pt>
                <c:pt idx="8904">
                  <c:v>89.35</c:v>
                </c:pt>
                <c:pt idx="8905">
                  <c:v>89.35</c:v>
                </c:pt>
                <c:pt idx="8906">
                  <c:v>89.35</c:v>
                </c:pt>
                <c:pt idx="8907">
                  <c:v>89.35</c:v>
                </c:pt>
                <c:pt idx="8908">
                  <c:v>89.35</c:v>
                </c:pt>
                <c:pt idx="8909">
                  <c:v>89.35</c:v>
                </c:pt>
                <c:pt idx="8910">
                  <c:v>89.35</c:v>
                </c:pt>
                <c:pt idx="8911">
                  <c:v>89.36</c:v>
                </c:pt>
                <c:pt idx="8912">
                  <c:v>89.36</c:v>
                </c:pt>
                <c:pt idx="8913">
                  <c:v>89.36</c:v>
                </c:pt>
                <c:pt idx="8914">
                  <c:v>89.36</c:v>
                </c:pt>
                <c:pt idx="8915">
                  <c:v>89.36</c:v>
                </c:pt>
                <c:pt idx="8916">
                  <c:v>89.36</c:v>
                </c:pt>
                <c:pt idx="8917">
                  <c:v>89.36</c:v>
                </c:pt>
                <c:pt idx="8918">
                  <c:v>89.37</c:v>
                </c:pt>
                <c:pt idx="8919">
                  <c:v>89.37</c:v>
                </c:pt>
                <c:pt idx="8920">
                  <c:v>89.37</c:v>
                </c:pt>
                <c:pt idx="8921">
                  <c:v>89.37</c:v>
                </c:pt>
                <c:pt idx="8922">
                  <c:v>89.37</c:v>
                </c:pt>
                <c:pt idx="8923">
                  <c:v>89.37</c:v>
                </c:pt>
                <c:pt idx="8924">
                  <c:v>89.37</c:v>
                </c:pt>
                <c:pt idx="8925">
                  <c:v>89.37</c:v>
                </c:pt>
                <c:pt idx="8926">
                  <c:v>89.37</c:v>
                </c:pt>
                <c:pt idx="8927">
                  <c:v>89.37</c:v>
                </c:pt>
                <c:pt idx="8928">
                  <c:v>89.37</c:v>
                </c:pt>
                <c:pt idx="8929">
                  <c:v>89.37</c:v>
                </c:pt>
                <c:pt idx="8930">
                  <c:v>89.38</c:v>
                </c:pt>
                <c:pt idx="8931">
                  <c:v>89.38</c:v>
                </c:pt>
                <c:pt idx="8932">
                  <c:v>89.38</c:v>
                </c:pt>
                <c:pt idx="8933">
                  <c:v>89.38</c:v>
                </c:pt>
                <c:pt idx="8934">
                  <c:v>89.38</c:v>
                </c:pt>
                <c:pt idx="8935">
                  <c:v>89.38</c:v>
                </c:pt>
                <c:pt idx="8936">
                  <c:v>89.38</c:v>
                </c:pt>
                <c:pt idx="8937">
                  <c:v>89.38</c:v>
                </c:pt>
                <c:pt idx="8938">
                  <c:v>89.38</c:v>
                </c:pt>
                <c:pt idx="8939">
                  <c:v>89.38</c:v>
                </c:pt>
                <c:pt idx="8940">
                  <c:v>89.38</c:v>
                </c:pt>
                <c:pt idx="8941">
                  <c:v>89.38</c:v>
                </c:pt>
                <c:pt idx="8942">
                  <c:v>89.38</c:v>
                </c:pt>
                <c:pt idx="8943">
                  <c:v>89.38</c:v>
                </c:pt>
                <c:pt idx="8944">
                  <c:v>89.38</c:v>
                </c:pt>
                <c:pt idx="8945">
                  <c:v>89.38</c:v>
                </c:pt>
                <c:pt idx="8946">
                  <c:v>89.38</c:v>
                </c:pt>
                <c:pt idx="8947">
                  <c:v>89.38</c:v>
                </c:pt>
                <c:pt idx="8948">
                  <c:v>89.38</c:v>
                </c:pt>
                <c:pt idx="8949">
                  <c:v>89.38</c:v>
                </c:pt>
                <c:pt idx="8950">
                  <c:v>89.38</c:v>
                </c:pt>
                <c:pt idx="8951">
                  <c:v>89.38</c:v>
                </c:pt>
                <c:pt idx="8952">
                  <c:v>89.38</c:v>
                </c:pt>
                <c:pt idx="8953">
                  <c:v>89.38</c:v>
                </c:pt>
                <c:pt idx="8954">
                  <c:v>89.38</c:v>
                </c:pt>
                <c:pt idx="8955">
                  <c:v>89.38</c:v>
                </c:pt>
                <c:pt idx="8956">
                  <c:v>89.38</c:v>
                </c:pt>
                <c:pt idx="8957">
                  <c:v>89.38</c:v>
                </c:pt>
                <c:pt idx="8958">
                  <c:v>89.38</c:v>
                </c:pt>
                <c:pt idx="8959">
                  <c:v>89.39</c:v>
                </c:pt>
                <c:pt idx="8960">
                  <c:v>89.39</c:v>
                </c:pt>
                <c:pt idx="8961">
                  <c:v>89.39</c:v>
                </c:pt>
                <c:pt idx="8962">
                  <c:v>89.39</c:v>
                </c:pt>
                <c:pt idx="8963">
                  <c:v>89.39</c:v>
                </c:pt>
                <c:pt idx="8964">
                  <c:v>89.39</c:v>
                </c:pt>
                <c:pt idx="8965">
                  <c:v>89.39</c:v>
                </c:pt>
                <c:pt idx="8966">
                  <c:v>89.39</c:v>
                </c:pt>
                <c:pt idx="8967">
                  <c:v>89.39</c:v>
                </c:pt>
                <c:pt idx="8968">
                  <c:v>89.39</c:v>
                </c:pt>
                <c:pt idx="8969">
                  <c:v>89.39</c:v>
                </c:pt>
                <c:pt idx="8970">
                  <c:v>89.39</c:v>
                </c:pt>
                <c:pt idx="8971">
                  <c:v>89.39</c:v>
                </c:pt>
                <c:pt idx="8972">
                  <c:v>89.39</c:v>
                </c:pt>
                <c:pt idx="8973">
                  <c:v>89.39</c:v>
                </c:pt>
                <c:pt idx="8974">
                  <c:v>89.4</c:v>
                </c:pt>
                <c:pt idx="8975">
                  <c:v>89.4</c:v>
                </c:pt>
                <c:pt idx="8976">
                  <c:v>89.4</c:v>
                </c:pt>
                <c:pt idx="8977">
                  <c:v>89.4</c:v>
                </c:pt>
                <c:pt idx="8978">
                  <c:v>89.4</c:v>
                </c:pt>
                <c:pt idx="8979">
                  <c:v>89.4</c:v>
                </c:pt>
                <c:pt idx="8980">
                  <c:v>89.4</c:v>
                </c:pt>
                <c:pt idx="8981">
                  <c:v>89.4</c:v>
                </c:pt>
                <c:pt idx="8982">
                  <c:v>89.4</c:v>
                </c:pt>
                <c:pt idx="8983">
                  <c:v>89.4</c:v>
                </c:pt>
                <c:pt idx="8984">
                  <c:v>89.4</c:v>
                </c:pt>
                <c:pt idx="8985">
                  <c:v>89.41</c:v>
                </c:pt>
                <c:pt idx="8986">
                  <c:v>89.41</c:v>
                </c:pt>
                <c:pt idx="8987">
                  <c:v>89.41</c:v>
                </c:pt>
                <c:pt idx="8988">
                  <c:v>89.41</c:v>
                </c:pt>
                <c:pt idx="8989">
                  <c:v>89.41</c:v>
                </c:pt>
                <c:pt idx="8990">
                  <c:v>89.41</c:v>
                </c:pt>
                <c:pt idx="8991">
                  <c:v>89.41</c:v>
                </c:pt>
                <c:pt idx="8992">
                  <c:v>89.41</c:v>
                </c:pt>
                <c:pt idx="8993">
                  <c:v>89.41</c:v>
                </c:pt>
                <c:pt idx="8994">
                  <c:v>89.41</c:v>
                </c:pt>
                <c:pt idx="8995">
                  <c:v>89.41</c:v>
                </c:pt>
                <c:pt idx="8996">
                  <c:v>89.42</c:v>
                </c:pt>
                <c:pt idx="8997">
                  <c:v>89.42</c:v>
                </c:pt>
                <c:pt idx="8998">
                  <c:v>89.42</c:v>
                </c:pt>
                <c:pt idx="8999">
                  <c:v>89.42</c:v>
                </c:pt>
                <c:pt idx="9000">
                  <c:v>89.42</c:v>
                </c:pt>
                <c:pt idx="9001">
                  <c:v>89.42</c:v>
                </c:pt>
                <c:pt idx="9002">
                  <c:v>89.42</c:v>
                </c:pt>
                <c:pt idx="9003">
                  <c:v>89.42</c:v>
                </c:pt>
                <c:pt idx="9004">
                  <c:v>89.42</c:v>
                </c:pt>
                <c:pt idx="9005">
                  <c:v>89.42</c:v>
                </c:pt>
                <c:pt idx="9006">
                  <c:v>89.42</c:v>
                </c:pt>
                <c:pt idx="9007">
                  <c:v>89.42</c:v>
                </c:pt>
                <c:pt idx="9008">
                  <c:v>89.42</c:v>
                </c:pt>
                <c:pt idx="9009">
                  <c:v>89.42</c:v>
                </c:pt>
                <c:pt idx="9010">
                  <c:v>89.42</c:v>
                </c:pt>
                <c:pt idx="9011">
                  <c:v>89.42</c:v>
                </c:pt>
                <c:pt idx="9012">
                  <c:v>89.42</c:v>
                </c:pt>
                <c:pt idx="9013">
                  <c:v>89.42</c:v>
                </c:pt>
                <c:pt idx="9014">
                  <c:v>89.42</c:v>
                </c:pt>
                <c:pt idx="9015">
                  <c:v>89.42</c:v>
                </c:pt>
                <c:pt idx="9016">
                  <c:v>89.42</c:v>
                </c:pt>
                <c:pt idx="9017">
                  <c:v>89.43</c:v>
                </c:pt>
                <c:pt idx="9018">
                  <c:v>89.43</c:v>
                </c:pt>
                <c:pt idx="9019">
                  <c:v>89.43</c:v>
                </c:pt>
                <c:pt idx="9020">
                  <c:v>89.43</c:v>
                </c:pt>
                <c:pt idx="9021">
                  <c:v>89.43</c:v>
                </c:pt>
                <c:pt idx="9022">
                  <c:v>89.43</c:v>
                </c:pt>
                <c:pt idx="9023">
                  <c:v>89.43</c:v>
                </c:pt>
                <c:pt idx="9024">
                  <c:v>89.43</c:v>
                </c:pt>
                <c:pt idx="9025">
                  <c:v>89.43</c:v>
                </c:pt>
                <c:pt idx="9026">
                  <c:v>89.43</c:v>
                </c:pt>
                <c:pt idx="9027">
                  <c:v>89.43</c:v>
                </c:pt>
                <c:pt idx="9028">
                  <c:v>89.43</c:v>
                </c:pt>
                <c:pt idx="9029">
                  <c:v>89.43</c:v>
                </c:pt>
                <c:pt idx="9030">
                  <c:v>89.43</c:v>
                </c:pt>
                <c:pt idx="9031">
                  <c:v>89.43</c:v>
                </c:pt>
                <c:pt idx="9032">
                  <c:v>89.43</c:v>
                </c:pt>
                <c:pt idx="9033">
                  <c:v>89.43</c:v>
                </c:pt>
                <c:pt idx="9034">
                  <c:v>89.43</c:v>
                </c:pt>
                <c:pt idx="9035">
                  <c:v>89.43</c:v>
                </c:pt>
                <c:pt idx="9036">
                  <c:v>89.43</c:v>
                </c:pt>
                <c:pt idx="9037">
                  <c:v>89.43</c:v>
                </c:pt>
                <c:pt idx="9038">
                  <c:v>89.43</c:v>
                </c:pt>
                <c:pt idx="9039">
                  <c:v>89.44</c:v>
                </c:pt>
                <c:pt idx="9040">
                  <c:v>89.44</c:v>
                </c:pt>
                <c:pt idx="9041">
                  <c:v>89.44</c:v>
                </c:pt>
                <c:pt idx="9042">
                  <c:v>89.44</c:v>
                </c:pt>
                <c:pt idx="9043">
                  <c:v>89.44</c:v>
                </c:pt>
                <c:pt idx="9044">
                  <c:v>89.44</c:v>
                </c:pt>
                <c:pt idx="9045">
                  <c:v>89.44</c:v>
                </c:pt>
                <c:pt idx="9046">
                  <c:v>89.44</c:v>
                </c:pt>
                <c:pt idx="9047">
                  <c:v>89.44</c:v>
                </c:pt>
                <c:pt idx="9048">
                  <c:v>89.44</c:v>
                </c:pt>
                <c:pt idx="9049">
                  <c:v>89.44</c:v>
                </c:pt>
                <c:pt idx="9050">
                  <c:v>89.44</c:v>
                </c:pt>
                <c:pt idx="9051">
                  <c:v>89.44</c:v>
                </c:pt>
                <c:pt idx="9052">
                  <c:v>89.44</c:v>
                </c:pt>
                <c:pt idx="9053">
                  <c:v>89.44</c:v>
                </c:pt>
                <c:pt idx="9054">
                  <c:v>89.45</c:v>
                </c:pt>
                <c:pt idx="9055">
                  <c:v>89.45</c:v>
                </c:pt>
                <c:pt idx="9056">
                  <c:v>89.45</c:v>
                </c:pt>
                <c:pt idx="9057">
                  <c:v>89.45</c:v>
                </c:pt>
                <c:pt idx="9058">
                  <c:v>89.45</c:v>
                </c:pt>
                <c:pt idx="9059">
                  <c:v>89.45</c:v>
                </c:pt>
                <c:pt idx="9060">
                  <c:v>89.45</c:v>
                </c:pt>
                <c:pt idx="9061">
                  <c:v>89.45</c:v>
                </c:pt>
                <c:pt idx="9062">
                  <c:v>89.45</c:v>
                </c:pt>
                <c:pt idx="9063">
                  <c:v>89.45</c:v>
                </c:pt>
                <c:pt idx="9064">
                  <c:v>89.45</c:v>
                </c:pt>
                <c:pt idx="9065">
                  <c:v>89.45</c:v>
                </c:pt>
                <c:pt idx="9066">
                  <c:v>89.45</c:v>
                </c:pt>
                <c:pt idx="9067">
                  <c:v>89.45</c:v>
                </c:pt>
                <c:pt idx="9068">
                  <c:v>89.45</c:v>
                </c:pt>
                <c:pt idx="9069">
                  <c:v>89.45</c:v>
                </c:pt>
                <c:pt idx="9070">
                  <c:v>89.45</c:v>
                </c:pt>
                <c:pt idx="9071">
                  <c:v>89.45</c:v>
                </c:pt>
                <c:pt idx="9072">
                  <c:v>89.45</c:v>
                </c:pt>
                <c:pt idx="9073">
                  <c:v>89.45</c:v>
                </c:pt>
                <c:pt idx="9074">
                  <c:v>89.45</c:v>
                </c:pt>
                <c:pt idx="9075">
                  <c:v>89.45</c:v>
                </c:pt>
                <c:pt idx="9076">
                  <c:v>89.45</c:v>
                </c:pt>
                <c:pt idx="9077">
                  <c:v>89.45</c:v>
                </c:pt>
                <c:pt idx="9078">
                  <c:v>89.45</c:v>
                </c:pt>
                <c:pt idx="9079">
                  <c:v>89.45</c:v>
                </c:pt>
                <c:pt idx="9080">
                  <c:v>89.45</c:v>
                </c:pt>
                <c:pt idx="9081">
                  <c:v>89.45</c:v>
                </c:pt>
                <c:pt idx="9082">
                  <c:v>89.45</c:v>
                </c:pt>
                <c:pt idx="9083">
                  <c:v>89.45</c:v>
                </c:pt>
                <c:pt idx="9084">
                  <c:v>89.45</c:v>
                </c:pt>
                <c:pt idx="9085">
                  <c:v>89.45</c:v>
                </c:pt>
                <c:pt idx="9086">
                  <c:v>89.45</c:v>
                </c:pt>
                <c:pt idx="9087">
                  <c:v>89.45</c:v>
                </c:pt>
                <c:pt idx="9088">
                  <c:v>89.45</c:v>
                </c:pt>
                <c:pt idx="9089">
                  <c:v>89.45</c:v>
                </c:pt>
                <c:pt idx="9090">
                  <c:v>89.45</c:v>
                </c:pt>
                <c:pt idx="9091">
                  <c:v>89.45</c:v>
                </c:pt>
                <c:pt idx="9092">
                  <c:v>89.45</c:v>
                </c:pt>
                <c:pt idx="9093">
                  <c:v>89.45</c:v>
                </c:pt>
                <c:pt idx="9094">
                  <c:v>89.45</c:v>
                </c:pt>
                <c:pt idx="9095">
                  <c:v>89.45</c:v>
                </c:pt>
                <c:pt idx="9096">
                  <c:v>89.45</c:v>
                </c:pt>
                <c:pt idx="9097">
                  <c:v>89.45</c:v>
                </c:pt>
                <c:pt idx="9098">
                  <c:v>89.45</c:v>
                </c:pt>
                <c:pt idx="9099">
                  <c:v>89.45</c:v>
                </c:pt>
                <c:pt idx="9100">
                  <c:v>89.45</c:v>
                </c:pt>
                <c:pt idx="9101">
                  <c:v>89.45</c:v>
                </c:pt>
                <c:pt idx="9102">
                  <c:v>89.45</c:v>
                </c:pt>
                <c:pt idx="9103">
                  <c:v>89.45</c:v>
                </c:pt>
                <c:pt idx="9104">
                  <c:v>89.45</c:v>
                </c:pt>
                <c:pt idx="9105">
                  <c:v>89.45</c:v>
                </c:pt>
                <c:pt idx="9106">
                  <c:v>89.45</c:v>
                </c:pt>
                <c:pt idx="9107">
                  <c:v>89.45</c:v>
                </c:pt>
                <c:pt idx="9108">
                  <c:v>89.45</c:v>
                </c:pt>
                <c:pt idx="9109">
                  <c:v>89.45</c:v>
                </c:pt>
                <c:pt idx="9110">
                  <c:v>89.45</c:v>
                </c:pt>
                <c:pt idx="9111">
                  <c:v>89.45</c:v>
                </c:pt>
                <c:pt idx="9112">
                  <c:v>89.45</c:v>
                </c:pt>
                <c:pt idx="9113">
                  <c:v>89.45</c:v>
                </c:pt>
                <c:pt idx="9114">
                  <c:v>89.45</c:v>
                </c:pt>
                <c:pt idx="9115">
                  <c:v>89.45</c:v>
                </c:pt>
                <c:pt idx="9116">
                  <c:v>89.45</c:v>
                </c:pt>
                <c:pt idx="9117">
                  <c:v>89.45</c:v>
                </c:pt>
                <c:pt idx="9118">
                  <c:v>89.45</c:v>
                </c:pt>
                <c:pt idx="9119">
                  <c:v>89.45</c:v>
                </c:pt>
                <c:pt idx="9120">
                  <c:v>89.45</c:v>
                </c:pt>
                <c:pt idx="9121">
                  <c:v>89.45</c:v>
                </c:pt>
                <c:pt idx="9122">
                  <c:v>89.45</c:v>
                </c:pt>
                <c:pt idx="9123">
                  <c:v>89.45</c:v>
                </c:pt>
                <c:pt idx="9124">
                  <c:v>89.45</c:v>
                </c:pt>
                <c:pt idx="9125">
                  <c:v>89.45</c:v>
                </c:pt>
                <c:pt idx="9126">
                  <c:v>89.45</c:v>
                </c:pt>
                <c:pt idx="9127">
                  <c:v>89.45</c:v>
                </c:pt>
                <c:pt idx="9128">
                  <c:v>89.45</c:v>
                </c:pt>
                <c:pt idx="9129">
                  <c:v>89.45</c:v>
                </c:pt>
                <c:pt idx="9130">
                  <c:v>89.45</c:v>
                </c:pt>
                <c:pt idx="9131">
                  <c:v>89.45</c:v>
                </c:pt>
                <c:pt idx="9132">
                  <c:v>89.45</c:v>
                </c:pt>
                <c:pt idx="9133">
                  <c:v>89.45</c:v>
                </c:pt>
                <c:pt idx="9134">
                  <c:v>89.45</c:v>
                </c:pt>
                <c:pt idx="9135">
                  <c:v>89.45</c:v>
                </c:pt>
                <c:pt idx="9136">
                  <c:v>89.45</c:v>
                </c:pt>
                <c:pt idx="9137">
                  <c:v>89.45</c:v>
                </c:pt>
                <c:pt idx="9138">
                  <c:v>89.45</c:v>
                </c:pt>
                <c:pt idx="9139">
                  <c:v>89.45</c:v>
                </c:pt>
                <c:pt idx="9140">
                  <c:v>89.46</c:v>
                </c:pt>
                <c:pt idx="9141">
                  <c:v>89.46</c:v>
                </c:pt>
                <c:pt idx="9142">
                  <c:v>89.46</c:v>
                </c:pt>
                <c:pt idx="9143">
                  <c:v>89.46</c:v>
                </c:pt>
                <c:pt idx="9144">
                  <c:v>89.46</c:v>
                </c:pt>
                <c:pt idx="9145">
                  <c:v>89.46</c:v>
                </c:pt>
                <c:pt idx="9146">
                  <c:v>89.46</c:v>
                </c:pt>
                <c:pt idx="9147">
                  <c:v>89.46</c:v>
                </c:pt>
                <c:pt idx="9148">
                  <c:v>89.46</c:v>
                </c:pt>
                <c:pt idx="9149">
                  <c:v>89.46</c:v>
                </c:pt>
                <c:pt idx="9150">
                  <c:v>89.46</c:v>
                </c:pt>
                <c:pt idx="9151">
                  <c:v>89.46</c:v>
                </c:pt>
                <c:pt idx="9152">
                  <c:v>89.46</c:v>
                </c:pt>
                <c:pt idx="9153">
                  <c:v>89.46</c:v>
                </c:pt>
                <c:pt idx="9154">
                  <c:v>89.46</c:v>
                </c:pt>
                <c:pt idx="9155">
                  <c:v>89.46</c:v>
                </c:pt>
                <c:pt idx="9156">
                  <c:v>89.46</c:v>
                </c:pt>
                <c:pt idx="9157">
                  <c:v>89.46</c:v>
                </c:pt>
                <c:pt idx="9158">
                  <c:v>89.46</c:v>
                </c:pt>
                <c:pt idx="9159">
                  <c:v>89.46</c:v>
                </c:pt>
                <c:pt idx="9160">
                  <c:v>89.46</c:v>
                </c:pt>
                <c:pt idx="9161">
                  <c:v>89.46</c:v>
                </c:pt>
                <c:pt idx="9162">
                  <c:v>89.46</c:v>
                </c:pt>
                <c:pt idx="9163">
                  <c:v>89.46</c:v>
                </c:pt>
                <c:pt idx="9164">
                  <c:v>89.46</c:v>
                </c:pt>
                <c:pt idx="9165">
                  <c:v>89.46</c:v>
                </c:pt>
                <c:pt idx="9166">
                  <c:v>89.46</c:v>
                </c:pt>
                <c:pt idx="9167">
                  <c:v>89.46</c:v>
                </c:pt>
                <c:pt idx="9168">
                  <c:v>89.46</c:v>
                </c:pt>
                <c:pt idx="9169">
                  <c:v>89.46</c:v>
                </c:pt>
                <c:pt idx="9170">
                  <c:v>89.46</c:v>
                </c:pt>
                <c:pt idx="9171">
                  <c:v>89.46</c:v>
                </c:pt>
                <c:pt idx="9172">
                  <c:v>89.46</c:v>
                </c:pt>
                <c:pt idx="9173">
                  <c:v>89.46</c:v>
                </c:pt>
                <c:pt idx="9174">
                  <c:v>89.46</c:v>
                </c:pt>
                <c:pt idx="9175">
                  <c:v>89.46</c:v>
                </c:pt>
                <c:pt idx="9176">
                  <c:v>89.46</c:v>
                </c:pt>
                <c:pt idx="9177">
                  <c:v>89.46</c:v>
                </c:pt>
                <c:pt idx="9178">
                  <c:v>89.46</c:v>
                </c:pt>
                <c:pt idx="9179">
                  <c:v>89.46</c:v>
                </c:pt>
                <c:pt idx="9180">
                  <c:v>89.46</c:v>
                </c:pt>
                <c:pt idx="9181">
                  <c:v>89.46</c:v>
                </c:pt>
                <c:pt idx="9182">
                  <c:v>89.46</c:v>
                </c:pt>
                <c:pt idx="9183">
                  <c:v>89.47</c:v>
                </c:pt>
                <c:pt idx="9184">
                  <c:v>89.47</c:v>
                </c:pt>
                <c:pt idx="9185">
                  <c:v>89.47</c:v>
                </c:pt>
                <c:pt idx="9186">
                  <c:v>89.47</c:v>
                </c:pt>
                <c:pt idx="9187">
                  <c:v>89.47</c:v>
                </c:pt>
                <c:pt idx="9188">
                  <c:v>89.47</c:v>
                </c:pt>
                <c:pt idx="9189">
                  <c:v>89.47</c:v>
                </c:pt>
                <c:pt idx="9190">
                  <c:v>89.47</c:v>
                </c:pt>
                <c:pt idx="9191">
                  <c:v>89.47</c:v>
                </c:pt>
                <c:pt idx="9192">
                  <c:v>89.47</c:v>
                </c:pt>
                <c:pt idx="9193">
                  <c:v>89.47</c:v>
                </c:pt>
                <c:pt idx="9194">
                  <c:v>89.47</c:v>
                </c:pt>
                <c:pt idx="9195">
                  <c:v>89.47</c:v>
                </c:pt>
                <c:pt idx="9196">
                  <c:v>89.47</c:v>
                </c:pt>
                <c:pt idx="9197">
                  <c:v>89.47</c:v>
                </c:pt>
                <c:pt idx="9198">
                  <c:v>89.47</c:v>
                </c:pt>
                <c:pt idx="9199">
                  <c:v>89.47</c:v>
                </c:pt>
              </c:numCache>
            </c:numRef>
          </c:yVal>
          <c:smooth val="1"/>
          <c:extLst>
            <c:ext xmlns:c16="http://schemas.microsoft.com/office/drawing/2014/chart" uri="{C3380CC4-5D6E-409C-BE32-E72D297353CC}">
              <c16:uniqueId val="{00000000-9359-47C1-A0DF-95F598CE1366}"/>
            </c:ext>
          </c:extLst>
        </c:ser>
        <c:dLbls>
          <c:showLegendKey val="0"/>
          <c:showVal val="0"/>
          <c:showCatName val="0"/>
          <c:showSerName val="0"/>
          <c:showPercent val="0"/>
          <c:showBubbleSize val="0"/>
        </c:dLbls>
        <c:axId val="848192752"/>
        <c:axId val="848196016"/>
      </c:scatterChart>
      <c:valAx>
        <c:axId val="848192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48196016"/>
        <c:crosses val="autoZero"/>
        <c:crossBetween val="midCat"/>
      </c:valAx>
      <c:valAx>
        <c:axId val="84819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481927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652BB9B-E9B2-49DE-8337-E592F813866A}"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78A17A4-8AC5-4E28-8E16-9AEEFF98D6B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99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52BB9B-E9B2-49DE-8337-E592F813866A}"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56133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52BB9B-E9B2-49DE-8337-E592F813866A}"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126093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52BB9B-E9B2-49DE-8337-E592F813866A}"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126216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652BB9B-E9B2-49DE-8337-E592F813866A}"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78A17A4-8AC5-4E28-8E16-9AEEFF98D6B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29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652BB9B-E9B2-49DE-8337-E592F813866A}" type="datetimeFigureOut">
              <a:rPr lang="es-EC" smtClean="0"/>
              <a:t>16/10/2018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94719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652BB9B-E9B2-49DE-8337-E592F813866A}" type="datetimeFigureOut">
              <a:rPr lang="es-EC" smtClean="0"/>
              <a:t>16/10/2018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307858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652BB9B-E9B2-49DE-8337-E592F813866A}" type="datetimeFigureOut">
              <a:rPr lang="es-EC" smtClean="0"/>
              <a:t>16/10/2018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35003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52BB9B-E9B2-49DE-8337-E592F813866A}" type="datetimeFigureOut">
              <a:rPr lang="es-EC" smtClean="0"/>
              <a:t>16/10/2018</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402792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652BB9B-E9B2-49DE-8337-E592F813866A}" type="datetimeFigureOut">
              <a:rPr lang="es-EC" smtClean="0"/>
              <a:t>16/10/2018</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8A17A4-8AC5-4E28-8E16-9AEEFF98D6BF}" type="slidenum">
              <a:rPr lang="es-EC" smtClean="0"/>
              <a:t>‹Nº›</a:t>
            </a:fld>
            <a:endParaRPr lang="es-EC"/>
          </a:p>
        </p:txBody>
      </p:sp>
    </p:spTree>
    <p:extLst>
      <p:ext uri="{BB962C8B-B14F-4D97-AF65-F5344CB8AC3E}">
        <p14:creationId xmlns:p14="http://schemas.microsoft.com/office/powerpoint/2010/main" val="22036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652BB9B-E9B2-49DE-8337-E592F813866A}" type="datetimeFigureOut">
              <a:rPr lang="es-EC" smtClean="0"/>
              <a:t>16/10/2018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78A17A4-8AC5-4E28-8E16-9AEEFF98D6BF}" type="slidenum">
              <a:rPr lang="es-EC" smtClean="0"/>
              <a:t>‹Nº›</a:t>
            </a:fld>
            <a:endParaRPr lang="es-EC"/>
          </a:p>
        </p:txBody>
      </p:sp>
    </p:spTree>
    <p:extLst>
      <p:ext uri="{BB962C8B-B14F-4D97-AF65-F5344CB8AC3E}">
        <p14:creationId xmlns:p14="http://schemas.microsoft.com/office/powerpoint/2010/main" val="361189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52BB9B-E9B2-49DE-8337-E592F813866A}" type="datetimeFigureOut">
              <a:rPr lang="es-EC" smtClean="0"/>
              <a:t>16/10/2018</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8A17A4-8AC5-4E28-8E16-9AEEFF98D6BF}"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9954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3.xml"/><Relationship Id="rId7" Type="http://schemas.openxmlformats.org/officeDocument/2006/relationships/image" Target="../media/image5.jpe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7.xml"/><Relationship Id="rId4"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slide" Target="slide3.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36.xml"/><Relationship Id="rId4" Type="http://schemas.openxmlformats.org/officeDocument/2006/relationships/slide" Target="slide33.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10.xml"/><Relationship Id="rId7" Type="http://schemas.openxmlformats.org/officeDocument/2006/relationships/slide" Target="slide5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28.xml"/><Relationship Id="rId4" Type="http://schemas.openxmlformats.org/officeDocument/2006/relationships/slide" Target="slide20.xml"/><Relationship Id="rId9" Type="http://schemas.openxmlformats.org/officeDocument/2006/relationships/slide" Target="slide5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5.png"/><Relationship Id="rId7"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30.jpeg"/><Relationship Id="rId7" Type="http://schemas.openxmlformats.org/officeDocument/2006/relationships/slide" Target="slide3.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3.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slide" Target="slide42.xml"/><Relationship Id="rId4" Type="http://schemas.openxmlformats.org/officeDocument/2006/relationships/slide" Target="slide41.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36.png"/><Relationship Id="rId7" Type="http://schemas.openxmlformats.org/officeDocument/2006/relationships/slide" Target="slide3.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42.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4.xml"/><Relationship Id="rId7" Type="http://schemas.openxmlformats.org/officeDocument/2006/relationships/slide" Target="slide48.xml"/><Relationship Id="rId12" Type="http://schemas.openxmlformats.org/officeDocument/2006/relationships/slide" Target="slide37.xml"/><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3.xml"/><Relationship Id="rId5" Type="http://schemas.openxmlformats.org/officeDocument/2006/relationships/slide" Target="slide46.xml"/><Relationship Id="rId10" Type="http://schemas.openxmlformats.org/officeDocument/2006/relationships/slide" Target="slide51.xml"/><Relationship Id="rId4" Type="http://schemas.openxmlformats.org/officeDocument/2006/relationships/slide" Target="slide45.xml"/><Relationship Id="rId9" Type="http://schemas.openxmlformats.org/officeDocument/2006/relationships/slide" Target="slide50.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3.xml"/><Relationship Id="rId4" Type="http://schemas.openxmlformats.org/officeDocument/2006/relationships/chart" Target="../charts/chart2.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2879833"/>
            <a:ext cx="9144000" cy="2953407"/>
          </a:xfrm>
        </p:spPr>
        <p:txBody>
          <a:bodyPr>
            <a:normAutofit fontScale="55000" lnSpcReduction="20000"/>
          </a:bodyPr>
          <a:lstStyle/>
          <a:p>
            <a:r>
              <a:rPr lang="es-EC" b="1" u="sng" dirty="0" smtClean="0"/>
              <a:t>CARRERA DE INGENIERIA MECANICA.</a:t>
            </a:r>
          </a:p>
          <a:p>
            <a:r>
              <a:rPr lang="es-EC" b="1" dirty="0"/>
              <a:t>TRABAJO DE TITULACIÓN PREVIO A LA OBTENCIÓN DEL TÍTULO DE INGENIERO MECÁNICO</a:t>
            </a:r>
            <a:r>
              <a:rPr lang="es-EC" b="1" dirty="0" smtClean="0"/>
              <a:t>.</a:t>
            </a:r>
          </a:p>
          <a:p>
            <a:endParaRPr lang="es-EC" dirty="0"/>
          </a:p>
          <a:p>
            <a:r>
              <a:rPr lang="es-EC" b="1" u="sng" dirty="0" smtClean="0"/>
              <a:t>TEMA: </a:t>
            </a:r>
            <a:r>
              <a:rPr lang="es-EC" b="1" dirty="0"/>
              <a:t>DISEÑO Y CONSTRUCCIÓN DE UN SISTEMA GRAFICADOR DE DIAGRAMAS Y DE REGISTRO DE DATOS DE LA PRENSA AMSLER DE CIEN TONELADAS, PERTENECIENTE AL LABORATORIO DE MECÁNICA DE MATERIALES DEL DECEM</a:t>
            </a:r>
            <a:r>
              <a:rPr lang="es-EC" b="1" dirty="0" smtClean="0"/>
              <a:t>.</a:t>
            </a:r>
          </a:p>
          <a:p>
            <a:pPr algn="ctr"/>
            <a:r>
              <a:rPr lang="es-EC" b="1" dirty="0" smtClean="0"/>
              <a:t>Director: ing. </a:t>
            </a:r>
            <a:r>
              <a:rPr lang="es-EC" b="1" dirty="0" err="1" smtClean="0"/>
              <a:t>Perez</a:t>
            </a:r>
            <a:r>
              <a:rPr lang="es-EC" b="1" dirty="0" smtClean="0"/>
              <a:t> rosales, </a:t>
            </a:r>
            <a:r>
              <a:rPr lang="es-EC" b="1" dirty="0" err="1" smtClean="0"/>
              <a:t>jose</a:t>
            </a:r>
            <a:r>
              <a:rPr lang="es-EC" b="1" dirty="0" smtClean="0"/>
              <a:t> Emilio </a:t>
            </a:r>
            <a:r>
              <a:rPr lang="es-EC" b="1" dirty="0" err="1" smtClean="0"/>
              <a:t>msc</a:t>
            </a:r>
            <a:r>
              <a:rPr lang="es-EC" b="1" dirty="0" smtClean="0"/>
              <a:t>.</a:t>
            </a:r>
          </a:p>
          <a:p>
            <a:pPr algn="ctr"/>
            <a:r>
              <a:rPr lang="es-EC" b="1" dirty="0" smtClean="0"/>
              <a:t>Autor: </a:t>
            </a:r>
            <a:r>
              <a:rPr lang="es-EC" b="1" dirty="0" err="1" smtClean="0"/>
              <a:t>nuÑez</a:t>
            </a:r>
            <a:r>
              <a:rPr lang="es-EC" b="1" dirty="0" smtClean="0"/>
              <a:t> silva, Nelson Javier.</a:t>
            </a:r>
          </a:p>
          <a:p>
            <a:pPr algn="ctr"/>
            <a:r>
              <a:rPr lang="es-EC" b="1" dirty="0" err="1" smtClean="0"/>
              <a:t>Sangolqui</a:t>
            </a:r>
            <a:endParaRPr lang="es-EC" b="1" dirty="0" smtClean="0"/>
          </a:p>
          <a:p>
            <a:pPr algn="ctr"/>
            <a:r>
              <a:rPr lang="es-EC" b="1" dirty="0" smtClean="0"/>
              <a:t>2018</a:t>
            </a:r>
            <a:endParaRPr lang="es-EC" dirty="0"/>
          </a:p>
          <a:p>
            <a:endParaRPr lang="es-EC" b="1" u="sng" dirty="0"/>
          </a:p>
        </p:txBody>
      </p:sp>
      <p:pic>
        <p:nvPicPr>
          <p:cNvPr id="1026" name="Picture 2" descr="LOGO-PRINCIPAL-ESP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641" y="1195936"/>
            <a:ext cx="4916761" cy="12676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spe meca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2252" y="1195936"/>
            <a:ext cx="1592464" cy="126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87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MARCO TEÓRICO</a:t>
            </a:r>
            <a:endParaRPr lang="es-EC" b="1" u="sng" dirty="0"/>
          </a:p>
        </p:txBody>
      </p:sp>
      <p:sp>
        <p:nvSpPr>
          <p:cNvPr id="3" name="Marcador de contenido 2"/>
          <p:cNvSpPr>
            <a:spLocks noGrp="1"/>
          </p:cNvSpPr>
          <p:nvPr>
            <p:ph idx="1"/>
          </p:nvPr>
        </p:nvSpPr>
        <p:spPr/>
        <p:txBody>
          <a:bodyPr/>
          <a:lstStyle/>
          <a:p>
            <a:r>
              <a:rPr lang="es-EC" dirty="0" smtClean="0">
                <a:hlinkClick r:id="rId2" action="ppaction://hlinksldjump"/>
              </a:rPr>
              <a:t>Transmisor de Presión</a:t>
            </a:r>
            <a:endParaRPr lang="es-EC" dirty="0" smtClean="0"/>
          </a:p>
          <a:p>
            <a:r>
              <a:rPr lang="es-EC" dirty="0" smtClean="0">
                <a:hlinkClick r:id="rId3" action="ppaction://hlinksldjump"/>
              </a:rPr>
              <a:t>Potenciómetro Lineal</a:t>
            </a:r>
            <a:endParaRPr lang="es-EC" dirty="0" smtClean="0"/>
          </a:p>
          <a:p>
            <a:r>
              <a:rPr lang="es-EC" dirty="0" smtClean="0">
                <a:hlinkClick r:id="rId4" action="ppaction://hlinksldjump"/>
              </a:rPr>
              <a:t>Unidad de Adquisición de Datos (DAQ)</a:t>
            </a:r>
            <a:endParaRPr lang="es-EC" dirty="0" smtClean="0"/>
          </a:p>
          <a:p>
            <a:r>
              <a:rPr lang="es-EC" dirty="0" smtClean="0">
                <a:hlinkClick r:id="rId5" action="ppaction://hlinksldjump"/>
              </a:rPr>
              <a:t>Acondicionador de Señales</a:t>
            </a:r>
            <a:endParaRPr lang="es-EC" dirty="0" smtClean="0"/>
          </a:p>
          <a:p>
            <a:r>
              <a:rPr lang="es-EC" dirty="0" smtClean="0">
                <a:hlinkClick r:id="rId6" action="ppaction://hlinksldjump"/>
              </a:rPr>
              <a:t>Software Labview</a:t>
            </a:r>
            <a:endParaRPr lang="es-EC" dirty="0"/>
          </a:p>
        </p:txBody>
      </p:sp>
      <p:pic>
        <p:nvPicPr>
          <p:cNvPr id="7170" name="Picture 2" descr="Resultado de imagen para marco teor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7578" y="2512178"/>
            <a:ext cx="4146222" cy="2528902"/>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8"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1035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Transmisor de Presión</a:t>
            </a:r>
            <a:endParaRPr lang="es-EC" b="1" dirty="0"/>
          </a:p>
        </p:txBody>
      </p:sp>
      <p:sp>
        <p:nvSpPr>
          <p:cNvPr id="3" name="Marcador de contenido 2"/>
          <p:cNvSpPr>
            <a:spLocks noGrp="1"/>
          </p:cNvSpPr>
          <p:nvPr>
            <p:ph idx="1"/>
          </p:nvPr>
        </p:nvSpPr>
        <p:spPr/>
        <p:txBody>
          <a:bodyPr/>
          <a:lstStyle/>
          <a:p>
            <a:r>
              <a:rPr lang="es-EC" dirty="0" smtClean="0"/>
              <a:t>Se utilizó un Transmisor de Presión de marca Siemens tipo Sitrans P, de capacidad 400 Bares (5801 PSI)</a:t>
            </a:r>
          </a:p>
          <a:p>
            <a:r>
              <a:rPr lang="es-EC" dirty="0" smtClean="0"/>
              <a:t>Rango de medida 400 Bares</a:t>
            </a:r>
          </a:p>
          <a:p>
            <a:r>
              <a:rPr lang="es-EC" dirty="0" smtClean="0"/>
              <a:t>Posee comunicación HART (4-20 miliamperios)</a:t>
            </a:r>
          </a:p>
          <a:p>
            <a:r>
              <a:rPr lang="es-EC" dirty="0" smtClean="0"/>
              <a:t>Incrementos de magnitud de un millonésimo de Amperio.</a:t>
            </a:r>
          </a:p>
          <a:p>
            <a:r>
              <a:rPr lang="es-EC" dirty="0" smtClean="0"/>
              <a:t>4 miliamperios representa a 0 Bares y 20 miliamperios a 400 Bares</a:t>
            </a:r>
          </a:p>
          <a:p>
            <a:r>
              <a:rPr lang="es-EC" dirty="0" smtClean="0"/>
              <a:t>Posee característica estática lineal</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Volver 4">
            <a:hlinkClick r:id="rId3"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2703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siemens sitrans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637" y="40859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Botón de acción: Inicio 5">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otón de acción: Volver 6">
            <a:hlinkClick r:id="rId4"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87894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Potenciómetro Lineal</a:t>
            </a:r>
            <a:endParaRPr lang="es-EC" b="1" dirty="0"/>
          </a:p>
        </p:txBody>
      </p:sp>
      <p:sp>
        <p:nvSpPr>
          <p:cNvPr id="3" name="Marcador de contenido 2"/>
          <p:cNvSpPr>
            <a:spLocks noGrp="1"/>
          </p:cNvSpPr>
          <p:nvPr>
            <p:ph idx="1"/>
          </p:nvPr>
        </p:nvSpPr>
        <p:spPr/>
        <p:txBody>
          <a:bodyPr/>
          <a:lstStyle/>
          <a:p>
            <a:r>
              <a:rPr lang="es-EC" dirty="0" smtClean="0"/>
              <a:t>Es un sensor de desplazamiento, se utilizó un sensor de la marca Novotechnik, familia </a:t>
            </a:r>
            <a:r>
              <a:rPr lang="es-EC" dirty="0" err="1" smtClean="0"/>
              <a:t>lwh</a:t>
            </a:r>
            <a:r>
              <a:rPr lang="es-EC" dirty="0" smtClean="0"/>
              <a:t> 275.</a:t>
            </a:r>
          </a:p>
          <a:p>
            <a:r>
              <a:rPr lang="es-EC" dirty="0" smtClean="0"/>
              <a:t>La carrera es de 288mm, con lo cual nos aseguramos la capacidad de medir todo el desplazamiento posible de los platos de la prensa.</a:t>
            </a:r>
          </a:p>
          <a:p>
            <a:r>
              <a:rPr lang="es-EC" dirty="0" smtClean="0"/>
              <a:t>Es capaz de medir una centésima de milímetro, con incrementos de un centésimo de voltio.</a:t>
            </a:r>
          </a:p>
          <a:p>
            <a:r>
              <a:rPr lang="es-EC" dirty="0" smtClean="0"/>
              <a:t>Posee una curva característica lineal</a:t>
            </a:r>
          </a:p>
          <a:p>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Volver 4">
            <a:hlinkClick r:id="rId3"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71918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novotechnik lwh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269" y="685982"/>
            <a:ext cx="5255171" cy="5340722"/>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otón de acción: Volver 5">
            <a:hlinkClick r:id="rId4"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32660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Unidad de Adquisición de Datos</a:t>
            </a:r>
            <a:endParaRPr lang="es-EC" b="1" dirty="0"/>
          </a:p>
        </p:txBody>
      </p:sp>
      <p:sp>
        <p:nvSpPr>
          <p:cNvPr id="3" name="Marcador de contenido 2"/>
          <p:cNvSpPr>
            <a:spLocks noGrp="1"/>
          </p:cNvSpPr>
          <p:nvPr>
            <p:ph idx="1"/>
          </p:nvPr>
        </p:nvSpPr>
        <p:spPr/>
        <p:txBody>
          <a:bodyPr/>
          <a:lstStyle/>
          <a:p>
            <a:r>
              <a:rPr lang="es-EC" dirty="0" smtClean="0"/>
              <a:t>Se adquirió una DAQ, de la marca National Instruments, modelo 6009.</a:t>
            </a:r>
          </a:p>
          <a:p>
            <a:r>
              <a:rPr lang="es-EC" dirty="0" smtClean="0"/>
              <a:t>Posee 4 entradas análogas, de las cuales utilizaremos dos</a:t>
            </a:r>
          </a:p>
          <a:p>
            <a:r>
              <a:rPr lang="es-EC" dirty="0" smtClean="0"/>
              <a:t>Es capaz de tomar hasta 48000 muestras por segundo.</a:t>
            </a:r>
          </a:p>
          <a:p>
            <a:r>
              <a:rPr lang="es-EC" dirty="0" smtClean="0"/>
              <a:t>Adquiere datos en voltios.</a:t>
            </a:r>
          </a:p>
          <a:p>
            <a:r>
              <a:rPr lang="es-EC" dirty="0" smtClean="0"/>
              <a:t>Bus USB</a:t>
            </a:r>
          </a:p>
          <a:p>
            <a:pPr marL="0" indent="0">
              <a:buNone/>
            </a:pPr>
            <a:endParaRPr lang="es-EC" dirty="0" smtClean="0"/>
          </a:p>
          <a:p>
            <a:pPr marL="0" indent="0">
              <a:buNone/>
            </a:pP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Volver 4">
            <a:hlinkClick r:id="rId3"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66659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daq 6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961" y="948668"/>
            <a:ext cx="6096000" cy="5210175"/>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otón de acción: Volver 5">
            <a:hlinkClick r:id="rId4"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99815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Acondicionador de Señales</a:t>
            </a:r>
            <a:endParaRPr lang="es-EC" b="1" dirty="0"/>
          </a:p>
        </p:txBody>
      </p:sp>
      <p:sp>
        <p:nvSpPr>
          <p:cNvPr id="3" name="Marcador de contenido 2"/>
          <p:cNvSpPr>
            <a:spLocks noGrp="1"/>
          </p:cNvSpPr>
          <p:nvPr>
            <p:ph idx="1"/>
          </p:nvPr>
        </p:nvSpPr>
        <p:spPr/>
        <p:txBody>
          <a:bodyPr>
            <a:normAutofit/>
          </a:bodyPr>
          <a:lstStyle/>
          <a:p>
            <a:r>
              <a:rPr lang="es-EC" dirty="0" smtClean="0"/>
              <a:t>Debido al inconveniente de poseer la señal en el Transmisor de Presión en corriente, en el rango de 4 a 20 miliamperios, y que la unidad de adquisición de datos, solo es capaz de leer voltaje, se requiere un acondicionador de señales que realice el cambio de corriente a diferencia de potencial.</a:t>
            </a:r>
          </a:p>
          <a:p>
            <a:r>
              <a:rPr lang="es-EC" dirty="0" smtClean="0"/>
              <a:t>Se adquirió un acondicionador de señales de la marca Red Lion modelo IAMA 3535.</a:t>
            </a:r>
          </a:p>
          <a:p>
            <a:r>
              <a:rPr lang="es-EC" dirty="0" smtClean="0"/>
              <a:t>La ventaja es que el acondicionador de señales posee respuesta lineal, adicionalmente este modelo es configurable, para diferentes tipos y rangos de entradas y salidas</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Volver 4">
            <a:hlinkClick r:id="rId3"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69692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red lion i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945" y="1059738"/>
            <a:ext cx="4454306" cy="4454307"/>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otón de acción: Volver 5">
            <a:hlinkClick r:id="rId4"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2561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Software Labview</a:t>
            </a:r>
            <a:endParaRPr lang="es-EC" b="1" dirty="0"/>
          </a:p>
        </p:txBody>
      </p:sp>
      <p:sp>
        <p:nvSpPr>
          <p:cNvPr id="3" name="Marcador de contenido 2"/>
          <p:cNvSpPr>
            <a:spLocks noGrp="1"/>
          </p:cNvSpPr>
          <p:nvPr>
            <p:ph idx="1"/>
          </p:nvPr>
        </p:nvSpPr>
        <p:spPr/>
        <p:txBody>
          <a:bodyPr/>
          <a:lstStyle/>
          <a:p>
            <a:r>
              <a:rPr lang="es-EC" dirty="0" smtClean="0"/>
              <a:t>El software seleccionado para realizar el programa mediante el cual se mostrarán tanto los datos como los diagramas, es Labview, desarrollado por National Instruments.</a:t>
            </a:r>
          </a:p>
          <a:p>
            <a:r>
              <a:rPr lang="es-EC" dirty="0" smtClean="0"/>
              <a:t>Es un software que permite un diseño en base a Instrumentos Virtuales, los cuales son programados en un lenguaje de bloque.</a:t>
            </a:r>
          </a:p>
          <a:p>
            <a:r>
              <a:rPr lang="es-EC" dirty="0" smtClean="0"/>
              <a:t>El software Labview, tiene la ventaja de que es fácil de usar, se pueden realizar programas sencillos casi de forma intuitiva</a:t>
            </a:r>
            <a:endParaRPr lang="es-EC" dirty="0"/>
          </a:p>
        </p:txBody>
      </p:sp>
      <p:pic>
        <p:nvPicPr>
          <p:cNvPr id="5122" name="Picture 2" descr="Resultado de imagen para lab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517" y="4469323"/>
            <a:ext cx="1408606" cy="1707640"/>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otón de acción: Volver 5">
            <a:hlinkClick r:id="rId4" action="ppaction://hlinksldjump" highlightClick="1"/>
          </p:cNvPr>
          <p:cNvSpPr/>
          <p:nvPr/>
        </p:nvSpPr>
        <p:spPr>
          <a:xfrm>
            <a:off x="1891862" y="6074979"/>
            <a:ext cx="294290" cy="2942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1084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u="sng" dirty="0" smtClean="0"/>
              <a:t>RESUMEN</a:t>
            </a:r>
            <a:endParaRPr lang="es-EC" b="1" u="sng" dirty="0"/>
          </a:p>
        </p:txBody>
      </p:sp>
      <p:sp>
        <p:nvSpPr>
          <p:cNvPr id="3" name="Marcador de contenido 2"/>
          <p:cNvSpPr>
            <a:spLocks noGrp="1"/>
          </p:cNvSpPr>
          <p:nvPr>
            <p:ph idx="1"/>
          </p:nvPr>
        </p:nvSpPr>
        <p:spPr/>
        <p:txBody>
          <a:bodyPr>
            <a:normAutofit/>
          </a:bodyPr>
          <a:lstStyle/>
          <a:p>
            <a:r>
              <a:rPr lang="es-EC" dirty="0"/>
              <a:t>La Universidad de las Fuerzas Armadas ESPE, en el laboratorio de Mecánica de Materiales del DECEM, dispone de instrumentos y equipos que son utilizados con fines didácticos y de certificación de </a:t>
            </a:r>
            <a:r>
              <a:rPr lang="es-EC" dirty="0" smtClean="0"/>
              <a:t>materiales.</a:t>
            </a:r>
          </a:p>
          <a:p>
            <a:r>
              <a:rPr lang="es-EC" dirty="0" smtClean="0"/>
              <a:t>Uno de estos equipos es la Prensa AMSLER de cien toneladas para ensayos de compresión.</a:t>
            </a:r>
          </a:p>
          <a:p>
            <a:r>
              <a:rPr lang="es-EC" dirty="0"/>
              <a:t>El método de conseguir los datos como resultado de la realización de las prácticas en este equipo, es un método didáctico, pero anticuado. El objetivo de este trabajo es realizar una investigación y selección de equipos para modernizar el sistema de adquisición de datos a uno de </a:t>
            </a:r>
            <a:r>
              <a:rPr lang="es-EC" dirty="0" smtClean="0"/>
              <a:t>vanguardia que además brinde la posibilidad de obtener diagramas de interés tanto para las certificaciones como para los estudiantes de forma didáctica.</a:t>
            </a:r>
            <a:endParaRPr lang="es-EC" dirty="0"/>
          </a:p>
        </p:txBody>
      </p:sp>
    </p:spTree>
    <p:extLst>
      <p:ext uri="{BB962C8B-B14F-4D97-AF65-F5344CB8AC3E}">
        <p14:creationId xmlns:p14="http://schemas.microsoft.com/office/powerpoint/2010/main" val="813287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DIAGNÓSTICO DE LA SITUACIÓN ACTUAL DE LA PRENSA</a:t>
            </a:r>
            <a:endParaRPr lang="es-EC" b="1" u="sng" dirty="0"/>
          </a:p>
        </p:txBody>
      </p:sp>
      <p:sp>
        <p:nvSpPr>
          <p:cNvPr id="3" name="Marcador de contenido 2"/>
          <p:cNvSpPr>
            <a:spLocks noGrp="1"/>
          </p:cNvSpPr>
          <p:nvPr>
            <p:ph idx="1"/>
          </p:nvPr>
        </p:nvSpPr>
        <p:spPr/>
        <p:txBody>
          <a:bodyPr/>
          <a:lstStyle/>
          <a:p>
            <a:r>
              <a:rPr lang="es-EC" dirty="0" smtClean="0">
                <a:hlinkClick r:id="rId2" action="ppaction://hlinksldjump"/>
              </a:rPr>
              <a:t>Sistema Hidráulico</a:t>
            </a:r>
            <a:endParaRPr lang="es-EC" dirty="0" smtClean="0"/>
          </a:p>
          <a:p>
            <a:r>
              <a:rPr lang="es-EC" dirty="0" smtClean="0">
                <a:hlinkClick r:id="rId3" action="ppaction://hlinksldjump"/>
              </a:rPr>
              <a:t>Sistema de Medición</a:t>
            </a:r>
            <a:endParaRPr lang="es-EC" dirty="0" smtClean="0"/>
          </a:p>
          <a:p>
            <a:r>
              <a:rPr lang="es-EC" dirty="0" smtClean="0">
                <a:hlinkClick r:id="rId4" action="ppaction://hlinksldjump"/>
              </a:rPr>
              <a:t>Sistema de Operación</a:t>
            </a:r>
            <a:endParaRPr lang="es-EC" dirty="0" smtClean="0"/>
          </a:p>
          <a:p>
            <a:r>
              <a:rPr lang="es-EC" dirty="0" smtClean="0">
                <a:hlinkClick r:id="rId5" action="ppaction://hlinksldjump"/>
              </a:rPr>
              <a:t>Soporte</a:t>
            </a:r>
            <a:endParaRPr lang="es-EC" dirty="0"/>
          </a:p>
        </p:txBody>
      </p:sp>
      <p:pic>
        <p:nvPicPr>
          <p:cNvPr id="4" name="Imagen 3"/>
          <p:cNvPicPr>
            <a:picLocks noChangeAspect="1"/>
          </p:cNvPicPr>
          <p:nvPr/>
        </p:nvPicPr>
        <p:blipFill rotWithShape="1">
          <a:blip r:embed="rId6"/>
          <a:srcRect l="38518" t="25561" r="43623" b="22486"/>
          <a:stretch/>
        </p:blipFill>
        <p:spPr>
          <a:xfrm>
            <a:off x="4661523" y="1825625"/>
            <a:ext cx="2721686" cy="4453666"/>
          </a:xfrm>
          <a:prstGeom prst="rect">
            <a:avLst/>
          </a:prstGeom>
        </p:spPr>
      </p:pic>
      <p:pic>
        <p:nvPicPr>
          <p:cNvPr id="6" name="Imagen 5"/>
          <p:cNvPicPr/>
          <p:nvPr/>
        </p:nvPicPr>
        <p:blipFill rotWithShape="1">
          <a:blip r:embed="rId6"/>
          <a:srcRect l="70265" t="22028" r="7671" b="22450"/>
          <a:stretch/>
        </p:blipFill>
        <p:spPr bwMode="auto">
          <a:xfrm>
            <a:off x="7767145" y="1825625"/>
            <a:ext cx="3586655" cy="4486275"/>
          </a:xfrm>
          <a:prstGeom prst="rect">
            <a:avLst/>
          </a:prstGeom>
          <a:ln>
            <a:noFill/>
          </a:ln>
          <a:extLst>
            <a:ext uri="{53640926-AAD7-44D8-BBD7-CCE9431645EC}">
              <a14:shadowObscured xmlns:a14="http://schemas.microsoft.com/office/drawing/2010/main"/>
            </a:ext>
          </a:extLst>
        </p:spPr>
      </p:pic>
      <p:sp>
        <p:nvSpPr>
          <p:cNvPr id="7" name="Botón de acción: Inicio 6">
            <a:hlinkClick r:id="rId7"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02368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Sistema Hidráulico</a:t>
            </a:r>
            <a:endParaRPr lang="es-EC" b="1" dirty="0"/>
          </a:p>
        </p:txBody>
      </p:sp>
      <p:sp>
        <p:nvSpPr>
          <p:cNvPr id="3" name="Marcador de contenido 2"/>
          <p:cNvSpPr>
            <a:spLocks noGrp="1"/>
          </p:cNvSpPr>
          <p:nvPr>
            <p:ph idx="1"/>
          </p:nvPr>
        </p:nvSpPr>
        <p:spPr/>
        <p:txBody>
          <a:bodyPr>
            <a:normAutofit/>
          </a:bodyPr>
          <a:lstStyle/>
          <a:p>
            <a:r>
              <a:rPr lang="es-EC" dirty="0" smtClean="0"/>
              <a:t>Posee un sistema hidráulico de cilindro émbolo, se llena la cavidad entre el cilindro y el émbolo, de fluido de transmisión hidráulica y esto provoca que el émbolo se desplace hacia arriba, al vaciar el aceite, el émbolo regresa a su posición original por efectos de la gravedad.</a:t>
            </a:r>
          </a:p>
          <a:p>
            <a:r>
              <a:rPr lang="es-EC" dirty="0" smtClean="0"/>
              <a:t>Se utiliza para movilizar el fluido de transmisión hidráulico una bomba manual de tipo Howee, la cual es una bomba de tres válvulas de accionamiento mecánico, y obturadores esféricos, que se desplazan cuando el fluido ejerce presión sobre los mismos permitiendo el paso del fluido, para regresar a su posición y cortar el paso del fluido, posee resortes</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Documento 4">
            <a:hlinkClick r:id="rId3" action="ppaction://hlinksldjump" highlightClick="1"/>
          </p:cNvPr>
          <p:cNvSpPr/>
          <p:nvPr/>
        </p:nvSpPr>
        <p:spPr>
          <a:xfrm>
            <a:off x="1828800" y="6074979"/>
            <a:ext cx="294290" cy="29429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65641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6047" t="26942" r="30706" b="22400"/>
          <a:stretch/>
        </p:blipFill>
        <p:spPr>
          <a:xfrm>
            <a:off x="174842" y="509961"/>
            <a:ext cx="7045766" cy="6038826"/>
          </a:xfrm>
          <a:prstGeom prst="rect">
            <a:avLst/>
          </a:prstGeom>
        </p:spPr>
      </p:pic>
      <p:pic>
        <p:nvPicPr>
          <p:cNvPr id="5" name="Imagen 4"/>
          <p:cNvPicPr>
            <a:picLocks noChangeAspect="1"/>
          </p:cNvPicPr>
          <p:nvPr/>
        </p:nvPicPr>
        <p:blipFill rotWithShape="1">
          <a:blip r:embed="rId3"/>
          <a:srcRect l="37742" t="32212" r="38470" b="33978"/>
          <a:stretch/>
        </p:blipFill>
        <p:spPr>
          <a:xfrm>
            <a:off x="6582567" y="1649228"/>
            <a:ext cx="5022959" cy="4015848"/>
          </a:xfrm>
          <a:prstGeom prst="rect">
            <a:avLst/>
          </a:prstGeom>
        </p:spPr>
      </p:pic>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otón de acción: Documento 6">
            <a:hlinkClick r:id="rId5" action="ppaction://hlinksldjump" highlightClick="1"/>
          </p:cNvPr>
          <p:cNvSpPr/>
          <p:nvPr/>
        </p:nvSpPr>
        <p:spPr>
          <a:xfrm>
            <a:off x="1828800" y="6074979"/>
            <a:ext cx="294290" cy="29429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0516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Sistema de Medición</a:t>
            </a:r>
            <a:endParaRPr lang="es-EC" b="1" dirty="0"/>
          </a:p>
        </p:txBody>
      </p:sp>
      <p:sp>
        <p:nvSpPr>
          <p:cNvPr id="3" name="Marcador de contenido 2"/>
          <p:cNvSpPr>
            <a:spLocks noGrp="1"/>
          </p:cNvSpPr>
          <p:nvPr>
            <p:ph idx="1"/>
          </p:nvPr>
        </p:nvSpPr>
        <p:spPr/>
        <p:txBody>
          <a:bodyPr/>
          <a:lstStyle/>
          <a:p>
            <a:r>
              <a:rPr lang="es-EC" dirty="0" smtClean="0"/>
              <a:t>El sistema de medición de la prensa se basa, en un Manómetro de tipo Bourdón calibrado en Toneladas, de 0 a 100 toneladas, el cual usa la presión del fluido para desplazar un pistón, el cual en su parte superior posee una C dentada, de tal forma que mueve un engrane, este engrane hace que la aguja se desplace de forma circular, marcando la presión o en este caso la carga.</a:t>
            </a:r>
          </a:p>
          <a:p>
            <a:r>
              <a:rPr lang="es-EC" dirty="0" smtClean="0"/>
              <a:t>Para la medición de desplazamientos, se utiliza un comparador de reloj, el cual es un instrumento que se acopla a la prensa mediante un soporte magnético.</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Documento 4">
            <a:hlinkClick r:id="rId3" action="ppaction://hlinksldjump" highlightClick="1"/>
          </p:cNvPr>
          <p:cNvSpPr/>
          <p:nvPr/>
        </p:nvSpPr>
        <p:spPr>
          <a:xfrm>
            <a:off x="1828800" y="6074979"/>
            <a:ext cx="294290" cy="29429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28273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43788" t="12975" r="38052" b="60169"/>
          <a:stretch/>
        </p:blipFill>
        <p:spPr bwMode="auto">
          <a:xfrm>
            <a:off x="750833" y="875150"/>
            <a:ext cx="5975788" cy="4621760"/>
          </a:xfrm>
          <a:prstGeom prst="rect">
            <a:avLst/>
          </a:prstGeom>
          <a:ln>
            <a:noFill/>
          </a:ln>
          <a:extLst>
            <a:ext uri="{53640926-AAD7-44D8-BBD7-CCE9431645EC}">
              <a14:shadowObscured xmlns:a14="http://schemas.microsoft.com/office/drawing/2010/main"/>
            </a:ext>
          </a:extLst>
        </p:spPr>
      </p:pic>
      <p:pic>
        <p:nvPicPr>
          <p:cNvPr id="5" name="Imagen 4" descr="Resultado de imagen para comparador de reloj"/>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628" y="1558585"/>
            <a:ext cx="4011809" cy="3055456"/>
          </a:xfrm>
          <a:prstGeom prst="rect">
            <a:avLst/>
          </a:prstGeom>
          <a:noFill/>
          <a:ln>
            <a:noFill/>
          </a:ln>
        </p:spPr>
      </p:pic>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otón de acción: Documento 6">
            <a:hlinkClick r:id="rId5" action="ppaction://hlinksldjump" highlightClick="1"/>
          </p:cNvPr>
          <p:cNvSpPr/>
          <p:nvPr/>
        </p:nvSpPr>
        <p:spPr>
          <a:xfrm>
            <a:off x="1828800" y="6074979"/>
            <a:ext cx="294290" cy="29429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9796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Sistema de Operación</a:t>
            </a:r>
            <a:endParaRPr lang="es-EC" b="1" dirty="0"/>
          </a:p>
        </p:txBody>
      </p:sp>
      <p:sp>
        <p:nvSpPr>
          <p:cNvPr id="3" name="Marcador de contenido 2"/>
          <p:cNvSpPr>
            <a:spLocks noGrp="1"/>
          </p:cNvSpPr>
          <p:nvPr>
            <p:ph idx="1"/>
          </p:nvPr>
        </p:nvSpPr>
        <p:spPr/>
        <p:txBody>
          <a:bodyPr/>
          <a:lstStyle/>
          <a:p>
            <a:r>
              <a:rPr lang="es-EC" dirty="0" smtClean="0"/>
              <a:t>Para operar el cilindro de la prensa, utilizamos la palanca de bombeo de la bomba de tipo Howee.</a:t>
            </a:r>
          </a:p>
          <a:p>
            <a:r>
              <a:rPr lang="es-EC" dirty="0" smtClean="0"/>
              <a:t>Para liberar o vaciar el fluido de transmisión hidráulica, accionamos una válvula de compuerta, lo cual permite el retorno del fluido al tanque</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Documento 4">
            <a:hlinkClick r:id="rId3" action="ppaction://hlinksldjump" highlightClick="1"/>
          </p:cNvPr>
          <p:cNvSpPr/>
          <p:nvPr/>
        </p:nvSpPr>
        <p:spPr>
          <a:xfrm>
            <a:off x="1828800" y="6074979"/>
            <a:ext cx="294290" cy="29429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32675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8174" t="30605" r="52496" b="38361"/>
          <a:stretch/>
        </p:blipFill>
        <p:spPr bwMode="auto">
          <a:xfrm>
            <a:off x="616135" y="837213"/>
            <a:ext cx="4449851" cy="4565103"/>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2"/>
          <a:srcRect l="40975" t="26236" r="39507" b="40555"/>
          <a:stretch/>
        </p:blipFill>
        <p:spPr bwMode="auto">
          <a:xfrm>
            <a:off x="6285677" y="837212"/>
            <a:ext cx="4497936" cy="4565103"/>
          </a:xfrm>
          <a:prstGeom prst="rect">
            <a:avLst/>
          </a:prstGeom>
          <a:ln>
            <a:noFill/>
          </a:ln>
          <a:extLst>
            <a:ext uri="{53640926-AAD7-44D8-BBD7-CCE9431645EC}">
              <a14:shadowObscured xmlns:a14="http://schemas.microsoft.com/office/drawing/2010/main"/>
            </a:ext>
          </a:extLst>
        </p:spPr>
      </p:pic>
      <p:sp>
        <p:nvSpPr>
          <p:cNvPr id="6" name="Botón de acción: Inicio 5">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otón de acción: Documento 6">
            <a:hlinkClick r:id="rId4" action="ppaction://hlinksldjump" highlightClick="1"/>
          </p:cNvPr>
          <p:cNvSpPr/>
          <p:nvPr/>
        </p:nvSpPr>
        <p:spPr>
          <a:xfrm>
            <a:off x="1828800" y="6074979"/>
            <a:ext cx="294290" cy="29429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28434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Soporte</a:t>
            </a:r>
            <a:endParaRPr lang="es-EC" b="1" dirty="0"/>
          </a:p>
        </p:txBody>
      </p:sp>
      <p:sp>
        <p:nvSpPr>
          <p:cNvPr id="3" name="Marcador de contenido 2"/>
          <p:cNvSpPr>
            <a:spLocks noGrp="1"/>
          </p:cNvSpPr>
          <p:nvPr>
            <p:ph idx="1"/>
          </p:nvPr>
        </p:nvSpPr>
        <p:spPr/>
        <p:txBody>
          <a:bodyPr/>
          <a:lstStyle/>
          <a:p>
            <a:r>
              <a:rPr lang="es-EC" dirty="0" smtClean="0"/>
              <a:t>Es el bastidor de la prensa, el elemento al cual se fijan los demás elementos y sistemas.</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Documento 4">
            <a:hlinkClick r:id="rId3" action="ppaction://hlinksldjump" highlightClick="1"/>
          </p:cNvPr>
          <p:cNvSpPr/>
          <p:nvPr/>
        </p:nvSpPr>
        <p:spPr>
          <a:xfrm>
            <a:off x="1828800" y="6074979"/>
            <a:ext cx="294290" cy="29429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34784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DISEÑO</a:t>
            </a:r>
            <a:endParaRPr lang="es-EC" b="1" u="sng" dirty="0"/>
          </a:p>
        </p:txBody>
      </p:sp>
      <p:sp>
        <p:nvSpPr>
          <p:cNvPr id="3" name="Marcador de contenido 2"/>
          <p:cNvSpPr>
            <a:spLocks noGrp="1"/>
          </p:cNvSpPr>
          <p:nvPr>
            <p:ph idx="1"/>
          </p:nvPr>
        </p:nvSpPr>
        <p:spPr/>
        <p:txBody>
          <a:bodyPr/>
          <a:lstStyle/>
          <a:p>
            <a:r>
              <a:rPr lang="es-EC" dirty="0" smtClean="0">
                <a:hlinkClick r:id="rId2" action="ppaction://hlinksldjump"/>
              </a:rPr>
              <a:t>Diseño del Sistema de Medición de Fuerza</a:t>
            </a:r>
            <a:endParaRPr lang="es-EC" dirty="0" smtClean="0"/>
          </a:p>
          <a:p>
            <a:r>
              <a:rPr lang="es-EC" dirty="0" smtClean="0">
                <a:hlinkClick r:id="rId3" action="ppaction://hlinksldjump"/>
              </a:rPr>
              <a:t>Diseño del Sistema de Medición de Desplazamiento</a:t>
            </a:r>
            <a:endParaRPr lang="es-EC" dirty="0" smtClean="0"/>
          </a:p>
          <a:p>
            <a:r>
              <a:rPr lang="es-EC" dirty="0" smtClean="0">
                <a:hlinkClick r:id="rId4" action="ppaction://hlinksldjump"/>
              </a:rPr>
              <a:t>Software</a:t>
            </a:r>
            <a:endParaRPr lang="es-EC" dirty="0" smtClean="0"/>
          </a:p>
          <a:p>
            <a:r>
              <a:rPr lang="es-EC" dirty="0" smtClean="0">
                <a:hlinkClick r:id="rId5" action="ppaction://hlinksldjump"/>
              </a:rPr>
              <a:t>Elementos de Acople</a:t>
            </a:r>
            <a:endParaRPr lang="es-EC" dirty="0"/>
          </a:p>
        </p:txBody>
      </p:sp>
      <p:pic>
        <p:nvPicPr>
          <p:cNvPr id="8194" name="Picture 2" descr="Resultado de imagen para diseÃ±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0386" y="3064103"/>
            <a:ext cx="5205248" cy="3468076"/>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7"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91149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Diseño del Sistema de Medición de Fuerza</a:t>
            </a:r>
            <a:endParaRPr lang="es-EC" b="1" dirty="0"/>
          </a:p>
        </p:txBody>
      </p:sp>
      <p:sp>
        <p:nvSpPr>
          <p:cNvPr id="3" name="Marcador de contenido 2"/>
          <p:cNvSpPr>
            <a:spLocks noGrp="1"/>
          </p:cNvSpPr>
          <p:nvPr>
            <p:ph idx="1"/>
          </p:nvPr>
        </p:nvSpPr>
        <p:spPr/>
        <p:txBody>
          <a:bodyPr/>
          <a:lstStyle/>
          <a:p>
            <a:r>
              <a:rPr lang="es-EC" dirty="0" smtClean="0"/>
              <a:t>Para diseñar el sistema de Medición de Fuerza, y una vez adquirido el sensor, nos basamos en los instrumentos ya montados, y en un proceso estadístico de toma de datos y comprobación y comparación de los mismos, para determinar por medio de ajuste por mínimos cuadrados, la curva característica del sensor, la misma que será ingresada en el programa, y en base a la cual, este convertirá la señal que ingresa en voltios a Toneladas.</a:t>
            </a:r>
          </a:p>
          <a:p>
            <a:r>
              <a:rPr lang="es-EC" dirty="0" smtClean="0"/>
              <a:t>Hay que mencionar que la señal fue previamente acondicionada.</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Llamada ovalada 4">
            <a:hlinkClick r:id="rId3" action="ppaction://hlinksldjump"/>
          </p:cNvPr>
          <p:cNvSpPr/>
          <p:nvPr/>
        </p:nvSpPr>
        <p:spPr>
          <a:xfrm>
            <a:off x="1713186" y="6074979"/>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6695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CONTENIDOS</a:t>
            </a:r>
            <a:endParaRPr lang="es-EC" b="1" u="sng" dirty="0"/>
          </a:p>
        </p:txBody>
      </p:sp>
      <p:sp>
        <p:nvSpPr>
          <p:cNvPr id="3" name="Marcador de contenido 2"/>
          <p:cNvSpPr>
            <a:spLocks noGrp="1"/>
          </p:cNvSpPr>
          <p:nvPr>
            <p:ph idx="1"/>
          </p:nvPr>
        </p:nvSpPr>
        <p:spPr/>
        <p:txBody>
          <a:bodyPr/>
          <a:lstStyle/>
          <a:p>
            <a:r>
              <a:rPr lang="es-EC" dirty="0" smtClean="0">
                <a:hlinkClick r:id="rId2" action="ppaction://hlinksldjump"/>
              </a:rPr>
              <a:t>Generalidades</a:t>
            </a:r>
            <a:r>
              <a:rPr lang="es-EC" dirty="0" smtClean="0"/>
              <a:t>.</a:t>
            </a:r>
          </a:p>
          <a:p>
            <a:r>
              <a:rPr lang="es-EC" dirty="0" smtClean="0">
                <a:hlinkClick r:id="rId3" action="ppaction://hlinksldjump"/>
              </a:rPr>
              <a:t>Marco teórico.</a:t>
            </a:r>
            <a:endParaRPr lang="es-EC" dirty="0" smtClean="0"/>
          </a:p>
          <a:p>
            <a:r>
              <a:rPr lang="es-EC" dirty="0" smtClean="0">
                <a:hlinkClick r:id="rId4" action="ppaction://hlinksldjump"/>
              </a:rPr>
              <a:t>Diagnóstico de la situación actual de la prensa.</a:t>
            </a:r>
            <a:endParaRPr lang="es-EC" dirty="0" smtClean="0"/>
          </a:p>
          <a:p>
            <a:r>
              <a:rPr lang="es-EC" dirty="0" smtClean="0">
                <a:hlinkClick r:id="rId5" action="ppaction://hlinksldjump"/>
              </a:rPr>
              <a:t>Diseño.</a:t>
            </a:r>
            <a:endParaRPr lang="es-EC" dirty="0" smtClean="0"/>
          </a:p>
          <a:p>
            <a:r>
              <a:rPr lang="es-EC" dirty="0" smtClean="0">
                <a:hlinkClick r:id="rId6" action="ppaction://hlinksldjump"/>
              </a:rPr>
              <a:t>Construcción.</a:t>
            </a:r>
            <a:endParaRPr lang="es-EC" dirty="0" smtClean="0"/>
          </a:p>
          <a:p>
            <a:r>
              <a:rPr lang="es-EC" dirty="0" smtClean="0">
                <a:hlinkClick r:id="rId7" action="ppaction://hlinksldjump"/>
              </a:rPr>
              <a:t>Pruebas de funcionamiento.</a:t>
            </a:r>
            <a:endParaRPr lang="es-EC" dirty="0" smtClean="0"/>
          </a:p>
          <a:p>
            <a:r>
              <a:rPr lang="es-EC" dirty="0" smtClean="0">
                <a:hlinkClick r:id="rId8" action="ppaction://hlinksldjump"/>
              </a:rPr>
              <a:t>Análisis económico y financiero.</a:t>
            </a:r>
            <a:endParaRPr lang="es-EC" dirty="0" smtClean="0"/>
          </a:p>
          <a:p>
            <a:r>
              <a:rPr lang="es-EC" dirty="0" smtClean="0">
                <a:hlinkClick r:id="rId9" action="ppaction://hlinksldjump"/>
              </a:rPr>
              <a:t>Conclusiones y recomendaciones.</a:t>
            </a:r>
            <a:endParaRPr lang="es-EC" dirty="0" smtClean="0"/>
          </a:p>
          <a:p>
            <a:endParaRPr lang="es-EC" dirty="0" smtClean="0"/>
          </a:p>
          <a:p>
            <a:endParaRPr lang="es-EC" dirty="0"/>
          </a:p>
        </p:txBody>
      </p:sp>
    </p:spTree>
    <p:extLst>
      <p:ext uri="{BB962C8B-B14F-4D97-AF65-F5344CB8AC3E}">
        <p14:creationId xmlns:p14="http://schemas.microsoft.com/office/powerpoint/2010/main" val="2374287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017986" y="662151"/>
            <a:ext cx="7861738" cy="4761187"/>
          </a:xfrm>
          <a:prstGeom prst="rect">
            <a:avLst/>
          </a:prstGeom>
          <a:noFill/>
          <a:ln>
            <a:noFill/>
          </a:ln>
        </p:spPr>
      </p:pic>
      <mc:AlternateContent xmlns:mc="http://schemas.openxmlformats.org/markup-compatibility/2006" xmlns:a14="http://schemas.microsoft.com/office/drawing/2010/main">
        <mc:Choice Requires="a14">
          <p:sp>
            <p:nvSpPr>
              <p:cNvPr id="5" name="CuadroTexto 4"/>
              <p:cNvSpPr txBox="1"/>
              <p:nvPr/>
            </p:nvSpPr>
            <p:spPr>
              <a:xfrm>
                <a:off x="1954924" y="5843752"/>
                <a:ext cx="779867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1">
                          <a:latin typeface="Cambria Math" panose="02040503050406030204" pitchFamily="18" charset="0"/>
                        </a:rPr>
                        <m:t>=14.792</m:t>
                      </m:r>
                      <m:r>
                        <a:rPr lang="es-EC" i="1">
                          <a:latin typeface="Cambria Math" panose="02040503050406030204" pitchFamily="18" charset="0"/>
                        </a:rPr>
                        <m:t>𝑥</m:t>
                      </m:r>
                      <m:r>
                        <a:rPr lang="es-EC" i="1">
                          <a:latin typeface="Cambria Math" panose="02040503050406030204" pitchFamily="18" charset="0"/>
                        </a:rPr>
                        <m:t>+0.1902</m:t>
                      </m:r>
                    </m:oMath>
                  </m:oMathPara>
                </a14:m>
                <a:endParaRPr lang="es-EC" dirty="0"/>
              </a:p>
              <a:p>
                <a:endParaRPr lang="es-EC"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954924" y="5843752"/>
                <a:ext cx="7798676" cy="646331"/>
              </a:xfrm>
              <a:prstGeom prst="rect">
                <a:avLst/>
              </a:prstGeom>
              <a:blipFill>
                <a:blip r:embed="rId3"/>
                <a:stretch>
                  <a:fillRect/>
                </a:stretch>
              </a:blipFill>
            </p:spPr>
            <p:txBody>
              <a:bodyPr/>
              <a:lstStyle/>
              <a:p>
                <a:r>
                  <a:rPr lang="es-EC">
                    <a:noFill/>
                  </a:rPr>
                  <a:t> </a:t>
                </a:r>
              </a:p>
            </p:txBody>
          </p:sp>
        </mc:Fallback>
      </mc:AlternateContent>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Llamada ovalada 6">
            <a:hlinkClick r:id="rId5" action="ppaction://hlinksldjump"/>
          </p:cNvPr>
          <p:cNvSpPr/>
          <p:nvPr/>
        </p:nvSpPr>
        <p:spPr>
          <a:xfrm>
            <a:off x="1713186" y="6074979"/>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31864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Diseño del Sistema de Medición de Desplazamiento</a:t>
            </a:r>
            <a:endParaRPr lang="es-EC" b="1" dirty="0"/>
          </a:p>
        </p:txBody>
      </p:sp>
      <p:sp>
        <p:nvSpPr>
          <p:cNvPr id="3" name="Marcador de contenido 2"/>
          <p:cNvSpPr>
            <a:spLocks noGrp="1"/>
          </p:cNvSpPr>
          <p:nvPr>
            <p:ph idx="1"/>
          </p:nvPr>
        </p:nvSpPr>
        <p:spPr/>
        <p:txBody>
          <a:bodyPr/>
          <a:lstStyle/>
          <a:p>
            <a:r>
              <a:rPr lang="es-EC" dirty="0" smtClean="0"/>
              <a:t>De igual forma que para el caso anterior, nos basamos en un instrumento que normalmente suele ser utilizado para realizar la calibración del sensor, se realizan múltiples medidas y un proceso estadístico para determinar los valores que mas se ajusten, y se obtiene la ecuación que se ingresará en el instrumento virtual del programa.</a:t>
            </a:r>
          </a:p>
          <a:p>
            <a:r>
              <a:rPr lang="es-EC" dirty="0" smtClean="0"/>
              <a:t>Para este caso no se requiere un acondicionamiento de la señal.</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Llamada ovalada 4">
            <a:hlinkClick r:id="rId3" action="ppaction://hlinksldjump"/>
          </p:cNvPr>
          <p:cNvSpPr/>
          <p:nvPr/>
        </p:nvSpPr>
        <p:spPr>
          <a:xfrm>
            <a:off x="1713186" y="6074979"/>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7523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807779" y="273269"/>
            <a:ext cx="8397766" cy="5465379"/>
          </a:xfrm>
          <a:prstGeom prst="rect">
            <a:avLst/>
          </a:prstGeom>
          <a:noFill/>
          <a:ln>
            <a:noFill/>
          </a:ln>
        </p:spPr>
      </p:pic>
      <mc:AlternateContent xmlns:mc="http://schemas.openxmlformats.org/markup-compatibility/2006" xmlns:a14="http://schemas.microsoft.com/office/drawing/2010/main">
        <mc:Choice Requires="a14">
          <p:sp>
            <p:nvSpPr>
              <p:cNvPr id="5" name="CuadroTexto 4"/>
              <p:cNvSpPr txBox="1"/>
              <p:nvPr/>
            </p:nvSpPr>
            <p:spPr>
              <a:xfrm>
                <a:off x="2070538" y="6169572"/>
                <a:ext cx="78722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1">
                          <a:latin typeface="Cambria Math" panose="02040503050406030204" pitchFamily="18" charset="0"/>
                        </a:rPr>
                        <m:t>=9.4786</m:t>
                      </m:r>
                      <m:r>
                        <a:rPr lang="es-EC" i="1">
                          <a:latin typeface="Cambria Math" panose="02040503050406030204" pitchFamily="18" charset="0"/>
                        </a:rPr>
                        <m:t>𝑥</m:t>
                      </m:r>
                      <m:r>
                        <a:rPr lang="es-EC" i="1">
                          <a:latin typeface="Cambria Math" panose="02040503050406030204" pitchFamily="18" charset="0"/>
                        </a:rPr>
                        <m:t>−28.436</m:t>
                      </m:r>
                    </m:oMath>
                  </m:oMathPara>
                </a14:m>
                <a:endParaRPr lang="es-EC"/>
              </a:p>
            </p:txBody>
          </p:sp>
        </mc:Choice>
        <mc:Fallback xmlns="">
          <p:sp>
            <p:nvSpPr>
              <p:cNvPr id="5" name="CuadroTexto 4"/>
              <p:cNvSpPr txBox="1">
                <a:spLocks noRot="1" noChangeAspect="1" noMove="1" noResize="1" noEditPoints="1" noAdjustHandles="1" noChangeArrowheads="1" noChangeShapeType="1" noTextEdit="1"/>
              </p:cNvSpPr>
              <p:nvPr/>
            </p:nvSpPr>
            <p:spPr>
              <a:xfrm>
                <a:off x="2070538" y="6169572"/>
                <a:ext cx="7872248" cy="369332"/>
              </a:xfrm>
              <a:prstGeom prst="rect">
                <a:avLst/>
              </a:prstGeom>
              <a:blipFill>
                <a:blip r:embed="rId3"/>
                <a:stretch>
                  <a:fillRect b="-6557"/>
                </a:stretch>
              </a:blipFill>
            </p:spPr>
            <p:txBody>
              <a:bodyPr/>
              <a:lstStyle/>
              <a:p>
                <a:r>
                  <a:rPr lang="es-EC">
                    <a:noFill/>
                  </a:rPr>
                  <a:t> </a:t>
                </a:r>
              </a:p>
            </p:txBody>
          </p:sp>
        </mc:Fallback>
      </mc:AlternateContent>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Llamada ovalada 6">
            <a:hlinkClick r:id="rId5" action="ppaction://hlinksldjump"/>
          </p:cNvPr>
          <p:cNvSpPr/>
          <p:nvPr/>
        </p:nvSpPr>
        <p:spPr>
          <a:xfrm>
            <a:off x="1713186" y="6074979"/>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95458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Software</a:t>
            </a:r>
            <a:endParaRPr lang="es-EC" b="1" dirty="0"/>
          </a:p>
        </p:txBody>
      </p:sp>
      <p:sp>
        <p:nvSpPr>
          <p:cNvPr id="3" name="Marcador de contenido 2"/>
          <p:cNvSpPr>
            <a:spLocks noGrp="1"/>
          </p:cNvSpPr>
          <p:nvPr>
            <p:ph idx="1"/>
          </p:nvPr>
        </p:nvSpPr>
        <p:spPr/>
        <p:txBody>
          <a:bodyPr/>
          <a:lstStyle/>
          <a:p>
            <a:r>
              <a:rPr lang="es-EC" dirty="0" smtClean="0"/>
              <a:t>Como se mencionó anterior mente Labview, es un software que permite realizar aplicaciones y programas para llevar control y registro de datos de interés técnico, se realiza la programación con un lenguaje de bloques</a:t>
            </a:r>
          </a:p>
          <a:p>
            <a:r>
              <a:rPr lang="es-EC" dirty="0" smtClean="0"/>
              <a:t>Tiene una ventana llamada Front </a:t>
            </a:r>
            <a:r>
              <a:rPr lang="es-EC" dirty="0" err="1" smtClean="0"/>
              <a:t>Pannel</a:t>
            </a:r>
            <a:r>
              <a:rPr lang="es-EC" dirty="0" smtClean="0"/>
              <a:t>, en la cual se ubican los instrumentos virtuales que utilizaremos para la interfaz de comunicación con el usuario.</a:t>
            </a:r>
          </a:p>
          <a:p>
            <a:r>
              <a:rPr lang="es-EC" dirty="0" smtClean="0"/>
              <a:t>Tiene otra ventana llamada Block </a:t>
            </a:r>
            <a:r>
              <a:rPr lang="es-EC" dirty="0" err="1" smtClean="0"/>
              <a:t>Diagram</a:t>
            </a:r>
            <a:r>
              <a:rPr lang="es-EC" dirty="0" smtClean="0"/>
              <a:t>, en la cual se realizan las conexiones entre los instrumentos virtuales, con un cable también virtual</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Llamada ovalada 4">
            <a:hlinkClick r:id="rId3" action="ppaction://hlinksldjump"/>
          </p:cNvPr>
          <p:cNvSpPr/>
          <p:nvPr/>
        </p:nvSpPr>
        <p:spPr>
          <a:xfrm>
            <a:off x="1713186" y="6074979"/>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02982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labview front 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3" y="339012"/>
            <a:ext cx="5792196" cy="41699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3"/>
          <a:stretch>
            <a:fillRect/>
          </a:stretch>
        </p:blipFill>
        <p:spPr>
          <a:xfrm>
            <a:off x="6064469" y="212887"/>
            <a:ext cx="6022428" cy="3413182"/>
          </a:xfrm>
          <a:prstGeom prst="rect">
            <a:avLst/>
          </a:prstGeom>
        </p:spPr>
      </p:pic>
      <p:pic>
        <p:nvPicPr>
          <p:cNvPr id="9220" name="Picture 4" descr="Resultado de imagen para labview front pa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248" y="3745971"/>
            <a:ext cx="3061685" cy="3026250"/>
          </a:xfrm>
          <a:prstGeom prst="rect">
            <a:avLst/>
          </a:prstGeom>
          <a:noFill/>
          <a:extLst>
            <a:ext uri="{909E8E84-426E-40DD-AFC4-6F175D3DCCD1}">
              <a14:hiddenFill xmlns:a14="http://schemas.microsoft.com/office/drawing/2010/main">
                <a:solidFill>
                  <a:srgbClr val="FFFFFF"/>
                </a:solidFill>
              </a14:hiddenFill>
            </a:ext>
          </a:extLst>
        </p:spPr>
      </p:pic>
      <p:sp>
        <p:nvSpPr>
          <p:cNvPr id="7" name="Botón de acción: Inicio 6">
            <a:hlinkClick r:id="rId5"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Llamada ovalada 7">
            <a:hlinkClick r:id="rId6" action="ppaction://hlinksldjump"/>
          </p:cNvPr>
          <p:cNvSpPr/>
          <p:nvPr/>
        </p:nvSpPr>
        <p:spPr>
          <a:xfrm>
            <a:off x="1713186" y="6074979"/>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85815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8168" t="13491" r="25211" b="20624"/>
          <a:stretch/>
        </p:blipFill>
        <p:spPr bwMode="auto">
          <a:xfrm>
            <a:off x="314160" y="245109"/>
            <a:ext cx="4762337" cy="3433512"/>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5224780" y="245109"/>
            <a:ext cx="6000268" cy="3433512"/>
          </a:xfrm>
          <a:prstGeom prst="rect">
            <a:avLst/>
          </a:prstGeom>
        </p:spPr>
      </p:pic>
      <p:pic>
        <p:nvPicPr>
          <p:cNvPr id="6" name="Imagen 5"/>
          <p:cNvPicPr/>
          <p:nvPr/>
        </p:nvPicPr>
        <p:blipFill rotWithShape="1">
          <a:blip r:embed="rId4"/>
          <a:srcRect l="40746" t="45179" r="54668" b="46664"/>
          <a:stretch/>
        </p:blipFill>
        <p:spPr bwMode="auto">
          <a:xfrm>
            <a:off x="1108349" y="4011831"/>
            <a:ext cx="1209675" cy="1209675"/>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5"/>
          <a:srcRect l="40921" t="43924" r="52023" b="46664"/>
          <a:stretch/>
        </p:blipFill>
        <p:spPr bwMode="auto">
          <a:xfrm>
            <a:off x="2318024" y="3809999"/>
            <a:ext cx="1769241" cy="1411507"/>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6"/>
          <a:srcRect l="40216" t="40159" r="48848" b="42585"/>
          <a:stretch/>
        </p:blipFill>
        <p:spPr bwMode="auto">
          <a:xfrm>
            <a:off x="6884276" y="4679730"/>
            <a:ext cx="1828800" cy="1621790"/>
          </a:xfrm>
          <a:prstGeom prst="rect">
            <a:avLst/>
          </a:prstGeom>
          <a:ln>
            <a:noFill/>
          </a:ln>
          <a:extLst>
            <a:ext uri="{53640926-AAD7-44D8-BBD7-CCE9431645EC}">
              <a14:shadowObscured xmlns:a14="http://schemas.microsoft.com/office/drawing/2010/main"/>
            </a:ext>
          </a:extLst>
        </p:spPr>
      </p:pic>
      <p:sp>
        <p:nvSpPr>
          <p:cNvPr id="9" name="Botón de acción: Inicio 8">
            <a:hlinkClick r:id="rId7"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Llamada ovalada 9">
            <a:hlinkClick r:id="rId8" action="ppaction://hlinksldjump"/>
          </p:cNvPr>
          <p:cNvSpPr/>
          <p:nvPr/>
        </p:nvSpPr>
        <p:spPr>
          <a:xfrm>
            <a:off x="1713186" y="6074979"/>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10314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Elementos de Acople</a:t>
            </a:r>
            <a:endParaRPr lang="es-EC" b="1" dirty="0"/>
          </a:p>
        </p:txBody>
      </p:sp>
      <p:sp>
        <p:nvSpPr>
          <p:cNvPr id="3" name="Marcador de contenido 2"/>
          <p:cNvSpPr>
            <a:spLocks noGrp="1"/>
          </p:cNvSpPr>
          <p:nvPr>
            <p:ph idx="1"/>
          </p:nvPr>
        </p:nvSpPr>
        <p:spPr/>
        <p:txBody>
          <a:bodyPr/>
          <a:lstStyle/>
          <a:p>
            <a:r>
              <a:rPr lang="es-EC" dirty="0" smtClean="0"/>
              <a:t>Para el transmisor de presión se utilizaron racores, </a:t>
            </a:r>
            <a:r>
              <a:rPr lang="es-EC" dirty="0" err="1" smtClean="0"/>
              <a:t>neplos</a:t>
            </a:r>
            <a:r>
              <a:rPr lang="es-EC" dirty="0" smtClean="0"/>
              <a:t>, codos, con teflón de presión.</a:t>
            </a:r>
          </a:p>
          <a:p>
            <a:r>
              <a:rPr lang="es-EC" dirty="0" smtClean="0"/>
              <a:t>Para el Potenciómetro Lineal, se utilizaron vinchas y pernos, y un elemento que va sujeto al cilindro, y al obturador del sensor.</a:t>
            </a:r>
          </a:p>
          <a:p>
            <a:endParaRPr lang="es-EC" dirty="0"/>
          </a:p>
          <a:p>
            <a:pPr marL="0" indent="0">
              <a:buNone/>
            </a:pPr>
            <a:endParaRPr lang="es-EC" dirty="0" smtClean="0"/>
          </a:p>
          <a:p>
            <a:endParaRPr lang="es-EC" dirty="0"/>
          </a:p>
        </p:txBody>
      </p:sp>
      <p:pic>
        <p:nvPicPr>
          <p:cNvPr id="10242" name="Picture 2" descr="Resultado de imagen para nep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4117" y="3783098"/>
            <a:ext cx="2119970" cy="26677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codo tube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960" y="3597585"/>
            <a:ext cx="2041524" cy="17328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t tuberia g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3603" y="5046006"/>
            <a:ext cx="2415992" cy="181199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sultado de imagen para pern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9595" y="3741683"/>
            <a:ext cx="1768886" cy="176888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Resultado de imagen para sujetador para meta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4415" y="4350913"/>
            <a:ext cx="2406868" cy="2406868"/>
          </a:xfrm>
          <a:prstGeom prst="rect">
            <a:avLst/>
          </a:prstGeom>
          <a:noFill/>
          <a:extLst>
            <a:ext uri="{909E8E84-426E-40DD-AFC4-6F175D3DCCD1}">
              <a14:hiddenFill xmlns:a14="http://schemas.microsoft.com/office/drawing/2010/main">
                <a:solidFill>
                  <a:srgbClr val="FFFFFF"/>
                </a:solidFill>
              </a14:hiddenFill>
            </a:ext>
          </a:extLst>
        </p:spPr>
      </p:pic>
      <p:sp>
        <p:nvSpPr>
          <p:cNvPr id="9" name="Botón de acción: Inicio 8">
            <a:hlinkClick r:id="rId7" action="ppaction://hlinksldjump" highlightClick="1"/>
          </p:cNvPr>
          <p:cNvSpPr/>
          <p:nvPr/>
        </p:nvSpPr>
        <p:spPr>
          <a:xfrm>
            <a:off x="838200" y="6311900"/>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Llamada ovalada 9">
            <a:hlinkClick r:id="rId8" action="ppaction://hlinksldjump"/>
          </p:cNvPr>
          <p:cNvSpPr/>
          <p:nvPr/>
        </p:nvSpPr>
        <p:spPr>
          <a:xfrm>
            <a:off x="1465219" y="6311900"/>
            <a:ext cx="388883" cy="2942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1390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CONSTRUCCIÓN</a:t>
            </a:r>
            <a:endParaRPr lang="es-EC" b="1" u="sng" dirty="0"/>
          </a:p>
        </p:txBody>
      </p:sp>
      <p:sp>
        <p:nvSpPr>
          <p:cNvPr id="3" name="Marcador de contenido 2"/>
          <p:cNvSpPr>
            <a:spLocks noGrp="1"/>
          </p:cNvSpPr>
          <p:nvPr>
            <p:ph idx="1"/>
          </p:nvPr>
        </p:nvSpPr>
        <p:spPr/>
        <p:txBody>
          <a:bodyPr/>
          <a:lstStyle/>
          <a:p>
            <a:r>
              <a:rPr lang="es-EC" dirty="0" smtClean="0">
                <a:hlinkClick r:id="rId2" action="ppaction://hlinksldjump"/>
              </a:rPr>
              <a:t>Construcción del Sistema de Medición de Fuerza</a:t>
            </a:r>
            <a:endParaRPr lang="es-EC" dirty="0" smtClean="0"/>
          </a:p>
          <a:p>
            <a:r>
              <a:rPr lang="es-EC" dirty="0" smtClean="0">
                <a:hlinkClick r:id="rId3" action="ppaction://hlinksldjump"/>
              </a:rPr>
              <a:t>Construcción del Sistema de Medición de Desplazamiento</a:t>
            </a:r>
            <a:endParaRPr lang="es-EC" dirty="0" smtClean="0"/>
          </a:p>
          <a:p>
            <a:r>
              <a:rPr lang="es-EC" dirty="0" smtClean="0">
                <a:hlinkClick r:id="rId4" action="ppaction://hlinksldjump"/>
              </a:rPr>
              <a:t>Construcción de Caja Porta Instrumentos</a:t>
            </a:r>
            <a:endParaRPr lang="es-EC" dirty="0" smtClean="0"/>
          </a:p>
          <a:p>
            <a:r>
              <a:rPr lang="es-EC" dirty="0" smtClean="0">
                <a:hlinkClick r:id="rId5" action="ppaction://hlinksldjump"/>
              </a:rPr>
              <a:t>Programación</a:t>
            </a:r>
            <a:endParaRPr lang="es-EC" dirty="0"/>
          </a:p>
        </p:txBody>
      </p:sp>
      <p:pic>
        <p:nvPicPr>
          <p:cNvPr id="11266" name="Picture 2" descr="Resultado de imagen para construcciÃ³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7353" y="2895720"/>
            <a:ext cx="3842734" cy="3837744"/>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7"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21120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Construcción del Sistema de Medición de Fuerza</a:t>
            </a:r>
            <a:br>
              <a:rPr lang="es-EC" b="1" dirty="0"/>
            </a:br>
            <a:endParaRPr lang="es-EC" b="1" dirty="0"/>
          </a:p>
        </p:txBody>
      </p:sp>
      <p:sp>
        <p:nvSpPr>
          <p:cNvPr id="3" name="Marcador de contenido 2"/>
          <p:cNvSpPr>
            <a:spLocks noGrp="1"/>
          </p:cNvSpPr>
          <p:nvPr>
            <p:ph idx="1"/>
          </p:nvPr>
        </p:nvSpPr>
        <p:spPr>
          <a:xfrm>
            <a:off x="838200" y="1429407"/>
            <a:ext cx="10515600" cy="4747556"/>
          </a:xfrm>
        </p:spPr>
        <p:txBody>
          <a:bodyPr/>
          <a:lstStyle/>
          <a:p>
            <a:r>
              <a:rPr lang="es-EC" dirty="0" smtClean="0"/>
              <a:t>Realizamos el montaje del sensor, utilizando sus respectivos acoples.</a:t>
            </a:r>
          </a:p>
          <a:p>
            <a:r>
              <a:rPr lang="es-EC" dirty="0" smtClean="0"/>
              <a:t>Se debe energizar el sensor, para lo cual utilizamos una fuente de 24 Voltios DC. Se utilizó la misma fuente para energizar el acondicionador de señales.</a:t>
            </a:r>
          </a:p>
          <a:p>
            <a:r>
              <a:rPr lang="es-EC" dirty="0" smtClean="0"/>
              <a:t>Este sensor posee en la parte posterior un tapón roscado, el cual muestra por separado tanto las entradas como las salidas. </a:t>
            </a:r>
          </a:p>
          <a:p>
            <a:r>
              <a:rPr lang="es-EC" dirty="0" smtClean="0"/>
              <a:t>Conectamos las salidas al acondicionador de señales previamente configurado en base a nuestras necesidades.</a:t>
            </a:r>
          </a:p>
          <a:p>
            <a:r>
              <a:rPr lang="es-EC" dirty="0" smtClean="0"/>
              <a:t>Conectamos la salida del acondicionador de señales a la DAQ en el AI0 (Input 0)</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isel 4">
            <a:hlinkClick r:id="rId3"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40124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Nelson\AppData\Local\Microsoft\Windows\INetCache\Content.Word\IMG_6069.jpg"/>
          <p:cNvPicPr/>
          <p:nvPr/>
        </p:nvPicPr>
        <p:blipFill rotWithShape="1">
          <a:blip r:embed="rId2" cstate="print">
            <a:extLst>
              <a:ext uri="{28A0092B-C50C-407E-A947-70E740481C1C}">
                <a14:useLocalDpi xmlns:a14="http://schemas.microsoft.com/office/drawing/2010/main" val="0"/>
              </a:ext>
            </a:extLst>
          </a:blip>
          <a:srcRect l="31920" r="22244"/>
          <a:stretch/>
        </p:blipFill>
        <p:spPr bwMode="auto">
          <a:xfrm rot="5400000">
            <a:off x="1145533" y="10415"/>
            <a:ext cx="3311425" cy="3982939"/>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rotWithShape="1">
          <a:blip r:embed="rId3"/>
          <a:srcRect l="46141" t="40745" r="46730" b="32902"/>
          <a:stretch/>
        </p:blipFill>
        <p:spPr>
          <a:xfrm>
            <a:off x="2612062" y="3764311"/>
            <a:ext cx="1086524" cy="2259105"/>
          </a:xfrm>
          <a:prstGeom prst="rect">
            <a:avLst/>
          </a:prstGeom>
        </p:spPr>
      </p:pic>
      <p:pic>
        <p:nvPicPr>
          <p:cNvPr id="6" name="Imagen 5"/>
          <p:cNvPicPr>
            <a:picLocks noChangeAspect="1"/>
          </p:cNvPicPr>
          <p:nvPr/>
        </p:nvPicPr>
        <p:blipFill rotWithShape="1">
          <a:blip r:embed="rId4"/>
          <a:srcRect l="46847" t="33613" r="40024" b="39156"/>
          <a:stretch/>
        </p:blipFill>
        <p:spPr>
          <a:xfrm>
            <a:off x="4899549" y="4085924"/>
            <a:ext cx="2000922" cy="2334409"/>
          </a:xfrm>
          <a:prstGeom prst="rect">
            <a:avLst/>
          </a:prstGeom>
        </p:spPr>
      </p:pic>
      <p:pic>
        <p:nvPicPr>
          <p:cNvPr id="7" name="Imagen 6"/>
          <p:cNvPicPr>
            <a:picLocks noChangeAspect="1"/>
          </p:cNvPicPr>
          <p:nvPr/>
        </p:nvPicPr>
        <p:blipFill rotWithShape="1">
          <a:blip r:embed="rId5"/>
          <a:srcRect l="48483" t="47898" r="41365" b="28820"/>
          <a:stretch/>
        </p:blipFill>
        <p:spPr>
          <a:xfrm>
            <a:off x="7566766" y="3845301"/>
            <a:ext cx="1547247" cy="1995854"/>
          </a:xfrm>
          <a:prstGeom prst="rect">
            <a:avLst/>
          </a:prstGeom>
        </p:spPr>
      </p:pic>
      <p:pic>
        <p:nvPicPr>
          <p:cNvPr id="8" name="Imagen 7"/>
          <p:cNvPicPr>
            <a:picLocks noChangeAspect="1"/>
          </p:cNvPicPr>
          <p:nvPr/>
        </p:nvPicPr>
        <p:blipFill rotWithShape="1">
          <a:blip r:embed="rId6"/>
          <a:srcRect l="42612" t="41265" r="33670" b="36415"/>
          <a:stretch/>
        </p:blipFill>
        <p:spPr>
          <a:xfrm>
            <a:off x="6760191" y="945931"/>
            <a:ext cx="3614570" cy="1913377"/>
          </a:xfrm>
          <a:prstGeom prst="rect">
            <a:avLst/>
          </a:prstGeom>
        </p:spPr>
      </p:pic>
      <p:sp>
        <p:nvSpPr>
          <p:cNvPr id="9" name="Botón de acción: Inicio 8">
            <a:hlinkClick r:id="rId7"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Bisel 9">
            <a:hlinkClick r:id="rId8"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2336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GENERALIDADES</a:t>
            </a:r>
            <a:endParaRPr lang="es-EC" b="1" u="sng" dirty="0"/>
          </a:p>
        </p:txBody>
      </p:sp>
      <p:sp>
        <p:nvSpPr>
          <p:cNvPr id="3" name="Marcador de contenido 2"/>
          <p:cNvSpPr>
            <a:spLocks noGrp="1"/>
          </p:cNvSpPr>
          <p:nvPr>
            <p:ph idx="1"/>
          </p:nvPr>
        </p:nvSpPr>
        <p:spPr/>
        <p:txBody>
          <a:bodyPr/>
          <a:lstStyle/>
          <a:p>
            <a:r>
              <a:rPr lang="es-EC" dirty="0" smtClean="0">
                <a:hlinkClick r:id="rId2" action="ppaction://hlinksldjump"/>
              </a:rPr>
              <a:t>Definición del Problema</a:t>
            </a:r>
            <a:endParaRPr lang="es-EC" dirty="0" smtClean="0"/>
          </a:p>
          <a:p>
            <a:r>
              <a:rPr lang="es-EC" dirty="0" smtClean="0">
                <a:hlinkClick r:id="rId3" action="ppaction://hlinksldjump"/>
              </a:rPr>
              <a:t>Alcance del Proyecto</a:t>
            </a:r>
            <a:endParaRPr lang="es-EC" dirty="0" smtClean="0"/>
          </a:p>
          <a:p>
            <a:r>
              <a:rPr lang="es-EC" dirty="0" smtClean="0">
                <a:hlinkClick r:id="rId4" action="ppaction://hlinksldjump"/>
              </a:rPr>
              <a:t>Objetivos</a:t>
            </a:r>
            <a:endParaRPr lang="es-EC" dirty="0" smtClean="0"/>
          </a:p>
          <a:p>
            <a:endParaRPr lang="es-EC" dirty="0"/>
          </a:p>
        </p:txBody>
      </p:sp>
      <p:pic>
        <p:nvPicPr>
          <p:cNvPr id="6146" name="Picture 2" descr="Resultado de imagen para generalida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9827" y="1690688"/>
            <a:ext cx="3806220" cy="3806221"/>
          </a:xfrm>
          <a:prstGeom prst="rect">
            <a:avLst/>
          </a:prstGeom>
          <a:noFill/>
          <a:extLst>
            <a:ext uri="{909E8E84-426E-40DD-AFC4-6F175D3DCCD1}">
              <a14:hiddenFill xmlns:a14="http://schemas.microsoft.com/office/drawing/2010/main">
                <a:solidFill>
                  <a:srgbClr val="FFFFFF"/>
                </a:solidFill>
              </a14:hiddenFill>
            </a:ext>
          </a:extLst>
        </p:spPr>
      </p:pic>
      <p:sp>
        <p:nvSpPr>
          <p:cNvPr id="4" name="Botón de acción: Inicio 3">
            <a:hlinkClick r:id="rId6"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43624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Construcción del Sistema de Medición de Desplazamiento</a:t>
            </a:r>
            <a:br>
              <a:rPr lang="es-EC" b="1" dirty="0"/>
            </a:br>
            <a:endParaRPr lang="es-EC" b="1" dirty="0"/>
          </a:p>
        </p:txBody>
      </p:sp>
      <p:sp>
        <p:nvSpPr>
          <p:cNvPr id="3" name="Marcador de contenido 2"/>
          <p:cNvSpPr>
            <a:spLocks noGrp="1"/>
          </p:cNvSpPr>
          <p:nvPr>
            <p:ph idx="1"/>
          </p:nvPr>
        </p:nvSpPr>
        <p:spPr>
          <a:xfrm>
            <a:off x="838200" y="1747837"/>
            <a:ext cx="10515600" cy="4621432"/>
          </a:xfrm>
        </p:spPr>
        <p:txBody>
          <a:bodyPr>
            <a:normAutofit/>
          </a:bodyPr>
          <a:lstStyle/>
          <a:p>
            <a:r>
              <a:rPr lang="es-EC" dirty="0" smtClean="0"/>
              <a:t>Realizamos la perforación de los agujeros en el bastidor de la prensa, montamos el sensor con sus respectivas vinchas de sujeción. Se utilizó un machuelo de 16 hilos por pulgada para roscar los agujeros.</a:t>
            </a:r>
          </a:p>
          <a:p>
            <a:r>
              <a:rPr lang="es-EC" dirty="0" smtClean="0"/>
              <a:t>Se unió la punta del obturador del sensor al saliente del elemento de acople.</a:t>
            </a:r>
          </a:p>
          <a:p>
            <a:r>
              <a:rPr lang="es-EC" dirty="0" smtClean="0"/>
              <a:t>Se requiere energizar el sensor, para lo cual se utiliza otra fuente de 24 Voltios DC, el sensor posee el terminal de conexiones en la parte superior del mismo, posee tres bornes numerados, el terminal negativo es un terminal mixto, por lo cual se refiere al mismo como común.</a:t>
            </a:r>
          </a:p>
          <a:p>
            <a:r>
              <a:rPr lang="es-EC" dirty="0" smtClean="0"/>
              <a:t>Para este caso no es necesario acondicionar la señal por lo cual se conecta directamente a la DAQ, se uso AI3</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isel 4">
            <a:hlinkClick r:id="rId3"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05063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Construcción de Caja Porta </a:t>
            </a:r>
            <a:r>
              <a:rPr lang="es-EC" b="1" dirty="0" smtClean="0"/>
              <a:t>Instrumentos</a:t>
            </a:r>
            <a:endParaRPr lang="es-EC" b="1" dirty="0"/>
          </a:p>
        </p:txBody>
      </p:sp>
      <p:sp>
        <p:nvSpPr>
          <p:cNvPr id="3" name="Marcador de contenido 2"/>
          <p:cNvSpPr>
            <a:spLocks noGrp="1"/>
          </p:cNvSpPr>
          <p:nvPr>
            <p:ph idx="1"/>
          </p:nvPr>
        </p:nvSpPr>
        <p:spPr>
          <a:xfrm>
            <a:off x="838200" y="1789878"/>
            <a:ext cx="10515600" cy="4579391"/>
          </a:xfrm>
        </p:spPr>
        <p:txBody>
          <a:bodyPr/>
          <a:lstStyle/>
          <a:p>
            <a:r>
              <a:rPr lang="es-EC" dirty="0" smtClean="0"/>
              <a:t>Se construyó una caja metálica, en acero galvanizado, dentro de la cual se ubicaron las fuentes, el Acondicionador de Señales, y adicionalmente se instaló un ventilador de 120 voltios, la caja posee un separador, para evitar un poco la inducción de ruido en las señales acondicionadas. El separador </a:t>
            </a:r>
            <a:r>
              <a:rPr lang="es-EC" dirty="0" err="1" smtClean="0"/>
              <a:t>aisla</a:t>
            </a:r>
            <a:r>
              <a:rPr lang="es-EC" dirty="0" smtClean="0"/>
              <a:t> al acondicionador de señales de las fuentes.</a:t>
            </a:r>
            <a:endParaRPr lang="es-EC" dirty="0"/>
          </a:p>
        </p:txBody>
      </p:sp>
      <p:pic>
        <p:nvPicPr>
          <p:cNvPr id="4" name="Imagen 3" descr="C:\Users\Nelson\AppData\Local\Microsoft\Windows\INetCache\Content.Word\IMG_69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3439" y="3360354"/>
            <a:ext cx="3618865" cy="2714625"/>
          </a:xfrm>
          <a:prstGeom prst="rect">
            <a:avLst/>
          </a:prstGeom>
          <a:noFill/>
          <a:ln>
            <a:noFill/>
          </a:ln>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isel 5">
            <a:hlinkClick r:id="rId4"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7387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Programación</a:t>
            </a:r>
          </a:p>
        </p:txBody>
      </p:sp>
      <p:sp>
        <p:nvSpPr>
          <p:cNvPr id="3" name="Marcador de contenido 2"/>
          <p:cNvSpPr>
            <a:spLocks noGrp="1"/>
          </p:cNvSpPr>
          <p:nvPr>
            <p:ph idx="1"/>
          </p:nvPr>
        </p:nvSpPr>
        <p:spPr>
          <a:xfrm>
            <a:off x="838200" y="1737360"/>
            <a:ext cx="10515600" cy="4579391"/>
          </a:xfrm>
        </p:spPr>
        <p:txBody>
          <a:bodyPr/>
          <a:lstStyle/>
          <a:p>
            <a:r>
              <a:rPr lang="es-EC" dirty="0" smtClean="0">
                <a:hlinkClick r:id="rId2" action="ppaction://hlinksldjump"/>
              </a:rPr>
              <a:t>Generación de señal</a:t>
            </a:r>
            <a:endParaRPr lang="es-EC" dirty="0" smtClean="0"/>
          </a:p>
          <a:p>
            <a:r>
              <a:rPr lang="es-EC" dirty="0" smtClean="0">
                <a:hlinkClick r:id="rId3" action="ppaction://hlinksldjump"/>
              </a:rPr>
              <a:t>Filtrado de señal</a:t>
            </a:r>
            <a:endParaRPr lang="es-EC" dirty="0" smtClean="0"/>
          </a:p>
          <a:p>
            <a:r>
              <a:rPr lang="es-EC" dirty="0" smtClean="0">
                <a:hlinkClick r:id="rId4" action="ppaction://hlinksldjump"/>
              </a:rPr>
              <a:t>Manipulación de la señal</a:t>
            </a:r>
            <a:endParaRPr lang="es-EC" dirty="0" smtClean="0"/>
          </a:p>
          <a:p>
            <a:r>
              <a:rPr lang="es-EC" dirty="0" smtClean="0">
                <a:hlinkClick r:id="rId5" action="ppaction://hlinksldjump"/>
              </a:rPr>
              <a:t>Muestra de la señal</a:t>
            </a:r>
            <a:endParaRPr lang="es-EC" dirty="0" smtClean="0"/>
          </a:p>
          <a:p>
            <a:r>
              <a:rPr lang="es-EC" dirty="0" smtClean="0">
                <a:hlinkClick r:id="rId6" action="ppaction://hlinksldjump"/>
              </a:rPr>
              <a:t>Despliegue de valores máximos</a:t>
            </a:r>
            <a:endParaRPr lang="es-EC" dirty="0" smtClean="0"/>
          </a:p>
          <a:p>
            <a:r>
              <a:rPr lang="es-EC" dirty="0" smtClean="0">
                <a:hlinkClick r:id="rId7" action="ppaction://hlinksldjump"/>
              </a:rPr>
              <a:t>Diagrama</a:t>
            </a:r>
            <a:endParaRPr lang="es-EC" dirty="0" smtClean="0"/>
          </a:p>
          <a:p>
            <a:r>
              <a:rPr lang="es-EC" dirty="0" smtClean="0">
                <a:hlinkClick r:id="rId8" action="ppaction://hlinksldjump"/>
              </a:rPr>
              <a:t>Tabla</a:t>
            </a:r>
            <a:endParaRPr lang="es-EC" dirty="0" smtClean="0"/>
          </a:p>
          <a:p>
            <a:r>
              <a:rPr lang="es-EC" dirty="0" smtClean="0">
                <a:hlinkClick r:id="rId9" action="ppaction://hlinksldjump"/>
              </a:rPr>
              <a:t>Interfaz</a:t>
            </a:r>
            <a:endParaRPr lang="es-EC" dirty="0" smtClean="0"/>
          </a:p>
          <a:p>
            <a:r>
              <a:rPr lang="es-EC" dirty="0" smtClean="0">
                <a:hlinkClick r:id="rId10" action="ppaction://hlinksldjump"/>
              </a:rPr>
              <a:t>Diagrama de Bloques</a:t>
            </a:r>
            <a:endParaRPr lang="es-EC" dirty="0" smtClean="0"/>
          </a:p>
          <a:p>
            <a:endParaRPr lang="es-EC" dirty="0"/>
          </a:p>
        </p:txBody>
      </p:sp>
      <p:sp>
        <p:nvSpPr>
          <p:cNvPr id="4" name="Botón de acción: Inicio 3">
            <a:hlinkClick r:id="rId11" action="ppaction://hlinksldjump" highlightClick="1"/>
          </p:cNvPr>
          <p:cNvSpPr/>
          <p:nvPr/>
        </p:nvSpPr>
        <p:spPr>
          <a:xfrm>
            <a:off x="673976" y="6176963"/>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isel 5">
            <a:hlinkClick r:id="rId12" action="ppaction://hlinksldjump"/>
          </p:cNvPr>
          <p:cNvSpPr/>
          <p:nvPr/>
        </p:nvSpPr>
        <p:spPr>
          <a:xfrm>
            <a:off x="1429406" y="6176963"/>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61275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Generación de </a:t>
            </a:r>
            <a:r>
              <a:rPr lang="es-EC" dirty="0" smtClean="0"/>
              <a:t>señal</a:t>
            </a:r>
            <a:endParaRPr lang="es-EC" dirty="0"/>
          </a:p>
        </p:txBody>
      </p:sp>
      <p:sp>
        <p:nvSpPr>
          <p:cNvPr id="4" name="CuadroTexto 3"/>
          <p:cNvSpPr txBox="1"/>
          <p:nvPr/>
        </p:nvSpPr>
        <p:spPr>
          <a:xfrm>
            <a:off x="838200" y="1595021"/>
            <a:ext cx="4834759" cy="5262979"/>
          </a:xfrm>
          <a:prstGeom prst="rect">
            <a:avLst/>
          </a:prstGeom>
          <a:noFill/>
        </p:spPr>
        <p:txBody>
          <a:bodyPr wrap="square" rtlCol="0">
            <a:spAutoFit/>
          </a:bodyPr>
          <a:lstStyle/>
          <a:p>
            <a:r>
              <a:rPr lang="es-EC" sz="2800" dirty="0" smtClean="0"/>
              <a:t>La señal, se genera a partir de la DAQ, hay que configurar en la DAQ, la cantidad de señales, y los puertos que se van a utilizar, así como los rangos de voltaje en los que se encuentran los valores máximos y mínimos de cada señal.</a:t>
            </a:r>
          </a:p>
          <a:p>
            <a:r>
              <a:rPr lang="es-EC" sz="2800" dirty="0" smtClean="0"/>
              <a:t>Conectamos a la DAQ un </a:t>
            </a:r>
            <a:r>
              <a:rPr lang="es-EC" sz="2800" dirty="0" err="1" smtClean="0"/>
              <a:t>Spliter</a:t>
            </a:r>
            <a:r>
              <a:rPr lang="es-EC" sz="2800" dirty="0" smtClean="0"/>
              <a:t> de señales, el cual nos separa las dos señales con las que queremos trabajar</a:t>
            </a:r>
            <a:endParaRPr lang="es-EC" sz="2800" dirty="0"/>
          </a:p>
        </p:txBody>
      </p:sp>
      <p:pic>
        <p:nvPicPr>
          <p:cNvPr id="5" name="Imagen 4"/>
          <p:cNvPicPr/>
          <p:nvPr/>
        </p:nvPicPr>
        <p:blipFill rotWithShape="1">
          <a:blip r:embed="rId2"/>
          <a:srcRect l="23328" t="570" r="11010" b="6222"/>
          <a:stretch/>
        </p:blipFill>
        <p:spPr bwMode="auto">
          <a:xfrm>
            <a:off x="6095999" y="584919"/>
            <a:ext cx="5076497" cy="3829426"/>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5468" t="13491" r="66663" b="54194"/>
          <a:stretch/>
        </p:blipFill>
        <p:spPr bwMode="auto">
          <a:xfrm>
            <a:off x="7144219" y="4528306"/>
            <a:ext cx="2980055" cy="1942465"/>
          </a:xfrm>
          <a:prstGeom prst="rect">
            <a:avLst/>
          </a:prstGeom>
          <a:ln>
            <a:noFill/>
          </a:ln>
          <a:extLst>
            <a:ext uri="{53640926-AAD7-44D8-BBD7-CCE9431645EC}">
              <a14:shadowObscured xmlns:a14="http://schemas.microsoft.com/office/drawing/2010/main"/>
            </a:ext>
          </a:extLst>
        </p:spPr>
      </p:pic>
      <p:sp>
        <p:nvSpPr>
          <p:cNvPr id="7" name="Botón de acción: Inicio 6">
            <a:hlinkClick r:id="rId4" action="ppaction://hlinksldjump" highlightClick="1"/>
          </p:cNvPr>
          <p:cNvSpPr/>
          <p:nvPr/>
        </p:nvSpPr>
        <p:spPr>
          <a:xfrm>
            <a:off x="250936"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Bisel 7">
            <a:hlinkClick r:id="rId5" action="ppaction://hlinksldjump"/>
          </p:cNvPr>
          <p:cNvSpPr/>
          <p:nvPr/>
        </p:nvSpPr>
        <p:spPr>
          <a:xfrm>
            <a:off x="232542" y="5499538"/>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86485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Filtrado de </a:t>
            </a:r>
            <a:r>
              <a:rPr lang="es-EC" dirty="0" smtClean="0"/>
              <a:t>señal</a:t>
            </a:r>
            <a:endParaRPr lang="es-EC" dirty="0"/>
          </a:p>
        </p:txBody>
      </p:sp>
      <p:sp>
        <p:nvSpPr>
          <p:cNvPr id="3" name="Marcador de contenido 2"/>
          <p:cNvSpPr>
            <a:spLocks noGrp="1"/>
          </p:cNvSpPr>
          <p:nvPr>
            <p:ph idx="1"/>
          </p:nvPr>
        </p:nvSpPr>
        <p:spPr/>
        <p:txBody>
          <a:bodyPr/>
          <a:lstStyle/>
          <a:p>
            <a:r>
              <a:rPr lang="es-EC" dirty="0" smtClean="0"/>
              <a:t>Debido al ruido inducido en los cableados, se requirió la utilización de filtros de tipo smoother, que realizan un procedimiento de suavizado de la señal en base a procesos estadísticos. Se utilizó el mismo filtro con los mismos coeficientes para ambas señales</a:t>
            </a:r>
            <a:endParaRPr lang="es-EC" dirty="0"/>
          </a:p>
        </p:txBody>
      </p:sp>
      <p:pic>
        <p:nvPicPr>
          <p:cNvPr id="4" name="Imagen 3"/>
          <p:cNvPicPr/>
          <p:nvPr/>
        </p:nvPicPr>
        <p:blipFill rotWithShape="1">
          <a:blip r:embed="rId2"/>
          <a:srcRect l="25576" t="7844" r="25564" b="12466"/>
          <a:stretch/>
        </p:blipFill>
        <p:spPr bwMode="auto">
          <a:xfrm>
            <a:off x="2602849" y="3464615"/>
            <a:ext cx="3230387" cy="3009758"/>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11657" t="19166" r="62846" b="48638"/>
          <a:stretch/>
        </p:blipFill>
        <p:spPr>
          <a:xfrm>
            <a:off x="6674068" y="4004443"/>
            <a:ext cx="1975946" cy="1681654"/>
          </a:xfrm>
          <a:prstGeom prst="rect">
            <a:avLst/>
          </a:prstGeom>
        </p:spPr>
      </p:pic>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isel 6">
            <a:hlinkClick r:id="rId5"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53154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Manipulación de la </a:t>
            </a:r>
            <a:r>
              <a:rPr lang="es-EC" dirty="0" smtClean="0"/>
              <a:t>señal</a:t>
            </a:r>
            <a:endParaRPr lang="es-EC" dirty="0"/>
          </a:p>
        </p:txBody>
      </p:sp>
      <p:sp>
        <p:nvSpPr>
          <p:cNvPr id="3" name="Marcador de contenido 2"/>
          <p:cNvSpPr>
            <a:spLocks noGrp="1"/>
          </p:cNvSpPr>
          <p:nvPr>
            <p:ph idx="1"/>
          </p:nvPr>
        </p:nvSpPr>
        <p:spPr/>
        <p:txBody>
          <a:bodyPr/>
          <a:lstStyle/>
          <a:p>
            <a:r>
              <a:rPr lang="es-EC" dirty="0" smtClean="0"/>
              <a:t>Para tener los valores no en unidades eléctricas, si no en unidades que representen a la variable que se está midiendo, se requiere procesar la señal, para esto nos basamos en la curva característica de cada sensor. Esta se ingresa en el instrumento virtual </a:t>
            </a:r>
            <a:r>
              <a:rPr lang="es-EC" dirty="0" err="1" smtClean="0"/>
              <a:t>Arithmetic</a:t>
            </a:r>
            <a:r>
              <a:rPr lang="es-EC" dirty="0" smtClean="0"/>
              <a:t>.</a:t>
            </a:r>
          </a:p>
          <a:p>
            <a:pPr marL="0" indent="0">
              <a:buNone/>
            </a:pPr>
            <a:endParaRPr lang="es-EC" dirty="0" smtClean="0"/>
          </a:p>
          <a:p>
            <a:pPr marL="0" indent="0">
              <a:buNone/>
            </a:pPr>
            <a:endParaRPr lang="es-EC" dirty="0"/>
          </a:p>
        </p:txBody>
      </p:sp>
      <p:pic>
        <p:nvPicPr>
          <p:cNvPr id="4" name="Imagen 3"/>
          <p:cNvPicPr/>
          <p:nvPr/>
        </p:nvPicPr>
        <p:blipFill rotWithShape="1">
          <a:blip r:embed="rId2"/>
          <a:srcRect l="25476" t="18756" r="53309" b="53548"/>
          <a:stretch/>
        </p:blipFill>
        <p:spPr>
          <a:xfrm>
            <a:off x="7136524" y="4361794"/>
            <a:ext cx="2007475" cy="1815169"/>
          </a:xfrm>
          <a:prstGeom prst="rect">
            <a:avLst/>
          </a:prstGeom>
        </p:spPr>
      </p:pic>
      <p:pic>
        <p:nvPicPr>
          <p:cNvPr id="5" name="Imagen 4"/>
          <p:cNvPicPr/>
          <p:nvPr/>
        </p:nvPicPr>
        <p:blipFill rotWithShape="1">
          <a:blip r:embed="rId3"/>
          <a:srcRect l="28046" t="16001" r="27857" b="22819"/>
          <a:stretch/>
        </p:blipFill>
        <p:spPr bwMode="auto">
          <a:xfrm>
            <a:off x="2928444" y="3668001"/>
            <a:ext cx="3093983" cy="2508962"/>
          </a:xfrm>
          <a:prstGeom prst="rect">
            <a:avLst/>
          </a:prstGeom>
          <a:ln>
            <a:noFill/>
          </a:ln>
          <a:extLst>
            <a:ext uri="{53640926-AAD7-44D8-BBD7-CCE9431645EC}">
              <a14:shadowObscured xmlns:a14="http://schemas.microsoft.com/office/drawing/2010/main"/>
            </a:ext>
          </a:extLst>
        </p:spPr>
      </p:pic>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isel 6">
            <a:hlinkClick r:id="rId5"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4603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Muestra de la </a:t>
            </a:r>
            <a:r>
              <a:rPr lang="es-EC" dirty="0" smtClean="0"/>
              <a:t>señal</a:t>
            </a:r>
            <a:endParaRPr lang="es-EC" dirty="0"/>
          </a:p>
        </p:txBody>
      </p:sp>
      <p:sp>
        <p:nvSpPr>
          <p:cNvPr id="3" name="Marcador de contenido 2"/>
          <p:cNvSpPr>
            <a:spLocks noGrp="1"/>
          </p:cNvSpPr>
          <p:nvPr>
            <p:ph idx="1"/>
          </p:nvPr>
        </p:nvSpPr>
        <p:spPr/>
        <p:txBody>
          <a:bodyPr/>
          <a:lstStyle/>
          <a:p>
            <a:r>
              <a:rPr lang="es-EC" dirty="0" smtClean="0"/>
              <a:t>Para desplegar la señal, utilizamos un elemento llamado Numeric Indicator, un Tank y un Gauge, para el desplazamiento y la Carga respectivamente. Además de Waveform </a:t>
            </a:r>
            <a:r>
              <a:rPr lang="es-EC" dirty="0" err="1" smtClean="0"/>
              <a:t>Graphs</a:t>
            </a:r>
            <a:r>
              <a:rPr lang="es-EC" dirty="0" smtClean="0"/>
              <a:t>, para los diagramas con respecto del tiempo</a:t>
            </a:r>
            <a:endParaRPr lang="es-EC" dirty="0"/>
          </a:p>
        </p:txBody>
      </p:sp>
      <p:pic>
        <p:nvPicPr>
          <p:cNvPr id="4" name="Imagen 3"/>
          <p:cNvPicPr/>
          <p:nvPr/>
        </p:nvPicPr>
        <p:blipFill rotWithShape="1">
          <a:blip r:embed="rId2"/>
          <a:srcRect t="10700" r="79581"/>
          <a:stretch/>
        </p:blipFill>
        <p:spPr>
          <a:xfrm>
            <a:off x="1102534" y="3034395"/>
            <a:ext cx="1229710" cy="3048000"/>
          </a:xfrm>
          <a:prstGeom prst="rect">
            <a:avLst/>
          </a:prstGeom>
        </p:spPr>
      </p:pic>
      <p:pic>
        <p:nvPicPr>
          <p:cNvPr id="5" name="Imagen 4"/>
          <p:cNvPicPr/>
          <p:nvPr/>
        </p:nvPicPr>
        <p:blipFill rotWithShape="1">
          <a:blip r:embed="rId2"/>
          <a:srcRect l="21030" t="22863" r="53664" b="8468"/>
          <a:stretch/>
        </p:blipFill>
        <p:spPr>
          <a:xfrm>
            <a:off x="5333999" y="3833155"/>
            <a:ext cx="1524001" cy="2343808"/>
          </a:xfrm>
          <a:prstGeom prst="rect">
            <a:avLst/>
          </a:prstGeom>
        </p:spPr>
      </p:pic>
      <p:pic>
        <p:nvPicPr>
          <p:cNvPr id="6" name="Imagen 5"/>
          <p:cNvPicPr/>
          <p:nvPr/>
        </p:nvPicPr>
        <p:blipFill rotWithShape="1">
          <a:blip r:embed="rId2"/>
          <a:srcRect l="46564" t="67759" r="46804" b="13765"/>
          <a:stretch/>
        </p:blipFill>
        <p:spPr>
          <a:xfrm>
            <a:off x="9154511" y="4319752"/>
            <a:ext cx="1271751" cy="1439917"/>
          </a:xfrm>
          <a:prstGeom prst="rect">
            <a:avLst/>
          </a:prstGeom>
        </p:spPr>
      </p:pic>
      <p:sp>
        <p:nvSpPr>
          <p:cNvPr id="7" name="Botón de acción: Inicio 6">
            <a:hlinkClick r:id="rId3" action="ppaction://hlinksldjump" highlightClick="1"/>
          </p:cNvPr>
          <p:cNvSpPr/>
          <p:nvPr/>
        </p:nvSpPr>
        <p:spPr>
          <a:xfrm>
            <a:off x="647700" y="6089184"/>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Bisel 7">
            <a:hlinkClick r:id="rId4" action="ppaction://hlinksldjump"/>
          </p:cNvPr>
          <p:cNvSpPr/>
          <p:nvPr/>
        </p:nvSpPr>
        <p:spPr>
          <a:xfrm>
            <a:off x="2690646" y="6082395"/>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41660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Despliegue de valores </a:t>
            </a:r>
            <a:r>
              <a:rPr lang="es-EC" dirty="0" smtClean="0"/>
              <a:t>máximos</a:t>
            </a:r>
            <a:endParaRPr lang="es-EC" dirty="0"/>
          </a:p>
        </p:txBody>
      </p:sp>
      <p:sp>
        <p:nvSpPr>
          <p:cNvPr id="3" name="Marcador de contenido 2"/>
          <p:cNvSpPr>
            <a:spLocks noGrp="1"/>
          </p:cNvSpPr>
          <p:nvPr>
            <p:ph idx="1"/>
          </p:nvPr>
        </p:nvSpPr>
        <p:spPr/>
        <p:txBody>
          <a:bodyPr/>
          <a:lstStyle/>
          <a:p>
            <a:r>
              <a:rPr lang="es-EC" dirty="0" smtClean="0"/>
              <a:t>Se requirió añadir o crear Shift </a:t>
            </a:r>
            <a:r>
              <a:rPr lang="es-EC" dirty="0" err="1" smtClean="0"/>
              <a:t>Registers</a:t>
            </a:r>
            <a:r>
              <a:rPr lang="es-EC" dirty="0" smtClean="0"/>
              <a:t>, para ingresar valores en matrices y usar la herramienta de comparación de matrices, a la cual se le creó un Numeric Indicator en el terminal correspondiente al Máximo.</a:t>
            </a:r>
            <a:endParaRPr lang="es-EC" dirty="0"/>
          </a:p>
        </p:txBody>
      </p:sp>
      <p:pic>
        <p:nvPicPr>
          <p:cNvPr id="4" name="Imagen 3"/>
          <p:cNvPicPr/>
          <p:nvPr/>
        </p:nvPicPr>
        <p:blipFill rotWithShape="1">
          <a:blip r:embed="rId2"/>
          <a:srcRect l="53229" t="68283" r="34729" b="13549"/>
          <a:stretch/>
        </p:blipFill>
        <p:spPr>
          <a:xfrm>
            <a:off x="838200" y="4001294"/>
            <a:ext cx="1797269" cy="1516637"/>
          </a:xfrm>
          <a:prstGeom prst="rect">
            <a:avLst/>
          </a:prstGeom>
        </p:spPr>
      </p:pic>
      <p:pic>
        <p:nvPicPr>
          <p:cNvPr id="5" name="Imagen 4"/>
          <p:cNvPicPr/>
          <p:nvPr/>
        </p:nvPicPr>
        <p:blipFill rotWithShape="1">
          <a:blip r:embed="rId3"/>
          <a:srcRect t="14048" b="71412"/>
          <a:stretch/>
        </p:blipFill>
        <p:spPr>
          <a:xfrm>
            <a:off x="3037490" y="4106396"/>
            <a:ext cx="8316310" cy="791423"/>
          </a:xfrm>
          <a:prstGeom prst="rect">
            <a:avLst/>
          </a:prstGeom>
        </p:spPr>
      </p:pic>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isel 6">
            <a:hlinkClick r:id="rId5"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03873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Diagrama</a:t>
            </a:r>
          </a:p>
        </p:txBody>
      </p:sp>
      <p:sp>
        <p:nvSpPr>
          <p:cNvPr id="3" name="Marcador de contenido 2"/>
          <p:cNvSpPr>
            <a:spLocks noGrp="1"/>
          </p:cNvSpPr>
          <p:nvPr>
            <p:ph idx="1"/>
          </p:nvPr>
        </p:nvSpPr>
        <p:spPr/>
        <p:txBody>
          <a:bodyPr/>
          <a:lstStyle/>
          <a:p>
            <a:r>
              <a:rPr lang="es-EC" dirty="0" smtClean="0"/>
              <a:t>Para obtener el diagrama usamos un instrumento virtual típico de trabajo con señales Ex XY Graph</a:t>
            </a:r>
          </a:p>
          <a:p>
            <a:r>
              <a:rPr lang="es-EC" dirty="0" smtClean="0"/>
              <a:t>En el Block </a:t>
            </a:r>
            <a:r>
              <a:rPr lang="es-EC" dirty="0" err="1" smtClean="0"/>
              <a:t>Diagram</a:t>
            </a:r>
            <a:r>
              <a:rPr lang="es-EC" dirty="0" smtClean="0"/>
              <a:t>, damos </a:t>
            </a:r>
            <a:r>
              <a:rPr lang="es-EC" dirty="0" err="1" smtClean="0"/>
              <a:t>click</a:t>
            </a:r>
            <a:r>
              <a:rPr lang="es-EC" dirty="0" smtClean="0"/>
              <a:t> derecho en propiedades de este instrumento virtual y quitamos el </a:t>
            </a:r>
            <a:r>
              <a:rPr lang="es-EC" dirty="0" err="1" smtClean="0"/>
              <a:t>check</a:t>
            </a:r>
            <a:r>
              <a:rPr lang="es-EC" dirty="0" smtClean="0"/>
              <a:t> de la opción Clear Data on Each Call</a:t>
            </a:r>
            <a:endParaRPr lang="es-EC" dirty="0"/>
          </a:p>
        </p:txBody>
      </p:sp>
      <p:pic>
        <p:nvPicPr>
          <p:cNvPr id="4" name="Imagen 3"/>
          <p:cNvPicPr/>
          <p:nvPr/>
        </p:nvPicPr>
        <p:blipFill rotWithShape="1">
          <a:blip r:embed="rId2"/>
          <a:srcRect l="63676" t="28865" r="26270" b="52310"/>
          <a:stretch/>
        </p:blipFill>
        <p:spPr bwMode="auto">
          <a:xfrm>
            <a:off x="2527376" y="4282473"/>
            <a:ext cx="1687272" cy="1718935"/>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46287" t="23611" r="2352" b="39088"/>
          <a:stretch/>
        </p:blipFill>
        <p:spPr>
          <a:xfrm>
            <a:off x="5370786" y="3930871"/>
            <a:ext cx="4992415" cy="2427889"/>
          </a:xfrm>
          <a:prstGeom prst="rect">
            <a:avLst/>
          </a:prstGeom>
        </p:spPr>
      </p:pic>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isel 6">
            <a:hlinkClick r:id="rId5"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3606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Tabla</a:t>
            </a:r>
          </a:p>
        </p:txBody>
      </p:sp>
      <p:sp>
        <p:nvSpPr>
          <p:cNvPr id="3" name="Marcador de contenido 2"/>
          <p:cNvSpPr>
            <a:spLocks noGrp="1"/>
          </p:cNvSpPr>
          <p:nvPr>
            <p:ph idx="1"/>
          </p:nvPr>
        </p:nvSpPr>
        <p:spPr>
          <a:xfrm>
            <a:off x="810873" y="1737360"/>
            <a:ext cx="10515600" cy="4726535"/>
          </a:xfrm>
        </p:spPr>
        <p:txBody>
          <a:bodyPr/>
          <a:lstStyle/>
          <a:p>
            <a:r>
              <a:rPr lang="es-EC" dirty="0" smtClean="0"/>
              <a:t>De igual forma que para el instrumento virtual para el Diagrama, usamos un instrumento virtual propio de los elementos de tipo señal Ex Table. A este elemento lo configuramos en base a nuestra conveniencia para desplegar los datos.</a:t>
            </a:r>
          </a:p>
          <a:p>
            <a:endParaRPr lang="es-EC" dirty="0"/>
          </a:p>
        </p:txBody>
      </p:sp>
      <p:pic>
        <p:nvPicPr>
          <p:cNvPr id="4" name="Imagen 3"/>
          <p:cNvPicPr/>
          <p:nvPr/>
        </p:nvPicPr>
        <p:blipFill rotWithShape="1">
          <a:blip r:embed="rId2"/>
          <a:srcRect l="61559" t="46434" r="26799" b="38821"/>
          <a:stretch/>
        </p:blipFill>
        <p:spPr bwMode="auto">
          <a:xfrm>
            <a:off x="2039115" y="4053642"/>
            <a:ext cx="2333188" cy="1727047"/>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75495" t="60913" r="5817" b="6944"/>
          <a:stretch/>
        </p:blipFill>
        <p:spPr>
          <a:xfrm>
            <a:off x="6275989" y="3888829"/>
            <a:ext cx="2363514" cy="2288134"/>
          </a:xfrm>
          <a:prstGeom prst="rect">
            <a:avLst/>
          </a:prstGeom>
        </p:spPr>
      </p:pic>
      <p:sp>
        <p:nvSpPr>
          <p:cNvPr id="6" name="Botón de acción: Inicio 5">
            <a:hlinkClick r:id="rId4"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Bisel 6">
            <a:hlinkClick r:id="rId5"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8522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2424" y="2017931"/>
            <a:ext cx="10515600" cy="4351338"/>
          </a:xfrm>
        </p:spPr>
        <p:txBody>
          <a:bodyPr/>
          <a:lstStyle/>
          <a:p>
            <a:r>
              <a:rPr lang="es-EC" dirty="0"/>
              <a:t>Este proyecto es realizado para el LMM del DECEM de la ESPE</a:t>
            </a:r>
          </a:p>
          <a:p>
            <a:r>
              <a:rPr lang="es-EC" dirty="0"/>
              <a:t>Enfocado en realizar una mejora en la forma en la cual los alumnos realizan las prácticas.</a:t>
            </a:r>
          </a:p>
          <a:p>
            <a:r>
              <a:rPr lang="es-EC" dirty="0"/>
              <a:t>La Prensa AMSLER, es utilizada para realizar prácticas, tanto por los estudiantes de Mecánica de Materiales 1 y 2, para ensayos de comprensión en maderas y de deflexión en vigas</a:t>
            </a:r>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Información 4">
            <a:hlinkClick r:id="rId3" action="ppaction://hlinksldjump" highlightClick="1"/>
          </p:cNvPr>
          <p:cNvSpPr/>
          <p:nvPr/>
        </p:nvSpPr>
        <p:spPr>
          <a:xfrm>
            <a:off x="1692166" y="6074979"/>
            <a:ext cx="336331" cy="2942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22343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Interfaz</a:t>
            </a:r>
            <a:endParaRPr lang="es-EC" dirty="0"/>
          </a:p>
        </p:txBody>
      </p:sp>
      <p:pic>
        <p:nvPicPr>
          <p:cNvPr id="4" name="Imagen 3"/>
          <p:cNvPicPr/>
          <p:nvPr/>
        </p:nvPicPr>
        <p:blipFill>
          <a:blip r:embed="rId2"/>
          <a:stretch>
            <a:fillRect/>
          </a:stretch>
        </p:blipFill>
        <p:spPr>
          <a:xfrm>
            <a:off x="3205654" y="777766"/>
            <a:ext cx="8492359" cy="5297213"/>
          </a:xfrm>
          <a:prstGeom prst="rect">
            <a:avLst/>
          </a:prstGeom>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isel 5">
            <a:hlinkClick r:id="rId4"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965201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de Bloques</a:t>
            </a:r>
            <a:endParaRPr lang="es-EC" dirty="0"/>
          </a:p>
        </p:txBody>
      </p:sp>
      <p:pic>
        <p:nvPicPr>
          <p:cNvPr id="4" name="Imagen 3"/>
          <p:cNvPicPr/>
          <p:nvPr/>
        </p:nvPicPr>
        <p:blipFill>
          <a:blip r:embed="rId2"/>
          <a:stretch>
            <a:fillRect/>
          </a:stretch>
        </p:blipFill>
        <p:spPr>
          <a:xfrm>
            <a:off x="2627586" y="1870841"/>
            <a:ext cx="7914288" cy="4498428"/>
          </a:xfrm>
          <a:prstGeom prst="rect">
            <a:avLst/>
          </a:prstGeom>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Bisel 5">
            <a:hlinkClick r:id="rId4" action="ppaction://hlinksldjump"/>
          </p:cNvPr>
          <p:cNvSpPr/>
          <p:nvPr/>
        </p:nvSpPr>
        <p:spPr>
          <a:xfrm>
            <a:off x="1534510" y="6074979"/>
            <a:ext cx="346842" cy="2942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71642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PRUEBAS DE FUNCIONAMIENTO</a:t>
            </a:r>
            <a:endParaRPr lang="es-EC" b="1" u="sng" dirty="0"/>
          </a:p>
        </p:txBody>
      </p:sp>
      <p:sp>
        <p:nvSpPr>
          <p:cNvPr id="3" name="Marcador de contenido 2"/>
          <p:cNvSpPr>
            <a:spLocks noGrp="1"/>
          </p:cNvSpPr>
          <p:nvPr>
            <p:ph idx="1"/>
          </p:nvPr>
        </p:nvSpPr>
        <p:spPr>
          <a:xfrm>
            <a:off x="868680" y="1860332"/>
            <a:ext cx="10515600" cy="4663473"/>
          </a:xfrm>
        </p:spPr>
        <p:txBody>
          <a:bodyPr>
            <a:normAutofit/>
          </a:bodyPr>
          <a:lstStyle/>
          <a:p>
            <a:r>
              <a:rPr lang="es-EC" dirty="0" smtClean="0"/>
              <a:t>Se realizaron pruebas de funcionamiento en base a lo indicado por SAT apartado Desempeño, el cual se basa en la satisfacción del usuario y en una verificación de los equipos y el sistema ensayado.</a:t>
            </a:r>
          </a:p>
          <a:p>
            <a:r>
              <a:rPr lang="es-EC" dirty="0" smtClean="0"/>
              <a:t>Debido a la forma en la que Labview almacena datos, hubo un inconveniente </a:t>
            </a:r>
            <a:r>
              <a:rPr lang="es-EC" dirty="0" err="1" smtClean="0"/>
              <a:t>incial</a:t>
            </a:r>
            <a:r>
              <a:rPr lang="es-EC" dirty="0" smtClean="0"/>
              <a:t> con los diagramas, ya que no se borraban los datos temporales del primer análisis, lo que provocaba que los </a:t>
            </a:r>
            <a:r>
              <a:rPr lang="es-EC" dirty="0" err="1" smtClean="0"/>
              <a:t>digramas</a:t>
            </a:r>
            <a:r>
              <a:rPr lang="es-EC" dirty="0" smtClean="0"/>
              <a:t> y tablas incluyan los datos del ensayo anterior. La solución es por lo tanto reiniciar el programa antes de realizar cualquier práctica.</a:t>
            </a:r>
          </a:p>
          <a:p>
            <a:r>
              <a:rPr lang="es-EC" dirty="0" smtClean="0"/>
              <a:t>Se ensayaron maderas, comprobando el funcionamiento en cargas pequeñas y adoquines de alta resistencia, en el 90% de la capacidad total del equipo</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93093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Nelson\AppData\Local\Microsoft\Windows\INetCache\Content.Word\IMG_814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1895" y="263581"/>
            <a:ext cx="4152900" cy="3114675"/>
          </a:xfrm>
          <a:prstGeom prst="rect">
            <a:avLst/>
          </a:prstGeom>
          <a:noFill/>
          <a:ln>
            <a:noFill/>
          </a:ln>
        </p:spPr>
      </p:pic>
      <p:graphicFrame>
        <p:nvGraphicFramePr>
          <p:cNvPr id="5" name="Gráfico 4"/>
          <p:cNvGraphicFramePr/>
          <p:nvPr>
            <p:extLst>
              <p:ext uri="{D42A27DB-BD31-4B8C-83A1-F6EECF244321}">
                <p14:modId xmlns:p14="http://schemas.microsoft.com/office/powerpoint/2010/main" val="558778026"/>
              </p:ext>
            </p:extLst>
          </p:nvPr>
        </p:nvGraphicFramePr>
        <p:xfrm>
          <a:off x="1366345" y="347892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2255912502"/>
              </p:ext>
            </p:extLst>
          </p:nvPr>
        </p:nvGraphicFramePr>
        <p:xfrm>
          <a:off x="7275292" y="3478924"/>
          <a:ext cx="4410075" cy="2628900"/>
        </p:xfrm>
        <a:graphic>
          <a:graphicData uri="http://schemas.openxmlformats.org/drawingml/2006/chart">
            <c:chart xmlns:c="http://schemas.openxmlformats.org/drawingml/2006/chart" xmlns:r="http://schemas.openxmlformats.org/officeDocument/2006/relationships" r:id="rId4"/>
          </a:graphicData>
        </a:graphic>
      </p:graphicFrame>
      <p:sp>
        <p:nvSpPr>
          <p:cNvPr id="7" name="Botón de acción: Inicio 6">
            <a:hlinkClick r:id="rId5" action="ppaction://hlinksldjump" highlightClick="1"/>
          </p:cNvPr>
          <p:cNvSpPr/>
          <p:nvPr/>
        </p:nvSpPr>
        <p:spPr>
          <a:xfrm>
            <a:off x="596463" y="6301771"/>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Disco magnético 7">
            <a:hlinkClick r:id="rId6" action="ppaction://hlinksldjump"/>
          </p:cNvPr>
          <p:cNvSpPr/>
          <p:nvPr/>
        </p:nvSpPr>
        <p:spPr>
          <a:xfrm>
            <a:off x="483476" y="5749159"/>
            <a:ext cx="277211" cy="23122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38903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ANÁLISIS ECONÓMICO Y FINANCIERO</a:t>
            </a:r>
            <a:endParaRPr lang="es-EC" b="1" u="sng" dirty="0"/>
          </a:p>
        </p:txBody>
      </p:sp>
      <p:sp>
        <p:nvSpPr>
          <p:cNvPr id="3" name="Marcador de contenido 2"/>
          <p:cNvSpPr>
            <a:spLocks noGrp="1"/>
          </p:cNvSpPr>
          <p:nvPr>
            <p:ph idx="1"/>
          </p:nvPr>
        </p:nvSpPr>
        <p:spPr/>
        <p:txBody>
          <a:bodyPr/>
          <a:lstStyle/>
          <a:p>
            <a:r>
              <a:rPr lang="es-EC" dirty="0" smtClean="0"/>
              <a:t>Costos Directos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958824579"/>
              </p:ext>
            </p:extLst>
          </p:nvPr>
        </p:nvGraphicFramePr>
        <p:xfrm>
          <a:off x="838200" y="2490617"/>
          <a:ext cx="5664834" cy="3420745"/>
        </p:xfrm>
        <a:graphic>
          <a:graphicData uri="http://schemas.openxmlformats.org/drawingml/2006/table">
            <a:tbl>
              <a:tblPr firstRow="1" firstCol="1" bandRow="1">
                <a:tableStyleId>{5C22544A-7EE6-4342-B048-85BDC9FD1C3A}</a:tableStyleId>
              </a:tblPr>
              <a:tblGrid>
                <a:gridCol w="1621611">
                  <a:extLst>
                    <a:ext uri="{9D8B030D-6E8A-4147-A177-3AD203B41FA5}">
                      <a16:colId xmlns:a16="http://schemas.microsoft.com/office/drawing/2014/main" val="15914633"/>
                    </a:ext>
                  </a:extLst>
                </a:gridCol>
                <a:gridCol w="1344564">
                  <a:extLst>
                    <a:ext uri="{9D8B030D-6E8A-4147-A177-3AD203B41FA5}">
                      <a16:colId xmlns:a16="http://schemas.microsoft.com/office/drawing/2014/main" val="2539542364"/>
                    </a:ext>
                  </a:extLst>
                </a:gridCol>
                <a:gridCol w="810805">
                  <a:extLst>
                    <a:ext uri="{9D8B030D-6E8A-4147-A177-3AD203B41FA5}">
                      <a16:colId xmlns:a16="http://schemas.microsoft.com/office/drawing/2014/main" val="285832806"/>
                    </a:ext>
                  </a:extLst>
                </a:gridCol>
                <a:gridCol w="810805">
                  <a:extLst>
                    <a:ext uri="{9D8B030D-6E8A-4147-A177-3AD203B41FA5}">
                      <a16:colId xmlns:a16="http://schemas.microsoft.com/office/drawing/2014/main" val="1325706328"/>
                    </a:ext>
                  </a:extLst>
                </a:gridCol>
                <a:gridCol w="1077049">
                  <a:extLst>
                    <a:ext uri="{9D8B030D-6E8A-4147-A177-3AD203B41FA5}">
                      <a16:colId xmlns:a16="http://schemas.microsoft.com/office/drawing/2014/main" val="2434219008"/>
                    </a:ext>
                  </a:extLst>
                </a:gridCol>
              </a:tblGrid>
              <a:tr h="390525">
                <a:tc>
                  <a:txBody>
                    <a:bodyPr/>
                    <a:lstStyle/>
                    <a:p>
                      <a:pPr algn="ctr">
                        <a:lnSpc>
                          <a:spcPct val="107000"/>
                        </a:lnSpc>
                        <a:spcAft>
                          <a:spcPts val="0"/>
                        </a:spcAft>
                      </a:pPr>
                      <a:r>
                        <a:rPr lang="es-EC" sz="1100">
                          <a:effectLst/>
                        </a:rPr>
                        <a:t>Nombre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Cargo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Valor Hora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Número de horas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Valor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27314248"/>
                  </a:ext>
                </a:extLst>
              </a:tr>
              <a:tr h="219075">
                <a:tc>
                  <a:txBody>
                    <a:bodyPr/>
                    <a:lstStyle/>
                    <a:p>
                      <a:pPr algn="l">
                        <a:lnSpc>
                          <a:spcPct val="107000"/>
                        </a:lnSpc>
                        <a:spcAft>
                          <a:spcPts val="0"/>
                        </a:spcAft>
                      </a:pPr>
                      <a:r>
                        <a:rPr lang="es-EC" sz="1100">
                          <a:effectLst/>
                        </a:rPr>
                        <a:t>Ingeniero José Pérez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Director del Proyecto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$ 13,90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$ 694,83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0259168"/>
                  </a:ext>
                </a:extLst>
              </a:tr>
              <a:tr h="260350">
                <a:tc>
                  <a:txBody>
                    <a:bodyPr/>
                    <a:lstStyle/>
                    <a:p>
                      <a:pPr algn="l">
                        <a:lnSpc>
                          <a:spcPct val="107000"/>
                        </a:lnSpc>
                        <a:spcAft>
                          <a:spcPts val="0"/>
                        </a:spcAft>
                      </a:pPr>
                      <a:r>
                        <a:rPr lang="es-EC" sz="1100">
                          <a:effectLst/>
                        </a:rPr>
                        <a:t>Ingeniero Francisco Navas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Docente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$ 5,88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$ 706,00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75391266"/>
                  </a:ext>
                </a:extLst>
              </a:tr>
              <a:tr h="256540">
                <a:tc>
                  <a:txBody>
                    <a:bodyPr/>
                    <a:lstStyle/>
                    <a:p>
                      <a:pPr algn="l">
                        <a:lnSpc>
                          <a:spcPct val="107000"/>
                        </a:lnSpc>
                        <a:spcAft>
                          <a:spcPts val="0"/>
                        </a:spcAft>
                      </a:pPr>
                      <a:r>
                        <a:rPr lang="es-EC" sz="1100">
                          <a:effectLst/>
                        </a:rPr>
                        <a:t>Ingeniero Roberty Velasco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Docente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$ 4,67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$ 9,35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842385"/>
                  </a:ext>
                </a:extLst>
              </a:tr>
              <a:tr h="261620">
                <a:tc>
                  <a:txBody>
                    <a:bodyPr/>
                    <a:lstStyle/>
                    <a:p>
                      <a:pPr algn="l">
                        <a:lnSpc>
                          <a:spcPct val="107000"/>
                        </a:lnSpc>
                        <a:spcAft>
                          <a:spcPts val="0"/>
                        </a:spcAft>
                      </a:pPr>
                      <a:r>
                        <a:rPr lang="es-EC" sz="1100">
                          <a:effectLst/>
                        </a:rPr>
                        <a:t>Ingeniero David Loza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Docente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$ 13,04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$ 65,18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38333660"/>
                  </a:ext>
                </a:extLst>
              </a:tr>
              <a:tr h="251460">
                <a:tc>
                  <a:txBody>
                    <a:bodyPr/>
                    <a:lstStyle/>
                    <a:p>
                      <a:pPr algn="l">
                        <a:lnSpc>
                          <a:spcPct val="107000"/>
                        </a:lnSpc>
                        <a:spcAft>
                          <a:spcPts val="0"/>
                        </a:spcAft>
                      </a:pPr>
                      <a:r>
                        <a:rPr lang="es-EC" sz="1100">
                          <a:effectLst/>
                        </a:rPr>
                        <a:t>Ingeniero Luis Echeverría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Docente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$ 12,69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$ 25,37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81451844"/>
                  </a:ext>
                </a:extLst>
              </a:tr>
              <a:tr h="256540">
                <a:tc>
                  <a:txBody>
                    <a:bodyPr/>
                    <a:lstStyle/>
                    <a:p>
                      <a:pPr algn="l">
                        <a:lnSpc>
                          <a:spcPct val="107000"/>
                        </a:lnSpc>
                        <a:spcAft>
                          <a:spcPts val="0"/>
                        </a:spcAft>
                      </a:pPr>
                      <a:r>
                        <a:rPr lang="es-EC" sz="1100">
                          <a:effectLst/>
                        </a:rPr>
                        <a:t>Ingeniero Luis Escobar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Docente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$ 8,33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$ 16,67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97614181"/>
                  </a:ext>
                </a:extLst>
              </a:tr>
              <a:tr h="251460">
                <a:tc>
                  <a:txBody>
                    <a:bodyPr/>
                    <a:lstStyle/>
                    <a:p>
                      <a:pPr algn="l">
                        <a:lnSpc>
                          <a:spcPct val="107000"/>
                        </a:lnSpc>
                        <a:spcAft>
                          <a:spcPts val="0"/>
                        </a:spcAft>
                      </a:pPr>
                      <a:r>
                        <a:rPr lang="es-EC" sz="1100">
                          <a:effectLst/>
                        </a:rPr>
                        <a:t>Ingeniero Byron Cortez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Docente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$ 8,33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$ 16,67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471580"/>
                  </a:ext>
                </a:extLst>
              </a:tr>
              <a:tr h="254635">
                <a:tc>
                  <a:txBody>
                    <a:bodyPr/>
                    <a:lstStyle/>
                    <a:p>
                      <a:pPr algn="l">
                        <a:lnSpc>
                          <a:spcPct val="107000"/>
                        </a:lnSpc>
                        <a:spcAft>
                          <a:spcPts val="0"/>
                        </a:spcAft>
                      </a:pPr>
                      <a:r>
                        <a:rPr lang="es-EC" sz="1100">
                          <a:effectLst/>
                        </a:rPr>
                        <a:t>Ingeniera Alejandra Albán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Docente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$ 5,05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$ 10,10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88275850"/>
                  </a:ext>
                </a:extLst>
              </a:tr>
              <a:tr h="259715">
                <a:tc>
                  <a:txBody>
                    <a:bodyPr/>
                    <a:lstStyle/>
                    <a:p>
                      <a:pPr algn="l">
                        <a:lnSpc>
                          <a:spcPct val="107000"/>
                        </a:lnSpc>
                        <a:spcAft>
                          <a:spcPts val="0"/>
                        </a:spcAft>
                      </a:pPr>
                      <a:r>
                        <a:rPr lang="es-EC" sz="1100">
                          <a:effectLst/>
                        </a:rPr>
                        <a:t>Sgto. Nelson Cárdenas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Personal del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$ 4,67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$ 46,74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2384369"/>
                  </a:ext>
                </a:extLst>
              </a:tr>
              <a:tr h="200025">
                <a:tc>
                  <a:txBody>
                    <a:bodyPr/>
                    <a:lstStyle/>
                    <a:p>
                      <a:pPr algn="l">
                        <a:lnSpc>
                          <a:spcPct val="107000"/>
                        </a:lnSpc>
                        <a:spcAft>
                          <a:spcPts val="0"/>
                        </a:spcAft>
                      </a:pPr>
                      <a:r>
                        <a:rPr lang="es-EC" sz="1100">
                          <a:effectLst/>
                        </a:rPr>
                        <a:t>Sgto. Humberto Bernis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Personal del DEEE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$ 4,67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$ 37,39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1340771"/>
                  </a:ext>
                </a:extLst>
              </a:tr>
              <a:tr h="200025">
                <a:tc>
                  <a:txBody>
                    <a:bodyPr/>
                    <a:lstStyle/>
                    <a:p>
                      <a:pPr algn="l">
                        <a:lnSpc>
                          <a:spcPct val="107000"/>
                        </a:lnSpc>
                        <a:spcAft>
                          <a:spcPts val="0"/>
                        </a:spcAft>
                      </a:pPr>
                      <a:r>
                        <a:rPr lang="es-EC" sz="1100">
                          <a:effectLst/>
                        </a:rPr>
                        <a:t>Sr. Nelson Núñez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100">
                          <a:effectLst/>
                        </a:rPr>
                        <a:t>Estudiante del DECEM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$ 1,50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100">
                          <a:effectLst/>
                        </a:rPr>
                        <a:t>$ 600,00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01352913"/>
                  </a:ext>
                </a:extLst>
              </a:tr>
              <a:tr h="200025">
                <a:tc gridSpan="4">
                  <a:txBody>
                    <a:bodyPr/>
                    <a:lstStyle/>
                    <a:p>
                      <a:pPr algn="ctr">
                        <a:lnSpc>
                          <a:spcPct val="107000"/>
                        </a:lnSpc>
                        <a:spcAft>
                          <a:spcPts val="0"/>
                        </a:spcAft>
                      </a:pPr>
                      <a:r>
                        <a:rPr lang="es-EC" sz="1100">
                          <a:effectLst/>
                        </a:rPr>
                        <a:t>Total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dirty="0">
                          <a:effectLst/>
                        </a:rPr>
                        <a:t>$ 2.228,30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4425543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33247421"/>
              </p:ext>
            </p:extLst>
          </p:nvPr>
        </p:nvGraphicFramePr>
        <p:xfrm>
          <a:off x="6875082" y="1765796"/>
          <a:ext cx="4478718" cy="4477472"/>
        </p:xfrm>
        <a:graphic>
          <a:graphicData uri="http://schemas.openxmlformats.org/drawingml/2006/table">
            <a:tbl>
              <a:tblPr firstRow="1" firstCol="1" bandRow="1">
                <a:tableStyleId>{5C22544A-7EE6-4342-B048-85BDC9FD1C3A}</a:tableStyleId>
              </a:tblPr>
              <a:tblGrid>
                <a:gridCol w="231049">
                  <a:extLst>
                    <a:ext uri="{9D8B030D-6E8A-4147-A177-3AD203B41FA5}">
                      <a16:colId xmlns:a16="http://schemas.microsoft.com/office/drawing/2014/main" val="4043223358"/>
                    </a:ext>
                  </a:extLst>
                </a:gridCol>
                <a:gridCol w="1480199">
                  <a:extLst>
                    <a:ext uri="{9D8B030D-6E8A-4147-A177-3AD203B41FA5}">
                      <a16:colId xmlns:a16="http://schemas.microsoft.com/office/drawing/2014/main" val="2965673001"/>
                    </a:ext>
                  </a:extLst>
                </a:gridCol>
                <a:gridCol w="529971">
                  <a:extLst>
                    <a:ext uri="{9D8B030D-6E8A-4147-A177-3AD203B41FA5}">
                      <a16:colId xmlns:a16="http://schemas.microsoft.com/office/drawing/2014/main" val="3298604433"/>
                    </a:ext>
                  </a:extLst>
                </a:gridCol>
                <a:gridCol w="724758">
                  <a:extLst>
                    <a:ext uri="{9D8B030D-6E8A-4147-A177-3AD203B41FA5}">
                      <a16:colId xmlns:a16="http://schemas.microsoft.com/office/drawing/2014/main" val="1627211686"/>
                    </a:ext>
                  </a:extLst>
                </a:gridCol>
                <a:gridCol w="787983">
                  <a:extLst>
                    <a:ext uri="{9D8B030D-6E8A-4147-A177-3AD203B41FA5}">
                      <a16:colId xmlns:a16="http://schemas.microsoft.com/office/drawing/2014/main" val="2835279834"/>
                    </a:ext>
                  </a:extLst>
                </a:gridCol>
                <a:gridCol w="724758">
                  <a:extLst>
                    <a:ext uri="{9D8B030D-6E8A-4147-A177-3AD203B41FA5}">
                      <a16:colId xmlns:a16="http://schemas.microsoft.com/office/drawing/2014/main" val="1017055567"/>
                    </a:ext>
                  </a:extLst>
                </a:gridCol>
              </a:tblGrid>
              <a:tr h="167359">
                <a:tc>
                  <a:txBody>
                    <a:bodyPr/>
                    <a:lstStyle/>
                    <a:p>
                      <a:pPr algn="ctr">
                        <a:lnSpc>
                          <a:spcPct val="107000"/>
                        </a:lnSpc>
                        <a:spcAft>
                          <a:spcPts val="0"/>
                        </a:spcAft>
                      </a:pPr>
                      <a:r>
                        <a:rPr lang="es-EC" sz="900">
                          <a:effectLst/>
                        </a:rPr>
                        <a:t>No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Descripción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Unidad</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Cantidad</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Costo Unitario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Costo Total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268657129"/>
                  </a:ext>
                </a:extLst>
              </a:tr>
              <a:tr h="167359">
                <a:tc>
                  <a:txBody>
                    <a:bodyPr/>
                    <a:lstStyle/>
                    <a:p>
                      <a:pPr algn="ctr">
                        <a:lnSpc>
                          <a:spcPct val="107000"/>
                        </a:lnSpc>
                        <a:spcAft>
                          <a:spcPts val="0"/>
                        </a:spcAft>
                      </a:pPr>
                      <a:r>
                        <a:rPr lang="es-EC" sz="900">
                          <a:effectLst/>
                        </a:rPr>
                        <a:t>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Acondicionador de señal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346,00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346,00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1689605297"/>
                  </a:ext>
                </a:extLst>
              </a:tr>
              <a:tr h="167359">
                <a:tc>
                  <a:txBody>
                    <a:bodyPr/>
                    <a:lstStyle/>
                    <a:p>
                      <a:pPr algn="ctr">
                        <a:lnSpc>
                          <a:spcPct val="107000"/>
                        </a:lnSpc>
                        <a:spcAft>
                          <a:spcPts val="0"/>
                        </a:spcAft>
                      </a:pPr>
                      <a:r>
                        <a:rPr lang="es-EC" sz="900">
                          <a:effectLst/>
                        </a:rPr>
                        <a:t>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Bisagras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4,50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4,50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5754348"/>
                  </a:ext>
                </a:extLst>
              </a:tr>
              <a:tr h="167359">
                <a:tc>
                  <a:txBody>
                    <a:bodyPr/>
                    <a:lstStyle/>
                    <a:p>
                      <a:pPr algn="ctr">
                        <a:lnSpc>
                          <a:spcPct val="107000"/>
                        </a:lnSpc>
                        <a:spcAft>
                          <a:spcPts val="0"/>
                        </a:spcAft>
                      </a:pPr>
                      <a:r>
                        <a:rPr lang="es-EC" sz="900">
                          <a:effectLst/>
                        </a:rPr>
                        <a:t>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Bornera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3877139404"/>
                  </a:ext>
                </a:extLst>
              </a:tr>
              <a:tr h="167359">
                <a:tc>
                  <a:txBody>
                    <a:bodyPr/>
                    <a:lstStyle/>
                    <a:p>
                      <a:pPr algn="ctr">
                        <a:lnSpc>
                          <a:spcPct val="107000"/>
                        </a:lnSpc>
                        <a:spcAft>
                          <a:spcPts val="0"/>
                        </a:spcAft>
                      </a:pPr>
                      <a:r>
                        <a:rPr lang="es-EC" sz="900">
                          <a:effectLst/>
                        </a:rPr>
                        <a:t>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Cable de poder</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8,00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1,20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9,60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4193119914"/>
                  </a:ext>
                </a:extLst>
              </a:tr>
              <a:tr h="167359">
                <a:tc>
                  <a:txBody>
                    <a:bodyPr/>
                    <a:lstStyle/>
                    <a:p>
                      <a:pPr algn="ctr">
                        <a:lnSpc>
                          <a:spcPct val="107000"/>
                        </a:lnSpc>
                        <a:spcAft>
                          <a:spcPts val="0"/>
                        </a:spcAft>
                      </a:pPr>
                      <a:r>
                        <a:rPr lang="es-EC" sz="900">
                          <a:effectLst/>
                        </a:rPr>
                        <a:t>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Cable de potenciómetro lineal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4,00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0,80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3,20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312725735"/>
                  </a:ext>
                </a:extLst>
              </a:tr>
              <a:tr h="167359">
                <a:tc>
                  <a:txBody>
                    <a:bodyPr/>
                    <a:lstStyle/>
                    <a:p>
                      <a:pPr algn="ctr">
                        <a:lnSpc>
                          <a:spcPct val="107000"/>
                        </a:lnSpc>
                        <a:spcAft>
                          <a:spcPts val="0"/>
                        </a:spcAft>
                      </a:pPr>
                      <a:r>
                        <a:rPr lang="es-EC" sz="900">
                          <a:effectLst/>
                        </a:rPr>
                        <a:t>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Cable de transmisor de presión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4,00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0,80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3,20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3098532335"/>
                  </a:ext>
                </a:extLst>
              </a:tr>
              <a:tr h="167359">
                <a:tc>
                  <a:txBody>
                    <a:bodyPr/>
                    <a:lstStyle/>
                    <a:p>
                      <a:pPr algn="ctr">
                        <a:lnSpc>
                          <a:spcPct val="107000"/>
                        </a:lnSpc>
                        <a:spcAft>
                          <a:spcPts val="0"/>
                        </a:spcAft>
                      </a:pPr>
                      <a:r>
                        <a:rPr lang="es-EC" sz="900">
                          <a:effectLst/>
                        </a:rPr>
                        <a:t>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Cable para fuentes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6,00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923878691"/>
                  </a:ext>
                </a:extLst>
              </a:tr>
              <a:tr h="167359">
                <a:tc>
                  <a:txBody>
                    <a:bodyPr/>
                    <a:lstStyle/>
                    <a:p>
                      <a:pPr algn="ctr">
                        <a:lnSpc>
                          <a:spcPct val="107000"/>
                        </a:lnSpc>
                        <a:spcAft>
                          <a:spcPts val="0"/>
                        </a:spcAft>
                      </a:pPr>
                      <a:r>
                        <a:rPr lang="es-EC" sz="900">
                          <a:effectLst/>
                        </a:rPr>
                        <a:t>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Chapa Delgada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065600338"/>
                  </a:ext>
                </a:extLst>
              </a:tr>
              <a:tr h="167359">
                <a:tc>
                  <a:txBody>
                    <a:bodyPr/>
                    <a:lstStyle/>
                    <a:p>
                      <a:pPr algn="ctr">
                        <a:lnSpc>
                          <a:spcPct val="107000"/>
                        </a:lnSpc>
                        <a:spcAft>
                          <a:spcPts val="0"/>
                        </a:spcAft>
                      </a:pPr>
                      <a:r>
                        <a:rPr lang="es-EC" sz="900">
                          <a:effectLst/>
                        </a:rPr>
                        <a:t>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Computadora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400,00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400,00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3545003597"/>
                  </a:ext>
                </a:extLst>
              </a:tr>
              <a:tr h="167359">
                <a:tc>
                  <a:txBody>
                    <a:bodyPr/>
                    <a:lstStyle/>
                    <a:p>
                      <a:pPr algn="ctr">
                        <a:lnSpc>
                          <a:spcPct val="107000"/>
                        </a:lnSpc>
                        <a:spcAft>
                          <a:spcPts val="0"/>
                        </a:spcAft>
                      </a:pPr>
                      <a:r>
                        <a:rPr lang="es-EC" sz="900">
                          <a:effectLst/>
                        </a:rPr>
                        <a:t>10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DAQ MX 6009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350,00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350,00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1436810825"/>
                  </a:ext>
                </a:extLst>
              </a:tr>
              <a:tr h="167359">
                <a:tc>
                  <a:txBody>
                    <a:bodyPr/>
                    <a:lstStyle/>
                    <a:p>
                      <a:pPr algn="ctr">
                        <a:lnSpc>
                          <a:spcPct val="107000"/>
                        </a:lnSpc>
                        <a:spcAft>
                          <a:spcPts val="0"/>
                        </a:spcAft>
                      </a:pPr>
                      <a:r>
                        <a:rPr lang="es-EC" sz="900">
                          <a:effectLst/>
                        </a:rPr>
                        <a:t>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Enchufe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3858747348"/>
                  </a:ext>
                </a:extLst>
              </a:tr>
              <a:tr h="167359">
                <a:tc>
                  <a:txBody>
                    <a:bodyPr/>
                    <a:lstStyle/>
                    <a:p>
                      <a:pPr algn="ctr">
                        <a:lnSpc>
                          <a:spcPct val="107000"/>
                        </a:lnSpc>
                        <a:spcAft>
                          <a:spcPts val="0"/>
                        </a:spcAft>
                      </a:pPr>
                      <a:r>
                        <a:rPr lang="es-EC" sz="900">
                          <a:effectLst/>
                        </a:rPr>
                        <a:t>12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Fuente Siemens Logo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95,00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95,00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46529449"/>
                  </a:ext>
                </a:extLst>
              </a:tr>
              <a:tr h="167359">
                <a:tc>
                  <a:txBody>
                    <a:bodyPr/>
                    <a:lstStyle/>
                    <a:p>
                      <a:pPr algn="ctr">
                        <a:lnSpc>
                          <a:spcPct val="107000"/>
                        </a:lnSpc>
                        <a:spcAft>
                          <a:spcPts val="0"/>
                        </a:spcAft>
                      </a:pPr>
                      <a:r>
                        <a:rPr lang="es-EC" sz="900">
                          <a:effectLst/>
                        </a:rPr>
                        <a:t>13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Fuente Siemens Sitop</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270,00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270,00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1283326469"/>
                  </a:ext>
                </a:extLst>
              </a:tr>
              <a:tr h="167359">
                <a:tc>
                  <a:txBody>
                    <a:bodyPr/>
                    <a:lstStyle/>
                    <a:p>
                      <a:pPr algn="ctr">
                        <a:lnSpc>
                          <a:spcPct val="107000"/>
                        </a:lnSpc>
                        <a:spcAft>
                          <a:spcPts val="0"/>
                        </a:spcAft>
                      </a:pPr>
                      <a:r>
                        <a:rPr lang="es-EC" sz="900">
                          <a:effectLst/>
                        </a:rPr>
                        <a:t>14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Papel Contact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6,00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4,50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27,00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1873439218"/>
                  </a:ext>
                </a:extLst>
              </a:tr>
              <a:tr h="167359">
                <a:tc>
                  <a:txBody>
                    <a:bodyPr/>
                    <a:lstStyle/>
                    <a:p>
                      <a:pPr algn="ctr">
                        <a:lnSpc>
                          <a:spcPct val="107000"/>
                        </a:lnSpc>
                        <a:spcAft>
                          <a:spcPts val="0"/>
                        </a:spcAft>
                      </a:pPr>
                      <a:r>
                        <a:rPr lang="es-EC" sz="900">
                          <a:effectLst/>
                        </a:rPr>
                        <a:t>15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Pernos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20,00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0,30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3,00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4106616001"/>
                  </a:ext>
                </a:extLst>
              </a:tr>
              <a:tr h="167359">
                <a:tc>
                  <a:txBody>
                    <a:bodyPr/>
                    <a:lstStyle/>
                    <a:p>
                      <a:pPr algn="ctr">
                        <a:lnSpc>
                          <a:spcPct val="107000"/>
                        </a:lnSpc>
                        <a:spcAft>
                          <a:spcPts val="0"/>
                        </a:spcAft>
                      </a:pPr>
                      <a:r>
                        <a:rPr lang="es-EC" sz="900">
                          <a:effectLst/>
                        </a:rPr>
                        <a:t>16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Policarbonato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7,00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7,00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472446732"/>
                  </a:ext>
                </a:extLst>
              </a:tr>
              <a:tr h="167359">
                <a:tc>
                  <a:txBody>
                    <a:bodyPr/>
                    <a:lstStyle/>
                    <a:p>
                      <a:pPr algn="ctr">
                        <a:lnSpc>
                          <a:spcPct val="107000"/>
                        </a:lnSpc>
                        <a:spcAft>
                          <a:spcPts val="0"/>
                        </a:spcAft>
                      </a:pPr>
                      <a:r>
                        <a:rPr lang="es-EC" sz="900">
                          <a:effectLst/>
                        </a:rPr>
                        <a:t>17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Potenciómetro Lineal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110,00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110,00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403203575"/>
                  </a:ext>
                </a:extLst>
              </a:tr>
              <a:tr h="167359">
                <a:tc>
                  <a:txBody>
                    <a:bodyPr/>
                    <a:lstStyle/>
                    <a:p>
                      <a:pPr algn="ctr">
                        <a:lnSpc>
                          <a:spcPct val="107000"/>
                        </a:lnSpc>
                        <a:spcAft>
                          <a:spcPts val="0"/>
                        </a:spcAft>
                      </a:pPr>
                      <a:r>
                        <a:rPr lang="es-EC" sz="900">
                          <a:effectLst/>
                        </a:rPr>
                        <a:t>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Prensa estopas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3,00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1,60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4,80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4169807537"/>
                  </a:ext>
                </a:extLst>
              </a:tr>
              <a:tr h="167359">
                <a:tc>
                  <a:txBody>
                    <a:bodyPr/>
                    <a:lstStyle/>
                    <a:p>
                      <a:pPr algn="ctr">
                        <a:lnSpc>
                          <a:spcPct val="107000"/>
                        </a:lnSpc>
                        <a:spcAft>
                          <a:spcPts val="0"/>
                        </a:spcAft>
                      </a:pPr>
                      <a:r>
                        <a:rPr lang="es-EC" sz="900">
                          <a:effectLst/>
                        </a:rPr>
                        <a:t>19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Racores o Fittings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4,00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5,00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42835429"/>
                  </a:ext>
                </a:extLst>
              </a:tr>
              <a:tr h="167359">
                <a:tc>
                  <a:txBody>
                    <a:bodyPr/>
                    <a:lstStyle/>
                    <a:p>
                      <a:pPr algn="ctr">
                        <a:lnSpc>
                          <a:spcPct val="107000"/>
                        </a:lnSpc>
                        <a:spcAft>
                          <a:spcPts val="0"/>
                        </a:spcAft>
                      </a:pPr>
                      <a:r>
                        <a:rPr lang="es-EC" sz="900">
                          <a:effectLst/>
                        </a:rPr>
                        <a:t>20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Remaches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2,00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0,07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0,14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898490886"/>
                  </a:ext>
                </a:extLst>
              </a:tr>
              <a:tr h="167359">
                <a:tc>
                  <a:txBody>
                    <a:bodyPr/>
                    <a:lstStyle/>
                    <a:p>
                      <a:pPr algn="ctr">
                        <a:lnSpc>
                          <a:spcPct val="107000"/>
                        </a:lnSpc>
                        <a:spcAft>
                          <a:spcPts val="0"/>
                        </a:spcAft>
                      </a:pPr>
                      <a:r>
                        <a:rPr lang="es-EC" sz="900">
                          <a:effectLst/>
                        </a:rPr>
                        <a:t>21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Teflón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2,50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2,50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3094927962"/>
                  </a:ext>
                </a:extLst>
              </a:tr>
              <a:tr h="167359">
                <a:tc>
                  <a:txBody>
                    <a:bodyPr/>
                    <a:lstStyle/>
                    <a:p>
                      <a:pPr algn="ctr">
                        <a:lnSpc>
                          <a:spcPct val="107000"/>
                        </a:lnSpc>
                        <a:spcAft>
                          <a:spcPts val="0"/>
                        </a:spcAft>
                      </a:pPr>
                      <a:r>
                        <a:rPr lang="es-EC" sz="900">
                          <a:effectLst/>
                        </a:rPr>
                        <a:t>22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Tool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44,00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44,00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12465419"/>
                  </a:ext>
                </a:extLst>
              </a:tr>
              <a:tr h="167359">
                <a:tc>
                  <a:txBody>
                    <a:bodyPr/>
                    <a:lstStyle/>
                    <a:p>
                      <a:pPr algn="ctr">
                        <a:lnSpc>
                          <a:spcPct val="107000"/>
                        </a:lnSpc>
                        <a:spcAft>
                          <a:spcPts val="0"/>
                        </a:spcAft>
                      </a:pPr>
                      <a:r>
                        <a:rPr lang="es-EC" sz="900">
                          <a:effectLst/>
                        </a:rPr>
                        <a:t>23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Transmisor de Presión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1.500,00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1.500,00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650158909"/>
                  </a:ext>
                </a:extLst>
              </a:tr>
              <a:tr h="167359">
                <a:tc>
                  <a:txBody>
                    <a:bodyPr/>
                    <a:lstStyle/>
                    <a:p>
                      <a:pPr algn="ctr">
                        <a:lnSpc>
                          <a:spcPct val="107000"/>
                        </a:lnSpc>
                        <a:spcAft>
                          <a:spcPts val="0"/>
                        </a:spcAft>
                      </a:pPr>
                      <a:r>
                        <a:rPr lang="es-EC" sz="900">
                          <a:effectLst/>
                        </a:rPr>
                        <a:t>24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Ventilador</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gn="ctr">
                        <a:lnSpc>
                          <a:spcPct val="107000"/>
                        </a:lnSpc>
                        <a:spcAft>
                          <a:spcPts val="0"/>
                        </a:spcAft>
                      </a:pPr>
                      <a:r>
                        <a:rPr lang="es-EC" sz="900">
                          <a:effectLst/>
                        </a:rPr>
                        <a:t>Unit.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1,00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27,00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          27,00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979848832"/>
                  </a:ext>
                </a:extLst>
              </a:tr>
              <a:tr h="167359">
                <a:tc>
                  <a:txBody>
                    <a:bodyPr/>
                    <a:lstStyle/>
                    <a:p>
                      <a:pPr>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Total 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tc>
                  <a:txBody>
                    <a:bodyPr/>
                    <a:lstStyle/>
                    <a:p>
                      <a:pPr>
                        <a:lnSpc>
                          <a:spcPct val="107000"/>
                        </a:lnSpc>
                        <a:spcAft>
                          <a:spcPts val="0"/>
                        </a:spcAft>
                      </a:pPr>
                      <a:r>
                        <a:rPr lang="es-EC" sz="900" dirty="0">
                          <a:effectLst/>
                        </a:rPr>
                        <a:t> $    3.262,74 </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42" marR="32542" marT="0" marB="0" anchor="b"/>
                </a:tc>
                <a:extLst>
                  <a:ext uri="{0D108BD9-81ED-4DB2-BD59-A6C34878D82A}">
                    <a16:rowId xmlns:a16="http://schemas.microsoft.com/office/drawing/2014/main" val="2612846216"/>
                  </a:ext>
                </a:extLst>
              </a:tr>
            </a:tbl>
          </a:graphicData>
        </a:graphic>
      </p:graphicFrame>
      <p:sp>
        <p:nvSpPr>
          <p:cNvPr id="6" name="Botón de acción: Inicio 5">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06442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41493478"/>
              </p:ext>
            </p:extLst>
          </p:nvPr>
        </p:nvGraphicFramePr>
        <p:xfrm>
          <a:off x="2891603" y="1971836"/>
          <a:ext cx="5777231" cy="1614492"/>
        </p:xfrm>
        <a:graphic>
          <a:graphicData uri="http://schemas.openxmlformats.org/drawingml/2006/table">
            <a:tbl>
              <a:tblPr firstRow="1" firstCol="1" bandRow="1">
                <a:tableStyleId>{5C22544A-7EE6-4342-B048-85BDC9FD1C3A}</a:tableStyleId>
              </a:tblPr>
              <a:tblGrid>
                <a:gridCol w="275651">
                  <a:extLst>
                    <a:ext uri="{9D8B030D-6E8A-4147-A177-3AD203B41FA5}">
                      <a16:colId xmlns:a16="http://schemas.microsoft.com/office/drawing/2014/main" val="141739385"/>
                    </a:ext>
                  </a:extLst>
                </a:gridCol>
                <a:gridCol w="2752060">
                  <a:extLst>
                    <a:ext uri="{9D8B030D-6E8A-4147-A177-3AD203B41FA5}">
                      <a16:colId xmlns:a16="http://schemas.microsoft.com/office/drawing/2014/main" val="2164802547"/>
                    </a:ext>
                  </a:extLst>
                </a:gridCol>
                <a:gridCol w="667532">
                  <a:extLst>
                    <a:ext uri="{9D8B030D-6E8A-4147-A177-3AD203B41FA5}">
                      <a16:colId xmlns:a16="http://schemas.microsoft.com/office/drawing/2014/main" val="1216698597"/>
                    </a:ext>
                  </a:extLst>
                </a:gridCol>
                <a:gridCol w="1135630">
                  <a:extLst>
                    <a:ext uri="{9D8B030D-6E8A-4147-A177-3AD203B41FA5}">
                      <a16:colId xmlns:a16="http://schemas.microsoft.com/office/drawing/2014/main" val="3666838403"/>
                    </a:ext>
                  </a:extLst>
                </a:gridCol>
                <a:gridCol w="946358">
                  <a:extLst>
                    <a:ext uri="{9D8B030D-6E8A-4147-A177-3AD203B41FA5}">
                      <a16:colId xmlns:a16="http://schemas.microsoft.com/office/drawing/2014/main" val="459085336"/>
                    </a:ext>
                  </a:extLst>
                </a:gridCol>
              </a:tblGrid>
              <a:tr h="81915">
                <a:tc>
                  <a:txBody>
                    <a:bodyPr/>
                    <a:lstStyle/>
                    <a:p>
                      <a:pPr algn="ctr">
                        <a:lnSpc>
                          <a:spcPct val="107000"/>
                        </a:lnSpc>
                        <a:spcAft>
                          <a:spcPts val="0"/>
                        </a:spcAft>
                      </a:pPr>
                      <a:r>
                        <a:rPr lang="es-EC" sz="11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Cantidad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Costo Unitario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Costo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2877892"/>
                  </a:ext>
                </a:extLst>
              </a:tr>
              <a:tr h="81915">
                <a:tc>
                  <a:txBody>
                    <a:bodyPr/>
                    <a:lstStyle/>
                    <a:p>
                      <a:pPr algn="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Construcción de la caja porta instrumentos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100">
                          <a:effectLst/>
                        </a:rPr>
                        <a:t> $             120,00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EC" sz="1100">
                          <a:effectLst/>
                        </a:rPr>
                        <a:t> $       120,00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61163207"/>
                  </a:ext>
                </a:extLst>
              </a:tr>
              <a:tr h="81915">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Construcción tope de fin de carrera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100">
                          <a:effectLst/>
                        </a:rPr>
                        <a:t> $               30,00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EC" sz="1100">
                          <a:effectLst/>
                        </a:rPr>
                        <a:t> $          30,00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7617883"/>
                  </a:ext>
                </a:extLst>
              </a:tr>
              <a:tr h="81915">
                <a:tc>
                  <a:txBody>
                    <a:bodyPr/>
                    <a:lstStyle/>
                    <a:p>
                      <a:pPr algn="r">
                        <a:lnSpc>
                          <a:spcPct val="107000"/>
                        </a:lnSpc>
                        <a:spcAft>
                          <a:spcPts val="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Preparación de los cables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100">
                          <a:effectLst/>
                        </a:rPr>
                        <a:t> $                 0,50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EC" sz="1100">
                          <a:effectLst/>
                        </a:rPr>
                        <a:t> $          13,00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97566136"/>
                  </a:ext>
                </a:extLst>
              </a:tr>
              <a:tr h="81915">
                <a:tc>
                  <a:txBody>
                    <a:bodyPr/>
                    <a:lstStyle/>
                    <a:p>
                      <a:pPr algn="r">
                        <a:lnSpc>
                          <a:spcPct val="107000"/>
                        </a:lnSpc>
                        <a:spcAft>
                          <a:spcPts val="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Conexionado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100">
                          <a:effectLst/>
                        </a:rPr>
                        <a:t> $                 0,50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EC" sz="1100">
                          <a:effectLst/>
                        </a:rPr>
                        <a:t> $          13,00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43571645"/>
                  </a:ext>
                </a:extLst>
              </a:tr>
              <a:tr h="81915">
                <a:tc>
                  <a:txBody>
                    <a:bodyPr/>
                    <a:lstStyle/>
                    <a:p>
                      <a:pPr algn="r">
                        <a:lnSpc>
                          <a:spcPct val="107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Calibración Manómetro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100">
                          <a:effectLst/>
                        </a:rPr>
                        <a:t> $               15,00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EC" sz="1100">
                          <a:effectLst/>
                        </a:rPr>
                        <a:t> $          15,00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15410305"/>
                  </a:ext>
                </a:extLst>
              </a:tr>
              <a:tr h="81915">
                <a:tc>
                  <a:txBody>
                    <a:bodyPr/>
                    <a:lstStyle/>
                    <a:p>
                      <a:pPr algn="r">
                        <a:lnSpc>
                          <a:spcPct val="107000"/>
                        </a:lnSpc>
                        <a:spcAft>
                          <a:spcPts val="0"/>
                        </a:spcAf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Calibración Transmisor de Presión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100">
                          <a:effectLst/>
                        </a:rPr>
                        <a:t> $               30,00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EC" sz="1100">
                          <a:effectLst/>
                        </a:rPr>
                        <a:t> $          30,00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13924861"/>
                  </a:ext>
                </a:extLst>
              </a:tr>
              <a:tr h="81915">
                <a:tc>
                  <a:txBody>
                    <a:bodyPr/>
                    <a:lstStyle/>
                    <a:p>
                      <a:pPr algn="r">
                        <a:lnSpc>
                          <a:spcPct val="107000"/>
                        </a:lnSpc>
                        <a:spcAft>
                          <a:spcPts val="0"/>
                        </a:spcAft>
                      </a:pPr>
                      <a:r>
                        <a:rPr lang="es-EC"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Calibración Potenciómetro Lineal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100">
                          <a:effectLst/>
                        </a:rPr>
                        <a:t> $               30,00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EC" sz="1100">
                          <a:effectLst/>
                        </a:rPr>
                        <a:t> $          30,00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4527392"/>
                  </a:ext>
                </a:extLst>
              </a:tr>
              <a:tr h="81915">
                <a:tc gridSpan="4">
                  <a:txBody>
                    <a:bodyPr/>
                    <a:lstStyle/>
                    <a:p>
                      <a:pPr algn="ctr">
                        <a:lnSpc>
                          <a:spcPct val="107000"/>
                        </a:lnSpc>
                        <a:spcAft>
                          <a:spcPts val="0"/>
                        </a:spcAft>
                      </a:pPr>
                      <a:r>
                        <a:rPr lang="es-EC" sz="1100">
                          <a:effectLst/>
                        </a:rPr>
                        <a:t>Total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dirty="0">
                          <a:effectLst/>
                        </a:rPr>
                        <a:t>$               251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6016128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8462497"/>
              </p:ext>
            </p:extLst>
          </p:nvPr>
        </p:nvGraphicFramePr>
        <p:xfrm>
          <a:off x="864366" y="3888664"/>
          <a:ext cx="4054475" cy="896939"/>
        </p:xfrm>
        <a:graphic>
          <a:graphicData uri="http://schemas.openxmlformats.org/drawingml/2006/table">
            <a:tbl>
              <a:tblPr firstRow="1" firstCol="1" bandRow="1">
                <a:tableStyleId>{5C22544A-7EE6-4342-B048-85BDC9FD1C3A}</a:tableStyleId>
              </a:tblPr>
              <a:tblGrid>
                <a:gridCol w="301625">
                  <a:extLst>
                    <a:ext uri="{9D8B030D-6E8A-4147-A177-3AD203B41FA5}">
                      <a16:colId xmlns:a16="http://schemas.microsoft.com/office/drawing/2014/main" val="870596349"/>
                    </a:ext>
                  </a:extLst>
                </a:gridCol>
                <a:gridCol w="897890">
                  <a:extLst>
                    <a:ext uri="{9D8B030D-6E8A-4147-A177-3AD203B41FA5}">
                      <a16:colId xmlns:a16="http://schemas.microsoft.com/office/drawing/2014/main" val="2133521240"/>
                    </a:ext>
                  </a:extLst>
                </a:gridCol>
                <a:gridCol w="896620">
                  <a:extLst>
                    <a:ext uri="{9D8B030D-6E8A-4147-A177-3AD203B41FA5}">
                      <a16:colId xmlns:a16="http://schemas.microsoft.com/office/drawing/2014/main" val="3425033710"/>
                    </a:ext>
                  </a:extLst>
                </a:gridCol>
                <a:gridCol w="961390">
                  <a:extLst>
                    <a:ext uri="{9D8B030D-6E8A-4147-A177-3AD203B41FA5}">
                      <a16:colId xmlns:a16="http://schemas.microsoft.com/office/drawing/2014/main" val="4036770143"/>
                    </a:ext>
                  </a:extLst>
                </a:gridCol>
                <a:gridCol w="996950">
                  <a:extLst>
                    <a:ext uri="{9D8B030D-6E8A-4147-A177-3AD203B41FA5}">
                      <a16:colId xmlns:a16="http://schemas.microsoft.com/office/drawing/2014/main" val="1395088646"/>
                    </a:ext>
                  </a:extLst>
                </a:gridCol>
              </a:tblGrid>
              <a:tr h="120015">
                <a:tc>
                  <a:txBody>
                    <a:bodyPr/>
                    <a:lstStyle/>
                    <a:p>
                      <a:pPr algn="ctr">
                        <a:lnSpc>
                          <a:spcPct val="107000"/>
                        </a:lnSpc>
                        <a:spcAft>
                          <a:spcPts val="0"/>
                        </a:spcAft>
                      </a:pPr>
                      <a:r>
                        <a:rPr lang="es-EC" sz="11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Cantidad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Costo unitario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Costo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34911162"/>
                  </a:ext>
                </a:extLst>
              </a:tr>
              <a:tr h="120015">
                <a:tc>
                  <a:txBody>
                    <a:bodyPr/>
                    <a:lstStyle/>
                    <a:p>
                      <a:pPr algn="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Aceite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                 4,20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               84,00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86323351"/>
                  </a:ext>
                </a:extLst>
              </a:tr>
              <a:tr h="120015">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Labview</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             200,00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             200,00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79396498"/>
                  </a:ext>
                </a:extLst>
              </a:tr>
              <a:tr h="120015">
                <a:tc gridSpan="4">
                  <a:txBody>
                    <a:bodyPr/>
                    <a:lstStyle/>
                    <a:p>
                      <a:pPr algn="ctr">
                        <a:lnSpc>
                          <a:spcPct val="107000"/>
                        </a:lnSpc>
                        <a:spcAft>
                          <a:spcPts val="0"/>
                        </a:spcAft>
                      </a:pPr>
                      <a:r>
                        <a:rPr lang="es-EC" sz="1100">
                          <a:effectLst/>
                        </a:rPr>
                        <a:t>Total 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dirty="0">
                          <a:effectLst/>
                        </a:rPr>
                        <a:t>$             284,00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0211497"/>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467993128"/>
              </p:ext>
            </p:extLst>
          </p:nvPr>
        </p:nvGraphicFramePr>
        <p:xfrm>
          <a:off x="6910244" y="3910725"/>
          <a:ext cx="3305810" cy="739775"/>
        </p:xfrm>
        <a:graphic>
          <a:graphicData uri="http://schemas.openxmlformats.org/drawingml/2006/table">
            <a:tbl>
              <a:tblPr firstRow="1" firstCol="1" bandRow="1">
                <a:tableStyleId>{5C22544A-7EE6-4342-B048-85BDC9FD1C3A}</a:tableStyleId>
              </a:tblPr>
              <a:tblGrid>
                <a:gridCol w="256540">
                  <a:extLst>
                    <a:ext uri="{9D8B030D-6E8A-4147-A177-3AD203B41FA5}">
                      <a16:colId xmlns:a16="http://schemas.microsoft.com/office/drawing/2014/main" val="856461111"/>
                    </a:ext>
                  </a:extLst>
                </a:gridCol>
                <a:gridCol w="763270">
                  <a:extLst>
                    <a:ext uri="{9D8B030D-6E8A-4147-A177-3AD203B41FA5}">
                      <a16:colId xmlns:a16="http://schemas.microsoft.com/office/drawing/2014/main" val="740178873"/>
                    </a:ext>
                  </a:extLst>
                </a:gridCol>
                <a:gridCol w="762000">
                  <a:extLst>
                    <a:ext uri="{9D8B030D-6E8A-4147-A177-3AD203B41FA5}">
                      <a16:colId xmlns:a16="http://schemas.microsoft.com/office/drawing/2014/main" val="1438308477"/>
                    </a:ext>
                  </a:extLst>
                </a:gridCol>
                <a:gridCol w="762000">
                  <a:extLst>
                    <a:ext uri="{9D8B030D-6E8A-4147-A177-3AD203B41FA5}">
                      <a16:colId xmlns:a16="http://schemas.microsoft.com/office/drawing/2014/main" val="598905451"/>
                    </a:ext>
                  </a:extLst>
                </a:gridCol>
                <a:gridCol w="762000">
                  <a:extLst>
                    <a:ext uri="{9D8B030D-6E8A-4147-A177-3AD203B41FA5}">
                      <a16:colId xmlns:a16="http://schemas.microsoft.com/office/drawing/2014/main" val="4119489434"/>
                    </a:ext>
                  </a:extLst>
                </a:gridCol>
              </a:tblGrid>
              <a:tr h="0">
                <a:tc>
                  <a:txBody>
                    <a:bodyPr/>
                    <a:lstStyle/>
                    <a:p>
                      <a:pPr>
                        <a:lnSpc>
                          <a:spcPct val="107000"/>
                        </a:lnSpc>
                        <a:spcAft>
                          <a:spcPts val="0"/>
                        </a:spcAft>
                      </a:pPr>
                      <a:r>
                        <a:rPr lang="es-EC" sz="11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Cantidad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dirty="0">
                          <a:effectLst/>
                        </a:rPr>
                        <a:t>Costo Unitario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Costo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13462009"/>
                  </a:ext>
                </a:extLst>
              </a:tr>
              <a:tr h="190500">
                <a:tc>
                  <a:txBody>
                    <a:bodyPr/>
                    <a:lstStyle/>
                    <a:p>
                      <a:pPr algn="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Probetas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          3,75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          37,5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36789790"/>
                  </a:ext>
                </a:extLst>
              </a:tr>
              <a:tr h="190500">
                <a:tc gridSpan="4">
                  <a:txBody>
                    <a:bodyPr/>
                    <a:lstStyle/>
                    <a:p>
                      <a:pPr algn="ctr">
                        <a:lnSpc>
                          <a:spcPct val="107000"/>
                        </a:lnSpc>
                        <a:spcAft>
                          <a:spcPts val="0"/>
                        </a:spcAft>
                      </a:pPr>
                      <a:r>
                        <a:rPr lang="es-EC" sz="1100">
                          <a:effectLst/>
                        </a:rPr>
                        <a:t>Total 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dirty="0">
                          <a:effectLst/>
                        </a:rPr>
                        <a:t>$          37,5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47056040"/>
                  </a:ext>
                </a:extLst>
              </a:tr>
            </a:tbl>
          </a:graphicData>
        </a:graphic>
      </p:graphicFrame>
      <mc:AlternateContent xmlns:mc="http://schemas.openxmlformats.org/markup-compatibility/2006" xmlns:a14="http://schemas.microsoft.com/office/drawing/2010/main">
        <mc:Choice Requires="a14">
          <p:sp>
            <p:nvSpPr>
              <p:cNvPr id="7" name="CuadroTexto 6"/>
              <p:cNvSpPr txBox="1"/>
              <p:nvPr/>
            </p:nvSpPr>
            <p:spPr>
              <a:xfrm>
                <a:off x="4918841" y="5255172"/>
                <a:ext cx="5297213" cy="646331"/>
              </a:xfrm>
              <a:prstGeom prst="rect">
                <a:avLst/>
              </a:prstGeom>
              <a:noFill/>
            </p:spPr>
            <p:txBody>
              <a:bodyPr wrap="square" rtlCol="0">
                <a:spAutoFit/>
              </a:bodyPr>
              <a:lstStyle/>
              <a:p>
                <a14:m>
                  <m:oMath xmlns:m="http://schemas.openxmlformats.org/officeDocument/2006/math">
                    <m:r>
                      <a:rPr lang="es-EC" i="1">
                        <a:latin typeface="Cambria Math" panose="02040503050406030204" pitchFamily="18" charset="0"/>
                      </a:rPr>
                      <m:t>𝑇𝐶𝐷</m:t>
                    </m:r>
                    <m:r>
                      <a:rPr lang="es-EC" i="1">
                        <a:latin typeface="Cambria Math" panose="02040503050406030204" pitchFamily="18" charset="0"/>
                      </a:rPr>
                      <m:t>=6.063,54 </m:t>
                    </m:r>
                    <m:r>
                      <a:rPr lang="es-EC" i="1">
                        <a:latin typeface="Cambria Math" panose="02040503050406030204" pitchFamily="18" charset="0"/>
                      </a:rPr>
                      <m:t>𝑈𝑆𝐷</m:t>
                    </m:r>
                  </m:oMath>
                </a14:m>
                <a:r>
                  <a:rPr lang="es-EC" dirty="0"/>
                  <a:t> </a:t>
                </a:r>
              </a:p>
              <a:p>
                <a:endParaRPr lang="es-EC"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918841" y="5255172"/>
                <a:ext cx="5297213" cy="646331"/>
              </a:xfrm>
              <a:prstGeom prst="rect">
                <a:avLst/>
              </a:prstGeom>
              <a:blipFill>
                <a:blip r:embed="rId2"/>
                <a:stretch>
                  <a:fillRect/>
                </a:stretch>
              </a:blipFill>
            </p:spPr>
            <p:txBody>
              <a:bodyPr/>
              <a:lstStyle/>
              <a:p>
                <a:r>
                  <a:rPr lang="es-EC">
                    <a:noFill/>
                  </a:rPr>
                  <a:t> </a:t>
                </a:r>
              </a:p>
            </p:txBody>
          </p:sp>
        </mc:Fallback>
      </mc:AlternateContent>
      <p:sp>
        <p:nvSpPr>
          <p:cNvPr id="8" name="Botón de acción: Inicio 7">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35128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3096" y="858673"/>
            <a:ext cx="10515600" cy="4351338"/>
          </a:xfrm>
        </p:spPr>
        <p:txBody>
          <a:bodyPr/>
          <a:lstStyle/>
          <a:p>
            <a:r>
              <a:rPr lang="es-EC" dirty="0" smtClean="0"/>
              <a:t>Costos Indirectos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476614395"/>
              </p:ext>
            </p:extLst>
          </p:nvPr>
        </p:nvGraphicFramePr>
        <p:xfrm>
          <a:off x="866983" y="1655350"/>
          <a:ext cx="5307965" cy="1076328"/>
        </p:xfrm>
        <a:graphic>
          <a:graphicData uri="http://schemas.openxmlformats.org/drawingml/2006/table">
            <a:tbl>
              <a:tblPr firstRow="1" firstCol="1" bandRow="1">
                <a:tableStyleId>{5C22544A-7EE6-4342-B048-85BDC9FD1C3A}</a:tableStyleId>
              </a:tblPr>
              <a:tblGrid>
                <a:gridCol w="280035">
                  <a:extLst>
                    <a:ext uri="{9D8B030D-6E8A-4147-A177-3AD203B41FA5}">
                      <a16:colId xmlns:a16="http://schemas.microsoft.com/office/drawing/2014/main" val="2328348728"/>
                    </a:ext>
                  </a:extLst>
                </a:gridCol>
                <a:gridCol w="2597150">
                  <a:extLst>
                    <a:ext uri="{9D8B030D-6E8A-4147-A177-3AD203B41FA5}">
                      <a16:colId xmlns:a16="http://schemas.microsoft.com/office/drawing/2014/main" val="763416175"/>
                    </a:ext>
                  </a:extLst>
                </a:gridCol>
                <a:gridCol w="630555">
                  <a:extLst>
                    <a:ext uri="{9D8B030D-6E8A-4147-A177-3AD203B41FA5}">
                      <a16:colId xmlns:a16="http://schemas.microsoft.com/office/drawing/2014/main" val="227295396"/>
                    </a:ext>
                  </a:extLst>
                </a:gridCol>
                <a:gridCol w="899795">
                  <a:extLst>
                    <a:ext uri="{9D8B030D-6E8A-4147-A177-3AD203B41FA5}">
                      <a16:colId xmlns:a16="http://schemas.microsoft.com/office/drawing/2014/main" val="3869625991"/>
                    </a:ext>
                  </a:extLst>
                </a:gridCol>
                <a:gridCol w="900430">
                  <a:extLst>
                    <a:ext uri="{9D8B030D-6E8A-4147-A177-3AD203B41FA5}">
                      <a16:colId xmlns:a16="http://schemas.microsoft.com/office/drawing/2014/main" val="3607096640"/>
                    </a:ext>
                  </a:extLst>
                </a:gridCol>
              </a:tblGrid>
              <a:tr h="100965">
                <a:tc>
                  <a:txBody>
                    <a:bodyPr/>
                    <a:lstStyle/>
                    <a:p>
                      <a:pPr>
                        <a:lnSpc>
                          <a:spcPct val="107000"/>
                        </a:lnSpc>
                        <a:spcAft>
                          <a:spcPts val="0"/>
                        </a:spcAft>
                      </a:pPr>
                      <a:r>
                        <a:rPr lang="es-EC" sz="11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Laboratorio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Tiempo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Valor Hora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Costo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9510883"/>
                  </a:ext>
                </a:extLst>
              </a:tr>
              <a:tr h="100965">
                <a:tc>
                  <a:txBody>
                    <a:bodyPr/>
                    <a:lstStyle/>
                    <a:p>
                      <a:pPr algn="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Laboratorio de Instrumentación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6,10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12,20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1853129"/>
                  </a:ext>
                </a:extLst>
              </a:tr>
              <a:tr h="100965">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Laboratorio de Mantenimiento Electrónico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4,89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24,45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6237632"/>
                  </a:ext>
                </a:extLst>
              </a:tr>
              <a:tr h="100965">
                <a:tc>
                  <a:txBody>
                    <a:bodyPr/>
                    <a:lstStyle/>
                    <a:p>
                      <a:pPr algn="r">
                        <a:lnSpc>
                          <a:spcPct val="107000"/>
                        </a:lnSpc>
                        <a:spcAft>
                          <a:spcPts val="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Laboratorio de Máquinas Herramientas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5,19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259,50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403775"/>
                  </a:ext>
                </a:extLst>
              </a:tr>
              <a:tr h="100965">
                <a:tc>
                  <a:txBody>
                    <a:bodyPr/>
                    <a:lstStyle/>
                    <a:p>
                      <a:pPr algn="r">
                        <a:lnSpc>
                          <a:spcPct val="107000"/>
                        </a:lnSpc>
                        <a:spcAft>
                          <a:spcPts val="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Laboratorio de Mecánica de Materiales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6,10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732,00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16367688"/>
                  </a:ext>
                </a:extLst>
              </a:tr>
              <a:tr h="100965">
                <a:tc gridSpan="4">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dirty="0">
                          <a:effectLst/>
                        </a:rPr>
                        <a:t> $    1.028,15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7903927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91890865"/>
              </p:ext>
            </p:extLst>
          </p:nvPr>
        </p:nvGraphicFramePr>
        <p:xfrm>
          <a:off x="866983" y="3034342"/>
          <a:ext cx="2697480" cy="1255716"/>
        </p:xfrm>
        <a:graphic>
          <a:graphicData uri="http://schemas.openxmlformats.org/drawingml/2006/table">
            <a:tbl>
              <a:tblPr firstRow="1" firstCol="1" bandRow="1">
                <a:tableStyleId>{5C22544A-7EE6-4342-B048-85BDC9FD1C3A}</a:tableStyleId>
              </a:tblPr>
              <a:tblGrid>
                <a:gridCol w="308610">
                  <a:extLst>
                    <a:ext uri="{9D8B030D-6E8A-4147-A177-3AD203B41FA5}">
                      <a16:colId xmlns:a16="http://schemas.microsoft.com/office/drawing/2014/main" val="2737114767"/>
                    </a:ext>
                  </a:extLst>
                </a:gridCol>
                <a:gridCol w="1488440">
                  <a:extLst>
                    <a:ext uri="{9D8B030D-6E8A-4147-A177-3AD203B41FA5}">
                      <a16:colId xmlns:a16="http://schemas.microsoft.com/office/drawing/2014/main" val="3388793640"/>
                    </a:ext>
                  </a:extLst>
                </a:gridCol>
                <a:gridCol w="900430">
                  <a:extLst>
                    <a:ext uri="{9D8B030D-6E8A-4147-A177-3AD203B41FA5}">
                      <a16:colId xmlns:a16="http://schemas.microsoft.com/office/drawing/2014/main" val="3468316830"/>
                    </a:ext>
                  </a:extLst>
                </a:gridCol>
              </a:tblGrid>
              <a:tr h="107315">
                <a:tc>
                  <a:txBody>
                    <a:bodyPr/>
                    <a:lstStyle/>
                    <a:p>
                      <a:pPr>
                        <a:lnSpc>
                          <a:spcPct val="107000"/>
                        </a:lnSpc>
                        <a:spcAft>
                          <a:spcPts val="0"/>
                        </a:spcAft>
                      </a:pPr>
                      <a:r>
                        <a:rPr lang="es-EC" sz="11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Rubro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Costo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7735321"/>
                  </a:ext>
                </a:extLst>
              </a:tr>
              <a:tr h="107315">
                <a:tc>
                  <a:txBody>
                    <a:bodyPr/>
                    <a:lstStyle/>
                    <a:p>
                      <a:pPr algn="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Suministros de Oficina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304,00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45536434"/>
                  </a:ext>
                </a:extLst>
              </a:tr>
              <a:tr h="107315">
                <a:tc>
                  <a:txBody>
                    <a:bodyPr/>
                    <a:lstStyle/>
                    <a:p>
                      <a:pPr algn="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Servicios básicos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52,00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9560975"/>
                  </a:ext>
                </a:extLst>
              </a:tr>
              <a:tr h="107315">
                <a:tc>
                  <a:txBody>
                    <a:bodyPr/>
                    <a:lstStyle/>
                    <a:p>
                      <a:pPr algn="r">
                        <a:lnSpc>
                          <a:spcPct val="107000"/>
                        </a:lnSpc>
                        <a:spcAft>
                          <a:spcPts val="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Internet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60,00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83234876"/>
                  </a:ext>
                </a:extLst>
              </a:tr>
              <a:tr h="107315">
                <a:tc>
                  <a:txBody>
                    <a:bodyPr/>
                    <a:lstStyle/>
                    <a:p>
                      <a:pPr algn="r">
                        <a:lnSpc>
                          <a:spcPct val="107000"/>
                        </a:lnSpc>
                        <a:spcAft>
                          <a:spcPts val="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Transporte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180,00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18808196"/>
                  </a:ext>
                </a:extLst>
              </a:tr>
              <a:tr h="107315">
                <a:tc>
                  <a:txBody>
                    <a:bodyPr/>
                    <a:lstStyle/>
                    <a:p>
                      <a:pPr algn="r">
                        <a:lnSpc>
                          <a:spcPct val="107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Otros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          50,00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7189532"/>
                  </a:ext>
                </a:extLst>
              </a:tr>
              <a:tr h="107315">
                <a:tc gridSpan="2">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spcAft>
                          <a:spcPts val="0"/>
                        </a:spcAft>
                      </a:pPr>
                      <a:r>
                        <a:rPr lang="es-EC" sz="1100" dirty="0">
                          <a:effectLst/>
                        </a:rPr>
                        <a:t> $       646,00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84536414"/>
                  </a:ext>
                </a:extLst>
              </a:tr>
            </a:tbl>
          </a:graphicData>
        </a:graphic>
      </p:graphicFrame>
      <mc:AlternateContent xmlns:mc="http://schemas.openxmlformats.org/markup-compatibility/2006" xmlns:a14="http://schemas.microsoft.com/office/drawing/2010/main">
        <mc:Choice Requires="a14">
          <p:sp>
            <p:nvSpPr>
              <p:cNvPr id="6" name="CuadroTexto 5"/>
              <p:cNvSpPr txBox="1"/>
              <p:nvPr/>
            </p:nvSpPr>
            <p:spPr>
              <a:xfrm>
                <a:off x="4466897" y="5210011"/>
                <a:ext cx="262758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𝑇𝐶𝐼</m:t>
                      </m:r>
                      <m:r>
                        <a:rPr lang="es-EC" i="1">
                          <a:latin typeface="Cambria Math" panose="02040503050406030204" pitchFamily="18" charset="0"/>
                        </a:rPr>
                        <m:t>=1.674,15 </m:t>
                      </m:r>
                      <m:r>
                        <a:rPr lang="es-EC" i="1">
                          <a:latin typeface="Cambria Math" panose="02040503050406030204" pitchFamily="18" charset="0"/>
                        </a:rPr>
                        <m:t>𝑈𝑆𝐷</m:t>
                      </m:r>
                    </m:oMath>
                  </m:oMathPara>
                </a14:m>
                <a:endParaRPr lang="es-EC" dirty="0"/>
              </a:p>
              <a:p>
                <a:endParaRPr lang="es-EC"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466897" y="5210011"/>
                <a:ext cx="2627586" cy="646331"/>
              </a:xfrm>
              <a:prstGeom prst="rect">
                <a:avLst/>
              </a:prstGeom>
              <a:blipFill>
                <a:blip r:embed="rId2"/>
                <a:stretch>
                  <a:fillRect/>
                </a:stretch>
              </a:blipFill>
            </p:spPr>
            <p:txBody>
              <a:bodyPr/>
              <a:lstStyle/>
              <a:p>
                <a:r>
                  <a:rPr lang="es-EC">
                    <a:noFill/>
                  </a:rPr>
                  <a:t> </a:t>
                </a:r>
              </a:p>
            </p:txBody>
          </p:sp>
        </mc:Fallback>
      </mc:AlternateContent>
      <p:sp>
        <p:nvSpPr>
          <p:cNvPr id="7" name="Botón de acción: Inicio 6">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57511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u="sng" dirty="0" smtClean="0"/>
              <a:t>CONCLUSIONES</a:t>
            </a:r>
            <a:endParaRPr lang="es-EC" b="1" u="sng" dirty="0"/>
          </a:p>
        </p:txBody>
      </p:sp>
      <p:sp>
        <p:nvSpPr>
          <p:cNvPr id="3" name="Marcador de contenido 2"/>
          <p:cNvSpPr>
            <a:spLocks noGrp="1"/>
          </p:cNvSpPr>
          <p:nvPr>
            <p:ph idx="1"/>
          </p:nvPr>
        </p:nvSpPr>
        <p:spPr/>
        <p:txBody>
          <a:bodyPr>
            <a:normAutofit/>
          </a:bodyPr>
          <a:lstStyle/>
          <a:p>
            <a:r>
              <a:rPr lang="es-EC" dirty="0"/>
              <a:t>Se cumplió con el objetivo, y se construyó y diseñó un sistema capaz de realizar diagramas relacionando las dos variables involucradas en tiempo real, además de mostrar los datos instantáneos, los valores máximos para cada variable, y una tabulación de los datos útil para realizar el análisis de los mismos.</a:t>
            </a:r>
          </a:p>
          <a:p>
            <a:r>
              <a:rPr lang="es-EC" dirty="0"/>
              <a:t>Se analizaron los sistemas que comprenden la prensa, tanto de forma didáctica, como de forma tecnológica, se determinó que es un equipo didácticamente útil para el estudiante y la universidad, pero que tecnológicamente, este equipo ya no está en vigencia.</a:t>
            </a:r>
          </a:p>
          <a:p>
            <a:r>
              <a:rPr lang="es-EC" dirty="0"/>
              <a:t>Para realizar el proyecto, se adquirió un Transmisor de Presión de 400 Bares, la capacidad máxima de la Prensa AMSLER en cien toneladas, alcanza un 60% de la capacidad total del Transmisor de Presión.</a:t>
            </a:r>
          </a:p>
          <a:p>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1308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67559"/>
            <a:ext cx="10515600" cy="5609404"/>
          </a:xfrm>
        </p:spPr>
        <p:txBody>
          <a:bodyPr>
            <a:normAutofit/>
          </a:bodyPr>
          <a:lstStyle/>
          <a:p>
            <a:r>
              <a:rPr lang="es-EC" dirty="0"/>
              <a:t>Se trabajó en el diseño y la construcción de los sistemas de medición de desplazamiento y fuerza, de forma que actualmente se posee un sistema didáctico, fácil de utilizar, y con equipos modernos, que adicionalmente agiliza la realización de las prácticas, y reduce el número de estudiantes que se requieren para efectuar las mediciones.</a:t>
            </a:r>
          </a:p>
          <a:p>
            <a:r>
              <a:rPr lang="es-EC" dirty="0"/>
              <a:t>Se programó una interfaz sencilla, con apoyos visuales, y pocos controles para facilitar </a:t>
            </a:r>
            <a:r>
              <a:rPr lang="es-EC" dirty="0" smtClean="0"/>
              <a:t>el </a:t>
            </a:r>
            <a:r>
              <a:rPr lang="es-EC" dirty="0"/>
              <a:t>uso por parte de los estudiantes</a:t>
            </a:r>
            <a:r>
              <a:rPr lang="es-EC" dirty="0" smtClean="0"/>
              <a:t>.</a:t>
            </a:r>
          </a:p>
          <a:p>
            <a:r>
              <a:rPr lang="es-EC" dirty="0"/>
              <a:t>Al realizar las pruebas de funcionamiento, nos basamos en los mismos materiales utilizados en las prácticas, adicionalmente, se comprobó el programa y los equipos al 90% de su capacidad máxima, ensayando adoquines de alta resistencia, obteniendo una respuesta positiva por parte de los equipos, tanto para cargas bajas, como para cargas altas.</a:t>
            </a:r>
          </a:p>
          <a:p>
            <a:pPr marL="0" indent="0">
              <a:buNone/>
            </a:pP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12622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u="sng" dirty="0" smtClean="0"/>
              <a:t>RECOMENDACIONES</a:t>
            </a:r>
            <a:endParaRPr lang="es-EC" dirty="0"/>
          </a:p>
        </p:txBody>
      </p:sp>
      <p:sp>
        <p:nvSpPr>
          <p:cNvPr id="3" name="Marcador de contenido 2"/>
          <p:cNvSpPr>
            <a:spLocks noGrp="1"/>
          </p:cNvSpPr>
          <p:nvPr>
            <p:ph idx="1"/>
          </p:nvPr>
        </p:nvSpPr>
        <p:spPr/>
        <p:txBody>
          <a:bodyPr>
            <a:normAutofit/>
          </a:bodyPr>
          <a:lstStyle/>
          <a:p>
            <a:r>
              <a:rPr lang="es-EC" dirty="0"/>
              <a:t>Para realizar la obtención de la curva característica, es recomendable realizar múltiples tomas de datos, posteriormente realizar un proceso estadístico y obtener los valores promedios, en base a estos valores hacer una regresión lineal, y obtenemos así la ecuación o característica estática de los sensores.</a:t>
            </a:r>
          </a:p>
          <a:p>
            <a:r>
              <a:rPr lang="es-EC" dirty="0"/>
              <a:t>Se recomienda que se evite el ingreso de polvo en las fuentes, ya que estas poseen en las caras de sus housings, agujeros para ventilación de sus componentes internos, y el polvo ingresará por estos espacios.</a:t>
            </a:r>
          </a:p>
          <a:p>
            <a:r>
              <a:rPr lang="es-EC" dirty="0"/>
              <a:t>Un aspecto muy importante a tomar en cuenta, las personas que realicen prácticas con la Prensa AMSLER de cien toneladas, llevarán los valores obtenidos en las prácticas, en dispositivos de almacenamiento portable, memorias USB, discos duros, etc. Más que una recomendación, es una exigencia que estos dispositivos se encuentren libres de virus, y adicionalmente que los mismos sean detenidos antes de ser extraídos.</a:t>
            </a:r>
          </a:p>
          <a:p>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9408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Definición del Problema</a:t>
            </a:r>
            <a:endParaRPr lang="es-EC" b="1" dirty="0"/>
          </a:p>
        </p:txBody>
      </p:sp>
      <p:sp>
        <p:nvSpPr>
          <p:cNvPr id="3" name="Marcador de contenido 2"/>
          <p:cNvSpPr>
            <a:spLocks noGrp="1"/>
          </p:cNvSpPr>
          <p:nvPr>
            <p:ph idx="1"/>
          </p:nvPr>
        </p:nvSpPr>
        <p:spPr/>
        <p:txBody>
          <a:bodyPr/>
          <a:lstStyle/>
          <a:p>
            <a:r>
              <a:rPr lang="es-EC" dirty="0" smtClean="0"/>
              <a:t>Se requiere de muchos alumnos para obtener los datos y operar la prensa, se realizan las prácticas de forma muy lenta y pausada</a:t>
            </a:r>
          </a:p>
          <a:p>
            <a:r>
              <a:rPr lang="es-EC" dirty="0" smtClean="0"/>
              <a:t>Para obtener el diagrama en Excel, se requiere de muchos pasos, por lo cual se puede tener una tendencia a la propagación de errores</a:t>
            </a:r>
          </a:p>
          <a:p>
            <a:r>
              <a:rPr lang="es-EC" dirty="0" smtClean="0"/>
              <a:t>El método de obtención de los datos es antiguo </a:t>
            </a:r>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Información 4">
            <a:hlinkClick r:id="rId3" action="ppaction://hlinksldjump" highlightClick="1"/>
          </p:cNvPr>
          <p:cNvSpPr/>
          <p:nvPr/>
        </p:nvSpPr>
        <p:spPr>
          <a:xfrm>
            <a:off x="1692166" y="6074979"/>
            <a:ext cx="336331" cy="2942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21611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muchas gracias"/>
          <p:cNvPicPr>
            <a:picLocks noChangeAspect="1" noChangeArrowheads="1"/>
          </p:cNvPicPr>
          <p:nvPr/>
        </p:nvPicPr>
        <p:blipFill rotWithShape="1">
          <a:blip r:embed="rId2">
            <a:extLst>
              <a:ext uri="{28A0092B-C50C-407E-A947-70E740481C1C}">
                <a14:useLocalDpi xmlns:a14="http://schemas.microsoft.com/office/drawing/2010/main" val="0"/>
              </a:ext>
            </a:extLst>
          </a:blip>
          <a:srcRect t="33084" b="34111"/>
          <a:stretch/>
        </p:blipFill>
        <p:spPr bwMode="auto">
          <a:xfrm>
            <a:off x="1955231" y="1734207"/>
            <a:ext cx="7668490" cy="3447393"/>
          </a:xfrm>
          <a:prstGeom prst="rect">
            <a:avLst/>
          </a:prstGeom>
          <a:noFill/>
          <a:extLst>
            <a:ext uri="{909E8E84-426E-40DD-AFC4-6F175D3DCCD1}">
              <a14:hiddenFill xmlns:a14="http://schemas.microsoft.com/office/drawing/2010/main">
                <a:solidFill>
                  <a:srgbClr val="FFFFFF"/>
                </a:solidFill>
              </a14:hiddenFill>
            </a:ext>
          </a:extLst>
        </p:spPr>
      </p:pic>
      <p:sp>
        <p:nvSpPr>
          <p:cNvPr id="5" name="Botón de acción: Inicio 4">
            <a:hlinkClick r:id="rId3"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1507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Alcance del Proyecto</a:t>
            </a:r>
            <a:endParaRPr lang="es-EC" b="1" dirty="0"/>
          </a:p>
        </p:txBody>
      </p:sp>
      <p:sp>
        <p:nvSpPr>
          <p:cNvPr id="3" name="Marcador de contenido 2"/>
          <p:cNvSpPr>
            <a:spLocks noGrp="1"/>
          </p:cNvSpPr>
          <p:nvPr>
            <p:ph idx="1"/>
          </p:nvPr>
        </p:nvSpPr>
        <p:spPr/>
        <p:txBody>
          <a:bodyPr/>
          <a:lstStyle/>
          <a:p>
            <a:r>
              <a:rPr lang="es-EC" dirty="0"/>
              <a:t>Diseñar, construir e implementar, nuevos sistemas de obtención de datos, utilizando tecnología de sensores, para facilitar y agilizar la realización de las distintas prácticas que se realizan en la prensa Amsler, del laboratorio de Mecánica de Materiales.</a:t>
            </a:r>
          </a:p>
          <a:p>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Información 4">
            <a:hlinkClick r:id="rId3" action="ppaction://hlinksldjump" highlightClick="1"/>
          </p:cNvPr>
          <p:cNvSpPr/>
          <p:nvPr/>
        </p:nvSpPr>
        <p:spPr>
          <a:xfrm>
            <a:off x="1692166" y="6074979"/>
            <a:ext cx="336331" cy="2942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99867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a:t>
            </a:r>
            <a:endParaRPr lang="es-EC" b="1" dirty="0"/>
          </a:p>
        </p:txBody>
      </p:sp>
      <p:sp>
        <p:nvSpPr>
          <p:cNvPr id="3" name="Marcador de contenido 2"/>
          <p:cNvSpPr>
            <a:spLocks noGrp="1"/>
          </p:cNvSpPr>
          <p:nvPr>
            <p:ph idx="1"/>
          </p:nvPr>
        </p:nvSpPr>
        <p:spPr/>
        <p:txBody>
          <a:bodyPr/>
          <a:lstStyle/>
          <a:p>
            <a:r>
              <a:rPr lang="es-EC" dirty="0"/>
              <a:t>Realizar el análisis, el diseño, y la construcción del sistema más viable, no solo económicamente, si no también tomando en cuenta las necesidades de los alumnos que 	realizarán las prácticas, a más de la facilidad de mantenimiento y confiabilidad de los 	sensores a emplearse.</a:t>
            </a:r>
          </a:p>
          <a:p>
            <a:r>
              <a:rPr lang="es-EC" dirty="0"/>
              <a:t>Elaborar el marco teórico de los sistemas Hidráulicos implicados en la prensa.</a:t>
            </a:r>
          </a:p>
          <a:p>
            <a:r>
              <a:rPr lang="es-EC" dirty="0"/>
              <a:t>Realizar un análisis y efectuar una comparación de la prensa AMSLER de cien toneladas</a:t>
            </a:r>
          </a:p>
          <a:p>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Información 4">
            <a:hlinkClick r:id="rId3" action="ppaction://hlinksldjump" highlightClick="1"/>
          </p:cNvPr>
          <p:cNvSpPr/>
          <p:nvPr/>
        </p:nvSpPr>
        <p:spPr>
          <a:xfrm>
            <a:off x="1692166" y="6074979"/>
            <a:ext cx="336331" cy="2942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21254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49821"/>
            <a:ext cx="10515600" cy="5483280"/>
          </a:xfrm>
        </p:spPr>
        <p:txBody>
          <a:bodyPr>
            <a:normAutofit/>
          </a:bodyPr>
          <a:lstStyle/>
          <a:p>
            <a:r>
              <a:rPr lang="es-EC" dirty="0"/>
              <a:t>Generar el diseño del sistema de medición de fuerza aplicada por la prensa</a:t>
            </a:r>
          </a:p>
          <a:p>
            <a:r>
              <a:rPr lang="es-EC" dirty="0"/>
              <a:t>Generar el diseño del sistema de medición de desplazamiento (compresión) en el objeto ensayado</a:t>
            </a:r>
          </a:p>
          <a:p>
            <a:r>
              <a:rPr lang="es-EC" dirty="0"/>
              <a:t>Realizar el diseño de los elementos mecánicos necesarios para adaptar el sistema graficador</a:t>
            </a:r>
          </a:p>
          <a:p>
            <a:r>
              <a:rPr lang="es-EC" dirty="0"/>
              <a:t>Realizar el diseño del sistema de adquisición de datos y utilización del software para la representación de los datos, de forma didáctica para el estudiante</a:t>
            </a:r>
          </a:p>
          <a:p>
            <a:r>
              <a:rPr lang="es-EC" dirty="0"/>
              <a:t>Construir los sistemas de medición de fuerza y desplazamiento, y el sistema de adquisición de datos </a:t>
            </a:r>
          </a:p>
          <a:p>
            <a:r>
              <a:rPr lang="es-EC" dirty="0"/>
              <a:t>Realizar y analizar las pruebas de funcionamiento de equipo con el nuevo sistema graficador, implementado</a:t>
            </a:r>
          </a:p>
          <a:p>
            <a:r>
              <a:rPr lang="es-EC" dirty="0"/>
              <a:t>Realizar el análisis económico de los costos del proyecto.</a:t>
            </a:r>
          </a:p>
          <a:p>
            <a:endParaRPr lang="es-EC" dirty="0"/>
          </a:p>
        </p:txBody>
      </p:sp>
      <p:sp>
        <p:nvSpPr>
          <p:cNvPr id="4" name="Botón de acción: Inicio 3">
            <a:hlinkClick r:id="rId2" action="ppaction://hlinksldjump" highlightClick="1"/>
          </p:cNvPr>
          <p:cNvSpPr/>
          <p:nvPr/>
        </p:nvSpPr>
        <p:spPr>
          <a:xfrm>
            <a:off x="838200" y="6074979"/>
            <a:ext cx="328448" cy="2942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Botón de acción: Información 4">
            <a:hlinkClick r:id="rId3" action="ppaction://hlinksldjump" highlightClick="1"/>
          </p:cNvPr>
          <p:cNvSpPr/>
          <p:nvPr/>
        </p:nvSpPr>
        <p:spPr>
          <a:xfrm>
            <a:off x="1692166" y="6074979"/>
            <a:ext cx="336331" cy="2942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40178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1559</TotalTime>
  <Words>3576</Words>
  <Application>Microsoft Office PowerPoint</Application>
  <PresentationFormat>Panorámica</PresentationFormat>
  <Paragraphs>518</Paragraphs>
  <Slides>60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60</vt:i4>
      </vt:variant>
    </vt:vector>
  </HeadingPairs>
  <TitlesOfParts>
    <vt:vector size="65" baseType="lpstr">
      <vt:lpstr>Calibri</vt:lpstr>
      <vt:lpstr>Calibri Light</vt:lpstr>
      <vt:lpstr>Cambria Math</vt:lpstr>
      <vt:lpstr>Times New Roman</vt:lpstr>
      <vt:lpstr>Retrospección</vt:lpstr>
      <vt:lpstr>Presentación de PowerPoint</vt:lpstr>
      <vt:lpstr>RESUMEN</vt:lpstr>
      <vt:lpstr>CONTENIDOS</vt:lpstr>
      <vt:lpstr>GENERALIDADES</vt:lpstr>
      <vt:lpstr>Presentación de PowerPoint</vt:lpstr>
      <vt:lpstr>Definición del Problema</vt:lpstr>
      <vt:lpstr>Alcance del Proyecto</vt:lpstr>
      <vt:lpstr>Objetivos</vt:lpstr>
      <vt:lpstr>Presentación de PowerPoint</vt:lpstr>
      <vt:lpstr>MARCO TEÓRICO</vt:lpstr>
      <vt:lpstr>Transmisor de Presión</vt:lpstr>
      <vt:lpstr>Presentación de PowerPoint</vt:lpstr>
      <vt:lpstr>Potenciómetro Lineal</vt:lpstr>
      <vt:lpstr>Presentación de PowerPoint</vt:lpstr>
      <vt:lpstr>Unidad de Adquisición de Datos</vt:lpstr>
      <vt:lpstr>Presentación de PowerPoint</vt:lpstr>
      <vt:lpstr>Acondicionador de Señales</vt:lpstr>
      <vt:lpstr>Presentación de PowerPoint</vt:lpstr>
      <vt:lpstr>Software Labview</vt:lpstr>
      <vt:lpstr>DIAGNÓSTICO DE LA SITUACIÓN ACTUAL DE LA PRENSA</vt:lpstr>
      <vt:lpstr>Sistema Hidráulico</vt:lpstr>
      <vt:lpstr>Presentación de PowerPoint</vt:lpstr>
      <vt:lpstr>Sistema de Medición</vt:lpstr>
      <vt:lpstr>Presentación de PowerPoint</vt:lpstr>
      <vt:lpstr>Sistema de Operación</vt:lpstr>
      <vt:lpstr>Presentación de PowerPoint</vt:lpstr>
      <vt:lpstr>Soporte</vt:lpstr>
      <vt:lpstr>DISEÑO</vt:lpstr>
      <vt:lpstr>Diseño del Sistema de Medición de Fuerza</vt:lpstr>
      <vt:lpstr>Presentación de PowerPoint</vt:lpstr>
      <vt:lpstr>Diseño del Sistema de Medición de Desplazamiento</vt:lpstr>
      <vt:lpstr>Presentación de PowerPoint</vt:lpstr>
      <vt:lpstr>Software</vt:lpstr>
      <vt:lpstr>Presentación de PowerPoint</vt:lpstr>
      <vt:lpstr>Presentación de PowerPoint</vt:lpstr>
      <vt:lpstr>Elementos de Acople</vt:lpstr>
      <vt:lpstr>CONSTRUCCIÓN</vt:lpstr>
      <vt:lpstr>Construcción del Sistema de Medición de Fuerza </vt:lpstr>
      <vt:lpstr>Presentación de PowerPoint</vt:lpstr>
      <vt:lpstr>Construcción del Sistema de Medición de Desplazamiento </vt:lpstr>
      <vt:lpstr>Construcción de Caja Porta Instrumentos</vt:lpstr>
      <vt:lpstr>Programación</vt:lpstr>
      <vt:lpstr>Generación de señal</vt:lpstr>
      <vt:lpstr>Filtrado de señal</vt:lpstr>
      <vt:lpstr>Manipulación de la señal</vt:lpstr>
      <vt:lpstr>Muestra de la señal</vt:lpstr>
      <vt:lpstr>Despliegue de valores máximos</vt:lpstr>
      <vt:lpstr>Diagrama</vt:lpstr>
      <vt:lpstr>Tabla</vt:lpstr>
      <vt:lpstr>Interfaz</vt:lpstr>
      <vt:lpstr>Diagrama de Bloques</vt:lpstr>
      <vt:lpstr>PRUEBAS DE FUNCIONAMIENTO</vt:lpstr>
      <vt:lpstr>Presentación de PowerPoint</vt:lpstr>
      <vt:lpstr>ANÁLISIS ECONÓMICO Y FINANCIERO</vt:lpstr>
      <vt:lpstr>Presentación de PowerPoint</vt:lpstr>
      <vt:lpstr>Presentación de PowerPoint</vt:lpstr>
      <vt:lpstr>CONCLUSIONES</vt:lpstr>
      <vt:lpstr>Presentación de PowerPoint</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Nelson</dc:creator>
  <cp:lastModifiedBy>Nelson</cp:lastModifiedBy>
  <cp:revision>61</cp:revision>
  <dcterms:created xsi:type="dcterms:W3CDTF">2018-08-02T14:53:23Z</dcterms:created>
  <dcterms:modified xsi:type="dcterms:W3CDTF">2018-10-16T16:21:04Z</dcterms:modified>
</cp:coreProperties>
</file>