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303" r:id="rId3"/>
    <p:sldId id="257" r:id="rId4"/>
    <p:sldId id="259" r:id="rId5"/>
    <p:sldId id="260" r:id="rId6"/>
    <p:sldId id="261" r:id="rId7"/>
    <p:sldId id="262" r:id="rId8"/>
    <p:sldId id="30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305" r:id="rId32"/>
    <p:sldId id="306" r:id="rId33"/>
    <p:sldId id="286" r:id="rId34"/>
    <p:sldId id="307" r:id="rId35"/>
    <p:sldId id="308" r:id="rId36"/>
    <p:sldId id="304"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CC00"/>
    <a:srgbClr val="FF5050"/>
    <a:srgbClr val="EAEA1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g"/></Relationships>
</file>

<file path=ppt/diagrams/_rels/data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_rels/data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eg"/><Relationship Id="rId4" Type="http://schemas.openxmlformats.org/officeDocument/2006/relationships/image" Target="../media/image37.jpg"/></Relationships>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g"/></Relationships>
</file>

<file path=ppt/diagrams/_rels/data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_rels/drawing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eg"/><Relationship Id="rId4" Type="http://schemas.openxmlformats.org/officeDocument/2006/relationships/image" Target="../media/image3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26A1E-650F-485E-8A55-925058C1DAC8}" type="doc">
      <dgm:prSet loTypeId="urn:microsoft.com/office/officeart/2005/8/layout/chevron1" loCatId="process" qsTypeId="urn:microsoft.com/office/officeart/2005/8/quickstyle/simple1" qsCatId="simple" csTypeId="urn:microsoft.com/office/officeart/2005/8/colors/accent5_2" csCatId="accent5" phldr="1"/>
      <dgm:spPr/>
    </dgm:pt>
    <dgm:pt modelId="{7A0E3D62-68EB-4779-B931-1B2267EA4C31}">
      <dgm:prSet phldrT="[Texto]" custT="1"/>
      <dgm:spPr/>
      <dgm:t>
        <a:bodyPr/>
        <a:lstStyle/>
        <a:p>
          <a:r>
            <a:rPr lang="es-EC" sz="4000" dirty="0" smtClean="0">
              <a:solidFill>
                <a:schemeClr val="tx1"/>
              </a:solidFill>
            </a:rPr>
            <a:t>Mayor participación en PGE: Ingresos por Impuesto</a:t>
          </a:r>
          <a:endParaRPr lang="es-EC" sz="4000" dirty="0">
            <a:solidFill>
              <a:schemeClr val="tx1"/>
            </a:solidFill>
          </a:endParaRPr>
        </a:p>
      </dgm:t>
    </dgm:pt>
    <dgm:pt modelId="{9BE5C8E3-0E98-42AF-BABE-4B0B44DEB20D}" type="parTrans" cxnId="{6B3DB855-A3B3-4AE3-AD45-3B6360A1EFF7}">
      <dgm:prSet/>
      <dgm:spPr/>
      <dgm:t>
        <a:bodyPr/>
        <a:lstStyle/>
        <a:p>
          <a:endParaRPr lang="es-EC" sz="1050"/>
        </a:p>
      </dgm:t>
    </dgm:pt>
    <dgm:pt modelId="{1D8ED624-24F5-4E92-B0A4-C0E65B4C7FB7}" type="sibTrans" cxnId="{6B3DB855-A3B3-4AE3-AD45-3B6360A1EFF7}">
      <dgm:prSet/>
      <dgm:spPr/>
      <dgm:t>
        <a:bodyPr/>
        <a:lstStyle/>
        <a:p>
          <a:endParaRPr lang="es-EC" sz="1050"/>
        </a:p>
      </dgm:t>
    </dgm:pt>
    <dgm:pt modelId="{A2F0CF6A-CB7B-4E0F-8A2C-2D78AF9A75F7}" type="pres">
      <dgm:prSet presAssocID="{9F126A1E-650F-485E-8A55-925058C1DAC8}" presName="Name0" presStyleCnt="0">
        <dgm:presLayoutVars>
          <dgm:dir/>
          <dgm:animLvl val="lvl"/>
          <dgm:resizeHandles val="exact"/>
        </dgm:presLayoutVars>
      </dgm:prSet>
      <dgm:spPr/>
    </dgm:pt>
    <dgm:pt modelId="{2633E3F6-E03B-4F18-9A8C-4812DEDA48AE}" type="pres">
      <dgm:prSet presAssocID="{7A0E3D62-68EB-4779-B931-1B2267EA4C31}" presName="parTxOnly" presStyleLbl="node1" presStyleIdx="0" presStyleCnt="1">
        <dgm:presLayoutVars>
          <dgm:chMax val="0"/>
          <dgm:chPref val="0"/>
          <dgm:bulletEnabled val="1"/>
        </dgm:presLayoutVars>
      </dgm:prSet>
      <dgm:spPr/>
      <dgm:t>
        <a:bodyPr/>
        <a:lstStyle/>
        <a:p>
          <a:endParaRPr lang="es-EC"/>
        </a:p>
      </dgm:t>
    </dgm:pt>
  </dgm:ptLst>
  <dgm:cxnLst>
    <dgm:cxn modelId="{6B3DB855-A3B3-4AE3-AD45-3B6360A1EFF7}" srcId="{9F126A1E-650F-485E-8A55-925058C1DAC8}" destId="{7A0E3D62-68EB-4779-B931-1B2267EA4C31}" srcOrd="0" destOrd="0" parTransId="{9BE5C8E3-0E98-42AF-BABE-4B0B44DEB20D}" sibTransId="{1D8ED624-24F5-4E92-B0A4-C0E65B4C7FB7}"/>
    <dgm:cxn modelId="{CC04433A-70F7-4207-B207-CF20B8FA348D}" type="presOf" srcId="{9F126A1E-650F-485E-8A55-925058C1DAC8}" destId="{A2F0CF6A-CB7B-4E0F-8A2C-2D78AF9A75F7}" srcOrd="0" destOrd="0" presId="urn:microsoft.com/office/officeart/2005/8/layout/chevron1"/>
    <dgm:cxn modelId="{61BC872B-BFAD-4D21-91F2-F2F73B684C33}" type="presOf" srcId="{7A0E3D62-68EB-4779-B931-1B2267EA4C31}" destId="{2633E3F6-E03B-4F18-9A8C-4812DEDA48AE}" srcOrd="0" destOrd="0" presId="urn:microsoft.com/office/officeart/2005/8/layout/chevron1"/>
    <dgm:cxn modelId="{3BD74064-D8CE-44E0-BD41-C4C756F3E498}" type="presParOf" srcId="{A2F0CF6A-CB7B-4E0F-8A2C-2D78AF9A75F7}" destId="{2633E3F6-E03B-4F18-9A8C-4812DEDA48A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626FB0-E9AE-499A-AAEF-FBA607DF4987}" type="doc">
      <dgm:prSet loTypeId="urn:microsoft.com/office/officeart/2008/layout/PictureAccentList" loCatId="list" qsTypeId="urn:microsoft.com/office/officeart/2005/8/quickstyle/simple1" qsCatId="simple" csTypeId="urn:microsoft.com/office/officeart/2005/8/colors/accent4_5" csCatId="accent4" phldr="1"/>
      <dgm:spPr/>
      <dgm:t>
        <a:bodyPr/>
        <a:lstStyle/>
        <a:p>
          <a:endParaRPr lang="es-EC"/>
        </a:p>
      </dgm:t>
    </dgm:pt>
    <dgm:pt modelId="{C19F39D4-6C6E-4E60-A192-7EE4500BCD3F}">
      <dgm:prSet phldrT="[Texto]"/>
      <dgm:spPr/>
      <dgm:t>
        <a:bodyPr/>
        <a:lstStyle/>
        <a:p>
          <a:r>
            <a:rPr lang="es-EC" dirty="0" smtClean="0">
              <a:solidFill>
                <a:schemeClr val="tx1"/>
              </a:solidFill>
            </a:rPr>
            <a:t>El estado es el beneficiado de fomentar cultura tributaria </a:t>
          </a:r>
          <a:endParaRPr lang="es-EC" dirty="0">
            <a:solidFill>
              <a:schemeClr val="tx1"/>
            </a:solidFill>
          </a:endParaRPr>
        </a:p>
      </dgm:t>
    </dgm:pt>
    <dgm:pt modelId="{866F0B98-19D7-4A3B-8F2D-FC59EEF7B51E}" type="parTrans" cxnId="{54A066ED-1BFF-4905-B3A4-DF16FF60F0ED}">
      <dgm:prSet/>
      <dgm:spPr/>
      <dgm:t>
        <a:bodyPr/>
        <a:lstStyle/>
        <a:p>
          <a:endParaRPr lang="es-EC">
            <a:solidFill>
              <a:schemeClr val="tx1"/>
            </a:solidFill>
          </a:endParaRPr>
        </a:p>
      </dgm:t>
    </dgm:pt>
    <dgm:pt modelId="{69368041-5160-4F38-BDEA-16679F1512D2}" type="sibTrans" cxnId="{54A066ED-1BFF-4905-B3A4-DF16FF60F0ED}">
      <dgm:prSet/>
      <dgm:spPr/>
      <dgm:t>
        <a:bodyPr/>
        <a:lstStyle/>
        <a:p>
          <a:endParaRPr lang="es-EC">
            <a:solidFill>
              <a:schemeClr val="tx1"/>
            </a:solidFill>
          </a:endParaRPr>
        </a:p>
      </dgm:t>
    </dgm:pt>
    <dgm:pt modelId="{6ED012B5-C4CA-45B1-B85D-74089A6158B3}">
      <dgm:prSet phldrT="[Texto]"/>
      <dgm:spPr/>
      <dgm:t>
        <a:bodyPr/>
        <a:lstStyle/>
        <a:p>
          <a:r>
            <a:rPr lang="es-EC" dirty="0" smtClean="0">
              <a:solidFill>
                <a:schemeClr val="tx1"/>
              </a:solidFill>
            </a:rPr>
            <a:t>El Estado debe corresponder con el comportamiento ético.</a:t>
          </a:r>
          <a:endParaRPr lang="es-EC" dirty="0">
            <a:solidFill>
              <a:schemeClr val="tx1"/>
            </a:solidFill>
          </a:endParaRPr>
        </a:p>
      </dgm:t>
    </dgm:pt>
    <dgm:pt modelId="{5F457A31-1C95-41B1-A46E-BD813CAE4A44}" type="parTrans" cxnId="{B419ED6F-D615-422B-B834-5654216B941B}">
      <dgm:prSet/>
      <dgm:spPr/>
      <dgm:t>
        <a:bodyPr/>
        <a:lstStyle/>
        <a:p>
          <a:endParaRPr lang="es-EC">
            <a:solidFill>
              <a:schemeClr val="tx1"/>
            </a:solidFill>
          </a:endParaRPr>
        </a:p>
      </dgm:t>
    </dgm:pt>
    <dgm:pt modelId="{B09AAC8B-C191-4C06-A8E6-48DD166EDD39}" type="sibTrans" cxnId="{B419ED6F-D615-422B-B834-5654216B941B}">
      <dgm:prSet/>
      <dgm:spPr/>
      <dgm:t>
        <a:bodyPr/>
        <a:lstStyle/>
        <a:p>
          <a:endParaRPr lang="es-EC">
            <a:solidFill>
              <a:schemeClr val="tx1"/>
            </a:solidFill>
          </a:endParaRPr>
        </a:p>
      </dgm:t>
    </dgm:pt>
    <dgm:pt modelId="{0D159563-9A7F-47AE-893E-D1CEC32FAD96}">
      <dgm:prSet phldrT="[Texto]"/>
      <dgm:spPr/>
      <dgm:t>
        <a:bodyPr/>
        <a:lstStyle/>
        <a:p>
          <a:r>
            <a:rPr lang="es-EC" dirty="0" smtClean="0">
              <a:solidFill>
                <a:schemeClr val="tx1"/>
              </a:solidFill>
            </a:rPr>
            <a:t>Teoría de la Cultura Tributaria</a:t>
          </a:r>
          <a:endParaRPr lang="es-EC" dirty="0">
            <a:solidFill>
              <a:schemeClr val="tx1"/>
            </a:solidFill>
          </a:endParaRPr>
        </a:p>
      </dgm:t>
    </dgm:pt>
    <dgm:pt modelId="{D1EA1A18-8826-4FA9-A6F4-0CC8D3AD51DA}" type="sibTrans" cxnId="{8739F75D-A91B-41E6-AA40-CE5C59D055D5}">
      <dgm:prSet/>
      <dgm:spPr/>
      <dgm:t>
        <a:bodyPr/>
        <a:lstStyle/>
        <a:p>
          <a:endParaRPr lang="es-EC">
            <a:solidFill>
              <a:schemeClr val="tx1"/>
            </a:solidFill>
          </a:endParaRPr>
        </a:p>
      </dgm:t>
    </dgm:pt>
    <dgm:pt modelId="{ED6FCACE-31DD-4F82-97E5-96C6AA1CBE75}" type="parTrans" cxnId="{8739F75D-A91B-41E6-AA40-CE5C59D055D5}">
      <dgm:prSet/>
      <dgm:spPr/>
      <dgm:t>
        <a:bodyPr/>
        <a:lstStyle/>
        <a:p>
          <a:endParaRPr lang="es-EC">
            <a:solidFill>
              <a:schemeClr val="tx1"/>
            </a:solidFill>
          </a:endParaRPr>
        </a:p>
      </dgm:t>
    </dgm:pt>
    <dgm:pt modelId="{86ED7CBE-79DD-4DAD-A16F-FE6E6EA24FA5}" type="pres">
      <dgm:prSet presAssocID="{AD626FB0-E9AE-499A-AAEF-FBA607DF4987}" presName="layout" presStyleCnt="0">
        <dgm:presLayoutVars>
          <dgm:chMax/>
          <dgm:chPref/>
          <dgm:dir/>
          <dgm:animOne val="branch"/>
          <dgm:animLvl val="lvl"/>
          <dgm:resizeHandles/>
        </dgm:presLayoutVars>
      </dgm:prSet>
      <dgm:spPr/>
      <dgm:t>
        <a:bodyPr/>
        <a:lstStyle/>
        <a:p>
          <a:endParaRPr lang="es-EC"/>
        </a:p>
      </dgm:t>
    </dgm:pt>
    <dgm:pt modelId="{4CF6F370-4C03-4735-AB57-B35CB5CCB65D}" type="pres">
      <dgm:prSet presAssocID="{0D159563-9A7F-47AE-893E-D1CEC32FAD96}" presName="root" presStyleCnt="0">
        <dgm:presLayoutVars>
          <dgm:chMax/>
          <dgm:chPref val="4"/>
        </dgm:presLayoutVars>
      </dgm:prSet>
      <dgm:spPr/>
    </dgm:pt>
    <dgm:pt modelId="{760D1B20-037F-43C4-81BE-406FF7679160}" type="pres">
      <dgm:prSet presAssocID="{0D159563-9A7F-47AE-893E-D1CEC32FAD96}" presName="rootComposite" presStyleCnt="0">
        <dgm:presLayoutVars/>
      </dgm:prSet>
      <dgm:spPr/>
    </dgm:pt>
    <dgm:pt modelId="{755B20B3-0EC8-4D21-98C5-99D4AF186C9C}" type="pres">
      <dgm:prSet presAssocID="{0D159563-9A7F-47AE-893E-D1CEC32FAD96}" presName="rootText" presStyleLbl="node0" presStyleIdx="0" presStyleCnt="1">
        <dgm:presLayoutVars>
          <dgm:chMax/>
          <dgm:chPref val="4"/>
        </dgm:presLayoutVars>
      </dgm:prSet>
      <dgm:spPr/>
      <dgm:t>
        <a:bodyPr/>
        <a:lstStyle/>
        <a:p>
          <a:endParaRPr lang="es-EC"/>
        </a:p>
      </dgm:t>
    </dgm:pt>
    <dgm:pt modelId="{184DDAD5-4195-495E-86F1-B1D9B059E4CC}" type="pres">
      <dgm:prSet presAssocID="{0D159563-9A7F-47AE-893E-D1CEC32FAD96}" presName="childShape" presStyleCnt="0">
        <dgm:presLayoutVars>
          <dgm:chMax val="0"/>
          <dgm:chPref val="0"/>
        </dgm:presLayoutVars>
      </dgm:prSet>
      <dgm:spPr/>
    </dgm:pt>
    <dgm:pt modelId="{6B7E898C-9DCA-4949-88BE-15B53690EC62}" type="pres">
      <dgm:prSet presAssocID="{C19F39D4-6C6E-4E60-A192-7EE4500BCD3F}" presName="childComposite" presStyleCnt="0">
        <dgm:presLayoutVars>
          <dgm:chMax val="0"/>
          <dgm:chPref val="0"/>
        </dgm:presLayoutVars>
      </dgm:prSet>
      <dgm:spPr/>
    </dgm:pt>
    <dgm:pt modelId="{5A0FF20E-A459-46A9-A0AC-E2842A7B8279}" type="pres">
      <dgm:prSet presAssocID="{C19F39D4-6C6E-4E60-A192-7EE4500BCD3F}" presName="Image" presStyleLbl="node1" presStyleIdx="0" presStyleCnt="2" custScaleX="131243" custScaleY="11930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E5763191-929E-4027-9814-9BFE1CB157AD}" type="pres">
      <dgm:prSet presAssocID="{C19F39D4-6C6E-4E60-A192-7EE4500BCD3F}" presName="childText" presStyleLbl="lnNode1" presStyleIdx="0" presStyleCnt="2" custScaleX="90940">
        <dgm:presLayoutVars>
          <dgm:chMax val="0"/>
          <dgm:chPref val="0"/>
          <dgm:bulletEnabled val="1"/>
        </dgm:presLayoutVars>
      </dgm:prSet>
      <dgm:spPr/>
      <dgm:t>
        <a:bodyPr/>
        <a:lstStyle/>
        <a:p>
          <a:endParaRPr lang="es-EC"/>
        </a:p>
      </dgm:t>
    </dgm:pt>
    <dgm:pt modelId="{400BFE44-CDFE-4D2A-BE3D-AEF1937BA3DD}" type="pres">
      <dgm:prSet presAssocID="{6ED012B5-C4CA-45B1-B85D-74089A6158B3}" presName="childComposite" presStyleCnt="0">
        <dgm:presLayoutVars>
          <dgm:chMax val="0"/>
          <dgm:chPref val="0"/>
        </dgm:presLayoutVars>
      </dgm:prSet>
      <dgm:spPr/>
    </dgm:pt>
    <dgm:pt modelId="{C9743A6A-0D3F-4D8F-8694-B536FB44CE15}" type="pres">
      <dgm:prSet presAssocID="{6ED012B5-C4CA-45B1-B85D-74089A6158B3}" presName="Image" presStyleLbl="node1" presStyleIdx="1" presStyleCnt="2" custScaleX="131243" custScaleY="119309"/>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t>
        <a:bodyPr/>
        <a:lstStyle/>
        <a:p>
          <a:endParaRPr lang="es-EC"/>
        </a:p>
      </dgm:t>
    </dgm:pt>
    <dgm:pt modelId="{804C564A-0331-4AB0-A3FC-59E2283E0F77}" type="pres">
      <dgm:prSet presAssocID="{6ED012B5-C4CA-45B1-B85D-74089A6158B3}" presName="childText" presStyleLbl="lnNode1" presStyleIdx="1" presStyleCnt="2" custScaleX="90940">
        <dgm:presLayoutVars>
          <dgm:chMax val="0"/>
          <dgm:chPref val="0"/>
          <dgm:bulletEnabled val="1"/>
        </dgm:presLayoutVars>
      </dgm:prSet>
      <dgm:spPr/>
      <dgm:t>
        <a:bodyPr/>
        <a:lstStyle/>
        <a:p>
          <a:endParaRPr lang="es-EC"/>
        </a:p>
      </dgm:t>
    </dgm:pt>
  </dgm:ptLst>
  <dgm:cxnLst>
    <dgm:cxn modelId="{54A066ED-1BFF-4905-B3A4-DF16FF60F0ED}" srcId="{0D159563-9A7F-47AE-893E-D1CEC32FAD96}" destId="{C19F39D4-6C6E-4E60-A192-7EE4500BCD3F}" srcOrd="0" destOrd="0" parTransId="{866F0B98-19D7-4A3B-8F2D-FC59EEF7B51E}" sibTransId="{69368041-5160-4F38-BDEA-16679F1512D2}"/>
    <dgm:cxn modelId="{DB91F4A2-8E22-4F81-B62E-00187A36F604}" type="presOf" srcId="{C19F39D4-6C6E-4E60-A192-7EE4500BCD3F}" destId="{E5763191-929E-4027-9814-9BFE1CB157AD}" srcOrd="0" destOrd="0" presId="urn:microsoft.com/office/officeart/2008/layout/PictureAccentList"/>
    <dgm:cxn modelId="{1735B934-F3D2-47F9-8BDF-F11DB0C6EF14}" type="presOf" srcId="{6ED012B5-C4CA-45B1-B85D-74089A6158B3}" destId="{804C564A-0331-4AB0-A3FC-59E2283E0F77}" srcOrd="0" destOrd="0" presId="urn:microsoft.com/office/officeart/2008/layout/PictureAccentList"/>
    <dgm:cxn modelId="{B419ED6F-D615-422B-B834-5654216B941B}" srcId="{0D159563-9A7F-47AE-893E-D1CEC32FAD96}" destId="{6ED012B5-C4CA-45B1-B85D-74089A6158B3}" srcOrd="1" destOrd="0" parTransId="{5F457A31-1C95-41B1-A46E-BD813CAE4A44}" sibTransId="{B09AAC8B-C191-4C06-A8E6-48DD166EDD39}"/>
    <dgm:cxn modelId="{51794AD5-D772-404B-ABB9-1B65B0970052}" type="presOf" srcId="{0D159563-9A7F-47AE-893E-D1CEC32FAD96}" destId="{755B20B3-0EC8-4D21-98C5-99D4AF186C9C}" srcOrd="0" destOrd="0" presId="urn:microsoft.com/office/officeart/2008/layout/PictureAccentList"/>
    <dgm:cxn modelId="{8739F75D-A91B-41E6-AA40-CE5C59D055D5}" srcId="{AD626FB0-E9AE-499A-AAEF-FBA607DF4987}" destId="{0D159563-9A7F-47AE-893E-D1CEC32FAD96}" srcOrd="0" destOrd="0" parTransId="{ED6FCACE-31DD-4F82-97E5-96C6AA1CBE75}" sibTransId="{D1EA1A18-8826-4FA9-A6F4-0CC8D3AD51DA}"/>
    <dgm:cxn modelId="{095367F6-DAC2-4905-8E59-6F241EC76D87}" type="presOf" srcId="{AD626FB0-E9AE-499A-AAEF-FBA607DF4987}" destId="{86ED7CBE-79DD-4DAD-A16F-FE6E6EA24FA5}" srcOrd="0" destOrd="0" presId="urn:microsoft.com/office/officeart/2008/layout/PictureAccentList"/>
    <dgm:cxn modelId="{970B73FF-4C79-4608-A2FC-C178C77F7F37}" type="presParOf" srcId="{86ED7CBE-79DD-4DAD-A16F-FE6E6EA24FA5}" destId="{4CF6F370-4C03-4735-AB57-B35CB5CCB65D}" srcOrd="0" destOrd="0" presId="urn:microsoft.com/office/officeart/2008/layout/PictureAccentList"/>
    <dgm:cxn modelId="{E0ABC514-5B9D-47CD-85E4-DC597258DF7A}" type="presParOf" srcId="{4CF6F370-4C03-4735-AB57-B35CB5CCB65D}" destId="{760D1B20-037F-43C4-81BE-406FF7679160}" srcOrd="0" destOrd="0" presId="urn:microsoft.com/office/officeart/2008/layout/PictureAccentList"/>
    <dgm:cxn modelId="{C36BA136-8D0A-4EF3-8C9B-7F3BFECE9A35}" type="presParOf" srcId="{760D1B20-037F-43C4-81BE-406FF7679160}" destId="{755B20B3-0EC8-4D21-98C5-99D4AF186C9C}" srcOrd="0" destOrd="0" presId="urn:microsoft.com/office/officeart/2008/layout/PictureAccentList"/>
    <dgm:cxn modelId="{14855DF8-0B7C-42FD-8AF3-95AAB1AA74C6}" type="presParOf" srcId="{4CF6F370-4C03-4735-AB57-B35CB5CCB65D}" destId="{184DDAD5-4195-495E-86F1-B1D9B059E4CC}" srcOrd="1" destOrd="0" presId="urn:microsoft.com/office/officeart/2008/layout/PictureAccentList"/>
    <dgm:cxn modelId="{079CC1FB-F614-474B-9610-1C1667B68AEF}" type="presParOf" srcId="{184DDAD5-4195-495E-86F1-B1D9B059E4CC}" destId="{6B7E898C-9DCA-4949-88BE-15B53690EC62}" srcOrd="0" destOrd="0" presId="urn:microsoft.com/office/officeart/2008/layout/PictureAccentList"/>
    <dgm:cxn modelId="{E4592113-7EDB-4AF1-8F9C-FFA57130C60C}" type="presParOf" srcId="{6B7E898C-9DCA-4949-88BE-15B53690EC62}" destId="{5A0FF20E-A459-46A9-A0AC-E2842A7B8279}" srcOrd="0" destOrd="0" presId="urn:microsoft.com/office/officeart/2008/layout/PictureAccentList"/>
    <dgm:cxn modelId="{10B20289-122D-4B8D-B0A8-78BF50A79BB8}" type="presParOf" srcId="{6B7E898C-9DCA-4949-88BE-15B53690EC62}" destId="{E5763191-929E-4027-9814-9BFE1CB157AD}" srcOrd="1" destOrd="0" presId="urn:microsoft.com/office/officeart/2008/layout/PictureAccentList"/>
    <dgm:cxn modelId="{945700BE-3F16-4687-885C-876ED765C2CA}" type="presParOf" srcId="{184DDAD5-4195-495E-86F1-B1D9B059E4CC}" destId="{400BFE44-CDFE-4D2A-BE3D-AEF1937BA3DD}" srcOrd="1" destOrd="0" presId="urn:microsoft.com/office/officeart/2008/layout/PictureAccentList"/>
    <dgm:cxn modelId="{ADA4061D-640D-45D7-BD7E-F59E493812EE}" type="presParOf" srcId="{400BFE44-CDFE-4D2A-BE3D-AEF1937BA3DD}" destId="{C9743A6A-0D3F-4D8F-8694-B536FB44CE15}" srcOrd="0" destOrd="0" presId="urn:microsoft.com/office/officeart/2008/layout/PictureAccentList"/>
    <dgm:cxn modelId="{1C5B73A4-A78E-42A0-9C1A-782DDFEC927A}" type="presParOf" srcId="{400BFE44-CDFE-4D2A-BE3D-AEF1937BA3DD}" destId="{804C564A-0331-4AB0-A3FC-59E2283E0F77}"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2BB784-179E-43D9-96AA-5A4478A5DE30}" type="doc">
      <dgm:prSet loTypeId="urn:microsoft.com/office/officeart/2005/8/layout/cycle6" loCatId="cycle" qsTypeId="urn:microsoft.com/office/officeart/2005/8/quickstyle/simple1" qsCatId="simple" csTypeId="urn:microsoft.com/office/officeart/2005/8/colors/accent6_1" csCatId="accent6" phldr="1"/>
      <dgm:spPr/>
      <dgm:t>
        <a:bodyPr/>
        <a:lstStyle/>
        <a:p>
          <a:endParaRPr lang="es-EC"/>
        </a:p>
      </dgm:t>
    </dgm:pt>
    <dgm:pt modelId="{0C6A20CF-F4F4-4597-A0D5-2753714C365A}">
      <dgm:prSet phldrT="[Texto]"/>
      <dgm:spPr/>
      <dgm:t>
        <a:bodyPr/>
        <a:lstStyle/>
        <a:p>
          <a:r>
            <a:rPr lang="es-EC" dirty="0" smtClean="0"/>
            <a:t>Iniciativas para adultos y niños</a:t>
          </a:r>
          <a:endParaRPr lang="es-EC" dirty="0"/>
        </a:p>
      </dgm:t>
    </dgm:pt>
    <dgm:pt modelId="{83E35F3E-1F7D-4D7D-BE9E-24DAAE01C8EF}" type="parTrans" cxnId="{C68D066C-6197-4C69-BF6D-4331E00E90D7}">
      <dgm:prSet/>
      <dgm:spPr/>
      <dgm:t>
        <a:bodyPr/>
        <a:lstStyle/>
        <a:p>
          <a:endParaRPr lang="es-EC"/>
        </a:p>
      </dgm:t>
    </dgm:pt>
    <dgm:pt modelId="{768C9684-5B51-4E8B-8910-6B14D5D91B51}" type="sibTrans" cxnId="{C68D066C-6197-4C69-BF6D-4331E00E90D7}">
      <dgm:prSet/>
      <dgm:spPr/>
      <dgm:t>
        <a:bodyPr/>
        <a:lstStyle/>
        <a:p>
          <a:endParaRPr lang="es-EC"/>
        </a:p>
      </dgm:t>
    </dgm:pt>
    <dgm:pt modelId="{204468B7-F882-43C7-9BA0-DC445A200E5A}">
      <dgm:prSet phldrT="[Texto]"/>
      <dgm:spPr/>
      <dgm:t>
        <a:bodyPr/>
        <a:lstStyle/>
        <a:p>
          <a:r>
            <a:rPr lang="es-EC" dirty="0" smtClean="0"/>
            <a:t>Difusión de series educativas</a:t>
          </a:r>
          <a:endParaRPr lang="es-EC" dirty="0"/>
        </a:p>
      </dgm:t>
    </dgm:pt>
    <dgm:pt modelId="{D6CCB9D7-AC08-4685-8815-FD4BD99D438D}" type="parTrans" cxnId="{A71785C0-5382-4683-8598-15F9799C7242}">
      <dgm:prSet/>
      <dgm:spPr/>
      <dgm:t>
        <a:bodyPr/>
        <a:lstStyle/>
        <a:p>
          <a:endParaRPr lang="es-EC"/>
        </a:p>
      </dgm:t>
    </dgm:pt>
    <dgm:pt modelId="{20D60161-DDA0-47B3-9CE2-0A41F535E770}" type="sibTrans" cxnId="{A71785C0-5382-4683-8598-15F9799C7242}">
      <dgm:prSet/>
      <dgm:spPr/>
      <dgm:t>
        <a:bodyPr/>
        <a:lstStyle/>
        <a:p>
          <a:endParaRPr lang="es-EC"/>
        </a:p>
      </dgm:t>
    </dgm:pt>
    <dgm:pt modelId="{2A580C39-AC9F-45F4-8185-CFD499B72845}">
      <dgm:prSet phldrT="[Texto]"/>
      <dgm:spPr/>
      <dgm:t>
        <a:bodyPr/>
        <a:lstStyle/>
        <a:p>
          <a:r>
            <a:rPr lang="es-EC" dirty="0" smtClean="0"/>
            <a:t>Módulos de enseñanza a docentes</a:t>
          </a:r>
          <a:endParaRPr lang="es-EC" dirty="0"/>
        </a:p>
      </dgm:t>
    </dgm:pt>
    <dgm:pt modelId="{C577AEF2-6C5E-4856-8A8A-40B732C9915F}" type="parTrans" cxnId="{AD0A4361-EC39-464F-85CB-8A13CAA483F5}">
      <dgm:prSet/>
      <dgm:spPr/>
      <dgm:t>
        <a:bodyPr/>
        <a:lstStyle/>
        <a:p>
          <a:endParaRPr lang="es-EC"/>
        </a:p>
      </dgm:t>
    </dgm:pt>
    <dgm:pt modelId="{427B4540-0CCA-4AEB-B753-74E23A950A43}" type="sibTrans" cxnId="{AD0A4361-EC39-464F-85CB-8A13CAA483F5}">
      <dgm:prSet/>
      <dgm:spPr/>
      <dgm:t>
        <a:bodyPr/>
        <a:lstStyle/>
        <a:p>
          <a:endParaRPr lang="es-EC"/>
        </a:p>
      </dgm:t>
    </dgm:pt>
    <dgm:pt modelId="{8ADDFAD4-2C26-4C4B-A35C-48638D62105A}">
      <dgm:prSet phldrT="[Texto]"/>
      <dgm:spPr/>
      <dgm:t>
        <a:bodyPr/>
        <a:lstStyle/>
        <a:p>
          <a:r>
            <a:rPr lang="es-EC" dirty="0" smtClean="0"/>
            <a:t>Creación de paginas web para toda edad</a:t>
          </a:r>
          <a:endParaRPr lang="es-EC" dirty="0"/>
        </a:p>
      </dgm:t>
    </dgm:pt>
    <dgm:pt modelId="{FE2231A5-904E-42A8-BE3F-F03F934679A2}" type="parTrans" cxnId="{B7A1A787-D156-440E-B774-91C839097798}">
      <dgm:prSet/>
      <dgm:spPr/>
      <dgm:t>
        <a:bodyPr/>
        <a:lstStyle/>
        <a:p>
          <a:endParaRPr lang="es-EC"/>
        </a:p>
      </dgm:t>
    </dgm:pt>
    <dgm:pt modelId="{F1D1B605-4574-43CA-BE36-66A9B528ED92}" type="sibTrans" cxnId="{B7A1A787-D156-440E-B774-91C839097798}">
      <dgm:prSet/>
      <dgm:spPr/>
      <dgm:t>
        <a:bodyPr/>
        <a:lstStyle/>
        <a:p>
          <a:endParaRPr lang="es-EC"/>
        </a:p>
      </dgm:t>
    </dgm:pt>
    <dgm:pt modelId="{24766A3D-9C66-44CB-A099-755ECBE15F17}">
      <dgm:prSet phldrT="[Texto]"/>
      <dgm:spPr/>
      <dgm:t>
        <a:bodyPr/>
        <a:lstStyle/>
        <a:p>
          <a:r>
            <a:rPr lang="es-EC" dirty="0" smtClean="0"/>
            <a:t>Apoyo de empresas privadas</a:t>
          </a:r>
          <a:endParaRPr lang="es-EC" dirty="0"/>
        </a:p>
      </dgm:t>
    </dgm:pt>
    <dgm:pt modelId="{0995C421-BE68-430B-9C86-4472CBA649A8}" type="parTrans" cxnId="{990815A2-7407-4798-85D2-671442DCF57C}">
      <dgm:prSet/>
      <dgm:spPr/>
      <dgm:t>
        <a:bodyPr/>
        <a:lstStyle/>
        <a:p>
          <a:endParaRPr lang="es-EC"/>
        </a:p>
      </dgm:t>
    </dgm:pt>
    <dgm:pt modelId="{DA2A5193-3CB4-4973-B3BD-C4689CCB7D44}" type="sibTrans" cxnId="{990815A2-7407-4798-85D2-671442DCF57C}">
      <dgm:prSet/>
      <dgm:spPr/>
      <dgm:t>
        <a:bodyPr/>
        <a:lstStyle/>
        <a:p>
          <a:endParaRPr lang="es-EC"/>
        </a:p>
      </dgm:t>
    </dgm:pt>
    <dgm:pt modelId="{8382B47C-09AE-4BFD-AE2F-A78C6736961D}" type="pres">
      <dgm:prSet presAssocID="{432BB784-179E-43D9-96AA-5A4478A5DE30}" presName="cycle" presStyleCnt="0">
        <dgm:presLayoutVars>
          <dgm:dir/>
          <dgm:resizeHandles val="exact"/>
        </dgm:presLayoutVars>
      </dgm:prSet>
      <dgm:spPr/>
      <dgm:t>
        <a:bodyPr/>
        <a:lstStyle/>
        <a:p>
          <a:endParaRPr lang="es-EC"/>
        </a:p>
      </dgm:t>
    </dgm:pt>
    <dgm:pt modelId="{559D24E6-7FDD-4AD2-A89A-CEE03F152640}" type="pres">
      <dgm:prSet presAssocID="{0C6A20CF-F4F4-4597-A0D5-2753714C365A}" presName="node" presStyleLbl="node1" presStyleIdx="0" presStyleCnt="5">
        <dgm:presLayoutVars>
          <dgm:bulletEnabled val="1"/>
        </dgm:presLayoutVars>
      </dgm:prSet>
      <dgm:spPr/>
      <dgm:t>
        <a:bodyPr/>
        <a:lstStyle/>
        <a:p>
          <a:endParaRPr lang="es-EC"/>
        </a:p>
      </dgm:t>
    </dgm:pt>
    <dgm:pt modelId="{F2B010D6-BCDB-4349-81FA-987954EF7770}" type="pres">
      <dgm:prSet presAssocID="{0C6A20CF-F4F4-4597-A0D5-2753714C365A}" presName="spNode" presStyleCnt="0"/>
      <dgm:spPr/>
    </dgm:pt>
    <dgm:pt modelId="{662E071C-515A-4663-83D0-DC543267C8E5}" type="pres">
      <dgm:prSet presAssocID="{768C9684-5B51-4E8B-8910-6B14D5D91B51}" presName="sibTrans" presStyleLbl="sibTrans1D1" presStyleIdx="0" presStyleCnt="5"/>
      <dgm:spPr/>
      <dgm:t>
        <a:bodyPr/>
        <a:lstStyle/>
        <a:p>
          <a:endParaRPr lang="es-EC"/>
        </a:p>
      </dgm:t>
    </dgm:pt>
    <dgm:pt modelId="{CC915780-2FC9-4DF7-A0E4-5C12CE8E0D42}" type="pres">
      <dgm:prSet presAssocID="{204468B7-F882-43C7-9BA0-DC445A200E5A}" presName="node" presStyleLbl="node1" presStyleIdx="1" presStyleCnt="5">
        <dgm:presLayoutVars>
          <dgm:bulletEnabled val="1"/>
        </dgm:presLayoutVars>
      </dgm:prSet>
      <dgm:spPr/>
      <dgm:t>
        <a:bodyPr/>
        <a:lstStyle/>
        <a:p>
          <a:endParaRPr lang="es-EC"/>
        </a:p>
      </dgm:t>
    </dgm:pt>
    <dgm:pt modelId="{EB09809F-76E1-4822-85CC-77AD44929332}" type="pres">
      <dgm:prSet presAssocID="{204468B7-F882-43C7-9BA0-DC445A200E5A}" presName="spNode" presStyleCnt="0"/>
      <dgm:spPr/>
    </dgm:pt>
    <dgm:pt modelId="{73B930A3-9073-44E5-BB36-9D2E30BBB35A}" type="pres">
      <dgm:prSet presAssocID="{20D60161-DDA0-47B3-9CE2-0A41F535E770}" presName="sibTrans" presStyleLbl="sibTrans1D1" presStyleIdx="1" presStyleCnt="5"/>
      <dgm:spPr/>
      <dgm:t>
        <a:bodyPr/>
        <a:lstStyle/>
        <a:p>
          <a:endParaRPr lang="es-EC"/>
        </a:p>
      </dgm:t>
    </dgm:pt>
    <dgm:pt modelId="{C32A399E-E17E-486A-BDC9-3F395D556A10}" type="pres">
      <dgm:prSet presAssocID="{2A580C39-AC9F-45F4-8185-CFD499B72845}" presName="node" presStyleLbl="node1" presStyleIdx="2" presStyleCnt="5">
        <dgm:presLayoutVars>
          <dgm:bulletEnabled val="1"/>
        </dgm:presLayoutVars>
      </dgm:prSet>
      <dgm:spPr/>
      <dgm:t>
        <a:bodyPr/>
        <a:lstStyle/>
        <a:p>
          <a:endParaRPr lang="es-EC"/>
        </a:p>
      </dgm:t>
    </dgm:pt>
    <dgm:pt modelId="{6DE81DC7-574B-42E4-9EA6-A85EDCB365C3}" type="pres">
      <dgm:prSet presAssocID="{2A580C39-AC9F-45F4-8185-CFD499B72845}" presName="spNode" presStyleCnt="0"/>
      <dgm:spPr/>
    </dgm:pt>
    <dgm:pt modelId="{0B4580EC-D25C-488D-940A-CD77ECB27C9A}" type="pres">
      <dgm:prSet presAssocID="{427B4540-0CCA-4AEB-B753-74E23A950A43}" presName="sibTrans" presStyleLbl="sibTrans1D1" presStyleIdx="2" presStyleCnt="5"/>
      <dgm:spPr/>
      <dgm:t>
        <a:bodyPr/>
        <a:lstStyle/>
        <a:p>
          <a:endParaRPr lang="es-EC"/>
        </a:p>
      </dgm:t>
    </dgm:pt>
    <dgm:pt modelId="{67A76470-0FC9-4ED2-8F96-B5EF4B90E8FE}" type="pres">
      <dgm:prSet presAssocID="{8ADDFAD4-2C26-4C4B-A35C-48638D62105A}" presName="node" presStyleLbl="node1" presStyleIdx="3" presStyleCnt="5">
        <dgm:presLayoutVars>
          <dgm:bulletEnabled val="1"/>
        </dgm:presLayoutVars>
      </dgm:prSet>
      <dgm:spPr/>
      <dgm:t>
        <a:bodyPr/>
        <a:lstStyle/>
        <a:p>
          <a:endParaRPr lang="es-EC"/>
        </a:p>
      </dgm:t>
    </dgm:pt>
    <dgm:pt modelId="{15D5D373-3A0B-45B8-9408-650D926D741B}" type="pres">
      <dgm:prSet presAssocID="{8ADDFAD4-2C26-4C4B-A35C-48638D62105A}" presName="spNode" presStyleCnt="0"/>
      <dgm:spPr/>
    </dgm:pt>
    <dgm:pt modelId="{66555FBF-FFA6-4207-8EA1-B874E7BEB3A1}" type="pres">
      <dgm:prSet presAssocID="{F1D1B605-4574-43CA-BE36-66A9B528ED92}" presName="sibTrans" presStyleLbl="sibTrans1D1" presStyleIdx="3" presStyleCnt="5"/>
      <dgm:spPr/>
      <dgm:t>
        <a:bodyPr/>
        <a:lstStyle/>
        <a:p>
          <a:endParaRPr lang="es-EC"/>
        </a:p>
      </dgm:t>
    </dgm:pt>
    <dgm:pt modelId="{BF102C77-B4E7-44FC-8CF3-2E44B725E1E4}" type="pres">
      <dgm:prSet presAssocID="{24766A3D-9C66-44CB-A099-755ECBE15F17}" presName="node" presStyleLbl="node1" presStyleIdx="4" presStyleCnt="5">
        <dgm:presLayoutVars>
          <dgm:bulletEnabled val="1"/>
        </dgm:presLayoutVars>
      </dgm:prSet>
      <dgm:spPr/>
      <dgm:t>
        <a:bodyPr/>
        <a:lstStyle/>
        <a:p>
          <a:endParaRPr lang="es-EC"/>
        </a:p>
      </dgm:t>
    </dgm:pt>
    <dgm:pt modelId="{3A7AADC9-5431-432D-8C37-9F504AF5770F}" type="pres">
      <dgm:prSet presAssocID="{24766A3D-9C66-44CB-A099-755ECBE15F17}" presName="spNode" presStyleCnt="0"/>
      <dgm:spPr/>
    </dgm:pt>
    <dgm:pt modelId="{BD8FD493-2CF8-49CD-8723-CAA81B0EA44A}" type="pres">
      <dgm:prSet presAssocID="{DA2A5193-3CB4-4973-B3BD-C4689CCB7D44}" presName="sibTrans" presStyleLbl="sibTrans1D1" presStyleIdx="4" presStyleCnt="5"/>
      <dgm:spPr/>
      <dgm:t>
        <a:bodyPr/>
        <a:lstStyle/>
        <a:p>
          <a:endParaRPr lang="es-EC"/>
        </a:p>
      </dgm:t>
    </dgm:pt>
  </dgm:ptLst>
  <dgm:cxnLst>
    <dgm:cxn modelId="{9C639C5A-A54D-41B4-B06C-BBF7AB5F3069}" type="presOf" srcId="{427B4540-0CCA-4AEB-B753-74E23A950A43}" destId="{0B4580EC-D25C-488D-940A-CD77ECB27C9A}" srcOrd="0" destOrd="0" presId="urn:microsoft.com/office/officeart/2005/8/layout/cycle6"/>
    <dgm:cxn modelId="{990815A2-7407-4798-85D2-671442DCF57C}" srcId="{432BB784-179E-43D9-96AA-5A4478A5DE30}" destId="{24766A3D-9C66-44CB-A099-755ECBE15F17}" srcOrd="4" destOrd="0" parTransId="{0995C421-BE68-430B-9C86-4472CBA649A8}" sibTransId="{DA2A5193-3CB4-4973-B3BD-C4689CCB7D44}"/>
    <dgm:cxn modelId="{2DE0663D-3AF8-46C1-8863-6D58FD1ABF52}" type="presOf" srcId="{0C6A20CF-F4F4-4597-A0D5-2753714C365A}" destId="{559D24E6-7FDD-4AD2-A89A-CEE03F152640}" srcOrd="0" destOrd="0" presId="urn:microsoft.com/office/officeart/2005/8/layout/cycle6"/>
    <dgm:cxn modelId="{30D133B0-4C35-421B-B98A-115034774A9B}" type="presOf" srcId="{24766A3D-9C66-44CB-A099-755ECBE15F17}" destId="{BF102C77-B4E7-44FC-8CF3-2E44B725E1E4}" srcOrd="0" destOrd="0" presId="urn:microsoft.com/office/officeart/2005/8/layout/cycle6"/>
    <dgm:cxn modelId="{E558DA24-6F6B-405C-97FC-AA0F0B28DEDB}" type="presOf" srcId="{DA2A5193-3CB4-4973-B3BD-C4689CCB7D44}" destId="{BD8FD493-2CF8-49CD-8723-CAA81B0EA44A}" srcOrd="0" destOrd="0" presId="urn:microsoft.com/office/officeart/2005/8/layout/cycle6"/>
    <dgm:cxn modelId="{6B4AB245-507A-41EA-AC30-1534B940CC03}" type="presOf" srcId="{204468B7-F882-43C7-9BA0-DC445A200E5A}" destId="{CC915780-2FC9-4DF7-A0E4-5C12CE8E0D42}" srcOrd="0" destOrd="0" presId="urn:microsoft.com/office/officeart/2005/8/layout/cycle6"/>
    <dgm:cxn modelId="{B7A1A787-D156-440E-B774-91C839097798}" srcId="{432BB784-179E-43D9-96AA-5A4478A5DE30}" destId="{8ADDFAD4-2C26-4C4B-A35C-48638D62105A}" srcOrd="3" destOrd="0" parTransId="{FE2231A5-904E-42A8-BE3F-F03F934679A2}" sibTransId="{F1D1B605-4574-43CA-BE36-66A9B528ED92}"/>
    <dgm:cxn modelId="{A71785C0-5382-4683-8598-15F9799C7242}" srcId="{432BB784-179E-43D9-96AA-5A4478A5DE30}" destId="{204468B7-F882-43C7-9BA0-DC445A200E5A}" srcOrd="1" destOrd="0" parTransId="{D6CCB9D7-AC08-4685-8815-FD4BD99D438D}" sibTransId="{20D60161-DDA0-47B3-9CE2-0A41F535E770}"/>
    <dgm:cxn modelId="{61919525-A02D-4440-9FD2-1F88156819B8}" type="presOf" srcId="{20D60161-DDA0-47B3-9CE2-0A41F535E770}" destId="{73B930A3-9073-44E5-BB36-9D2E30BBB35A}" srcOrd="0" destOrd="0" presId="urn:microsoft.com/office/officeart/2005/8/layout/cycle6"/>
    <dgm:cxn modelId="{91079C04-4709-41C6-9FFA-3F2B69B39C45}" type="presOf" srcId="{768C9684-5B51-4E8B-8910-6B14D5D91B51}" destId="{662E071C-515A-4663-83D0-DC543267C8E5}" srcOrd="0" destOrd="0" presId="urn:microsoft.com/office/officeart/2005/8/layout/cycle6"/>
    <dgm:cxn modelId="{C68D066C-6197-4C69-BF6D-4331E00E90D7}" srcId="{432BB784-179E-43D9-96AA-5A4478A5DE30}" destId="{0C6A20CF-F4F4-4597-A0D5-2753714C365A}" srcOrd="0" destOrd="0" parTransId="{83E35F3E-1F7D-4D7D-BE9E-24DAAE01C8EF}" sibTransId="{768C9684-5B51-4E8B-8910-6B14D5D91B51}"/>
    <dgm:cxn modelId="{A9A1D72D-9D7B-4C0B-9127-1BF2C8769B49}" type="presOf" srcId="{432BB784-179E-43D9-96AA-5A4478A5DE30}" destId="{8382B47C-09AE-4BFD-AE2F-A78C6736961D}" srcOrd="0" destOrd="0" presId="urn:microsoft.com/office/officeart/2005/8/layout/cycle6"/>
    <dgm:cxn modelId="{F93A07FD-EF3F-43A4-ABBD-B7B39B61CCDD}" type="presOf" srcId="{F1D1B605-4574-43CA-BE36-66A9B528ED92}" destId="{66555FBF-FFA6-4207-8EA1-B874E7BEB3A1}" srcOrd="0" destOrd="0" presId="urn:microsoft.com/office/officeart/2005/8/layout/cycle6"/>
    <dgm:cxn modelId="{5528909B-1CD9-4AB5-8B73-B77BB30BAE4D}" type="presOf" srcId="{8ADDFAD4-2C26-4C4B-A35C-48638D62105A}" destId="{67A76470-0FC9-4ED2-8F96-B5EF4B90E8FE}" srcOrd="0" destOrd="0" presId="urn:microsoft.com/office/officeart/2005/8/layout/cycle6"/>
    <dgm:cxn modelId="{AD0A4361-EC39-464F-85CB-8A13CAA483F5}" srcId="{432BB784-179E-43D9-96AA-5A4478A5DE30}" destId="{2A580C39-AC9F-45F4-8185-CFD499B72845}" srcOrd="2" destOrd="0" parTransId="{C577AEF2-6C5E-4856-8A8A-40B732C9915F}" sibTransId="{427B4540-0CCA-4AEB-B753-74E23A950A43}"/>
    <dgm:cxn modelId="{D7EB49EC-425A-4511-8CC1-C7C72EEAF622}" type="presOf" srcId="{2A580C39-AC9F-45F4-8185-CFD499B72845}" destId="{C32A399E-E17E-486A-BDC9-3F395D556A10}" srcOrd="0" destOrd="0" presId="urn:microsoft.com/office/officeart/2005/8/layout/cycle6"/>
    <dgm:cxn modelId="{804CA03E-B26E-4A8E-96A3-398DD374CCFC}" type="presParOf" srcId="{8382B47C-09AE-4BFD-AE2F-A78C6736961D}" destId="{559D24E6-7FDD-4AD2-A89A-CEE03F152640}" srcOrd="0" destOrd="0" presId="urn:microsoft.com/office/officeart/2005/8/layout/cycle6"/>
    <dgm:cxn modelId="{A72662B3-E2D1-4128-90ED-68A067C1AE4D}" type="presParOf" srcId="{8382B47C-09AE-4BFD-AE2F-A78C6736961D}" destId="{F2B010D6-BCDB-4349-81FA-987954EF7770}" srcOrd="1" destOrd="0" presId="urn:microsoft.com/office/officeart/2005/8/layout/cycle6"/>
    <dgm:cxn modelId="{315FD2FD-1444-4D83-B5B1-AFCCEAFFB223}" type="presParOf" srcId="{8382B47C-09AE-4BFD-AE2F-A78C6736961D}" destId="{662E071C-515A-4663-83D0-DC543267C8E5}" srcOrd="2" destOrd="0" presId="urn:microsoft.com/office/officeart/2005/8/layout/cycle6"/>
    <dgm:cxn modelId="{18E21643-981F-48FC-AA37-C3C7CBA9A7D8}" type="presParOf" srcId="{8382B47C-09AE-4BFD-AE2F-A78C6736961D}" destId="{CC915780-2FC9-4DF7-A0E4-5C12CE8E0D42}" srcOrd="3" destOrd="0" presId="urn:microsoft.com/office/officeart/2005/8/layout/cycle6"/>
    <dgm:cxn modelId="{F9443C9B-23FF-419B-AC3C-8A0F69E5D6A1}" type="presParOf" srcId="{8382B47C-09AE-4BFD-AE2F-A78C6736961D}" destId="{EB09809F-76E1-4822-85CC-77AD44929332}" srcOrd="4" destOrd="0" presId="urn:microsoft.com/office/officeart/2005/8/layout/cycle6"/>
    <dgm:cxn modelId="{26419B04-6455-4DE1-AEDB-90759DDB5A68}" type="presParOf" srcId="{8382B47C-09AE-4BFD-AE2F-A78C6736961D}" destId="{73B930A3-9073-44E5-BB36-9D2E30BBB35A}" srcOrd="5" destOrd="0" presId="urn:microsoft.com/office/officeart/2005/8/layout/cycle6"/>
    <dgm:cxn modelId="{28845D80-9FAC-4FBC-A1D0-06F33651F3E7}" type="presParOf" srcId="{8382B47C-09AE-4BFD-AE2F-A78C6736961D}" destId="{C32A399E-E17E-486A-BDC9-3F395D556A10}" srcOrd="6" destOrd="0" presId="urn:microsoft.com/office/officeart/2005/8/layout/cycle6"/>
    <dgm:cxn modelId="{A27E5622-180E-4458-9475-2A55BC883092}" type="presParOf" srcId="{8382B47C-09AE-4BFD-AE2F-A78C6736961D}" destId="{6DE81DC7-574B-42E4-9EA6-A85EDCB365C3}" srcOrd="7" destOrd="0" presId="urn:microsoft.com/office/officeart/2005/8/layout/cycle6"/>
    <dgm:cxn modelId="{B2632BFB-44B7-4B47-9242-2A248108D643}" type="presParOf" srcId="{8382B47C-09AE-4BFD-AE2F-A78C6736961D}" destId="{0B4580EC-D25C-488D-940A-CD77ECB27C9A}" srcOrd="8" destOrd="0" presId="urn:microsoft.com/office/officeart/2005/8/layout/cycle6"/>
    <dgm:cxn modelId="{810860F9-E6F8-4756-90AD-031B3B7177DD}" type="presParOf" srcId="{8382B47C-09AE-4BFD-AE2F-A78C6736961D}" destId="{67A76470-0FC9-4ED2-8F96-B5EF4B90E8FE}" srcOrd="9" destOrd="0" presId="urn:microsoft.com/office/officeart/2005/8/layout/cycle6"/>
    <dgm:cxn modelId="{9D84A5EC-3B4E-4972-B9F2-CDE2B0DD6B6D}" type="presParOf" srcId="{8382B47C-09AE-4BFD-AE2F-A78C6736961D}" destId="{15D5D373-3A0B-45B8-9408-650D926D741B}" srcOrd="10" destOrd="0" presId="urn:microsoft.com/office/officeart/2005/8/layout/cycle6"/>
    <dgm:cxn modelId="{E8515CE6-4008-4A06-879D-35546DCDBC3D}" type="presParOf" srcId="{8382B47C-09AE-4BFD-AE2F-A78C6736961D}" destId="{66555FBF-FFA6-4207-8EA1-B874E7BEB3A1}" srcOrd="11" destOrd="0" presId="urn:microsoft.com/office/officeart/2005/8/layout/cycle6"/>
    <dgm:cxn modelId="{955C7120-8E2C-4AF8-B0B5-7D569BD2A342}" type="presParOf" srcId="{8382B47C-09AE-4BFD-AE2F-A78C6736961D}" destId="{BF102C77-B4E7-44FC-8CF3-2E44B725E1E4}" srcOrd="12" destOrd="0" presId="urn:microsoft.com/office/officeart/2005/8/layout/cycle6"/>
    <dgm:cxn modelId="{0CAB0F95-F9DF-4A16-A1BB-2EE92B42CA50}" type="presParOf" srcId="{8382B47C-09AE-4BFD-AE2F-A78C6736961D}" destId="{3A7AADC9-5431-432D-8C37-9F504AF5770F}" srcOrd="13" destOrd="0" presId="urn:microsoft.com/office/officeart/2005/8/layout/cycle6"/>
    <dgm:cxn modelId="{2600D108-2DC0-484C-B786-CE110F918630}" type="presParOf" srcId="{8382B47C-09AE-4BFD-AE2F-A78C6736961D}" destId="{BD8FD493-2CF8-49CD-8723-CAA81B0EA44A}"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A68F60-BC45-442F-A719-163441C93241}"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s-EC"/>
        </a:p>
      </dgm:t>
    </dgm:pt>
    <dgm:pt modelId="{A902B095-DD46-4328-B3E4-3F6438EE425C}">
      <dgm:prSet phldrT="[Texto]" custT="1"/>
      <dgm:spPr/>
      <dgm:t>
        <a:bodyPr/>
        <a:lstStyle/>
        <a:p>
          <a:r>
            <a:rPr lang="es-EC" sz="1600" dirty="0" smtClean="0">
              <a:solidFill>
                <a:schemeClr val="tx1"/>
              </a:solidFill>
            </a:rPr>
            <a:t>Invertir en la cultura tributaria traerá beneficios a largo plazo</a:t>
          </a:r>
          <a:endParaRPr lang="es-EC" sz="1600" dirty="0">
            <a:solidFill>
              <a:schemeClr val="tx1"/>
            </a:solidFill>
          </a:endParaRPr>
        </a:p>
      </dgm:t>
    </dgm:pt>
    <dgm:pt modelId="{7E9C71C9-3B1F-4BB4-8D7B-473F3B5DD346}" type="parTrans" cxnId="{9F86E42E-8EE4-4121-BF3C-1859067A0081}">
      <dgm:prSet/>
      <dgm:spPr/>
      <dgm:t>
        <a:bodyPr/>
        <a:lstStyle/>
        <a:p>
          <a:endParaRPr lang="es-EC">
            <a:solidFill>
              <a:schemeClr val="tx1"/>
            </a:solidFill>
          </a:endParaRPr>
        </a:p>
      </dgm:t>
    </dgm:pt>
    <dgm:pt modelId="{77D33B24-0F82-478C-821C-13A33588647D}" type="sibTrans" cxnId="{9F86E42E-8EE4-4121-BF3C-1859067A008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dgm:spPr>
      <dgm:t>
        <a:bodyPr/>
        <a:lstStyle/>
        <a:p>
          <a:endParaRPr lang="es-EC">
            <a:solidFill>
              <a:schemeClr val="tx1"/>
            </a:solidFill>
          </a:endParaRPr>
        </a:p>
      </dgm:t>
    </dgm:pt>
    <dgm:pt modelId="{0D7125DB-F4AF-41CD-B8CE-868168FBADF6}">
      <dgm:prSet phldrT="[Texto]"/>
      <dgm:spPr/>
      <dgm:t>
        <a:bodyPr/>
        <a:lstStyle/>
        <a:p>
          <a:r>
            <a:rPr lang="es-EC" dirty="0" smtClean="0">
              <a:solidFill>
                <a:schemeClr val="tx1"/>
              </a:solidFill>
            </a:rPr>
            <a:t>Usuarios han respondido favorablemente a estas iniciativas</a:t>
          </a:r>
          <a:endParaRPr lang="es-EC" dirty="0">
            <a:solidFill>
              <a:schemeClr val="tx1"/>
            </a:solidFill>
          </a:endParaRPr>
        </a:p>
      </dgm:t>
    </dgm:pt>
    <dgm:pt modelId="{0206BC3D-4168-405E-964F-97A0C2775B96}" type="parTrans" cxnId="{4BFBD47E-71AE-4E1B-9706-66ECD2F7C040}">
      <dgm:prSet/>
      <dgm:spPr/>
      <dgm:t>
        <a:bodyPr/>
        <a:lstStyle/>
        <a:p>
          <a:endParaRPr lang="es-EC">
            <a:solidFill>
              <a:schemeClr val="tx1"/>
            </a:solidFill>
          </a:endParaRPr>
        </a:p>
      </dgm:t>
    </dgm:pt>
    <dgm:pt modelId="{7423E9B0-6416-4853-A365-FD7AEEF6FCBA}" type="sibTrans" cxnId="{4BFBD47E-71AE-4E1B-9706-66ECD2F7C040}">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dgm:spPr>
      <dgm:t>
        <a:bodyPr/>
        <a:lstStyle/>
        <a:p>
          <a:endParaRPr lang="es-EC">
            <a:solidFill>
              <a:schemeClr val="tx1"/>
            </a:solidFill>
          </a:endParaRPr>
        </a:p>
      </dgm:t>
    </dgm:pt>
    <dgm:pt modelId="{9DD2AEA2-6E67-4521-9BB1-EEF8FA933F6A}" type="pres">
      <dgm:prSet presAssocID="{53A68F60-BC45-442F-A719-163441C93241}" presName="Name0" presStyleCnt="0">
        <dgm:presLayoutVars>
          <dgm:chMax val="7"/>
          <dgm:chPref val="7"/>
          <dgm:dir/>
        </dgm:presLayoutVars>
      </dgm:prSet>
      <dgm:spPr/>
      <dgm:t>
        <a:bodyPr/>
        <a:lstStyle/>
        <a:p>
          <a:endParaRPr lang="es-EC"/>
        </a:p>
      </dgm:t>
    </dgm:pt>
    <dgm:pt modelId="{E04B4B0E-8985-4737-B5BA-1C283F0F039F}" type="pres">
      <dgm:prSet presAssocID="{53A68F60-BC45-442F-A719-163441C93241}" presName="dot1" presStyleLbl="alignNode1" presStyleIdx="0" presStyleCnt="10"/>
      <dgm:spPr/>
    </dgm:pt>
    <dgm:pt modelId="{409E72C0-BBC6-46CD-982F-C41617DE85D3}" type="pres">
      <dgm:prSet presAssocID="{53A68F60-BC45-442F-A719-163441C93241}" presName="dot2" presStyleLbl="alignNode1" presStyleIdx="1" presStyleCnt="10"/>
      <dgm:spPr/>
    </dgm:pt>
    <dgm:pt modelId="{37D1BE7D-0DDA-4B0D-AE0E-E03CF6F7C6F8}" type="pres">
      <dgm:prSet presAssocID="{53A68F60-BC45-442F-A719-163441C93241}" presName="dot3" presStyleLbl="alignNode1" presStyleIdx="2" presStyleCnt="10"/>
      <dgm:spPr/>
    </dgm:pt>
    <dgm:pt modelId="{666EB4E1-38B1-4509-8FD1-C7471EFE14DA}" type="pres">
      <dgm:prSet presAssocID="{53A68F60-BC45-442F-A719-163441C93241}" presName="dotArrow1" presStyleLbl="alignNode1" presStyleIdx="3" presStyleCnt="10"/>
      <dgm:spPr/>
    </dgm:pt>
    <dgm:pt modelId="{EF3B5D90-98FA-4F00-8A51-4BA05FB321F4}" type="pres">
      <dgm:prSet presAssocID="{53A68F60-BC45-442F-A719-163441C93241}" presName="dotArrow2" presStyleLbl="alignNode1" presStyleIdx="4" presStyleCnt="10"/>
      <dgm:spPr/>
    </dgm:pt>
    <dgm:pt modelId="{92D144A9-FC08-4652-B3C0-608E3F7880E3}" type="pres">
      <dgm:prSet presAssocID="{53A68F60-BC45-442F-A719-163441C93241}" presName="dotArrow3" presStyleLbl="alignNode1" presStyleIdx="5" presStyleCnt="10"/>
      <dgm:spPr/>
    </dgm:pt>
    <dgm:pt modelId="{7F608D9E-2AEC-404A-B9FF-145C426A049F}" type="pres">
      <dgm:prSet presAssocID="{53A68F60-BC45-442F-A719-163441C93241}" presName="dotArrow4" presStyleLbl="alignNode1" presStyleIdx="6" presStyleCnt="10"/>
      <dgm:spPr/>
    </dgm:pt>
    <dgm:pt modelId="{88BE5F96-0484-4830-811E-C036CAAA6B57}" type="pres">
      <dgm:prSet presAssocID="{53A68F60-BC45-442F-A719-163441C93241}" presName="dotArrow5" presStyleLbl="alignNode1" presStyleIdx="7" presStyleCnt="10"/>
      <dgm:spPr/>
    </dgm:pt>
    <dgm:pt modelId="{97272A64-2709-4969-9172-A728DC81ACA5}" type="pres">
      <dgm:prSet presAssocID="{53A68F60-BC45-442F-A719-163441C93241}" presName="dotArrow6" presStyleLbl="alignNode1" presStyleIdx="8" presStyleCnt="10"/>
      <dgm:spPr/>
    </dgm:pt>
    <dgm:pt modelId="{BF4C90A4-C423-4EBF-BF25-E0C9F8381B41}" type="pres">
      <dgm:prSet presAssocID="{53A68F60-BC45-442F-A719-163441C93241}" presName="dotArrow7" presStyleLbl="alignNode1" presStyleIdx="9" presStyleCnt="10"/>
      <dgm:spPr/>
    </dgm:pt>
    <dgm:pt modelId="{AA311CF0-6E50-4D31-A7EA-3AF70198A2C7}" type="pres">
      <dgm:prSet presAssocID="{A902B095-DD46-4328-B3E4-3F6438EE425C}" presName="parTx1" presStyleLbl="node1" presStyleIdx="0" presStyleCnt="2" custScaleY="171288"/>
      <dgm:spPr/>
      <dgm:t>
        <a:bodyPr/>
        <a:lstStyle/>
        <a:p>
          <a:endParaRPr lang="es-EC"/>
        </a:p>
      </dgm:t>
    </dgm:pt>
    <dgm:pt modelId="{106236F3-105A-416B-AEAE-D6C5AF70B299}" type="pres">
      <dgm:prSet presAssocID="{77D33B24-0F82-478C-821C-13A33588647D}" presName="picture1" presStyleCnt="0"/>
      <dgm:spPr/>
    </dgm:pt>
    <dgm:pt modelId="{E3CB1067-D549-491F-BB78-999683432ED0}" type="pres">
      <dgm:prSet presAssocID="{77D33B24-0F82-478C-821C-13A33588647D}" presName="imageRepeatNode" presStyleLbl="fgImgPlace1" presStyleIdx="0" presStyleCnt="2"/>
      <dgm:spPr/>
      <dgm:t>
        <a:bodyPr/>
        <a:lstStyle/>
        <a:p>
          <a:endParaRPr lang="es-EC"/>
        </a:p>
      </dgm:t>
    </dgm:pt>
    <dgm:pt modelId="{8AA79E4A-4A59-46C8-9E23-B2A9EBCD1A30}" type="pres">
      <dgm:prSet presAssocID="{0D7125DB-F4AF-41CD-B8CE-868168FBADF6}" presName="parTx2" presStyleLbl="node1" presStyleIdx="1" presStyleCnt="2" custScaleY="171288"/>
      <dgm:spPr/>
      <dgm:t>
        <a:bodyPr/>
        <a:lstStyle/>
        <a:p>
          <a:endParaRPr lang="es-EC"/>
        </a:p>
      </dgm:t>
    </dgm:pt>
    <dgm:pt modelId="{9B35273F-F9B2-4EE6-86D8-D6530FC1949D}" type="pres">
      <dgm:prSet presAssocID="{7423E9B0-6416-4853-A365-FD7AEEF6FCBA}" presName="picture2" presStyleCnt="0"/>
      <dgm:spPr/>
    </dgm:pt>
    <dgm:pt modelId="{8BA1E344-39EC-4D16-83F8-D32EFDF328A0}" type="pres">
      <dgm:prSet presAssocID="{7423E9B0-6416-4853-A365-FD7AEEF6FCBA}" presName="imageRepeatNode" presStyleLbl="fgImgPlace1" presStyleIdx="1" presStyleCnt="2"/>
      <dgm:spPr/>
      <dgm:t>
        <a:bodyPr/>
        <a:lstStyle/>
        <a:p>
          <a:endParaRPr lang="es-EC"/>
        </a:p>
      </dgm:t>
    </dgm:pt>
  </dgm:ptLst>
  <dgm:cxnLst>
    <dgm:cxn modelId="{5265F918-CBF9-4005-A7E5-DCB11D2E960C}" type="presOf" srcId="{53A68F60-BC45-442F-A719-163441C93241}" destId="{9DD2AEA2-6E67-4521-9BB1-EEF8FA933F6A}" srcOrd="0" destOrd="0" presId="urn:microsoft.com/office/officeart/2008/layout/AscendingPictureAccentProcess"/>
    <dgm:cxn modelId="{CDF5920B-6C1E-46A5-A521-256380057581}" type="presOf" srcId="{A902B095-DD46-4328-B3E4-3F6438EE425C}" destId="{AA311CF0-6E50-4D31-A7EA-3AF70198A2C7}" srcOrd="0" destOrd="0" presId="urn:microsoft.com/office/officeart/2008/layout/AscendingPictureAccentProcess"/>
    <dgm:cxn modelId="{1B3C0753-90A6-42E4-9F95-853EDD4E98CF}" type="presOf" srcId="{77D33B24-0F82-478C-821C-13A33588647D}" destId="{E3CB1067-D549-491F-BB78-999683432ED0}" srcOrd="0" destOrd="0" presId="urn:microsoft.com/office/officeart/2008/layout/AscendingPictureAccentProcess"/>
    <dgm:cxn modelId="{9F86E42E-8EE4-4121-BF3C-1859067A0081}" srcId="{53A68F60-BC45-442F-A719-163441C93241}" destId="{A902B095-DD46-4328-B3E4-3F6438EE425C}" srcOrd="0" destOrd="0" parTransId="{7E9C71C9-3B1F-4BB4-8D7B-473F3B5DD346}" sibTransId="{77D33B24-0F82-478C-821C-13A33588647D}"/>
    <dgm:cxn modelId="{4BFBD47E-71AE-4E1B-9706-66ECD2F7C040}" srcId="{53A68F60-BC45-442F-A719-163441C93241}" destId="{0D7125DB-F4AF-41CD-B8CE-868168FBADF6}" srcOrd="1" destOrd="0" parTransId="{0206BC3D-4168-405E-964F-97A0C2775B96}" sibTransId="{7423E9B0-6416-4853-A365-FD7AEEF6FCBA}"/>
    <dgm:cxn modelId="{78C36C76-54AF-4C49-B24C-E4FE44500545}" type="presOf" srcId="{0D7125DB-F4AF-41CD-B8CE-868168FBADF6}" destId="{8AA79E4A-4A59-46C8-9E23-B2A9EBCD1A30}" srcOrd="0" destOrd="0" presId="urn:microsoft.com/office/officeart/2008/layout/AscendingPictureAccentProcess"/>
    <dgm:cxn modelId="{6C5C63A6-28A9-46A7-8351-04D9D2157E34}" type="presOf" srcId="{7423E9B0-6416-4853-A365-FD7AEEF6FCBA}" destId="{8BA1E344-39EC-4D16-83F8-D32EFDF328A0}" srcOrd="0" destOrd="0" presId="urn:microsoft.com/office/officeart/2008/layout/AscendingPictureAccentProcess"/>
    <dgm:cxn modelId="{3A3B9833-70A1-4F08-B431-3491B9FFF66C}" type="presParOf" srcId="{9DD2AEA2-6E67-4521-9BB1-EEF8FA933F6A}" destId="{E04B4B0E-8985-4737-B5BA-1C283F0F039F}" srcOrd="0" destOrd="0" presId="urn:microsoft.com/office/officeart/2008/layout/AscendingPictureAccentProcess"/>
    <dgm:cxn modelId="{9F891D6F-37DE-46E3-B206-02D1C86918DA}" type="presParOf" srcId="{9DD2AEA2-6E67-4521-9BB1-EEF8FA933F6A}" destId="{409E72C0-BBC6-46CD-982F-C41617DE85D3}" srcOrd="1" destOrd="0" presId="urn:microsoft.com/office/officeart/2008/layout/AscendingPictureAccentProcess"/>
    <dgm:cxn modelId="{1F592A0C-D695-4B48-8C7B-7B56003BCEA7}" type="presParOf" srcId="{9DD2AEA2-6E67-4521-9BB1-EEF8FA933F6A}" destId="{37D1BE7D-0DDA-4B0D-AE0E-E03CF6F7C6F8}" srcOrd="2" destOrd="0" presId="urn:microsoft.com/office/officeart/2008/layout/AscendingPictureAccentProcess"/>
    <dgm:cxn modelId="{ABC50D17-BA82-4C4F-9B92-6D61C290DD83}" type="presParOf" srcId="{9DD2AEA2-6E67-4521-9BB1-EEF8FA933F6A}" destId="{666EB4E1-38B1-4509-8FD1-C7471EFE14DA}" srcOrd="3" destOrd="0" presId="urn:microsoft.com/office/officeart/2008/layout/AscendingPictureAccentProcess"/>
    <dgm:cxn modelId="{3635139B-9AA3-4EA9-BD1E-598E9B012991}" type="presParOf" srcId="{9DD2AEA2-6E67-4521-9BB1-EEF8FA933F6A}" destId="{EF3B5D90-98FA-4F00-8A51-4BA05FB321F4}" srcOrd="4" destOrd="0" presId="urn:microsoft.com/office/officeart/2008/layout/AscendingPictureAccentProcess"/>
    <dgm:cxn modelId="{444439C5-D586-4310-A833-47052AD156C2}" type="presParOf" srcId="{9DD2AEA2-6E67-4521-9BB1-EEF8FA933F6A}" destId="{92D144A9-FC08-4652-B3C0-608E3F7880E3}" srcOrd="5" destOrd="0" presId="urn:microsoft.com/office/officeart/2008/layout/AscendingPictureAccentProcess"/>
    <dgm:cxn modelId="{13096C69-A6D6-4FBC-9155-0F7733F9A9B9}" type="presParOf" srcId="{9DD2AEA2-6E67-4521-9BB1-EEF8FA933F6A}" destId="{7F608D9E-2AEC-404A-B9FF-145C426A049F}" srcOrd="6" destOrd="0" presId="urn:microsoft.com/office/officeart/2008/layout/AscendingPictureAccentProcess"/>
    <dgm:cxn modelId="{1661A2F7-9719-4892-9861-A85395AE0309}" type="presParOf" srcId="{9DD2AEA2-6E67-4521-9BB1-EEF8FA933F6A}" destId="{88BE5F96-0484-4830-811E-C036CAAA6B57}" srcOrd="7" destOrd="0" presId="urn:microsoft.com/office/officeart/2008/layout/AscendingPictureAccentProcess"/>
    <dgm:cxn modelId="{19138A6C-4903-4F7C-AEB5-D27561A72E3D}" type="presParOf" srcId="{9DD2AEA2-6E67-4521-9BB1-EEF8FA933F6A}" destId="{97272A64-2709-4969-9172-A728DC81ACA5}" srcOrd="8" destOrd="0" presId="urn:microsoft.com/office/officeart/2008/layout/AscendingPictureAccentProcess"/>
    <dgm:cxn modelId="{7D0DC520-5413-4429-8C96-80C29FA04C73}" type="presParOf" srcId="{9DD2AEA2-6E67-4521-9BB1-EEF8FA933F6A}" destId="{BF4C90A4-C423-4EBF-BF25-E0C9F8381B41}" srcOrd="9" destOrd="0" presId="urn:microsoft.com/office/officeart/2008/layout/AscendingPictureAccentProcess"/>
    <dgm:cxn modelId="{1432421D-3027-4274-A8A0-49D74BA004DF}" type="presParOf" srcId="{9DD2AEA2-6E67-4521-9BB1-EEF8FA933F6A}" destId="{AA311CF0-6E50-4D31-A7EA-3AF70198A2C7}" srcOrd="10" destOrd="0" presId="urn:microsoft.com/office/officeart/2008/layout/AscendingPictureAccentProcess"/>
    <dgm:cxn modelId="{CE1FB3C1-B66D-40AE-A583-DD4C21A2154B}" type="presParOf" srcId="{9DD2AEA2-6E67-4521-9BB1-EEF8FA933F6A}" destId="{106236F3-105A-416B-AEAE-D6C5AF70B299}" srcOrd="11" destOrd="0" presId="urn:microsoft.com/office/officeart/2008/layout/AscendingPictureAccentProcess"/>
    <dgm:cxn modelId="{1F042002-1663-449E-83A0-994A46A910C3}" type="presParOf" srcId="{106236F3-105A-416B-AEAE-D6C5AF70B299}" destId="{E3CB1067-D549-491F-BB78-999683432ED0}" srcOrd="0" destOrd="0" presId="urn:microsoft.com/office/officeart/2008/layout/AscendingPictureAccentProcess"/>
    <dgm:cxn modelId="{207D8427-146D-42A1-AEAC-1AB62A9CCE1C}" type="presParOf" srcId="{9DD2AEA2-6E67-4521-9BB1-EEF8FA933F6A}" destId="{8AA79E4A-4A59-46C8-9E23-B2A9EBCD1A30}" srcOrd="12" destOrd="0" presId="urn:microsoft.com/office/officeart/2008/layout/AscendingPictureAccentProcess"/>
    <dgm:cxn modelId="{AF444FA9-20A7-482C-B065-1FCBDBC1F8B6}" type="presParOf" srcId="{9DD2AEA2-6E67-4521-9BB1-EEF8FA933F6A}" destId="{9B35273F-F9B2-4EE6-86D8-D6530FC1949D}" srcOrd="13" destOrd="0" presId="urn:microsoft.com/office/officeart/2008/layout/AscendingPictureAccentProcess"/>
    <dgm:cxn modelId="{5917BEC2-2191-4E76-AC75-C5085693C92F}" type="presParOf" srcId="{9B35273F-F9B2-4EE6-86D8-D6530FC1949D}" destId="{8BA1E344-39EC-4D16-83F8-D32EFDF328A0}" srcOrd="0" destOrd="0" presId="urn:microsoft.com/office/officeart/2008/layout/AscendingPictureAccen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39CECF-58C7-454D-98AD-9DF0C39A74CE}" type="doc">
      <dgm:prSet loTypeId="urn:microsoft.com/office/officeart/2005/8/layout/pyramid2" loCatId="list" qsTypeId="urn:microsoft.com/office/officeart/2005/8/quickstyle/simple1" qsCatId="simple" csTypeId="urn:microsoft.com/office/officeart/2005/8/colors/accent5_1" csCatId="accent5" phldr="1"/>
      <dgm:spPr/>
    </dgm:pt>
    <dgm:pt modelId="{1B383231-AE52-4238-B434-F61A56465A4E}">
      <dgm:prSet phldrT="[Texto]"/>
      <dgm:spPr/>
      <dgm:t>
        <a:bodyPr/>
        <a:lstStyle/>
        <a:p>
          <a:r>
            <a:rPr lang="es-EC" dirty="0" smtClean="0"/>
            <a:t>Difundir obligaciones del Estado y derechos ciudadanos</a:t>
          </a:r>
          <a:endParaRPr lang="es-EC" dirty="0"/>
        </a:p>
      </dgm:t>
    </dgm:pt>
    <dgm:pt modelId="{8AA1593E-0FEC-463A-AC30-B82B57D5181F}" type="parTrans" cxnId="{243E1682-C0CC-417C-B371-614C2F86997D}">
      <dgm:prSet/>
      <dgm:spPr/>
      <dgm:t>
        <a:bodyPr/>
        <a:lstStyle/>
        <a:p>
          <a:endParaRPr lang="es-EC"/>
        </a:p>
      </dgm:t>
    </dgm:pt>
    <dgm:pt modelId="{A2FCF287-8940-4D5D-A1ED-934376D606D4}" type="sibTrans" cxnId="{243E1682-C0CC-417C-B371-614C2F86997D}">
      <dgm:prSet/>
      <dgm:spPr/>
      <dgm:t>
        <a:bodyPr/>
        <a:lstStyle/>
        <a:p>
          <a:endParaRPr lang="es-EC"/>
        </a:p>
      </dgm:t>
    </dgm:pt>
    <dgm:pt modelId="{F29CE5B4-5873-40A4-9CF8-A63BB77C59D7}">
      <dgm:prSet phldrT="[Texto]"/>
      <dgm:spPr/>
      <dgm:t>
        <a:bodyPr/>
        <a:lstStyle/>
        <a:p>
          <a:r>
            <a:rPr lang="es-EC" dirty="0" smtClean="0"/>
            <a:t>Funcionarios públicos capacitados por las AT de Argentina y El Salvador</a:t>
          </a:r>
          <a:endParaRPr lang="es-EC" dirty="0"/>
        </a:p>
      </dgm:t>
    </dgm:pt>
    <dgm:pt modelId="{5D498B09-F7DE-4003-A668-94908700B4CB}" type="parTrans" cxnId="{FA8188E0-0C74-4829-817E-40A8D7A5740E}">
      <dgm:prSet/>
      <dgm:spPr/>
      <dgm:t>
        <a:bodyPr/>
        <a:lstStyle/>
        <a:p>
          <a:endParaRPr lang="es-EC"/>
        </a:p>
      </dgm:t>
    </dgm:pt>
    <dgm:pt modelId="{CC99D4AA-7EEB-4310-A0FF-7CA1C13AD73D}" type="sibTrans" cxnId="{FA8188E0-0C74-4829-817E-40A8D7A5740E}">
      <dgm:prSet/>
      <dgm:spPr/>
      <dgm:t>
        <a:bodyPr/>
        <a:lstStyle/>
        <a:p>
          <a:endParaRPr lang="es-EC"/>
        </a:p>
      </dgm:t>
    </dgm:pt>
    <dgm:pt modelId="{7647CBCE-2D88-410C-B4D7-57915F36359F}">
      <dgm:prSet phldrT="[Texto]"/>
      <dgm:spPr/>
      <dgm:t>
        <a:bodyPr/>
        <a:lstStyle/>
        <a:p>
          <a:r>
            <a:rPr lang="es-EC" dirty="0" smtClean="0"/>
            <a:t>Programas de educación realizados en escuelas y colegios</a:t>
          </a:r>
          <a:endParaRPr lang="es-EC" dirty="0"/>
        </a:p>
      </dgm:t>
    </dgm:pt>
    <dgm:pt modelId="{25B128CA-5B82-46BD-B5CF-451BD6826A7A}" type="parTrans" cxnId="{971AA757-4B95-4571-9645-4263BD71F9EB}">
      <dgm:prSet/>
      <dgm:spPr/>
      <dgm:t>
        <a:bodyPr/>
        <a:lstStyle/>
        <a:p>
          <a:endParaRPr lang="es-EC"/>
        </a:p>
      </dgm:t>
    </dgm:pt>
    <dgm:pt modelId="{9F8021B2-D17A-4CF7-B26B-277ACA1C9E0C}" type="sibTrans" cxnId="{971AA757-4B95-4571-9645-4263BD71F9EB}">
      <dgm:prSet/>
      <dgm:spPr/>
      <dgm:t>
        <a:bodyPr/>
        <a:lstStyle/>
        <a:p>
          <a:endParaRPr lang="es-EC"/>
        </a:p>
      </dgm:t>
    </dgm:pt>
    <dgm:pt modelId="{2A539AFA-276F-46C2-83F1-1380C3B4D8AD}" type="pres">
      <dgm:prSet presAssocID="{8439CECF-58C7-454D-98AD-9DF0C39A74CE}" presName="compositeShape" presStyleCnt="0">
        <dgm:presLayoutVars>
          <dgm:dir/>
          <dgm:resizeHandles/>
        </dgm:presLayoutVars>
      </dgm:prSet>
      <dgm:spPr/>
    </dgm:pt>
    <dgm:pt modelId="{868CF805-BBF0-4D6F-882A-8286CBA59F5F}" type="pres">
      <dgm:prSet presAssocID="{8439CECF-58C7-454D-98AD-9DF0C39A74CE}" presName="pyramid" presStyleLbl="node1" presStyleIdx="0" presStyleCnt="1"/>
      <dgm:spPr/>
    </dgm:pt>
    <dgm:pt modelId="{38890BB2-878C-42A9-BA23-068B07C35BFD}" type="pres">
      <dgm:prSet presAssocID="{8439CECF-58C7-454D-98AD-9DF0C39A74CE}" presName="theList" presStyleCnt="0"/>
      <dgm:spPr/>
    </dgm:pt>
    <dgm:pt modelId="{919AE86A-FEFE-4E54-9EF0-4372360A5102}" type="pres">
      <dgm:prSet presAssocID="{1B383231-AE52-4238-B434-F61A56465A4E}" presName="aNode" presStyleLbl="fgAcc1" presStyleIdx="0" presStyleCnt="3">
        <dgm:presLayoutVars>
          <dgm:bulletEnabled val="1"/>
        </dgm:presLayoutVars>
      </dgm:prSet>
      <dgm:spPr/>
      <dgm:t>
        <a:bodyPr/>
        <a:lstStyle/>
        <a:p>
          <a:endParaRPr lang="es-EC"/>
        </a:p>
      </dgm:t>
    </dgm:pt>
    <dgm:pt modelId="{9B23839E-02C2-4743-90E4-249F1F811826}" type="pres">
      <dgm:prSet presAssocID="{1B383231-AE52-4238-B434-F61A56465A4E}" presName="aSpace" presStyleCnt="0"/>
      <dgm:spPr/>
    </dgm:pt>
    <dgm:pt modelId="{204D3165-23C4-4B7B-91C1-7EFCC6BD7E63}" type="pres">
      <dgm:prSet presAssocID="{F29CE5B4-5873-40A4-9CF8-A63BB77C59D7}" presName="aNode" presStyleLbl="fgAcc1" presStyleIdx="1" presStyleCnt="3">
        <dgm:presLayoutVars>
          <dgm:bulletEnabled val="1"/>
        </dgm:presLayoutVars>
      </dgm:prSet>
      <dgm:spPr/>
      <dgm:t>
        <a:bodyPr/>
        <a:lstStyle/>
        <a:p>
          <a:endParaRPr lang="es-EC"/>
        </a:p>
      </dgm:t>
    </dgm:pt>
    <dgm:pt modelId="{4CAA35BA-9977-4EEE-A568-A3E8EEF42F2F}" type="pres">
      <dgm:prSet presAssocID="{F29CE5B4-5873-40A4-9CF8-A63BB77C59D7}" presName="aSpace" presStyleCnt="0"/>
      <dgm:spPr/>
    </dgm:pt>
    <dgm:pt modelId="{3AAD910B-4B26-409A-A9AF-94A12E1CE077}" type="pres">
      <dgm:prSet presAssocID="{7647CBCE-2D88-410C-B4D7-57915F36359F}" presName="aNode" presStyleLbl="fgAcc1" presStyleIdx="2" presStyleCnt="3">
        <dgm:presLayoutVars>
          <dgm:bulletEnabled val="1"/>
        </dgm:presLayoutVars>
      </dgm:prSet>
      <dgm:spPr/>
      <dgm:t>
        <a:bodyPr/>
        <a:lstStyle/>
        <a:p>
          <a:endParaRPr lang="es-EC"/>
        </a:p>
      </dgm:t>
    </dgm:pt>
    <dgm:pt modelId="{9DF84B02-EBBC-4169-95D5-9496A58D28B9}" type="pres">
      <dgm:prSet presAssocID="{7647CBCE-2D88-410C-B4D7-57915F36359F}" presName="aSpace" presStyleCnt="0"/>
      <dgm:spPr/>
    </dgm:pt>
  </dgm:ptLst>
  <dgm:cxnLst>
    <dgm:cxn modelId="{9D4F8F9A-D4F9-4B86-8104-EAE175A591D9}" type="presOf" srcId="{7647CBCE-2D88-410C-B4D7-57915F36359F}" destId="{3AAD910B-4B26-409A-A9AF-94A12E1CE077}" srcOrd="0" destOrd="0" presId="urn:microsoft.com/office/officeart/2005/8/layout/pyramid2"/>
    <dgm:cxn modelId="{243E1682-C0CC-417C-B371-614C2F86997D}" srcId="{8439CECF-58C7-454D-98AD-9DF0C39A74CE}" destId="{1B383231-AE52-4238-B434-F61A56465A4E}" srcOrd="0" destOrd="0" parTransId="{8AA1593E-0FEC-463A-AC30-B82B57D5181F}" sibTransId="{A2FCF287-8940-4D5D-A1ED-934376D606D4}"/>
    <dgm:cxn modelId="{FA8188E0-0C74-4829-817E-40A8D7A5740E}" srcId="{8439CECF-58C7-454D-98AD-9DF0C39A74CE}" destId="{F29CE5B4-5873-40A4-9CF8-A63BB77C59D7}" srcOrd="1" destOrd="0" parTransId="{5D498B09-F7DE-4003-A668-94908700B4CB}" sibTransId="{CC99D4AA-7EEB-4310-A0FF-7CA1C13AD73D}"/>
    <dgm:cxn modelId="{72748078-C62D-4BC2-8FE6-5910122A054E}" type="presOf" srcId="{8439CECF-58C7-454D-98AD-9DF0C39A74CE}" destId="{2A539AFA-276F-46C2-83F1-1380C3B4D8AD}" srcOrd="0" destOrd="0" presId="urn:microsoft.com/office/officeart/2005/8/layout/pyramid2"/>
    <dgm:cxn modelId="{971AA757-4B95-4571-9645-4263BD71F9EB}" srcId="{8439CECF-58C7-454D-98AD-9DF0C39A74CE}" destId="{7647CBCE-2D88-410C-B4D7-57915F36359F}" srcOrd="2" destOrd="0" parTransId="{25B128CA-5B82-46BD-B5CF-451BD6826A7A}" sibTransId="{9F8021B2-D17A-4CF7-B26B-277ACA1C9E0C}"/>
    <dgm:cxn modelId="{626996DE-20DF-4A2A-B78A-E909B55265B0}" type="presOf" srcId="{F29CE5B4-5873-40A4-9CF8-A63BB77C59D7}" destId="{204D3165-23C4-4B7B-91C1-7EFCC6BD7E63}" srcOrd="0" destOrd="0" presId="urn:microsoft.com/office/officeart/2005/8/layout/pyramid2"/>
    <dgm:cxn modelId="{39BEBDEE-C37F-4C32-B43D-A2E00CDA717B}" type="presOf" srcId="{1B383231-AE52-4238-B434-F61A56465A4E}" destId="{919AE86A-FEFE-4E54-9EF0-4372360A5102}" srcOrd="0" destOrd="0" presId="urn:microsoft.com/office/officeart/2005/8/layout/pyramid2"/>
    <dgm:cxn modelId="{F61166DE-1332-42D8-A4C4-537795F6AD66}" type="presParOf" srcId="{2A539AFA-276F-46C2-83F1-1380C3B4D8AD}" destId="{868CF805-BBF0-4D6F-882A-8286CBA59F5F}" srcOrd="0" destOrd="0" presId="urn:microsoft.com/office/officeart/2005/8/layout/pyramid2"/>
    <dgm:cxn modelId="{746B984F-463C-4446-ABBE-3657E4F3B299}" type="presParOf" srcId="{2A539AFA-276F-46C2-83F1-1380C3B4D8AD}" destId="{38890BB2-878C-42A9-BA23-068B07C35BFD}" srcOrd="1" destOrd="0" presId="urn:microsoft.com/office/officeart/2005/8/layout/pyramid2"/>
    <dgm:cxn modelId="{360173C1-6D33-4D6F-8892-219545B22463}" type="presParOf" srcId="{38890BB2-878C-42A9-BA23-068B07C35BFD}" destId="{919AE86A-FEFE-4E54-9EF0-4372360A5102}" srcOrd="0" destOrd="0" presId="urn:microsoft.com/office/officeart/2005/8/layout/pyramid2"/>
    <dgm:cxn modelId="{AEC4183B-3241-4A98-99E3-B124BB549189}" type="presParOf" srcId="{38890BB2-878C-42A9-BA23-068B07C35BFD}" destId="{9B23839E-02C2-4743-90E4-249F1F811826}" srcOrd="1" destOrd="0" presId="urn:microsoft.com/office/officeart/2005/8/layout/pyramid2"/>
    <dgm:cxn modelId="{B3FF22F7-719D-4423-81D0-0059204C9B34}" type="presParOf" srcId="{38890BB2-878C-42A9-BA23-068B07C35BFD}" destId="{204D3165-23C4-4B7B-91C1-7EFCC6BD7E63}" srcOrd="2" destOrd="0" presId="urn:microsoft.com/office/officeart/2005/8/layout/pyramid2"/>
    <dgm:cxn modelId="{6104CACF-5858-47D8-A125-CE1B0D645B51}" type="presParOf" srcId="{38890BB2-878C-42A9-BA23-068B07C35BFD}" destId="{4CAA35BA-9977-4EEE-A568-A3E8EEF42F2F}" srcOrd="3" destOrd="0" presId="urn:microsoft.com/office/officeart/2005/8/layout/pyramid2"/>
    <dgm:cxn modelId="{5BC2B3B4-4300-4ADB-A96D-B6557D315194}" type="presParOf" srcId="{38890BB2-878C-42A9-BA23-068B07C35BFD}" destId="{3AAD910B-4B26-409A-A9AF-94A12E1CE077}" srcOrd="4" destOrd="0" presId="urn:microsoft.com/office/officeart/2005/8/layout/pyramid2"/>
    <dgm:cxn modelId="{8FEC2CD7-D93A-4C48-A255-5056439A9C74}" type="presParOf" srcId="{38890BB2-878C-42A9-BA23-068B07C35BFD}" destId="{9DF84B02-EBBC-4169-95D5-9496A58D28B9}" srcOrd="5"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39CECF-58C7-454D-98AD-9DF0C39A74CE}" type="doc">
      <dgm:prSet loTypeId="urn:microsoft.com/office/officeart/2005/8/layout/pyramid2" loCatId="list" qsTypeId="urn:microsoft.com/office/officeart/2005/8/quickstyle/simple1" qsCatId="simple" csTypeId="urn:microsoft.com/office/officeart/2005/8/colors/accent3_1" csCatId="accent3" phldr="1"/>
      <dgm:spPr/>
    </dgm:pt>
    <dgm:pt modelId="{1B383231-AE52-4238-B434-F61A56465A4E}">
      <dgm:prSet phldrT="[Texto]"/>
      <dgm:spPr/>
      <dgm:t>
        <a:bodyPr/>
        <a:lstStyle/>
        <a:p>
          <a:r>
            <a:rPr lang="es-EC" dirty="0" smtClean="0"/>
            <a:t>Sala de juegos “Un Tributo para mi País”</a:t>
          </a:r>
          <a:endParaRPr lang="es-EC" dirty="0"/>
        </a:p>
      </dgm:t>
    </dgm:pt>
    <dgm:pt modelId="{8AA1593E-0FEC-463A-AC30-B82B57D5181F}" type="parTrans" cxnId="{243E1682-C0CC-417C-B371-614C2F86997D}">
      <dgm:prSet/>
      <dgm:spPr/>
      <dgm:t>
        <a:bodyPr/>
        <a:lstStyle/>
        <a:p>
          <a:endParaRPr lang="es-EC"/>
        </a:p>
      </dgm:t>
    </dgm:pt>
    <dgm:pt modelId="{A2FCF287-8940-4D5D-A1ED-934376D606D4}" type="sibTrans" cxnId="{243E1682-C0CC-417C-B371-614C2F86997D}">
      <dgm:prSet/>
      <dgm:spPr/>
      <dgm:t>
        <a:bodyPr/>
        <a:lstStyle/>
        <a:p>
          <a:endParaRPr lang="es-EC"/>
        </a:p>
      </dgm:t>
    </dgm:pt>
    <dgm:pt modelId="{F29CE5B4-5873-40A4-9CF8-A63BB77C59D7}">
      <dgm:prSet phldrT="[Texto]"/>
      <dgm:spPr/>
      <dgm:t>
        <a:bodyPr/>
        <a:lstStyle/>
        <a:p>
          <a:r>
            <a:rPr lang="es-EC" dirty="0" smtClean="0"/>
            <a:t>Fiscalidad, Asamblea Legislativa, tributos y trabajo de la Aduana</a:t>
          </a:r>
          <a:endParaRPr lang="es-EC" dirty="0"/>
        </a:p>
      </dgm:t>
    </dgm:pt>
    <dgm:pt modelId="{5D498B09-F7DE-4003-A668-94908700B4CB}" type="parTrans" cxnId="{FA8188E0-0C74-4829-817E-40A8D7A5740E}">
      <dgm:prSet/>
      <dgm:spPr/>
      <dgm:t>
        <a:bodyPr/>
        <a:lstStyle/>
        <a:p>
          <a:endParaRPr lang="es-EC"/>
        </a:p>
      </dgm:t>
    </dgm:pt>
    <dgm:pt modelId="{CC99D4AA-7EEB-4310-A0FF-7CA1C13AD73D}" type="sibTrans" cxnId="{FA8188E0-0C74-4829-817E-40A8D7A5740E}">
      <dgm:prSet/>
      <dgm:spPr/>
      <dgm:t>
        <a:bodyPr/>
        <a:lstStyle/>
        <a:p>
          <a:endParaRPr lang="es-EC"/>
        </a:p>
      </dgm:t>
    </dgm:pt>
    <dgm:pt modelId="{7647CBCE-2D88-410C-B4D7-57915F36359F}">
      <dgm:prSet phldrT="[Texto]"/>
      <dgm:spPr/>
      <dgm:t>
        <a:bodyPr/>
        <a:lstStyle/>
        <a:p>
          <a:r>
            <a:rPr lang="es-EC" dirty="0" smtClean="0"/>
            <a:t>Guías del museo capacitados</a:t>
          </a:r>
          <a:endParaRPr lang="es-EC" dirty="0"/>
        </a:p>
      </dgm:t>
    </dgm:pt>
    <dgm:pt modelId="{25B128CA-5B82-46BD-B5CF-451BD6826A7A}" type="parTrans" cxnId="{971AA757-4B95-4571-9645-4263BD71F9EB}">
      <dgm:prSet/>
      <dgm:spPr/>
      <dgm:t>
        <a:bodyPr/>
        <a:lstStyle/>
        <a:p>
          <a:endParaRPr lang="es-EC"/>
        </a:p>
      </dgm:t>
    </dgm:pt>
    <dgm:pt modelId="{9F8021B2-D17A-4CF7-B26B-277ACA1C9E0C}" type="sibTrans" cxnId="{971AA757-4B95-4571-9645-4263BD71F9EB}">
      <dgm:prSet/>
      <dgm:spPr/>
      <dgm:t>
        <a:bodyPr/>
        <a:lstStyle/>
        <a:p>
          <a:endParaRPr lang="es-EC"/>
        </a:p>
      </dgm:t>
    </dgm:pt>
    <dgm:pt modelId="{2A539AFA-276F-46C2-83F1-1380C3B4D8AD}" type="pres">
      <dgm:prSet presAssocID="{8439CECF-58C7-454D-98AD-9DF0C39A74CE}" presName="compositeShape" presStyleCnt="0">
        <dgm:presLayoutVars>
          <dgm:dir/>
          <dgm:resizeHandles/>
        </dgm:presLayoutVars>
      </dgm:prSet>
      <dgm:spPr/>
    </dgm:pt>
    <dgm:pt modelId="{868CF805-BBF0-4D6F-882A-8286CBA59F5F}" type="pres">
      <dgm:prSet presAssocID="{8439CECF-58C7-454D-98AD-9DF0C39A74CE}" presName="pyramid" presStyleLbl="node1" presStyleIdx="0" presStyleCnt="1"/>
      <dgm:spPr/>
      <dgm:t>
        <a:bodyPr/>
        <a:lstStyle/>
        <a:p>
          <a:endParaRPr lang="es-EC"/>
        </a:p>
      </dgm:t>
    </dgm:pt>
    <dgm:pt modelId="{38890BB2-878C-42A9-BA23-068B07C35BFD}" type="pres">
      <dgm:prSet presAssocID="{8439CECF-58C7-454D-98AD-9DF0C39A74CE}" presName="theList" presStyleCnt="0"/>
      <dgm:spPr/>
    </dgm:pt>
    <dgm:pt modelId="{919AE86A-FEFE-4E54-9EF0-4372360A5102}" type="pres">
      <dgm:prSet presAssocID="{1B383231-AE52-4238-B434-F61A56465A4E}" presName="aNode" presStyleLbl="fgAcc1" presStyleIdx="0" presStyleCnt="3">
        <dgm:presLayoutVars>
          <dgm:bulletEnabled val="1"/>
        </dgm:presLayoutVars>
      </dgm:prSet>
      <dgm:spPr/>
      <dgm:t>
        <a:bodyPr/>
        <a:lstStyle/>
        <a:p>
          <a:endParaRPr lang="es-EC"/>
        </a:p>
      </dgm:t>
    </dgm:pt>
    <dgm:pt modelId="{9B23839E-02C2-4743-90E4-249F1F811826}" type="pres">
      <dgm:prSet presAssocID="{1B383231-AE52-4238-B434-F61A56465A4E}" presName="aSpace" presStyleCnt="0"/>
      <dgm:spPr/>
    </dgm:pt>
    <dgm:pt modelId="{204D3165-23C4-4B7B-91C1-7EFCC6BD7E63}" type="pres">
      <dgm:prSet presAssocID="{F29CE5B4-5873-40A4-9CF8-A63BB77C59D7}" presName="aNode" presStyleLbl="fgAcc1" presStyleIdx="1" presStyleCnt="3">
        <dgm:presLayoutVars>
          <dgm:bulletEnabled val="1"/>
        </dgm:presLayoutVars>
      </dgm:prSet>
      <dgm:spPr/>
      <dgm:t>
        <a:bodyPr/>
        <a:lstStyle/>
        <a:p>
          <a:endParaRPr lang="es-EC"/>
        </a:p>
      </dgm:t>
    </dgm:pt>
    <dgm:pt modelId="{4CAA35BA-9977-4EEE-A568-A3E8EEF42F2F}" type="pres">
      <dgm:prSet presAssocID="{F29CE5B4-5873-40A4-9CF8-A63BB77C59D7}" presName="aSpace" presStyleCnt="0"/>
      <dgm:spPr/>
    </dgm:pt>
    <dgm:pt modelId="{3AAD910B-4B26-409A-A9AF-94A12E1CE077}" type="pres">
      <dgm:prSet presAssocID="{7647CBCE-2D88-410C-B4D7-57915F36359F}" presName="aNode" presStyleLbl="fgAcc1" presStyleIdx="2" presStyleCnt="3">
        <dgm:presLayoutVars>
          <dgm:bulletEnabled val="1"/>
        </dgm:presLayoutVars>
      </dgm:prSet>
      <dgm:spPr/>
      <dgm:t>
        <a:bodyPr/>
        <a:lstStyle/>
        <a:p>
          <a:endParaRPr lang="es-EC"/>
        </a:p>
      </dgm:t>
    </dgm:pt>
    <dgm:pt modelId="{9DF84B02-EBBC-4169-95D5-9496A58D28B9}" type="pres">
      <dgm:prSet presAssocID="{7647CBCE-2D88-410C-B4D7-57915F36359F}" presName="aSpace" presStyleCnt="0"/>
      <dgm:spPr/>
    </dgm:pt>
  </dgm:ptLst>
  <dgm:cxnLst>
    <dgm:cxn modelId="{C54C4739-BAFC-45AE-9C98-C1CA1FB0B54F}" type="presOf" srcId="{F29CE5B4-5873-40A4-9CF8-A63BB77C59D7}" destId="{204D3165-23C4-4B7B-91C1-7EFCC6BD7E63}" srcOrd="0" destOrd="0" presId="urn:microsoft.com/office/officeart/2005/8/layout/pyramid2"/>
    <dgm:cxn modelId="{AA55D959-CA40-4085-B8A2-214A93C33E59}" type="presOf" srcId="{1B383231-AE52-4238-B434-F61A56465A4E}" destId="{919AE86A-FEFE-4E54-9EF0-4372360A5102}" srcOrd="0" destOrd="0" presId="urn:microsoft.com/office/officeart/2005/8/layout/pyramid2"/>
    <dgm:cxn modelId="{42ECF18D-5DC6-4663-9EA3-EDA8AAD0B121}" type="presOf" srcId="{7647CBCE-2D88-410C-B4D7-57915F36359F}" destId="{3AAD910B-4B26-409A-A9AF-94A12E1CE077}" srcOrd="0" destOrd="0" presId="urn:microsoft.com/office/officeart/2005/8/layout/pyramid2"/>
    <dgm:cxn modelId="{FC8F0303-E83E-4153-9AE8-ABE55B612A63}" type="presOf" srcId="{8439CECF-58C7-454D-98AD-9DF0C39A74CE}" destId="{2A539AFA-276F-46C2-83F1-1380C3B4D8AD}" srcOrd="0" destOrd="0" presId="urn:microsoft.com/office/officeart/2005/8/layout/pyramid2"/>
    <dgm:cxn modelId="{971AA757-4B95-4571-9645-4263BD71F9EB}" srcId="{8439CECF-58C7-454D-98AD-9DF0C39A74CE}" destId="{7647CBCE-2D88-410C-B4D7-57915F36359F}" srcOrd="2" destOrd="0" parTransId="{25B128CA-5B82-46BD-B5CF-451BD6826A7A}" sibTransId="{9F8021B2-D17A-4CF7-B26B-277ACA1C9E0C}"/>
    <dgm:cxn modelId="{FA8188E0-0C74-4829-817E-40A8D7A5740E}" srcId="{8439CECF-58C7-454D-98AD-9DF0C39A74CE}" destId="{F29CE5B4-5873-40A4-9CF8-A63BB77C59D7}" srcOrd="1" destOrd="0" parTransId="{5D498B09-F7DE-4003-A668-94908700B4CB}" sibTransId="{CC99D4AA-7EEB-4310-A0FF-7CA1C13AD73D}"/>
    <dgm:cxn modelId="{243E1682-C0CC-417C-B371-614C2F86997D}" srcId="{8439CECF-58C7-454D-98AD-9DF0C39A74CE}" destId="{1B383231-AE52-4238-B434-F61A56465A4E}" srcOrd="0" destOrd="0" parTransId="{8AA1593E-0FEC-463A-AC30-B82B57D5181F}" sibTransId="{A2FCF287-8940-4D5D-A1ED-934376D606D4}"/>
    <dgm:cxn modelId="{FCA6ACB3-276B-46A0-A398-C73F783B4E3B}" type="presParOf" srcId="{2A539AFA-276F-46C2-83F1-1380C3B4D8AD}" destId="{868CF805-BBF0-4D6F-882A-8286CBA59F5F}" srcOrd="0" destOrd="0" presId="urn:microsoft.com/office/officeart/2005/8/layout/pyramid2"/>
    <dgm:cxn modelId="{88EB8C01-1FAF-45BB-8798-BF9DA2761967}" type="presParOf" srcId="{2A539AFA-276F-46C2-83F1-1380C3B4D8AD}" destId="{38890BB2-878C-42A9-BA23-068B07C35BFD}" srcOrd="1" destOrd="0" presId="urn:microsoft.com/office/officeart/2005/8/layout/pyramid2"/>
    <dgm:cxn modelId="{8FC02711-91CB-46F3-93EB-FBF8AF52532C}" type="presParOf" srcId="{38890BB2-878C-42A9-BA23-068B07C35BFD}" destId="{919AE86A-FEFE-4E54-9EF0-4372360A5102}" srcOrd="0" destOrd="0" presId="urn:microsoft.com/office/officeart/2005/8/layout/pyramid2"/>
    <dgm:cxn modelId="{8CE620E5-1297-41FE-A7E1-88401A4EFDC8}" type="presParOf" srcId="{38890BB2-878C-42A9-BA23-068B07C35BFD}" destId="{9B23839E-02C2-4743-90E4-249F1F811826}" srcOrd="1" destOrd="0" presId="urn:microsoft.com/office/officeart/2005/8/layout/pyramid2"/>
    <dgm:cxn modelId="{75F5576B-A7A2-4355-8559-95DE3921D95E}" type="presParOf" srcId="{38890BB2-878C-42A9-BA23-068B07C35BFD}" destId="{204D3165-23C4-4B7B-91C1-7EFCC6BD7E63}" srcOrd="2" destOrd="0" presId="urn:microsoft.com/office/officeart/2005/8/layout/pyramid2"/>
    <dgm:cxn modelId="{31AB69ED-FA6E-4229-BD06-AD6D4FDBD2C4}" type="presParOf" srcId="{38890BB2-878C-42A9-BA23-068B07C35BFD}" destId="{4CAA35BA-9977-4EEE-A568-A3E8EEF42F2F}" srcOrd="3" destOrd="0" presId="urn:microsoft.com/office/officeart/2005/8/layout/pyramid2"/>
    <dgm:cxn modelId="{2ADA6B72-EF35-4CAB-AF35-DD42093F7462}" type="presParOf" srcId="{38890BB2-878C-42A9-BA23-068B07C35BFD}" destId="{3AAD910B-4B26-409A-A9AF-94A12E1CE077}" srcOrd="4" destOrd="0" presId="urn:microsoft.com/office/officeart/2005/8/layout/pyramid2"/>
    <dgm:cxn modelId="{643708D2-F49A-4385-9605-AE2D6FFEC3A6}" type="presParOf" srcId="{38890BB2-878C-42A9-BA23-068B07C35BFD}" destId="{9DF84B02-EBBC-4169-95D5-9496A58D28B9}"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93C474-ED2F-4518-ABD5-D4A93A3936B2}" type="doc">
      <dgm:prSet loTypeId="urn:microsoft.com/office/officeart/2005/8/layout/process1" loCatId="process" qsTypeId="urn:microsoft.com/office/officeart/2005/8/quickstyle/simple1" qsCatId="simple" csTypeId="urn:microsoft.com/office/officeart/2005/8/colors/accent5_1" csCatId="accent5" phldr="1"/>
      <dgm:spPr/>
    </dgm:pt>
    <dgm:pt modelId="{F2534C85-03FC-4116-B229-45117765F1BE}">
      <dgm:prSet phldrT="[Texto]"/>
      <dgm:spPr/>
      <dgm:t>
        <a:bodyPr/>
        <a:lstStyle/>
        <a:p>
          <a:r>
            <a:rPr lang="es-EC" smtClean="0"/>
            <a:t>La cultura tributaria juega un papel importante</a:t>
          </a:r>
          <a:endParaRPr lang="es-EC" dirty="0"/>
        </a:p>
      </dgm:t>
    </dgm:pt>
    <dgm:pt modelId="{42807A5C-4053-48CE-8017-35FDFA47D99C}" type="parTrans" cxnId="{611E3DE0-6547-4EEA-9BA6-42090A56BB33}">
      <dgm:prSet/>
      <dgm:spPr/>
      <dgm:t>
        <a:bodyPr/>
        <a:lstStyle/>
        <a:p>
          <a:endParaRPr lang="es-EC">
            <a:solidFill>
              <a:schemeClr val="tx1"/>
            </a:solidFill>
          </a:endParaRPr>
        </a:p>
      </dgm:t>
    </dgm:pt>
    <dgm:pt modelId="{99A18E8F-CC52-4986-B78F-092C1570896A}" type="sibTrans" cxnId="{611E3DE0-6547-4EEA-9BA6-42090A56BB33}">
      <dgm:prSet/>
      <dgm:spPr/>
      <dgm:t>
        <a:bodyPr/>
        <a:lstStyle/>
        <a:p>
          <a:endParaRPr lang="es-EC">
            <a:solidFill>
              <a:schemeClr val="tx1"/>
            </a:solidFill>
          </a:endParaRPr>
        </a:p>
      </dgm:t>
    </dgm:pt>
    <dgm:pt modelId="{510FEBCE-D06B-46E1-ABC0-597E8346CF7B}">
      <dgm:prSet phldrT="[Texto]"/>
      <dgm:spPr/>
      <dgm:t>
        <a:bodyPr/>
        <a:lstStyle/>
        <a:p>
          <a:r>
            <a:rPr lang="es-EC" smtClean="0"/>
            <a:t>Proyecto Nacional de Educación Cívico-Tributaria</a:t>
          </a:r>
          <a:endParaRPr lang="es-EC" dirty="0"/>
        </a:p>
      </dgm:t>
    </dgm:pt>
    <dgm:pt modelId="{D41F49CE-C15D-4843-80D8-D1A293EB07F0}" type="parTrans" cxnId="{5509F0A9-68B1-4286-8D91-55BE00FBD362}">
      <dgm:prSet/>
      <dgm:spPr/>
      <dgm:t>
        <a:bodyPr/>
        <a:lstStyle/>
        <a:p>
          <a:endParaRPr lang="es-EC">
            <a:solidFill>
              <a:schemeClr val="tx1"/>
            </a:solidFill>
          </a:endParaRPr>
        </a:p>
      </dgm:t>
    </dgm:pt>
    <dgm:pt modelId="{84BD12C7-8A55-4E64-A6F2-A08D759717C2}" type="sibTrans" cxnId="{5509F0A9-68B1-4286-8D91-55BE00FBD362}">
      <dgm:prSet/>
      <dgm:spPr/>
      <dgm:t>
        <a:bodyPr/>
        <a:lstStyle/>
        <a:p>
          <a:endParaRPr lang="es-EC">
            <a:solidFill>
              <a:schemeClr val="tx1"/>
            </a:solidFill>
          </a:endParaRPr>
        </a:p>
      </dgm:t>
    </dgm:pt>
    <dgm:pt modelId="{4B2FA583-9ADB-438E-A730-D69C68C40F4B}">
      <dgm:prSet phldrT="[Texto]"/>
      <dgm:spPr/>
      <dgm:t>
        <a:bodyPr/>
        <a:lstStyle/>
        <a:p>
          <a:r>
            <a:rPr lang="es-EC" dirty="0" smtClean="0"/>
            <a:t>Mejorar la comunicación con la Administración Tributaria y el nivel de cumplimiento tributario</a:t>
          </a:r>
          <a:endParaRPr lang="es-EC" dirty="0"/>
        </a:p>
      </dgm:t>
    </dgm:pt>
    <dgm:pt modelId="{AFC75B7E-789D-4975-8B61-2116A206DE2A}" type="parTrans" cxnId="{81612ACF-DCD1-4955-B2D7-CEDF15D4ACE9}">
      <dgm:prSet/>
      <dgm:spPr/>
      <dgm:t>
        <a:bodyPr/>
        <a:lstStyle/>
        <a:p>
          <a:endParaRPr lang="es-EC">
            <a:solidFill>
              <a:schemeClr val="tx1"/>
            </a:solidFill>
          </a:endParaRPr>
        </a:p>
      </dgm:t>
    </dgm:pt>
    <dgm:pt modelId="{67705740-9565-4148-9CA5-CD1718F964CC}" type="sibTrans" cxnId="{81612ACF-DCD1-4955-B2D7-CEDF15D4ACE9}">
      <dgm:prSet/>
      <dgm:spPr/>
      <dgm:t>
        <a:bodyPr/>
        <a:lstStyle/>
        <a:p>
          <a:endParaRPr lang="es-EC">
            <a:solidFill>
              <a:schemeClr val="tx1"/>
            </a:solidFill>
          </a:endParaRPr>
        </a:p>
      </dgm:t>
    </dgm:pt>
    <dgm:pt modelId="{7B3E16D9-4234-4A31-B8F2-882DF433FD2F}" type="pres">
      <dgm:prSet presAssocID="{6693C474-ED2F-4518-ABD5-D4A93A3936B2}" presName="Name0" presStyleCnt="0">
        <dgm:presLayoutVars>
          <dgm:dir/>
          <dgm:resizeHandles val="exact"/>
        </dgm:presLayoutVars>
      </dgm:prSet>
      <dgm:spPr/>
    </dgm:pt>
    <dgm:pt modelId="{380D29D0-8D96-4FF8-8981-4250AB541AF4}" type="pres">
      <dgm:prSet presAssocID="{F2534C85-03FC-4116-B229-45117765F1BE}" presName="node" presStyleLbl="node1" presStyleIdx="0" presStyleCnt="3">
        <dgm:presLayoutVars>
          <dgm:bulletEnabled val="1"/>
        </dgm:presLayoutVars>
      </dgm:prSet>
      <dgm:spPr/>
      <dgm:t>
        <a:bodyPr/>
        <a:lstStyle/>
        <a:p>
          <a:endParaRPr lang="es-EC"/>
        </a:p>
      </dgm:t>
    </dgm:pt>
    <dgm:pt modelId="{8ED85BC6-F35A-46E0-B5D8-65D516D7FEAC}" type="pres">
      <dgm:prSet presAssocID="{99A18E8F-CC52-4986-B78F-092C1570896A}" presName="sibTrans" presStyleLbl="sibTrans2D1" presStyleIdx="0" presStyleCnt="2"/>
      <dgm:spPr/>
      <dgm:t>
        <a:bodyPr/>
        <a:lstStyle/>
        <a:p>
          <a:endParaRPr lang="es-EC"/>
        </a:p>
      </dgm:t>
    </dgm:pt>
    <dgm:pt modelId="{4E8AF0A5-CA7D-4ACA-81C1-5C03DBF7EE3E}" type="pres">
      <dgm:prSet presAssocID="{99A18E8F-CC52-4986-B78F-092C1570896A}" presName="connectorText" presStyleLbl="sibTrans2D1" presStyleIdx="0" presStyleCnt="2"/>
      <dgm:spPr/>
      <dgm:t>
        <a:bodyPr/>
        <a:lstStyle/>
        <a:p>
          <a:endParaRPr lang="es-EC"/>
        </a:p>
      </dgm:t>
    </dgm:pt>
    <dgm:pt modelId="{11B1D919-F543-47BB-9857-9F645C2064EC}" type="pres">
      <dgm:prSet presAssocID="{510FEBCE-D06B-46E1-ABC0-597E8346CF7B}" presName="node" presStyleLbl="node1" presStyleIdx="1" presStyleCnt="3">
        <dgm:presLayoutVars>
          <dgm:bulletEnabled val="1"/>
        </dgm:presLayoutVars>
      </dgm:prSet>
      <dgm:spPr/>
      <dgm:t>
        <a:bodyPr/>
        <a:lstStyle/>
        <a:p>
          <a:endParaRPr lang="es-EC"/>
        </a:p>
      </dgm:t>
    </dgm:pt>
    <dgm:pt modelId="{44280DE0-182D-4E41-8345-AEE2C908ABBB}" type="pres">
      <dgm:prSet presAssocID="{84BD12C7-8A55-4E64-A6F2-A08D759717C2}" presName="sibTrans" presStyleLbl="sibTrans2D1" presStyleIdx="1" presStyleCnt="2"/>
      <dgm:spPr/>
      <dgm:t>
        <a:bodyPr/>
        <a:lstStyle/>
        <a:p>
          <a:endParaRPr lang="es-EC"/>
        </a:p>
      </dgm:t>
    </dgm:pt>
    <dgm:pt modelId="{B235C986-A254-404B-8674-379630AE4782}" type="pres">
      <dgm:prSet presAssocID="{84BD12C7-8A55-4E64-A6F2-A08D759717C2}" presName="connectorText" presStyleLbl="sibTrans2D1" presStyleIdx="1" presStyleCnt="2"/>
      <dgm:spPr/>
      <dgm:t>
        <a:bodyPr/>
        <a:lstStyle/>
        <a:p>
          <a:endParaRPr lang="es-EC"/>
        </a:p>
      </dgm:t>
    </dgm:pt>
    <dgm:pt modelId="{1782720F-7B5B-445F-A113-CBF61E17ACBE}" type="pres">
      <dgm:prSet presAssocID="{4B2FA583-9ADB-438E-A730-D69C68C40F4B}" presName="node" presStyleLbl="node1" presStyleIdx="2" presStyleCnt="3">
        <dgm:presLayoutVars>
          <dgm:bulletEnabled val="1"/>
        </dgm:presLayoutVars>
      </dgm:prSet>
      <dgm:spPr/>
      <dgm:t>
        <a:bodyPr/>
        <a:lstStyle/>
        <a:p>
          <a:endParaRPr lang="es-EC"/>
        </a:p>
      </dgm:t>
    </dgm:pt>
  </dgm:ptLst>
  <dgm:cxnLst>
    <dgm:cxn modelId="{611E3DE0-6547-4EEA-9BA6-42090A56BB33}" srcId="{6693C474-ED2F-4518-ABD5-D4A93A3936B2}" destId="{F2534C85-03FC-4116-B229-45117765F1BE}" srcOrd="0" destOrd="0" parTransId="{42807A5C-4053-48CE-8017-35FDFA47D99C}" sibTransId="{99A18E8F-CC52-4986-B78F-092C1570896A}"/>
    <dgm:cxn modelId="{F870A84B-B954-45ED-ABB8-3516AA9B4A83}" type="presOf" srcId="{F2534C85-03FC-4116-B229-45117765F1BE}" destId="{380D29D0-8D96-4FF8-8981-4250AB541AF4}" srcOrd="0" destOrd="0" presId="urn:microsoft.com/office/officeart/2005/8/layout/process1"/>
    <dgm:cxn modelId="{4D49F761-20BE-4554-9343-4880906C1432}" type="presOf" srcId="{4B2FA583-9ADB-438E-A730-D69C68C40F4B}" destId="{1782720F-7B5B-445F-A113-CBF61E17ACBE}" srcOrd="0" destOrd="0" presId="urn:microsoft.com/office/officeart/2005/8/layout/process1"/>
    <dgm:cxn modelId="{7E553E73-748F-4706-97AD-8EB5EFD2E6CB}" type="presOf" srcId="{84BD12C7-8A55-4E64-A6F2-A08D759717C2}" destId="{B235C986-A254-404B-8674-379630AE4782}" srcOrd="1" destOrd="0" presId="urn:microsoft.com/office/officeart/2005/8/layout/process1"/>
    <dgm:cxn modelId="{D3F6765D-D43D-43E8-A5CE-79382D0B94C3}" type="presOf" srcId="{84BD12C7-8A55-4E64-A6F2-A08D759717C2}" destId="{44280DE0-182D-4E41-8345-AEE2C908ABBB}" srcOrd="0" destOrd="0" presId="urn:microsoft.com/office/officeart/2005/8/layout/process1"/>
    <dgm:cxn modelId="{22FDA3A1-B4A3-41CE-A7B4-97D713F9300A}" type="presOf" srcId="{99A18E8F-CC52-4986-B78F-092C1570896A}" destId="{4E8AF0A5-CA7D-4ACA-81C1-5C03DBF7EE3E}" srcOrd="1" destOrd="0" presId="urn:microsoft.com/office/officeart/2005/8/layout/process1"/>
    <dgm:cxn modelId="{D0944ED9-7D26-4843-A300-52E0062D1545}" type="presOf" srcId="{99A18E8F-CC52-4986-B78F-092C1570896A}" destId="{8ED85BC6-F35A-46E0-B5D8-65D516D7FEAC}" srcOrd="0" destOrd="0" presId="urn:microsoft.com/office/officeart/2005/8/layout/process1"/>
    <dgm:cxn modelId="{8628AE23-2B8A-4F5B-B5BE-224931104A4D}" type="presOf" srcId="{6693C474-ED2F-4518-ABD5-D4A93A3936B2}" destId="{7B3E16D9-4234-4A31-B8F2-882DF433FD2F}" srcOrd="0" destOrd="0" presId="urn:microsoft.com/office/officeart/2005/8/layout/process1"/>
    <dgm:cxn modelId="{56664FFF-69F9-4504-A62B-CF8FCEEBC318}" type="presOf" srcId="{510FEBCE-D06B-46E1-ABC0-597E8346CF7B}" destId="{11B1D919-F543-47BB-9857-9F645C2064EC}" srcOrd="0" destOrd="0" presId="urn:microsoft.com/office/officeart/2005/8/layout/process1"/>
    <dgm:cxn modelId="{5509F0A9-68B1-4286-8D91-55BE00FBD362}" srcId="{6693C474-ED2F-4518-ABD5-D4A93A3936B2}" destId="{510FEBCE-D06B-46E1-ABC0-597E8346CF7B}" srcOrd="1" destOrd="0" parTransId="{D41F49CE-C15D-4843-80D8-D1A293EB07F0}" sibTransId="{84BD12C7-8A55-4E64-A6F2-A08D759717C2}"/>
    <dgm:cxn modelId="{81612ACF-DCD1-4955-B2D7-CEDF15D4ACE9}" srcId="{6693C474-ED2F-4518-ABD5-D4A93A3936B2}" destId="{4B2FA583-9ADB-438E-A730-D69C68C40F4B}" srcOrd="2" destOrd="0" parTransId="{AFC75B7E-789D-4975-8B61-2116A206DE2A}" sibTransId="{67705740-9565-4148-9CA5-CD1718F964CC}"/>
    <dgm:cxn modelId="{B3180D8F-14FF-4F91-BEE6-9CFEDA1E8909}" type="presParOf" srcId="{7B3E16D9-4234-4A31-B8F2-882DF433FD2F}" destId="{380D29D0-8D96-4FF8-8981-4250AB541AF4}" srcOrd="0" destOrd="0" presId="urn:microsoft.com/office/officeart/2005/8/layout/process1"/>
    <dgm:cxn modelId="{8B8A5C6C-88DC-4C6B-92D3-8E003521CB3A}" type="presParOf" srcId="{7B3E16D9-4234-4A31-B8F2-882DF433FD2F}" destId="{8ED85BC6-F35A-46E0-B5D8-65D516D7FEAC}" srcOrd="1" destOrd="0" presId="urn:microsoft.com/office/officeart/2005/8/layout/process1"/>
    <dgm:cxn modelId="{3973A435-6830-4198-83F2-94FDCB4E6CFA}" type="presParOf" srcId="{8ED85BC6-F35A-46E0-B5D8-65D516D7FEAC}" destId="{4E8AF0A5-CA7D-4ACA-81C1-5C03DBF7EE3E}" srcOrd="0" destOrd="0" presId="urn:microsoft.com/office/officeart/2005/8/layout/process1"/>
    <dgm:cxn modelId="{3ECF489A-EFB9-407E-95F6-4F55716CFB6A}" type="presParOf" srcId="{7B3E16D9-4234-4A31-B8F2-882DF433FD2F}" destId="{11B1D919-F543-47BB-9857-9F645C2064EC}" srcOrd="2" destOrd="0" presId="urn:microsoft.com/office/officeart/2005/8/layout/process1"/>
    <dgm:cxn modelId="{C2B42D01-BAC1-4D70-BB28-ABDD0A646856}" type="presParOf" srcId="{7B3E16D9-4234-4A31-B8F2-882DF433FD2F}" destId="{44280DE0-182D-4E41-8345-AEE2C908ABBB}" srcOrd="3" destOrd="0" presId="urn:microsoft.com/office/officeart/2005/8/layout/process1"/>
    <dgm:cxn modelId="{15487AD0-7BF6-44E5-935C-CF311E151152}" type="presParOf" srcId="{44280DE0-182D-4E41-8345-AEE2C908ABBB}" destId="{B235C986-A254-404B-8674-379630AE4782}" srcOrd="0" destOrd="0" presId="urn:microsoft.com/office/officeart/2005/8/layout/process1"/>
    <dgm:cxn modelId="{2619E0FB-E921-495F-8CB0-FA52217400F7}" type="presParOf" srcId="{7B3E16D9-4234-4A31-B8F2-882DF433FD2F}" destId="{1782720F-7B5B-445F-A113-CBF61E17ACB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CFF342-CEA2-489E-9F5E-971120FDA27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C3B93044-1695-4E89-9896-DA9B939D470E}">
      <dgm:prSet phldrT="[Texto]" phldr="1"/>
      <dgm:spPr/>
      <dgm:t>
        <a:bodyPr/>
        <a:lstStyle/>
        <a:p>
          <a:endParaRPr lang="es-EC" dirty="0"/>
        </a:p>
      </dgm:t>
    </dgm:pt>
    <dgm:pt modelId="{CE3690C3-1BA1-481A-86DF-7B25E0387589}" type="parTrans" cxnId="{35CC98AF-E741-448F-BA0E-2B192723088A}">
      <dgm:prSet/>
      <dgm:spPr/>
      <dgm:t>
        <a:bodyPr/>
        <a:lstStyle/>
        <a:p>
          <a:endParaRPr lang="es-EC"/>
        </a:p>
      </dgm:t>
    </dgm:pt>
    <dgm:pt modelId="{1A302D52-28F0-412B-BF8F-FF44089A7227}" type="sibTrans" cxnId="{35CC98AF-E741-448F-BA0E-2B192723088A}">
      <dgm:prSet/>
      <dgm:spPr/>
      <dgm:t>
        <a:bodyPr/>
        <a:lstStyle/>
        <a:p>
          <a:endParaRPr lang="es-EC"/>
        </a:p>
      </dgm:t>
    </dgm:pt>
    <dgm:pt modelId="{062740C0-9734-4405-911F-CACDEB56920C}">
      <dgm:prSet phldrT="[Texto]" custT="1"/>
      <dgm:spPr/>
      <dgm:t>
        <a:bodyPr/>
        <a:lstStyle/>
        <a:p>
          <a:r>
            <a:rPr lang="es-EC" sz="1800" dirty="0" smtClean="0">
              <a:solidFill>
                <a:schemeClr val="bg1"/>
              </a:solidFill>
            </a:rPr>
            <a:t> </a:t>
          </a:r>
          <a:r>
            <a:rPr lang="es-EC" sz="1800" dirty="0" smtClean="0"/>
            <a:t>Asignatura universitaria, impartida por funcionarios capacitados</a:t>
          </a:r>
          <a:endParaRPr lang="es-EC" sz="1800" dirty="0"/>
        </a:p>
      </dgm:t>
    </dgm:pt>
    <dgm:pt modelId="{6A26E737-A83D-435E-9AC3-551A1B383974}" type="parTrans" cxnId="{AE172E9F-2D2D-4436-887B-BADDA1E662D0}">
      <dgm:prSet/>
      <dgm:spPr/>
      <dgm:t>
        <a:bodyPr/>
        <a:lstStyle/>
        <a:p>
          <a:endParaRPr lang="es-EC"/>
        </a:p>
      </dgm:t>
    </dgm:pt>
    <dgm:pt modelId="{FAC70AD5-FEE7-4E18-BE27-7399F3032EA0}" type="sibTrans" cxnId="{AE172E9F-2D2D-4436-887B-BADDA1E662D0}">
      <dgm:prSet/>
      <dgm:spPr/>
      <dgm:t>
        <a:bodyPr/>
        <a:lstStyle/>
        <a:p>
          <a:endParaRPr lang="es-EC"/>
        </a:p>
      </dgm:t>
    </dgm:pt>
    <dgm:pt modelId="{C9088FA1-17BF-4C9B-9213-6E1B9E9F9EBF}">
      <dgm:prSet phldrT="[Texto]" phldr="1"/>
      <dgm:spPr/>
      <dgm:t>
        <a:bodyPr/>
        <a:lstStyle/>
        <a:p>
          <a:endParaRPr lang="es-EC"/>
        </a:p>
      </dgm:t>
    </dgm:pt>
    <dgm:pt modelId="{4D7FC343-731A-421E-AF21-E89292783349}" type="parTrans" cxnId="{54B7649A-3656-4028-B2CE-1D29AA4FE718}">
      <dgm:prSet/>
      <dgm:spPr/>
      <dgm:t>
        <a:bodyPr/>
        <a:lstStyle/>
        <a:p>
          <a:endParaRPr lang="es-EC"/>
        </a:p>
      </dgm:t>
    </dgm:pt>
    <dgm:pt modelId="{2C5B8040-3C52-4B9D-B4CD-232B94BF2F51}" type="sibTrans" cxnId="{54B7649A-3656-4028-B2CE-1D29AA4FE718}">
      <dgm:prSet/>
      <dgm:spPr/>
      <dgm:t>
        <a:bodyPr/>
        <a:lstStyle/>
        <a:p>
          <a:endParaRPr lang="es-EC"/>
        </a:p>
      </dgm:t>
    </dgm:pt>
    <dgm:pt modelId="{FC60AB34-6BE6-4075-9DB8-C72924B73E9E}">
      <dgm:prSet phldrT="[Texto]" custT="1"/>
      <dgm:spPr/>
      <dgm:t>
        <a:bodyPr/>
        <a:lstStyle/>
        <a:p>
          <a:r>
            <a:rPr lang="es-EC" sz="2000" dirty="0" smtClean="0">
              <a:solidFill>
                <a:schemeClr val="bg1"/>
              </a:solidFill>
            </a:rPr>
            <a:t> </a:t>
          </a:r>
          <a:r>
            <a:rPr lang="es-EC" sz="2000" dirty="0" smtClean="0"/>
            <a:t>Presencial y a distancia para cualquier carrera</a:t>
          </a:r>
          <a:endParaRPr lang="es-EC" sz="2000" dirty="0"/>
        </a:p>
      </dgm:t>
    </dgm:pt>
    <dgm:pt modelId="{F0C7D42C-EF34-437D-8E3E-0DC6A17F1703}" type="parTrans" cxnId="{720DE1C5-697C-411C-8A70-162EECE75234}">
      <dgm:prSet/>
      <dgm:spPr/>
      <dgm:t>
        <a:bodyPr/>
        <a:lstStyle/>
        <a:p>
          <a:endParaRPr lang="es-EC"/>
        </a:p>
      </dgm:t>
    </dgm:pt>
    <dgm:pt modelId="{12698751-01BF-47C9-B319-583234250925}" type="sibTrans" cxnId="{720DE1C5-697C-411C-8A70-162EECE75234}">
      <dgm:prSet/>
      <dgm:spPr/>
      <dgm:t>
        <a:bodyPr/>
        <a:lstStyle/>
        <a:p>
          <a:endParaRPr lang="es-EC"/>
        </a:p>
      </dgm:t>
    </dgm:pt>
    <dgm:pt modelId="{730DDD9A-7EE6-4D9F-BD45-0EFA5F1BCDED}">
      <dgm:prSet phldrT="[Texto]" phldr="1"/>
      <dgm:spPr/>
      <dgm:t>
        <a:bodyPr/>
        <a:lstStyle/>
        <a:p>
          <a:endParaRPr lang="es-EC"/>
        </a:p>
      </dgm:t>
    </dgm:pt>
    <dgm:pt modelId="{A31A5391-4BF6-499F-BDA8-F79843FBDABD}" type="parTrans" cxnId="{F78A4190-1CD0-4BFD-9E9B-3A5A914D5E80}">
      <dgm:prSet/>
      <dgm:spPr/>
      <dgm:t>
        <a:bodyPr/>
        <a:lstStyle/>
        <a:p>
          <a:endParaRPr lang="es-EC"/>
        </a:p>
      </dgm:t>
    </dgm:pt>
    <dgm:pt modelId="{FAAE45E0-16BC-4E10-B12E-35C1C27A09BA}" type="sibTrans" cxnId="{F78A4190-1CD0-4BFD-9E9B-3A5A914D5E80}">
      <dgm:prSet/>
      <dgm:spPr/>
      <dgm:t>
        <a:bodyPr/>
        <a:lstStyle/>
        <a:p>
          <a:endParaRPr lang="es-EC"/>
        </a:p>
      </dgm:t>
    </dgm:pt>
    <dgm:pt modelId="{3E76E447-0BF4-4A45-9C5A-0F9BD15197D6}">
      <dgm:prSet phldrT="[Texto]"/>
      <dgm:spPr/>
      <dgm:t>
        <a:bodyPr/>
        <a:lstStyle/>
        <a:p>
          <a:r>
            <a:rPr lang="es-EC" dirty="0" smtClean="0">
              <a:solidFill>
                <a:schemeClr val="bg1"/>
              </a:solidFill>
            </a:rPr>
            <a:t> </a:t>
          </a:r>
          <a:r>
            <a:rPr lang="es-EC" dirty="0" smtClean="0"/>
            <a:t>Se ha logrado que 71 universidades impartan esta asignatura</a:t>
          </a:r>
          <a:endParaRPr lang="es-EC" dirty="0"/>
        </a:p>
      </dgm:t>
    </dgm:pt>
    <dgm:pt modelId="{D5E50F41-C880-426B-A560-1C592686D5F4}" type="parTrans" cxnId="{72D27A56-1664-4C9E-A3FC-8D1712CF3707}">
      <dgm:prSet/>
      <dgm:spPr/>
      <dgm:t>
        <a:bodyPr/>
        <a:lstStyle/>
        <a:p>
          <a:endParaRPr lang="es-EC"/>
        </a:p>
      </dgm:t>
    </dgm:pt>
    <dgm:pt modelId="{0F0451D8-72DE-4672-BFC5-DB39A7AC9E73}" type="sibTrans" cxnId="{72D27A56-1664-4C9E-A3FC-8D1712CF3707}">
      <dgm:prSet/>
      <dgm:spPr/>
      <dgm:t>
        <a:bodyPr/>
        <a:lstStyle/>
        <a:p>
          <a:endParaRPr lang="es-EC"/>
        </a:p>
      </dgm:t>
    </dgm:pt>
    <dgm:pt modelId="{532D8D59-76BD-4BD9-B68A-AE7CB30BDFBD}" type="pres">
      <dgm:prSet presAssocID="{F2CFF342-CEA2-489E-9F5E-971120FDA272}" presName="Name0" presStyleCnt="0">
        <dgm:presLayoutVars>
          <dgm:dir/>
          <dgm:animLvl val="lvl"/>
          <dgm:resizeHandles val="exact"/>
        </dgm:presLayoutVars>
      </dgm:prSet>
      <dgm:spPr/>
      <dgm:t>
        <a:bodyPr/>
        <a:lstStyle/>
        <a:p>
          <a:endParaRPr lang="es-EC"/>
        </a:p>
      </dgm:t>
    </dgm:pt>
    <dgm:pt modelId="{C8D7662E-8205-4EFD-A498-84B6AC09051D}" type="pres">
      <dgm:prSet presAssocID="{F2CFF342-CEA2-489E-9F5E-971120FDA272}" presName="tSp" presStyleCnt="0"/>
      <dgm:spPr/>
    </dgm:pt>
    <dgm:pt modelId="{FC70B283-8F71-43CA-A43C-1D0C51611E70}" type="pres">
      <dgm:prSet presAssocID="{F2CFF342-CEA2-489E-9F5E-971120FDA272}" presName="bSp" presStyleCnt="0"/>
      <dgm:spPr/>
    </dgm:pt>
    <dgm:pt modelId="{A917A182-2589-4426-B979-EAFE6E49E808}" type="pres">
      <dgm:prSet presAssocID="{F2CFF342-CEA2-489E-9F5E-971120FDA272}" presName="process" presStyleCnt="0"/>
      <dgm:spPr/>
    </dgm:pt>
    <dgm:pt modelId="{6C04663D-ACD6-40A8-89BB-FD9A0B1D097C}" type="pres">
      <dgm:prSet presAssocID="{C3B93044-1695-4E89-9896-DA9B939D470E}" presName="composite1" presStyleCnt="0"/>
      <dgm:spPr/>
    </dgm:pt>
    <dgm:pt modelId="{761CA904-4829-4EE9-9B77-195473CD6B4E}" type="pres">
      <dgm:prSet presAssocID="{C3B93044-1695-4E89-9896-DA9B939D470E}" presName="dummyNode1" presStyleLbl="node1" presStyleIdx="0" presStyleCnt="3"/>
      <dgm:spPr/>
    </dgm:pt>
    <dgm:pt modelId="{090AFC91-5822-48C5-98AD-824FABD9B5B6}" type="pres">
      <dgm:prSet presAssocID="{C3B93044-1695-4E89-9896-DA9B939D470E}" presName="childNode1" presStyleLbl="bgAcc1" presStyleIdx="0" presStyleCnt="3" custScaleX="183145">
        <dgm:presLayoutVars>
          <dgm:bulletEnabled val="1"/>
        </dgm:presLayoutVars>
      </dgm:prSet>
      <dgm:spPr/>
      <dgm:t>
        <a:bodyPr/>
        <a:lstStyle/>
        <a:p>
          <a:endParaRPr lang="es-EC"/>
        </a:p>
      </dgm:t>
    </dgm:pt>
    <dgm:pt modelId="{56CC1AB3-0A5D-4B80-893B-2D9C5466A1AB}" type="pres">
      <dgm:prSet presAssocID="{C3B93044-1695-4E89-9896-DA9B939D470E}" presName="childNode1tx" presStyleLbl="bgAcc1" presStyleIdx="0" presStyleCnt="3">
        <dgm:presLayoutVars>
          <dgm:bulletEnabled val="1"/>
        </dgm:presLayoutVars>
      </dgm:prSet>
      <dgm:spPr/>
      <dgm:t>
        <a:bodyPr/>
        <a:lstStyle/>
        <a:p>
          <a:endParaRPr lang="es-EC"/>
        </a:p>
      </dgm:t>
    </dgm:pt>
    <dgm:pt modelId="{E70E0A21-E3DF-457C-90F0-E03FF1BC360E}" type="pres">
      <dgm:prSet presAssocID="{C3B93044-1695-4E89-9896-DA9B939D470E}" presName="parentNode1" presStyleLbl="node1" presStyleIdx="0" presStyleCnt="3" custLinFactNeighborX="21292" custLinFactNeighborY="-2549">
        <dgm:presLayoutVars>
          <dgm:chMax val="1"/>
          <dgm:bulletEnabled val="1"/>
        </dgm:presLayoutVars>
      </dgm:prSet>
      <dgm:spPr/>
      <dgm:t>
        <a:bodyPr/>
        <a:lstStyle/>
        <a:p>
          <a:endParaRPr lang="es-EC"/>
        </a:p>
      </dgm:t>
    </dgm:pt>
    <dgm:pt modelId="{6EC62BD9-81BD-432D-B6E6-08AA5518C898}" type="pres">
      <dgm:prSet presAssocID="{C3B93044-1695-4E89-9896-DA9B939D470E}" presName="connSite1" presStyleCnt="0"/>
      <dgm:spPr/>
    </dgm:pt>
    <dgm:pt modelId="{402BACD4-92EE-4AC4-A622-8B34F97FF38D}" type="pres">
      <dgm:prSet presAssocID="{1A302D52-28F0-412B-BF8F-FF44089A7227}" presName="Name9" presStyleLbl="sibTrans2D1" presStyleIdx="0" presStyleCnt="2"/>
      <dgm:spPr/>
      <dgm:t>
        <a:bodyPr/>
        <a:lstStyle/>
        <a:p>
          <a:endParaRPr lang="es-EC"/>
        </a:p>
      </dgm:t>
    </dgm:pt>
    <dgm:pt modelId="{21E7AC1A-0FBB-4F80-9B30-EA99107D2F69}" type="pres">
      <dgm:prSet presAssocID="{C9088FA1-17BF-4C9B-9213-6E1B9E9F9EBF}" presName="composite2" presStyleCnt="0"/>
      <dgm:spPr/>
    </dgm:pt>
    <dgm:pt modelId="{EF2D535D-119B-44E7-AF5C-DA91C5E0A485}" type="pres">
      <dgm:prSet presAssocID="{C9088FA1-17BF-4C9B-9213-6E1B9E9F9EBF}" presName="dummyNode2" presStyleLbl="node1" presStyleIdx="0" presStyleCnt="3"/>
      <dgm:spPr/>
    </dgm:pt>
    <dgm:pt modelId="{1C5E23F4-F495-4DDA-9CBA-05560D2779B1}" type="pres">
      <dgm:prSet presAssocID="{C9088FA1-17BF-4C9B-9213-6E1B9E9F9EBF}" presName="childNode2" presStyleLbl="bgAcc1" presStyleIdx="1" presStyleCnt="3" custScaleX="183145">
        <dgm:presLayoutVars>
          <dgm:bulletEnabled val="1"/>
        </dgm:presLayoutVars>
      </dgm:prSet>
      <dgm:spPr/>
      <dgm:t>
        <a:bodyPr/>
        <a:lstStyle/>
        <a:p>
          <a:endParaRPr lang="es-EC"/>
        </a:p>
      </dgm:t>
    </dgm:pt>
    <dgm:pt modelId="{A619D832-4247-4FDB-A162-527A38DF9175}" type="pres">
      <dgm:prSet presAssocID="{C9088FA1-17BF-4C9B-9213-6E1B9E9F9EBF}" presName="childNode2tx" presStyleLbl="bgAcc1" presStyleIdx="1" presStyleCnt="3">
        <dgm:presLayoutVars>
          <dgm:bulletEnabled val="1"/>
        </dgm:presLayoutVars>
      </dgm:prSet>
      <dgm:spPr/>
      <dgm:t>
        <a:bodyPr/>
        <a:lstStyle/>
        <a:p>
          <a:endParaRPr lang="es-EC"/>
        </a:p>
      </dgm:t>
    </dgm:pt>
    <dgm:pt modelId="{128F25EE-9C2F-44B7-98B3-FA13E47DCDDF}" type="pres">
      <dgm:prSet presAssocID="{C9088FA1-17BF-4C9B-9213-6E1B9E9F9EBF}" presName="parentNode2" presStyleLbl="node1" presStyleIdx="1" presStyleCnt="3" custLinFactNeighborX="21292" custLinFactNeighborY="-2549">
        <dgm:presLayoutVars>
          <dgm:chMax val="0"/>
          <dgm:bulletEnabled val="1"/>
        </dgm:presLayoutVars>
      </dgm:prSet>
      <dgm:spPr/>
      <dgm:t>
        <a:bodyPr/>
        <a:lstStyle/>
        <a:p>
          <a:endParaRPr lang="es-EC"/>
        </a:p>
      </dgm:t>
    </dgm:pt>
    <dgm:pt modelId="{9A556314-1080-463E-866B-F60AD446D7AA}" type="pres">
      <dgm:prSet presAssocID="{C9088FA1-17BF-4C9B-9213-6E1B9E9F9EBF}" presName="connSite2" presStyleCnt="0"/>
      <dgm:spPr/>
    </dgm:pt>
    <dgm:pt modelId="{632EA1E5-A212-4927-A43B-F8B7E5CB3128}" type="pres">
      <dgm:prSet presAssocID="{2C5B8040-3C52-4B9D-B4CD-232B94BF2F51}" presName="Name18" presStyleLbl="sibTrans2D1" presStyleIdx="1" presStyleCnt="2"/>
      <dgm:spPr/>
      <dgm:t>
        <a:bodyPr/>
        <a:lstStyle/>
        <a:p>
          <a:endParaRPr lang="es-EC"/>
        </a:p>
      </dgm:t>
    </dgm:pt>
    <dgm:pt modelId="{3F42C90B-6A0D-49A3-9DDF-E129529E7E8C}" type="pres">
      <dgm:prSet presAssocID="{730DDD9A-7EE6-4D9F-BD45-0EFA5F1BCDED}" presName="composite1" presStyleCnt="0"/>
      <dgm:spPr/>
    </dgm:pt>
    <dgm:pt modelId="{E7E0A9E6-7CAA-4408-913A-B78106CDDDDA}" type="pres">
      <dgm:prSet presAssocID="{730DDD9A-7EE6-4D9F-BD45-0EFA5F1BCDED}" presName="dummyNode1" presStyleLbl="node1" presStyleIdx="1" presStyleCnt="3"/>
      <dgm:spPr/>
    </dgm:pt>
    <dgm:pt modelId="{464E352C-BDF4-46B8-84FE-F200C501265B}" type="pres">
      <dgm:prSet presAssocID="{730DDD9A-7EE6-4D9F-BD45-0EFA5F1BCDED}" presName="childNode1" presStyleLbl="bgAcc1" presStyleIdx="2" presStyleCnt="3" custScaleX="183145">
        <dgm:presLayoutVars>
          <dgm:bulletEnabled val="1"/>
        </dgm:presLayoutVars>
      </dgm:prSet>
      <dgm:spPr/>
      <dgm:t>
        <a:bodyPr/>
        <a:lstStyle/>
        <a:p>
          <a:endParaRPr lang="es-EC"/>
        </a:p>
      </dgm:t>
    </dgm:pt>
    <dgm:pt modelId="{5A77ADC4-286D-4CB2-8A4F-5B1777F0A0E3}" type="pres">
      <dgm:prSet presAssocID="{730DDD9A-7EE6-4D9F-BD45-0EFA5F1BCDED}" presName="childNode1tx" presStyleLbl="bgAcc1" presStyleIdx="2" presStyleCnt="3">
        <dgm:presLayoutVars>
          <dgm:bulletEnabled val="1"/>
        </dgm:presLayoutVars>
      </dgm:prSet>
      <dgm:spPr/>
      <dgm:t>
        <a:bodyPr/>
        <a:lstStyle/>
        <a:p>
          <a:endParaRPr lang="es-EC"/>
        </a:p>
      </dgm:t>
    </dgm:pt>
    <dgm:pt modelId="{2743CD29-9B81-4BD8-BD83-ED09E5344C40}" type="pres">
      <dgm:prSet presAssocID="{730DDD9A-7EE6-4D9F-BD45-0EFA5F1BCDED}" presName="parentNode1" presStyleLbl="node1" presStyleIdx="2" presStyleCnt="3" custLinFactNeighborX="21292" custLinFactNeighborY="-2549">
        <dgm:presLayoutVars>
          <dgm:chMax val="1"/>
          <dgm:bulletEnabled val="1"/>
        </dgm:presLayoutVars>
      </dgm:prSet>
      <dgm:spPr/>
      <dgm:t>
        <a:bodyPr/>
        <a:lstStyle/>
        <a:p>
          <a:endParaRPr lang="es-EC"/>
        </a:p>
      </dgm:t>
    </dgm:pt>
    <dgm:pt modelId="{B0AE58F4-CF33-44E0-9491-42DFF0180A26}" type="pres">
      <dgm:prSet presAssocID="{730DDD9A-7EE6-4D9F-BD45-0EFA5F1BCDED}" presName="connSite1" presStyleCnt="0"/>
      <dgm:spPr/>
    </dgm:pt>
  </dgm:ptLst>
  <dgm:cxnLst>
    <dgm:cxn modelId="{F78A4190-1CD0-4BFD-9E9B-3A5A914D5E80}" srcId="{F2CFF342-CEA2-489E-9F5E-971120FDA272}" destId="{730DDD9A-7EE6-4D9F-BD45-0EFA5F1BCDED}" srcOrd="2" destOrd="0" parTransId="{A31A5391-4BF6-499F-BDA8-F79843FBDABD}" sibTransId="{FAAE45E0-16BC-4E10-B12E-35C1C27A09BA}"/>
    <dgm:cxn modelId="{54B7649A-3656-4028-B2CE-1D29AA4FE718}" srcId="{F2CFF342-CEA2-489E-9F5E-971120FDA272}" destId="{C9088FA1-17BF-4C9B-9213-6E1B9E9F9EBF}" srcOrd="1" destOrd="0" parTransId="{4D7FC343-731A-421E-AF21-E89292783349}" sibTransId="{2C5B8040-3C52-4B9D-B4CD-232B94BF2F51}"/>
    <dgm:cxn modelId="{C09A76E9-D6A0-4F0C-A01D-E235020A6602}" type="presOf" srcId="{C9088FA1-17BF-4C9B-9213-6E1B9E9F9EBF}" destId="{128F25EE-9C2F-44B7-98B3-FA13E47DCDDF}" srcOrd="0" destOrd="0" presId="urn:microsoft.com/office/officeart/2005/8/layout/hProcess4"/>
    <dgm:cxn modelId="{66C0FAA0-E936-4DB4-A093-422D432DCF17}" type="presOf" srcId="{3E76E447-0BF4-4A45-9C5A-0F9BD15197D6}" destId="{5A77ADC4-286D-4CB2-8A4F-5B1777F0A0E3}" srcOrd="1" destOrd="0" presId="urn:microsoft.com/office/officeart/2005/8/layout/hProcess4"/>
    <dgm:cxn modelId="{72D27A56-1664-4C9E-A3FC-8D1712CF3707}" srcId="{730DDD9A-7EE6-4D9F-BD45-0EFA5F1BCDED}" destId="{3E76E447-0BF4-4A45-9C5A-0F9BD15197D6}" srcOrd="0" destOrd="0" parTransId="{D5E50F41-C880-426B-A560-1C592686D5F4}" sibTransId="{0F0451D8-72DE-4672-BFC5-DB39A7AC9E73}"/>
    <dgm:cxn modelId="{AE172E9F-2D2D-4436-887B-BADDA1E662D0}" srcId="{C3B93044-1695-4E89-9896-DA9B939D470E}" destId="{062740C0-9734-4405-911F-CACDEB56920C}" srcOrd="0" destOrd="0" parTransId="{6A26E737-A83D-435E-9AC3-551A1B383974}" sibTransId="{FAC70AD5-FEE7-4E18-BE27-7399F3032EA0}"/>
    <dgm:cxn modelId="{A792F3B0-7B4F-4300-901A-A5474D5C3A99}" type="presOf" srcId="{062740C0-9734-4405-911F-CACDEB56920C}" destId="{56CC1AB3-0A5D-4B80-893B-2D9C5466A1AB}" srcOrd="1" destOrd="0" presId="urn:microsoft.com/office/officeart/2005/8/layout/hProcess4"/>
    <dgm:cxn modelId="{1ED37EB6-BB0E-4AA6-96AE-9CC4382D17E9}" type="presOf" srcId="{FC60AB34-6BE6-4075-9DB8-C72924B73E9E}" destId="{1C5E23F4-F495-4DDA-9CBA-05560D2779B1}" srcOrd="0" destOrd="0" presId="urn:microsoft.com/office/officeart/2005/8/layout/hProcess4"/>
    <dgm:cxn modelId="{F8289A39-48C8-4A19-9538-1EC3867B8777}" type="presOf" srcId="{730DDD9A-7EE6-4D9F-BD45-0EFA5F1BCDED}" destId="{2743CD29-9B81-4BD8-BD83-ED09E5344C40}" srcOrd="0" destOrd="0" presId="urn:microsoft.com/office/officeart/2005/8/layout/hProcess4"/>
    <dgm:cxn modelId="{F3DB03C7-219E-4518-938F-F786D72B382C}" type="presOf" srcId="{FC60AB34-6BE6-4075-9DB8-C72924B73E9E}" destId="{A619D832-4247-4FDB-A162-527A38DF9175}" srcOrd="1" destOrd="0" presId="urn:microsoft.com/office/officeart/2005/8/layout/hProcess4"/>
    <dgm:cxn modelId="{76D1F349-96F3-4827-9CD6-BFF5BC840B3F}" type="presOf" srcId="{2C5B8040-3C52-4B9D-B4CD-232B94BF2F51}" destId="{632EA1E5-A212-4927-A43B-F8B7E5CB3128}" srcOrd="0" destOrd="0" presId="urn:microsoft.com/office/officeart/2005/8/layout/hProcess4"/>
    <dgm:cxn modelId="{35CC98AF-E741-448F-BA0E-2B192723088A}" srcId="{F2CFF342-CEA2-489E-9F5E-971120FDA272}" destId="{C3B93044-1695-4E89-9896-DA9B939D470E}" srcOrd="0" destOrd="0" parTransId="{CE3690C3-1BA1-481A-86DF-7B25E0387589}" sibTransId="{1A302D52-28F0-412B-BF8F-FF44089A7227}"/>
    <dgm:cxn modelId="{98CEC0A5-2FA6-4C57-BBD7-BF033B905ACA}" type="presOf" srcId="{3E76E447-0BF4-4A45-9C5A-0F9BD15197D6}" destId="{464E352C-BDF4-46B8-84FE-F200C501265B}" srcOrd="0" destOrd="0" presId="urn:microsoft.com/office/officeart/2005/8/layout/hProcess4"/>
    <dgm:cxn modelId="{21EE5124-FBFF-424B-93CE-5E0EF54E6B71}" type="presOf" srcId="{062740C0-9734-4405-911F-CACDEB56920C}" destId="{090AFC91-5822-48C5-98AD-824FABD9B5B6}" srcOrd="0" destOrd="0" presId="urn:microsoft.com/office/officeart/2005/8/layout/hProcess4"/>
    <dgm:cxn modelId="{F05A1A4B-9D91-4165-A9E0-D27516C58FE3}" type="presOf" srcId="{1A302D52-28F0-412B-BF8F-FF44089A7227}" destId="{402BACD4-92EE-4AC4-A622-8B34F97FF38D}" srcOrd="0" destOrd="0" presId="urn:microsoft.com/office/officeart/2005/8/layout/hProcess4"/>
    <dgm:cxn modelId="{720DE1C5-697C-411C-8A70-162EECE75234}" srcId="{C9088FA1-17BF-4C9B-9213-6E1B9E9F9EBF}" destId="{FC60AB34-6BE6-4075-9DB8-C72924B73E9E}" srcOrd="0" destOrd="0" parTransId="{F0C7D42C-EF34-437D-8E3E-0DC6A17F1703}" sibTransId="{12698751-01BF-47C9-B319-583234250925}"/>
    <dgm:cxn modelId="{BFE17021-D2F4-4D69-A67F-8C4221C640C4}" type="presOf" srcId="{F2CFF342-CEA2-489E-9F5E-971120FDA272}" destId="{532D8D59-76BD-4BD9-B68A-AE7CB30BDFBD}" srcOrd="0" destOrd="0" presId="urn:microsoft.com/office/officeart/2005/8/layout/hProcess4"/>
    <dgm:cxn modelId="{E434F508-7EA8-4147-BF8B-CCE4A2B0D26F}" type="presOf" srcId="{C3B93044-1695-4E89-9896-DA9B939D470E}" destId="{E70E0A21-E3DF-457C-90F0-E03FF1BC360E}" srcOrd="0" destOrd="0" presId="urn:microsoft.com/office/officeart/2005/8/layout/hProcess4"/>
    <dgm:cxn modelId="{01553950-E02E-43A3-98B4-A36841F0A877}" type="presParOf" srcId="{532D8D59-76BD-4BD9-B68A-AE7CB30BDFBD}" destId="{C8D7662E-8205-4EFD-A498-84B6AC09051D}" srcOrd="0" destOrd="0" presId="urn:microsoft.com/office/officeart/2005/8/layout/hProcess4"/>
    <dgm:cxn modelId="{8ED1721E-A7A9-45BE-84EF-F34303C1690B}" type="presParOf" srcId="{532D8D59-76BD-4BD9-B68A-AE7CB30BDFBD}" destId="{FC70B283-8F71-43CA-A43C-1D0C51611E70}" srcOrd="1" destOrd="0" presId="urn:microsoft.com/office/officeart/2005/8/layout/hProcess4"/>
    <dgm:cxn modelId="{43D990C3-6D59-4EAA-A818-E853410D74FA}" type="presParOf" srcId="{532D8D59-76BD-4BD9-B68A-AE7CB30BDFBD}" destId="{A917A182-2589-4426-B979-EAFE6E49E808}" srcOrd="2" destOrd="0" presId="urn:microsoft.com/office/officeart/2005/8/layout/hProcess4"/>
    <dgm:cxn modelId="{9555BF18-6E77-49A9-93ED-7AB22391FB73}" type="presParOf" srcId="{A917A182-2589-4426-B979-EAFE6E49E808}" destId="{6C04663D-ACD6-40A8-89BB-FD9A0B1D097C}" srcOrd="0" destOrd="0" presId="urn:microsoft.com/office/officeart/2005/8/layout/hProcess4"/>
    <dgm:cxn modelId="{097AF831-25FF-4568-815F-594B04F7A084}" type="presParOf" srcId="{6C04663D-ACD6-40A8-89BB-FD9A0B1D097C}" destId="{761CA904-4829-4EE9-9B77-195473CD6B4E}" srcOrd="0" destOrd="0" presId="urn:microsoft.com/office/officeart/2005/8/layout/hProcess4"/>
    <dgm:cxn modelId="{20474DEF-DDC5-47B6-80DF-B6A095FC56AD}" type="presParOf" srcId="{6C04663D-ACD6-40A8-89BB-FD9A0B1D097C}" destId="{090AFC91-5822-48C5-98AD-824FABD9B5B6}" srcOrd="1" destOrd="0" presId="urn:microsoft.com/office/officeart/2005/8/layout/hProcess4"/>
    <dgm:cxn modelId="{F28AF3D1-F99E-4272-B76F-7C8998F391A3}" type="presParOf" srcId="{6C04663D-ACD6-40A8-89BB-FD9A0B1D097C}" destId="{56CC1AB3-0A5D-4B80-893B-2D9C5466A1AB}" srcOrd="2" destOrd="0" presId="urn:microsoft.com/office/officeart/2005/8/layout/hProcess4"/>
    <dgm:cxn modelId="{94193F4A-95AC-4396-8716-242EA6D030A6}" type="presParOf" srcId="{6C04663D-ACD6-40A8-89BB-FD9A0B1D097C}" destId="{E70E0A21-E3DF-457C-90F0-E03FF1BC360E}" srcOrd="3" destOrd="0" presId="urn:microsoft.com/office/officeart/2005/8/layout/hProcess4"/>
    <dgm:cxn modelId="{1FAE3EEB-8AB2-436D-B18D-5CFB9A547872}" type="presParOf" srcId="{6C04663D-ACD6-40A8-89BB-FD9A0B1D097C}" destId="{6EC62BD9-81BD-432D-B6E6-08AA5518C898}" srcOrd="4" destOrd="0" presId="urn:microsoft.com/office/officeart/2005/8/layout/hProcess4"/>
    <dgm:cxn modelId="{A7C220BA-6A01-4AAB-85FD-B4A0129E7794}" type="presParOf" srcId="{A917A182-2589-4426-B979-EAFE6E49E808}" destId="{402BACD4-92EE-4AC4-A622-8B34F97FF38D}" srcOrd="1" destOrd="0" presId="urn:microsoft.com/office/officeart/2005/8/layout/hProcess4"/>
    <dgm:cxn modelId="{C3521340-BAB8-46D5-A402-3267C8B04A9C}" type="presParOf" srcId="{A917A182-2589-4426-B979-EAFE6E49E808}" destId="{21E7AC1A-0FBB-4F80-9B30-EA99107D2F69}" srcOrd="2" destOrd="0" presId="urn:microsoft.com/office/officeart/2005/8/layout/hProcess4"/>
    <dgm:cxn modelId="{10C3E8F7-1D10-4D66-AE44-680BCF7DAC0B}" type="presParOf" srcId="{21E7AC1A-0FBB-4F80-9B30-EA99107D2F69}" destId="{EF2D535D-119B-44E7-AF5C-DA91C5E0A485}" srcOrd="0" destOrd="0" presId="urn:microsoft.com/office/officeart/2005/8/layout/hProcess4"/>
    <dgm:cxn modelId="{92D1AE1B-6D9C-4AC6-9BA7-2B6031A80C3A}" type="presParOf" srcId="{21E7AC1A-0FBB-4F80-9B30-EA99107D2F69}" destId="{1C5E23F4-F495-4DDA-9CBA-05560D2779B1}" srcOrd="1" destOrd="0" presId="urn:microsoft.com/office/officeart/2005/8/layout/hProcess4"/>
    <dgm:cxn modelId="{94A782A7-FB64-48FB-89C7-E5AEF6BBB912}" type="presParOf" srcId="{21E7AC1A-0FBB-4F80-9B30-EA99107D2F69}" destId="{A619D832-4247-4FDB-A162-527A38DF9175}" srcOrd="2" destOrd="0" presId="urn:microsoft.com/office/officeart/2005/8/layout/hProcess4"/>
    <dgm:cxn modelId="{2E4CB9CE-EE36-4DB8-9B9C-1D1AC376CA6B}" type="presParOf" srcId="{21E7AC1A-0FBB-4F80-9B30-EA99107D2F69}" destId="{128F25EE-9C2F-44B7-98B3-FA13E47DCDDF}" srcOrd="3" destOrd="0" presId="urn:microsoft.com/office/officeart/2005/8/layout/hProcess4"/>
    <dgm:cxn modelId="{D38D9503-D189-424E-A623-E18239535580}" type="presParOf" srcId="{21E7AC1A-0FBB-4F80-9B30-EA99107D2F69}" destId="{9A556314-1080-463E-866B-F60AD446D7AA}" srcOrd="4" destOrd="0" presId="urn:microsoft.com/office/officeart/2005/8/layout/hProcess4"/>
    <dgm:cxn modelId="{4CE61F84-AA63-4569-BF84-7C8AC69A724D}" type="presParOf" srcId="{A917A182-2589-4426-B979-EAFE6E49E808}" destId="{632EA1E5-A212-4927-A43B-F8B7E5CB3128}" srcOrd="3" destOrd="0" presId="urn:microsoft.com/office/officeart/2005/8/layout/hProcess4"/>
    <dgm:cxn modelId="{2BD756CE-CBBA-4E69-BF8A-2C22E2BA07FE}" type="presParOf" srcId="{A917A182-2589-4426-B979-EAFE6E49E808}" destId="{3F42C90B-6A0D-49A3-9DDF-E129529E7E8C}" srcOrd="4" destOrd="0" presId="urn:microsoft.com/office/officeart/2005/8/layout/hProcess4"/>
    <dgm:cxn modelId="{86D1D656-DE2E-4C91-811A-F702E7EF6A10}" type="presParOf" srcId="{3F42C90B-6A0D-49A3-9DDF-E129529E7E8C}" destId="{E7E0A9E6-7CAA-4408-913A-B78106CDDDDA}" srcOrd="0" destOrd="0" presId="urn:microsoft.com/office/officeart/2005/8/layout/hProcess4"/>
    <dgm:cxn modelId="{6E7D3F55-9680-482A-B03A-34C62470D229}" type="presParOf" srcId="{3F42C90B-6A0D-49A3-9DDF-E129529E7E8C}" destId="{464E352C-BDF4-46B8-84FE-F200C501265B}" srcOrd="1" destOrd="0" presId="urn:microsoft.com/office/officeart/2005/8/layout/hProcess4"/>
    <dgm:cxn modelId="{F6D40553-8E3E-449A-9E3E-47498D6CFB80}" type="presParOf" srcId="{3F42C90B-6A0D-49A3-9DDF-E129529E7E8C}" destId="{5A77ADC4-286D-4CB2-8A4F-5B1777F0A0E3}" srcOrd="2" destOrd="0" presId="urn:microsoft.com/office/officeart/2005/8/layout/hProcess4"/>
    <dgm:cxn modelId="{5C7B61D8-1A8F-481D-8A74-7DC080F56BC6}" type="presParOf" srcId="{3F42C90B-6A0D-49A3-9DDF-E129529E7E8C}" destId="{2743CD29-9B81-4BD8-BD83-ED09E5344C40}" srcOrd="3" destOrd="0" presId="urn:microsoft.com/office/officeart/2005/8/layout/hProcess4"/>
    <dgm:cxn modelId="{A2183161-D638-4BB7-986A-F16C683F6507}" type="presParOf" srcId="{3F42C90B-6A0D-49A3-9DDF-E129529E7E8C}" destId="{B0AE58F4-CF33-44E0-9491-42DFF0180A26}"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5DD11E-D711-4789-B9BC-B44FE47DED5D}" type="doc">
      <dgm:prSet loTypeId="urn:microsoft.com/office/officeart/2005/8/layout/matrix2" loCatId="matrix" qsTypeId="urn:microsoft.com/office/officeart/2005/8/quickstyle/simple1" qsCatId="simple" csTypeId="urn:microsoft.com/office/officeart/2005/8/colors/accent6_1" csCatId="accent6" phldr="1"/>
      <dgm:spPr/>
      <dgm:t>
        <a:bodyPr/>
        <a:lstStyle/>
        <a:p>
          <a:endParaRPr lang="es-EC"/>
        </a:p>
      </dgm:t>
    </dgm:pt>
    <dgm:pt modelId="{FF04B413-7340-46F8-B22B-82D1680BF944}">
      <dgm:prSet phldrT="[Texto]"/>
      <dgm:spPr/>
      <dgm:t>
        <a:bodyPr/>
        <a:lstStyle/>
        <a:p>
          <a:r>
            <a:rPr lang="es-EC" dirty="0" smtClean="0"/>
            <a:t>Programa denominado “Educación para la Ciudadanía Participativa y Responsable”</a:t>
          </a:r>
          <a:endParaRPr lang="es-EC" dirty="0"/>
        </a:p>
      </dgm:t>
    </dgm:pt>
    <dgm:pt modelId="{B2D4C541-3743-4D17-894B-15695CA838C4}" type="parTrans" cxnId="{F458456D-6305-4B29-9944-A3298223C647}">
      <dgm:prSet/>
      <dgm:spPr/>
      <dgm:t>
        <a:bodyPr/>
        <a:lstStyle/>
        <a:p>
          <a:endParaRPr lang="es-EC"/>
        </a:p>
      </dgm:t>
    </dgm:pt>
    <dgm:pt modelId="{A4BF3281-E97A-4642-BEDD-DD9E89690EA0}" type="sibTrans" cxnId="{F458456D-6305-4B29-9944-A3298223C647}">
      <dgm:prSet/>
      <dgm:spPr/>
      <dgm:t>
        <a:bodyPr/>
        <a:lstStyle/>
        <a:p>
          <a:endParaRPr lang="es-EC"/>
        </a:p>
      </dgm:t>
    </dgm:pt>
    <dgm:pt modelId="{BB769DBF-A794-457F-BAAD-5D9DA9F4C039}">
      <dgm:prSet phldrT="[Texto]"/>
      <dgm:spPr/>
      <dgm:t>
        <a:bodyPr/>
        <a:lstStyle/>
        <a:p>
          <a:r>
            <a:rPr lang="es-EC" dirty="0" smtClean="0"/>
            <a:t>Uruguay adquirió ordenadores para ser entregados a niños de educación primaria</a:t>
          </a:r>
          <a:endParaRPr lang="es-EC" dirty="0"/>
        </a:p>
      </dgm:t>
    </dgm:pt>
    <dgm:pt modelId="{8F9E2794-CFBE-4F1B-854B-90222BF7AE3E}" type="parTrans" cxnId="{586913E7-E15B-4670-9182-374F3F5539B4}">
      <dgm:prSet/>
      <dgm:spPr/>
      <dgm:t>
        <a:bodyPr/>
        <a:lstStyle/>
        <a:p>
          <a:endParaRPr lang="es-EC"/>
        </a:p>
      </dgm:t>
    </dgm:pt>
    <dgm:pt modelId="{AAA682CE-8DD1-4065-8199-5A1DCDDE84EF}" type="sibTrans" cxnId="{586913E7-E15B-4670-9182-374F3F5539B4}">
      <dgm:prSet/>
      <dgm:spPr/>
      <dgm:t>
        <a:bodyPr/>
        <a:lstStyle/>
        <a:p>
          <a:endParaRPr lang="es-EC"/>
        </a:p>
      </dgm:t>
    </dgm:pt>
    <dgm:pt modelId="{7374976F-0C07-4E50-9037-7089C370FFC6}">
      <dgm:prSet phldrT="[Texto]"/>
      <dgm:spPr/>
      <dgm:t>
        <a:bodyPr/>
        <a:lstStyle/>
        <a:p>
          <a:r>
            <a:rPr lang="es-EC" dirty="0" smtClean="0"/>
            <a:t>Portal web, con información sobre la importancia de los impuestos, recaudación y evasión fiscal.</a:t>
          </a:r>
          <a:endParaRPr lang="es-EC" dirty="0"/>
        </a:p>
      </dgm:t>
    </dgm:pt>
    <dgm:pt modelId="{A8FCBB82-854D-4CBA-9F11-4AF20723E668}" type="parTrans" cxnId="{9F9403D1-8A95-45B9-8517-14CFB7CD7559}">
      <dgm:prSet/>
      <dgm:spPr/>
      <dgm:t>
        <a:bodyPr/>
        <a:lstStyle/>
        <a:p>
          <a:endParaRPr lang="es-EC"/>
        </a:p>
      </dgm:t>
    </dgm:pt>
    <dgm:pt modelId="{3B3B7016-1E7C-4DC6-BCD7-5A3CBCE7CD62}" type="sibTrans" cxnId="{9F9403D1-8A95-45B9-8517-14CFB7CD7559}">
      <dgm:prSet/>
      <dgm:spPr/>
      <dgm:t>
        <a:bodyPr/>
        <a:lstStyle/>
        <a:p>
          <a:endParaRPr lang="es-EC"/>
        </a:p>
      </dgm:t>
    </dgm:pt>
    <dgm:pt modelId="{3EB601A9-D364-4164-912B-74D2AC3786DA}">
      <dgm:prSet phldrT="[Texto]"/>
      <dgm:spPr/>
      <dgm:t>
        <a:bodyPr/>
        <a:lstStyle/>
        <a:p>
          <a:r>
            <a:rPr lang="es-EC" dirty="0" smtClean="0"/>
            <a:t>Libros interactivos y videojuegos educativos</a:t>
          </a:r>
          <a:endParaRPr lang="es-EC" dirty="0"/>
        </a:p>
      </dgm:t>
    </dgm:pt>
    <dgm:pt modelId="{F7425A53-02B0-4F24-B3B6-341B2DC219DB}" type="parTrans" cxnId="{A2F3A336-B4B3-4A10-BFA8-055F89DDC986}">
      <dgm:prSet/>
      <dgm:spPr/>
      <dgm:t>
        <a:bodyPr/>
        <a:lstStyle/>
        <a:p>
          <a:endParaRPr lang="es-EC"/>
        </a:p>
      </dgm:t>
    </dgm:pt>
    <dgm:pt modelId="{5EF560E4-58CD-42A1-A4E4-0483537A8C92}" type="sibTrans" cxnId="{A2F3A336-B4B3-4A10-BFA8-055F89DDC986}">
      <dgm:prSet/>
      <dgm:spPr/>
      <dgm:t>
        <a:bodyPr/>
        <a:lstStyle/>
        <a:p>
          <a:endParaRPr lang="es-EC"/>
        </a:p>
      </dgm:t>
    </dgm:pt>
    <dgm:pt modelId="{77BF370C-F2A0-49EE-B094-7F1F45F8EAA1}" type="pres">
      <dgm:prSet presAssocID="{D15DD11E-D711-4789-B9BC-B44FE47DED5D}" presName="matrix" presStyleCnt="0">
        <dgm:presLayoutVars>
          <dgm:chMax val="1"/>
          <dgm:dir/>
          <dgm:resizeHandles val="exact"/>
        </dgm:presLayoutVars>
      </dgm:prSet>
      <dgm:spPr/>
      <dgm:t>
        <a:bodyPr/>
        <a:lstStyle/>
        <a:p>
          <a:endParaRPr lang="es-EC"/>
        </a:p>
      </dgm:t>
    </dgm:pt>
    <dgm:pt modelId="{1692012F-39C9-4620-B7E5-CA696700FAD8}" type="pres">
      <dgm:prSet presAssocID="{D15DD11E-D711-4789-B9BC-B44FE47DED5D}" presName="axisShape" presStyleLbl="bgShp" presStyleIdx="0" presStyleCnt="1"/>
      <dgm:spPr/>
    </dgm:pt>
    <dgm:pt modelId="{5AE7F220-C7FE-460F-8167-CC7D120E2665}" type="pres">
      <dgm:prSet presAssocID="{D15DD11E-D711-4789-B9BC-B44FE47DED5D}" presName="rect1" presStyleLbl="node1" presStyleIdx="0" presStyleCnt="4">
        <dgm:presLayoutVars>
          <dgm:chMax val="0"/>
          <dgm:chPref val="0"/>
          <dgm:bulletEnabled val="1"/>
        </dgm:presLayoutVars>
      </dgm:prSet>
      <dgm:spPr/>
      <dgm:t>
        <a:bodyPr/>
        <a:lstStyle/>
        <a:p>
          <a:endParaRPr lang="es-EC"/>
        </a:p>
      </dgm:t>
    </dgm:pt>
    <dgm:pt modelId="{9E3AB318-92F1-4E3B-B2F5-2A2E9D7AFED1}" type="pres">
      <dgm:prSet presAssocID="{D15DD11E-D711-4789-B9BC-B44FE47DED5D}" presName="rect2" presStyleLbl="node1" presStyleIdx="1" presStyleCnt="4">
        <dgm:presLayoutVars>
          <dgm:chMax val="0"/>
          <dgm:chPref val="0"/>
          <dgm:bulletEnabled val="1"/>
        </dgm:presLayoutVars>
      </dgm:prSet>
      <dgm:spPr/>
      <dgm:t>
        <a:bodyPr/>
        <a:lstStyle/>
        <a:p>
          <a:endParaRPr lang="es-EC"/>
        </a:p>
      </dgm:t>
    </dgm:pt>
    <dgm:pt modelId="{EC0DDC02-F832-4197-B9D6-42A14E7C3677}" type="pres">
      <dgm:prSet presAssocID="{D15DD11E-D711-4789-B9BC-B44FE47DED5D}" presName="rect3" presStyleLbl="node1" presStyleIdx="2" presStyleCnt="4">
        <dgm:presLayoutVars>
          <dgm:chMax val="0"/>
          <dgm:chPref val="0"/>
          <dgm:bulletEnabled val="1"/>
        </dgm:presLayoutVars>
      </dgm:prSet>
      <dgm:spPr/>
      <dgm:t>
        <a:bodyPr/>
        <a:lstStyle/>
        <a:p>
          <a:endParaRPr lang="es-EC"/>
        </a:p>
      </dgm:t>
    </dgm:pt>
    <dgm:pt modelId="{18171BD4-66E9-409C-9A29-FDBFDDE3A1FB}" type="pres">
      <dgm:prSet presAssocID="{D15DD11E-D711-4789-B9BC-B44FE47DED5D}" presName="rect4" presStyleLbl="node1" presStyleIdx="3" presStyleCnt="4">
        <dgm:presLayoutVars>
          <dgm:chMax val="0"/>
          <dgm:chPref val="0"/>
          <dgm:bulletEnabled val="1"/>
        </dgm:presLayoutVars>
      </dgm:prSet>
      <dgm:spPr/>
      <dgm:t>
        <a:bodyPr/>
        <a:lstStyle/>
        <a:p>
          <a:endParaRPr lang="es-EC"/>
        </a:p>
      </dgm:t>
    </dgm:pt>
  </dgm:ptLst>
  <dgm:cxnLst>
    <dgm:cxn modelId="{F458456D-6305-4B29-9944-A3298223C647}" srcId="{D15DD11E-D711-4789-B9BC-B44FE47DED5D}" destId="{FF04B413-7340-46F8-B22B-82D1680BF944}" srcOrd="0" destOrd="0" parTransId="{B2D4C541-3743-4D17-894B-15695CA838C4}" sibTransId="{A4BF3281-E97A-4642-BEDD-DD9E89690EA0}"/>
    <dgm:cxn modelId="{805A229E-694E-4B8C-B3C0-1D7EC3E030E5}" type="presOf" srcId="{FF04B413-7340-46F8-B22B-82D1680BF944}" destId="{5AE7F220-C7FE-460F-8167-CC7D120E2665}" srcOrd="0" destOrd="0" presId="urn:microsoft.com/office/officeart/2005/8/layout/matrix2"/>
    <dgm:cxn modelId="{4F1064BC-A0B6-451A-9E93-CD4BCD34CD5B}" type="presOf" srcId="{D15DD11E-D711-4789-B9BC-B44FE47DED5D}" destId="{77BF370C-F2A0-49EE-B094-7F1F45F8EAA1}" srcOrd="0" destOrd="0" presId="urn:microsoft.com/office/officeart/2005/8/layout/matrix2"/>
    <dgm:cxn modelId="{3D65AAA6-6233-4449-B476-71E81F234D4E}" type="presOf" srcId="{3EB601A9-D364-4164-912B-74D2AC3786DA}" destId="{18171BD4-66E9-409C-9A29-FDBFDDE3A1FB}" srcOrd="0" destOrd="0" presId="urn:microsoft.com/office/officeart/2005/8/layout/matrix2"/>
    <dgm:cxn modelId="{2C93F56F-94CA-4C9C-A800-81ED8ED4ECB5}" type="presOf" srcId="{7374976F-0C07-4E50-9037-7089C370FFC6}" destId="{EC0DDC02-F832-4197-B9D6-42A14E7C3677}" srcOrd="0" destOrd="0" presId="urn:microsoft.com/office/officeart/2005/8/layout/matrix2"/>
    <dgm:cxn modelId="{811A9F15-3477-4C25-B971-7A7F1DB1D5CF}" type="presOf" srcId="{BB769DBF-A794-457F-BAAD-5D9DA9F4C039}" destId="{9E3AB318-92F1-4E3B-B2F5-2A2E9D7AFED1}" srcOrd="0" destOrd="0" presId="urn:microsoft.com/office/officeart/2005/8/layout/matrix2"/>
    <dgm:cxn modelId="{586913E7-E15B-4670-9182-374F3F5539B4}" srcId="{D15DD11E-D711-4789-B9BC-B44FE47DED5D}" destId="{BB769DBF-A794-457F-BAAD-5D9DA9F4C039}" srcOrd="1" destOrd="0" parTransId="{8F9E2794-CFBE-4F1B-854B-90222BF7AE3E}" sibTransId="{AAA682CE-8DD1-4065-8199-5A1DCDDE84EF}"/>
    <dgm:cxn modelId="{9F9403D1-8A95-45B9-8517-14CFB7CD7559}" srcId="{D15DD11E-D711-4789-B9BC-B44FE47DED5D}" destId="{7374976F-0C07-4E50-9037-7089C370FFC6}" srcOrd="2" destOrd="0" parTransId="{A8FCBB82-854D-4CBA-9F11-4AF20723E668}" sibTransId="{3B3B7016-1E7C-4DC6-BCD7-5A3CBCE7CD62}"/>
    <dgm:cxn modelId="{A2F3A336-B4B3-4A10-BFA8-055F89DDC986}" srcId="{D15DD11E-D711-4789-B9BC-B44FE47DED5D}" destId="{3EB601A9-D364-4164-912B-74D2AC3786DA}" srcOrd="3" destOrd="0" parTransId="{F7425A53-02B0-4F24-B3B6-341B2DC219DB}" sibTransId="{5EF560E4-58CD-42A1-A4E4-0483537A8C92}"/>
    <dgm:cxn modelId="{8BB5A2A8-EA29-4970-A4AC-84BC64682C9C}" type="presParOf" srcId="{77BF370C-F2A0-49EE-B094-7F1F45F8EAA1}" destId="{1692012F-39C9-4620-B7E5-CA696700FAD8}" srcOrd="0" destOrd="0" presId="urn:microsoft.com/office/officeart/2005/8/layout/matrix2"/>
    <dgm:cxn modelId="{B25975EF-50D6-4CBC-9325-8556AE9FAEAD}" type="presParOf" srcId="{77BF370C-F2A0-49EE-B094-7F1F45F8EAA1}" destId="{5AE7F220-C7FE-460F-8167-CC7D120E2665}" srcOrd="1" destOrd="0" presId="urn:microsoft.com/office/officeart/2005/8/layout/matrix2"/>
    <dgm:cxn modelId="{AA29DD48-054A-41B9-8A97-063B4E19E1C4}" type="presParOf" srcId="{77BF370C-F2A0-49EE-B094-7F1F45F8EAA1}" destId="{9E3AB318-92F1-4E3B-B2F5-2A2E9D7AFED1}" srcOrd="2" destOrd="0" presId="urn:microsoft.com/office/officeart/2005/8/layout/matrix2"/>
    <dgm:cxn modelId="{C4823789-F62D-4684-ABDC-02B1BE8BBE2E}" type="presParOf" srcId="{77BF370C-F2A0-49EE-B094-7F1F45F8EAA1}" destId="{EC0DDC02-F832-4197-B9D6-42A14E7C3677}" srcOrd="3" destOrd="0" presId="urn:microsoft.com/office/officeart/2005/8/layout/matrix2"/>
    <dgm:cxn modelId="{69517164-E195-4BD8-8F75-62F305CFC27F}" type="presParOf" srcId="{77BF370C-F2A0-49EE-B094-7F1F45F8EAA1}" destId="{18171BD4-66E9-409C-9A29-FDBFDDE3A1FB}"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6DE18A3-7F64-4A78-8EB2-C06AB7A43CCA}"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EC"/>
        </a:p>
      </dgm:t>
    </dgm:pt>
    <dgm:pt modelId="{FE2CA9A4-58CA-4EBE-BA6D-9F737903656B}">
      <dgm:prSet phldrT="[Texto]"/>
      <dgm:spPr/>
      <dgm:t>
        <a:bodyPr/>
        <a:lstStyle/>
        <a:p>
          <a:r>
            <a:rPr lang="es-EC" dirty="0" smtClean="0"/>
            <a:t>La implementación de este proyecto atrajo el interés en estudiantes, padres y familias de aprender sobre temas tributarios</a:t>
          </a:r>
          <a:endParaRPr lang="es-EC" dirty="0"/>
        </a:p>
      </dgm:t>
    </dgm:pt>
    <dgm:pt modelId="{5AA9B50D-CF11-4804-8C42-C2AC14DBDCB9}" type="parTrans" cxnId="{92BA4C9E-41C9-4939-9EF8-13747D582312}">
      <dgm:prSet/>
      <dgm:spPr/>
      <dgm:t>
        <a:bodyPr/>
        <a:lstStyle/>
        <a:p>
          <a:endParaRPr lang="es-EC"/>
        </a:p>
      </dgm:t>
    </dgm:pt>
    <dgm:pt modelId="{F6C0B51C-05F6-4749-BDA5-90F51B7EB86A}" type="sibTrans" cxnId="{92BA4C9E-41C9-4939-9EF8-13747D582312}">
      <dgm:prSet/>
      <dgm:spPr/>
      <dgm:t>
        <a:bodyPr/>
        <a:lstStyle/>
        <a:p>
          <a:endParaRPr lang="es-EC"/>
        </a:p>
      </dgm:t>
    </dgm:pt>
    <dgm:pt modelId="{38979DF6-9379-4711-8DA3-052B3D550545}" type="pres">
      <dgm:prSet presAssocID="{56DE18A3-7F64-4A78-8EB2-C06AB7A43CCA}" presName="compositeShape" presStyleCnt="0">
        <dgm:presLayoutVars>
          <dgm:chMax val="2"/>
          <dgm:dir/>
          <dgm:resizeHandles val="exact"/>
        </dgm:presLayoutVars>
      </dgm:prSet>
      <dgm:spPr/>
      <dgm:t>
        <a:bodyPr/>
        <a:lstStyle/>
        <a:p>
          <a:endParaRPr lang="es-EC"/>
        </a:p>
      </dgm:t>
    </dgm:pt>
    <dgm:pt modelId="{B0A8D94F-4EAA-4ADD-8EC8-FEE7B08AA5D5}" type="pres">
      <dgm:prSet presAssocID="{FE2CA9A4-58CA-4EBE-BA6D-9F737903656B}" presName="upArrow" presStyleLbl="node1" presStyleIdx="0" presStyleCnt="1"/>
      <dgm:spPr>
        <a:solidFill>
          <a:srgbClr val="EAEA10"/>
        </a:solidFill>
      </dgm:spPr>
    </dgm:pt>
    <dgm:pt modelId="{6EF247A1-02DA-4604-ACD2-1B38602A5F69}" type="pres">
      <dgm:prSet presAssocID="{FE2CA9A4-58CA-4EBE-BA6D-9F737903656B}" presName="upArrowText" presStyleLbl="revTx" presStyleIdx="0" presStyleCnt="1">
        <dgm:presLayoutVars>
          <dgm:chMax val="0"/>
          <dgm:bulletEnabled val="1"/>
        </dgm:presLayoutVars>
      </dgm:prSet>
      <dgm:spPr/>
      <dgm:t>
        <a:bodyPr/>
        <a:lstStyle/>
        <a:p>
          <a:endParaRPr lang="es-EC"/>
        </a:p>
      </dgm:t>
    </dgm:pt>
  </dgm:ptLst>
  <dgm:cxnLst>
    <dgm:cxn modelId="{92BA4C9E-41C9-4939-9EF8-13747D582312}" srcId="{56DE18A3-7F64-4A78-8EB2-C06AB7A43CCA}" destId="{FE2CA9A4-58CA-4EBE-BA6D-9F737903656B}" srcOrd="0" destOrd="0" parTransId="{5AA9B50D-CF11-4804-8C42-C2AC14DBDCB9}" sibTransId="{F6C0B51C-05F6-4749-BDA5-90F51B7EB86A}"/>
    <dgm:cxn modelId="{7033F50D-1459-4619-B2CC-DD1F6A9D704E}" type="presOf" srcId="{FE2CA9A4-58CA-4EBE-BA6D-9F737903656B}" destId="{6EF247A1-02DA-4604-ACD2-1B38602A5F69}" srcOrd="0" destOrd="0" presId="urn:microsoft.com/office/officeart/2005/8/layout/arrow4"/>
    <dgm:cxn modelId="{FE84A4E1-F543-496A-B04D-FD2A80A93BAE}" type="presOf" srcId="{56DE18A3-7F64-4A78-8EB2-C06AB7A43CCA}" destId="{38979DF6-9379-4711-8DA3-052B3D550545}" srcOrd="0" destOrd="0" presId="urn:microsoft.com/office/officeart/2005/8/layout/arrow4"/>
    <dgm:cxn modelId="{0F2AF6A8-D838-45E8-BF36-9408BE0487C0}" type="presParOf" srcId="{38979DF6-9379-4711-8DA3-052B3D550545}" destId="{B0A8D94F-4EAA-4ADD-8EC8-FEE7B08AA5D5}" srcOrd="0" destOrd="0" presId="urn:microsoft.com/office/officeart/2005/8/layout/arrow4"/>
    <dgm:cxn modelId="{842267A7-97DA-4D3D-AE58-0AD5760753BB}" type="presParOf" srcId="{38979DF6-9379-4711-8DA3-052B3D550545}" destId="{6EF247A1-02DA-4604-ACD2-1B38602A5F69}" srcOrd="1" destOrd="0" presId="urn:microsoft.com/office/officeart/2005/8/layout/arrow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4A2738-91B0-467E-94D3-C7FCFDA8170E}"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s-EC"/>
        </a:p>
      </dgm:t>
    </dgm:pt>
    <dgm:pt modelId="{F5C8001A-E412-414F-94E8-15BB773A3F5F}">
      <dgm:prSet phldrT="[Texto]"/>
      <dgm:spPr/>
      <dgm:t>
        <a:bodyPr/>
        <a:lstStyle/>
        <a:p>
          <a:r>
            <a:rPr lang="es-EC" dirty="0" smtClean="0"/>
            <a:t>La cultura tributaria nace desde el sentido de pertenencia, responsabilidades y derecho que  un ciudadano tiene, </a:t>
          </a:r>
          <a:r>
            <a:rPr lang="es-EC" dirty="0" smtClean="0"/>
            <a:t>y los </a:t>
          </a:r>
          <a:r>
            <a:rPr lang="es-EC" dirty="0" smtClean="0"/>
            <a:t>beneficios</a:t>
          </a:r>
          <a:endParaRPr lang="es-EC" dirty="0"/>
        </a:p>
      </dgm:t>
    </dgm:pt>
    <dgm:pt modelId="{5CF27C91-C75F-4992-8E16-0F07F35AF813}" type="parTrans" cxnId="{AB0D8AE6-6CBD-488A-986F-45630AA9C65F}">
      <dgm:prSet/>
      <dgm:spPr/>
      <dgm:t>
        <a:bodyPr/>
        <a:lstStyle/>
        <a:p>
          <a:endParaRPr lang="es-EC"/>
        </a:p>
      </dgm:t>
    </dgm:pt>
    <dgm:pt modelId="{D1D916D3-FA79-4F4A-84BE-66A78D0851C2}" type="sibTrans" cxnId="{AB0D8AE6-6CBD-488A-986F-45630AA9C65F}">
      <dgm:prSet/>
      <dgm:spPr/>
      <dgm:t>
        <a:bodyPr/>
        <a:lstStyle/>
        <a:p>
          <a:endParaRPr lang="es-EC"/>
        </a:p>
      </dgm:t>
    </dgm:pt>
    <dgm:pt modelId="{EA7D29BE-F11A-4FC3-9963-AF6587665ABB}">
      <dgm:prSet phldrT="[Texto]" custT="1"/>
      <dgm:spPr/>
      <dgm:t>
        <a:bodyPr/>
        <a:lstStyle/>
        <a:p>
          <a:r>
            <a:rPr lang="es-EC" sz="1600" dirty="0" smtClean="0"/>
            <a:t>Desarrollar programas de educación tributaria</a:t>
          </a:r>
          <a:endParaRPr lang="es-EC" sz="1600" dirty="0"/>
        </a:p>
      </dgm:t>
    </dgm:pt>
    <dgm:pt modelId="{8E915690-52E9-4BD5-8D7F-273197C34101}" type="parTrans" cxnId="{68AC0A78-020C-488F-BDB6-C5158BF5234D}">
      <dgm:prSet/>
      <dgm:spPr/>
      <dgm:t>
        <a:bodyPr/>
        <a:lstStyle/>
        <a:p>
          <a:endParaRPr lang="es-EC"/>
        </a:p>
      </dgm:t>
    </dgm:pt>
    <dgm:pt modelId="{1EB7D210-CB89-43B1-BBBB-817A2C69726C}" type="sibTrans" cxnId="{68AC0A78-020C-488F-BDB6-C5158BF5234D}">
      <dgm:prSet/>
      <dgm:spPr/>
      <dgm:t>
        <a:bodyPr/>
        <a:lstStyle/>
        <a:p>
          <a:endParaRPr lang="es-EC"/>
        </a:p>
      </dgm:t>
    </dgm:pt>
    <dgm:pt modelId="{79AAB20B-C126-47F9-A827-C27AE4620664}">
      <dgm:prSet phldrT="[Texto]" custT="1"/>
      <dgm:spPr/>
      <dgm:t>
        <a:bodyPr/>
        <a:lstStyle/>
        <a:p>
          <a:r>
            <a:rPr lang="es-EC" sz="1600" dirty="0" smtClean="0"/>
            <a:t>Se enriquece </a:t>
          </a:r>
          <a:r>
            <a:rPr lang="es-EC" sz="1600" dirty="0" smtClean="0"/>
            <a:t>al que ya posee y no para beneficio social</a:t>
          </a:r>
          <a:endParaRPr lang="es-EC" sz="1600" dirty="0"/>
        </a:p>
      </dgm:t>
    </dgm:pt>
    <dgm:pt modelId="{04E42819-16CF-4C10-A66D-5D397715AA38}" type="parTrans" cxnId="{DA21C193-AA07-49B3-B703-F44043780EBC}">
      <dgm:prSet/>
      <dgm:spPr/>
      <dgm:t>
        <a:bodyPr/>
        <a:lstStyle/>
        <a:p>
          <a:endParaRPr lang="es-EC"/>
        </a:p>
      </dgm:t>
    </dgm:pt>
    <dgm:pt modelId="{F1FCB859-B5D5-41F9-90E0-914A2C17B213}" type="sibTrans" cxnId="{DA21C193-AA07-49B3-B703-F44043780EBC}">
      <dgm:prSet/>
      <dgm:spPr/>
      <dgm:t>
        <a:bodyPr/>
        <a:lstStyle/>
        <a:p>
          <a:endParaRPr lang="es-EC"/>
        </a:p>
      </dgm:t>
    </dgm:pt>
    <dgm:pt modelId="{E380AC76-6A91-40A4-85E9-57B01FD0B397}">
      <dgm:prSet phldrT="[Texto]" custT="1"/>
      <dgm:spPr/>
      <dgm:t>
        <a:bodyPr/>
        <a:lstStyle/>
        <a:p>
          <a:r>
            <a:rPr lang="es-EC" sz="1600" dirty="0" smtClean="0"/>
            <a:t>Fomentar la cultura tributaria es romper paradigmas</a:t>
          </a:r>
          <a:endParaRPr lang="es-EC" sz="1600" dirty="0"/>
        </a:p>
      </dgm:t>
    </dgm:pt>
    <dgm:pt modelId="{AB0DE6F0-F8D0-435F-BEC3-B05849453C12}" type="parTrans" cxnId="{8F0AE710-7396-4839-B487-8566582E05FE}">
      <dgm:prSet/>
      <dgm:spPr/>
      <dgm:t>
        <a:bodyPr/>
        <a:lstStyle/>
        <a:p>
          <a:endParaRPr lang="es-EC"/>
        </a:p>
      </dgm:t>
    </dgm:pt>
    <dgm:pt modelId="{B49EA777-DA1A-4778-90F5-C61A00091DE7}" type="sibTrans" cxnId="{8F0AE710-7396-4839-B487-8566582E05FE}">
      <dgm:prSet/>
      <dgm:spPr/>
      <dgm:t>
        <a:bodyPr/>
        <a:lstStyle/>
        <a:p>
          <a:endParaRPr lang="es-EC"/>
        </a:p>
      </dgm:t>
    </dgm:pt>
    <dgm:pt modelId="{269AD60F-DBDA-4640-B2CD-F0E5F8C14CB6}">
      <dgm:prSet phldrT="[Texto]" custT="1"/>
      <dgm:spPr/>
      <dgm:t>
        <a:bodyPr/>
        <a:lstStyle/>
        <a:p>
          <a:r>
            <a:rPr lang="es-EC" sz="1600" dirty="0" smtClean="0"/>
            <a:t>Se determina que tan fuerte económicamente es un país</a:t>
          </a:r>
          <a:endParaRPr lang="es-EC" sz="1600" dirty="0"/>
        </a:p>
      </dgm:t>
    </dgm:pt>
    <dgm:pt modelId="{A525649F-C9CA-429E-B5B2-F8FF6F4339BD}" type="parTrans" cxnId="{9AD04822-01B0-49DC-92C8-B37E4060F2D9}">
      <dgm:prSet/>
      <dgm:spPr/>
      <dgm:t>
        <a:bodyPr/>
        <a:lstStyle/>
        <a:p>
          <a:endParaRPr lang="es-EC"/>
        </a:p>
      </dgm:t>
    </dgm:pt>
    <dgm:pt modelId="{4F13168F-9625-49A1-91FA-58D50F197756}" type="sibTrans" cxnId="{9AD04822-01B0-49DC-92C8-B37E4060F2D9}">
      <dgm:prSet/>
      <dgm:spPr/>
      <dgm:t>
        <a:bodyPr/>
        <a:lstStyle/>
        <a:p>
          <a:endParaRPr lang="es-EC"/>
        </a:p>
      </dgm:t>
    </dgm:pt>
    <dgm:pt modelId="{DDC0DC13-986C-4B3F-A3DC-63C9B6808B57}" type="pres">
      <dgm:prSet presAssocID="{BC4A2738-91B0-467E-94D3-C7FCFDA8170E}" presName="composite" presStyleCnt="0">
        <dgm:presLayoutVars>
          <dgm:chMax val="1"/>
          <dgm:dir/>
          <dgm:resizeHandles val="exact"/>
        </dgm:presLayoutVars>
      </dgm:prSet>
      <dgm:spPr/>
      <dgm:t>
        <a:bodyPr/>
        <a:lstStyle/>
        <a:p>
          <a:endParaRPr lang="es-EC"/>
        </a:p>
      </dgm:t>
    </dgm:pt>
    <dgm:pt modelId="{FE77D2B1-5D75-4B9A-9184-12C0D07F6F59}" type="pres">
      <dgm:prSet presAssocID="{BC4A2738-91B0-467E-94D3-C7FCFDA8170E}" presName="radial" presStyleCnt="0">
        <dgm:presLayoutVars>
          <dgm:animLvl val="ctr"/>
        </dgm:presLayoutVars>
      </dgm:prSet>
      <dgm:spPr/>
    </dgm:pt>
    <dgm:pt modelId="{7CBD8D86-B968-4627-9EA0-1AEE3290BA2B}" type="pres">
      <dgm:prSet presAssocID="{F5C8001A-E412-414F-94E8-15BB773A3F5F}" presName="centerShape" presStyleLbl="vennNode1" presStyleIdx="0" presStyleCnt="5"/>
      <dgm:spPr/>
      <dgm:t>
        <a:bodyPr/>
        <a:lstStyle/>
        <a:p>
          <a:endParaRPr lang="es-EC"/>
        </a:p>
      </dgm:t>
    </dgm:pt>
    <dgm:pt modelId="{CB4391C1-71E7-4BB4-9889-CC3D3DAC2AE5}" type="pres">
      <dgm:prSet presAssocID="{EA7D29BE-F11A-4FC3-9963-AF6587665ABB}" presName="node" presStyleLbl="vennNode1" presStyleIdx="1" presStyleCnt="5" custScaleX="129561" custScaleY="127450">
        <dgm:presLayoutVars>
          <dgm:bulletEnabled val="1"/>
        </dgm:presLayoutVars>
      </dgm:prSet>
      <dgm:spPr/>
      <dgm:t>
        <a:bodyPr/>
        <a:lstStyle/>
        <a:p>
          <a:endParaRPr lang="es-EC"/>
        </a:p>
      </dgm:t>
    </dgm:pt>
    <dgm:pt modelId="{73E3B07F-F002-4E68-ADA9-1B5E21B5B085}" type="pres">
      <dgm:prSet presAssocID="{79AAB20B-C126-47F9-A827-C27AE4620664}" presName="node" presStyleLbl="vennNode1" presStyleIdx="2" presStyleCnt="5" custScaleX="129561" custScaleY="127450">
        <dgm:presLayoutVars>
          <dgm:bulletEnabled val="1"/>
        </dgm:presLayoutVars>
      </dgm:prSet>
      <dgm:spPr/>
      <dgm:t>
        <a:bodyPr/>
        <a:lstStyle/>
        <a:p>
          <a:endParaRPr lang="es-EC"/>
        </a:p>
      </dgm:t>
    </dgm:pt>
    <dgm:pt modelId="{40D54D02-B8DA-499D-8980-FCC978A4B6B9}" type="pres">
      <dgm:prSet presAssocID="{E380AC76-6A91-40A4-85E9-57B01FD0B397}" presName="node" presStyleLbl="vennNode1" presStyleIdx="3" presStyleCnt="5" custScaleX="129561" custScaleY="127450">
        <dgm:presLayoutVars>
          <dgm:bulletEnabled val="1"/>
        </dgm:presLayoutVars>
      </dgm:prSet>
      <dgm:spPr/>
      <dgm:t>
        <a:bodyPr/>
        <a:lstStyle/>
        <a:p>
          <a:endParaRPr lang="es-EC"/>
        </a:p>
      </dgm:t>
    </dgm:pt>
    <dgm:pt modelId="{C2814DBE-A881-4D2F-AAF8-516B7F8B4B6D}" type="pres">
      <dgm:prSet presAssocID="{269AD60F-DBDA-4640-B2CD-F0E5F8C14CB6}" presName="node" presStyleLbl="vennNode1" presStyleIdx="4" presStyleCnt="5" custScaleX="129561" custScaleY="127450">
        <dgm:presLayoutVars>
          <dgm:bulletEnabled val="1"/>
        </dgm:presLayoutVars>
      </dgm:prSet>
      <dgm:spPr/>
      <dgm:t>
        <a:bodyPr/>
        <a:lstStyle/>
        <a:p>
          <a:endParaRPr lang="es-EC"/>
        </a:p>
      </dgm:t>
    </dgm:pt>
  </dgm:ptLst>
  <dgm:cxnLst>
    <dgm:cxn modelId="{BC9AAD81-F681-4A02-8516-42AB68FB5114}" type="presOf" srcId="{BC4A2738-91B0-467E-94D3-C7FCFDA8170E}" destId="{DDC0DC13-986C-4B3F-A3DC-63C9B6808B57}" srcOrd="0" destOrd="0" presId="urn:microsoft.com/office/officeart/2005/8/layout/radial3"/>
    <dgm:cxn modelId="{5E5E082D-C8E5-4668-A019-CAA24BFFC894}" type="presOf" srcId="{E380AC76-6A91-40A4-85E9-57B01FD0B397}" destId="{40D54D02-B8DA-499D-8980-FCC978A4B6B9}" srcOrd="0" destOrd="0" presId="urn:microsoft.com/office/officeart/2005/8/layout/radial3"/>
    <dgm:cxn modelId="{4740508D-5882-495B-A86B-F90AC3F1927B}" type="presOf" srcId="{269AD60F-DBDA-4640-B2CD-F0E5F8C14CB6}" destId="{C2814DBE-A881-4D2F-AAF8-516B7F8B4B6D}" srcOrd="0" destOrd="0" presId="urn:microsoft.com/office/officeart/2005/8/layout/radial3"/>
    <dgm:cxn modelId="{369A3235-1055-4619-885A-6F8915F6D956}" type="presOf" srcId="{EA7D29BE-F11A-4FC3-9963-AF6587665ABB}" destId="{CB4391C1-71E7-4BB4-9889-CC3D3DAC2AE5}" srcOrd="0" destOrd="0" presId="urn:microsoft.com/office/officeart/2005/8/layout/radial3"/>
    <dgm:cxn modelId="{9AD04822-01B0-49DC-92C8-B37E4060F2D9}" srcId="{F5C8001A-E412-414F-94E8-15BB773A3F5F}" destId="{269AD60F-DBDA-4640-B2CD-F0E5F8C14CB6}" srcOrd="3" destOrd="0" parTransId="{A525649F-C9CA-429E-B5B2-F8FF6F4339BD}" sibTransId="{4F13168F-9625-49A1-91FA-58D50F197756}"/>
    <dgm:cxn modelId="{AB0D8AE6-6CBD-488A-986F-45630AA9C65F}" srcId="{BC4A2738-91B0-467E-94D3-C7FCFDA8170E}" destId="{F5C8001A-E412-414F-94E8-15BB773A3F5F}" srcOrd="0" destOrd="0" parTransId="{5CF27C91-C75F-4992-8E16-0F07F35AF813}" sibTransId="{D1D916D3-FA79-4F4A-84BE-66A78D0851C2}"/>
    <dgm:cxn modelId="{68AC0A78-020C-488F-BDB6-C5158BF5234D}" srcId="{F5C8001A-E412-414F-94E8-15BB773A3F5F}" destId="{EA7D29BE-F11A-4FC3-9963-AF6587665ABB}" srcOrd="0" destOrd="0" parTransId="{8E915690-52E9-4BD5-8D7F-273197C34101}" sibTransId="{1EB7D210-CB89-43B1-BBBB-817A2C69726C}"/>
    <dgm:cxn modelId="{DA21C193-AA07-49B3-B703-F44043780EBC}" srcId="{F5C8001A-E412-414F-94E8-15BB773A3F5F}" destId="{79AAB20B-C126-47F9-A827-C27AE4620664}" srcOrd="1" destOrd="0" parTransId="{04E42819-16CF-4C10-A66D-5D397715AA38}" sibTransId="{F1FCB859-B5D5-41F9-90E0-914A2C17B213}"/>
    <dgm:cxn modelId="{F4CB7F7E-D21D-453E-A56B-2F7A16F71A2C}" type="presOf" srcId="{F5C8001A-E412-414F-94E8-15BB773A3F5F}" destId="{7CBD8D86-B968-4627-9EA0-1AEE3290BA2B}" srcOrd="0" destOrd="0" presId="urn:microsoft.com/office/officeart/2005/8/layout/radial3"/>
    <dgm:cxn modelId="{A39B7C03-97E1-427B-970B-6E9FB7DA999C}" type="presOf" srcId="{79AAB20B-C126-47F9-A827-C27AE4620664}" destId="{73E3B07F-F002-4E68-ADA9-1B5E21B5B085}" srcOrd="0" destOrd="0" presId="urn:microsoft.com/office/officeart/2005/8/layout/radial3"/>
    <dgm:cxn modelId="{8F0AE710-7396-4839-B487-8566582E05FE}" srcId="{F5C8001A-E412-414F-94E8-15BB773A3F5F}" destId="{E380AC76-6A91-40A4-85E9-57B01FD0B397}" srcOrd="2" destOrd="0" parTransId="{AB0DE6F0-F8D0-435F-BEC3-B05849453C12}" sibTransId="{B49EA777-DA1A-4778-90F5-C61A00091DE7}"/>
    <dgm:cxn modelId="{7967CE9A-6A44-4BAB-9E69-CE962349EE5F}" type="presParOf" srcId="{DDC0DC13-986C-4B3F-A3DC-63C9B6808B57}" destId="{FE77D2B1-5D75-4B9A-9184-12C0D07F6F59}" srcOrd="0" destOrd="0" presId="urn:microsoft.com/office/officeart/2005/8/layout/radial3"/>
    <dgm:cxn modelId="{F0EADC92-EA56-4B9D-B477-B4CBEF8E928B}" type="presParOf" srcId="{FE77D2B1-5D75-4B9A-9184-12C0D07F6F59}" destId="{7CBD8D86-B968-4627-9EA0-1AEE3290BA2B}" srcOrd="0" destOrd="0" presId="urn:microsoft.com/office/officeart/2005/8/layout/radial3"/>
    <dgm:cxn modelId="{2DFFB499-0892-42AB-994C-19CD221520A5}" type="presParOf" srcId="{FE77D2B1-5D75-4B9A-9184-12C0D07F6F59}" destId="{CB4391C1-71E7-4BB4-9889-CC3D3DAC2AE5}" srcOrd="1" destOrd="0" presId="urn:microsoft.com/office/officeart/2005/8/layout/radial3"/>
    <dgm:cxn modelId="{FC46183C-52F1-4C86-8D30-EEB90C6CA7EF}" type="presParOf" srcId="{FE77D2B1-5D75-4B9A-9184-12C0D07F6F59}" destId="{73E3B07F-F002-4E68-ADA9-1B5E21B5B085}" srcOrd="2" destOrd="0" presId="urn:microsoft.com/office/officeart/2005/8/layout/radial3"/>
    <dgm:cxn modelId="{96A1942E-153C-4F8D-A628-2C656EE2985F}" type="presParOf" srcId="{FE77D2B1-5D75-4B9A-9184-12C0D07F6F59}" destId="{40D54D02-B8DA-499D-8980-FCC978A4B6B9}" srcOrd="3" destOrd="0" presId="urn:microsoft.com/office/officeart/2005/8/layout/radial3"/>
    <dgm:cxn modelId="{D8AD9130-D3EC-4CC5-9A2E-6C71CFAAF555}" type="presParOf" srcId="{FE77D2B1-5D75-4B9A-9184-12C0D07F6F59}" destId="{C2814DBE-A881-4D2F-AAF8-516B7F8B4B6D}"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9F6F2-C12C-45CC-A1CE-BFBC19C6619E}" type="doc">
      <dgm:prSet loTypeId="urn:microsoft.com/office/officeart/2005/8/layout/vList3" loCatId="picture" qsTypeId="urn:microsoft.com/office/officeart/2005/8/quickstyle/simple1" qsCatId="simple" csTypeId="urn:microsoft.com/office/officeart/2005/8/colors/accent4_5" csCatId="accent4" phldr="1"/>
      <dgm:spPr/>
    </dgm:pt>
    <dgm:pt modelId="{54E8AF0B-D0B4-4664-85D8-A94A2810052E}">
      <dgm:prSet phldrT="[Texto]"/>
      <dgm:spPr/>
      <dgm:t>
        <a:bodyPr/>
        <a:lstStyle/>
        <a:p>
          <a:r>
            <a:rPr lang="es-EC" dirty="0" smtClean="0">
              <a:solidFill>
                <a:schemeClr val="tx1"/>
              </a:solidFill>
            </a:rPr>
            <a:t>El estado busca formas alternativas de enfrentar el fraude fiscal</a:t>
          </a:r>
          <a:endParaRPr lang="es-EC" dirty="0">
            <a:solidFill>
              <a:schemeClr val="tx1"/>
            </a:solidFill>
          </a:endParaRPr>
        </a:p>
      </dgm:t>
    </dgm:pt>
    <dgm:pt modelId="{76AB8725-E8CA-4180-9C0C-56B1ABFDA966}" type="parTrans" cxnId="{C0820AFD-86B8-47E4-8B7B-9F2CD845DB55}">
      <dgm:prSet/>
      <dgm:spPr/>
      <dgm:t>
        <a:bodyPr/>
        <a:lstStyle/>
        <a:p>
          <a:endParaRPr lang="es-EC">
            <a:solidFill>
              <a:schemeClr val="tx1"/>
            </a:solidFill>
          </a:endParaRPr>
        </a:p>
      </dgm:t>
    </dgm:pt>
    <dgm:pt modelId="{36EB2CB7-2399-4300-B9FC-D9B2CE2285CC}" type="sibTrans" cxnId="{C0820AFD-86B8-47E4-8B7B-9F2CD845DB55}">
      <dgm:prSet/>
      <dgm:spPr/>
      <dgm:t>
        <a:bodyPr/>
        <a:lstStyle/>
        <a:p>
          <a:endParaRPr lang="es-EC">
            <a:solidFill>
              <a:schemeClr val="tx1"/>
            </a:solidFill>
          </a:endParaRPr>
        </a:p>
      </dgm:t>
    </dgm:pt>
    <dgm:pt modelId="{EE61E1F4-467A-4FF6-BB07-131AF0C54893}">
      <dgm:prSet phldrT="[Texto]"/>
      <dgm:spPr/>
      <dgm:t>
        <a:bodyPr/>
        <a:lstStyle/>
        <a:p>
          <a:r>
            <a:rPr lang="es-EC" dirty="0" smtClean="0">
              <a:solidFill>
                <a:schemeClr val="tx1"/>
              </a:solidFill>
            </a:rPr>
            <a:t>A pesar de las sanciones (riesgo), los contribuyentes buscan la forma de evadir la obligación </a:t>
          </a:r>
          <a:endParaRPr lang="es-EC" dirty="0">
            <a:solidFill>
              <a:schemeClr val="tx1"/>
            </a:solidFill>
          </a:endParaRPr>
        </a:p>
      </dgm:t>
    </dgm:pt>
    <dgm:pt modelId="{AD86D87C-78B0-4C2F-9B3C-866878BA89DA}" type="parTrans" cxnId="{DBA37408-632D-472B-BF0B-329FC8DB6075}">
      <dgm:prSet/>
      <dgm:spPr/>
      <dgm:t>
        <a:bodyPr/>
        <a:lstStyle/>
        <a:p>
          <a:endParaRPr lang="es-EC">
            <a:solidFill>
              <a:schemeClr val="tx1"/>
            </a:solidFill>
          </a:endParaRPr>
        </a:p>
      </dgm:t>
    </dgm:pt>
    <dgm:pt modelId="{F7570298-129A-49D1-AB62-4D9EC7FD6208}" type="sibTrans" cxnId="{DBA37408-632D-472B-BF0B-329FC8DB6075}">
      <dgm:prSet/>
      <dgm:spPr/>
      <dgm:t>
        <a:bodyPr/>
        <a:lstStyle/>
        <a:p>
          <a:endParaRPr lang="es-EC">
            <a:solidFill>
              <a:schemeClr val="tx1"/>
            </a:solidFill>
          </a:endParaRPr>
        </a:p>
      </dgm:t>
    </dgm:pt>
    <dgm:pt modelId="{E25A95F7-5B57-4506-9A28-3541149639CD}">
      <dgm:prSet phldrT="[Texto]"/>
      <dgm:spPr/>
      <dgm:t>
        <a:bodyPr/>
        <a:lstStyle/>
        <a:p>
          <a:r>
            <a:rPr lang="es-EC" dirty="0" smtClean="0">
              <a:solidFill>
                <a:schemeClr val="tx1"/>
              </a:solidFill>
            </a:rPr>
            <a:t>Desde el punto de vista que los de contribuyentes son PN o Sociedades (moral tributaria)</a:t>
          </a:r>
          <a:endParaRPr lang="es-EC" dirty="0">
            <a:solidFill>
              <a:schemeClr val="tx1"/>
            </a:solidFill>
          </a:endParaRPr>
        </a:p>
      </dgm:t>
    </dgm:pt>
    <dgm:pt modelId="{CDE7AA78-8976-4DFB-949E-DF6D8EA2A9FB}" type="parTrans" cxnId="{41DAD0EE-2E56-47DE-AD2D-7FF5A4F32289}">
      <dgm:prSet/>
      <dgm:spPr/>
      <dgm:t>
        <a:bodyPr/>
        <a:lstStyle/>
        <a:p>
          <a:endParaRPr lang="es-EC">
            <a:solidFill>
              <a:schemeClr val="tx1"/>
            </a:solidFill>
          </a:endParaRPr>
        </a:p>
      </dgm:t>
    </dgm:pt>
    <dgm:pt modelId="{77E03D4E-8D77-4FAA-91DA-5741E1C3A3AD}" type="sibTrans" cxnId="{41DAD0EE-2E56-47DE-AD2D-7FF5A4F32289}">
      <dgm:prSet/>
      <dgm:spPr/>
      <dgm:t>
        <a:bodyPr/>
        <a:lstStyle/>
        <a:p>
          <a:endParaRPr lang="es-EC">
            <a:solidFill>
              <a:schemeClr val="tx1"/>
            </a:solidFill>
          </a:endParaRPr>
        </a:p>
      </dgm:t>
    </dgm:pt>
    <dgm:pt modelId="{4F272F96-43A5-49B8-AC91-5EF706360284}" type="pres">
      <dgm:prSet presAssocID="{C989F6F2-C12C-45CC-A1CE-BFBC19C6619E}" presName="linearFlow" presStyleCnt="0">
        <dgm:presLayoutVars>
          <dgm:dir/>
          <dgm:resizeHandles val="exact"/>
        </dgm:presLayoutVars>
      </dgm:prSet>
      <dgm:spPr/>
    </dgm:pt>
    <dgm:pt modelId="{C141033F-573E-49BE-B4BD-A22862CBDFA2}" type="pres">
      <dgm:prSet presAssocID="{54E8AF0B-D0B4-4664-85D8-A94A2810052E}" presName="composite" presStyleCnt="0"/>
      <dgm:spPr/>
    </dgm:pt>
    <dgm:pt modelId="{73E1495E-2EFA-4304-8A64-286BE831CC4E}" type="pres">
      <dgm:prSet presAssocID="{54E8AF0B-D0B4-4664-85D8-A94A2810052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37BB4324-B743-4DCE-8CEB-3C3E1B3F5639}" type="pres">
      <dgm:prSet presAssocID="{54E8AF0B-D0B4-4664-85D8-A94A2810052E}" presName="txShp" presStyleLbl="node1" presStyleIdx="0" presStyleCnt="3">
        <dgm:presLayoutVars>
          <dgm:bulletEnabled val="1"/>
        </dgm:presLayoutVars>
      </dgm:prSet>
      <dgm:spPr/>
      <dgm:t>
        <a:bodyPr/>
        <a:lstStyle/>
        <a:p>
          <a:endParaRPr lang="es-EC"/>
        </a:p>
      </dgm:t>
    </dgm:pt>
    <dgm:pt modelId="{8F3FAD2A-237B-43DE-8CD2-5848FF047D18}" type="pres">
      <dgm:prSet presAssocID="{36EB2CB7-2399-4300-B9FC-D9B2CE2285CC}" presName="spacing" presStyleCnt="0"/>
      <dgm:spPr/>
    </dgm:pt>
    <dgm:pt modelId="{88643E53-7918-4DC6-822C-7D0AAB4C108A}" type="pres">
      <dgm:prSet presAssocID="{EE61E1F4-467A-4FF6-BB07-131AF0C54893}" presName="composite" presStyleCnt="0"/>
      <dgm:spPr/>
    </dgm:pt>
    <dgm:pt modelId="{2C7BDBC7-34ED-4F4F-B87C-0D64CACE69A5}" type="pres">
      <dgm:prSet presAssocID="{EE61E1F4-467A-4FF6-BB07-131AF0C548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BA95BFD6-DB93-4D30-A8DD-6B205180EEC1}" type="pres">
      <dgm:prSet presAssocID="{EE61E1F4-467A-4FF6-BB07-131AF0C54893}" presName="txShp" presStyleLbl="node1" presStyleIdx="1" presStyleCnt="3">
        <dgm:presLayoutVars>
          <dgm:bulletEnabled val="1"/>
        </dgm:presLayoutVars>
      </dgm:prSet>
      <dgm:spPr/>
      <dgm:t>
        <a:bodyPr/>
        <a:lstStyle/>
        <a:p>
          <a:endParaRPr lang="es-EC"/>
        </a:p>
      </dgm:t>
    </dgm:pt>
    <dgm:pt modelId="{3A88B11A-E8CE-4D5C-8C36-EF084CCA0FCD}" type="pres">
      <dgm:prSet presAssocID="{F7570298-129A-49D1-AB62-4D9EC7FD6208}" presName="spacing" presStyleCnt="0"/>
      <dgm:spPr/>
    </dgm:pt>
    <dgm:pt modelId="{22F4ACAE-3BEB-4A71-90CA-465FA9E1D1EE}" type="pres">
      <dgm:prSet presAssocID="{E25A95F7-5B57-4506-9A28-3541149639CD}" presName="composite" presStyleCnt="0"/>
      <dgm:spPr/>
    </dgm:pt>
    <dgm:pt modelId="{DF34C941-F445-4F13-8BF7-484967088387}" type="pres">
      <dgm:prSet presAssocID="{E25A95F7-5B57-4506-9A28-3541149639C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pt>
    <dgm:pt modelId="{B2820B5A-9C1E-43F2-B7F8-1DD6FBC61936}" type="pres">
      <dgm:prSet presAssocID="{E25A95F7-5B57-4506-9A28-3541149639CD}" presName="txShp" presStyleLbl="node1" presStyleIdx="2" presStyleCnt="3">
        <dgm:presLayoutVars>
          <dgm:bulletEnabled val="1"/>
        </dgm:presLayoutVars>
      </dgm:prSet>
      <dgm:spPr/>
      <dgm:t>
        <a:bodyPr/>
        <a:lstStyle/>
        <a:p>
          <a:endParaRPr lang="es-EC"/>
        </a:p>
      </dgm:t>
    </dgm:pt>
  </dgm:ptLst>
  <dgm:cxnLst>
    <dgm:cxn modelId="{41DAD0EE-2E56-47DE-AD2D-7FF5A4F32289}" srcId="{C989F6F2-C12C-45CC-A1CE-BFBC19C6619E}" destId="{E25A95F7-5B57-4506-9A28-3541149639CD}" srcOrd="2" destOrd="0" parTransId="{CDE7AA78-8976-4DFB-949E-DF6D8EA2A9FB}" sibTransId="{77E03D4E-8D77-4FAA-91DA-5741E1C3A3AD}"/>
    <dgm:cxn modelId="{DBA37408-632D-472B-BF0B-329FC8DB6075}" srcId="{C989F6F2-C12C-45CC-A1CE-BFBC19C6619E}" destId="{EE61E1F4-467A-4FF6-BB07-131AF0C54893}" srcOrd="1" destOrd="0" parTransId="{AD86D87C-78B0-4C2F-9B3C-866878BA89DA}" sibTransId="{F7570298-129A-49D1-AB62-4D9EC7FD6208}"/>
    <dgm:cxn modelId="{CC22F10F-55E4-4B40-A10E-19DBC9B3CF08}" type="presOf" srcId="{EE61E1F4-467A-4FF6-BB07-131AF0C54893}" destId="{BA95BFD6-DB93-4D30-A8DD-6B205180EEC1}" srcOrd="0" destOrd="0" presId="urn:microsoft.com/office/officeart/2005/8/layout/vList3"/>
    <dgm:cxn modelId="{F7991530-6DF2-4909-8E5C-AC7389567ED1}" type="presOf" srcId="{C989F6F2-C12C-45CC-A1CE-BFBC19C6619E}" destId="{4F272F96-43A5-49B8-AC91-5EF706360284}" srcOrd="0" destOrd="0" presId="urn:microsoft.com/office/officeart/2005/8/layout/vList3"/>
    <dgm:cxn modelId="{84EE23CF-493F-4795-9793-F2C615F9620E}" type="presOf" srcId="{E25A95F7-5B57-4506-9A28-3541149639CD}" destId="{B2820B5A-9C1E-43F2-B7F8-1DD6FBC61936}" srcOrd="0" destOrd="0" presId="urn:microsoft.com/office/officeart/2005/8/layout/vList3"/>
    <dgm:cxn modelId="{C0820AFD-86B8-47E4-8B7B-9F2CD845DB55}" srcId="{C989F6F2-C12C-45CC-A1CE-BFBC19C6619E}" destId="{54E8AF0B-D0B4-4664-85D8-A94A2810052E}" srcOrd="0" destOrd="0" parTransId="{76AB8725-E8CA-4180-9C0C-56B1ABFDA966}" sibTransId="{36EB2CB7-2399-4300-B9FC-D9B2CE2285CC}"/>
    <dgm:cxn modelId="{5C3BB5D6-2D98-431A-AD22-70184E5E1553}" type="presOf" srcId="{54E8AF0B-D0B4-4664-85D8-A94A2810052E}" destId="{37BB4324-B743-4DCE-8CEB-3C3E1B3F5639}" srcOrd="0" destOrd="0" presId="urn:microsoft.com/office/officeart/2005/8/layout/vList3"/>
    <dgm:cxn modelId="{056079AF-8312-4210-815C-5B93EB252B6C}" type="presParOf" srcId="{4F272F96-43A5-49B8-AC91-5EF706360284}" destId="{C141033F-573E-49BE-B4BD-A22862CBDFA2}" srcOrd="0" destOrd="0" presId="urn:microsoft.com/office/officeart/2005/8/layout/vList3"/>
    <dgm:cxn modelId="{A412E776-928C-45F4-B8F7-DF06CE3C1905}" type="presParOf" srcId="{C141033F-573E-49BE-B4BD-A22862CBDFA2}" destId="{73E1495E-2EFA-4304-8A64-286BE831CC4E}" srcOrd="0" destOrd="0" presId="urn:microsoft.com/office/officeart/2005/8/layout/vList3"/>
    <dgm:cxn modelId="{01B68AF7-1E61-444F-8A7B-023A79EBE974}" type="presParOf" srcId="{C141033F-573E-49BE-B4BD-A22862CBDFA2}" destId="{37BB4324-B743-4DCE-8CEB-3C3E1B3F5639}" srcOrd="1" destOrd="0" presId="urn:microsoft.com/office/officeart/2005/8/layout/vList3"/>
    <dgm:cxn modelId="{AC8B9ED0-0146-42D6-B27D-0EA7D06EFA3E}" type="presParOf" srcId="{4F272F96-43A5-49B8-AC91-5EF706360284}" destId="{8F3FAD2A-237B-43DE-8CD2-5848FF047D18}" srcOrd="1" destOrd="0" presId="urn:microsoft.com/office/officeart/2005/8/layout/vList3"/>
    <dgm:cxn modelId="{73739D21-EBE1-4F88-9163-94214332D1CE}" type="presParOf" srcId="{4F272F96-43A5-49B8-AC91-5EF706360284}" destId="{88643E53-7918-4DC6-822C-7D0AAB4C108A}" srcOrd="2" destOrd="0" presId="urn:microsoft.com/office/officeart/2005/8/layout/vList3"/>
    <dgm:cxn modelId="{FDB61703-6F2E-44E7-A8C7-C788ACBD2DF1}" type="presParOf" srcId="{88643E53-7918-4DC6-822C-7D0AAB4C108A}" destId="{2C7BDBC7-34ED-4F4F-B87C-0D64CACE69A5}" srcOrd="0" destOrd="0" presId="urn:microsoft.com/office/officeart/2005/8/layout/vList3"/>
    <dgm:cxn modelId="{DB526D06-F9CB-405A-9A5E-CFDCBDE9B6F2}" type="presParOf" srcId="{88643E53-7918-4DC6-822C-7D0AAB4C108A}" destId="{BA95BFD6-DB93-4D30-A8DD-6B205180EEC1}" srcOrd="1" destOrd="0" presId="urn:microsoft.com/office/officeart/2005/8/layout/vList3"/>
    <dgm:cxn modelId="{180E324B-330E-47BD-9101-D508506C2E48}" type="presParOf" srcId="{4F272F96-43A5-49B8-AC91-5EF706360284}" destId="{3A88B11A-E8CE-4D5C-8C36-EF084CCA0FCD}" srcOrd="3" destOrd="0" presId="urn:microsoft.com/office/officeart/2005/8/layout/vList3"/>
    <dgm:cxn modelId="{BD1B85FA-099B-44E9-A92B-812B7AB8CD11}" type="presParOf" srcId="{4F272F96-43A5-49B8-AC91-5EF706360284}" destId="{22F4ACAE-3BEB-4A71-90CA-465FA9E1D1EE}" srcOrd="4" destOrd="0" presId="urn:microsoft.com/office/officeart/2005/8/layout/vList3"/>
    <dgm:cxn modelId="{2CA369E1-A9A2-4EED-91F5-A6BCD91EE260}" type="presParOf" srcId="{22F4ACAE-3BEB-4A71-90CA-465FA9E1D1EE}" destId="{DF34C941-F445-4F13-8BF7-484967088387}" srcOrd="0" destOrd="0" presId="urn:microsoft.com/office/officeart/2005/8/layout/vList3"/>
    <dgm:cxn modelId="{642E4BD5-C300-4018-B8CE-B5223E9FA517}" type="presParOf" srcId="{22F4ACAE-3BEB-4A71-90CA-465FA9E1D1EE}" destId="{B2820B5A-9C1E-43F2-B7F8-1DD6FBC6193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6557A79-8411-48A4-9C27-052F6D669914}"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s-EC"/>
        </a:p>
      </dgm:t>
    </dgm:pt>
    <dgm:pt modelId="{6DF6860E-679A-4066-9877-7F0AA0ECDBC2}">
      <dgm:prSet phldrT="[Texto]" custT="1"/>
      <dgm:spPr/>
      <dgm:t>
        <a:bodyPr/>
        <a:lstStyle/>
        <a:p>
          <a:r>
            <a:rPr lang="es-EC" sz="1800" dirty="0" smtClean="0"/>
            <a:t>Inversión pública</a:t>
          </a:r>
          <a:endParaRPr lang="es-EC" sz="1800" dirty="0"/>
        </a:p>
      </dgm:t>
    </dgm:pt>
    <dgm:pt modelId="{10739B82-03DC-4DBA-A58E-89BEF28C186E}" type="parTrans" cxnId="{2B374944-38BD-46E8-9319-2425CF1EB5A1}">
      <dgm:prSet/>
      <dgm:spPr/>
      <dgm:t>
        <a:bodyPr/>
        <a:lstStyle/>
        <a:p>
          <a:endParaRPr lang="es-EC"/>
        </a:p>
      </dgm:t>
    </dgm:pt>
    <dgm:pt modelId="{05A942D1-E006-4216-93F9-00869C4DEA7D}" type="sibTrans" cxnId="{2B374944-38BD-46E8-9319-2425CF1EB5A1}">
      <dgm:prSet/>
      <dgm:spPr/>
      <dgm:t>
        <a:bodyPr/>
        <a:lstStyle/>
        <a:p>
          <a:endParaRPr lang="es-EC"/>
        </a:p>
      </dgm:t>
    </dgm:pt>
    <dgm:pt modelId="{5659006D-CC84-4F8D-B829-54FECE819153}">
      <dgm:prSet phldrT="[Texto]" custT="1"/>
      <dgm:spPr/>
      <dgm:t>
        <a:bodyPr/>
        <a:lstStyle/>
        <a:p>
          <a:r>
            <a:rPr lang="es-EC" sz="1800" b="0" dirty="0" smtClean="0"/>
            <a:t>Capacitaciones gratuitas</a:t>
          </a:r>
          <a:endParaRPr lang="es-EC" sz="1800" b="0" dirty="0"/>
        </a:p>
      </dgm:t>
    </dgm:pt>
    <dgm:pt modelId="{FE2A5935-D7A2-4B64-982C-9A49B10A731D}" type="parTrans" cxnId="{29945A7D-6D08-4A70-8AF1-81FF97CFBF9C}">
      <dgm:prSet/>
      <dgm:spPr/>
      <dgm:t>
        <a:bodyPr/>
        <a:lstStyle/>
        <a:p>
          <a:endParaRPr lang="es-EC"/>
        </a:p>
      </dgm:t>
    </dgm:pt>
    <dgm:pt modelId="{460B9CC2-3E42-4242-80E4-7AFB28399603}" type="sibTrans" cxnId="{29945A7D-6D08-4A70-8AF1-81FF97CFBF9C}">
      <dgm:prSet/>
      <dgm:spPr/>
      <dgm:t>
        <a:bodyPr/>
        <a:lstStyle/>
        <a:p>
          <a:endParaRPr lang="es-EC"/>
        </a:p>
      </dgm:t>
    </dgm:pt>
    <dgm:pt modelId="{ECC5598B-ADAB-4AE7-8514-6E7975EFFC9A}">
      <dgm:prSet phldrT="[Texto]"/>
      <dgm:spPr/>
      <dgm:t>
        <a:bodyPr/>
        <a:lstStyle/>
        <a:p>
          <a:r>
            <a:rPr lang="es-EC" dirty="0" smtClean="0"/>
            <a:t>Inversión pública amenazada en campañas electorales</a:t>
          </a:r>
          <a:endParaRPr lang="es-EC" dirty="0"/>
        </a:p>
      </dgm:t>
    </dgm:pt>
    <dgm:pt modelId="{E458E205-D8E3-47A7-ABB2-6ED9455C30DA}" type="parTrans" cxnId="{4515CD13-5861-4611-AE7A-60AEEFBA8B37}">
      <dgm:prSet/>
      <dgm:spPr/>
      <dgm:t>
        <a:bodyPr/>
        <a:lstStyle/>
        <a:p>
          <a:endParaRPr lang="es-EC"/>
        </a:p>
      </dgm:t>
    </dgm:pt>
    <dgm:pt modelId="{BE8B91C0-FE1C-4E21-A440-184C06DD4AB2}" type="sibTrans" cxnId="{4515CD13-5861-4611-AE7A-60AEEFBA8B37}">
      <dgm:prSet/>
      <dgm:spPr/>
      <dgm:t>
        <a:bodyPr/>
        <a:lstStyle/>
        <a:p>
          <a:endParaRPr lang="es-EC"/>
        </a:p>
      </dgm:t>
    </dgm:pt>
    <dgm:pt modelId="{9614DAE7-83B9-40CB-A551-99AE27BD51DF}" type="pres">
      <dgm:prSet presAssocID="{D6557A79-8411-48A4-9C27-052F6D669914}" presName="Name0" presStyleCnt="0">
        <dgm:presLayoutVars>
          <dgm:chMax val="7"/>
          <dgm:chPref val="7"/>
          <dgm:dir/>
          <dgm:animLvl val="lvl"/>
        </dgm:presLayoutVars>
      </dgm:prSet>
      <dgm:spPr/>
      <dgm:t>
        <a:bodyPr/>
        <a:lstStyle/>
        <a:p>
          <a:endParaRPr lang="es-EC"/>
        </a:p>
      </dgm:t>
    </dgm:pt>
    <dgm:pt modelId="{A537B1B3-4E25-4E4D-99BA-6B4CC4F0D99D}" type="pres">
      <dgm:prSet presAssocID="{6DF6860E-679A-4066-9877-7F0AA0ECDBC2}" presName="Accent1" presStyleCnt="0"/>
      <dgm:spPr/>
    </dgm:pt>
    <dgm:pt modelId="{A66F5C82-245F-4A15-B631-807F60BA0764}" type="pres">
      <dgm:prSet presAssocID="{6DF6860E-679A-4066-9877-7F0AA0ECDBC2}" presName="Accent" presStyleLbl="node1" presStyleIdx="0" presStyleCnt="3" custScaleX="128003" custScaleY="122949"/>
      <dgm:spPr/>
    </dgm:pt>
    <dgm:pt modelId="{85FEF6E6-D0AB-44C2-B083-BB358171A8AC}" type="pres">
      <dgm:prSet presAssocID="{6DF6860E-679A-4066-9877-7F0AA0ECDBC2}" presName="Parent1" presStyleLbl="revTx" presStyleIdx="0" presStyleCnt="3" custScaleX="131652" custScaleY="127098" custLinFactNeighborX="3099" custLinFactNeighborY="-21294">
        <dgm:presLayoutVars>
          <dgm:chMax val="1"/>
          <dgm:chPref val="1"/>
          <dgm:bulletEnabled val="1"/>
        </dgm:presLayoutVars>
      </dgm:prSet>
      <dgm:spPr/>
      <dgm:t>
        <a:bodyPr/>
        <a:lstStyle/>
        <a:p>
          <a:endParaRPr lang="es-EC"/>
        </a:p>
      </dgm:t>
    </dgm:pt>
    <dgm:pt modelId="{728CC32B-CD25-425D-BBC8-C00BC9507C58}" type="pres">
      <dgm:prSet presAssocID="{5659006D-CC84-4F8D-B829-54FECE819153}" presName="Accent2" presStyleCnt="0"/>
      <dgm:spPr/>
    </dgm:pt>
    <dgm:pt modelId="{B874C927-CCEA-4152-8B5B-632E0EFB93A2}" type="pres">
      <dgm:prSet presAssocID="{5659006D-CC84-4F8D-B829-54FECE819153}" presName="Accent" presStyleLbl="node1" presStyleIdx="1" presStyleCnt="3" custScaleX="128003" custScaleY="122949"/>
      <dgm:spPr/>
    </dgm:pt>
    <dgm:pt modelId="{E9C64595-11DD-48C4-8164-877D5D2EEFF2}" type="pres">
      <dgm:prSet presAssocID="{5659006D-CC84-4F8D-B829-54FECE819153}" presName="Parent2" presStyleLbl="revTx" presStyleIdx="1" presStyleCnt="3" custScaleX="134521" custScaleY="109925" custLinFactNeighborX="-12397" custLinFactNeighborY="-20668">
        <dgm:presLayoutVars>
          <dgm:chMax val="1"/>
          <dgm:chPref val="1"/>
          <dgm:bulletEnabled val="1"/>
        </dgm:presLayoutVars>
      </dgm:prSet>
      <dgm:spPr/>
      <dgm:t>
        <a:bodyPr/>
        <a:lstStyle/>
        <a:p>
          <a:endParaRPr lang="es-EC"/>
        </a:p>
      </dgm:t>
    </dgm:pt>
    <dgm:pt modelId="{10FCE46C-5DDE-4263-99E7-181FD71F8E98}" type="pres">
      <dgm:prSet presAssocID="{ECC5598B-ADAB-4AE7-8514-6E7975EFFC9A}" presName="Accent3" presStyleCnt="0"/>
      <dgm:spPr/>
    </dgm:pt>
    <dgm:pt modelId="{0638EAF8-DBA9-43FF-9229-69A2482FC8A2}" type="pres">
      <dgm:prSet presAssocID="{ECC5598B-ADAB-4AE7-8514-6E7975EFFC9A}" presName="Accent" presStyleLbl="node1" presStyleIdx="2" presStyleCnt="3" custScaleX="128003" custScaleY="122949"/>
      <dgm:spPr/>
    </dgm:pt>
    <dgm:pt modelId="{B0182763-BB1C-468B-A3C1-19E55152F4A3}" type="pres">
      <dgm:prSet presAssocID="{ECC5598B-ADAB-4AE7-8514-6E7975EFFC9A}" presName="Parent3" presStyleLbl="revTx" presStyleIdx="2" presStyleCnt="3" custScaleX="114710" custScaleY="180018">
        <dgm:presLayoutVars>
          <dgm:chMax val="1"/>
          <dgm:chPref val="1"/>
          <dgm:bulletEnabled val="1"/>
        </dgm:presLayoutVars>
      </dgm:prSet>
      <dgm:spPr/>
      <dgm:t>
        <a:bodyPr/>
        <a:lstStyle/>
        <a:p>
          <a:endParaRPr lang="es-EC"/>
        </a:p>
      </dgm:t>
    </dgm:pt>
  </dgm:ptLst>
  <dgm:cxnLst>
    <dgm:cxn modelId="{4515CD13-5861-4611-AE7A-60AEEFBA8B37}" srcId="{D6557A79-8411-48A4-9C27-052F6D669914}" destId="{ECC5598B-ADAB-4AE7-8514-6E7975EFFC9A}" srcOrd="2" destOrd="0" parTransId="{E458E205-D8E3-47A7-ABB2-6ED9455C30DA}" sibTransId="{BE8B91C0-FE1C-4E21-A440-184C06DD4AB2}"/>
    <dgm:cxn modelId="{5578BDBE-60F1-456F-AB06-09115255924B}" type="presOf" srcId="{ECC5598B-ADAB-4AE7-8514-6E7975EFFC9A}" destId="{B0182763-BB1C-468B-A3C1-19E55152F4A3}" srcOrd="0" destOrd="0" presId="urn:microsoft.com/office/officeart/2009/layout/CircleArrowProcess"/>
    <dgm:cxn modelId="{66BEA498-406E-43D7-81A4-4671D032612D}" type="presOf" srcId="{6DF6860E-679A-4066-9877-7F0AA0ECDBC2}" destId="{85FEF6E6-D0AB-44C2-B083-BB358171A8AC}" srcOrd="0" destOrd="0" presId="urn:microsoft.com/office/officeart/2009/layout/CircleArrowProcess"/>
    <dgm:cxn modelId="{6FB5F967-69BB-4ED3-AF3B-97C0782AB0D3}" type="presOf" srcId="{5659006D-CC84-4F8D-B829-54FECE819153}" destId="{E9C64595-11DD-48C4-8164-877D5D2EEFF2}" srcOrd="0" destOrd="0" presId="urn:microsoft.com/office/officeart/2009/layout/CircleArrowProcess"/>
    <dgm:cxn modelId="{AD23C140-18E0-4CDD-A95D-30B9FEB0FF85}" type="presOf" srcId="{D6557A79-8411-48A4-9C27-052F6D669914}" destId="{9614DAE7-83B9-40CB-A551-99AE27BD51DF}" srcOrd="0" destOrd="0" presId="urn:microsoft.com/office/officeart/2009/layout/CircleArrowProcess"/>
    <dgm:cxn modelId="{29945A7D-6D08-4A70-8AF1-81FF97CFBF9C}" srcId="{D6557A79-8411-48A4-9C27-052F6D669914}" destId="{5659006D-CC84-4F8D-B829-54FECE819153}" srcOrd="1" destOrd="0" parTransId="{FE2A5935-D7A2-4B64-982C-9A49B10A731D}" sibTransId="{460B9CC2-3E42-4242-80E4-7AFB28399603}"/>
    <dgm:cxn modelId="{2B374944-38BD-46E8-9319-2425CF1EB5A1}" srcId="{D6557A79-8411-48A4-9C27-052F6D669914}" destId="{6DF6860E-679A-4066-9877-7F0AA0ECDBC2}" srcOrd="0" destOrd="0" parTransId="{10739B82-03DC-4DBA-A58E-89BEF28C186E}" sibTransId="{05A942D1-E006-4216-93F9-00869C4DEA7D}"/>
    <dgm:cxn modelId="{4FD3F0A0-81DF-41FD-A82B-BD3D0EBA620E}" type="presParOf" srcId="{9614DAE7-83B9-40CB-A551-99AE27BD51DF}" destId="{A537B1B3-4E25-4E4D-99BA-6B4CC4F0D99D}" srcOrd="0" destOrd="0" presId="urn:microsoft.com/office/officeart/2009/layout/CircleArrowProcess"/>
    <dgm:cxn modelId="{C5059B50-2F68-45E0-BC06-903178A09922}" type="presParOf" srcId="{A537B1B3-4E25-4E4D-99BA-6B4CC4F0D99D}" destId="{A66F5C82-245F-4A15-B631-807F60BA0764}" srcOrd="0" destOrd="0" presId="urn:microsoft.com/office/officeart/2009/layout/CircleArrowProcess"/>
    <dgm:cxn modelId="{7E38A9EC-D17E-424F-AA50-1A3F31DA478B}" type="presParOf" srcId="{9614DAE7-83B9-40CB-A551-99AE27BD51DF}" destId="{85FEF6E6-D0AB-44C2-B083-BB358171A8AC}" srcOrd="1" destOrd="0" presId="urn:microsoft.com/office/officeart/2009/layout/CircleArrowProcess"/>
    <dgm:cxn modelId="{5221024E-4E1F-4402-9785-B647A1ED5315}" type="presParOf" srcId="{9614DAE7-83B9-40CB-A551-99AE27BD51DF}" destId="{728CC32B-CD25-425D-BBC8-C00BC9507C58}" srcOrd="2" destOrd="0" presId="urn:microsoft.com/office/officeart/2009/layout/CircleArrowProcess"/>
    <dgm:cxn modelId="{0D81CC92-0C49-4F24-A3D4-8C66602F2F7C}" type="presParOf" srcId="{728CC32B-CD25-425D-BBC8-C00BC9507C58}" destId="{B874C927-CCEA-4152-8B5B-632E0EFB93A2}" srcOrd="0" destOrd="0" presId="urn:microsoft.com/office/officeart/2009/layout/CircleArrowProcess"/>
    <dgm:cxn modelId="{C22A78BE-89B8-4E8C-B4CF-97FA0B2FEA6C}" type="presParOf" srcId="{9614DAE7-83B9-40CB-A551-99AE27BD51DF}" destId="{E9C64595-11DD-48C4-8164-877D5D2EEFF2}" srcOrd="3" destOrd="0" presId="urn:microsoft.com/office/officeart/2009/layout/CircleArrowProcess"/>
    <dgm:cxn modelId="{EAA8BBAF-99D0-44EC-9147-47435581D995}" type="presParOf" srcId="{9614DAE7-83B9-40CB-A551-99AE27BD51DF}" destId="{10FCE46C-5DDE-4263-99E7-181FD71F8E98}" srcOrd="4" destOrd="0" presId="urn:microsoft.com/office/officeart/2009/layout/CircleArrowProcess"/>
    <dgm:cxn modelId="{1F7EF654-AA67-486F-81B7-BBEAF0E31BA6}" type="presParOf" srcId="{10FCE46C-5DDE-4263-99E7-181FD71F8E98}" destId="{0638EAF8-DBA9-43FF-9229-69A2482FC8A2}" srcOrd="0" destOrd="0" presId="urn:microsoft.com/office/officeart/2009/layout/CircleArrowProcess"/>
    <dgm:cxn modelId="{6C868F67-7866-4764-BEB7-473B8E87DFCA}" type="presParOf" srcId="{9614DAE7-83B9-40CB-A551-99AE27BD51DF}" destId="{B0182763-BB1C-468B-A3C1-19E55152F4A3}"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727D142-CDE7-4599-989A-83DC259ACEEB}" type="doc">
      <dgm:prSet loTypeId="urn:microsoft.com/office/officeart/2005/8/layout/vList4" loCatId="picture" qsTypeId="urn:microsoft.com/office/officeart/2005/8/quickstyle/simple1" qsCatId="simple" csTypeId="urn:microsoft.com/office/officeart/2005/8/colors/accent3_1" csCatId="accent3" phldr="1"/>
      <dgm:spPr/>
      <dgm:t>
        <a:bodyPr/>
        <a:lstStyle/>
        <a:p>
          <a:endParaRPr lang="es-EC"/>
        </a:p>
      </dgm:t>
    </dgm:pt>
    <dgm:pt modelId="{940E3005-279B-4D71-B991-0C471E6D1E2C}">
      <dgm:prSet phldrT="[Texto]" custT="1"/>
      <dgm:spPr/>
      <dgm:t>
        <a:bodyPr/>
        <a:lstStyle/>
        <a:p>
          <a:r>
            <a:rPr lang="es-EC" sz="2400" dirty="0" smtClean="0"/>
            <a:t>TU PORTAL</a:t>
          </a:r>
          <a:endParaRPr lang="es-EC" sz="2400" dirty="0"/>
        </a:p>
      </dgm:t>
    </dgm:pt>
    <dgm:pt modelId="{B7BD7433-E4DE-4806-8397-798C4BED0076}" type="parTrans" cxnId="{69D6F952-D2F5-4200-80B1-713283069CA9}">
      <dgm:prSet/>
      <dgm:spPr/>
      <dgm:t>
        <a:bodyPr/>
        <a:lstStyle/>
        <a:p>
          <a:endParaRPr lang="es-EC" sz="3200"/>
        </a:p>
      </dgm:t>
    </dgm:pt>
    <dgm:pt modelId="{DAA58259-8D7F-40C3-BFD2-E77709DE4FF0}" type="sibTrans" cxnId="{69D6F952-D2F5-4200-80B1-713283069CA9}">
      <dgm:prSet custT="1"/>
      <dgm:spPr/>
      <dgm:t>
        <a:bodyPr/>
        <a:lstStyle/>
        <a:p>
          <a:endParaRPr lang="es-EC" sz="2000"/>
        </a:p>
      </dgm:t>
    </dgm:pt>
    <dgm:pt modelId="{71824753-C16A-446F-8572-5FE3267AEBEC}">
      <dgm:prSet phldrT="[Texto]" custT="1"/>
      <dgm:spPr/>
      <dgm:t>
        <a:bodyPr/>
        <a:lstStyle/>
        <a:p>
          <a:r>
            <a:rPr lang="es-EC" sz="2400" dirty="0" smtClean="0"/>
            <a:t>SERVICIOS EN LÍNEA</a:t>
          </a:r>
          <a:endParaRPr lang="es-EC" sz="2400" dirty="0"/>
        </a:p>
      </dgm:t>
    </dgm:pt>
    <dgm:pt modelId="{31C2D136-4F45-4482-AFB1-B7E85C0D2F99}" type="parTrans" cxnId="{88EA8F8B-41D8-4AC5-9FB0-B75B7AE5304E}">
      <dgm:prSet/>
      <dgm:spPr/>
      <dgm:t>
        <a:bodyPr/>
        <a:lstStyle/>
        <a:p>
          <a:endParaRPr lang="es-EC" sz="3200"/>
        </a:p>
      </dgm:t>
    </dgm:pt>
    <dgm:pt modelId="{B2CF6A9C-7687-4940-879D-315150B761C2}" type="sibTrans" cxnId="{88EA8F8B-41D8-4AC5-9FB0-B75B7AE5304E}">
      <dgm:prSet custT="1"/>
      <dgm:spPr/>
      <dgm:t>
        <a:bodyPr/>
        <a:lstStyle/>
        <a:p>
          <a:endParaRPr lang="es-EC" sz="2000"/>
        </a:p>
      </dgm:t>
    </dgm:pt>
    <dgm:pt modelId="{233E3891-1616-4F06-9162-FE0F0110627E}">
      <dgm:prSet phldrT="[Texto]" custT="1"/>
      <dgm:spPr/>
      <dgm:t>
        <a:bodyPr/>
        <a:lstStyle/>
        <a:p>
          <a:r>
            <a:rPr lang="es-EC" sz="2400" dirty="0" smtClean="0"/>
            <a:t>CENTRO DE ATENCIÓN TELEFÓNICA</a:t>
          </a:r>
          <a:endParaRPr lang="es-EC" sz="2400" dirty="0"/>
        </a:p>
      </dgm:t>
    </dgm:pt>
    <dgm:pt modelId="{F874B377-B340-4472-A69E-F0E5D3DC41EF}" type="parTrans" cxnId="{44681FC4-F01B-46A0-8DF3-A0D4F521581D}">
      <dgm:prSet/>
      <dgm:spPr/>
      <dgm:t>
        <a:bodyPr/>
        <a:lstStyle/>
        <a:p>
          <a:endParaRPr lang="es-EC" sz="3200"/>
        </a:p>
      </dgm:t>
    </dgm:pt>
    <dgm:pt modelId="{B35F5012-FAA8-49C4-B2C8-89EF2E437EC5}" type="sibTrans" cxnId="{44681FC4-F01B-46A0-8DF3-A0D4F521581D}">
      <dgm:prSet custT="1"/>
      <dgm:spPr/>
      <dgm:t>
        <a:bodyPr/>
        <a:lstStyle/>
        <a:p>
          <a:endParaRPr lang="es-EC" sz="2000"/>
        </a:p>
      </dgm:t>
    </dgm:pt>
    <dgm:pt modelId="{2CB720C8-E369-47C7-BADC-A0537293B181}">
      <dgm:prSet phldrT="[Texto]" custT="1"/>
      <dgm:spPr/>
      <dgm:t>
        <a:bodyPr/>
        <a:lstStyle/>
        <a:p>
          <a:r>
            <a:rPr lang="es-EC" sz="2400" dirty="0" smtClean="0"/>
            <a:t>DEVOLUCIÓN AUTOMÁTICA DE IMPUESTOS</a:t>
          </a:r>
          <a:endParaRPr lang="es-EC" sz="2400" dirty="0"/>
        </a:p>
      </dgm:t>
    </dgm:pt>
    <dgm:pt modelId="{1B8FA3F2-BFF5-4F21-B75A-5911F3F499FC}" type="parTrans" cxnId="{15F9532B-BA51-4485-855B-D35C4F4F4CBD}">
      <dgm:prSet/>
      <dgm:spPr/>
      <dgm:t>
        <a:bodyPr/>
        <a:lstStyle/>
        <a:p>
          <a:endParaRPr lang="es-EC" sz="3200"/>
        </a:p>
      </dgm:t>
    </dgm:pt>
    <dgm:pt modelId="{9878C084-EEBD-499C-B286-832235B9013C}" type="sibTrans" cxnId="{15F9532B-BA51-4485-855B-D35C4F4F4CBD}">
      <dgm:prSet/>
      <dgm:spPr/>
      <dgm:t>
        <a:bodyPr/>
        <a:lstStyle/>
        <a:p>
          <a:endParaRPr lang="es-EC" sz="3200"/>
        </a:p>
      </dgm:t>
    </dgm:pt>
    <dgm:pt modelId="{EA6FE25A-7C17-4E2E-B1F5-81BBDB9906BA}" type="pres">
      <dgm:prSet presAssocID="{8727D142-CDE7-4599-989A-83DC259ACEEB}" presName="linear" presStyleCnt="0">
        <dgm:presLayoutVars>
          <dgm:dir/>
          <dgm:resizeHandles val="exact"/>
        </dgm:presLayoutVars>
      </dgm:prSet>
      <dgm:spPr/>
      <dgm:t>
        <a:bodyPr/>
        <a:lstStyle/>
        <a:p>
          <a:endParaRPr lang="es-EC"/>
        </a:p>
      </dgm:t>
    </dgm:pt>
    <dgm:pt modelId="{43C6A3FA-1DFE-42BD-A8B1-C84394DFEEEB}" type="pres">
      <dgm:prSet presAssocID="{940E3005-279B-4D71-B991-0C471E6D1E2C}" presName="comp" presStyleCnt="0"/>
      <dgm:spPr/>
    </dgm:pt>
    <dgm:pt modelId="{CCE9A961-40BB-48E1-995D-3B2992218FE7}" type="pres">
      <dgm:prSet presAssocID="{940E3005-279B-4D71-B991-0C471E6D1E2C}" presName="box" presStyleLbl="node1" presStyleIdx="0" presStyleCnt="4"/>
      <dgm:spPr/>
      <dgm:t>
        <a:bodyPr/>
        <a:lstStyle/>
        <a:p>
          <a:endParaRPr lang="es-EC"/>
        </a:p>
      </dgm:t>
    </dgm:pt>
    <dgm:pt modelId="{EBE3C13B-D941-4256-BE64-D694C34538F9}" type="pres">
      <dgm:prSet presAssocID="{940E3005-279B-4D71-B991-0C471E6D1E2C}"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71C7139B-5B49-4467-9FA1-D3EF605FEC32}" type="pres">
      <dgm:prSet presAssocID="{940E3005-279B-4D71-B991-0C471E6D1E2C}" presName="text" presStyleLbl="node1" presStyleIdx="0" presStyleCnt="4">
        <dgm:presLayoutVars>
          <dgm:bulletEnabled val="1"/>
        </dgm:presLayoutVars>
      </dgm:prSet>
      <dgm:spPr/>
      <dgm:t>
        <a:bodyPr/>
        <a:lstStyle/>
        <a:p>
          <a:endParaRPr lang="es-EC"/>
        </a:p>
      </dgm:t>
    </dgm:pt>
    <dgm:pt modelId="{62EF1058-68CC-4962-B810-72019754CC03}" type="pres">
      <dgm:prSet presAssocID="{DAA58259-8D7F-40C3-BFD2-E77709DE4FF0}" presName="spacer" presStyleCnt="0"/>
      <dgm:spPr/>
    </dgm:pt>
    <dgm:pt modelId="{980EE5BA-264D-4E91-9A29-2B51DC9EA444}" type="pres">
      <dgm:prSet presAssocID="{71824753-C16A-446F-8572-5FE3267AEBEC}" presName="comp" presStyleCnt="0"/>
      <dgm:spPr/>
    </dgm:pt>
    <dgm:pt modelId="{E87C3046-6244-4FD5-9C37-E3F4E65606B3}" type="pres">
      <dgm:prSet presAssocID="{71824753-C16A-446F-8572-5FE3267AEBEC}" presName="box" presStyleLbl="node1" presStyleIdx="1" presStyleCnt="4"/>
      <dgm:spPr/>
      <dgm:t>
        <a:bodyPr/>
        <a:lstStyle/>
        <a:p>
          <a:endParaRPr lang="es-EC"/>
        </a:p>
      </dgm:t>
    </dgm:pt>
    <dgm:pt modelId="{D6F076F2-8369-4D8A-AFAA-C55B1E7AF729}" type="pres">
      <dgm:prSet presAssocID="{71824753-C16A-446F-8572-5FE3267AEBEC}"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783B27A0-2573-4A4C-80D1-D3037F4F20C7}" type="pres">
      <dgm:prSet presAssocID="{71824753-C16A-446F-8572-5FE3267AEBEC}" presName="text" presStyleLbl="node1" presStyleIdx="1" presStyleCnt="4">
        <dgm:presLayoutVars>
          <dgm:bulletEnabled val="1"/>
        </dgm:presLayoutVars>
      </dgm:prSet>
      <dgm:spPr/>
      <dgm:t>
        <a:bodyPr/>
        <a:lstStyle/>
        <a:p>
          <a:endParaRPr lang="es-EC"/>
        </a:p>
      </dgm:t>
    </dgm:pt>
    <dgm:pt modelId="{12476DCD-CFFF-4265-8E60-CC837BCF997C}" type="pres">
      <dgm:prSet presAssocID="{B2CF6A9C-7687-4940-879D-315150B761C2}" presName="spacer" presStyleCnt="0"/>
      <dgm:spPr/>
    </dgm:pt>
    <dgm:pt modelId="{988713F3-D93A-44DF-854A-8DFD0E5DF4A0}" type="pres">
      <dgm:prSet presAssocID="{233E3891-1616-4F06-9162-FE0F0110627E}" presName="comp" presStyleCnt="0"/>
      <dgm:spPr/>
    </dgm:pt>
    <dgm:pt modelId="{5D9B2CE9-EECB-4947-951F-239514B1373D}" type="pres">
      <dgm:prSet presAssocID="{233E3891-1616-4F06-9162-FE0F0110627E}" presName="box" presStyleLbl="node1" presStyleIdx="2" presStyleCnt="4"/>
      <dgm:spPr/>
      <dgm:t>
        <a:bodyPr/>
        <a:lstStyle/>
        <a:p>
          <a:endParaRPr lang="es-EC"/>
        </a:p>
      </dgm:t>
    </dgm:pt>
    <dgm:pt modelId="{2569BC48-783E-4D8D-80B9-FC10E58E1C04}" type="pres">
      <dgm:prSet presAssocID="{233E3891-1616-4F06-9162-FE0F0110627E}"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0E441CE5-9CB8-4743-856F-6D95A35CFCFF}" type="pres">
      <dgm:prSet presAssocID="{233E3891-1616-4F06-9162-FE0F0110627E}" presName="text" presStyleLbl="node1" presStyleIdx="2" presStyleCnt="4">
        <dgm:presLayoutVars>
          <dgm:bulletEnabled val="1"/>
        </dgm:presLayoutVars>
      </dgm:prSet>
      <dgm:spPr/>
      <dgm:t>
        <a:bodyPr/>
        <a:lstStyle/>
        <a:p>
          <a:endParaRPr lang="es-EC"/>
        </a:p>
      </dgm:t>
    </dgm:pt>
    <dgm:pt modelId="{B1D71123-F2B9-46AC-8E7A-9D86E5C67B35}" type="pres">
      <dgm:prSet presAssocID="{B35F5012-FAA8-49C4-B2C8-89EF2E437EC5}" presName="spacer" presStyleCnt="0"/>
      <dgm:spPr/>
    </dgm:pt>
    <dgm:pt modelId="{CCAF879D-F0A0-474C-B395-3667F5201BB6}" type="pres">
      <dgm:prSet presAssocID="{2CB720C8-E369-47C7-BADC-A0537293B181}" presName="comp" presStyleCnt="0"/>
      <dgm:spPr/>
    </dgm:pt>
    <dgm:pt modelId="{96063619-B601-4769-A806-7DBE07EB45E7}" type="pres">
      <dgm:prSet presAssocID="{2CB720C8-E369-47C7-BADC-A0537293B181}" presName="box" presStyleLbl="node1" presStyleIdx="3" presStyleCnt="4"/>
      <dgm:spPr/>
      <dgm:t>
        <a:bodyPr/>
        <a:lstStyle/>
        <a:p>
          <a:endParaRPr lang="es-EC"/>
        </a:p>
      </dgm:t>
    </dgm:pt>
    <dgm:pt modelId="{E070715D-C8C4-4B4A-8DF1-595D51A59570}" type="pres">
      <dgm:prSet presAssocID="{2CB720C8-E369-47C7-BADC-A0537293B181}"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6A25CA62-9412-4228-9A27-024D8E499B3E}" type="pres">
      <dgm:prSet presAssocID="{2CB720C8-E369-47C7-BADC-A0537293B181}" presName="text" presStyleLbl="node1" presStyleIdx="3" presStyleCnt="4">
        <dgm:presLayoutVars>
          <dgm:bulletEnabled val="1"/>
        </dgm:presLayoutVars>
      </dgm:prSet>
      <dgm:spPr/>
      <dgm:t>
        <a:bodyPr/>
        <a:lstStyle/>
        <a:p>
          <a:endParaRPr lang="es-EC"/>
        </a:p>
      </dgm:t>
    </dgm:pt>
  </dgm:ptLst>
  <dgm:cxnLst>
    <dgm:cxn modelId="{5AE2BB69-EFAA-4F8C-A94C-60BA74C266A9}" type="presOf" srcId="{233E3891-1616-4F06-9162-FE0F0110627E}" destId="{5D9B2CE9-EECB-4947-951F-239514B1373D}" srcOrd="0" destOrd="0" presId="urn:microsoft.com/office/officeart/2005/8/layout/vList4"/>
    <dgm:cxn modelId="{0D475C86-FAA4-4532-A5D2-80AD55B92F7A}" type="presOf" srcId="{2CB720C8-E369-47C7-BADC-A0537293B181}" destId="{6A25CA62-9412-4228-9A27-024D8E499B3E}" srcOrd="1" destOrd="0" presId="urn:microsoft.com/office/officeart/2005/8/layout/vList4"/>
    <dgm:cxn modelId="{88EA8F8B-41D8-4AC5-9FB0-B75B7AE5304E}" srcId="{8727D142-CDE7-4599-989A-83DC259ACEEB}" destId="{71824753-C16A-446F-8572-5FE3267AEBEC}" srcOrd="1" destOrd="0" parTransId="{31C2D136-4F45-4482-AFB1-B7E85C0D2F99}" sibTransId="{B2CF6A9C-7687-4940-879D-315150B761C2}"/>
    <dgm:cxn modelId="{44681FC4-F01B-46A0-8DF3-A0D4F521581D}" srcId="{8727D142-CDE7-4599-989A-83DC259ACEEB}" destId="{233E3891-1616-4F06-9162-FE0F0110627E}" srcOrd="2" destOrd="0" parTransId="{F874B377-B340-4472-A69E-F0E5D3DC41EF}" sibTransId="{B35F5012-FAA8-49C4-B2C8-89EF2E437EC5}"/>
    <dgm:cxn modelId="{2B7E21D9-6B38-49B5-B9F2-00C678B28A31}" type="presOf" srcId="{8727D142-CDE7-4599-989A-83DC259ACEEB}" destId="{EA6FE25A-7C17-4E2E-B1F5-81BBDB9906BA}" srcOrd="0" destOrd="0" presId="urn:microsoft.com/office/officeart/2005/8/layout/vList4"/>
    <dgm:cxn modelId="{637B69B0-EB57-4BF3-87E4-D9A5B2B90EDD}" type="presOf" srcId="{940E3005-279B-4D71-B991-0C471E6D1E2C}" destId="{71C7139B-5B49-4467-9FA1-D3EF605FEC32}" srcOrd="1" destOrd="0" presId="urn:microsoft.com/office/officeart/2005/8/layout/vList4"/>
    <dgm:cxn modelId="{FF4F7981-AD05-4877-895B-FC155763078D}" type="presOf" srcId="{71824753-C16A-446F-8572-5FE3267AEBEC}" destId="{E87C3046-6244-4FD5-9C37-E3F4E65606B3}" srcOrd="0" destOrd="0" presId="urn:microsoft.com/office/officeart/2005/8/layout/vList4"/>
    <dgm:cxn modelId="{14F5B096-D69A-4933-A2B0-77BF4993978D}" type="presOf" srcId="{2CB720C8-E369-47C7-BADC-A0537293B181}" destId="{96063619-B601-4769-A806-7DBE07EB45E7}" srcOrd="0" destOrd="0" presId="urn:microsoft.com/office/officeart/2005/8/layout/vList4"/>
    <dgm:cxn modelId="{15F9532B-BA51-4485-855B-D35C4F4F4CBD}" srcId="{8727D142-CDE7-4599-989A-83DC259ACEEB}" destId="{2CB720C8-E369-47C7-BADC-A0537293B181}" srcOrd="3" destOrd="0" parTransId="{1B8FA3F2-BFF5-4F21-B75A-5911F3F499FC}" sibTransId="{9878C084-EEBD-499C-B286-832235B9013C}"/>
    <dgm:cxn modelId="{0FC8F228-2BF3-41C9-9A51-1AF8219353D7}" type="presOf" srcId="{233E3891-1616-4F06-9162-FE0F0110627E}" destId="{0E441CE5-9CB8-4743-856F-6D95A35CFCFF}" srcOrd="1" destOrd="0" presId="urn:microsoft.com/office/officeart/2005/8/layout/vList4"/>
    <dgm:cxn modelId="{C9E8C595-7BBD-45AE-B414-4C890EC5F69D}" type="presOf" srcId="{71824753-C16A-446F-8572-5FE3267AEBEC}" destId="{783B27A0-2573-4A4C-80D1-D3037F4F20C7}" srcOrd="1" destOrd="0" presId="urn:microsoft.com/office/officeart/2005/8/layout/vList4"/>
    <dgm:cxn modelId="{69D6F952-D2F5-4200-80B1-713283069CA9}" srcId="{8727D142-CDE7-4599-989A-83DC259ACEEB}" destId="{940E3005-279B-4D71-B991-0C471E6D1E2C}" srcOrd="0" destOrd="0" parTransId="{B7BD7433-E4DE-4806-8397-798C4BED0076}" sibTransId="{DAA58259-8D7F-40C3-BFD2-E77709DE4FF0}"/>
    <dgm:cxn modelId="{B6307950-392F-4332-B98C-E0E45EFE482E}" type="presOf" srcId="{940E3005-279B-4D71-B991-0C471E6D1E2C}" destId="{CCE9A961-40BB-48E1-995D-3B2992218FE7}" srcOrd="0" destOrd="0" presId="urn:microsoft.com/office/officeart/2005/8/layout/vList4"/>
    <dgm:cxn modelId="{4E348366-D8AC-40EE-BAD1-5C76FE4ECBE7}" type="presParOf" srcId="{EA6FE25A-7C17-4E2E-B1F5-81BBDB9906BA}" destId="{43C6A3FA-1DFE-42BD-A8B1-C84394DFEEEB}" srcOrd="0" destOrd="0" presId="urn:microsoft.com/office/officeart/2005/8/layout/vList4"/>
    <dgm:cxn modelId="{A09417B0-6686-4B15-A5E2-7AD37BF7B340}" type="presParOf" srcId="{43C6A3FA-1DFE-42BD-A8B1-C84394DFEEEB}" destId="{CCE9A961-40BB-48E1-995D-3B2992218FE7}" srcOrd="0" destOrd="0" presId="urn:microsoft.com/office/officeart/2005/8/layout/vList4"/>
    <dgm:cxn modelId="{AB7B93D7-8053-4903-A2A9-46EEAFA6060D}" type="presParOf" srcId="{43C6A3FA-1DFE-42BD-A8B1-C84394DFEEEB}" destId="{EBE3C13B-D941-4256-BE64-D694C34538F9}" srcOrd="1" destOrd="0" presId="urn:microsoft.com/office/officeart/2005/8/layout/vList4"/>
    <dgm:cxn modelId="{7276C095-1176-4554-96C9-F9825C987FE0}" type="presParOf" srcId="{43C6A3FA-1DFE-42BD-A8B1-C84394DFEEEB}" destId="{71C7139B-5B49-4467-9FA1-D3EF605FEC32}" srcOrd="2" destOrd="0" presId="urn:microsoft.com/office/officeart/2005/8/layout/vList4"/>
    <dgm:cxn modelId="{DAC32E1B-E33E-461E-8D40-2209FB137AD6}" type="presParOf" srcId="{EA6FE25A-7C17-4E2E-B1F5-81BBDB9906BA}" destId="{62EF1058-68CC-4962-B810-72019754CC03}" srcOrd="1" destOrd="0" presId="urn:microsoft.com/office/officeart/2005/8/layout/vList4"/>
    <dgm:cxn modelId="{AFFDA6C6-3A36-4F9A-A6EB-8CC0FB5D5B5C}" type="presParOf" srcId="{EA6FE25A-7C17-4E2E-B1F5-81BBDB9906BA}" destId="{980EE5BA-264D-4E91-9A29-2B51DC9EA444}" srcOrd="2" destOrd="0" presId="urn:microsoft.com/office/officeart/2005/8/layout/vList4"/>
    <dgm:cxn modelId="{42667C24-CF5B-4A70-9B85-7DD027131A1C}" type="presParOf" srcId="{980EE5BA-264D-4E91-9A29-2B51DC9EA444}" destId="{E87C3046-6244-4FD5-9C37-E3F4E65606B3}" srcOrd="0" destOrd="0" presId="urn:microsoft.com/office/officeart/2005/8/layout/vList4"/>
    <dgm:cxn modelId="{C15CA13A-9D96-4226-BE09-579CF7A58C2D}" type="presParOf" srcId="{980EE5BA-264D-4E91-9A29-2B51DC9EA444}" destId="{D6F076F2-8369-4D8A-AFAA-C55B1E7AF729}" srcOrd="1" destOrd="0" presId="urn:microsoft.com/office/officeart/2005/8/layout/vList4"/>
    <dgm:cxn modelId="{F94CC394-6B95-4E6A-AD78-E22FEBC7ADA0}" type="presParOf" srcId="{980EE5BA-264D-4E91-9A29-2B51DC9EA444}" destId="{783B27A0-2573-4A4C-80D1-D3037F4F20C7}" srcOrd="2" destOrd="0" presId="urn:microsoft.com/office/officeart/2005/8/layout/vList4"/>
    <dgm:cxn modelId="{D9A31D4E-4C66-4486-8002-90A153B4AD7C}" type="presParOf" srcId="{EA6FE25A-7C17-4E2E-B1F5-81BBDB9906BA}" destId="{12476DCD-CFFF-4265-8E60-CC837BCF997C}" srcOrd="3" destOrd="0" presId="urn:microsoft.com/office/officeart/2005/8/layout/vList4"/>
    <dgm:cxn modelId="{5CBD3740-07AE-412A-B55F-809092DF2A92}" type="presParOf" srcId="{EA6FE25A-7C17-4E2E-B1F5-81BBDB9906BA}" destId="{988713F3-D93A-44DF-854A-8DFD0E5DF4A0}" srcOrd="4" destOrd="0" presId="urn:microsoft.com/office/officeart/2005/8/layout/vList4"/>
    <dgm:cxn modelId="{4A292696-8E25-4525-A683-1DF004714663}" type="presParOf" srcId="{988713F3-D93A-44DF-854A-8DFD0E5DF4A0}" destId="{5D9B2CE9-EECB-4947-951F-239514B1373D}" srcOrd="0" destOrd="0" presId="urn:microsoft.com/office/officeart/2005/8/layout/vList4"/>
    <dgm:cxn modelId="{93209C21-4808-4BA7-9D13-63A4A3372040}" type="presParOf" srcId="{988713F3-D93A-44DF-854A-8DFD0E5DF4A0}" destId="{2569BC48-783E-4D8D-80B9-FC10E58E1C04}" srcOrd="1" destOrd="0" presId="urn:microsoft.com/office/officeart/2005/8/layout/vList4"/>
    <dgm:cxn modelId="{F817756D-2A01-4A04-BD9D-1FA00FD315FF}" type="presParOf" srcId="{988713F3-D93A-44DF-854A-8DFD0E5DF4A0}" destId="{0E441CE5-9CB8-4743-856F-6D95A35CFCFF}" srcOrd="2" destOrd="0" presId="urn:microsoft.com/office/officeart/2005/8/layout/vList4"/>
    <dgm:cxn modelId="{471C8D2E-EAB9-46EF-98E5-F2A2E233602A}" type="presParOf" srcId="{EA6FE25A-7C17-4E2E-B1F5-81BBDB9906BA}" destId="{B1D71123-F2B9-46AC-8E7A-9D86E5C67B35}" srcOrd="5" destOrd="0" presId="urn:microsoft.com/office/officeart/2005/8/layout/vList4"/>
    <dgm:cxn modelId="{2C9708A4-625E-425A-91C7-EA1971F30266}" type="presParOf" srcId="{EA6FE25A-7C17-4E2E-B1F5-81BBDB9906BA}" destId="{CCAF879D-F0A0-474C-B395-3667F5201BB6}" srcOrd="6" destOrd="0" presId="urn:microsoft.com/office/officeart/2005/8/layout/vList4"/>
    <dgm:cxn modelId="{1C2FDFF6-206D-4A23-BD9D-905B2DA62D2B}" type="presParOf" srcId="{CCAF879D-F0A0-474C-B395-3667F5201BB6}" destId="{96063619-B601-4769-A806-7DBE07EB45E7}" srcOrd="0" destOrd="0" presId="urn:microsoft.com/office/officeart/2005/8/layout/vList4"/>
    <dgm:cxn modelId="{8B9455A4-A459-4C35-A55F-1DA41B9DE487}" type="presParOf" srcId="{CCAF879D-F0A0-474C-B395-3667F5201BB6}" destId="{E070715D-C8C4-4B4A-8DF1-595D51A59570}" srcOrd="1" destOrd="0" presId="urn:microsoft.com/office/officeart/2005/8/layout/vList4"/>
    <dgm:cxn modelId="{2BDFD854-886B-4110-AFCF-ED263E9E8691}" type="presParOf" srcId="{CCAF879D-F0A0-474C-B395-3667F5201BB6}" destId="{6A25CA62-9412-4228-9A27-024D8E499B3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42D6BC4-CA19-45E5-B025-5209D891438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314063DC-038F-4BD0-BFF4-3A852D040954}">
      <dgm:prSet phldrT="[Texto]" custT="1"/>
      <dgm:spPr/>
      <dgm:t>
        <a:bodyPr/>
        <a:lstStyle/>
        <a:p>
          <a:r>
            <a:rPr lang="es-EC" sz="1600" smtClean="0">
              <a:solidFill>
                <a:schemeClr val="tx1"/>
              </a:solidFill>
            </a:rPr>
            <a:t>Falta de cultura tributaria</a:t>
          </a:r>
          <a:endParaRPr lang="es-EC" sz="1600" dirty="0">
            <a:solidFill>
              <a:schemeClr val="tx1"/>
            </a:solidFill>
          </a:endParaRPr>
        </a:p>
      </dgm:t>
    </dgm:pt>
    <dgm:pt modelId="{68EF7E7F-EF94-4F07-9A1B-531D129B9C39}" type="parTrans" cxnId="{D5CE5D49-2A6E-4289-98BA-5C24116EE27C}">
      <dgm:prSet/>
      <dgm:spPr/>
      <dgm:t>
        <a:bodyPr/>
        <a:lstStyle/>
        <a:p>
          <a:endParaRPr lang="es-EC">
            <a:solidFill>
              <a:schemeClr val="tx1"/>
            </a:solidFill>
          </a:endParaRPr>
        </a:p>
      </dgm:t>
    </dgm:pt>
    <dgm:pt modelId="{D09EEF92-6FD0-4DC2-AD3E-97C14671B95C}" type="sibTrans" cxnId="{D5CE5D49-2A6E-4289-98BA-5C24116EE27C}">
      <dgm:prSet/>
      <dgm:spPr/>
      <dgm:t>
        <a:bodyPr/>
        <a:lstStyle/>
        <a:p>
          <a:endParaRPr lang="es-EC">
            <a:solidFill>
              <a:schemeClr val="tx1"/>
            </a:solidFill>
          </a:endParaRPr>
        </a:p>
      </dgm:t>
    </dgm:pt>
    <dgm:pt modelId="{F936BFE3-A791-4DAB-8E11-D74B46D32B07}">
      <dgm:prSet phldrT="[Texto]"/>
      <dgm:spPr/>
      <dgm:t>
        <a:bodyPr/>
        <a:lstStyle/>
        <a:p>
          <a:r>
            <a:rPr lang="es-EC" dirty="0" smtClean="0">
              <a:solidFill>
                <a:schemeClr val="tx1"/>
              </a:solidFill>
            </a:rPr>
            <a:t>Conciencia social escasa</a:t>
          </a:r>
          <a:endParaRPr lang="es-EC" dirty="0">
            <a:solidFill>
              <a:schemeClr val="tx1"/>
            </a:solidFill>
          </a:endParaRPr>
        </a:p>
      </dgm:t>
    </dgm:pt>
    <dgm:pt modelId="{06CF3107-26CA-4B87-ADFA-51EEDF2ADFE7}" type="parTrans" cxnId="{D5E848CD-DB55-493D-989E-A86CB92003EA}">
      <dgm:prSet/>
      <dgm:spPr/>
      <dgm:t>
        <a:bodyPr/>
        <a:lstStyle/>
        <a:p>
          <a:endParaRPr lang="es-EC">
            <a:solidFill>
              <a:schemeClr val="tx1"/>
            </a:solidFill>
          </a:endParaRPr>
        </a:p>
      </dgm:t>
    </dgm:pt>
    <dgm:pt modelId="{D2961156-B96F-45D7-8A61-93C2C8F8B17F}" type="sibTrans" cxnId="{D5E848CD-DB55-493D-989E-A86CB92003EA}">
      <dgm:prSet/>
      <dgm:spPr/>
      <dgm:t>
        <a:bodyPr/>
        <a:lstStyle/>
        <a:p>
          <a:endParaRPr lang="es-EC">
            <a:solidFill>
              <a:schemeClr val="tx1"/>
            </a:solidFill>
          </a:endParaRPr>
        </a:p>
      </dgm:t>
    </dgm:pt>
    <dgm:pt modelId="{E0150850-3F0D-4BE0-9243-F76D6545E76C}">
      <dgm:prSet phldrT="[Texto]" custT="1"/>
      <dgm:spPr/>
      <dgm:t>
        <a:bodyPr/>
        <a:lstStyle/>
        <a:p>
          <a:r>
            <a:rPr lang="es-EC" sz="1600" smtClean="0">
              <a:solidFill>
                <a:schemeClr val="tx1"/>
              </a:solidFill>
            </a:rPr>
            <a:t>Complejidad en las leyes tributarias</a:t>
          </a:r>
          <a:endParaRPr lang="es-EC" sz="1600" dirty="0">
            <a:solidFill>
              <a:schemeClr val="tx1"/>
            </a:solidFill>
          </a:endParaRPr>
        </a:p>
      </dgm:t>
    </dgm:pt>
    <dgm:pt modelId="{48951E88-FE3F-4657-ACD3-E51BBC22D82B}" type="parTrans" cxnId="{E1581BB1-5D25-4240-8353-5832597A9E34}">
      <dgm:prSet/>
      <dgm:spPr/>
      <dgm:t>
        <a:bodyPr/>
        <a:lstStyle/>
        <a:p>
          <a:endParaRPr lang="es-EC">
            <a:solidFill>
              <a:schemeClr val="tx1"/>
            </a:solidFill>
          </a:endParaRPr>
        </a:p>
      </dgm:t>
    </dgm:pt>
    <dgm:pt modelId="{B402DFCF-3DCE-4AFA-B9F1-70CD8B0BE08A}" type="sibTrans" cxnId="{E1581BB1-5D25-4240-8353-5832597A9E34}">
      <dgm:prSet/>
      <dgm:spPr/>
      <dgm:t>
        <a:bodyPr/>
        <a:lstStyle/>
        <a:p>
          <a:endParaRPr lang="es-EC">
            <a:solidFill>
              <a:schemeClr val="tx1"/>
            </a:solidFill>
          </a:endParaRPr>
        </a:p>
      </dgm:t>
    </dgm:pt>
    <dgm:pt modelId="{6213B2FF-1782-4685-9E0F-B55B7158495A}">
      <dgm:prSet phldrT="[Texto]"/>
      <dgm:spPr/>
      <dgm:t>
        <a:bodyPr/>
        <a:lstStyle/>
        <a:p>
          <a:r>
            <a:rPr lang="es-EC" dirty="0" smtClean="0">
              <a:solidFill>
                <a:schemeClr val="tx1"/>
              </a:solidFill>
            </a:rPr>
            <a:t>Frecuentes enmiendas y condonaciones</a:t>
          </a:r>
          <a:endParaRPr lang="es-EC" dirty="0">
            <a:solidFill>
              <a:schemeClr val="tx1"/>
            </a:solidFill>
          </a:endParaRPr>
        </a:p>
      </dgm:t>
    </dgm:pt>
    <dgm:pt modelId="{5FC53EF0-52EA-42F2-96A0-811DCF385A40}" type="parTrans" cxnId="{6180371E-41FC-44E3-ABC2-125F6189F7DA}">
      <dgm:prSet/>
      <dgm:spPr/>
      <dgm:t>
        <a:bodyPr/>
        <a:lstStyle/>
        <a:p>
          <a:endParaRPr lang="es-EC">
            <a:solidFill>
              <a:schemeClr val="tx1"/>
            </a:solidFill>
          </a:endParaRPr>
        </a:p>
      </dgm:t>
    </dgm:pt>
    <dgm:pt modelId="{19C7AE73-E0FC-4C71-92B8-5538D0D64BC8}" type="sibTrans" cxnId="{6180371E-41FC-44E3-ABC2-125F6189F7DA}">
      <dgm:prSet/>
      <dgm:spPr/>
      <dgm:t>
        <a:bodyPr/>
        <a:lstStyle/>
        <a:p>
          <a:endParaRPr lang="es-EC">
            <a:solidFill>
              <a:schemeClr val="tx1"/>
            </a:solidFill>
          </a:endParaRPr>
        </a:p>
      </dgm:t>
    </dgm:pt>
    <dgm:pt modelId="{1524B7BA-71AF-4EA2-B746-CBFE94281A8D}">
      <dgm:prSet phldrT="[Texto]" custT="1"/>
      <dgm:spPr/>
      <dgm:t>
        <a:bodyPr/>
        <a:lstStyle/>
        <a:p>
          <a:r>
            <a:rPr lang="es-EC" sz="1600" smtClean="0">
              <a:solidFill>
                <a:schemeClr val="tx1"/>
              </a:solidFill>
            </a:rPr>
            <a:t>Administración Tributaria ineficiente</a:t>
          </a:r>
          <a:endParaRPr lang="es-EC" sz="1600" dirty="0">
            <a:solidFill>
              <a:schemeClr val="tx1"/>
            </a:solidFill>
          </a:endParaRPr>
        </a:p>
      </dgm:t>
    </dgm:pt>
    <dgm:pt modelId="{634052F7-B694-411A-933C-CBE20E1369C2}" type="parTrans" cxnId="{F7D3B316-5D4A-45E7-A393-04876996F494}">
      <dgm:prSet/>
      <dgm:spPr/>
      <dgm:t>
        <a:bodyPr/>
        <a:lstStyle/>
        <a:p>
          <a:endParaRPr lang="es-EC">
            <a:solidFill>
              <a:schemeClr val="tx1"/>
            </a:solidFill>
          </a:endParaRPr>
        </a:p>
      </dgm:t>
    </dgm:pt>
    <dgm:pt modelId="{355812DA-CE01-4B46-AB42-DCDC25652010}" type="sibTrans" cxnId="{F7D3B316-5D4A-45E7-A393-04876996F494}">
      <dgm:prSet/>
      <dgm:spPr/>
      <dgm:t>
        <a:bodyPr/>
        <a:lstStyle/>
        <a:p>
          <a:endParaRPr lang="es-EC">
            <a:solidFill>
              <a:schemeClr val="tx1"/>
            </a:solidFill>
          </a:endParaRPr>
        </a:p>
      </dgm:t>
    </dgm:pt>
    <dgm:pt modelId="{E226EA85-3717-47C9-AD9A-7EF3F5C6B514}">
      <dgm:prSet phldrT="[Texto]"/>
      <dgm:spPr/>
      <dgm:t>
        <a:bodyPr/>
        <a:lstStyle/>
        <a:p>
          <a:r>
            <a:rPr lang="es-EC" dirty="0" smtClean="0">
              <a:solidFill>
                <a:schemeClr val="tx1"/>
              </a:solidFill>
            </a:rPr>
            <a:t>Probabilidad de ser detectados</a:t>
          </a:r>
          <a:endParaRPr lang="es-EC" dirty="0">
            <a:solidFill>
              <a:schemeClr val="tx1"/>
            </a:solidFill>
          </a:endParaRPr>
        </a:p>
      </dgm:t>
    </dgm:pt>
    <dgm:pt modelId="{0ADC13D4-CA42-46CB-92DB-98639009A515}" type="parTrans" cxnId="{D5A5EA5C-0C0E-4580-B7B7-097F3F12CA72}">
      <dgm:prSet/>
      <dgm:spPr/>
      <dgm:t>
        <a:bodyPr/>
        <a:lstStyle/>
        <a:p>
          <a:endParaRPr lang="es-EC">
            <a:solidFill>
              <a:schemeClr val="tx1"/>
            </a:solidFill>
          </a:endParaRPr>
        </a:p>
      </dgm:t>
    </dgm:pt>
    <dgm:pt modelId="{A40CB6E8-EBA6-4970-A975-E6F5632D2B62}" type="sibTrans" cxnId="{D5A5EA5C-0C0E-4580-B7B7-097F3F12CA72}">
      <dgm:prSet/>
      <dgm:spPr/>
      <dgm:t>
        <a:bodyPr/>
        <a:lstStyle/>
        <a:p>
          <a:endParaRPr lang="es-EC">
            <a:solidFill>
              <a:schemeClr val="tx1"/>
            </a:solidFill>
          </a:endParaRPr>
        </a:p>
      </dgm:t>
    </dgm:pt>
    <dgm:pt modelId="{4A732722-F749-4F32-9B8F-4B723029E217}">
      <dgm:prSet phldrT="[Texto]"/>
      <dgm:spPr/>
      <dgm:t>
        <a:bodyPr/>
        <a:lstStyle/>
        <a:p>
          <a:r>
            <a:rPr lang="es-EC" dirty="0" smtClean="0">
              <a:solidFill>
                <a:schemeClr val="tx1"/>
              </a:solidFill>
            </a:rPr>
            <a:t>El riesgo es asumido en base a la gestión que realice la AT.</a:t>
          </a:r>
          <a:endParaRPr lang="es-EC" dirty="0">
            <a:solidFill>
              <a:schemeClr val="tx1"/>
            </a:solidFill>
          </a:endParaRPr>
        </a:p>
      </dgm:t>
    </dgm:pt>
    <dgm:pt modelId="{FE7DDB0E-BB3C-4AD9-8251-6FFB8310579A}" type="parTrans" cxnId="{CE936136-F184-44A9-9ED9-2E10FCE35B7D}">
      <dgm:prSet/>
      <dgm:spPr/>
      <dgm:t>
        <a:bodyPr/>
        <a:lstStyle/>
        <a:p>
          <a:endParaRPr lang="es-EC">
            <a:solidFill>
              <a:schemeClr val="tx1"/>
            </a:solidFill>
          </a:endParaRPr>
        </a:p>
      </dgm:t>
    </dgm:pt>
    <dgm:pt modelId="{3D7C8459-C971-433A-90C5-949C5E8DBA90}" type="sibTrans" cxnId="{CE936136-F184-44A9-9ED9-2E10FCE35B7D}">
      <dgm:prSet/>
      <dgm:spPr/>
      <dgm:t>
        <a:bodyPr/>
        <a:lstStyle/>
        <a:p>
          <a:endParaRPr lang="es-EC">
            <a:solidFill>
              <a:schemeClr val="tx1"/>
            </a:solidFill>
          </a:endParaRPr>
        </a:p>
      </dgm:t>
    </dgm:pt>
    <dgm:pt modelId="{D9DF6A56-C42C-4923-B5A8-F8728DD45F83}">
      <dgm:prSet phldrT="[Texto]"/>
      <dgm:spPr/>
      <dgm:t>
        <a:bodyPr/>
        <a:lstStyle/>
        <a:p>
          <a:r>
            <a:rPr lang="es-EC" dirty="0" smtClean="0">
              <a:solidFill>
                <a:schemeClr val="tx1"/>
              </a:solidFill>
            </a:rPr>
            <a:t>Credibilidad de la sociedad</a:t>
          </a:r>
          <a:endParaRPr lang="es-EC" dirty="0">
            <a:solidFill>
              <a:schemeClr val="tx1"/>
            </a:solidFill>
          </a:endParaRPr>
        </a:p>
      </dgm:t>
    </dgm:pt>
    <dgm:pt modelId="{D8147516-32BA-4291-A78A-684B15AD05C8}" type="parTrans" cxnId="{C17AC90D-8D5E-40A5-AA61-3DA24C19E0EA}">
      <dgm:prSet/>
      <dgm:spPr/>
      <dgm:t>
        <a:bodyPr/>
        <a:lstStyle/>
        <a:p>
          <a:endParaRPr lang="es-EC"/>
        </a:p>
      </dgm:t>
    </dgm:pt>
    <dgm:pt modelId="{160468E7-2181-430E-A022-04C7563D7863}" type="sibTrans" cxnId="{C17AC90D-8D5E-40A5-AA61-3DA24C19E0EA}">
      <dgm:prSet/>
      <dgm:spPr/>
      <dgm:t>
        <a:bodyPr/>
        <a:lstStyle/>
        <a:p>
          <a:endParaRPr lang="es-EC"/>
        </a:p>
      </dgm:t>
    </dgm:pt>
    <dgm:pt modelId="{8AD4C82C-23AA-462A-A92B-21BE3B7E35E5}">
      <dgm:prSet phldrT="[Texto]"/>
      <dgm:spPr/>
      <dgm:t>
        <a:bodyPr/>
        <a:lstStyle/>
        <a:p>
          <a:r>
            <a:rPr lang="es-EC" dirty="0" smtClean="0">
              <a:solidFill>
                <a:schemeClr val="tx1"/>
              </a:solidFill>
            </a:rPr>
            <a:t>Existencia de exoneraciones amplias o condicionadas</a:t>
          </a:r>
          <a:endParaRPr lang="es-EC" dirty="0">
            <a:solidFill>
              <a:schemeClr val="tx1"/>
            </a:solidFill>
          </a:endParaRPr>
        </a:p>
      </dgm:t>
    </dgm:pt>
    <dgm:pt modelId="{4BAE0920-C59E-49AB-A0C1-3A8C48D22207}" type="parTrans" cxnId="{FDDEBECD-2632-4731-AB07-235DC5AAAE89}">
      <dgm:prSet/>
      <dgm:spPr/>
      <dgm:t>
        <a:bodyPr/>
        <a:lstStyle/>
        <a:p>
          <a:endParaRPr lang="es-EC"/>
        </a:p>
      </dgm:t>
    </dgm:pt>
    <dgm:pt modelId="{7DB5EE21-4886-40F7-ACAE-70D49FF1B2BA}" type="sibTrans" cxnId="{FDDEBECD-2632-4731-AB07-235DC5AAAE89}">
      <dgm:prSet/>
      <dgm:spPr/>
      <dgm:t>
        <a:bodyPr/>
        <a:lstStyle/>
        <a:p>
          <a:endParaRPr lang="es-EC"/>
        </a:p>
      </dgm:t>
    </dgm:pt>
    <dgm:pt modelId="{1BD986A8-FB86-4722-BC7D-04F4DF0D69CE}" type="pres">
      <dgm:prSet presAssocID="{F42D6BC4-CA19-45E5-B025-5209D891438E}" presName="linearFlow" presStyleCnt="0">
        <dgm:presLayoutVars>
          <dgm:dir/>
          <dgm:animLvl val="lvl"/>
          <dgm:resizeHandles val="exact"/>
        </dgm:presLayoutVars>
      </dgm:prSet>
      <dgm:spPr/>
      <dgm:t>
        <a:bodyPr/>
        <a:lstStyle/>
        <a:p>
          <a:endParaRPr lang="es-EC"/>
        </a:p>
      </dgm:t>
    </dgm:pt>
    <dgm:pt modelId="{264A94B7-8EFE-4318-8508-9E60C2501A70}" type="pres">
      <dgm:prSet presAssocID="{314063DC-038F-4BD0-BFF4-3A852D040954}" presName="composite" presStyleCnt="0"/>
      <dgm:spPr/>
    </dgm:pt>
    <dgm:pt modelId="{1DA818AD-B0F5-48DF-94D2-004969AFDD61}" type="pres">
      <dgm:prSet presAssocID="{314063DC-038F-4BD0-BFF4-3A852D040954}" presName="parentText" presStyleLbl="alignNode1" presStyleIdx="0" presStyleCnt="3">
        <dgm:presLayoutVars>
          <dgm:chMax val="1"/>
          <dgm:bulletEnabled val="1"/>
        </dgm:presLayoutVars>
      </dgm:prSet>
      <dgm:spPr/>
      <dgm:t>
        <a:bodyPr/>
        <a:lstStyle/>
        <a:p>
          <a:endParaRPr lang="es-EC"/>
        </a:p>
      </dgm:t>
    </dgm:pt>
    <dgm:pt modelId="{63BDB0FC-F82D-4E2F-88F7-8A5AA00B7E96}" type="pres">
      <dgm:prSet presAssocID="{314063DC-038F-4BD0-BFF4-3A852D040954}" presName="descendantText" presStyleLbl="alignAcc1" presStyleIdx="0" presStyleCnt="3">
        <dgm:presLayoutVars>
          <dgm:bulletEnabled val="1"/>
        </dgm:presLayoutVars>
      </dgm:prSet>
      <dgm:spPr/>
      <dgm:t>
        <a:bodyPr/>
        <a:lstStyle/>
        <a:p>
          <a:endParaRPr lang="es-EC"/>
        </a:p>
      </dgm:t>
    </dgm:pt>
    <dgm:pt modelId="{4052255A-9526-4A6E-AC9D-240745F8B2D6}" type="pres">
      <dgm:prSet presAssocID="{D09EEF92-6FD0-4DC2-AD3E-97C14671B95C}" presName="sp" presStyleCnt="0"/>
      <dgm:spPr/>
    </dgm:pt>
    <dgm:pt modelId="{434A1B64-7EE5-4F19-A63F-69AB55AE6543}" type="pres">
      <dgm:prSet presAssocID="{E0150850-3F0D-4BE0-9243-F76D6545E76C}" presName="composite" presStyleCnt="0"/>
      <dgm:spPr/>
    </dgm:pt>
    <dgm:pt modelId="{CB633AB9-EA31-404F-8170-0F1CB6E4E3B8}" type="pres">
      <dgm:prSet presAssocID="{E0150850-3F0D-4BE0-9243-F76D6545E76C}" presName="parentText" presStyleLbl="alignNode1" presStyleIdx="1" presStyleCnt="3">
        <dgm:presLayoutVars>
          <dgm:chMax val="1"/>
          <dgm:bulletEnabled val="1"/>
        </dgm:presLayoutVars>
      </dgm:prSet>
      <dgm:spPr/>
      <dgm:t>
        <a:bodyPr/>
        <a:lstStyle/>
        <a:p>
          <a:endParaRPr lang="es-EC"/>
        </a:p>
      </dgm:t>
    </dgm:pt>
    <dgm:pt modelId="{20015E95-6FB1-47ED-8DDB-60E646DAF96C}" type="pres">
      <dgm:prSet presAssocID="{E0150850-3F0D-4BE0-9243-F76D6545E76C}" presName="descendantText" presStyleLbl="alignAcc1" presStyleIdx="1" presStyleCnt="3">
        <dgm:presLayoutVars>
          <dgm:bulletEnabled val="1"/>
        </dgm:presLayoutVars>
      </dgm:prSet>
      <dgm:spPr/>
      <dgm:t>
        <a:bodyPr/>
        <a:lstStyle/>
        <a:p>
          <a:endParaRPr lang="es-EC"/>
        </a:p>
      </dgm:t>
    </dgm:pt>
    <dgm:pt modelId="{8047093C-D1BB-44C3-90E6-923C0A94489E}" type="pres">
      <dgm:prSet presAssocID="{B402DFCF-3DCE-4AFA-B9F1-70CD8B0BE08A}" presName="sp" presStyleCnt="0"/>
      <dgm:spPr/>
    </dgm:pt>
    <dgm:pt modelId="{B19039BB-6E5D-418D-8253-EAE445100E7A}" type="pres">
      <dgm:prSet presAssocID="{1524B7BA-71AF-4EA2-B746-CBFE94281A8D}" presName="composite" presStyleCnt="0"/>
      <dgm:spPr/>
    </dgm:pt>
    <dgm:pt modelId="{36EB7C2A-F241-45D0-8A8F-EC6B630C982F}" type="pres">
      <dgm:prSet presAssocID="{1524B7BA-71AF-4EA2-B746-CBFE94281A8D}" presName="parentText" presStyleLbl="alignNode1" presStyleIdx="2" presStyleCnt="3">
        <dgm:presLayoutVars>
          <dgm:chMax val="1"/>
          <dgm:bulletEnabled val="1"/>
        </dgm:presLayoutVars>
      </dgm:prSet>
      <dgm:spPr/>
      <dgm:t>
        <a:bodyPr/>
        <a:lstStyle/>
        <a:p>
          <a:endParaRPr lang="es-EC"/>
        </a:p>
      </dgm:t>
    </dgm:pt>
    <dgm:pt modelId="{A52C3BC4-6230-4FC9-BC9E-5966EEA85D85}" type="pres">
      <dgm:prSet presAssocID="{1524B7BA-71AF-4EA2-B746-CBFE94281A8D}" presName="descendantText" presStyleLbl="alignAcc1" presStyleIdx="2" presStyleCnt="3">
        <dgm:presLayoutVars>
          <dgm:bulletEnabled val="1"/>
        </dgm:presLayoutVars>
      </dgm:prSet>
      <dgm:spPr/>
      <dgm:t>
        <a:bodyPr/>
        <a:lstStyle/>
        <a:p>
          <a:endParaRPr lang="es-EC"/>
        </a:p>
      </dgm:t>
    </dgm:pt>
  </dgm:ptLst>
  <dgm:cxnLst>
    <dgm:cxn modelId="{6180371E-41FC-44E3-ABC2-125F6189F7DA}" srcId="{E0150850-3F0D-4BE0-9243-F76D6545E76C}" destId="{6213B2FF-1782-4685-9E0F-B55B7158495A}" srcOrd="1" destOrd="0" parTransId="{5FC53EF0-52EA-42F2-96A0-811DCF385A40}" sibTransId="{19C7AE73-E0FC-4C71-92B8-5538D0D64BC8}"/>
    <dgm:cxn modelId="{E064E8DF-2BEC-47F2-BEEE-DF8B6228EC9D}" type="presOf" srcId="{8AD4C82C-23AA-462A-A92B-21BE3B7E35E5}" destId="{20015E95-6FB1-47ED-8DDB-60E646DAF96C}" srcOrd="0" destOrd="0" presId="urn:microsoft.com/office/officeart/2005/8/layout/chevron2"/>
    <dgm:cxn modelId="{4FFED3D5-DF03-4C16-833E-AE43FA245C65}" type="presOf" srcId="{F42D6BC4-CA19-45E5-B025-5209D891438E}" destId="{1BD986A8-FB86-4722-BC7D-04F4DF0D69CE}" srcOrd="0" destOrd="0" presId="urn:microsoft.com/office/officeart/2005/8/layout/chevron2"/>
    <dgm:cxn modelId="{CE936136-F184-44A9-9ED9-2E10FCE35B7D}" srcId="{1524B7BA-71AF-4EA2-B746-CBFE94281A8D}" destId="{4A732722-F749-4F32-9B8F-4B723029E217}" srcOrd="1" destOrd="0" parTransId="{FE7DDB0E-BB3C-4AD9-8251-6FFB8310579A}" sibTransId="{3D7C8459-C971-433A-90C5-949C5E8DBA90}"/>
    <dgm:cxn modelId="{E1581BB1-5D25-4240-8353-5832597A9E34}" srcId="{F42D6BC4-CA19-45E5-B025-5209D891438E}" destId="{E0150850-3F0D-4BE0-9243-F76D6545E76C}" srcOrd="1" destOrd="0" parTransId="{48951E88-FE3F-4657-ACD3-E51BBC22D82B}" sibTransId="{B402DFCF-3DCE-4AFA-B9F1-70CD8B0BE08A}"/>
    <dgm:cxn modelId="{ECDB5FB3-01AC-41CF-9E5C-506849264A18}" type="presOf" srcId="{E0150850-3F0D-4BE0-9243-F76D6545E76C}" destId="{CB633AB9-EA31-404F-8170-0F1CB6E4E3B8}" srcOrd="0" destOrd="0" presId="urn:microsoft.com/office/officeart/2005/8/layout/chevron2"/>
    <dgm:cxn modelId="{8000E827-8CED-4DB0-BF62-F17A981A6954}" type="presOf" srcId="{4A732722-F749-4F32-9B8F-4B723029E217}" destId="{A52C3BC4-6230-4FC9-BC9E-5966EEA85D85}" srcOrd="0" destOrd="1" presId="urn:microsoft.com/office/officeart/2005/8/layout/chevron2"/>
    <dgm:cxn modelId="{D5E848CD-DB55-493D-989E-A86CB92003EA}" srcId="{314063DC-038F-4BD0-BFF4-3A852D040954}" destId="{F936BFE3-A791-4DAB-8E11-D74B46D32B07}" srcOrd="0" destOrd="0" parTransId="{06CF3107-26CA-4B87-ADFA-51EEDF2ADFE7}" sibTransId="{D2961156-B96F-45D7-8A61-93C2C8F8B17F}"/>
    <dgm:cxn modelId="{C17AC90D-8D5E-40A5-AA61-3DA24C19E0EA}" srcId="{314063DC-038F-4BD0-BFF4-3A852D040954}" destId="{D9DF6A56-C42C-4923-B5A8-F8728DD45F83}" srcOrd="1" destOrd="0" parTransId="{D8147516-32BA-4291-A78A-684B15AD05C8}" sibTransId="{160468E7-2181-430E-A022-04C7563D7863}"/>
    <dgm:cxn modelId="{36973652-7956-465C-A715-DE07889B48E5}" type="presOf" srcId="{1524B7BA-71AF-4EA2-B746-CBFE94281A8D}" destId="{36EB7C2A-F241-45D0-8A8F-EC6B630C982F}" srcOrd="0" destOrd="0" presId="urn:microsoft.com/office/officeart/2005/8/layout/chevron2"/>
    <dgm:cxn modelId="{A442D6A1-88DC-4271-A53A-30E10706F2B1}" type="presOf" srcId="{F936BFE3-A791-4DAB-8E11-D74B46D32B07}" destId="{63BDB0FC-F82D-4E2F-88F7-8A5AA00B7E96}" srcOrd="0" destOrd="0" presId="urn:microsoft.com/office/officeart/2005/8/layout/chevron2"/>
    <dgm:cxn modelId="{FDDEBECD-2632-4731-AB07-235DC5AAAE89}" srcId="{E0150850-3F0D-4BE0-9243-F76D6545E76C}" destId="{8AD4C82C-23AA-462A-A92B-21BE3B7E35E5}" srcOrd="0" destOrd="0" parTransId="{4BAE0920-C59E-49AB-A0C1-3A8C48D22207}" sibTransId="{7DB5EE21-4886-40F7-ACAE-70D49FF1B2BA}"/>
    <dgm:cxn modelId="{445D71FC-EA7F-4010-A815-7455937FEFCC}" type="presOf" srcId="{314063DC-038F-4BD0-BFF4-3A852D040954}" destId="{1DA818AD-B0F5-48DF-94D2-004969AFDD61}" srcOrd="0" destOrd="0" presId="urn:microsoft.com/office/officeart/2005/8/layout/chevron2"/>
    <dgm:cxn modelId="{52B85A2E-9C67-4FDF-A3B6-3E02F6FAD89E}" type="presOf" srcId="{6213B2FF-1782-4685-9E0F-B55B7158495A}" destId="{20015E95-6FB1-47ED-8DDB-60E646DAF96C}" srcOrd="0" destOrd="1" presId="urn:microsoft.com/office/officeart/2005/8/layout/chevron2"/>
    <dgm:cxn modelId="{EDC378BB-26ED-4475-9D5B-60FDE84B3F6E}" type="presOf" srcId="{E226EA85-3717-47C9-AD9A-7EF3F5C6B514}" destId="{A52C3BC4-6230-4FC9-BC9E-5966EEA85D85}" srcOrd="0" destOrd="0" presId="urn:microsoft.com/office/officeart/2005/8/layout/chevron2"/>
    <dgm:cxn modelId="{F7D3B316-5D4A-45E7-A393-04876996F494}" srcId="{F42D6BC4-CA19-45E5-B025-5209D891438E}" destId="{1524B7BA-71AF-4EA2-B746-CBFE94281A8D}" srcOrd="2" destOrd="0" parTransId="{634052F7-B694-411A-933C-CBE20E1369C2}" sibTransId="{355812DA-CE01-4B46-AB42-DCDC25652010}"/>
    <dgm:cxn modelId="{3A03EF97-A1B5-43FD-9722-76B33E9E604C}" type="presOf" srcId="{D9DF6A56-C42C-4923-B5A8-F8728DD45F83}" destId="{63BDB0FC-F82D-4E2F-88F7-8A5AA00B7E96}" srcOrd="0" destOrd="1" presId="urn:microsoft.com/office/officeart/2005/8/layout/chevron2"/>
    <dgm:cxn modelId="{D5CE5D49-2A6E-4289-98BA-5C24116EE27C}" srcId="{F42D6BC4-CA19-45E5-B025-5209D891438E}" destId="{314063DC-038F-4BD0-BFF4-3A852D040954}" srcOrd="0" destOrd="0" parTransId="{68EF7E7F-EF94-4F07-9A1B-531D129B9C39}" sibTransId="{D09EEF92-6FD0-4DC2-AD3E-97C14671B95C}"/>
    <dgm:cxn modelId="{D5A5EA5C-0C0E-4580-B7B7-097F3F12CA72}" srcId="{1524B7BA-71AF-4EA2-B746-CBFE94281A8D}" destId="{E226EA85-3717-47C9-AD9A-7EF3F5C6B514}" srcOrd="0" destOrd="0" parTransId="{0ADC13D4-CA42-46CB-92DB-98639009A515}" sibTransId="{A40CB6E8-EBA6-4970-A975-E6F5632D2B62}"/>
    <dgm:cxn modelId="{4506B216-4666-4E36-98F0-6DF04C38DF8B}" type="presParOf" srcId="{1BD986A8-FB86-4722-BC7D-04F4DF0D69CE}" destId="{264A94B7-8EFE-4318-8508-9E60C2501A70}" srcOrd="0" destOrd="0" presId="urn:microsoft.com/office/officeart/2005/8/layout/chevron2"/>
    <dgm:cxn modelId="{A5627459-2D62-48BC-ACB0-6FDF49F0E09E}" type="presParOf" srcId="{264A94B7-8EFE-4318-8508-9E60C2501A70}" destId="{1DA818AD-B0F5-48DF-94D2-004969AFDD61}" srcOrd="0" destOrd="0" presId="urn:microsoft.com/office/officeart/2005/8/layout/chevron2"/>
    <dgm:cxn modelId="{60A10F43-D269-4FB3-A832-C48F2E156FFB}" type="presParOf" srcId="{264A94B7-8EFE-4318-8508-9E60C2501A70}" destId="{63BDB0FC-F82D-4E2F-88F7-8A5AA00B7E96}" srcOrd="1" destOrd="0" presId="urn:microsoft.com/office/officeart/2005/8/layout/chevron2"/>
    <dgm:cxn modelId="{00A1E19A-71EE-4AEB-9B46-4A87E5CCA4BE}" type="presParOf" srcId="{1BD986A8-FB86-4722-BC7D-04F4DF0D69CE}" destId="{4052255A-9526-4A6E-AC9D-240745F8B2D6}" srcOrd="1" destOrd="0" presId="urn:microsoft.com/office/officeart/2005/8/layout/chevron2"/>
    <dgm:cxn modelId="{C9A9440D-0AFD-456A-B57F-1E90442EAB8F}" type="presParOf" srcId="{1BD986A8-FB86-4722-BC7D-04F4DF0D69CE}" destId="{434A1B64-7EE5-4F19-A63F-69AB55AE6543}" srcOrd="2" destOrd="0" presId="urn:microsoft.com/office/officeart/2005/8/layout/chevron2"/>
    <dgm:cxn modelId="{DA0CE655-3985-4BF5-8FA5-8BEE48B9DCC7}" type="presParOf" srcId="{434A1B64-7EE5-4F19-A63F-69AB55AE6543}" destId="{CB633AB9-EA31-404F-8170-0F1CB6E4E3B8}" srcOrd="0" destOrd="0" presId="urn:microsoft.com/office/officeart/2005/8/layout/chevron2"/>
    <dgm:cxn modelId="{022F2EBC-43F9-480B-9458-5F02B56FF10C}" type="presParOf" srcId="{434A1B64-7EE5-4F19-A63F-69AB55AE6543}" destId="{20015E95-6FB1-47ED-8DDB-60E646DAF96C}" srcOrd="1" destOrd="0" presId="urn:microsoft.com/office/officeart/2005/8/layout/chevron2"/>
    <dgm:cxn modelId="{6D1044A1-1AB8-4F15-BBE0-86E2D884A6CD}" type="presParOf" srcId="{1BD986A8-FB86-4722-BC7D-04F4DF0D69CE}" destId="{8047093C-D1BB-44C3-90E6-923C0A94489E}" srcOrd="3" destOrd="0" presId="urn:microsoft.com/office/officeart/2005/8/layout/chevron2"/>
    <dgm:cxn modelId="{84C58CC2-31A2-4EDD-9A88-F123D0112664}" type="presParOf" srcId="{1BD986A8-FB86-4722-BC7D-04F4DF0D69CE}" destId="{B19039BB-6E5D-418D-8253-EAE445100E7A}" srcOrd="4" destOrd="0" presId="urn:microsoft.com/office/officeart/2005/8/layout/chevron2"/>
    <dgm:cxn modelId="{4DDEC65F-9B9B-4790-8B6B-C7288E4E9434}" type="presParOf" srcId="{B19039BB-6E5D-418D-8253-EAE445100E7A}" destId="{36EB7C2A-F241-45D0-8A8F-EC6B630C982F}" srcOrd="0" destOrd="0" presId="urn:microsoft.com/office/officeart/2005/8/layout/chevron2"/>
    <dgm:cxn modelId="{39C87CDF-A222-4BB1-ADD0-2E9607807825}" type="presParOf" srcId="{B19039BB-6E5D-418D-8253-EAE445100E7A}" destId="{A52C3BC4-6230-4FC9-BC9E-5966EEA85D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46B4B8F-2B48-48EE-AD67-4F548F83A626}" type="doc">
      <dgm:prSet loTypeId="urn:microsoft.com/office/officeart/2005/8/layout/hierarchy4" loCatId="list" qsTypeId="urn:microsoft.com/office/officeart/2005/8/quickstyle/simple3" qsCatId="simple" csTypeId="urn:microsoft.com/office/officeart/2005/8/colors/accent6_4" csCatId="accent6" phldr="1"/>
      <dgm:spPr/>
      <dgm:t>
        <a:bodyPr/>
        <a:lstStyle/>
        <a:p>
          <a:endParaRPr lang="es-EC"/>
        </a:p>
      </dgm:t>
    </dgm:pt>
    <dgm:pt modelId="{F08EB59E-988A-4A53-A4F3-7930049A976B}">
      <dgm:prSet phldrT="[Texto]"/>
      <dgm:spPr/>
      <dgm:t>
        <a:bodyPr/>
        <a:lstStyle/>
        <a:p>
          <a:r>
            <a:rPr lang="es-EC" smtClean="0"/>
            <a:t>Brechas de Cumplimiento</a:t>
          </a:r>
          <a:endParaRPr lang="es-EC" dirty="0"/>
        </a:p>
      </dgm:t>
    </dgm:pt>
    <dgm:pt modelId="{E632CBDC-2D00-473D-AB9A-BBD115150672}" type="parTrans" cxnId="{362BF440-26C2-4DE4-B65D-9F7889FE84EB}">
      <dgm:prSet/>
      <dgm:spPr/>
      <dgm:t>
        <a:bodyPr/>
        <a:lstStyle/>
        <a:p>
          <a:endParaRPr lang="es-EC"/>
        </a:p>
      </dgm:t>
    </dgm:pt>
    <dgm:pt modelId="{9E927589-EDE5-4FEC-A3A6-765FB616F6D7}" type="sibTrans" cxnId="{362BF440-26C2-4DE4-B65D-9F7889FE84EB}">
      <dgm:prSet/>
      <dgm:spPr/>
      <dgm:t>
        <a:bodyPr/>
        <a:lstStyle/>
        <a:p>
          <a:endParaRPr lang="es-EC"/>
        </a:p>
      </dgm:t>
    </dgm:pt>
    <dgm:pt modelId="{E1ECD204-5A13-4F5D-A805-029F660A8887}">
      <dgm:prSet phldrT="[Texto]"/>
      <dgm:spPr/>
      <dgm:t>
        <a:bodyPr/>
        <a:lstStyle/>
        <a:p>
          <a:r>
            <a:rPr lang="es-EC" smtClean="0"/>
            <a:t>Inscripción</a:t>
          </a:r>
          <a:endParaRPr lang="es-EC" dirty="0"/>
        </a:p>
      </dgm:t>
    </dgm:pt>
    <dgm:pt modelId="{70E4F4D3-FF88-4E74-A3AF-FABDE4E7D7C6}" type="parTrans" cxnId="{718E51B3-AE2F-48B2-9667-B858420A61A0}">
      <dgm:prSet/>
      <dgm:spPr/>
      <dgm:t>
        <a:bodyPr/>
        <a:lstStyle/>
        <a:p>
          <a:endParaRPr lang="es-EC"/>
        </a:p>
      </dgm:t>
    </dgm:pt>
    <dgm:pt modelId="{8CF099F0-5A9C-4B25-A8C2-E5713B371A52}" type="sibTrans" cxnId="{718E51B3-AE2F-48B2-9667-B858420A61A0}">
      <dgm:prSet/>
      <dgm:spPr/>
      <dgm:t>
        <a:bodyPr/>
        <a:lstStyle/>
        <a:p>
          <a:endParaRPr lang="es-EC"/>
        </a:p>
      </dgm:t>
    </dgm:pt>
    <dgm:pt modelId="{3D582BF1-1A9B-47E0-B0F8-2794E70684D8}">
      <dgm:prSet phldrT="[Texto]"/>
      <dgm:spPr/>
      <dgm:t>
        <a:bodyPr/>
        <a:lstStyle/>
        <a:p>
          <a:r>
            <a:rPr lang="es-EC" smtClean="0"/>
            <a:t>Pago</a:t>
          </a:r>
          <a:endParaRPr lang="es-EC" dirty="0"/>
        </a:p>
      </dgm:t>
    </dgm:pt>
    <dgm:pt modelId="{35784FD5-E3A5-4BA0-9232-164938B2970B}" type="parTrans" cxnId="{BD28E71F-3169-41E9-A430-B0B0473D31AB}">
      <dgm:prSet/>
      <dgm:spPr/>
      <dgm:t>
        <a:bodyPr/>
        <a:lstStyle/>
        <a:p>
          <a:endParaRPr lang="es-EC"/>
        </a:p>
      </dgm:t>
    </dgm:pt>
    <dgm:pt modelId="{1B8FB55E-F85D-48F8-815A-8EE23E8F3BF6}" type="sibTrans" cxnId="{BD28E71F-3169-41E9-A430-B0B0473D31AB}">
      <dgm:prSet/>
      <dgm:spPr/>
      <dgm:t>
        <a:bodyPr/>
        <a:lstStyle/>
        <a:p>
          <a:endParaRPr lang="es-EC"/>
        </a:p>
      </dgm:t>
    </dgm:pt>
    <dgm:pt modelId="{C534E44B-1259-46C3-A07D-419A62BB6DD7}">
      <dgm:prSet phldrT="[Texto]"/>
      <dgm:spPr/>
      <dgm:t>
        <a:bodyPr/>
        <a:lstStyle/>
        <a:p>
          <a:r>
            <a:rPr lang="es-EC" smtClean="0"/>
            <a:t>Presentación</a:t>
          </a:r>
          <a:endParaRPr lang="es-EC" dirty="0"/>
        </a:p>
      </dgm:t>
    </dgm:pt>
    <dgm:pt modelId="{446A973E-F443-476A-BA74-8B6601AE9112}" type="parTrans" cxnId="{7BD56CA8-AA3C-492C-B7FC-6D0C9F82B001}">
      <dgm:prSet/>
      <dgm:spPr/>
      <dgm:t>
        <a:bodyPr/>
        <a:lstStyle/>
        <a:p>
          <a:endParaRPr lang="es-EC"/>
        </a:p>
      </dgm:t>
    </dgm:pt>
    <dgm:pt modelId="{61DC8390-ADBA-4F01-8AA4-A789FB0D1D89}" type="sibTrans" cxnId="{7BD56CA8-AA3C-492C-B7FC-6D0C9F82B001}">
      <dgm:prSet/>
      <dgm:spPr/>
      <dgm:t>
        <a:bodyPr/>
        <a:lstStyle/>
        <a:p>
          <a:endParaRPr lang="es-EC"/>
        </a:p>
      </dgm:t>
    </dgm:pt>
    <dgm:pt modelId="{AF35C085-4DCC-452C-8732-0DB0E774A4CB}">
      <dgm:prSet phldrT="[Texto]"/>
      <dgm:spPr/>
      <dgm:t>
        <a:bodyPr/>
        <a:lstStyle/>
        <a:p>
          <a:r>
            <a:rPr lang="es-EC" dirty="0" smtClean="0"/>
            <a:t>Veracidad</a:t>
          </a:r>
          <a:endParaRPr lang="es-EC" dirty="0"/>
        </a:p>
      </dgm:t>
    </dgm:pt>
    <dgm:pt modelId="{1FC40DB0-348D-4467-988A-3F3788878ED7}" type="sibTrans" cxnId="{4BB479AE-591A-44F5-8D0F-6BF500609CB7}">
      <dgm:prSet/>
      <dgm:spPr/>
      <dgm:t>
        <a:bodyPr/>
        <a:lstStyle/>
        <a:p>
          <a:endParaRPr lang="es-EC"/>
        </a:p>
      </dgm:t>
    </dgm:pt>
    <dgm:pt modelId="{9AE67D2B-B507-4126-B6C7-7CF4A69CCBC2}" type="parTrans" cxnId="{4BB479AE-591A-44F5-8D0F-6BF500609CB7}">
      <dgm:prSet/>
      <dgm:spPr/>
      <dgm:t>
        <a:bodyPr/>
        <a:lstStyle/>
        <a:p>
          <a:endParaRPr lang="es-EC"/>
        </a:p>
      </dgm:t>
    </dgm:pt>
    <dgm:pt modelId="{BD512CDF-C549-4700-9E47-C6C2C0866944}" type="pres">
      <dgm:prSet presAssocID="{646B4B8F-2B48-48EE-AD67-4F548F83A626}" presName="Name0" presStyleCnt="0">
        <dgm:presLayoutVars>
          <dgm:chPref val="1"/>
          <dgm:dir/>
          <dgm:animOne val="branch"/>
          <dgm:animLvl val="lvl"/>
          <dgm:resizeHandles/>
        </dgm:presLayoutVars>
      </dgm:prSet>
      <dgm:spPr/>
      <dgm:t>
        <a:bodyPr/>
        <a:lstStyle/>
        <a:p>
          <a:endParaRPr lang="es-EC"/>
        </a:p>
      </dgm:t>
    </dgm:pt>
    <dgm:pt modelId="{DEE9439F-10DE-41B6-B6EE-7EE21C95E2EC}" type="pres">
      <dgm:prSet presAssocID="{F08EB59E-988A-4A53-A4F3-7930049A976B}" presName="vertOne" presStyleCnt="0"/>
      <dgm:spPr/>
    </dgm:pt>
    <dgm:pt modelId="{31E370BA-F917-4491-BF2D-430BB519F64F}" type="pres">
      <dgm:prSet presAssocID="{F08EB59E-988A-4A53-A4F3-7930049A976B}" presName="txOne" presStyleLbl="node0" presStyleIdx="0" presStyleCnt="1">
        <dgm:presLayoutVars>
          <dgm:chPref val="3"/>
        </dgm:presLayoutVars>
      </dgm:prSet>
      <dgm:spPr/>
      <dgm:t>
        <a:bodyPr/>
        <a:lstStyle/>
        <a:p>
          <a:endParaRPr lang="es-EC"/>
        </a:p>
      </dgm:t>
    </dgm:pt>
    <dgm:pt modelId="{DEB554E5-7CF4-43DC-9A99-49FD995FB32F}" type="pres">
      <dgm:prSet presAssocID="{F08EB59E-988A-4A53-A4F3-7930049A976B}" presName="parTransOne" presStyleCnt="0"/>
      <dgm:spPr/>
    </dgm:pt>
    <dgm:pt modelId="{75F1ECD8-38B4-4E59-B6C1-F2793EEDB15A}" type="pres">
      <dgm:prSet presAssocID="{F08EB59E-988A-4A53-A4F3-7930049A976B}" presName="horzOne" presStyleCnt="0"/>
      <dgm:spPr/>
    </dgm:pt>
    <dgm:pt modelId="{10C273F6-7DC0-48BF-8FDD-46FC6EFADD0D}" type="pres">
      <dgm:prSet presAssocID="{E1ECD204-5A13-4F5D-A805-029F660A8887}" presName="vertTwo" presStyleCnt="0"/>
      <dgm:spPr/>
    </dgm:pt>
    <dgm:pt modelId="{F2F101D9-B4C3-4A58-94BD-FB036C5A48D2}" type="pres">
      <dgm:prSet presAssocID="{E1ECD204-5A13-4F5D-A805-029F660A8887}" presName="txTwo" presStyleLbl="node2" presStyleIdx="0" presStyleCnt="2">
        <dgm:presLayoutVars>
          <dgm:chPref val="3"/>
        </dgm:presLayoutVars>
      </dgm:prSet>
      <dgm:spPr/>
      <dgm:t>
        <a:bodyPr/>
        <a:lstStyle/>
        <a:p>
          <a:endParaRPr lang="es-EC"/>
        </a:p>
      </dgm:t>
    </dgm:pt>
    <dgm:pt modelId="{E673CE4D-3DE0-4624-A920-12B0906B43C9}" type="pres">
      <dgm:prSet presAssocID="{E1ECD204-5A13-4F5D-A805-029F660A8887}" presName="parTransTwo" presStyleCnt="0"/>
      <dgm:spPr/>
    </dgm:pt>
    <dgm:pt modelId="{69919813-0708-4A39-8125-1B17294F1FEA}" type="pres">
      <dgm:prSet presAssocID="{E1ECD204-5A13-4F5D-A805-029F660A8887}" presName="horzTwo" presStyleCnt="0"/>
      <dgm:spPr/>
    </dgm:pt>
    <dgm:pt modelId="{2CD4C745-E409-47C9-BE9B-93F92FA28A9B}" type="pres">
      <dgm:prSet presAssocID="{3D582BF1-1A9B-47E0-B0F8-2794E70684D8}" presName="vertThree" presStyleCnt="0"/>
      <dgm:spPr/>
    </dgm:pt>
    <dgm:pt modelId="{455C2B8E-193C-4985-A194-A23C7554FB9E}" type="pres">
      <dgm:prSet presAssocID="{3D582BF1-1A9B-47E0-B0F8-2794E70684D8}" presName="txThree" presStyleLbl="node3" presStyleIdx="0" presStyleCnt="2">
        <dgm:presLayoutVars>
          <dgm:chPref val="3"/>
        </dgm:presLayoutVars>
      </dgm:prSet>
      <dgm:spPr/>
      <dgm:t>
        <a:bodyPr/>
        <a:lstStyle/>
        <a:p>
          <a:endParaRPr lang="es-EC"/>
        </a:p>
      </dgm:t>
    </dgm:pt>
    <dgm:pt modelId="{3DB8BB82-6F0F-4600-ACE3-8ECFB469E6F0}" type="pres">
      <dgm:prSet presAssocID="{3D582BF1-1A9B-47E0-B0F8-2794E70684D8}" presName="horzThree" presStyleCnt="0"/>
      <dgm:spPr/>
    </dgm:pt>
    <dgm:pt modelId="{8AEFAC41-4961-4831-9BC4-D99CA4C42EDC}" type="pres">
      <dgm:prSet presAssocID="{8CF099F0-5A9C-4B25-A8C2-E5713B371A52}" presName="sibSpaceTwo" presStyleCnt="0"/>
      <dgm:spPr/>
    </dgm:pt>
    <dgm:pt modelId="{E6CDF22D-661E-43BE-89D0-FC54C4026EC0}" type="pres">
      <dgm:prSet presAssocID="{C534E44B-1259-46C3-A07D-419A62BB6DD7}" presName="vertTwo" presStyleCnt="0"/>
      <dgm:spPr/>
    </dgm:pt>
    <dgm:pt modelId="{3325BBB6-F8DD-40EF-85C9-7C8C7CA92A5D}" type="pres">
      <dgm:prSet presAssocID="{C534E44B-1259-46C3-A07D-419A62BB6DD7}" presName="txTwo" presStyleLbl="node2" presStyleIdx="1" presStyleCnt="2">
        <dgm:presLayoutVars>
          <dgm:chPref val="3"/>
        </dgm:presLayoutVars>
      </dgm:prSet>
      <dgm:spPr/>
      <dgm:t>
        <a:bodyPr/>
        <a:lstStyle/>
        <a:p>
          <a:endParaRPr lang="es-EC"/>
        </a:p>
      </dgm:t>
    </dgm:pt>
    <dgm:pt modelId="{6517A92E-6983-4716-824D-FB40837C5042}" type="pres">
      <dgm:prSet presAssocID="{C534E44B-1259-46C3-A07D-419A62BB6DD7}" presName="parTransTwo" presStyleCnt="0"/>
      <dgm:spPr/>
    </dgm:pt>
    <dgm:pt modelId="{34A08F37-44BA-4788-BE1A-10543C4770AA}" type="pres">
      <dgm:prSet presAssocID="{C534E44B-1259-46C3-A07D-419A62BB6DD7}" presName="horzTwo" presStyleCnt="0"/>
      <dgm:spPr/>
    </dgm:pt>
    <dgm:pt modelId="{080673A0-D98C-49F8-AEDE-A7B68B0A83DB}" type="pres">
      <dgm:prSet presAssocID="{AF35C085-4DCC-452C-8732-0DB0E774A4CB}" presName="vertThree" presStyleCnt="0"/>
      <dgm:spPr/>
    </dgm:pt>
    <dgm:pt modelId="{C3A36DE0-96A2-40DC-9C62-B8779305B05A}" type="pres">
      <dgm:prSet presAssocID="{AF35C085-4DCC-452C-8732-0DB0E774A4CB}" presName="txThree" presStyleLbl="node3" presStyleIdx="1" presStyleCnt="2">
        <dgm:presLayoutVars>
          <dgm:chPref val="3"/>
        </dgm:presLayoutVars>
      </dgm:prSet>
      <dgm:spPr/>
      <dgm:t>
        <a:bodyPr/>
        <a:lstStyle/>
        <a:p>
          <a:endParaRPr lang="es-EC"/>
        </a:p>
      </dgm:t>
    </dgm:pt>
    <dgm:pt modelId="{54B52608-E93D-434E-A617-06B6A262D8FD}" type="pres">
      <dgm:prSet presAssocID="{AF35C085-4DCC-452C-8732-0DB0E774A4CB}" presName="horzThree" presStyleCnt="0"/>
      <dgm:spPr/>
    </dgm:pt>
  </dgm:ptLst>
  <dgm:cxnLst>
    <dgm:cxn modelId="{B5B13A01-5B16-48E3-81E5-CEB98A0B8800}" type="presOf" srcId="{646B4B8F-2B48-48EE-AD67-4F548F83A626}" destId="{BD512CDF-C549-4700-9E47-C6C2C0866944}" srcOrd="0" destOrd="0" presId="urn:microsoft.com/office/officeart/2005/8/layout/hierarchy4"/>
    <dgm:cxn modelId="{4BB479AE-591A-44F5-8D0F-6BF500609CB7}" srcId="{C534E44B-1259-46C3-A07D-419A62BB6DD7}" destId="{AF35C085-4DCC-452C-8732-0DB0E774A4CB}" srcOrd="0" destOrd="0" parTransId="{9AE67D2B-B507-4126-B6C7-7CF4A69CCBC2}" sibTransId="{1FC40DB0-348D-4467-988A-3F3788878ED7}"/>
    <dgm:cxn modelId="{718E51B3-AE2F-48B2-9667-B858420A61A0}" srcId="{F08EB59E-988A-4A53-A4F3-7930049A976B}" destId="{E1ECD204-5A13-4F5D-A805-029F660A8887}" srcOrd="0" destOrd="0" parTransId="{70E4F4D3-FF88-4E74-A3AF-FABDE4E7D7C6}" sibTransId="{8CF099F0-5A9C-4B25-A8C2-E5713B371A52}"/>
    <dgm:cxn modelId="{97A8B261-8D85-481B-9600-7F59EC0C287F}" type="presOf" srcId="{F08EB59E-988A-4A53-A4F3-7930049A976B}" destId="{31E370BA-F917-4491-BF2D-430BB519F64F}" srcOrd="0" destOrd="0" presId="urn:microsoft.com/office/officeart/2005/8/layout/hierarchy4"/>
    <dgm:cxn modelId="{7BD56CA8-AA3C-492C-B7FC-6D0C9F82B001}" srcId="{F08EB59E-988A-4A53-A4F3-7930049A976B}" destId="{C534E44B-1259-46C3-A07D-419A62BB6DD7}" srcOrd="1" destOrd="0" parTransId="{446A973E-F443-476A-BA74-8B6601AE9112}" sibTransId="{61DC8390-ADBA-4F01-8AA4-A789FB0D1D89}"/>
    <dgm:cxn modelId="{B26B3DFB-ABDC-44BB-85E1-7D577FAF64CB}" type="presOf" srcId="{C534E44B-1259-46C3-A07D-419A62BB6DD7}" destId="{3325BBB6-F8DD-40EF-85C9-7C8C7CA92A5D}" srcOrd="0" destOrd="0" presId="urn:microsoft.com/office/officeart/2005/8/layout/hierarchy4"/>
    <dgm:cxn modelId="{626FF19A-7F2C-422E-82DC-B051F81EA7D2}" type="presOf" srcId="{E1ECD204-5A13-4F5D-A805-029F660A8887}" destId="{F2F101D9-B4C3-4A58-94BD-FB036C5A48D2}" srcOrd="0" destOrd="0" presId="urn:microsoft.com/office/officeart/2005/8/layout/hierarchy4"/>
    <dgm:cxn modelId="{362BF440-26C2-4DE4-B65D-9F7889FE84EB}" srcId="{646B4B8F-2B48-48EE-AD67-4F548F83A626}" destId="{F08EB59E-988A-4A53-A4F3-7930049A976B}" srcOrd="0" destOrd="0" parTransId="{E632CBDC-2D00-473D-AB9A-BBD115150672}" sibTransId="{9E927589-EDE5-4FEC-A3A6-765FB616F6D7}"/>
    <dgm:cxn modelId="{359B4343-B4E3-4192-80A1-9FC3C1765478}" type="presOf" srcId="{AF35C085-4DCC-452C-8732-0DB0E774A4CB}" destId="{C3A36DE0-96A2-40DC-9C62-B8779305B05A}" srcOrd="0" destOrd="0" presId="urn:microsoft.com/office/officeart/2005/8/layout/hierarchy4"/>
    <dgm:cxn modelId="{30868068-F3F3-490A-8F7B-90DB28AC253A}" type="presOf" srcId="{3D582BF1-1A9B-47E0-B0F8-2794E70684D8}" destId="{455C2B8E-193C-4985-A194-A23C7554FB9E}" srcOrd="0" destOrd="0" presId="urn:microsoft.com/office/officeart/2005/8/layout/hierarchy4"/>
    <dgm:cxn modelId="{BD28E71F-3169-41E9-A430-B0B0473D31AB}" srcId="{E1ECD204-5A13-4F5D-A805-029F660A8887}" destId="{3D582BF1-1A9B-47E0-B0F8-2794E70684D8}" srcOrd="0" destOrd="0" parTransId="{35784FD5-E3A5-4BA0-9232-164938B2970B}" sibTransId="{1B8FB55E-F85D-48F8-815A-8EE23E8F3BF6}"/>
    <dgm:cxn modelId="{181099E5-7119-4B2B-9BEA-4892408265A0}" type="presParOf" srcId="{BD512CDF-C549-4700-9E47-C6C2C0866944}" destId="{DEE9439F-10DE-41B6-B6EE-7EE21C95E2EC}" srcOrd="0" destOrd="0" presId="urn:microsoft.com/office/officeart/2005/8/layout/hierarchy4"/>
    <dgm:cxn modelId="{73BE08CE-6567-4C59-8227-74EFAC5C3A71}" type="presParOf" srcId="{DEE9439F-10DE-41B6-B6EE-7EE21C95E2EC}" destId="{31E370BA-F917-4491-BF2D-430BB519F64F}" srcOrd="0" destOrd="0" presId="urn:microsoft.com/office/officeart/2005/8/layout/hierarchy4"/>
    <dgm:cxn modelId="{F6BEEE30-8F77-4858-B07D-BE1AC6DF1CE5}" type="presParOf" srcId="{DEE9439F-10DE-41B6-B6EE-7EE21C95E2EC}" destId="{DEB554E5-7CF4-43DC-9A99-49FD995FB32F}" srcOrd="1" destOrd="0" presId="urn:microsoft.com/office/officeart/2005/8/layout/hierarchy4"/>
    <dgm:cxn modelId="{A38901A9-1F7A-4373-9D3C-F8A55758D138}" type="presParOf" srcId="{DEE9439F-10DE-41B6-B6EE-7EE21C95E2EC}" destId="{75F1ECD8-38B4-4E59-B6C1-F2793EEDB15A}" srcOrd="2" destOrd="0" presId="urn:microsoft.com/office/officeart/2005/8/layout/hierarchy4"/>
    <dgm:cxn modelId="{B8EBA4B0-DCD9-4A1B-9830-848D26138EFF}" type="presParOf" srcId="{75F1ECD8-38B4-4E59-B6C1-F2793EEDB15A}" destId="{10C273F6-7DC0-48BF-8FDD-46FC6EFADD0D}" srcOrd="0" destOrd="0" presId="urn:microsoft.com/office/officeart/2005/8/layout/hierarchy4"/>
    <dgm:cxn modelId="{99D36D95-89C4-4945-AA74-E196BDB4F6A6}" type="presParOf" srcId="{10C273F6-7DC0-48BF-8FDD-46FC6EFADD0D}" destId="{F2F101D9-B4C3-4A58-94BD-FB036C5A48D2}" srcOrd="0" destOrd="0" presId="urn:microsoft.com/office/officeart/2005/8/layout/hierarchy4"/>
    <dgm:cxn modelId="{FFF32EC0-D43D-41C3-B07C-85E22D4F4EC8}" type="presParOf" srcId="{10C273F6-7DC0-48BF-8FDD-46FC6EFADD0D}" destId="{E673CE4D-3DE0-4624-A920-12B0906B43C9}" srcOrd="1" destOrd="0" presId="urn:microsoft.com/office/officeart/2005/8/layout/hierarchy4"/>
    <dgm:cxn modelId="{94B23B16-E42A-436A-A183-6D5DD1B5E99E}" type="presParOf" srcId="{10C273F6-7DC0-48BF-8FDD-46FC6EFADD0D}" destId="{69919813-0708-4A39-8125-1B17294F1FEA}" srcOrd="2" destOrd="0" presId="urn:microsoft.com/office/officeart/2005/8/layout/hierarchy4"/>
    <dgm:cxn modelId="{045AC92C-EAA9-47BD-A124-6B356429EC9A}" type="presParOf" srcId="{69919813-0708-4A39-8125-1B17294F1FEA}" destId="{2CD4C745-E409-47C9-BE9B-93F92FA28A9B}" srcOrd="0" destOrd="0" presId="urn:microsoft.com/office/officeart/2005/8/layout/hierarchy4"/>
    <dgm:cxn modelId="{1043EEEA-782A-4ED5-9074-A789D40798AF}" type="presParOf" srcId="{2CD4C745-E409-47C9-BE9B-93F92FA28A9B}" destId="{455C2B8E-193C-4985-A194-A23C7554FB9E}" srcOrd="0" destOrd="0" presId="urn:microsoft.com/office/officeart/2005/8/layout/hierarchy4"/>
    <dgm:cxn modelId="{8325E3AD-4B86-44AD-925E-A98ABC8E9ABF}" type="presParOf" srcId="{2CD4C745-E409-47C9-BE9B-93F92FA28A9B}" destId="{3DB8BB82-6F0F-4600-ACE3-8ECFB469E6F0}" srcOrd="1" destOrd="0" presId="urn:microsoft.com/office/officeart/2005/8/layout/hierarchy4"/>
    <dgm:cxn modelId="{844B9C45-625C-45AA-9E71-1DA8C13D0A63}" type="presParOf" srcId="{75F1ECD8-38B4-4E59-B6C1-F2793EEDB15A}" destId="{8AEFAC41-4961-4831-9BC4-D99CA4C42EDC}" srcOrd="1" destOrd="0" presId="urn:microsoft.com/office/officeart/2005/8/layout/hierarchy4"/>
    <dgm:cxn modelId="{6DCE6A45-C808-468C-B1AC-23F8E2EA6661}" type="presParOf" srcId="{75F1ECD8-38B4-4E59-B6C1-F2793EEDB15A}" destId="{E6CDF22D-661E-43BE-89D0-FC54C4026EC0}" srcOrd="2" destOrd="0" presId="urn:microsoft.com/office/officeart/2005/8/layout/hierarchy4"/>
    <dgm:cxn modelId="{F4DF54ED-71F0-496C-B5ED-CE07D4D438F6}" type="presParOf" srcId="{E6CDF22D-661E-43BE-89D0-FC54C4026EC0}" destId="{3325BBB6-F8DD-40EF-85C9-7C8C7CA92A5D}" srcOrd="0" destOrd="0" presId="urn:microsoft.com/office/officeart/2005/8/layout/hierarchy4"/>
    <dgm:cxn modelId="{9169A693-299F-4D91-A621-E65BF33508EE}" type="presParOf" srcId="{E6CDF22D-661E-43BE-89D0-FC54C4026EC0}" destId="{6517A92E-6983-4716-824D-FB40837C5042}" srcOrd="1" destOrd="0" presId="urn:microsoft.com/office/officeart/2005/8/layout/hierarchy4"/>
    <dgm:cxn modelId="{1463C7F9-58C1-4032-87F6-1282D02412AF}" type="presParOf" srcId="{E6CDF22D-661E-43BE-89D0-FC54C4026EC0}" destId="{34A08F37-44BA-4788-BE1A-10543C4770AA}" srcOrd="2" destOrd="0" presId="urn:microsoft.com/office/officeart/2005/8/layout/hierarchy4"/>
    <dgm:cxn modelId="{F5989EBA-3E90-4FB3-974D-B444B6758D66}" type="presParOf" srcId="{34A08F37-44BA-4788-BE1A-10543C4770AA}" destId="{080673A0-D98C-49F8-AEDE-A7B68B0A83DB}" srcOrd="0" destOrd="0" presId="urn:microsoft.com/office/officeart/2005/8/layout/hierarchy4"/>
    <dgm:cxn modelId="{7A13E9FC-B660-4140-9DE6-BA6E060DA063}" type="presParOf" srcId="{080673A0-D98C-49F8-AEDE-A7B68B0A83DB}" destId="{C3A36DE0-96A2-40DC-9C62-B8779305B05A}" srcOrd="0" destOrd="0" presId="urn:microsoft.com/office/officeart/2005/8/layout/hierarchy4"/>
    <dgm:cxn modelId="{A7881D62-A918-4DCE-9DBB-6FAE5472C4D8}" type="presParOf" srcId="{080673A0-D98C-49F8-AEDE-A7B68B0A83DB}" destId="{54B52608-E93D-434E-A617-06B6A262D8F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8514C32-C609-4E5E-AE11-8B5FC5B6EAB7}"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s-EC"/>
        </a:p>
      </dgm:t>
    </dgm:pt>
    <dgm:pt modelId="{9DDEAAE9-F211-4918-AF43-23B6F8B98DD6}">
      <dgm:prSet phldrT="[Texto]"/>
      <dgm:spPr/>
      <dgm:t>
        <a:bodyPr/>
        <a:lstStyle/>
        <a:p>
          <a:r>
            <a:rPr lang="es-EC" dirty="0" smtClean="0">
              <a:solidFill>
                <a:schemeClr val="tx1"/>
              </a:solidFill>
            </a:rPr>
            <a:t>Enfoque de la investigación</a:t>
          </a:r>
          <a:endParaRPr lang="es-EC" dirty="0">
            <a:solidFill>
              <a:schemeClr val="tx1"/>
            </a:solidFill>
          </a:endParaRPr>
        </a:p>
      </dgm:t>
    </dgm:pt>
    <dgm:pt modelId="{3859312F-13AD-49B7-A34D-A6510CD5020A}" type="parTrans" cxnId="{D1176E2A-75DF-472B-B9B3-F39F78101EC0}">
      <dgm:prSet/>
      <dgm:spPr/>
      <dgm:t>
        <a:bodyPr/>
        <a:lstStyle/>
        <a:p>
          <a:endParaRPr lang="es-EC">
            <a:solidFill>
              <a:schemeClr val="tx1"/>
            </a:solidFill>
          </a:endParaRPr>
        </a:p>
      </dgm:t>
    </dgm:pt>
    <dgm:pt modelId="{DDCD075A-F861-4DBE-86F3-5C5AA47A27B4}" type="sibTrans" cxnId="{D1176E2A-75DF-472B-B9B3-F39F78101EC0}">
      <dgm:prSet/>
      <dgm:spPr/>
      <dgm:t>
        <a:bodyPr/>
        <a:lstStyle/>
        <a:p>
          <a:endParaRPr lang="es-EC">
            <a:solidFill>
              <a:schemeClr val="tx1"/>
            </a:solidFill>
          </a:endParaRPr>
        </a:p>
      </dgm:t>
    </dgm:pt>
    <dgm:pt modelId="{EB35A6E8-6D83-4C13-95CD-1F1E1E73CD8B}">
      <dgm:prSet phldrT="[Texto]"/>
      <dgm:spPr/>
      <dgm:t>
        <a:bodyPr/>
        <a:lstStyle/>
        <a:p>
          <a:r>
            <a:rPr lang="es-EC" dirty="0" smtClean="0">
              <a:solidFill>
                <a:schemeClr val="tx1"/>
              </a:solidFill>
            </a:rPr>
            <a:t>Cualitativa -Cuantitativa</a:t>
          </a:r>
          <a:endParaRPr lang="es-EC" dirty="0">
            <a:solidFill>
              <a:schemeClr val="tx1"/>
            </a:solidFill>
          </a:endParaRPr>
        </a:p>
      </dgm:t>
    </dgm:pt>
    <dgm:pt modelId="{C241C8B2-FADB-4C53-81DA-4D04644DFF9D}" type="parTrans" cxnId="{E172ADBE-6BD2-4A43-A7ED-80ED633A8F49}">
      <dgm:prSet/>
      <dgm:spPr/>
      <dgm:t>
        <a:bodyPr/>
        <a:lstStyle/>
        <a:p>
          <a:endParaRPr lang="es-EC">
            <a:solidFill>
              <a:schemeClr val="tx1"/>
            </a:solidFill>
          </a:endParaRPr>
        </a:p>
      </dgm:t>
    </dgm:pt>
    <dgm:pt modelId="{FF4ABD52-4D47-4A8D-A6C7-F28CCF988AF8}" type="sibTrans" cxnId="{E172ADBE-6BD2-4A43-A7ED-80ED633A8F49}">
      <dgm:prSet/>
      <dgm:spPr/>
      <dgm:t>
        <a:bodyPr/>
        <a:lstStyle/>
        <a:p>
          <a:endParaRPr lang="es-EC">
            <a:solidFill>
              <a:schemeClr val="tx1"/>
            </a:solidFill>
          </a:endParaRPr>
        </a:p>
      </dgm:t>
    </dgm:pt>
    <dgm:pt modelId="{64922B68-FFE1-4225-BEE7-A44646554FD9}">
      <dgm:prSet phldrT="[Texto]"/>
      <dgm:spPr/>
      <dgm:t>
        <a:bodyPr/>
        <a:lstStyle/>
        <a:p>
          <a:r>
            <a:rPr lang="es-EC" dirty="0" smtClean="0">
              <a:solidFill>
                <a:schemeClr val="tx1"/>
              </a:solidFill>
            </a:rPr>
            <a:t>Tipología de Investigación</a:t>
          </a:r>
          <a:endParaRPr lang="es-EC" dirty="0">
            <a:solidFill>
              <a:schemeClr val="tx1"/>
            </a:solidFill>
          </a:endParaRPr>
        </a:p>
      </dgm:t>
    </dgm:pt>
    <dgm:pt modelId="{8B89E873-114B-4387-B651-866ACF84475B}" type="parTrans" cxnId="{EEF6B088-C696-4ECE-A575-50AFB24EEF0E}">
      <dgm:prSet/>
      <dgm:spPr/>
      <dgm:t>
        <a:bodyPr/>
        <a:lstStyle/>
        <a:p>
          <a:endParaRPr lang="es-EC">
            <a:solidFill>
              <a:schemeClr val="tx1"/>
            </a:solidFill>
          </a:endParaRPr>
        </a:p>
      </dgm:t>
    </dgm:pt>
    <dgm:pt modelId="{FFF0B466-0B3C-473A-B91A-0CCC9B41EC09}" type="sibTrans" cxnId="{EEF6B088-C696-4ECE-A575-50AFB24EEF0E}">
      <dgm:prSet/>
      <dgm:spPr/>
      <dgm:t>
        <a:bodyPr/>
        <a:lstStyle/>
        <a:p>
          <a:endParaRPr lang="es-EC">
            <a:solidFill>
              <a:schemeClr val="tx1"/>
            </a:solidFill>
          </a:endParaRPr>
        </a:p>
      </dgm:t>
    </dgm:pt>
    <dgm:pt modelId="{FA4C4643-177C-41C2-878F-D7E7938C2499}">
      <dgm:prSet phldrT="[Texto]"/>
      <dgm:spPr/>
      <dgm:t>
        <a:bodyPr/>
        <a:lstStyle/>
        <a:p>
          <a:r>
            <a:rPr lang="es-EC" dirty="0" smtClean="0">
              <a:solidFill>
                <a:schemeClr val="tx1"/>
              </a:solidFill>
            </a:rPr>
            <a:t>Investigación aplicado</a:t>
          </a:r>
          <a:endParaRPr lang="es-EC" dirty="0">
            <a:solidFill>
              <a:schemeClr val="tx1"/>
            </a:solidFill>
          </a:endParaRPr>
        </a:p>
      </dgm:t>
    </dgm:pt>
    <dgm:pt modelId="{991B670D-6564-4B4C-B13B-C9AE7F450F38}" type="parTrans" cxnId="{87533050-4411-4DCE-B56E-687DE5FFCED5}">
      <dgm:prSet/>
      <dgm:spPr/>
      <dgm:t>
        <a:bodyPr/>
        <a:lstStyle/>
        <a:p>
          <a:endParaRPr lang="es-EC">
            <a:solidFill>
              <a:schemeClr val="tx1"/>
            </a:solidFill>
          </a:endParaRPr>
        </a:p>
      </dgm:t>
    </dgm:pt>
    <dgm:pt modelId="{0FF99DEB-0009-4A46-ACA3-2E4EB4E0BCA6}" type="sibTrans" cxnId="{87533050-4411-4DCE-B56E-687DE5FFCED5}">
      <dgm:prSet/>
      <dgm:spPr/>
      <dgm:t>
        <a:bodyPr/>
        <a:lstStyle/>
        <a:p>
          <a:endParaRPr lang="es-EC">
            <a:solidFill>
              <a:schemeClr val="tx1"/>
            </a:solidFill>
          </a:endParaRPr>
        </a:p>
      </dgm:t>
    </dgm:pt>
    <dgm:pt modelId="{5C7C6B56-4A37-4F5C-AA41-79F036DBF56D}">
      <dgm:prSet phldrT="[Texto]"/>
      <dgm:spPr/>
      <dgm:t>
        <a:bodyPr/>
        <a:lstStyle/>
        <a:p>
          <a:r>
            <a:rPr lang="es-EC" dirty="0" smtClean="0">
              <a:solidFill>
                <a:schemeClr val="tx1"/>
              </a:solidFill>
            </a:rPr>
            <a:t>Diseño y Metodología de Investigación</a:t>
          </a:r>
          <a:endParaRPr lang="es-EC" dirty="0">
            <a:solidFill>
              <a:schemeClr val="tx1"/>
            </a:solidFill>
          </a:endParaRPr>
        </a:p>
      </dgm:t>
    </dgm:pt>
    <dgm:pt modelId="{6769641D-BF0C-47BB-BA45-FCFBF29AF2ED}" type="parTrans" cxnId="{135AB0B3-7670-47D5-A9F9-6AA5F4EC7120}">
      <dgm:prSet/>
      <dgm:spPr/>
      <dgm:t>
        <a:bodyPr/>
        <a:lstStyle/>
        <a:p>
          <a:endParaRPr lang="es-EC"/>
        </a:p>
      </dgm:t>
    </dgm:pt>
    <dgm:pt modelId="{DB68E94C-7CA9-44F7-BF15-F3B51DD53905}" type="sibTrans" cxnId="{135AB0B3-7670-47D5-A9F9-6AA5F4EC7120}">
      <dgm:prSet/>
      <dgm:spPr/>
      <dgm:t>
        <a:bodyPr/>
        <a:lstStyle/>
        <a:p>
          <a:endParaRPr lang="es-EC"/>
        </a:p>
      </dgm:t>
    </dgm:pt>
    <dgm:pt modelId="{62FD7FAF-53D8-436A-94EF-5F0B03720172}">
      <dgm:prSet phldrT="[Texto]"/>
      <dgm:spPr/>
      <dgm:t>
        <a:bodyPr/>
        <a:lstStyle/>
        <a:p>
          <a:r>
            <a:rPr lang="es-EC" dirty="0" smtClean="0">
              <a:solidFill>
                <a:schemeClr val="tx1"/>
              </a:solidFill>
            </a:rPr>
            <a:t>No experimental</a:t>
          </a:r>
          <a:endParaRPr lang="es-EC" dirty="0">
            <a:solidFill>
              <a:schemeClr val="tx1"/>
            </a:solidFill>
          </a:endParaRPr>
        </a:p>
      </dgm:t>
    </dgm:pt>
    <dgm:pt modelId="{5A82BF65-770F-4BC4-9378-BC6FD5DAE8DB}" type="parTrans" cxnId="{40989183-3965-4249-8E56-F72A6DBA814B}">
      <dgm:prSet/>
      <dgm:spPr/>
      <dgm:t>
        <a:bodyPr/>
        <a:lstStyle/>
        <a:p>
          <a:endParaRPr lang="es-EC"/>
        </a:p>
      </dgm:t>
    </dgm:pt>
    <dgm:pt modelId="{D1EF75E6-9B08-4ED8-9BD9-AD35C3E77D9B}" type="sibTrans" cxnId="{40989183-3965-4249-8E56-F72A6DBA814B}">
      <dgm:prSet/>
      <dgm:spPr/>
      <dgm:t>
        <a:bodyPr/>
        <a:lstStyle/>
        <a:p>
          <a:endParaRPr lang="es-EC"/>
        </a:p>
      </dgm:t>
    </dgm:pt>
    <dgm:pt modelId="{E6E7CA6D-ED04-4DB3-90A3-2A98ECCF0DDD}" type="pres">
      <dgm:prSet presAssocID="{98514C32-C609-4E5E-AE11-8B5FC5B6EAB7}" presName="diagram" presStyleCnt="0">
        <dgm:presLayoutVars>
          <dgm:chPref val="1"/>
          <dgm:dir/>
          <dgm:animOne val="branch"/>
          <dgm:animLvl val="lvl"/>
          <dgm:resizeHandles/>
        </dgm:presLayoutVars>
      </dgm:prSet>
      <dgm:spPr/>
      <dgm:t>
        <a:bodyPr/>
        <a:lstStyle/>
        <a:p>
          <a:endParaRPr lang="es-EC"/>
        </a:p>
      </dgm:t>
    </dgm:pt>
    <dgm:pt modelId="{0F7688D8-A392-471F-ADDF-4F3B547E9EB6}" type="pres">
      <dgm:prSet presAssocID="{5C7C6B56-4A37-4F5C-AA41-79F036DBF56D}" presName="root" presStyleCnt="0"/>
      <dgm:spPr/>
    </dgm:pt>
    <dgm:pt modelId="{380997D0-67FF-440F-8331-BB805F339AFE}" type="pres">
      <dgm:prSet presAssocID="{5C7C6B56-4A37-4F5C-AA41-79F036DBF56D}" presName="rootComposite" presStyleCnt="0"/>
      <dgm:spPr/>
    </dgm:pt>
    <dgm:pt modelId="{2561FCE9-38E9-427E-B979-115407DE6EC5}" type="pres">
      <dgm:prSet presAssocID="{5C7C6B56-4A37-4F5C-AA41-79F036DBF56D}" presName="rootText" presStyleLbl="node1" presStyleIdx="0" presStyleCnt="3"/>
      <dgm:spPr/>
      <dgm:t>
        <a:bodyPr/>
        <a:lstStyle/>
        <a:p>
          <a:endParaRPr lang="es-EC"/>
        </a:p>
      </dgm:t>
    </dgm:pt>
    <dgm:pt modelId="{22B254E2-88FE-4026-8306-A61156A9E49F}" type="pres">
      <dgm:prSet presAssocID="{5C7C6B56-4A37-4F5C-AA41-79F036DBF56D}" presName="rootConnector" presStyleLbl="node1" presStyleIdx="0" presStyleCnt="3"/>
      <dgm:spPr/>
      <dgm:t>
        <a:bodyPr/>
        <a:lstStyle/>
        <a:p>
          <a:endParaRPr lang="es-EC"/>
        </a:p>
      </dgm:t>
    </dgm:pt>
    <dgm:pt modelId="{1A1CC697-81E6-48F7-B0C1-C40A79942531}" type="pres">
      <dgm:prSet presAssocID="{5C7C6B56-4A37-4F5C-AA41-79F036DBF56D}" presName="childShape" presStyleCnt="0"/>
      <dgm:spPr/>
    </dgm:pt>
    <dgm:pt modelId="{BED979FC-22BE-4FEE-A4A8-3772BFD41A8B}" type="pres">
      <dgm:prSet presAssocID="{5A82BF65-770F-4BC4-9378-BC6FD5DAE8DB}" presName="Name13" presStyleLbl="parChTrans1D2" presStyleIdx="0" presStyleCnt="3"/>
      <dgm:spPr/>
      <dgm:t>
        <a:bodyPr/>
        <a:lstStyle/>
        <a:p>
          <a:endParaRPr lang="es-EC"/>
        </a:p>
      </dgm:t>
    </dgm:pt>
    <dgm:pt modelId="{4975935A-A94B-409A-8701-F3142164F10A}" type="pres">
      <dgm:prSet presAssocID="{62FD7FAF-53D8-436A-94EF-5F0B03720172}" presName="childText" presStyleLbl="bgAcc1" presStyleIdx="0" presStyleCnt="3">
        <dgm:presLayoutVars>
          <dgm:bulletEnabled val="1"/>
        </dgm:presLayoutVars>
      </dgm:prSet>
      <dgm:spPr/>
      <dgm:t>
        <a:bodyPr/>
        <a:lstStyle/>
        <a:p>
          <a:endParaRPr lang="es-EC"/>
        </a:p>
      </dgm:t>
    </dgm:pt>
    <dgm:pt modelId="{85036169-6BFC-4F68-A22F-ECA2D69617A5}" type="pres">
      <dgm:prSet presAssocID="{9DDEAAE9-F211-4918-AF43-23B6F8B98DD6}" presName="root" presStyleCnt="0"/>
      <dgm:spPr/>
    </dgm:pt>
    <dgm:pt modelId="{C3CFEE66-EC61-45F4-BA3F-68A94A6D049E}" type="pres">
      <dgm:prSet presAssocID="{9DDEAAE9-F211-4918-AF43-23B6F8B98DD6}" presName="rootComposite" presStyleCnt="0"/>
      <dgm:spPr/>
    </dgm:pt>
    <dgm:pt modelId="{36F93C58-6C0A-4FF1-8964-B106794DC428}" type="pres">
      <dgm:prSet presAssocID="{9DDEAAE9-F211-4918-AF43-23B6F8B98DD6}" presName="rootText" presStyleLbl="node1" presStyleIdx="1" presStyleCnt="3"/>
      <dgm:spPr/>
      <dgm:t>
        <a:bodyPr/>
        <a:lstStyle/>
        <a:p>
          <a:endParaRPr lang="es-EC"/>
        </a:p>
      </dgm:t>
    </dgm:pt>
    <dgm:pt modelId="{097844F4-D077-47DC-896F-C9006E04F3E1}" type="pres">
      <dgm:prSet presAssocID="{9DDEAAE9-F211-4918-AF43-23B6F8B98DD6}" presName="rootConnector" presStyleLbl="node1" presStyleIdx="1" presStyleCnt="3"/>
      <dgm:spPr/>
      <dgm:t>
        <a:bodyPr/>
        <a:lstStyle/>
        <a:p>
          <a:endParaRPr lang="es-EC"/>
        </a:p>
      </dgm:t>
    </dgm:pt>
    <dgm:pt modelId="{339EBCF8-D401-4C7E-A7FD-DEB3251B2070}" type="pres">
      <dgm:prSet presAssocID="{9DDEAAE9-F211-4918-AF43-23B6F8B98DD6}" presName="childShape" presStyleCnt="0"/>
      <dgm:spPr/>
    </dgm:pt>
    <dgm:pt modelId="{B80DCE68-7E6E-44E6-8DE1-DA79BB862349}" type="pres">
      <dgm:prSet presAssocID="{C241C8B2-FADB-4C53-81DA-4D04644DFF9D}" presName="Name13" presStyleLbl="parChTrans1D2" presStyleIdx="1" presStyleCnt="3"/>
      <dgm:spPr/>
      <dgm:t>
        <a:bodyPr/>
        <a:lstStyle/>
        <a:p>
          <a:endParaRPr lang="es-EC"/>
        </a:p>
      </dgm:t>
    </dgm:pt>
    <dgm:pt modelId="{D9654299-FBAD-4DD9-B367-2BC9AEAFB64E}" type="pres">
      <dgm:prSet presAssocID="{EB35A6E8-6D83-4C13-95CD-1F1E1E73CD8B}" presName="childText" presStyleLbl="bgAcc1" presStyleIdx="1" presStyleCnt="3">
        <dgm:presLayoutVars>
          <dgm:bulletEnabled val="1"/>
        </dgm:presLayoutVars>
      </dgm:prSet>
      <dgm:spPr/>
      <dgm:t>
        <a:bodyPr/>
        <a:lstStyle/>
        <a:p>
          <a:endParaRPr lang="es-EC"/>
        </a:p>
      </dgm:t>
    </dgm:pt>
    <dgm:pt modelId="{F2CEBC4D-6254-4B22-AFB3-A62B77F72214}" type="pres">
      <dgm:prSet presAssocID="{64922B68-FFE1-4225-BEE7-A44646554FD9}" presName="root" presStyleCnt="0"/>
      <dgm:spPr/>
    </dgm:pt>
    <dgm:pt modelId="{E20E2BDE-5E64-43C8-A3C0-BC092EE0A0DB}" type="pres">
      <dgm:prSet presAssocID="{64922B68-FFE1-4225-BEE7-A44646554FD9}" presName="rootComposite" presStyleCnt="0"/>
      <dgm:spPr/>
    </dgm:pt>
    <dgm:pt modelId="{C152E573-0A70-4CF4-8512-2F264CAFA506}" type="pres">
      <dgm:prSet presAssocID="{64922B68-FFE1-4225-BEE7-A44646554FD9}" presName="rootText" presStyleLbl="node1" presStyleIdx="2" presStyleCnt="3"/>
      <dgm:spPr/>
      <dgm:t>
        <a:bodyPr/>
        <a:lstStyle/>
        <a:p>
          <a:endParaRPr lang="es-EC"/>
        </a:p>
      </dgm:t>
    </dgm:pt>
    <dgm:pt modelId="{6D5F99C3-8CF2-46A1-AC94-4554BCDDA37A}" type="pres">
      <dgm:prSet presAssocID="{64922B68-FFE1-4225-BEE7-A44646554FD9}" presName="rootConnector" presStyleLbl="node1" presStyleIdx="2" presStyleCnt="3"/>
      <dgm:spPr/>
      <dgm:t>
        <a:bodyPr/>
        <a:lstStyle/>
        <a:p>
          <a:endParaRPr lang="es-EC"/>
        </a:p>
      </dgm:t>
    </dgm:pt>
    <dgm:pt modelId="{A27A2DD7-98A4-4A7A-90C0-9FDB328AB57E}" type="pres">
      <dgm:prSet presAssocID="{64922B68-FFE1-4225-BEE7-A44646554FD9}" presName="childShape" presStyleCnt="0"/>
      <dgm:spPr/>
    </dgm:pt>
    <dgm:pt modelId="{B96A7C83-6902-4705-AFFE-02219685AA2B}" type="pres">
      <dgm:prSet presAssocID="{991B670D-6564-4B4C-B13B-C9AE7F450F38}" presName="Name13" presStyleLbl="parChTrans1D2" presStyleIdx="2" presStyleCnt="3"/>
      <dgm:spPr/>
      <dgm:t>
        <a:bodyPr/>
        <a:lstStyle/>
        <a:p>
          <a:endParaRPr lang="es-EC"/>
        </a:p>
      </dgm:t>
    </dgm:pt>
    <dgm:pt modelId="{87F3EE3C-2BC8-4BC6-968B-1D5EB45867B3}" type="pres">
      <dgm:prSet presAssocID="{FA4C4643-177C-41C2-878F-D7E7938C2499}" presName="childText" presStyleLbl="bgAcc1" presStyleIdx="2" presStyleCnt="3">
        <dgm:presLayoutVars>
          <dgm:bulletEnabled val="1"/>
        </dgm:presLayoutVars>
      </dgm:prSet>
      <dgm:spPr/>
      <dgm:t>
        <a:bodyPr/>
        <a:lstStyle/>
        <a:p>
          <a:endParaRPr lang="es-EC"/>
        </a:p>
      </dgm:t>
    </dgm:pt>
  </dgm:ptLst>
  <dgm:cxnLst>
    <dgm:cxn modelId="{37F4E23F-A33B-45D6-BF42-B380CCB6A600}" type="presOf" srcId="{FA4C4643-177C-41C2-878F-D7E7938C2499}" destId="{87F3EE3C-2BC8-4BC6-968B-1D5EB45867B3}" srcOrd="0" destOrd="0" presId="urn:microsoft.com/office/officeart/2005/8/layout/hierarchy3"/>
    <dgm:cxn modelId="{E172ADBE-6BD2-4A43-A7ED-80ED633A8F49}" srcId="{9DDEAAE9-F211-4918-AF43-23B6F8B98DD6}" destId="{EB35A6E8-6D83-4C13-95CD-1F1E1E73CD8B}" srcOrd="0" destOrd="0" parTransId="{C241C8B2-FADB-4C53-81DA-4D04644DFF9D}" sibTransId="{FF4ABD52-4D47-4A8D-A6C7-F28CCF988AF8}"/>
    <dgm:cxn modelId="{7BB77A51-E8B1-49E9-A0B5-151DA5C17046}" type="presOf" srcId="{9DDEAAE9-F211-4918-AF43-23B6F8B98DD6}" destId="{097844F4-D077-47DC-896F-C9006E04F3E1}" srcOrd="1" destOrd="0" presId="urn:microsoft.com/office/officeart/2005/8/layout/hierarchy3"/>
    <dgm:cxn modelId="{EEF6B088-C696-4ECE-A575-50AFB24EEF0E}" srcId="{98514C32-C609-4E5E-AE11-8B5FC5B6EAB7}" destId="{64922B68-FFE1-4225-BEE7-A44646554FD9}" srcOrd="2" destOrd="0" parTransId="{8B89E873-114B-4387-B651-866ACF84475B}" sibTransId="{FFF0B466-0B3C-473A-B91A-0CCC9B41EC09}"/>
    <dgm:cxn modelId="{C85A696F-3062-44E4-BEF7-A18F358D6453}" type="presOf" srcId="{5C7C6B56-4A37-4F5C-AA41-79F036DBF56D}" destId="{2561FCE9-38E9-427E-B979-115407DE6EC5}" srcOrd="0" destOrd="0" presId="urn:microsoft.com/office/officeart/2005/8/layout/hierarchy3"/>
    <dgm:cxn modelId="{40989183-3965-4249-8E56-F72A6DBA814B}" srcId="{5C7C6B56-4A37-4F5C-AA41-79F036DBF56D}" destId="{62FD7FAF-53D8-436A-94EF-5F0B03720172}" srcOrd="0" destOrd="0" parTransId="{5A82BF65-770F-4BC4-9378-BC6FD5DAE8DB}" sibTransId="{D1EF75E6-9B08-4ED8-9BD9-AD35C3E77D9B}"/>
    <dgm:cxn modelId="{135AB0B3-7670-47D5-A9F9-6AA5F4EC7120}" srcId="{98514C32-C609-4E5E-AE11-8B5FC5B6EAB7}" destId="{5C7C6B56-4A37-4F5C-AA41-79F036DBF56D}" srcOrd="0" destOrd="0" parTransId="{6769641D-BF0C-47BB-BA45-FCFBF29AF2ED}" sibTransId="{DB68E94C-7CA9-44F7-BF15-F3B51DD53905}"/>
    <dgm:cxn modelId="{38A20EAB-B3DA-4CFF-8B65-E71F2A65812A}" type="presOf" srcId="{991B670D-6564-4B4C-B13B-C9AE7F450F38}" destId="{B96A7C83-6902-4705-AFFE-02219685AA2B}" srcOrd="0" destOrd="0" presId="urn:microsoft.com/office/officeart/2005/8/layout/hierarchy3"/>
    <dgm:cxn modelId="{B825AE9F-F1D4-46BB-BA89-20932FCC23E1}" type="presOf" srcId="{98514C32-C609-4E5E-AE11-8B5FC5B6EAB7}" destId="{E6E7CA6D-ED04-4DB3-90A3-2A98ECCF0DDD}" srcOrd="0" destOrd="0" presId="urn:microsoft.com/office/officeart/2005/8/layout/hierarchy3"/>
    <dgm:cxn modelId="{BE871CBB-CFEE-4A34-9E11-CC0CA6D10C87}" type="presOf" srcId="{C241C8B2-FADB-4C53-81DA-4D04644DFF9D}" destId="{B80DCE68-7E6E-44E6-8DE1-DA79BB862349}" srcOrd="0" destOrd="0" presId="urn:microsoft.com/office/officeart/2005/8/layout/hierarchy3"/>
    <dgm:cxn modelId="{F4EB819B-4B61-4540-9F17-7D4383C9F3FF}" type="presOf" srcId="{9DDEAAE9-F211-4918-AF43-23B6F8B98DD6}" destId="{36F93C58-6C0A-4FF1-8964-B106794DC428}" srcOrd="0" destOrd="0" presId="urn:microsoft.com/office/officeart/2005/8/layout/hierarchy3"/>
    <dgm:cxn modelId="{43D7A303-2F63-4941-ACBD-38728062C1E6}" type="presOf" srcId="{62FD7FAF-53D8-436A-94EF-5F0B03720172}" destId="{4975935A-A94B-409A-8701-F3142164F10A}" srcOrd="0" destOrd="0" presId="urn:microsoft.com/office/officeart/2005/8/layout/hierarchy3"/>
    <dgm:cxn modelId="{B13EB728-2A7C-4FDC-94AF-C5FF5CBB2464}" type="presOf" srcId="{EB35A6E8-6D83-4C13-95CD-1F1E1E73CD8B}" destId="{D9654299-FBAD-4DD9-B367-2BC9AEAFB64E}" srcOrd="0" destOrd="0" presId="urn:microsoft.com/office/officeart/2005/8/layout/hierarchy3"/>
    <dgm:cxn modelId="{3B583075-6BC9-412E-A06A-2EEC503F7205}" type="presOf" srcId="{5C7C6B56-4A37-4F5C-AA41-79F036DBF56D}" destId="{22B254E2-88FE-4026-8306-A61156A9E49F}" srcOrd="1" destOrd="0" presId="urn:microsoft.com/office/officeart/2005/8/layout/hierarchy3"/>
    <dgm:cxn modelId="{0BE713AA-DCFF-4A86-86A4-82655FA36163}" type="presOf" srcId="{64922B68-FFE1-4225-BEE7-A44646554FD9}" destId="{6D5F99C3-8CF2-46A1-AC94-4554BCDDA37A}" srcOrd="1" destOrd="0" presId="urn:microsoft.com/office/officeart/2005/8/layout/hierarchy3"/>
    <dgm:cxn modelId="{E9663C34-7034-4C90-80C1-2084EE09B7D4}" type="presOf" srcId="{64922B68-FFE1-4225-BEE7-A44646554FD9}" destId="{C152E573-0A70-4CF4-8512-2F264CAFA506}" srcOrd="0" destOrd="0" presId="urn:microsoft.com/office/officeart/2005/8/layout/hierarchy3"/>
    <dgm:cxn modelId="{22A1A93E-A172-4B8B-BF6D-FF1007CA700F}" type="presOf" srcId="{5A82BF65-770F-4BC4-9378-BC6FD5DAE8DB}" destId="{BED979FC-22BE-4FEE-A4A8-3772BFD41A8B}" srcOrd="0" destOrd="0" presId="urn:microsoft.com/office/officeart/2005/8/layout/hierarchy3"/>
    <dgm:cxn modelId="{D1176E2A-75DF-472B-B9B3-F39F78101EC0}" srcId="{98514C32-C609-4E5E-AE11-8B5FC5B6EAB7}" destId="{9DDEAAE9-F211-4918-AF43-23B6F8B98DD6}" srcOrd="1" destOrd="0" parTransId="{3859312F-13AD-49B7-A34D-A6510CD5020A}" sibTransId="{DDCD075A-F861-4DBE-86F3-5C5AA47A27B4}"/>
    <dgm:cxn modelId="{87533050-4411-4DCE-B56E-687DE5FFCED5}" srcId="{64922B68-FFE1-4225-BEE7-A44646554FD9}" destId="{FA4C4643-177C-41C2-878F-D7E7938C2499}" srcOrd="0" destOrd="0" parTransId="{991B670D-6564-4B4C-B13B-C9AE7F450F38}" sibTransId="{0FF99DEB-0009-4A46-ACA3-2E4EB4E0BCA6}"/>
    <dgm:cxn modelId="{E1E78E5F-AAD4-4055-AEDA-6E9B6DC05F4E}" type="presParOf" srcId="{E6E7CA6D-ED04-4DB3-90A3-2A98ECCF0DDD}" destId="{0F7688D8-A392-471F-ADDF-4F3B547E9EB6}" srcOrd="0" destOrd="0" presId="urn:microsoft.com/office/officeart/2005/8/layout/hierarchy3"/>
    <dgm:cxn modelId="{9F548553-9E4B-46AD-8724-51029D36EDDF}" type="presParOf" srcId="{0F7688D8-A392-471F-ADDF-4F3B547E9EB6}" destId="{380997D0-67FF-440F-8331-BB805F339AFE}" srcOrd="0" destOrd="0" presId="urn:microsoft.com/office/officeart/2005/8/layout/hierarchy3"/>
    <dgm:cxn modelId="{53638E29-B9AF-4596-857A-EC1991A48136}" type="presParOf" srcId="{380997D0-67FF-440F-8331-BB805F339AFE}" destId="{2561FCE9-38E9-427E-B979-115407DE6EC5}" srcOrd="0" destOrd="0" presId="urn:microsoft.com/office/officeart/2005/8/layout/hierarchy3"/>
    <dgm:cxn modelId="{320FCDD9-9772-4919-A388-3D240E36617C}" type="presParOf" srcId="{380997D0-67FF-440F-8331-BB805F339AFE}" destId="{22B254E2-88FE-4026-8306-A61156A9E49F}" srcOrd="1" destOrd="0" presId="urn:microsoft.com/office/officeart/2005/8/layout/hierarchy3"/>
    <dgm:cxn modelId="{A4912E2B-042A-4B72-9C5D-34A1F8B9CA98}" type="presParOf" srcId="{0F7688D8-A392-471F-ADDF-4F3B547E9EB6}" destId="{1A1CC697-81E6-48F7-B0C1-C40A79942531}" srcOrd="1" destOrd="0" presId="urn:microsoft.com/office/officeart/2005/8/layout/hierarchy3"/>
    <dgm:cxn modelId="{1E197609-9211-4080-A17C-47A202916F41}" type="presParOf" srcId="{1A1CC697-81E6-48F7-B0C1-C40A79942531}" destId="{BED979FC-22BE-4FEE-A4A8-3772BFD41A8B}" srcOrd="0" destOrd="0" presId="urn:microsoft.com/office/officeart/2005/8/layout/hierarchy3"/>
    <dgm:cxn modelId="{65F670D6-462E-4C5F-AEED-196B92E31E3C}" type="presParOf" srcId="{1A1CC697-81E6-48F7-B0C1-C40A79942531}" destId="{4975935A-A94B-409A-8701-F3142164F10A}" srcOrd="1" destOrd="0" presId="urn:microsoft.com/office/officeart/2005/8/layout/hierarchy3"/>
    <dgm:cxn modelId="{779090D6-45F7-42DA-96DF-7357D660906B}" type="presParOf" srcId="{E6E7CA6D-ED04-4DB3-90A3-2A98ECCF0DDD}" destId="{85036169-6BFC-4F68-A22F-ECA2D69617A5}" srcOrd="1" destOrd="0" presId="urn:microsoft.com/office/officeart/2005/8/layout/hierarchy3"/>
    <dgm:cxn modelId="{5A1E6A6A-0CE2-4DC8-9B17-E5A7C7CA5CC9}" type="presParOf" srcId="{85036169-6BFC-4F68-A22F-ECA2D69617A5}" destId="{C3CFEE66-EC61-45F4-BA3F-68A94A6D049E}" srcOrd="0" destOrd="0" presId="urn:microsoft.com/office/officeart/2005/8/layout/hierarchy3"/>
    <dgm:cxn modelId="{1C372A74-1272-45CC-A36A-586AC33DAF2B}" type="presParOf" srcId="{C3CFEE66-EC61-45F4-BA3F-68A94A6D049E}" destId="{36F93C58-6C0A-4FF1-8964-B106794DC428}" srcOrd="0" destOrd="0" presId="urn:microsoft.com/office/officeart/2005/8/layout/hierarchy3"/>
    <dgm:cxn modelId="{EC243FF9-D66E-4CDE-8A38-D02B6411611D}" type="presParOf" srcId="{C3CFEE66-EC61-45F4-BA3F-68A94A6D049E}" destId="{097844F4-D077-47DC-896F-C9006E04F3E1}" srcOrd="1" destOrd="0" presId="urn:microsoft.com/office/officeart/2005/8/layout/hierarchy3"/>
    <dgm:cxn modelId="{C5360BEA-BCEF-4D2D-A5F7-32778B340A6C}" type="presParOf" srcId="{85036169-6BFC-4F68-A22F-ECA2D69617A5}" destId="{339EBCF8-D401-4C7E-A7FD-DEB3251B2070}" srcOrd="1" destOrd="0" presId="urn:microsoft.com/office/officeart/2005/8/layout/hierarchy3"/>
    <dgm:cxn modelId="{04414964-26FF-4165-AC61-068BB980099D}" type="presParOf" srcId="{339EBCF8-D401-4C7E-A7FD-DEB3251B2070}" destId="{B80DCE68-7E6E-44E6-8DE1-DA79BB862349}" srcOrd="0" destOrd="0" presId="urn:microsoft.com/office/officeart/2005/8/layout/hierarchy3"/>
    <dgm:cxn modelId="{B79E3421-FBF2-4274-9786-DADF6CC792D3}" type="presParOf" srcId="{339EBCF8-D401-4C7E-A7FD-DEB3251B2070}" destId="{D9654299-FBAD-4DD9-B367-2BC9AEAFB64E}" srcOrd="1" destOrd="0" presId="urn:microsoft.com/office/officeart/2005/8/layout/hierarchy3"/>
    <dgm:cxn modelId="{6696191B-DF5C-42A7-8AE3-3B3B98A786D2}" type="presParOf" srcId="{E6E7CA6D-ED04-4DB3-90A3-2A98ECCF0DDD}" destId="{F2CEBC4D-6254-4B22-AFB3-A62B77F72214}" srcOrd="2" destOrd="0" presId="urn:microsoft.com/office/officeart/2005/8/layout/hierarchy3"/>
    <dgm:cxn modelId="{001B59D0-9BDD-41F8-836F-31A5AA0591B6}" type="presParOf" srcId="{F2CEBC4D-6254-4B22-AFB3-A62B77F72214}" destId="{E20E2BDE-5E64-43C8-A3C0-BC092EE0A0DB}" srcOrd="0" destOrd="0" presId="urn:microsoft.com/office/officeart/2005/8/layout/hierarchy3"/>
    <dgm:cxn modelId="{43E670C3-72AB-4A72-93A8-C2065E6E9AAC}" type="presParOf" srcId="{E20E2BDE-5E64-43C8-A3C0-BC092EE0A0DB}" destId="{C152E573-0A70-4CF4-8512-2F264CAFA506}" srcOrd="0" destOrd="0" presId="urn:microsoft.com/office/officeart/2005/8/layout/hierarchy3"/>
    <dgm:cxn modelId="{632E2C2E-ED88-45AC-BDA1-374ABD4E8768}" type="presParOf" srcId="{E20E2BDE-5E64-43C8-A3C0-BC092EE0A0DB}" destId="{6D5F99C3-8CF2-46A1-AC94-4554BCDDA37A}" srcOrd="1" destOrd="0" presId="urn:microsoft.com/office/officeart/2005/8/layout/hierarchy3"/>
    <dgm:cxn modelId="{E768020A-53E0-49FF-8D2C-DFF2E274D500}" type="presParOf" srcId="{F2CEBC4D-6254-4B22-AFB3-A62B77F72214}" destId="{A27A2DD7-98A4-4A7A-90C0-9FDB328AB57E}" srcOrd="1" destOrd="0" presId="urn:microsoft.com/office/officeart/2005/8/layout/hierarchy3"/>
    <dgm:cxn modelId="{1087CD7E-1579-4EA4-A463-66E8FC9F534A}" type="presParOf" srcId="{A27A2DD7-98A4-4A7A-90C0-9FDB328AB57E}" destId="{B96A7C83-6902-4705-AFFE-02219685AA2B}" srcOrd="0" destOrd="0" presId="urn:microsoft.com/office/officeart/2005/8/layout/hierarchy3"/>
    <dgm:cxn modelId="{4FCE05A5-8EA9-42D6-B945-3FB7EB0CFC6C}" type="presParOf" srcId="{A27A2DD7-98A4-4A7A-90C0-9FDB328AB57E}" destId="{87F3EE3C-2BC8-4BC6-968B-1D5EB45867B3}" srcOrd="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8514C32-C609-4E5E-AE11-8B5FC5B6EAB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C"/>
        </a:p>
      </dgm:t>
    </dgm:pt>
    <dgm:pt modelId="{A559F13F-55D9-4894-ACE8-EF333CC227E4}">
      <dgm:prSet phldrT="[Texto]"/>
      <dgm:spPr/>
      <dgm:t>
        <a:bodyPr/>
        <a:lstStyle/>
        <a:p>
          <a:r>
            <a:rPr lang="es-EC" smtClean="0">
              <a:solidFill>
                <a:schemeClr val="tx1"/>
              </a:solidFill>
            </a:rPr>
            <a:t>Procedimiento de análisis de la información</a:t>
          </a:r>
          <a:endParaRPr lang="es-EC" dirty="0">
            <a:solidFill>
              <a:schemeClr val="tx1"/>
            </a:solidFill>
          </a:endParaRPr>
        </a:p>
      </dgm:t>
    </dgm:pt>
    <dgm:pt modelId="{42CC84CD-ED96-4B82-AA2A-9DE3C2CD287A}" type="parTrans" cxnId="{2388AFEE-16C0-4C8F-BA1D-18ED174BD79D}">
      <dgm:prSet/>
      <dgm:spPr/>
      <dgm:t>
        <a:bodyPr/>
        <a:lstStyle/>
        <a:p>
          <a:endParaRPr lang="es-EC">
            <a:solidFill>
              <a:schemeClr val="tx1"/>
            </a:solidFill>
          </a:endParaRPr>
        </a:p>
      </dgm:t>
    </dgm:pt>
    <dgm:pt modelId="{C072BD3C-FABB-4DC1-9041-0B95F8198E7A}" type="sibTrans" cxnId="{2388AFEE-16C0-4C8F-BA1D-18ED174BD79D}">
      <dgm:prSet/>
      <dgm:spPr/>
      <dgm:t>
        <a:bodyPr/>
        <a:lstStyle/>
        <a:p>
          <a:endParaRPr lang="es-EC">
            <a:solidFill>
              <a:schemeClr val="tx1"/>
            </a:solidFill>
          </a:endParaRPr>
        </a:p>
      </dgm:t>
    </dgm:pt>
    <dgm:pt modelId="{75AF835C-DB93-412A-8A64-8E7F308CE9A1}">
      <dgm:prSet phldrT="[Texto]"/>
      <dgm:spPr/>
      <dgm:t>
        <a:bodyPr/>
        <a:lstStyle/>
        <a:p>
          <a:r>
            <a:rPr lang="es-EC" smtClean="0">
              <a:solidFill>
                <a:schemeClr val="tx1"/>
              </a:solidFill>
            </a:rPr>
            <a:t>Análisis Factorial y correlación</a:t>
          </a:r>
          <a:endParaRPr lang="es-EC" dirty="0" smtClean="0">
            <a:solidFill>
              <a:schemeClr val="tx1"/>
            </a:solidFill>
          </a:endParaRPr>
        </a:p>
      </dgm:t>
    </dgm:pt>
    <dgm:pt modelId="{EBACD791-C4F1-494B-A05A-61CA0DEC7743}" type="parTrans" cxnId="{ABD2360D-2E16-4693-B448-D1551E7D46EA}">
      <dgm:prSet/>
      <dgm:spPr/>
      <dgm:t>
        <a:bodyPr/>
        <a:lstStyle/>
        <a:p>
          <a:endParaRPr lang="es-EC">
            <a:solidFill>
              <a:schemeClr val="tx1"/>
            </a:solidFill>
          </a:endParaRPr>
        </a:p>
      </dgm:t>
    </dgm:pt>
    <dgm:pt modelId="{EAEC507E-8287-4564-88B9-EAF8085E87EB}" type="sibTrans" cxnId="{ABD2360D-2E16-4693-B448-D1551E7D46EA}">
      <dgm:prSet/>
      <dgm:spPr/>
      <dgm:t>
        <a:bodyPr/>
        <a:lstStyle/>
        <a:p>
          <a:endParaRPr lang="es-EC">
            <a:solidFill>
              <a:schemeClr val="tx1"/>
            </a:solidFill>
          </a:endParaRPr>
        </a:p>
      </dgm:t>
    </dgm:pt>
    <dgm:pt modelId="{5C503A1F-8B89-4B19-94C9-3902E4875242}">
      <dgm:prSet phldrT="[Texto]"/>
      <dgm:spPr/>
      <dgm:t>
        <a:bodyPr/>
        <a:lstStyle/>
        <a:p>
          <a:r>
            <a:rPr lang="es-EC" smtClean="0">
              <a:solidFill>
                <a:schemeClr val="tx1"/>
              </a:solidFill>
            </a:rPr>
            <a:t>Validación de Expertos</a:t>
          </a:r>
          <a:endParaRPr lang="es-EC" dirty="0" smtClean="0">
            <a:solidFill>
              <a:schemeClr val="tx1"/>
            </a:solidFill>
          </a:endParaRPr>
        </a:p>
      </dgm:t>
    </dgm:pt>
    <dgm:pt modelId="{8B4922D9-D8C0-4A87-A7ED-0E71A70440EC}" type="parTrans" cxnId="{F13C9307-D2AE-4ED1-AFC7-BA7F8C0B5B5D}">
      <dgm:prSet/>
      <dgm:spPr/>
      <dgm:t>
        <a:bodyPr/>
        <a:lstStyle/>
        <a:p>
          <a:endParaRPr lang="es-EC">
            <a:solidFill>
              <a:schemeClr val="tx1"/>
            </a:solidFill>
          </a:endParaRPr>
        </a:p>
      </dgm:t>
    </dgm:pt>
    <dgm:pt modelId="{78BB0640-992A-4634-A184-88F65C16ED5C}" type="sibTrans" cxnId="{F13C9307-D2AE-4ED1-AFC7-BA7F8C0B5B5D}">
      <dgm:prSet/>
      <dgm:spPr/>
      <dgm:t>
        <a:bodyPr/>
        <a:lstStyle/>
        <a:p>
          <a:endParaRPr lang="es-EC">
            <a:solidFill>
              <a:schemeClr val="tx1"/>
            </a:solidFill>
          </a:endParaRPr>
        </a:p>
      </dgm:t>
    </dgm:pt>
    <dgm:pt modelId="{A392A59B-DAC7-4D4A-9FFA-ECDF61F43431}">
      <dgm:prSet phldrT="[Texto]"/>
      <dgm:spPr/>
      <dgm:t>
        <a:bodyPr/>
        <a:lstStyle/>
        <a:p>
          <a:r>
            <a:rPr lang="es-EC" dirty="0" smtClean="0">
              <a:solidFill>
                <a:schemeClr val="tx1"/>
              </a:solidFill>
            </a:rPr>
            <a:t>Profesionales y expertos en la materia</a:t>
          </a:r>
        </a:p>
      </dgm:t>
    </dgm:pt>
    <dgm:pt modelId="{9EBA0068-B104-479B-9F94-B383E67A06E9}" type="parTrans" cxnId="{4978C27B-E6C9-41B0-81E9-7411EE40ED12}">
      <dgm:prSet/>
      <dgm:spPr/>
      <dgm:t>
        <a:bodyPr/>
        <a:lstStyle/>
        <a:p>
          <a:endParaRPr lang="es-EC">
            <a:solidFill>
              <a:schemeClr val="tx1"/>
            </a:solidFill>
          </a:endParaRPr>
        </a:p>
      </dgm:t>
    </dgm:pt>
    <dgm:pt modelId="{22309231-83B5-4ADE-8054-63AB082162D0}" type="sibTrans" cxnId="{4978C27B-E6C9-41B0-81E9-7411EE40ED12}">
      <dgm:prSet/>
      <dgm:spPr/>
      <dgm:t>
        <a:bodyPr/>
        <a:lstStyle/>
        <a:p>
          <a:endParaRPr lang="es-EC">
            <a:solidFill>
              <a:schemeClr val="tx1"/>
            </a:solidFill>
          </a:endParaRPr>
        </a:p>
      </dgm:t>
    </dgm:pt>
    <dgm:pt modelId="{E6E7CA6D-ED04-4DB3-90A3-2A98ECCF0DDD}" type="pres">
      <dgm:prSet presAssocID="{98514C32-C609-4E5E-AE11-8B5FC5B6EAB7}" presName="diagram" presStyleCnt="0">
        <dgm:presLayoutVars>
          <dgm:chPref val="1"/>
          <dgm:dir/>
          <dgm:animOne val="branch"/>
          <dgm:animLvl val="lvl"/>
          <dgm:resizeHandles/>
        </dgm:presLayoutVars>
      </dgm:prSet>
      <dgm:spPr/>
      <dgm:t>
        <a:bodyPr/>
        <a:lstStyle/>
        <a:p>
          <a:endParaRPr lang="es-EC"/>
        </a:p>
      </dgm:t>
    </dgm:pt>
    <dgm:pt modelId="{AD97E4EE-BD16-483F-AEDD-BC896F25EB15}" type="pres">
      <dgm:prSet presAssocID="{A559F13F-55D9-4894-ACE8-EF333CC227E4}" presName="root" presStyleCnt="0"/>
      <dgm:spPr/>
      <dgm:t>
        <a:bodyPr/>
        <a:lstStyle/>
        <a:p>
          <a:endParaRPr lang="es-EC"/>
        </a:p>
      </dgm:t>
    </dgm:pt>
    <dgm:pt modelId="{C1675EC3-FCD4-46DE-BCFA-F319C5628739}" type="pres">
      <dgm:prSet presAssocID="{A559F13F-55D9-4894-ACE8-EF333CC227E4}" presName="rootComposite" presStyleCnt="0"/>
      <dgm:spPr/>
      <dgm:t>
        <a:bodyPr/>
        <a:lstStyle/>
        <a:p>
          <a:endParaRPr lang="es-EC"/>
        </a:p>
      </dgm:t>
    </dgm:pt>
    <dgm:pt modelId="{5B45C41C-60E7-40D0-B6C2-C06C8B91F41C}" type="pres">
      <dgm:prSet presAssocID="{A559F13F-55D9-4894-ACE8-EF333CC227E4}" presName="rootText" presStyleLbl="node1" presStyleIdx="0" presStyleCnt="2"/>
      <dgm:spPr/>
      <dgm:t>
        <a:bodyPr/>
        <a:lstStyle/>
        <a:p>
          <a:endParaRPr lang="es-EC"/>
        </a:p>
      </dgm:t>
    </dgm:pt>
    <dgm:pt modelId="{B9D2E4D8-BD57-4FF6-BDD8-F638E746E3EE}" type="pres">
      <dgm:prSet presAssocID="{A559F13F-55D9-4894-ACE8-EF333CC227E4}" presName="rootConnector" presStyleLbl="node1" presStyleIdx="0" presStyleCnt="2"/>
      <dgm:spPr/>
      <dgm:t>
        <a:bodyPr/>
        <a:lstStyle/>
        <a:p>
          <a:endParaRPr lang="es-EC"/>
        </a:p>
      </dgm:t>
    </dgm:pt>
    <dgm:pt modelId="{FC5362F6-C4FF-4DD6-946A-F31BDEC24886}" type="pres">
      <dgm:prSet presAssocID="{A559F13F-55D9-4894-ACE8-EF333CC227E4}" presName="childShape" presStyleCnt="0"/>
      <dgm:spPr/>
      <dgm:t>
        <a:bodyPr/>
        <a:lstStyle/>
        <a:p>
          <a:endParaRPr lang="es-EC"/>
        </a:p>
      </dgm:t>
    </dgm:pt>
    <dgm:pt modelId="{5030A4BE-D7BC-42B2-B7BB-DFCF211AA2B9}" type="pres">
      <dgm:prSet presAssocID="{EBACD791-C4F1-494B-A05A-61CA0DEC7743}" presName="Name13" presStyleLbl="parChTrans1D2" presStyleIdx="0" presStyleCnt="2"/>
      <dgm:spPr/>
      <dgm:t>
        <a:bodyPr/>
        <a:lstStyle/>
        <a:p>
          <a:endParaRPr lang="es-EC"/>
        </a:p>
      </dgm:t>
    </dgm:pt>
    <dgm:pt modelId="{C341D326-5CF4-4611-A53B-CBCB5872F3F3}" type="pres">
      <dgm:prSet presAssocID="{75AF835C-DB93-412A-8A64-8E7F308CE9A1}" presName="childText" presStyleLbl="bgAcc1" presStyleIdx="0" presStyleCnt="2">
        <dgm:presLayoutVars>
          <dgm:bulletEnabled val="1"/>
        </dgm:presLayoutVars>
      </dgm:prSet>
      <dgm:spPr/>
      <dgm:t>
        <a:bodyPr/>
        <a:lstStyle/>
        <a:p>
          <a:endParaRPr lang="es-EC"/>
        </a:p>
      </dgm:t>
    </dgm:pt>
    <dgm:pt modelId="{DDC55FD8-C4FD-475B-B7A2-592181F53796}" type="pres">
      <dgm:prSet presAssocID="{5C503A1F-8B89-4B19-94C9-3902E4875242}" presName="root" presStyleCnt="0"/>
      <dgm:spPr/>
      <dgm:t>
        <a:bodyPr/>
        <a:lstStyle/>
        <a:p>
          <a:endParaRPr lang="es-EC"/>
        </a:p>
      </dgm:t>
    </dgm:pt>
    <dgm:pt modelId="{6F9A6F52-ED0B-42A2-8621-70EED5688D13}" type="pres">
      <dgm:prSet presAssocID="{5C503A1F-8B89-4B19-94C9-3902E4875242}" presName="rootComposite" presStyleCnt="0"/>
      <dgm:spPr/>
      <dgm:t>
        <a:bodyPr/>
        <a:lstStyle/>
        <a:p>
          <a:endParaRPr lang="es-EC"/>
        </a:p>
      </dgm:t>
    </dgm:pt>
    <dgm:pt modelId="{B1ED5BAE-627C-4A68-9F90-92020C7C5745}" type="pres">
      <dgm:prSet presAssocID="{5C503A1F-8B89-4B19-94C9-3902E4875242}" presName="rootText" presStyleLbl="node1" presStyleIdx="1" presStyleCnt="2"/>
      <dgm:spPr/>
      <dgm:t>
        <a:bodyPr/>
        <a:lstStyle/>
        <a:p>
          <a:endParaRPr lang="es-EC"/>
        </a:p>
      </dgm:t>
    </dgm:pt>
    <dgm:pt modelId="{A46D3582-E887-4B8C-9820-7B0497346158}" type="pres">
      <dgm:prSet presAssocID="{5C503A1F-8B89-4B19-94C9-3902E4875242}" presName="rootConnector" presStyleLbl="node1" presStyleIdx="1" presStyleCnt="2"/>
      <dgm:spPr/>
      <dgm:t>
        <a:bodyPr/>
        <a:lstStyle/>
        <a:p>
          <a:endParaRPr lang="es-EC"/>
        </a:p>
      </dgm:t>
    </dgm:pt>
    <dgm:pt modelId="{70914308-8124-4050-97ED-E52712B1552A}" type="pres">
      <dgm:prSet presAssocID="{5C503A1F-8B89-4B19-94C9-3902E4875242}" presName="childShape" presStyleCnt="0"/>
      <dgm:spPr/>
      <dgm:t>
        <a:bodyPr/>
        <a:lstStyle/>
        <a:p>
          <a:endParaRPr lang="es-EC"/>
        </a:p>
      </dgm:t>
    </dgm:pt>
    <dgm:pt modelId="{ABECE2CE-32DF-41CC-A350-B41937C980DF}" type="pres">
      <dgm:prSet presAssocID="{9EBA0068-B104-479B-9F94-B383E67A06E9}" presName="Name13" presStyleLbl="parChTrans1D2" presStyleIdx="1" presStyleCnt="2"/>
      <dgm:spPr/>
      <dgm:t>
        <a:bodyPr/>
        <a:lstStyle/>
        <a:p>
          <a:endParaRPr lang="es-EC"/>
        </a:p>
      </dgm:t>
    </dgm:pt>
    <dgm:pt modelId="{81FEBD5B-F458-493F-8E89-0A6CC5E1F564}" type="pres">
      <dgm:prSet presAssocID="{A392A59B-DAC7-4D4A-9FFA-ECDF61F43431}" presName="childText" presStyleLbl="bgAcc1" presStyleIdx="1" presStyleCnt="2">
        <dgm:presLayoutVars>
          <dgm:bulletEnabled val="1"/>
        </dgm:presLayoutVars>
      </dgm:prSet>
      <dgm:spPr/>
      <dgm:t>
        <a:bodyPr/>
        <a:lstStyle/>
        <a:p>
          <a:endParaRPr lang="es-EC"/>
        </a:p>
      </dgm:t>
    </dgm:pt>
  </dgm:ptLst>
  <dgm:cxnLst>
    <dgm:cxn modelId="{BF208E89-D54F-43AB-85D7-C527CD47EB0E}" type="presOf" srcId="{5C503A1F-8B89-4B19-94C9-3902E4875242}" destId="{B1ED5BAE-627C-4A68-9F90-92020C7C5745}" srcOrd="0" destOrd="0" presId="urn:microsoft.com/office/officeart/2005/8/layout/hierarchy3"/>
    <dgm:cxn modelId="{F13C9307-D2AE-4ED1-AFC7-BA7F8C0B5B5D}" srcId="{98514C32-C609-4E5E-AE11-8B5FC5B6EAB7}" destId="{5C503A1F-8B89-4B19-94C9-3902E4875242}" srcOrd="1" destOrd="0" parTransId="{8B4922D9-D8C0-4A87-A7ED-0E71A70440EC}" sibTransId="{78BB0640-992A-4634-A184-88F65C16ED5C}"/>
    <dgm:cxn modelId="{123EF42E-BBB2-4DBC-A620-BE29C120CD26}" type="presOf" srcId="{A392A59B-DAC7-4D4A-9FFA-ECDF61F43431}" destId="{81FEBD5B-F458-493F-8E89-0A6CC5E1F564}" srcOrd="0" destOrd="0" presId="urn:microsoft.com/office/officeart/2005/8/layout/hierarchy3"/>
    <dgm:cxn modelId="{6FD84F3C-6478-4536-8B22-754AA54B5367}" type="presOf" srcId="{98514C32-C609-4E5E-AE11-8B5FC5B6EAB7}" destId="{E6E7CA6D-ED04-4DB3-90A3-2A98ECCF0DDD}" srcOrd="0" destOrd="0" presId="urn:microsoft.com/office/officeart/2005/8/layout/hierarchy3"/>
    <dgm:cxn modelId="{E7BC3C14-0346-4DE6-BA75-A1DF891B40AD}" type="presOf" srcId="{9EBA0068-B104-479B-9F94-B383E67A06E9}" destId="{ABECE2CE-32DF-41CC-A350-B41937C980DF}" srcOrd="0" destOrd="0" presId="urn:microsoft.com/office/officeart/2005/8/layout/hierarchy3"/>
    <dgm:cxn modelId="{2ED318B8-5F2D-43EC-82AC-001F107CA723}" type="presOf" srcId="{75AF835C-DB93-412A-8A64-8E7F308CE9A1}" destId="{C341D326-5CF4-4611-A53B-CBCB5872F3F3}" srcOrd="0" destOrd="0" presId="urn:microsoft.com/office/officeart/2005/8/layout/hierarchy3"/>
    <dgm:cxn modelId="{2B0482D8-14DF-4DF0-85A0-47B5E05473A7}" type="presOf" srcId="{A559F13F-55D9-4894-ACE8-EF333CC227E4}" destId="{5B45C41C-60E7-40D0-B6C2-C06C8B91F41C}" srcOrd="0" destOrd="0" presId="urn:microsoft.com/office/officeart/2005/8/layout/hierarchy3"/>
    <dgm:cxn modelId="{4978C27B-E6C9-41B0-81E9-7411EE40ED12}" srcId="{5C503A1F-8B89-4B19-94C9-3902E4875242}" destId="{A392A59B-DAC7-4D4A-9FFA-ECDF61F43431}" srcOrd="0" destOrd="0" parTransId="{9EBA0068-B104-479B-9F94-B383E67A06E9}" sibTransId="{22309231-83B5-4ADE-8054-63AB082162D0}"/>
    <dgm:cxn modelId="{B7533230-0984-4129-AE83-796289AD5179}" type="presOf" srcId="{A559F13F-55D9-4894-ACE8-EF333CC227E4}" destId="{B9D2E4D8-BD57-4FF6-BDD8-F638E746E3EE}" srcOrd="1" destOrd="0" presId="urn:microsoft.com/office/officeart/2005/8/layout/hierarchy3"/>
    <dgm:cxn modelId="{ABD2360D-2E16-4693-B448-D1551E7D46EA}" srcId="{A559F13F-55D9-4894-ACE8-EF333CC227E4}" destId="{75AF835C-DB93-412A-8A64-8E7F308CE9A1}" srcOrd="0" destOrd="0" parTransId="{EBACD791-C4F1-494B-A05A-61CA0DEC7743}" sibTransId="{EAEC507E-8287-4564-88B9-EAF8085E87EB}"/>
    <dgm:cxn modelId="{2388AFEE-16C0-4C8F-BA1D-18ED174BD79D}" srcId="{98514C32-C609-4E5E-AE11-8B5FC5B6EAB7}" destId="{A559F13F-55D9-4894-ACE8-EF333CC227E4}" srcOrd="0" destOrd="0" parTransId="{42CC84CD-ED96-4B82-AA2A-9DE3C2CD287A}" sibTransId="{C072BD3C-FABB-4DC1-9041-0B95F8198E7A}"/>
    <dgm:cxn modelId="{E3C6DAFA-92D7-4CA5-A63C-ABE03F1A0C97}" type="presOf" srcId="{5C503A1F-8B89-4B19-94C9-3902E4875242}" destId="{A46D3582-E887-4B8C-9820-7B0497346158}" srcOrd="1" destOrd="0" presId="urn:microsoft.com/office/officeart/2005/8/layout/hierarchy3"/>
    <dgm:cxn modelId="{5435806E-A8C5-4C47-8F97-4D320D4EB806}" type="presOf" srcId="{EBACD791-C4F1-494B-A05A-61CA0DEC7743}" destId="{5030A4BE-D7BC-42B2-B7BB-DFCF211AA2B9}" srcOrd="0" destOrd="0" presId="urn:microsoft.com/office/officeart/2005/8/layout/hierarchy3"/>
    <dgm:cxn modelId="{6B62BFF7-8A58-402D-B18F-0BE26F10498D}" type="presParOf" srcId="{E6E7CA6D-ED04-4DB3-90A3-2A98ECCF0DDD}" destId="{AD97E4EE-BD16-483F-AEDD-BC896F25EB15}" srcOrd="0" destOrd="0" presId="urn:microsoft.com/office/officeart/2005/8/layout/hierarchy3"/>
    <dgm:cxn modelId="{97C04E71-DD02-4E5A-9A97-A37B3F95C0BA}" type="presParOf" srcId="{AD97E4EE-BD16-483F-AEDD-BC896F25EB15}" destId="{C1675EC3-FCD4-46DE-BCFA-F319C5628739}" srcOrd="0" destOrd="0" presId="urn:microsoft.com/office/officeart/2005/8/layout/hierarchy3"/>
    <dgm:cxn modelId="{43C960D8-88F7-44D4-A72D-B33DFD93B5B8}" type="presParOf" srcId="{C1675EC3-FCD4-46DE-BCFA-F319C5628739}" destId="{5B45C41C-60E7-40D0-B6C2-C06C8B91F41C}" srcOrd="0" destOrd="0" presId="urn:microsoft.com/office/officeart/2005/8/layout/hierarchy3"/>
    <dgm:cxn modelId="{2E00CB68-6675-499B-B6A5-CD6FC96ECD23}" type="presParOf" srcId="{C1675EC3-FCD4-46DE-BCFA-F319C5628739}" destId="{B9D2E4D8-BD57-4FF6-BDD8-F638E746E3EE}" srcOrd="1" destOrd="0" presId="urn:microsoft.com/office/officeart/2005/8/layout/hierarchy3"/>
    <dgm:cxn modelId="{47BAAACE-CCFF-48E0-849C-2866C4157AE8}" type="presParOf" srcId="{AD97E4EE-BD16-483F-AEDD-BC896F25EB15}" destId="{FC5362F6-C4FF-4DD6-946A-F31BDEC24886}" srcOrd="1" destOrd="0" presId="urn:microsoft.com/office/officeart/2005/8/layout/hierarchy3"/>
    <dgm:cxn modelId="{F426117D-E8F2-4A79-AFB1-6497F0A73221}" type="presParOf" srcId="{FC5362F6-C4FF-4DD6-946A-F31BDEC24886}" destId="{5030A4BE-D7BC-42B2-B7BB-DFCF211AA2B9}" srcOrd="0" destOrd="0" presId="urn:microsoft.com/office/officeart/2005/8/layout/hierarchy3"/>
    <dgm:cxn modelId="{3F0F04D7-83F4-4537-B5AC-B1513A95E82B}" type="presParOf" srcId="{FC5362F6-C4FF-4DD6-946A-F31BDEC24886}" destId="{C341D326-5CF4-4611-A53B-CBCB5872F3F3}" srcOrd="1" destOrd="0" presId="urn:microsoft.com/office/officeart/2005/8/layout/hierarchy3"/>
    <dgm:cxn modelId="{A0BA0288-D173-446F-B57A-91FB7D6B9817}" type="presParOf" srcId="{E6E7CA6D-ED04-4DB3-90A3-2A98ECCF0DDD}" destId="{DDC55FD8-C4FD-475B-B7A2-592181F53796}" srcOrd="1" destOrd="0" presId="urn:microsoft.com/office/officeart/2005/8/layout/hierarchy3"/>
    <dgm:cxn modelId="{878DA937-8E0A-4DE1-B6F5-179614A4EF4E}" type="presParOf" srcId="{DDC55FD8-C4FD-475B-B7A2-592181F53796}" destId="{6F9A6F52-ED0B-42A2-8621-70EED5688D13}" srcOrd="0" destOrd="0" presId="urn:microsoft.com/office/officeart/2005/8/layout/hierarchy3"/>
    <dgm:cxn modelId="{3A8B7BDB-80B6-4BA0-B110-AD783A89FB81}" type="presParOf" srcId="{6F9A6F52-ED0B-42A2-8621-70EED5688D13}" destId="{B1ED5BAE-627C-4A68-9F90-92020C7C5745}" srcOrd="0" destOrd="0" presId="urn:microsoft.com/office/officeart/2005/8/layout/hierarchy3"/>
    <dgm:cxn modelId="{5DF1B99A-A317-451E-B094-DEF5A2E3F232}" type="presParOf" srcId="{6F9A6F52-ED0B-42A2-8621-70EED5688D13}" destId="{A46D3582-E887-4B8C-9820-7B0497346158}" srcOrd="1" destOrd="0" presId="urn:microsoft.com/office/officeart/2005/8/layout/hierarchy3"/>
    <dgm:cxn modelId="{21806F6E-A27F-4D7C-96AE-6C04D6EACB91}" type="presParOf" srcId="{DDC55FD8-C4FD-475B-B7A2-592181F53796}" destId="{70914308-8124-4050-97ED-E52712B1552A}" srcOrd="1" destOrd="0" presId="urn:microsoft.com/office/officeart/2005/8/layout/hierarchy3"/>
    <dgm:cxn modelId="{6FE9E3DC-0AF3-4B6E-AB97-408248843521}" type="presParOf" srcId="{70914308-8124-4050-97ED-E52712B1552A}" destId="{ABECE2CE-32DF-41CC-A350-B41937C980DF}" srcOrd="0" destOrd="0" presId="urn:microsoft.com/office/officeart/2005/8/layout/hierarchy3"/>
    <dgm:cxn modelId="{51B6A975-C916-4E4A-B891-D3DBC851C245}" type="presParOf" srcId="{70914308-8124-4050-97ED-E52712B1552A}" destId="{81FEBD5B-F458-493F-8E89-0A6CC5E1F564}" srcOrd="1" destOrd="0" presId="urn:microsoft.com/office/officeart/2005/8/layout/hierarchy3"/>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EC59B-C751-48B8-A540-1E3CD8D2E40B}" type="doc">
      <dgm:prSet loTypeId="urn:microsoft.com/office/officeart/2005/8/layout/vList3" loCatId="picture" qsTypeId="urn:microsoft.com/office/officeart/2005/8/quickstyle/simple1" qsCatId="simple" csTypeId="urn:microsoft.com/office/officeart/2005/8/colors/colorful4" csCatId="colorful" phldr="1"/>
      <dgm:spPr/>
    </dgm:pt>
    <dgm:pt modelId="{B1323967-2B02-4A6B-A304-83FCA776D62B}">
      <dgm:prSet phldrT="[Texto]"/>
      <dgm:spPr/>
      <dgm:t>
        <a:bodyPr/>
        <a:lstStyle/>
        <a:p>
          <a:r>
            <a:rPr lang="es-EC" dirty="0" smtClean="0">
              <a:solidFill>
                <a:schemeClr val="tx1"/>
              </a:solidFill>
            </a:rPr>
            <a:t>El reto de la AT es fomentar el cumplimiento voluntario de obligaciones</a:t>
          </a:r>
          <a:endParaRPr lang="es-EC" dirty="0">
            <a:solidFill>
              <a:schemeClr val="tx1"/>
            </a:solidFill>
          </a:endParaRPr>
        </a:p>
      </dgm:t>
    </dgm:pt>
    <dgm:pt modelId="{A4F05967-C940-499B-A951-07F93167FA06}" type="parTrans" cxnId="{761E4279-20B6-4183-80D0-2A9F3D1E517D}">
      <dgm:prSet/>
      <dgm:spPr/>
      <dgm:t>
        <a:bodyPr/>
        <a:lstStyle/>
        <a:p>
          <a:endParaRPr lang="es-EC">
            <a:solidFill>
              <a:schemeClr val="tx1"/>
            </a:solidFill>
          </a:endParaRPr>
        </a:p>
      </dgm:t>
    </dgm:pt>
    <dgm:pt modelId="{79F48CA0-8A12-40C7-AAD1-12BF9DDE7098}" type="sibTrans" cxnId="{761E4279-20B6-4183-80D0-2A9F3D1E517D}">
      <dgm:prSet/>
      <dgm:spPr/>
      <dgm:t>
        <a:bodyPr/>
        <a:lstStyle/>
        <a:p>
          <a:endParaRPr lang="es-EC">
            <a:solidFill>
              <a:schemeClr val="tx1"/>
            </a:solidFill>
          </a:endParaRPr>
        </a:p>
      </dgm:t>
    </dgm:pt>
    <dgm:pt modelId="{53C0F490-B12E-436B-BA9C-0F9319B0F935}">
      <dgm:prSet phldrT="[Texto]"/>
      <dgm:spPr/>
      <dgm:t>
        <a:bodyPr/>
        <a:lstStyle/>
        <a:p>
          <a:r>
            <a:rPr lang="es-EC" dirty="0" smtClean="0">
              <a:solidFill>
                <a:schemeClr val="tx1"/>
              </a:solidFill>
            </a:rPr>
            <a:t>Relación del ciclo tributario y la distribución del gasto</a:t>
          </a:r>
          <a:endParaRPr lang="es-EC" dirty="0">
            <a:solidFill>
              <a:schemeClr val="tx1"/>
            </a:solidFill>
          </a:endParaRPr>
        </a:p>
      </dgm:t>
    </dgm:pt>
    <dgm:pt modelId="{5C738873-A1D6-4B06-9BE2-F1981A931BC9}" type="parTrans" cxnId="{CFF9B682-13B4-430F-9B40-52E6FB2FDD4A}">
      <dgm:prSet/>
      <dgm:spPr/>
      <dgm:t>
        <a:bodyPr/>
        <a:lstStyle/>
        <a:p>
          <a:endParaRPr lang="es-EC">
            <a:solidFill>
              <a:schemeClr val="tx1"/>
            </a:solidFill>
          </a:endParaRPr>
        </a:p>
      </dgm:t>
    </dgm:pt>
    <dgm:pt modelId="{4667368F-2B6C-4902-9AB0-A0D99E030CD0}" type="sibTrans" cxnId="{CFF9B682-13B4-430F-9B40-52E6FB2FDD4A}">
      <dgm:prSet/>
      <dgm:spPr/>
      <dgm:t>
        <a:bodyPr/>
        <a:lstStyle/>
        <a:p>
          <a:endParaRPr lang="es-EC">
            <a:solidFill>
              <a:schemeClr val="tx1"/>
            </a:solidFill>
          </a:endParaRPr>
        </a:p>
      </dgm:t>
    </dgm:pt>
    <dgm:pt modelId="{B9FB169D-C5F5-42FE-995D-174E5ED1E0A4}">
      <dgm:prSet phldrT="[Texto]"/>
      <dgm:spPr/>
      <dgm:t>
        <a:bodyPr/>
        <a:lstStyle/>
        <a:p>
          <a:r>
            <a:rPr lang="es-EC" dirty="0" smtClean="0">
              <a:solidFill>
                <a:schemeClr val="tx1"/>
              </a:solidFill>
            </a:rPr>
            <a:t>Se aplica una herramienta para recolectar información y detectar riesgo de fraude y nivel de cultura tributaria</a:t>
          </a:r>
          <a:endParaRPr lang="es-EC" dirty="0">
            <a:solidFill>
              <a:schemeClr val="tx1"/>
            </a:solidFill>
          </a:endParaRPr>
        </a:p>
      </dgm:t>
    </dgm:pt>
    <dgm:pt modelId="{37FF4BDE-9058-4AEE-AD9E-37F3521E29C3}" type="parTrans" cxnId="{78C6B36F-44E4-4D0B-A0F9-A37A609BE104}">
      <dgm:prSet/>
      <dgm:spPr/>
      <dgm:t>
        <a:bodyPr/>
        <a:lstStyle/>
        <a:p>
          <a:endParaRPr lang="es-EC">
            <a:solidFill>
              <a:schemeClr val="tx1"/>
            </a:solidFill>
          </a:endParaRPr>
        </a:p>
      </dgm:t>
    </dgm:pt>
    <dgm:pt modelId="{7EBC85E5-A2A2-455B-ABB7-4230578565A7}" type="sibTrans" cxnId="{78C6B36F-44E4-4D0B-A0F9-A37A609BE104}">
      <dgm:prSet/>
      <dgm:spPr/>
      <dgm:t>
        <a:bodyPr/>
        <a:lstStyle/>
        <a:p>
          <a:endParaRPr lang="es-EC">
            <a:solidFill>
              <a:schemeClr val="tx1"/>
            </a:solidFill>
          </a:endParaRPr>
        </a:p>
      </dgm:t>
    </dgm:pt>
    <dgm:pt modelId="{F81A1B68-348B-41B0-A0EE-68BE70D7B0A0}" type="pres">
      <dgm:prSet presAssocID="{F3FEC59B-C751-48B8-A540-1E3CD8D2E40B}" presName="linearFlow" presStyleCnt="0">
        <dgm:presLayoutVars>
          <dgm:dir val="rev"/>
          <dgm:resizeHandles val="exact"/>
        </dgm:presLayoutVars>
      </dgm:prSet>
      <dgm:spPr/>
    </dgm:pt>
    <dgm:pt modelId="{00E24822-BAD2-4B29-894F-AC6D3FD1A095}" type="pres">
      <dgm:prSet presAssocID="{B1323967-2B02-4A6B-A304-83FCA776D62B}" presName="composite" presStyleCnt="0"/>
      <dgm:spPr/>
    </dgm:pt>
    <dgm:pt modelId="{0FF177FC-69EE-4AAD-BC7F-EBE1904577BB}" type="pres">
      <dgm:prSet presAssocID="{B1323967-2B02-4A6B-A304-83FCA776D62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755D303-9272-46B9-B0BE-EDD77DED7BE7}" type="pres">
      <dgm:prSet presAssocID="{B1323967-2B02-4A6B-A304-83FCA776D62B}" presName="txShp" presStyleLbl="node1" presStyleIdx="0" presStyleCnt="3">
        <dgm:presLayoutVars>
          <dgm:bulletEnabled val="1"/>
        </dgm:presLayoutVars>
      </dgm:prSet>
      <dgm:spPr/>
      <dgm:t>
        <a:bodyPr/>
        <a:lstStyle/>
        <a:p>
          <a:endParaRPr lang="es-EC"/>
        </a:p>
      </dgm:t>
    </dgm:pt>
    <dgm:pt modelId="{6E8CCA68-5F72-46C7-A6F2-6775C4972E55}" type="pres">
      <dgm:prSet presAssocID="{79F48CA0-8A12-40C7-AAD1-12BF9DDE7098}" presName="spacing" presStyleCnt="0"/>
      <dgm:spPr/>
    </dgm:pt>
    <dgm:pt modelId="{7A63C571-734B-446D-963D-8E1ADA87A26D}" type="pres">
      <dgm:prSet presAssocID="{53C0F490-B12E-436B-BA9C-0F9319B0F935}" presName="composite" presStyleCnt="0"/>
      <dgm:spPr/>
    </dgm:pt>
    <dgm:pt modelId="{6C3463FA-F2DB-4632-ACFC-9EA02B657C8C}" type="pres">
      <dgm:prSet presAssocID="{53C0F490-B12E-436B-BA9C-0F9319B0F935}"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E76FB0-CC45-4F4C-8773-4EF8615C5090}" type="pres">
      <dgm:prSet presAssocID="{53C0F490-B12E-436B-BA9C-0F9319B0F935}" presName="txShp" presStyleLbl="node1" presStyleIdx="1" presStyleCnt="3">
        <dgm:presLayoutVars>
          <dgm:bulletEnabled val="1"/>
        </dgm:presLayoutVars>
      </dgm:prSet>
      <dgm:spPr/>
      <dgm:t>
        <a:bodyPr/>
        <a:lstStyle/>
        <a:p>
          <a:endParaRPr lang="es-EC"/>
        </a:p>
      </dgm:t>
    </dgm:pt>
    <dgm:pt modelId="{213ED31C-DDDA-438B-86A8-7EBF52409E31}" type="pres">
      <dgm:prSet presAssocID="{4667368F-2B6C-4902-9AB0-A0D99E030CD0}" presName="spacing" presStyleCnt="0"/>
      <dgm:spPr/>
    </dgm:pt>
    <dgm:pt modelId="{7BF93C23-3772-4EB1-B651-621406BA52FD}" type="pres">
      <dgm:prSet presAssocID="{B9FB169D-C5F5-42FE-995D-174E5ED1E0A4}" presName="composite" presStyleCnt="0"/>
      <dgm:spPr/>
    </dgm:pt>
    <dgm:pt modelId="{7ABD860F-886B-42A4-82C9-97A8F13DB088}" type="pres">
      <dgm:prSet presAssocID="{B9FB169D-C5F5-42FE-995D-174E5ED1E0A4}"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7C15CB8-7E69-4AD0-978C-F9BAF694B50F}" type="pres">
      <dgm:prSet presAssocID="{B9FB169D-C5F5-42FE-995D-174E5ED1E0A4}" presName="txShp" presStyleLbl="node1" presStyleIdx="2" presStyleCnt="3">
        <dgm:presLayoutVars>
          <dgm:bulletEnabled val="1"/>
        </dgm:presLayoutVars>
      </dgm:prSet>
      <dgm:spPr/>
      <dgm:t>
        <a:bodyPr/>
        <a:lstStyle/>
        <a:p>
          <a:endParaRPr lang="es-EC"/>
        </a:p>
      </dgm:t>
    </dgm:pt>
  </dgm:ptLst>
  <dgm:cxnLst>
    <dgm:cxn modelId="{B742C8B7-15E9-432F-ACB0-3A37CC68E3CD}" type="presOf" srcId="{B1323967-2B02-4A6B-A304-83FCA776D62B}" destId="{F755D303-9272-46B9-B0BE-EDD77DED7BE7}" srcOrd="0" destOrd="0" presId="urn:microsoft.com/office/officeart/2005/8/layout/vList3"/>
    <dgm:cxn modelId="{04D83FCE-B1B7-4D5A-891D-7A17288861C5}" type="presOf" srcId="{B9FB169D-C5F5-42FE-995D-174E5ED1E0A4}" destId="{47C15CB8-7E69-4AD0-978C-F9BAF694B50F}" srcOrd="0" destOrd="0" presId="urn:microsoft.com/office/officeart/2005/8/layout/vList3"/>
    <dgm:cxn modelId="{CFF9B682-13B4-430F-9B40-52E6FB2FDD4A}" srcId="{F3FEC59B-C751-48B8-A540-1E3CD8D2E40B}" destId="{53C0F490-B12E-436B-BA9C-0F9319B0F935}" srcOrd="1" destOrd="0" parTransId="{5C738873-A1D6-4B06-9BE2-F1981A931BC9}" sibTransId="{4667368F-2B6C-4902-9AB0-A0D99E030CD0}"/>
    <dgm:cxn modelId="{78C6B36F-44E4-4D0B-A0F9-A37A609BE104}" srcId="{F3FEC59B-C751-48B8-A540-1E3CD8D2E40B}" destId="{B9FB169D-C5F5-42FE-995D-174E5ED1E0A4}" srcOrd="2" destOrd="0" parTransId="{37FF4BDE-9058-4AEE-AD9E-37F3521E29C3}" sibTransId="{7EBC85E5-A2A2-455B-ABB7-4230578565A7}"/>
    <dgm:cxn modelId="{D9C16874-72E3-4E8A-83AE-C742555B5EE4}" type="presOf" srcId="{53C0F490-B12E-436B-BA9C-0F9319B0F935}" destId="{01E76FB0-CC45-4F4C-8773-4EF8615C5090}" srcOrd="0" destOrd="0" presId="urn:microsoft.com/office/officeart/2005/8/layout/vList3"/>
    <dgm:cxn modelId="{761E4279-20B6-4183-80D0-2A9F3D1E517D}" srcId="{F3FEC59B-C751-48B8-A540-1E3CD8D2E40B}" destId="{B1323967-2B02-4A6B-A304-83FCA776D62B}" srcOrd="0" destOrd="0" parTransId="{A4F05967-C940-499B-A951-07F93167FA06}" sibTransId="{79F48CA0-8A12-40C7-AAD1-12BF9DDE7098}"/>
    <dgm:cxn modelId="{02F1A66B-7342-48E2-8128-080E8F1C3993}" type="presOf" srcId="{F3FEC59B-C751-48B8-A540-1E3CD8D2E40B}" destId="{F81A1B68-348B-41B0-A0EE-68BE70D7B0A0}" srcOrd="0" destOrd="0" presId="urn:microsoft.com/office/officeart/2005/8/layout/vList3"/>
    <dgm:cxn modelId="{803AC12C-8C75-416D-966B-1355AB646FDF}" type="presParOf" srcId="{F81A1B68-348B-41B0-A0EE-68BE70D7B0A0}" destId="{00E24822-BAD2-4B29-894F-AC6D3FD1A095}" srcOrd="0" destOrd="0" presId="urn:microsoft.com/office/officeart/2005/8/layout/vList3"/>
    <dgm:cxn modelId="{4285A5A9-77C8-4BB1-9B3F-EEE96245C6D9}" type="presParOf" srcId="{00E24822-BAD2-4B29-894F-AC6D3FD1A095}" destId="{0FF177FC-69EE-4AAD-BC7F-EBE1904577BB}" srcOrd="0" destOrd="0" presId="urn:microsoft.com/office/officeart/2005/8/layout/vList3"/>
    <dgm:cxn modelId="{E80C61AA-FA8B-408A-B899-405C4852F669}" type="presParOf" srcId="{00E24822-BAD2-4B29-894F-AC6D3FD1A095}" destId="{F755D303-9272-46B9-B0BE-EDD77DED7BE7}" srcOrd="1" destOrd="0" presId="urn:microsoft.com/office/officeart/2005/8/layout/vList3"/>
    <dgm:cxn modelId="{B626FEB2-5378-4153-AE31-5A5CFE0C467E}" type="presParOf" srcId="{F81A1B68-348B-41B0-A0EE-68BE70D7B0A0}" destId="{6E8CCA68-5F72-46C7-A6F2-6775C4972E55}" srcOrd="1" destOrd="0" presId="urn:microsoft.com/office/officeart/2005/8/layout/vList3"/>
    <dgm:cxn modelId="{3AF68E20-3E8E-47C6-B879-34DC70F3A80B}" type="presParOf" srcId="{F81A1B68-348B-41B0-A0EE-68BE70D7B0A0}" destId="{7A63C571-734B-446D-963D-8E1ADA87A26D}" srcOrd="2" destOrd="0" presId="urn:microsoft.com/office/officeart/2005/8/layout/vList3"/>
    <dgm:cxn modelId="{E03D7CEB-9921-489A-9647-0E4901C9C133}" type="presParOf" srcId="{7A63C571-734B-446D-963D-8E1ADA87A26D}" destId="{6C3463FA-F2DB-4632-ACFC-9EA02B657C8C}" srcOrd="0" destOrd="0" presId="urn:microsoft.com/office/officeart/2005/8/layout/vList3"/>
    <dgm:cxn modelId="{BDE94B5E-B360-4C5A-A58C-C2B04836B5A3}" type="presParOf" srcId="{7A63C571-734B-446D-963D-8E1ADA87A26D}" destId="{01E76FB0-CC45-4F4C-8773-4EF8615C5090}" srcOrd="1" destOrd="0" presId="urn:microsoft.com/office/officeart/2005/8/layout/vList3"/>
    <dgm:cxn modelId="{7E53F1A4-358C-47B8-B3EB-2D9E73A3A12C}" type="presParOf" srcId="{F81A1B68-348B-41B0-A0EE-68BE70D7B0A0}" destId="{213ED31C-DDDA-438B-86A8-7EBF52409E31}" srcOrd="3" destOrd="0" presId="urn:microsoft.com/office/officeart/2005/8/layout/vList3"/>
    <dgm:cxn modelId="{3307D0A4-4953-4911-9638-2BDBA8C67D2F}" type="presParOf" srcId="{F81A1B68-348B-41B0-A0EE-68BE70D7B0A0}" destId="{7BF93C23-3772-4EB1-B651-621406BA52FD}" srcOrd="4" destOrd="0" presId="urn:microsoft.com/office/officeart/2005/8/layout/vList3"/>
    <dgm:cxn modelId="{783E352A-8626-4A41-AE4A-9D3A81E458A9}" type="presParOf" srcId="{7BF93C23-3772-4EB1-B651-621406BA52FD}" destId="{7ABD860F-886B-42A4-82C9-97A8F13DB088}" srcOrd="0" destOrd="0" presId="urn:microsoft.com/office/officeart/2005/8/layout/vList3"/>
    <dgm:cxn modelId="{E2A9B34F-2C2D-4584-9305-7DA9EEC204BC}" type="presParOf" srcId="{7BF93C23-3772-4EB1-B651-621406BA52FD}" destId="{47C15CB8-7E69-4AD0-978C-F9BAF694B50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210566-0AB3-469F-A5C9-C00F93655CF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F9AC0E28-C4FB-46EF-8B0E-CF8EECDF1254}">
      <dgm:prSet phldrT="[Texto]">
        <dgm:style>
          <a:lnRef idx="3">
            <a:schemeClr val="lt1"/>
          </a:lnRef>
          <a:fillRef idx="1">
            <a:schemeClr val="accent5"/>
          </a:fillRef>
          <a:effectRef idx="1">
            <a:schemeClr val="accent5"/>
          </a:effectRef>
          <a:fontRef idx="minor">
            <a:schemeClr val="lt1"/>
          </a:fontRef>
        </dgm:style>
      </dgm:prSet>
      <dgm:spPr/>
      <dgm:t>
        <a:bodyPr/>
        <a:lstStyle/>
        <a:p>
          <a:r>
            <a:rPr lang="es-EC" dirty="0" smtClean="0">
              <a:solidFill>
                <a:schemeClr val="tx1"/>
              </a:solidFill>
            </a:rPr>
            <a:t>Aplicar un instrumento de recolección de información para determinar el nivel de riesgo de fraude y cultura tributaria, sobre la información de los contribuyentes de los centros comerciales del norte de la ciudad de Quito.</a:t>
          </a:r>
          <a:endParaRPr lang="es-EC" dirty="0">
            <a:solidFill>
              <a:schemeClr val="tx1"/>
            </a:solidFill>
          </a:endParaRPr>
        </a:p>
      </dgm:t>
    </dgm:pt>
    <dgm:pt modelId="{B46CFB1E-38AA-4FBC-9380-D171B6F0B8D1}" type="parTrans" cxnId="{2F9B6BA8-261F-4400-B834-D88E4A93F777}">
      <dgm:prSet/>
      <dgm:spPr/>
      <dgm:t>
        <a:bodyPr/>
        <a:lstStyle/>
        <a:p>
          <a:endParaRPr lang="es-EC"/>
        </a:p>
      </dgm:t>
    </dgm:pt>
    <dgm:pt modelId="{77D0553E-259B-4D4D-A6A3-4DA2053FED8F}" type="sibTrans" cxnId="{2F9B6BA8-261F-4400-B834-D88E4A93F777}">
      <dgm:prSet/>
      <dgm:spPr/>
      <dgm:t>
        <a:bodyPr/>
        <a:lstStyle/>
        <a:p>
          <a:endParaRPr lang="es-EC"/>
        </a:p>
      </dgm:t>
    </dgm:pt>
    <dgm:pt modelId="{3F3D6CD9-5C8C-458D-BEB2-058C3E5BA52A}">
      <dgm:prSet phldrT="[Texto]" custT="1">
        <dgm:style>
          <a:lnRef idx="3">
            <a:schemeClr val="lt1"/>
          </a:lnRef>
          <a:fillRef idx="1">
            <a:schemeClr val="accent3"/>
          </a:fillRef>
          <a:effectRef idx="1">
            <a:schemeClr val="accent3"/>
          </a:effectRef>
          <a:fontRef idx="minor">
            <a:schemeClr val="lt1"/>
          </a:fontRef>
        </dgm:style>
      </dgm:prSet>
      <dgm:spPr/>
      <dgm:t>
        <a:bodyPr/>
        <a:lstStyle/>
        <a:p>
          <a:pPr>
            <a:lnSpc>
              <a:spcPct val="100000"/>
            </a:lnSpc>
          </a:pPr>
          <a:r>
            <a:rPr lang="es-EC" sz="1900" dirty="0" smtClean="0"/>
            <a:t>Determinar el nivel de cultura tributaria en los contribuyentes de los centros comerciales del norte de la ciudad de Quito</a:t>
          </a:r>
          <a:endParaRPr lang="es-EC" sz="1900" dirty="0"/>
        </a:p>
      </dgm:t>
    </dgm:pt>
    <dgm:pt modelId="{ED241F74-B62C-4C6F-A9FA-F09E3D66BBAD}" type="parTrans" cxnId="{BD02D95B-D391-4968-A949-962230D2970E}">
      <dgm:prSet/>
      <dgm:spPr/>
      <dgm:t>
        <a:bodyPr/>
        <a:lstStyle/>
        <a:p>
          <a:endParaRPr lang="es-EC"/>
        </a:p>
      </dgm:t>
    </dgm:pt>
    <dgm:pt modelId="{B082503E-0A9D-4738-B7DE-9C69AA83EEEC}" type="sibTrans" cxnId="{BD02D95B-D391-4968-A949-962230D2970E}">
      <dgm:prSet/>
      <dgm:spPr/>
      <dgm:t>
        <a:bodyPr/>
        <a:lstStyle/>
        <a:p>
          <a:endParaRPr lang="es-EC"/>
        </a:p>
      </dgm:t>
    </dgm:pt>
    <dgm:pt modelId="{3F957335-2458-4A6D-B74D-426B7DE7E44C}">
      <dgm:prSet phldrT="[Texto]" custT="1">
        <dgm:style>
          <a:lnRef idx="3">
            <a:schemeClr val="lt1"/>
          </a:lnRef>
          <a:fillRef idx="1">
            <a:schemeClr val="accent3"/>
          </a:fillRef>
          <a:effectRef idx="1">
            <a:schemeClr val="accent3"/>
          </a:effectRef>
          <a:fontRef idx="minor">
            <a:schemeClr val="lt1"/>
          </a:fontRef>
        </dgm:style>
      </dgm:prSet>
      <dgm:spPr/>
      <dgm:t>
        <a:bodyPr/>
        <a:lstStyle/>
        <a:p>
          <a:pPr>
            <a:lnSpc>
              <a:spcPct val="100000"/>
            </a:lnSpc>
          </a:pPr>
          <a:r>
            <a:rPr lang="es-EC" sz="1900" dirty="0" smtClean="0"/>
            <a:t>Determinar el nivel de riesgo de fraude en los contribuyentes de los centros comerciales del norte de la ciudad de Quito.</a:t>
          </a:r>
          <a:endParaRPr lang="es-EC" sz="1900" dirty="0"/>
        </a:p>
      </dgm:t>
    </dgm:pt>
    <dgm:pt modelId="{5670A316-047A-49B9-B424-9A77BA88F59E}" type="parTrans" cxnId="{B1237E28-D158-4F12-BBA0-D89A1B5FD086}">
      <dgm:prSet/>
      <dgm:spPr/>
      <dgm:t>
        <a:bodyPr/>
        <a:lstStyle/>
        <a:p>
          <a:endParaRPr lang="es-EC"/>
        </a:p>
      </dgm:t>
    </dgm:pt>
    <dgm:pt modelId="{987A61EE-9C29-41B9-9930-AA2FFEE0BD2E}" type="sibTrans" cxnId="{B1237E28-D158-4F12-BBA0-D89A1B5FD086}">
      <dgm:prSet/>
      <dgm:spPr/>
      <dgm:t>
        <a:bodyPr/>
        <a:lstStyle/>
        <a:p>
          <a:endParaRPr lang="es-EC"/>
        </a:p>
      </dgm:t>
    </dgm:pt>
    <dgm:pt modelId="{7A8DE230-68CF-4897-B834-4CEC69F4304A}">
      <dgm:prSet phldrT="[Texto]" custT="1">
        <dgm:style>
          <a:lnRef idx="3">
            <a:schemeClr val="lt1"/>
          </a:lnRef>
          <a:fillRef idx="1">
            <a:schemeClr val="accent3"/>
          </a:fillRef>
          <a:effectRef idx="1">
            <a:schemeClr val="accent3"/>
          </a:effectRef>
          <a:fontRef idx="minor">
            <a:schemeClr val="lt1"/>
          </a:fontRef>
        </dgm:style>
      </dgm:prSet>
      <dgm:spPr/>
      <dgm:t>
        <a:bodyPr/>
        <a:lstStyle/>
        <a:p>
          <a:pPr>
            <a:lnSpc>
              <a:spcPct val="100000"/>
            </a:lnSpc>
          </a:pPr>
          <a:r>
            <a:rPr lang="es-EC" sz="1900" dirty="0" smtClean="0"/>
            <a:t>Analizar la relación entre las variables riego de fraude y cultura tributaria</a:t>
          </a:r>
          <a:endParaRPr lang="es-EC" sz="1900" dirty="0"/>
        </a:p>
      </dgm:t>
    </dgm:pt>
    <dgm:pt modelId="{B47ABA81-095E-4C4D-AD8D-4F4E4E2BD786}" type="parTrans" cxnId="{ED73DCBB-AAA8-494E-A8EB-5EC43FF28F48}">
      <dgm:prSet/>
      <dgm:spPr/>
      <dgm:t>
        <a:bodyPr/>
        <a:lstStyle/>
        <a:p>
          <a:endParaRPr lang="es-EC"/>
        </a:p>
      </dgm:t>
    </dgm:pt>
    <dgm:pt modelId="{B70F6918-80C8-4173-9563-F35EAEE0B92C}" type="sibTrans" cxnId="{ED73DCBB-AAA8-494E-A8EB-5EC43FF28F48}">
      <dgm:prSet/>
      <dgm:spPr/>
      <dgm:t>
        <a:bodyPr/>
        <a:lstStyle/>
        <a:p>
          <a:endParaRPr lang="es-EC"/>
        </a:p>
      </dgm:t>
    </dgm:pt>
    <dgm:pt modelId="{36AE1B80-4F86-4CA2-A560-9DCCB352C429}" type="pres">
      <dgm:prSet presAssocID="{52210566-0AB3-469F-A5C9-C00F93655CF5}" presName="Name0" presStyleCnt="0">
        <dgm:presLayoutVars>
          <dgm:dir/>
          <dgm:animLvl val="lvl"/>
          <dgm:resizeHandles/>
        </dgm:presLayoutVars>
      </dgm:prSet>
      <dgm:spPr/>
      <dgm:t>
        <a:bodyPr/>
        <a:lstStyle/>
        <a:p>
          <a:endParaRPr lang="es-EC"/>
        </a:p>
      </dgm:t>
    </dgm:pt>
    <dgm:pt modelId="{6201D9EE-05F3-4C55-B9B7-9A53139994E7}" type="pres">
      <dgm:prSet presAssocID="{F9AC0E28-C4FB-46EF-8B0E-CF8EECDF1254}" presName="linNode" presStyleCnt="0"/>
      <dgm:spPr/>
    </dgm:pt>
    <dgm:pt modelId="{6841C116-15FA-43EC-9C96-8DDDC84D7E76}" type="pres">
      <dgm:prSet presAssocID="{F9AC0E28-C4FB-46EF-8B0E-CF8EECDF1254}" presName="parentShp" presStyleLbl="node1" presStyleIdx="0" presStyleCnt="1">
        <dgm:presLayoutVars>
          <dgm:bulletEnabled val="1"/>
        </dgm:presLayoutVars>
      </dgm:prSet>
      <dgm:spPr/>
      <dgm:t>
        <a:bodyPr/>
        <a:lstStyle/>
        <a:p>
          <a:endParaRPr lang="es-EC"/>
        </a:p>
      </dgm:t>
    </dgm:pt>
    <dgm:pt modelId="{AA380159-61D1-47BD-9040-63E817FC2ACB}" type="pres">
      <dgm:prSet presAssocID="{F9AC0E28-C4FB-46EF-8B0E-CF8EECDF1254}" presName="childShp" presStyleLbl="bgAccFollowNode1" presStyleIdx="0" presStyleCnt="1">
        <dgm:presLayoutVars>
          <dgm:bulletEnabled val="1"/>
        </dgm:presLayoutVars>
      </dgm:prSet>
      <dgm:spPr/>
      <dgm:t>
        <a:bodyPr/>
        <a:lstStyle/>
        <a:p>
          <a:endParaRPr lang="es-EC"/>
        </a:p>
      </dgm:t>
    </dgm:pt>
  </dgm:ptLst>
  <dgm:cxnLst>
    <dgm:cxn modelId="{ED73DCBB-AAA8-494E-A8EB-5EC43FF28F48}" srcId="{F9AC0E28-C4FB-46EF-8B0E-CF8EECDF1254}" destId="{7A8DE230-68CF-4897-B834-4CEC69F4304A}" srcOrd="2" destOrd="0" parTransId="{B47ABA81-095E-4C4D-AD8D-4F4E4E2BD786}" sibTransId="{B70F6918-80C8-4173-9563-F35EAEE0B92C}"/>
    <dgm:cxn modelId="{2C25FACE-AD91-4C4C-8D32-DF1030EB9463}" type="presOf" srcId="{52210566-0AB3-469F-A5C9-C00F93655CF5}" destId="{36AE1B80-4F86-4CA2-A560-9DCCB352C429}" srcOrd="0" destOrd="0" presId="urn:microsoft.com/office/officeart/2005/8/layout/vList6"/>
    <dgm:cxn modelId="{2F9B6BA8-261F-4400-B834-D88E4A93F777}" srcId="{52210566-0AB3-469F-A5C9-C00F93655CF5}" destId="{F9AC0E28-C4FB-46EF-8B0E-CF8EECDF1254}" srcOrd="0" destOrd="0" parTransId="{B46CFB1E-38AA-4FBC-9380-D171B6F0B8D1}" sibTransId="{77D0553E-259B-4D4D-A6A3-4DA2053FED8F}"/>
    <dgm:cxn modelId="{2F44FE96-3CF2-4B9F-930C-6ECF41F4E5A9}" type="presOf" srcId="{3F3D6CD9-5C8C-458D-BEB2-058C3E5BA52A}" destId="{AA380159-61D1-47BD-9040-63E817FC2ACB}" srcOrd="0" destOrd="0" presId="urn:microsoft.com/office/officeart/2005/8/layout/vList6"/>
    <dgm:cxn modelId="{1C50D604-FC84-48D9-A029-BC57A8703FA8}" type="presOf" srcId="{F9AC0E28-C4FB-46EF-8B0E-CF8EECDF1254}" destId="{6841C116-15FA-43EC-9C96-8DDDC84D7E76}" srcOrd="0" destOrd="0" presId="urn:microsoft.com/office/officeart/2005/8/layout/vList6"/>
    <dgm:cxn modelId="{44341408-5BB8-4BA0-987B-295C4E357E7D}" type="presOf" srcId="{3F957335-2458-4A6D-B74D-426B7DE7E44C}" destId="{AA380159-61D1-47BD-9040-63E817FC2ACB}" srcOrd="0" destOrd="1" presId="urn:microsoft.com/office/officeart/2005/8/layout/vList6"/>
    <dgm:cxn modelId="{8F7B8178-C867-45F1-8763-38B81BD057D4}" type="presOf" srcId="{7A8DE230-68CF-4897-B834-4CEC69F4304A}" destId="{AA380159-61D1-47BD-9040-63E817FC2ACB}" srcOrd="0" destOrd="2" presId="urn:microsoft.com/office/officeart/2005/8/layout/vList6"/>
    <dgm:cxn modelId="{BD02D95B-D391-4968-A949-962230D2970E}" srcId="{F9AC0E28-C4FB-46EF-8B0E-CF8EECDF1254}" destId="{3F3D6CD9-5C8C-458D-BEB2-058C3E5BA52A}" srcOrd="0" destOrd="0" parTransId="{ED241F74-B62C-4C6F-A9FA-F09E3D66BBAD}" sibTransId="{B082503E-0A9D-4738-B7DE-9C69AA83EEEC}"/>
    <dgm:cxn modelId="{B1237E28-D158-4F12-BBA0-D89A1B5FD086}" srcId="{F9AC0E28-C4FB-46EF-8B0E-CF8EECDF1254}" destId="{3F957335-2458-4A6D-B74D-426B7DE7E44C}" srcOrd="1" destOrd="0" parTransId="{5670A316-047A-49B9-B424-9A77BA88F59E}" sibTransId="{987A61EE-9C29-41B9-9930-AA2FFEE0BD2E}"/>
    <dgm:cxn modelId="{F3B5C5BE-BE67-4B22-BEDC-6EF68547AA7A}" type="presParOf" srcId="{36AE1B80-4F86-4CA2-A560-9DCCB352C429}" destId="{6201D9EE-05F3-4C55-B9B7-9A53139994E7}" srcOrd="0" destOrd="0" presId="urn:microsoft.com/office/officeart/2005/8/layout/vList6"/>
    <dgm:cxn modelId="{015958B6-0F39-4DE6-A832-4F5CBDFB42E3}" type="presParOf" srcId="{6201D9EE-05F3-4C55-B9B7-9A53139994E7}" destId="{6841C116-15FA-43EC-9C96-8DDDC84D7E76}" srcOrd="0" destOrd="0" presId="urn:microsoft.com/office/officeart/2005/8/layout/vList6"/>
    <dgm:cxn modelId="{74D4ABD2-B155-499D-9695-749A428AC6F7}" type="presParOf" srcId="{6201D9EE-05F3-4C55-B9B7-9A53139994E7}" destId="{AA380159-61D1-47BD-9040-63E817FC2AC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88C3D9-7B45-48FF-8892-0F483537C02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B71AA0B2-CDA1-4177-83DA-AC8EE8432EE1}">
      <dgm:prSet phldrT="[Texto]"/>
      <dgm:spPr/>
      <dgm:t>
        <a:bodyPr/>
        <a:lstStyle/>
        <a:p>
          <a:r>
            <a:rPr lang="es-EC" dirty="0" smtClean="0"/>
            <a:t>Nula</a:t>
          </a:r>
          <a:endParaRPr lang="es-EC" dirty="0"/>
        </a:p>
      </dgm:t>
    </dgm:pt>
    <dgm:pt modelId="{BDC9BC39-7EB5-49AA-985D-B8D40A9EE55F}" type="parTrans" cxnId="{083C1E41-59AB-46F9-A4A0-76862125A627}">
      <dgm:prSet/>
      <dgm:spPr/>
      <dgm:t>
        <a:bodyPr/>
        <a:lstStyle/>
        <a:p>
          <a:endParaRPr lang="es-EC"/>
        </a:p>
      </dgm:t>
    </dgm:pt>
    <dgm:pt modelId="{12B574C0-8835-4D9E-B6CE-014813293D73}" type="sibTrans" cxnId="{083C1E41-59AB-46F9-A4A0-76862125A627}">
      <dgm:prSet/>
      <dgm:spPr/>
      <dgm:t>
        <a:bodyPr/>
        <a:lstStyle/>
        <a:p>
          <a:endParaRPr lang="es-EC"/>
        </a:p>
      </dgm:t>
    </dgm:pt>
    <dgm:pt modelId="{5FD1CA4B-C7F7-4272-A214-E2DB90828FDE}">
      <dgm:prSet phldrT="[Texto]"/>
      <dgm:spPr/>
      <dgm:t>
        <a:bodyPr/>
        <a:lstStyle/>
        <a:p>
          <a:r>
            <a:rPr lang="es-EC" dirty="0" smtClean="0"/>
            <a:t>No existe relación entre el riesgo de fraude y la cultura tributaria en los contribuyentes.</a:t>
          </a:r>
          <a:endParaRPr lang="es-EC" dirty="0"/>
        </a:p>
      </dgm:t>
    </dgm:pt>
    <dgm:pt modelId="{D436E17A-9048-45FE-9ACB-4BBE4A8F5C3C}" type="parTrans" cxnId="{ACDB9C9F-325E-4B91-944C-AF8751E11F88}">
      <dgm:prSet/>
      <dgm:spPr/>
      <dgm:t>
        <a:bodyPr/>
        <a:lstStyle/>
        <a:p>
          <a:endParaRPr lang="es-EC"/>
        </a:p>
      </dgm:t>
    </dgm:pt>
    <dgm:pt modelId="{08D43668-3637-48DC-B9EE-F928C38F49BA}" type="sibTrans" cxnId="{ACDB9C9F-325E-4B91-944C-AF8751E11F88}">
      <dgm:prSet/>
      <dgm:spPr/>
      <dgm:t>
        <a:bodyPr/>
        <a:lstStyle/>
        <a:p>
          <a:endParaRPr lang="es-EC"/>
        </a:p>
      </dgm:t>
    </dgm:pt>
    <dgm:pt modelId="{1148EEAB-7DC1-4DC6-BABF-E41701E83C58}">
      <dgm:prSet phldrT="[Texto]"/>
      <dgm:spPr/>
      <dgm:t>
        <a:bodyPr/>
        <a:lstStyle/>
        <a:p>
          <a:r>
            <a:rPr lang="es-EC" dirty="0" smtClean="0"/>
            <a:t>Alternativa</a:t>
          </a:r>
          <a:endParaRPr lang="es-EC" dirty="0"/>
        </a:p>
      </dgm:t>
    </dgm:pt>
    <dgm:pt modelId="{9A20721F-0266-4DA5-AD8E-201291C2EFDC}" type="parTrans" cxnId="{4A6BB5A2-30B5-45D5-90FC-FD2532D01C17}">
      <dgm:prSet/>
      <dgm:spPr/>
      <dgm:t>
        <a:bodyPr/>
        <a:lstStyle/>
        <a:p>
          <a:endParaRPr lang="es-EC"/>
        </a:p>
      </dgm:t>
    </dgm:pt>
    <dgm:pt modelId="{FF41387D-3BF3-4FE5-8326-1B9D77C35BCF}" type="sibTrans" cxnId="{4A6BB5A2-30B5-45D5-90FC-FD2532D01C17}">
      <dgm:prSet/>
      <dgm:spPr/>
      <dgm:t>
        <a:bodyPr/>
        <a:lstStyle/>
        <a:p>
          <a:endParaRPr lang="es-EC"/>
        </a:p>
      </dgm:t>
    </dgm:pt>
    <dgm:pt modelId="{C6E35709-0F3C-44DF-B0E9-9DC5B0EFB75A}">
      <dgm:prSet phldrT="[Texto]"/>
      <dgm:spPr/>
      <dgm:t>
        <a:bodyPr/>
        <a:lstStyle/>
        <a:p>
          <a:r>
            <a:rPr lang="es-EC" dirty="0" smtClean="0"/>
            <a:t>Si existe relación entre el riesgo de fraude y la cultura tributaria en los contribuyentes.</a:t>
          </a:r>
          <a:endParaRPr lang="es-EC" dirty="0"/>
        </a:p>
      </dgm:t>
    </dgm:pt>
    <dgm:pt modelId="{3076C837-4558-46B9-BC72-E120555DC9A6}" type="parTrans" cxnId="{AD6ECC6D-74CB-483C-AE6B-AE27B92DC79B}">
      <dgm:prSet/>
      <dgm:spPr/>
      <dgm:t>
        <a:bodyPr/>
        <a:lstStyle/>
        <a:p>
          <a:endParaRPr lang="es-EC"/>
        </a:p>
      </dgm:t>
    </dgm:pt>
    <dgm:pt modelId="{46D1D141-866E-4AC7-8BE3-114FFA88F618}" type="sibTrans" cxnId="{AD6ECC6D-74CB-483C-AE6B-AE27B92DC79B}">
      <dgm:prSet/>
      <dgm:spPr/>
      <dgm:t>
        <a:bodyPr/>
        <a:lstStyle/>
        <a:p>
          <a:endParaRPr lang="es-EC"/>
        </a:p>
      </dgm:t>
    </dgm:pt>
    <dgm:pt modelId="{D3B5B606-C560-45B4-B9F1-75FD1F169D3D}" type="pres">
      <dgm:prSet presAssocID="{0188C3D9-7B45-48FF-8892-0F483537C020}" presName="diagram" presStyleCnt="0">
        <dgm:presLayoutVars>
          <dgm:chPref val="1"/>
          <dgm:dir/>
          <dgm:animOne val="branch"/>
          <dgm:animLvl val="lvl"/>
          <dgm:resizeHandles/>
        </dgm:presLayoutVars>
      </dgm:prSet>
      <dgm:spPr/>
      <dgm:t>
        <a:bodyPr/>
        <a:lstStyle/>
        <a:p>
          <a:endParaRPr lang="es-EC"/>
        </a:p>
      </dgm:t>
    </dgm:pt>
    <dgm:pt modelId="{C15696A2-71BA-45FE-A364-4263E0C78E90}" type="pres">
      <dgm:prSet presAssocID="{B71AA0B2-CDA1-4177-83DA-AC8EE8432EE1}" presName="root" presStyleCnt="0"/>
      <dgm:spPr/>
    </dgm:pt>
    <dgm:pt modelId="{4C467D5C-E8FF-4B5A-8836-1AC8ED3F216D}" type="pres">
      <dgm:prSet presAssocID="{B71AA0B2-CDA1-4177-83DA-AC8EE8432EE1}" presName="rootComposite" presStyleCnt="0"/>
      <dgm:spPr/>
    </dgm:pt>
    <dgm:pt modelId="{D593A3B7-617C-4E4A-8BE3-87EB9D75BF23}" type="pres">
      <dgm:prSet presAssocID="{B71AA0B2-CDA1-4177-83DA-AC8EE8432EE1}" presName="rootText" presStyleLbl="node1" presStyleIdx="0" presStyleCnt="2" custScaleY="58304"/>
      <dgm:spPr/>
      <dgm:t>
        <a:bodyPr/>
        <a:lstStyle/>
        <a:p>
          <a:endParaRPr lang="es-EC"/>
        </a:p>
      </dgm:t>
    </dgm:pt>
    <dgm:pt modelId="{DEBD6E52-3029-4EBA-9ADD-5867E9184B77}" type="pres">
      <dgm:prSet presAssocID="{B71AA0B2-CDA1-4177-83DA-AC8EE8432EE1}" presName="rootConnector" presStyleLbl="node1" presStyleIdx="0" presStyleCnt="2"/>
      <dgm:spPr/>
      <dgm:t>
        <a:bodyPr/>
        <a:lstStyle/>
        <a:p>
          <a:endParaRPr lang="es-EC"/>
        </a:p>
      </dgm:t>
    </dgm:pt>
    <dgm:pt modelId="{45F2F7CB-7E43-41C1-B601-9B234CC09CB0}" type="pres">
      <dgm:prSet presAssocID="{B71AA0B2-CDA1-4177-83DA-AC8EE8432EE1}" presName="childShape" presStyleCnt="0"/>
      <dgm:spPr/>
    </dgm:pt>
    <dgm:pt modelId="{1FE6478E-6401-463D-8530-5F6AF5158EB8}" type="pres">
      <dgm:prSet presAssocID="{D436E17A-9048-45FE-9ACB-4BBE4A8F5C3C}" presName="Name13" presStyleLbl="parChTrans1D2" presStyleIdx="0" presStyleCnt="2"/>
      <dgm:spPr/>
      <dgm:t>
        <a:bodyPr/>
        <a:lstStyle/>
        <a:p>
          <a:endParaRPr lang="es-EC"/>
        </a:p>
      </dgm:t>
    </dgm:pt>
    <dgm:pt modelId="{1FE6C42A-E5F6-46C3-B3AE-5B9224DEBA8D}" type="pres">
      <dgm:prSet presAssocID="{5FD1CA4B-C7F7-4272-A214-E2DB90828FDE}" presName="childText" presStyleLbl="bgAcc1" presStyleIdx="0" presStyleCnt="2">
        <dgm:presLayoutVars>
          <dgm:bulletEnabled val="1"/>
        </dgm:presLayoutVars>
      </dgm:prSet>
      <dgm:spPr/>
      <dgm:t>
        <a:bodyPr/>
        <a:lstStyle/>
        <a:p>
          <a:endParaRPr lang="es-EC"/>
        </a:p>
      </dgm:t>
    </dgm:pt>
    <dgm:pt modelId="{0071D32D-317C-447C-8B5F-D0F79BA8BFC8}" type="pres">
      <dgm:prSet presAssocID="{1148EEAB-7DC1-4DC6-BABF-E41701E83C58}" presName="root" presStyleCnt="0"/>
      <dgm:spPr/>
    </dgm:pt>
    <dgm:pt modelId="{8D86AA06-95BE-4863-91EA-F9168D64446B}" type="pres">
      <dgm:prSet presAssocID="{1148EEAB-7DC1-4DC6-BABF-E41701E83C58}" presName="rootComposite" presStyleCnt="0"/>
      <dgm:spPr/>
    </dgm:pt>
    <dgm:pt modelId="{327F1493-81FD-4906-A1DD-9C210D5AC565}" type="pres">
      <dgm:prSet presAssocID="{1148EEAB-7DC1-4DC6-BABF-E41701E83C58}" presName="rootText" presStyleLbl="node1" presStyleIdx="1" presStyleCnt="2" custScaleY="58304"/>
      <dgm:spPr/>
      <dgm:t>
        <a:bodyPr/>
        <a:lstStyle/>
        <a:p>
          <a:endParaRPr lang="es-EC"/>
        </a:p>
      </dgm:t>
    </dgm:pt>
    <dgm:pt modelId="{5B4AFB7F-4B6B-48B8-B470-6383CD73BE5B}" type="pres">
      <dgm:prSet presAssocID="{1148EEAB-7DC1-4DC6-BABF-E41701E83C58}" presName="rootConnector" presStyleLbl="node1" presStyleIdx="1" presStyleCnt="2"/>
      <dgm:spPr/>
      <dgm:t>
        <a:bodyPr/>
        <a:lstStyle/>
        <a:p>
          <a:endParaRPr lang="es-EC"/>
        </a:p>
      </dgm:t>
    </dgm:pt>
    <dgm:pt modelId="{95233FF7-E950-4369-90C3-C37588920335}" type="pres">
      <dgm:prSet presAssocID="{1148EEAB-7DC1-4DC6-BABF-E41701E83C58}" presName="childShape" presStyleCnt="0"/>
      <dgm:spPr/>
    </dgm:pt>
    <dgm:pt modelId="{A7B7EB05-F6CE-4ED5-9208-AA530D0DC437}" type="pres">
      <dgm:prSet presAssocID="{3076C837-4558-46B9-BC72-E120555DC9A6}" presName="Name13" presStyleLbl="parChTrans1D2" presStyleIdx="1" presStyleCnt="2"/>
      <dgm:spPr/>
      <dgm:t>
        <a:bodyPr/>
        <a:lstStyle/>
        <a:p>
          <a:endParaRPr lang="es-EC"/>
        </a:p>
      </dgm:t>
    </dgm:pt>
    <dgm:pt modelId="{B4AC4CBF-F4C1-42DE-A4AC-9070BD0E0B11}" type="pres">
      <dgm:prSet presAssocID="{C6E35709-0F3C-44DF-B0E9-9DC5B0EFB75A}" presName="childText" presStyleLbl="bgAcc1" presStyleIdx="1" presStyleCnt="2">
        <dgm:presLayoutVars>
          <dgm:bulletEnabled val="1"/>
        </dgm:presLayoutVars>
      </dgm:prSet>
      <dgm:spPr/>
      <dgm:t>
        <a:bodyPr/>
        <a:lstStyle/>
        <a:p>
          <a:endParaRPr lang="es-EC"/>
        </a:p>
      </dgm:t>
    </dgm:pt>
  </dgm:ptLst>
  <dgm:cxnLst>
    <dgm:cxn modelId="{AD6ECC6D-74CB-483C-AE6B-AE27B92DC79B}" srcId="{1148EEAB-7DC1-4DC6-BABF-E41701E83C58}" destId="{C6E35709-0F3C-44DF-B0E9-9DC5B0EFB75A}" srcOrd="0" destOrd="0" parTransId="{3076C837-4558-46B9-BC72-E120555DC9A6}" sibTransId="{46D1D141-866E-4AC7-8BE3-114FFA88F618}"/>
    <dgm:cxn modelId="{083C1E41-59AB-46F9-A4A0-76862125A627}" srcId="{0188C3D9-7B45-48FF-8892-0F483537C020}" destId="{B71AA0B2-CDA1-4177-83DA-AC8EE8432EE1}" srcOrd="0" destOrd="0" parTransId="{BDC9BC39-7EB5-49AA-985D-B8D40A9EE55F}" sibTransId="{12B574C0-8835-4D9E-B6CE-014813293D73}"/>
    <dgm:cxn modelId="{7C81F29D-3814-4D93-AC46-594F3131AB21}" type="presOf" srcId="{3076C837-4558-46B9-BC72-E120555DC9A6}" destId="{A7B7EB05-F6CE-4ED5-9208-AA530D0DC437}" srcOrd="0" destOrd="0" presId="urn:microsoft.com/office/officeart/2005/8/layout/hierarchy3"/>
    <dgm:cxn modelId="{49DFA6FE-C82F-4928-AE4C-FC6B38998744}" type="presOf" srcId="{0188C3D9-7B45-48FF-8892-0F483537C020}" destId="{D3B5B606-C560-45B4-B9F1-75FD1F169D3D}" srcOrd="0" destOrd="0" presId="urn:microsoft.com/office/officeart/2005/8/layout/hierarchy3"/>
    <dgm:cxn modelId="{918392AA-B680-4A60-9D1A-66AF735DFCB7}" type="presOf" srcId="{1148EEAB-7DC1-4DC6-BABF-E41701E83C58}" destId="{327F1493-81FD-4906-A1DD-9C210D5AC565}" srcOrd="0" destOrd="0" presId="urn:microsoft.com/office/officeart/2005/8/layout/hierarchy3"/>
    <dgm:cxn modelId="{FB528194-E75C-43ED-84AE-F6275807CD11}" type="presOf" srcId="{D436E17A-9048-45FE-9ACB-4BBE4A8F5C3C}" destId="{1FE6478E-6401-463D-8530-5F6AF5158EB8}" srcOrd="0" destOrd="0" presId="urn:microsoft.com/office/officeart/2005/8/layout/hierarchy3"/>
    <dgm:cxn modelId="{567C9729-7F2B-469A-8DB4-671C88665C8D}" type="presOf" srcId="{5FD1CA4B-C7F7-4272-A214-E2DB90828FDE}" destId="{1FE6C42A-E5F6-46C3-B3AE-5B9224DEBA8D}" srcOrd="0" destOrd="0" presId="urn:microsoft.com/office/officeart/2005/8/layout/hierarchy3"/>
    <dgm:cxn modelId="{C350ECBA-6F5E-432A-91B7-5183017A1B30}" type="presOf" srcId="{1148EEAB-7DC1-4DC6-BABF-E41701E83C58}" destId="{5B4AFB7F-4B6B-48B8-B470-6383CD73BE5B}" srcOrd="1" destOrd="0" presId="urn:microsoft.com/office/officeart/2005/8/layout/hierarchy3"/>
    <dgm:cxn modelId="{4A6BB5A2-30B5-45D5-90FC-FD2532D01C17}" srcId="{0188C3D9-7B45-48FF-8892-0F483537C020}" destId="{1148EEAB-7DC1-4DC6-BABF-E41701E83C58}" srcOrd="1" destOrd="0" parTransId="{9A20721F-0266-4DA5-AD8E-201291C2EFDC}" sibTransId="{FF41387D-3BF3-4FE5-8326-1B9D77C35BCF}"/>
    <dgm:cxn modelId="{6C1EDB84-983D-47F0-A313-1074A14A3733}" type="presOf" srcId="{B71AA0B2-CDA1-4177-83DA-AC8EE8432EE1}" destId="{D593A3B7-617C-4E4A-8BE3-87EB9D75BF23}" srcOrd="0" destOrd="0" presId="urn:microsoft.com/office/officeart/2005/8/layout/hierarchy3"/>
    <dgm:cxn modelId="{ACDB9C9F-325E-4B91-944C-AF8751E11F88}" srcId="{B71AA0B2-CDA1-4177-83DA-AC8EE8432EE1}" destId="{5FD1CA4B-C7F7-4272-A214-E2DB90828FDE}" srcOrd="0" destOrd="0" parTransId="{D436E17A-9048-45FE-9ACB-4BBE4A8F5C3C}" sibTransId="{08D43668-3637-48DC-B9EE-F928C38F49BA}"/>
    <dgm:cxn modelId="{62FCE260-5421-40C6-BB52-3209CC10A949}" type="presOf" srcId="{C6E35709-0F3C-44DF-B0E9-9DC5B0EFB75A}" destId="{B4AC4CBF-F4C1-42DE-A4AC-9070BD0E0B11}" srcOrd="0" destOrd="0" presId="urn:microsoft.com/office/officeart/2005/8/layout/hierarchy3"/>
    <dgm:cxn modelId="{C1A2B080-3C64-4C0C-A5D9-A59E4D0ACB28}" type="presOf" srcId="{B71AA0B2-CDA1-4177-83DA-AC8EE8432EE1}" destId="{DEBD6E52-3029-4EBA-9ADD-5867E9184B77}" srcOrd="1" destOrd="0" presId="urn:microsoft.com/office/officeart/2005/8/layout/hierarchy3"/>
    <dgm:cxn modelId="{BC3718E4-C5BF-482A-97BD-CAA3DDCEAD00}" type="presParOf" srcId="{D3B5B606-C560-45B4-B9F1-75FD1F169D3D}" destId="{C15696A2-71BA-45FE-A364-4263E0C78E90}" srcOrd="0" destOrd="0" presId="urn:microsoft.com/office/officeart/2005/8/layout/hierarchy3"/>
    <dgm:cxn modelId="{C1D2C622-7159-4295-A518-5D3735611F24}" type="presParOf" srcId="{C15696A2-71BA-45FE-A364-4263E0C78E90}" destId="{4C467D5C-E8FF-4B5A-8836-1AC8ED3F216D}" srcOrd="0" destOrd="0" presId="urn:microsoft.com/office/officeart/2005/8/layout/hierarchy3"/>
    <dgm:cxn modelId="{74CD6926-2473-40B1-B656-46309F7DA541}" type="presParOf" srcId="{4C467D5C-E8FF-4B5A-8836-1AC8ED3F216D}" destId="{D593A3B7-617C-4E4A-8BE3-87EB9D75BF23}" srcOrd="0" destOrd="0" presId="urn:microsoft.com/office/officeart/2005/8/layout/hierarchy3"/>
    <dgm:cxn modelId="{8B990392-AD34-46DD-8E26-46B7247F5D86}" type="presParOf" srcId="{4C467D5C-E8FF-4B5A-8836-1AC8ED3F216D}" destId="{DEBD6E52-3029-4EBA-9ADD-5867E9184B77}" srcOrd="1" destOrd="0" presId="urn:microsoft.com/office/officeart/2005/8/layout/hierarchy3"/>
    <dgm:cxn modelId="{878264EC-DFFA-437E-A7B4-E149EFC7CD2B}" type="presParOf" srcId="{C15696A2-71BA-45FE-A364-4263E0C78E90}" destId="{45F2F7CB-7E43-41C1-B601-9B234CC09CB0}" srcOrd="1" destOrd="0" presId="urn:microsoft.com/office/officeart/2005/8/layout/hierarchy3"/>
    <dgm:cxn modelId="{AF532ACC-97A1-4F9A-AE4F-F678C86E578A}" type="presParOf" srcId="{45F2F7CB-7E43-41C1-B601-9B234CC09CB0}" destId="{1FE6478E-6401-463D-8530-5F6AF5158EB8}" srcOrd="0" destOrd="0" presId="urn:microsoft.com/office/officeart/2005/8/layout/hierarchy3"/>
    <dgm:cxn modelId="{427AF8AF-B352-4CBA-B0AF-A505A3208E30}" type="presParOf" srcId="{45F2F7CB-7E43-41C1-B601-9B234CC09CB0}" destId="{1FE6C42A-E5F6-46C3-B3AE-5B9224DEBA8D}" srcOrd="1" destOrd="0" presId="urn:microsoft.com/office/officeart/2005/8/layout/hierarchy3"/>
    <dgm:cxn modelId="{23CA0D93-76AA-4603-8CAB-726CC3D45D91}" type="presParOf" srcId="{D3B5B606-C560-45B4-B9F1-75FD1F169D3D}" destId="{0071D32D-317C-447C-8B5F-D0F79BA8BFC8}" srcOrd="1" destOrd="0" presId="urn:microsoft.com/office/officeart/2005/8/layout/hierarchy3"/>
    <dgm:cxn modelId="{53E9CD1D-B8E0-469A-B495-B7566D6876F9}" type="presParOf" srcId="{0071D32D-317C-447C-8B5F-D0F79BA8BFC8}" destId="{8D86AA06-95BE-4863-91EA-F9168D64446B}" srcOrd="0" destOrd="0" presId="urn:microsoft.com/office/officeart/2005/8/layout/hierarchy3"/>
    <dgm:cxn modelId="{6CC3A21F-6599-4C56-A9F5-899615803E65}" type="presParOf" srcId="{8D86AA06-95BE-4863-91EA-F9168D64446B}" destId="{327F1493-81FD-4906-A1DD-9C210D5AC565}" srcOrd="0" destOrd="0" presId="urn:microsoft.com/office/officeart/2005/8/layout/hierarchy3"/>
    <dgm:cxn modelId="{76382B86-7C4E-4ED1-9F1D-1DD6EB8B04C1}" type="presParOf" srcId="{8D86AA06-95BE-4863-91EA-F9168D64446B}" destId="{5B4AFB7F-4B6B-48B8-B470-6383CD73BE5B}" srcOrd="1" destOrd="0" presId="urn:microsoft.com/office/officeart/2005/8/layout/hierarchy3"/>
    <dgm:cxn modelId="{4CBBAAAB-8FB5-4C80-A8B7-D07814F6D078}" type="presParOf" srcId="{0071D32D-317C-447C-8B5F-D0F79BA8BFC8}" destId="{95233FF7-E950-4369-90C3-C37588920335}" srcOrd="1" destOrd="0" presId="urn:microsoft.com/office/officeart/2005/8/layout/hierarchy3"/>
    <dgm:cxn modelId="{610FB5EF-D828-468F-8553-387381D89C27}" type="presParOf" srcId="{95233FF7-E950-4369-90C3-C37588920335}" destId="{A7B7EB05-F6CE-4ED5-9208-AA530D0DC437}" srcOrd="0" destOrd="0" presId="urn:microsoft.com/office/officeart/2005/8/layout/hierarchy3"/>
    <dgm:cxn modelId="{1A991A75-142E-4B10-B809-3C732992F7E2}" type="presParOf" srcId="{95233FF7-E950-4369-90C3-C37588920335}" destId="{B4AC4CBF-F4C1-42DE-A4AC-9070BD0E0B1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D82D9C-8058-4B94-9615-71439B631518}" type="doc">
      <dgm:prSet loTypeId="urn:microsoft.com/office/officeart/2005/8/layout/process4" loCatId="list" qsTypeId="urn:microsoft.com/office/officeart/2005/8/quickstyle/simple1" qsCatId="simple" csTypeId="urn:microsoft.com/office/officeart/2005/8/colors/accent3_3" csCatId="accent3" phldr="1"/>
      <dgm:spPr/>
      <dgm:t>
        <a:bodyPr/>
        <a:lstStyle/>
        <a:p>
          <a:endParaRPr lang="es-EC"/>
        </a:p>
      </dgm:t>
    </dgm:pt>
    <dgm:pt modelId="{7CC3DD3A-CE9B-4CA2-8187-EC7F93ED932D}">
      <dgm:prSet phldrT="[Texto]" custT="1"/>
      <dgm:spPr/>
      <dgm:t>
        <a:bodyPr/>
        <a:lstStyle/>
        <a:p>
          <a:r>
            <a:rPr lang="es-EC" sz="2800" dirty="0" smtClean="0">
              <a:solidFill>
                <a:schemeClr val="tx1"/>
              </a:solidFill>
            </a:rPr>
            <a:t>Teoría de la Decisión</a:t>
          </a:r>
          <a:endParaRPr lang="es-EC" sz="2800" dirty="0">
            <a:solidFill>
              <a:schemeClr val="tx1"/>
            </a:solidFill>
          </a:endParaRPr>
        </a:p>
      </dgm:t>
    </dgm:pt>
    <dgm:pt modelId="{222B89DC-ECEA-4852-A9E0-C02CBA4AAEDE}" type="parTrans" cxnId="{39D2E6CE-EB8A-44C0-AC52-E5B7333DF899}">
      <dgm:prSet/>
      <dgm:spPr/>
      <dgm:t>
        <a:bodyPr/>
        <a:lstStyle/>
        <a:p>
          <a:endParaRPr lang="es-EC" sz="1800"/>
        </a:p>
      </dgm:t>
    </dgm:pt>
    <dgm:pt modelId="{C2388830-6E62-4FB8-A8DF-1EB5631BFC09}" type="sibTrans" cxnId="{39D2E6CE-EB8A-44C0-AC52-E5B7333DF899}">
      <dgm:prSet/>
      <dgm:spPr/>
      <dgm:t>
        <a:bodyPr/>
        <a:lstStyle/>
        <a:p>
          <a:endParaRPr lang="es-EC" sz="1800"/>
        </a:p>
      </dgm:t>
    </dgm:pt>
    <dgm:pt modelId="{4B65819E-DF50-4E29-B609-55202C75378E}">
      <dgm:prSet phldrT="[Texto]" custT="1"/>
      <dgm:spPr/>
      <dgm:t>
        <a:bodyPr/>
        <a:lstStyle/>
        <a:p>
          <a:pPr algn="l"/>
          <a:r>
            <a:rPr lang="es-EC" sz="2000" dirty="0" smtClean="0"/>
            <a:t>Analizar las mejores opciones que satisfaga una necesidad</a:t>
          </a:r>
          <a:endParaRPr lang="es-EC" sz="2000" dirty="0"/>
        </a:p>
      </dgm:t>
    </dgm:pt>
    <dgm:pt modelId="{7BAB0AF5-4EFF-4208-9BD7-7A9F6D5018DE}" type="parTrans" cxnId="{FC232CC2-5FE7-4835-B76D-4733651098FB}">
      <dgm:prSet/>
      <dgm:spPr/>
      <dgm:t>
        <a:bodyPr/>
        <a:lstStyle/>
        <a:p>
          <a:endParaRPr lang="es-EC" sz="1800"/>
        </a:p>
      </dgm:t>
    </dgm:pt>
    <dgm:pt modelId="{E8029D64-4018-484A-934A-3931FFD3D035}" type="sibTrans" cxnId="{FC232CC2-5FE7-4835-B76D-4733651098FB}">
      <dgm:prSet/>
      <dgm:spPr/>
      <dgm:t>
        <a:bodyPr/>
        <a:lstStyle/>
        <a:p>
          <a:endParaRPr lang="es-EC" sz="1800"/>
        </a:p>
      </dgm:t>
    </dgm:pt>
    <dgm:pt modelId="{6508CD65-EEDA-4714-9A1D-14B9EDDEAB1E}">
      <dgm:prSet phldrT="[Texto]" custT="1"/>
      <dgm:spPr/>
      <dgm:t>
        <a:bodyPr/>
        <a:lstStyle/>
        <a:p>
          <a:pPr algn="l"/>
          <a:r>
            <a:rPr lang="es-EC" sz="2400" dirty="0" smtClean="0"/>
            <a:t>Existen consecuencias, riesgo presente</a:t>
          </a:r>
          <a:endParaRPr lang="es-EC" sz="2400" dirty="0"/>
        </a:p>
      </dgm:t>
    </dgm:pt>
    <dgm:pt modelId="{CBE630DC-F300-41B9-B4BF-6373C499D59C}" type="parTrans" cxnId="{60F5FEBA-BDC0-41AA-9192-DE26C5DDE91F}">
      <dgm:prSet/>
      <dgm:spPr/>
      <dgm:t>
        <a:bodyPr/>
        <a:lstStyle/>
        <a:p>
          <a:endParaRPr lang="es-EC" sz="1800"/>
        </a:p>
      </dgm:t>
    </dgm:pt>
    <dgm:pt modelId="{C4586DBC-E4E7-41D9-A740-74B6489BFC12}" type="sibTrans" cxnId="{60F5FEBA-BDC0-41AA-9192-DE26C5DDE91F}">
      <dgm:prSet/>
      <dgm:spPr/>
      <dgm:t>
        <a:bodyPr/>
        <a:lstStyle/>
        <a:p>
          <a:endParaRPr lang="es-EC" sz="1800"/>
        </a:p>
      </dgm:t>
    </dgm:pt>
    <dgm:pt modelId="{3B1EF75F-F416-49A0-8565-DA50B2E172E8}">
      <dgm:prSet phldrT="[Texto]" custT="1"/>
      <dgm:spPr/>
      <dgm:t>
        <a:bodyPr/>
        <a:lstStyle/>
        <a:p>
          <a:pPr algn="l"/>
          <a:r>
            <a:rPr lang="es-EC" sz="2000" dirty="0" smtClean="0"/>
            <a:t>Basada en información obtenida y controlando variables </a:t>
          </a:r>
          <a:endParaRPr lang="es-EC" sz="2000" dirty="0"/>
        </a:p>
      </dgm:t>
    </dgm:pt>
    <dgm:pt modelId="{D9025A0B-2FF1-47F2-B91C-9B86E76B044A}" type="parTrans" cxnId="{B803F947-A1FC-4F98-86CB-55FA5A6CF799}">
      <dgm:prSet/>
      <dgm:spPr/>
      <dgm:t>
        <a:bodyPr/>
        <a:lstStyle/>
        <a:p>
          <a:endParaRPr lang="es-EC" sz="1800"/>
        </a:p>
      </dgm:t>
    </dgm:pt>
    <dgm:pt modelId="{E3DF36D9-778C-4543-B181-58FD9E21A89D}" type="sibTrans" cxnId="{B803F947-A1FC-4F98-86CB-55FA5A6CF799}">
      <dgm:prSet/>
      <dgm:spPr/>
      <dgm:t>
        <a:bodyPr/>
        <a:lstStyle/>
        <a:p>
          <a:endParaRPr lang="es-EC" sz="1800"/>
        </a:p>
      </dgm:t>
    </dgm:pt>
    <dgm:pt modelId="{C7F80833-E450-49A1-B101-113947F46C02}">
      <dgm:prSet phldrT="[Texto]" custT="1"/>
      <dgm:spPr/>
      <dgm:t>
        <a:bodyPr/>
        <a:lstStyle/>
        <a:p>
          <a:pPr algn="l"/>
          <a:r>
            <a:rPr lang="es-EC" sz="2000" dirty="0" smtClean="0"/>
            <a:t>Proceso de decisión, elección  de “lo mejor entre lo posible”</a:t>
          </a:r>
          <a:endParaRPr lang="es-EC" sz="2000" dirty="0"/>
        </a:p>
      </dgm:t>
    </dgm:pt>
    <dgm:pt modelId="{5942127E-13FF-455C-949A-E70C162A2950}" type="parTrans" cxnId="{1A0C3E06-B93B-452F-BAC1-53033D48F343}">
      <dgm:prSet/>
      <dgm:spPr/>
      <dgm:t>
        <a:bodyPr/>
        <a:lstStyle/>
        <a:p>
          <a:endParaRPr lang="es-EC" sz="1800"/>
        </a:p>
      </dgm:t>
    </dgm:pt>
    <dgm:pt modelId="{17AC981E-CCC1-47F4-BDF4-2CDDBE593242}" type="sibTrans" cxnId="{1A0C3E06-B93B-452F-BAC1-53033D48F343}">
      <dgm:prSet/>
      <dgm:spPr/>
      <dgm:t>
        <a:bodyPr/>
        <a:lstStyle/>
        <a:p>
          <a:endParaRPr lang="es-EC" sz="1800"/>
        </a:p>
      </dgm:t>
    </dgm:pt>
    <dgm:pt modelId="{D89268C9-9407-4BC1-8377-5CB57EC8D94B}">
      <dgm:prSet phldrT="[Texto]" custT="1"/>
      <dgm:spPr/>
      <dgm:t>
        <a:bodyPr/>
        <a:lstStyle/>
        <a:p>
          <a:r>
            <a:rPr lang="es-EC" sz="2800" dirty="0" smtClean="0"/>
            <a:t> </a:t>
          </a:r>
          <a:endParaRPr lang="es-EC" sz="2800" dirty="0"/>
        </a:p>
      </dgm:t>
    </dgm:pt>
    <dgm:pt modelId="{97F4DFE3-EF9B-4C2A-A737-D09EC09C45E6}" type="sibTrans" cxnId="{2443CD55-D2CA-44B2-B6E0-75E9535B52CF}">
      <dgm:prSet/>
      <dgm:spPr/>
      <dgm:t>
        <a:bodyPr/>
        <a:lstStyle/>
        <a:p>
          <a:endParaRPr lang="es-EC" sz="1800"/>
        </a:p>
      </dgm:t>
    </dgm:pt>
    <dgm:pt modelId="{E403398A-78F8-4DC1-B900-9272BD4BF943}" type="parTrans" cxnId="{2443CD55-D2CA-44B2-B6E0-75E9535B52CF}">
      <dgm:prSet/>
      <dgm:spPr/>
      <dgm:t>
        <a:bodyPr/>
        <a:lstStyle/>
        <a:p>
          <a:endParaRPr lang="es-EC" sz="1800"/>
        </a:p>
      </dgm:t>
    </dgm:pt>
    <dgm:pt modelId="{32B087DD-5230-4220-AFB5-57E6CFD9E719}">
      <dgm:prSet phldrT="[Texto]" custT="1"/>
      <dgm:spPr/>
      <dgm:t>
        <a:bodyPr/>
        <a:lstStyle/>
        <a:p>
          <a:pPr algn="l"/>
          <a:r>
            <a:rPr lang="es-EC" sz="2400" dirty="0" smtClean="0"/>
            <a:t>Cultura Tributaria</a:t>
          </a:r>
          <a:endParaRPr lang="es-EC" sz="2400" dirty="0"/>
        </a:p>
      </dgm:t>
    </dgm:pt>
    <dgm:pt modelId="{50240620-8410-4FF4-8120-41240D4F9CEE}" type="parTrans" cxnId="{390972CE-3744-4A49-8252-F1B17299D335}">
      <dgm:prSet/>
      <dgm:spPr/>
      <dgm:t>
        <a:bodyPr/>
        <a:lstStyle/>
        <a:p>
          <a:endParaRPr lang="es-EC" sz="1800"/>
        </a:p>
      </dgm:t>
    </dgm:pt>
    <dgm:pt modelId="{1B6F9E7A-66AC-417E-BF50-4B8B469B307A}" type="sibTrans" cxnId="{390972CE-3744-4A49-8252-F1B17299D335}">
      <dgm:prSet/>
      <dgm:spPr/>
      <dgm:t>
        <a:bodyPr/>
        <a:lstStyle/>
        <a:p>
          <a:endParaRPr lang="es-EC" sz="1800"/>
        </a:p>
      </dgm:t>
    </dgm:pt>
    <dgm:pt modelId="{0D7B33EE-ABAA-4603-8A7B-F53E88910FDB}">
      <dgm:prSet phldrT="[Texto]" custT="1"/>
      <dgm:spPr/>
      <dgm:t>
        <a:bodyPr/>
        <a:lstStyle/>
        <a:p>
          <a:pPr algn="l"/>
          <a:endParaRPr lang="es-EC" sz="2400" dirty="0"/>
        </a:p>
      </dgm:t>
    </dgm:pt>
    <dgm:pt modelId="{C6E20229-591A-4D59-8A9A-24C234C73483}" type="parTrans" cxnId="{369227A1-7BC1-4C5B-B865-90AB817480C0}">
      <dgm:prSet/>
      <dgm:spPr/>
      <dgm:t>
        <a:bodyPr/>
        <a:lstStyle/>
        <a:p>
          <a:endParaRPr lang="es-EC" sz="1800"/>
        </a:p>
      </dgm:t>
    </dgm:pt>
    <dgm:pt modelId="{D7139C34-26E7-479A-8D63-0EBE0D347F3A}" type="sibTrans" cxnId="{369227A1-7BC1-4C5B-B865-90AB817480C0}">
      <dgm:prSet/>
      <dgm:spPr/>
      <dgm:t>
        <a:bodyPr/>
        <a:lstStyle/>
        <a:p>
          <a:endParaRPr lang="es-EC" sz="1800"/>
        </a:p>
      </dgm:t>
    </dgm:pt>
    <dgm:pt modelId="{9174C2C6-D42A-459C-8B8A-93B8DE656C77}">
      <dgm:prSet phldrT="[Texto]" custT="1"/>
      <dgm:spPr/>
      <dgm:t>
        <a:bodyPr/>
        <a:lstStyle/>
        <a:p>
          <a:pPr algn="l"/>
          <a:r>
            <a:rPr lang="es-EC" sz="2000" dirty="0" smtClean="0"/>
            <a:t>El acto decisivo tiene que ver con la intencionalidad, valores</a:t>
          </a:r>
          <a:endParaRPr lang="es-EC" sz="2000" dirty="0"/>
        </a:p>
      </dgm:t>
    </dgm:pt>
    <dgm:pt modelId="{664CA026-5055-427C-8FC4-D218A83457AC}" type="parTrans" cxnId="{56B7CEFE-5A8D-47A6-AB91-8115C69635E8}">
      <dgm:prSet/>
      <dgm:spPr/>
      <dgm:t>
        <a:bodyPr/>
        <a:lstStyle/>
        <a:p>
          <a:endParaRPr lang="es-EC" sz="1800"/>
        </a:p>
      </dgm:t>
    </dgm:pt>
    <dgm:pt modelId="{0AFBFFB1-39F8-48F0-AF92-4883323ED0BC}" type="sibTrans" cxnId="{56B7CEFE-5A8D-47A6-AB91-8115C69635E8}">
      <dgm:prSet/>
      <dgm:spPr/>
      <dgm:t>
        <a:bodyPr/>
        <a:lstStyle/>
        <a:p>
          <a:endParaRPr lang="es-EC" sz="1800"/>
        </a:p>
      </dgm:t>
    </dgm:pt>
    <dgm:pt modelId="{BA2829E6-02BA-4521-94F0-287AC593C13B}" type="pres">
      <dgm:prSet presAssocID="{A3D82D9C-8058-4B94-9615-71439B631518}" presName="Name0" presStyleCnt="0">
        <dgm:presLayoutVars>
          <dgm:dir/>
          <dgm:animLvl val="lvl"/>
          <dgm:resizeHandles val="exact"/>
        </dgm:presLayoutVars>
      </dgm:prSet>
      <dgm:spPr/>
      <dgm:t>
        <a:bodyPr/>
        <a:lstStyle/>
        <a:p>
          <a:endParaRPr lang="es-EC"/>
        </a:p>
      </dgm:t>
    </dgm:pt>
    <dgm:pt modelId="{4FFDD24D-1782-493B-92E4-7DAF3A2F1EEA}" type="pres">
      <dgm:prSet presAssocID="{0D7B33EE-ABAA-4603-8A7B-F53E88910FDB}" presName="boxAndChildren" presStyleCnt="0"/>
      <dgm:spPr/>
      <dgm:t>
        <a:bodyPr/>
        <a:lstStyle/>
        <a:p>
          <a:endParaRPr lang="es-EC"/>
        </a:p>
      </dgm:t>
    </dgm:pt>
    <dgm:pt modelId="{85CC70D6-1A38-45F4-9626-12ABCF470D01}" type="pres">
      <dgm:prSet presAssocID="{0D7B33EE-ABAA-4603-8A7B-F53E88910FDB}" presName="parentTextBox" presStyleLbl="node1" presStyleIdx="0" presStyleCnt="3"/>
      <dgm:spPr/>
      <dgm:t>
        <a:bodyPr/>
        <a:lstStyle/>
        <a:p>
          <a:endParaRPr lang="es-EC"/>
        </a:p>
      </dgm:t>
    </dgm:pt>
    <dgm:pt modelId="{AD1272C1-CDB9-45B6-B94F-B70B1AB8EDA4}" type="pres">
      <dgm:prSet presAssocID="{0D7B33EE-ABAA-4603-8A7B-F53E88910FDB}" presName="entireBox" presStyleLbl="node1" presStyleIdx="0" presStyleCnt="3"/>
      <dgm:spPr/>
      <dgm:t>
        <a:bodyPr/>
        <a:lstStyle/>
        <a:p>
          <a:endParaRPr lang="es-EC"/>
        </a:p>
      </dgm:t>
    </dgm:pt>
    <dgm:pt modelId="{5CA12271-4F38-49E7-A8C6-FE6EAD026382}" type="pres">
      <dgm:prSet presAssocID="{0D7B33EE-ABAA-4603-8A7B-F53E88910FDB}" presName="descendantBox" presStyleCnt="0"/>
      <dgm:spPr/>
      <dgm:t>
        <a:bodyPr/>
        <a:lstStyle/>
        <a:p>
          <a:endParaRPr lang="es-EC"/>
        </a:p>
      </dgm:t>
    </dgm:pt>
    <dgm:pt modelId="{5A899596-53E5-4BCB-B1D2-EA6F8B1B5CB9}" type="pres">
      <dgm:prSet presAssocID="{9174C2C6-D42A-459C-8B8A-93B8DE656C77}" presName="childTextBox" presStyleLbl="fgAccFollowNode1" presStyleIdx="0" presStyleCnt="6">
        <dgm:presLayoutVars>
          <dgm:bulletEnabled val="1"/>
        </dgm:presLayoutVars>
      </dgm:prSet>
      <dgm:spPr/>
      <dgm:t>
        <a:bodyPr/>
        <a:lstStyle/>
        <a:p>
          <a:endParaRPr lang="es-EC"/>
        </a:p>
      </dgm:t>
    </dgm:pt>
    <dgm:pt modelId="{1A9680D1-A7FD-4206-A265-DB9E21F0BB0C}" type="pres">
      <dgm:prSet presAssocID="{32B087DD-5230-4220-AFB5-57E6CFD9E719}" presName="childTextBox" presStyleLbl="fgAccFollowNode1" presStyleIdx="1" presStyleCnt="6">
        <dgm:presLayoutVars>
          <dgm:bulletEnabled val="1"/>
        </dgm:presLayoutVars>
      </dgm:prSet>
      <dgm:spPr/>
      <dgm:t>
        <a:bodyPr/>
        <a:lstStyle/>
        <a:p>
          <a:endParaRPr lang="es-EC"/>
        </a:p>
      </dgm:t>
    </dgm:pt>
    <dgm:pt modelId="{E8866130-C7FF-4E48-9BA1-9FD163C953CE}" type="pres">
      <dgm:prSet presAssocID="{97F4DFE3-EF9B-4C2A-A737-D09EC09C45E6}" presName="sp" presStyleCnt="0"/>
      <dgm:spPr/>
      <dgm:t>
        <a:bodyPr/>
        <a:lstStyle/>
        <a:p>
          <a:endParaRPr lang="es-EC"/>
        </a:p>
      </dgm:t>
    </dgm:pt>
    <dgm:pt modelId="{5A55D295-C071-44A0-950C-E1212779871D}" type="pres">
      <dgm:prSet presAssocID="{D89268C9-9407-4BC1-8377-5CB57EC8D94B}" presName="arrowAndChildren" presStyleCnt="0"/>
      <dgm:spPr/>
      <dgm:t>
        <a:bodyPr/>
        <a:lstStyle/>
        <a:p>
          <a:endParaRPr lang="es-EC"/>
        </a:p>
      </dgm:t>
    </dgm:pt>
    <dgm:pt modelId="{DDE88BA2-342E-4944-AD69-289683262DEE}" type="pres">
      <dgm:prSet presAssocID="{D89268C9-9407-4BC1-8377-5CB57EC8D94B}" presName="parentTextArrow" presStyleLbl="node1" presStyleIdx="0" presStyleCnt="3"/>
      <dgm:spPr/>
      <dgm:t>
        <a:bodyPr/>
        <a:lstStyle/>
        <a:p>
          <a:endParaRPr lang="es-EC"/>
        </a:p>
      </dgm:t>
    </dgm:pt>
    <dgm:pt modelId="{403BC107-6D62-4AA4-B663-2D77911BE8B9}" type="pres">
      <dgm:prSet presAssocID="{D89268C9-9407-4BC1-8377-5CB57EC8D94B}" presName="arrow" presStyleLbl="node1" presStyleIdx="1" presStyleCnt="3"/>
      <dgm:spPr/>
      <dgm:t>
        <a:bodyPr/>
        <a:lstStyle/>
        <a:p>
          <a:endParaRPr lang="es-EC"/>
        </a:p>
      </dgm:t>
    </dgm:pt>
    <dgm:pt modelId="{8740E35B-92F6-4A1C-88E1-583C5F307C1E}" type="pres">
      <dgm:prSet presAssocID="{D89268C9-9407-4BC1-8377-5CB57EC8D94B}" presName="descendantArrow" presStyleCnt="0"/>
      <dgm:spPr/>
      <dgm:t>
        <a:bodyPr/>
        <a:lstStyle/>
        <a:p>
          <a:endParaRPr lang="es-EC"/>
        </a:p>
      </dgm:t>
    </dgm:pt>
    <dgm:pt modelId="{8C4A1901-BF08-4A66-B36B-D079BA4A4259}" type="pres">
      <dgm:prSet presAssocID="{3B1EF75F-F416-49A0-8565-DA50B2E172E8}" presName="childTextArrow" presStyleLbl="fgAccFollowNode1" presStyleIdx="2" presStyleCnt="6">
        <dgm:presLayoutVars>
          <dgm:bulletEnabled val="1"/>
        </dgm:presLayoutVars>
      </dgm:prSet>
      <dgm:spPr/>
      <dgm:t>
        <a:bodyPr/>
        <a:lstStyle/>
        <a:p>
          <a:endParaRPr lang="es-EC"/>
        </a:p>
      </dgm:t>
    </dgm:pt>
    <dgm:pt modelId="{833D0B97-E06B-4167-82D1-DF6E80DA3662}" type="pres">
      <dgm:prSet presAssocID="{C7F80833-E450-49A1-B101-113947F46C02}" presName="childTextArrow" presStyleLbl="fgAccFollowNode1" presStyleIdx="3" presStyleCnt="6">
        <dgm:presLayoutVars>
          <dgm:bulletEnabled val="1"/>
        </dgm:presLayoutVars>
      </dgm:prSet>
      <dgm:spPr/>
      <dgm:t>
        <a:bodyPr/>
        <a:lstStyle/>
        <a:p>
          <a:endParaRPr lang="es-EC"/>
        </a:p>
      </dgm:t>
    </dgm:pt>
    <dgm:pt modelId="{0DC8951E-A291-4330-B9C4-5922671BFFAE}" type="pres">
      <dgm:prSet presAssocID="{C2388830-6E62-4FB8-A8DF-1EB5631BFC09}" presName="sp" presStyleCnt="0"/>
      <dgm:spPr/>
      <dgm:t>
        <a:bodyPr/>
        <a:lstStyle/>
        <a:p>
          <a:endParaRPr lang="es-EC"/>
        </a:p>
      </dgm:t>
    </dgm:pt>
    <dgm:pt modelId="{A828D4A9-8142-4900-A19F-539D7B164DA5}" type="pres">
      <dgm:prSet presAssocID="{7CC3DD3A-CE9B-4CA2-8187-EC7F93ED932D}" presName="arrowAndChildren" presStyleCnt="0"/>
      <dgm:spPr/>
      <dgm:t>
        <a:bodyPr/>
        <a:lstStyle/>
        <a:p>
          <a:endParaRPr lang="es-EC"/>
        </a:p>
      </dgm:t>
    </dgm:pt>
    <dgm:pt modelId="{8BB4ED19-396B-4256-BFDE-73A1B4223FFC}" type="pres">
      <dgm:prSet presAssocID="{7CC3DD3A-CE9B-4CA2-8187-EC7F93ED932D}" presName="parentTextArrow" presStyleLbl="node1" presStyleIdx="1" presStyleCnt="3"/>
      <dgm:spPr/>
      <dgm:t>
        <a:bodyPr/>
        <a:lstStyle/>
        <a:p>
          <a:endParaRPr lang="es-EC"/>
        </a:p>
      </dgm:t>
    </dgm:pt>
    <dgm:pt modelId="{BAE6B51C-9060-4C77-ACA7-97FEE89A7E63}" type="pres">
      <dgm:prSet presAssocID="{7CC3DD3A-CE9B-4CA2-8187-EC7F93ED932D}" presName="arrow" presStyleLbl="node1" presStyleIdx="2" presStyleCnt="3"/>
      <dgm:spPr/>
      <dgm:t>
        <a:bodyPr/>
        <a:lstStyle/>
        <a:p>
          <a:endParaRPr lang="es-EC"/>
        </a:p>
      </dgm:t>
    </dgm:pt>
    <dgm:pt modelId="{3325B65E-554F-4DA5-848E-4D0A7C1F0FF2}" type="pres">
      <dgm:prSet presAssocID="{7CC3DD3A-CE9B-4CA2-8187-EC7F93ED932D}" presName="descendantArrow" presStyleCnt="0"/>
      <dgm:spPr/>
      <dgm:t>
        <a:bodyPr/>
        <a:lstStyle/>
        <a:p>
          <a:endParaRPr lang="es-EC"/>
        </a:p>
      </dgm:t>
    </dgm:pt>
    <dgm:pt modelId="{A387D99D-B62F-4B16-B053-D1CDF3F36431}" type="pres">
      <dgm:prSet presAssocID="{4B65819E-DF50-4E29-B609-55202C75378E}" presName="childTextArrow" presStyleLbl="fgAccFollowNode1" presStyleIdx="4" presStyleCnt="6">
        <dgm:presLayoutVars>
          <dgm:bulletEnabled val="1"/>
        </dgm:presLayoutVars>
      </dgm:prSet>
      <dgm:spPr/>
      <dgm:t>
        <a:bodyPr/>
        <a:lstStyle/>
        <a:p>
          <a:endParaRPr lang="es-EC"/>
        </a:p>
      </dgm:t>
    </dgm:pt>
    <dgm:pt modelId="{D7440D31-5121-4859-A5C3-BB5DBDA15CB7}" type="pres">
      <dgm:prSet presAssocID="{6508CD65-EEDA-4714-9A1D-14B9EDDEAB1E}" presName="childTextArrow" presStyleLbl="fgAccFollowNode1" presStyleIdx="5" presStyleCnt="6">
        <dgm:presLayoutVars>
          <dgm:bulletEnabled val="1"/>
        </dgm:presLayoutVars>
      </dgm:prSet>
      <dgm:spPr/>
      <dgm:t>
        <a:bodyPr/>
        <a:lstStyle/>
        <a:p>
          <a:endParaRPr lang="es-EC"/>
        </a:p>
      </dgm:t>
    </dgm:pt>
  </dgm:ptLst>
  <dgm:cxnLst>
    <dgm:cxn modelId="{369227A1-7BC1-4C5B-B865-90AB817480C0}" srcId="{A3D82D9C-8058-4B94-9615-71439B631518}" destId="{0D7B33EE-ABAA-4603-8A7B-F53E88910FDB}" srcOrd="2" destOrd="0" parTransId="{C6E20229-591A-4D59-8A9A-24C234C73483}" sibTransId="{D7139C34-26E7-479A-8D63-0EBE0D347F3A}"/>
    <dgm:cxn modelId="{82104343-AEE2-4D3B-9B0C-283B720ADDE9}" type="presOf" srcId="{9174C2C6-D42A-459C-8B8A-93B8DE656C77}" destId="{5A899596-53E5-4BCB-B1D2-EA6F8B1B5CB9}" srcOrd="0" destOrd="0" presId="urn:microsoft.com/office/officeart/2005/8/layout/process4"/>
    <dgm:cxn modelId="{E8AC320C-2BA2-4457-BADA-E68771EC8013}" type="presOf" srcId="{0D7B33EE-ABAA-4603-8A7B-F53E88910FDB}" destId="{AD1272C1-CDB9-45B6-B94F-B70B1AB8EDA4}" srcOrd="1" destOrd="0" presId="urn:microsoft.com/office/officeart/2005/8/layout/process4"/>
    <dgm:cxn modelId="{390972CE-3744-4A49-8252-F1B17299D335}" srcId="{0D7B33EE-ABAA-4603-8A7B-F53E88910FDB}" destId="{32B087DD-5230-4220-AFB5-57E6CFD9E719}" srcOrd="1" destOrd="0" parTransId="{50240620-8410-4FF4-8120-41240D4F9CEE}" sibTransId="{1B6F9E7A-66AC-417E-BF50-4B8B469B307A}"/>
    <dgm:cxn modelId="{E1E686D8-9F0B-438B-8501-8E1F6F59CC3C}" type="presOf" srcId="{6508CD65-EEDA-4714-9A1D-14B9EDDEAB1E}" destId="{D7440D31-5121-4859-A5C3-BB5DBDA15CB7}" srcOrd="0" destOrd="0" presId="urn:microsoft.com/office/officeart/2005/8/layout/process4"/>
    <dgm:cxn modelId="{D847CF0D-3D2A-4826-90B0-1758D47F7CB7}" type="presOf" srcId="{C7F80833-E450-49A1-B101-113947F46C02}" destId="{833D0B97-E06B-4167-82D1-DF6E80DA3662}" srcOrd="0" destOrd="0" presId="urn:microsoft.com/office/officeart/2005/8/layout/process4"/>
    <dgm:cxn modelId="{2443CD55-D2CA-44B2-B6E0-75E9535B52CF}" srcId="{A3D82D9C-8058-4B94-9615-71439B631518}" destId="{D89268C9-9407-4BC1-8377-5CB57EC8D94B}" srcOrd="1" destOrd="0" parTransId="{E403398A-78F8-4DC1-B900-9272BD4BF943}" sibTransId="{97F4DFE3-EF9B-4C2A-A737-D09EC09C45E6}"/>
    <dgm:cxn modelId="{1A0C3E06-B93B-452F-BAC1-53033D48F343}" srcId="{D89268C9-9407-4BC1-8377-5CB57EC8D94B}" destId="{C7F80833-E450-49A1-B101-113947F46C02}" srcOrd="1" destOrd="0" parTransId="{5942127E-13FF-455C-949A-E70C162A2950}" sibTransId="{17AC981E-CCC1-47F4-BDF4-2CDDBE593242}"/>
    <dgm:cxn modelId="{B24E0F8A-6EFE-4266-8395-E3D33A1BB649}" type="presOf" srcId="{A3D82D9C-8058-4B94-9615-71439B631518}" destId="{BA2829E6-02BA-4521-94F0-287AC593C13B}" srcOrd="0" destOrd="0" presId="urn:microsoft.com/office/officeart/2005/8/layout/process4"/>
    <dgm:cxn modelId="{C5C0A243-A171-41F6-A9FB-537AB4A75013}" type="presOf" srcId="{D89268C9-9407-4BC1-8377-5CB57EC8D94B}" destId="{403BC107-6D62-4AA4-B663-2D77911BE8B9}" srcOrd="1" destOrd="0" presId="urn:microsoft.com/office/officeart/2005/8/layout/process4"/>
    <dgm:cxn modelId="{B0E9F630-91D7-480D-9CB6-0C9747451846}" type="presOf" srcId="{7CC3DD3A-CE9B-4CA2-8187-EC7F93ED932D}" destId="{BAE6B51C-9060-4C77-ACA7-97FEE89A7E63}" srcOrd="1" destOrd="0" presId="urn:microsoft.com/office/officeart/2005/8/layout/process4"/>
    <dgm:cxn modelId="{FC232CC2-5FE7-4835-B76D-4733651098FB}" srcId="{7CC3DD3A-CE9B-4CA2-8187-EC7F93ED932D}" destId="{4B65819E-DF50-4E29-B609-55202C75378E}" srcOrd="0" destOrd="0" parTransId="{7BAB0AF5-4EFF-4208-9BD7-7A9F6D5018DE}" sibTransId="{E8029D64-4018-484A-934A-3931FFD3D035}"/>
    <dgm:cxn modelId="{4EA2B483-05F6-4704-90E5-B277FF3C73E3}" type="presOf" srcId="{7CC3DD3A-CE9B-4CA2-8187-EC7F93ED932D}" destId="{8BB4ED19-396B-4256-BFDE-73A1B4223FFC}" srcOrd="0" destOrd="0" presId="urn:microsoft.com/office/officeart/2005/8/layout/process4"/>
    <dgm:cxn modelId="{39D2E6CE-EB8A-44C0-AC52-E5B7333DF899}" srcId="{A3D82D9C-8058-4B94-9615-71439B631518}" destId="{7CC3DD3A-CE9B-4CA2-8187-EC7F93ED932D}" srcOrd="0" destOrd="0" parTransId="{222B89DC-ECEA-4852-A9E0-C02CBA4AAEDE}" sibTransId="{C2388830-6E62-4FB8-A8DF-1EB5631BFC09}"/>
    <dgm:cxn modelId="{6F3ACF1C-30EE-482F-8415-686089A686B9}" type="presOf" srcId="{D89268C9-9407-4BC1-8377-5CB57EC8D94B}" destId="{DDE88BA2-342E-4944-AD69-289683262DEE}" srcOrd="0" destOrd="0" presId="urn:microsoft.com/office/officeart/2005/8/layout/process4"/>
    <dgm:cxn modelId="{347E51CF-A33B-470F-B1EB-047D2E53941C}" type="presOf" srcId="{0D7B33EE-ABAA-4603-8A7B-F53E88910FDB}" destId="{85CC70D6-1A38-45F4-9626-12ABCF470D01}" srcOrd="0" destOrd="0" presId="urn:microsoft.com/office/officeart/2005/8/layout/process4"/>
    <dgm:cxn modelId="{56B7CEFE-5A8D-47A6-AB91-8115C69635E8}" srcId="{0D7B33EE-ABAA-4603-8A7B-F53E88910FDB}" destId="{9174C2C6-D42A-459C-8B8A-93B8DE656C77}" srcOrd="0" destOrd="0" parTransId="{664CA026-5055-427C-8FC4-D218A83457AC}" sibTransId="{0AFBFFB1-39F8-48F0-AF92-4883323ED0BC}"/>
    <dgm:cxn modelId="{B803F947-A1FC-4F98-86CB-55FA5A6CF799}" srcId="{D89268C9-9407-4BC1-8377-5CB57EC8D94B}" destId="{3B1EF75F-F416-49A0-8565-DA50B2E172E8}" srcOrd="0" destOrd="0" parTransId="{D9025A0B-2FF1-47F2-B91C-9B86E76B044A}" sibTransId="{E3DF36D9-778C-4543-B181-58FD9E21A89D}"/>
    <dgm:cxn modelId="{AEA62740-674C-4A06-973B-FB0510E83B89}" type="presOf" srcId="{4B65819E-DF50-4E29-B609-55202C75378E}" destId="{A387D99D-B62F-4B16-B053-D1CDF3F36431}" srcOrd="0" destOrd="0" presId="urn:microsoft.com/office/officeart/2005/8/layout/process4"/>
    <dgm:cxn modelId="{9C291F3F-7243-4386-91BC-2EED8FCB89C2}" type="presOf" srcId="{32B087DD-5230-4220-AFB5-57E6CFD9E719}" destId="{1A9680D1-A7FD-4206-A265-DB9E21F0BB0C}" srcOrd="0" destOrd="0" presId="urn:microsoft.com/office/officeart/2005/8/layout/process4"/>
    <dgm:cxn modelId="{60F5FEBA-BDC0-41AA-9192-DE26C5DDE91F}" srcId="{7CC3DD3A-CE9B-4CA2-8187-EC7F93ED932D}" destId="{6508CD65-EEDA-4714-9A1D-14B9EDDEAB1E}" srcOrd="1" destOrd="0" parTransId="{CBE630DC-F300-41B9-B4BF-6373C499D59C}" sibTransId="{C4586DBC-E4E7-41D9-A740-74B6489BFC12}"/>
    <dgm:cxn modelId="{48D6B6F3-199B-4268-B4F5-933CFCDEEC54}" type="presOf" srcId="{3B1EF75F-F416-49A0-8565-DA50B2E172E8}" destId="{8C4A1901-BF08-4A66-B36B-D079BA4A4259}" srcOrd="0" destOrd="0" presId="urn:microsoft.com/office/officeart/2005/8/layout/process4"/>
    <dgm:cxn modelId="{5B62EA09-AD2F-4FCE-B506-A5DDCDFA03B3}" type="presParOf" srcId="{BA2829E6-02BA-4521-94F0-287AC593C13B}" destId="{4FFDD24D-1782-493B-92E4-7DAF3A2F1EEA}" srcOrd="0" destOrd="0" presId="urn:microsoft.com/office/officeart/2005/8/layout/process4"/>
    <dgm:cxn modelId="{B4012557-1E42-4263-A4B0-E673E0C83C4C}" type="presParOf" srcId="{4FFDD24D-1782-493B-92E4-7DAF3A2F1EEA}" destId="{85CC70D6-1A38-45F4-9626-12ABCF470D01}" srcOrd="0" destOrd="0" presId="urn:microsoft.com/office/officeart/2005/8/layout/process4"/>
    <dgm:cxn modelId="{91013B82-4947-4516-8334-48AB4EA87CAB}" type="presParOf" srcId="{4FFDD24D-1782-493B-92E4-7DAF3A2F1EEA}" destId="{AD1272C1-CDB9-45B6-B94F-B70B1AB8EDA4}" srcOrd="1" destOrd="0" presId="urn:microsoft.com/office/officeart/2005/8/layout/process4"/>
    <dgm:cxn modelId="{70A4A380-4043-4C6E-8D19-8FA2C04BE85C}" type="presParOf" srcId="{4FFDD24D-1782-493B-92E4-7DAF3A2F1EEA}" destId="{5CA12271-4F38-49E7-A8C6-FE6EAD026382}" srcOrd="2" destOrd="0" presId="urn:microsoft.com/office/officeart/2005/8/layout/process4"/>
    <dgm:cxn modelId="{18A64EBF-346E-42CB-B4B0-5285FB8DD0A7}" type="presParOf" srcId="{5CA12271-4F38-49E7-A8C6-FE6EAD026382}" destId="{5A899596-53E5-4BCB-B1D2-EA6F8B1B5CB9}" srcOrd="0" destOrd="0" presId="urn:microsoft.com/office/officeart/2005/8/layout/process4"/>
    <dgm:cxn modelId="{AE19C67E-38D1-42B2-A7FC-CD63DAAB7D18}" type="presParOf" srcId="{5CA12271-4F38-49E7-A8C6-FE6EAD026382}" destId="{1A9680D1-A7FD-4206-A265-DB9E21F0BB0C}" srcOrd="1" destOrd="0" presId="urn:microsoft.com/office/officeart/2005/8/layout/process4"/>
    <dgm:cxn modelId="{56C6AAA0-9600-4E8F-9C00-197C6869352A}" type="presParOf" srcId="{BA2829E6-02BA-4521-94F0-287AC593C13B}" destId="{E8866130-C7FF-4E48-9BA1-9FD163C953CE}" srcOrd="1" destOrd="0" presId="urn:microsoft.com/office/officeart/2005/8/layout/process4"/>
    <dgm:cxn modelId="{14826003-053E-4E00-925F-32EFCB11D998}" type="presParOf" srcId="{BA2829E6-02BA-4521-94F0-287AC593C13B}" destId="{5A55D295-C071-44A0-950C-E1212779871D}" srcOrd="2" destOrd="0" presId="urn:microsoft.com/office/officeart/2005/8/layout/process4"/>
    <dgm:cxn modelId="{1172621A-F54C-4596-A7D5-396620756F32}" type="presParOf" srcId="{5A55D295-C071-44A0-950C-E1212779871D}" destId="{DDE88BA2-342E-4944-AD69-289683262DEE}" srcOrd="0" destOrd="0" presId="urn:microsoft.com/office/officeart/2005/8/layout/process4"/>
    <dgm:cxn modelId="{AA46A9F4-1526-4092-AABA-F68FDF5F4D56}" type="presParOf" srcId="{5A55D295-C071-44A0-950C-E1212779871D}" destId="{403BC107-6D62-4AA4-B663-2D77911BE8B9}" srcOrd="1" destOrd="0" presId="urn:microsoft.com/office/officeart/2005/8/layout/process4"/>
    <dgm:cxn modelId="{CA79FBA6-AE2F-4AB9-A8FE-4CB6685876EB}" type="presParOf" srcId="{5A55D295-C071-44A0-950C-E1212779871D}" destId="{8740E35B-92F6-4A1C-88E1-583C5F307C1E}" srcOrd="2" destOrd="0" presId="urn:microsoft.com/office/officeart/2005/8/layout/process4"/>
    <dgm:cxn modelId="{575563B9-F67A-4A23-B4A9-BFD16C5CE281}" type="presParOf" srcId="{8740E35B-92F6-4A1C-88E1-583C5F307C1E}" destId="{8C4A1901-BF08-4A66-B36B-D079BA4A4259}" srcOrd="0" destOrd="0" presId="urn:microsoft.com/office/officeart/2005/8/layout/process4"/>
    <dgm:cxn modelId="{0D5BFA84-475D-4213-A7C8-E0FA549BFF7C}" type="presParOf" srcId="{8740E35B-92F6-4A1C-88E1-583C5F307C1E}" destId="{833D0B97-E06B-4167-82D1-DF6E80DA3662}" srcOrd="1" destOrd="0" presId="urn:microsoft.com/office/officeart/2005/8/layout/process4"/>
    <dgm:cxn modelId="{39699A27-AB78-4EFA-BB9B-2D0D08471421}" type="presParOf" srcId="{BA2829E6-02BA-4521-94F0-287AC593C13B}" destId="{0DC8951E-A291-4330-B9C4-5922671BFFAE}" srcOrd="3" destOrd="0" presId="urn:microsoft.com/office/officeart/2005/8/layout/process4"/>
    <dgm:cxn modelId="{AAB627D2-453C-4819-8C24-42DFF1A677CE}" type="presParOf" srcId="{BA2829E6-02BA-4521-94F0-287AC593C13B}" destId="{A828D4A9-8142-4900-A19F-539D7B164DA5}" srcOrd="4" destOrd="0" presId="urn:microsoft.com/office/officeart/2005/8/layout/process4"/>
    <dgm:cxn modelId="{7A535C1E-26EC-4C5B-A4C8-87E9B4D9BA95}" type="presParOf" srcId="{A828D4A9-8142-4900-A19F-539D7B164DA5}" destId="{8BB4ED19-396B-4256-BFDE-73A1B4223FFC}" srcOrd="0" destOrd="0" presId="urn:microsoft.com/office/officeart/2005/8/layout/process4"/>
    <dgm:cxn modelId="{E953E586-D7BF-4AF9-8C54-952D77F98D6F}" type="presParOf" srcId="{A828D4A9-8142-4900-A19F-539D7B164DA5}" destId="{BAE6B51C-9060-4C77-ACA7-97FEE89A7E63}" srcOrd="1" destOrd="0" presId="urn:microsoft.com/office/officeart/2005/8/layout/process4"/>
    <dgm:cxn modelId="{8F2BE47E-8690-4604-8064-00B9BCA92F6F}" type="presParOf" srcId="{A828D4A9-8142-4900-A19F-539D7B164DA5}" destId="{3325B65E-554F-4DA5-848E-4D0A7C1F0FF2}" srcOrd="2" destOrd="0" presId="urn:microsoft.com/office/officeart/2005/8/layout/process4"/>
    <dgm:cxn modelId="{2C4F7E06-AE1E-425D-B448-7B5B5AD41891}" type="presParOf" srcId="{3325B65E-554F-4DA5-848E-4D0A7C1F0FF2}" destId="{A387D99D-B62F-4B16-B053-D1CDF3F36431}" srcOrd="0" destOrd="0" presId="urn:microsoft.com/office/officeart/2005/8/layout/process4"/>
    <dgm:cxn modelId="{A077C3B1-28CE-4AB2-8532-243C18CF8555}" type="presParOf" srcId="{3325B65E-554F-4DA5-848E-4D0A7C1F0FF2}" destId="{D7440D31-5121-4859-A5C3-BB5DBDA15CB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43D177-D39C-4DD9-9E17-A0819F720838}" type="doc">
      <dgm:prSet loTypeId="urn:microsoft.com/office/officeart/2005/8/layout/hierarchy4" loCatId="list" qsTypeId="urn:microsoft.com/office/officeart/2005/8/quickstyle/simple1" qsCatId="simple" csTypeId="urn:microsoft.com/office/officeart/2005/8/colors/accent5_2" csCatId="accent5" phldr="1"/>
      <dgm:spPr/>
      <dgm:t>
        <a:bodyPr/>
        <a:lstStyle/>
        <a:p>
          <a:endParaRPr lang="es-EC"/>
        </a:p>
      </dgm:t>
    </dgm:pt>
    <dgm:pt modelId="{A6FACEC5-F54F-4108-9C24-4C6516FBCBE2}">
      <dgm:prSet phldrT="[Texto]" custT="1"/>
      <dgm:spPr/>
      <dgm:t>
        <a:bodyPr/>
        <a:lstStyle/>
        <a:p>
          <a:r>
            <a:rPr lang="es-EC" sz="3200" smtClean="0">
              <a:solidFill>
                <a:schemeClr val="tx1"/>
              </a:solidFill>
            </a:rPr>
            <a:t>Teoría económica de la evasión y elusión fiscal</a:t>
          </a:r>
          <a:endParaRPr lang="es-EC" sz="3200" dirty="0">
            <a:solidFill>
              <a:schemeClr val="tx1"/>
            </a:solidFill>
          </a:endParaRPr>
        </a:p>
      </dgm:t>
    </dgm:pt>
    <dgm:pt modelId="{F68B36CB-F4D2-4D66-BD30-65C02F5250F2}" type="parTrans" cxnId="{47AE4570-29D5-499F-8148-4811F90BC2E4}">
      <dgm:prSet/>
      <dgm:spPr/>
      <dgm:t>
        <a:bodyPr/>
        <a:lstStyle/>
        <a:p>
          <a:endParaRPr lang="es-EC">
            <a:solidFill>
              <a:schemeClr val="tx1"/>
            </a:solidFill>
          </a:endParaRPr>
        </a:p>
      </dgm:t>
    </dgm:pt>
    <dgm:pt modelId="{0A04F85F-D3F9-4583-9659-5C092DFC3C82}" type="sibTrans" cxnId="{47AE4570-29D5-499F-8148-4811F90BC2E4}">
      <dgm:prSet/>
      <dgm:spPr/>
      <dgm:t>
        <a:bodyPr/>
        <a:lstStyle/>
        <a:p>
          <a:endParaRPr lang="es-EC">
            <a:solidFill>
              <a:schemeClr val="tx1"/>
            </a:solidFill>
          </a:endParaRPr>
        </a:p>
      </dgm:t>
    </dgm:pt>
    <dgm:pt modelId="{D0CAB447-82B4-44AC-98E9-05507B27A599}">
      <dgm:prSet phldrT="[Texto]" custT="1"/>
      <dgm:spPr/>
      <dgm:t>
        <a:bodyPr/>
        <a:lstStyle/>
        <a:p>
          <a:r>
            <a:rPr lang="es-EC" sz="2000" dirty="0" smtClean="0">
              <a:solidFill>
                <a:schemeClr val="tx1"/>
              </a:solidFill>
            </a:rPr>
            <a:t>Evasión, acción intencionada para dejar de cumplir obligaciones. Con intención dolosa que busaca ventaja</a:t>
          </a:r>
          <a:endParaRPr lang="es-EC" sz="2000" dirty="0">
            <a:solidFill>
              <a:schemeClr val="tx1"/>
            </a:solidFill>
          </a:endParaRPr>
        </a:p>
      </dgm:t>
    </dgm:pt>
    <dgm:pt modelId="{92595109-D8B7-4243-B6A3-E40345C5618C}" type="parTrans" cxnId="{86382171-23FD-4E64-B99E-76278B5F78AF}">
      <dgm:prSet/>
      <dgm:spPr/>
      <dgm:t>
        <a:bodyPr/>
        <a:lstStyle/>
        <a:p>
          <a:endParaRPr lang="es-EC">
            <a:solidFill>
              <a:schemeClr val="tx1"/>
            </a:solidFill>
          </a:endParaRPr>
        </a:p>
      </dgm:t>
    </dgm:pt>
    <dgm:pt modelId="{00616BBC-2740-46D4-98F1-74DBE44FEF06}" type="sibTrans" cxnId="{86382171-23FD-4E64-B99E-76278B5F78AF}">
      <dgm:prSet/>
      <dgm:spPr/>
      <dgm:t>
        <a:bodyPr/>
        <a:lstStyle/>
        <a:p>
          <a:endParaRPr lang="es-EC">
            <a:solidFill>
              <a:schemeClr val="tx1"/>
            </a:solidFill>
          </a:endParaRPr>
        </a:p>
      </dgm:t>
    </dgm:pt>
    <dgm:pt modelId="{BC5DF0C2-7832-47FF-89FE-8ACFE7D1F441}">
      <dgm:prSet phldrT="[Texto]" custT="1"/>
      <dgm:spPr/>
      <dgm:t>
        <a:bodyPr/>
        <a:lstStyle/>
        <a:p>
          <a:r>
            <a:rPr lang="es-EC" sz="2000" dirty="0" smtClean="0">
              <a:solidFill>
                <a:schemeClr val="tx1"/>
              </a:solidFill>
            </a:rPr>
            <a:t>La elusión hace referencia al no pago de impuestos pero por formas aceptadas por el derecho. (Confundidos con derechos y beneficios del contribuyente)</a:t>
          </a:r>
          <a:endParaRPr lang="es-EC" sz="2000" dirty="0">
            <a:solidFill>
              <a:schemeClr val="tx1"/>
            </a:solidFill>
          </a:endParaRPr>
        </a:p>
      </dgm:t>
    </dgm:pt>
    <dgm:pt modelId="{340AAB4F-DF91-4108-9F16-469923F3E61C}" type="parTrans" cxnId="{863A5188-B08B-4611-945B-906452F8D35B}">
      <dgm:prSet/>
      <dgm:spPr/>
      <dgm:t>
        <a:bodyPr/>
        <a:lstStyle/>
        <a:p>
          <a:endParaRPr lang="es-EC">
            <a:solidFill>
              <a:schemeClr val="tx1"/>
            </a:solidFill>
          </a:endParaRPr>
        </a:p>
      </dgm:t>
    </dgm:pt>
    <dgm:pt modelId="{31C08093-2E47-40B9-A1EC-E9D1EE98415C}" type="sibTrans" cxnId="{863A5188-B08B-4611-945B-906452F8D35B}">
      <dgm:prSet/>
      <dgm:spPr/>
      <dgm:t>
        <a:bodyPr/>
        <a:lstStyle/>
        <a:p>
          <a:endParaRPr lang="es-EC">
            <a:solidFill>
              <a:schemeClr val="tx1"/>
            </a:solidFill>
          </a:endParaRPr>
        </a:p>
      </dgm:t>
    </dgm:pt>
    <dgm:pt modelId="{E5015D7E-93A3-43C9-9426-7699C76B8987}">
      <dgm:prSet phldrT="[Texto]" custT="1"/>
      <dgm:spPr/>
      <dgm:t>
        <a:bodyPr/>
        <a:lstStyle/>
        <a:p>
          <a:r>
            <a:rPr lang="es-EC" sz="2000" dirty="0" smtClean="0">
              <a:solidFill>
                <a:schemeClr val="tx1"/>
              </a:solidFill>
            </a:rPr>
            <a:t>Fraude: no pago de impuestos por medios engañosos penado por la ley según el art. 298 del COIP.</a:t>
          </a:r>
          <a:endParaRPr lang="es-EC" sz="2000" dirty="0">
            <a:solidFill>
              <a:schemeClr val="tx1"/>
            </a:solidFill>
          </a:endParaRPr>
        </a:p>
      </dgm:t>
    </dgm:pt>
    <dgm:pt modelId="{2BECCD2D-DCCA-4E14-B9BF-F33B43861DF0}" type="parTrans" cxnId="{FAB2E69F-F415-4312-AD64-888B6F893E22}">
      <dgm:prSet/>
      <dgm:spPr/>
      <dgm:t>
        <a:bodyPr/>
        <a:lstStyle/>
        <a:p>
          <a:endParaRPr lang="es-EC">
            <a:solidFill>
              <a:schemeClr val="tx1"/>
            </a:solidFill>
          </a:endParaRPr>
        </a:p>
      </dgm:t>
    </dgm:pt>
    <dgm:pt modelId="{99C5B533-9F7B-49D8-B2E3-C2316E9930F3}" type="sibTrans" cxnId="{FAB2E69F-F415-4312-AD64-888B6F893E22}">
      <dgm:prSet/>
      <dgm:spPr/>
      <dgm:t>
        <a:bodyPr/>
        <a:lstStyle/>
        <a:p>
          <a:endParaRPr lang="es-EC">
            <a:solidFill>
              <a:schemeClr val="tx1"/>
            </a:solidFill>
          </a:endParaRPr>
        </a:p>
      </dgm:t>
    </dgm:pt>
    <dgm:pt modelId="{8C8316DF-180C-46C6-9BD6-D1BE2D558684}" type="pres">
      <dgm:prSet presAssocID="{4A43D177-D39C-4DD9-9E17-A0819F720838}" presName="Name0" presStyleCnt="0">
        <dgm:presLayoutVars>
          <dgm:chPref val="1"/>
          <dgm:dir/>
          <dgm:animOne val="branch"/>
          <dgm:animLvl val="lvl"/>
          <dgm:resizeHandles/>
        </dgm:presLayoutVars>
      </dgm:prSet>
      <dgm:spPr/>
      <dgm:t>
        <a:bodyPr/>
        <a:lstStyle/>
        <a:p>
          <a:endParaRPr lang="es-EC"/>
        </a:p>
      </dgm:t>
    </dgm:pt>
    <dgm:pt modelId="{39390F2A-CDD9-4F03-9371-94795EF01349}" type="pres">
      <dgm:prSet presAssocID="{A6FACEC5-F54F-4108-9C24-4C6516FBCBE2}" presName="vertOne" presStyleCnt="0"/>
      <dgm:spPr/>
    </dgm:pt>
    <dgm:pt modelId="{55E17674-1ABA-42C4-9B29-4ED0996A95C1}" type="pres">
      <dgm:prSet presAssocID="{A6FACEC5-F54F-4108-9C24-4C6516FBCBE2}" presName="txOne" presStyleLbl="node0" presStyleIdx="0" presStyleCnt="1" custScaleY="25292" custLinFactY="-1379" custLinFactNeighborX="-3274" custLinFactNeighborY="-100000">
        <dgm:presLayoutVars>
          <dgm:chPref val="3"/>
        </dgm:presLayoutVars>
      </dgm:prSet>
      <dgm:spPr/>
      <dgm:t>
        <a:bodyPr/>
        <a:lstStyle/>
        <a:p>
          <a:endParaRPr lang="es-EC"/>
        </a:p>
      </dgm:t>
    </dgm:pt>
    <dgm:pt modelId="{59DA1507-3777-4D18-B98D-7540E7628BC3}" type="pres">
      <dgm:prSet presAssocID="{A6FACEC5-F54F-4108-9C24-4C6516FBCBE2}" presName="parTransOne" presStyleCnt="0"/>
      <dgm:spPr/>
    </dgm:pt>
    <dgm:pt modelId="{66E24929-7EE9-483D-8D3D-33B0AEB06FD7}" type="pres">
      <dgm:prSet presAssocID="{A6FACEC5-F54F-4108-9C24-4C6516FBCBE2}" presName="horzOne" presStyleCnt="0"/>
      <dgm:spPr/>
    </dgm:pt>
    <dgm:pt modelId="{D8D4DD4F-88B0-4094-A9AB-FE60159A9EC1}" type="pres">
      <dgm:prSet presAssocID="{D0CAB447-82B4-44AC-98E9-05507B27A599}" presName="vertTwo" presStyleCnt="0"/>
      <dgm:spPr/>
    </dgm:pt>
    <dgm:pt modelId="{295A3C12-BA63-4812-917E-5256FA3E8DC4}" type="pres">
      <dgm:prSet presAssocID="{D0CAB447-82B4-44AC-98E9-05507B27A599}" presName="txTwo" presStyleLbl="node2" presStyleIdx="0" presStyleCnt="3">
        <dgm:presLayoutVars>
          <dgm:chPref val="3"/>
        </dgm:presLayoutVars>
      </dgm:prSet>
      <dgm:spPr/>
      <dgm:t>
        <a:bodyPr/>
        <a:lstStyle/>
        <a:p>
          <a:endParaRPr lang="es-EC"/>
        </a:p>
      </dgm:t>
    </dgm:pt>
    <dgm:pt modelId="{92A5683C-D012-49E7-B279-D33B76E5231B}" type="pres">
      <dgm:prSet presAssocID="{D0CAB447-82B4-44AC-98E9-05507B27A599}" presName="horzTwo" presStyleCnt="0"/>
      <dgm:spPr/>
    </dgm:pt>
    <dgm:pt modelId="{8ED55198-452A-4DE0-AAFC-E280DB28B109}" type="pres">
      <dgm:prSet presAssocID="{00616BBC-2740-46D4-98F1-74DBE44FEF06}" presName="sibSpaceTwo" presStyleCnt="0"/>
      <dgm:spPr/>
    </dgm:pt>
    <dgm:pt modelId="{52245A32-D0BF-4E24-B9E7-202CC62A4938}" type="pres">
      <dgm:prSet presAssocID="{BC5DF0C2-7832-47FF-89FE-8ACFE7D1F441}" presName="vertTwo" presStyleCnt="0"/>
      <dgm:spPr/>
    </dgm:pt>
    <dgm:pt modelId="{F7A3AC14-0CB4-47BD-BB14-7C8044AC4EED}" type="pres">
      <dgm:prSet presAssocID="{BC5DF0C2-7832-47FF-89FE-8ACFE7D1F441}" presName="txTwo" presStyleLbl="node2" presStyleIdx="1" presStyleCnt="3">
        <dgm:presLayoutVars>
          <dgm:chPref val="3"/>
        </dgm:presLayoutVars>
      </dgm:prSet>
      <dgm:spPr/>
      <dgm:t>
        <a:bodyPr/>
        <a:lstStyle/>
        <a:p>
          <a:endParaRPr lang="es-EC"/>
        </a:p>
      </dgm:t>
    </dgm:pt>
    <dgm:pt modelId="{36841C39-AA79-429A-9FD8-A55F7CB9143E}" type="pres">
      <dgm:prSet presAssocID="{BC5DF0C2-7832-47FF-89FE-8ACFE7D1F441}" presName="horzTwo" presStyleCnt="0"/>
      <dgm:spPr/>
    </dgm:pt>
    <dgm:pt modelId="{034495FB-A84D-402F-8BF0-8D8A53237BFB}" type="pres">
      <dgm:prSet presAssocID="{31C08093-2E47-40B9-A1EC-E9D1EE98415C}" presName="sibSpaceTwo" presStyleCnt="0"/>
      <dgm:spPr/>
    </dgm:pt>
    <dgm:pt modelId="{098FEFB4-827D-4CFC-9A37-1E1F7945D7BB}" type="pres">
      <dgm:prSet presAssocID="{E5015D7E-93A3-43C9-9426-7699C76B8987}" presName="vertTwo" presStyleCnt="0"/>
      <dgm:spPr/>
    </dgm:pt>
    <dgm:pt modelId="{4565907E-91CB-4B74-8DCC-145FC0A6452F}" type="pres">
      <dgm:prSet presAssocID="{E5015D7E-93A3-43C9-9426-7699C76B8987}" presName="txTwo" presStyleLbl="node2" presStyleIdx="2" presStyleCnt="3">
        <dgm:presLayoutVars>
          <dgm:chPref val="3"/>
        </dgm:presLayoutVars>
      </dgm:prSet>
      <dgm:spPr/>
      <dgm:t>
        <a:bodyPr/>
        <a:lstStyle/>
        <a:p>
          <a:endParaRPr lang="es-EC"/>
        </a:p>
      </dgm:t>
    </dgm:pt>
    <dgm:pt modelId="{75071C6C-F37C-479B-829A-4936049BBCE0}" type="pres">
      <dgm:prSet presAssocID="{E5015D7E-93A3-43C9-9426-7699C76B8987}" presName="horzTwo" presStyleCnt="0"/>
      <dgm:spPr/>
    </dgm:pt>
  </dgm:ptLst>
  <dgm:cxnLst>
    <dgm:cxn modelId="{FAB2E69F-F415-4312-AD64-888B6F893E22}" srcId="{A6FACEC5-F54F-4108-9C24-4C6516FBCBE2}" destId="{E5015D7E-93A3-43C9-9426-7699C76B8987}" srcOrd="2" destOrd="0" parTransId="{2BECCD2D-DCCA-4E14-B9BF-F33B43861DF0}" sibTransId="{99C5B533-9F7B-49D8-B2E3-C2316E9930F3}"/>
    <dgm:cxn modelId="{6F74F0B0-080A-4009-95CD-E8FB93AD7AD3}" type="presOf" srcId="{D0CAB447-82B4-44AC-98E9-05507B27A599}" destId="{295A3C12-BA63-4812-917E-5256FA3E8DC4}" srcOrd="0" destOrd="0" presId="urn:microsoft.com/office/officeart/2005/8/layout/hierarchy4"/>
    <dgm:cxn modelId="{818FEFAB-E822-4D8C-A418-B2D2351FF843}" type="presOf" srcId="{A6FACEC5-F54F-4108-9C24-4C6516FBCBE2}" destId="{55E17674-1ABA-42C4-9B29-4ED0996A95C1}" srcOrd="0" destOrd="0" presId="urn:microsoft.com/office/officeart/2005/8/layout/hierarchy4"/>
    <dgm:cxn modelId="{86382171-23FD-4E64-B99E-76278B5F78AF}" srcId="{A6FACEC5-F54F-4108-9C24-4C6516FBCBE2}" destId="{D0CAB447-82B4-44AC-98E9-05507B27A599}" srcOrd="0" destOrd="0" parTransId="{92595109-D8B7-4243-B6A3-E40345C5618C}" sibTransId="{00616BBC-2740-46D4-98F1-74DBE44FEF06}"/>
    <dgm:cxn modelId="{47AE4570-29D5-499F-8148-4811F90BC2E4}" srcId="{4A43D177-D39C-4DD9-9E17-A0819F720838}" destId="{A6FACEC5-F54F-4108-9C24-4C6516FBCBE2}" srcOrd="0" destOrd="0" parTransId="{F68B36CB-F4D2-4D66-BD30-65C02F5250F2}" sibTransId="{0A04F85F-D3F9-4583-9659-5C092DFC3C82}"/>
    <dgm:cxn modelId="{C76D806B-21A5-4152-AB37-68047700AE29}" type="presOf" srcId="{E5015D7E-93A3-43C9-9426-7699C76B8987}" destId="{4565907E-91CB-4B74-8DCC-145FC0A6452F}" srcOrd="0" destOrd="0" presId="urn:microsoft.com/office/officeart/2005/8/layout/hierarchy4"/>
    <dgm:cxn modelId="{009BC56A-7953-4082-9555-67BB140BF5DC}" type="presOf" srcId="{4A43D177-D39C-4DD9-9E17-A0819F720838}" destId="{8C8316DF-180C-46C6-9BD6-D1BE2D558684}" srcOrd="0" destOrd="0" presId="urn:microsoft.com/office/officeart/2005/8/layout/hierarchy4"/>
    <dgm:cxn modelId="{F233CDC7-9560-4440-8DC1-89C3EAB2F9B2}" type="presOf" srcId="{BC5DF0C2-7832-47FF-89FE-8ACFE7D1F441}" destId="{F7A3AC14-0CB4-47BD-BB14-7C8044AC4EED}" srcOrd="0" destOrd="0" presId="urn:microsoft.com/office/officeart/2005/8/layout/hierarchy4"/>
    <dgm:cxn modelId="{863A5188-B08B-4611-945B-906452F8D35B}" srcId="{A6FACEC5-F54F-4108-9C24-4C6516FBCBE2}" destId="{BC5DF0C2-7832-47FF-89FE-8ACFE7D1F441}" srcOrd="1" destOrd="0" parTransId="{340AAB4F-DF91-4108-9F16-469923F3E61C}" sibTransId="{31C08093-2E47-40B9-A1EC-E9D1EE98415C}"/>
    <dgm:cxn modelId="{C559B185-7325-4801-9FA5-6418CFB72FEE}" type="presParOf" srcId="{8C8316DF-180C-46C6-9BD6-D1BE2D558684}" destId="{39390F2A-CDD9-4F03-9371-94795EF01349}" srcOrd="0" destOrd="0" presId="urn:microsoft.com/office/officeart/2005/8/layout/hierarchy4"/>
    <dgm:cxn modelId="{EE92DB01-F6BC-49BB-B3E9-2883D9A490B9}" type="presParOf" srcId="{39390F2A-CDD9-4F03-9371-94795EF01349}" destId="{55E17674-1ABA-42C4-9B29-4ED0996A95C1}" srcOrd="0" destOrd="0" presId="urn:microsoft.com/office/officeart/2005/8/layout/hierarchy4"/>
    <dgm:cxn modelId="{A3772899-9579-4EDD-BF8C-CAC4953C0533}" type="presParOf" srcId="{39390F2A-CDD9-4F03-9371-94795EF01349}" destId="{59DA1507-3777-4D18-B98D-7540E7628BC3}" srcOrd="1" destOrd="0" presId="urn:microsoft.com/office/officeart/2005/8/layout/hierarchy4"/>
    <dgm:cxn modelId="{C16699D4-559E-41B5-8525-E331764FB182}" type="presParOf" srcId="{39390F2A-CDD9-4F03-9371-94795EF01349}" destId="{66E24929-7EE9-483D-8D3D-33B0AEB06FD7}" srcOrd="2" destOrd="0" presId="urn:microsoft.com/office/officeart/2005/8/layout/hierarchy4"/>
    <dgm:cxn modelId="{DFEF3CE7-FFAA-48DC-852E-CBD908024EBE}" type="presParOf" srcId="{66E24929-7EE9-483D-8D3D-33B0AEB06FD7}" destId="{D8D4DD4F-88B0-4094-A9AB-FE60159A9EC1}" srcOrd="0" destOrd="0" presId="urn:microsoft.com/office/officeart/2005/8/layout/hierarchy4"/>
    <dgm:cxn modelId="{6C78F918-B0FF-4862-85C2-0EE1985BF9B0}" type="presParOf" srcId="{D8D4DD4F-88B0-4094-A9AB-FE60159A9EC1}" destId="{295A3C12-BA63-4812-917E-5256FA3E8DC4}" srcOrd="0" destOrd="0" presId="urn:microsoft.com/office/officeart/2005/8/layout/hierarchy4"/>
    <dgm:cxn modelId="{0CACD1AE-7ED2-4249-92B9-351594203AA6}" type="presParOf" srcId="{D8D4DD4F-88B0-4094-A9AB-FE60159A9EC1}" destId="{92A5683C-D012-49E7-B279-D33B76E5231B}" srcOrd="1" destOrd="0" presId="urn:microsoft.com/office/officeart/2005/8/layout/hierarchy4"/>
    <dgm:cxn modelId="{F69217D9-C6B8-4ABC-98FA-FF6A5A9FAFA9}" type="presParOf" srcId="{66E24929-7EE9-483D-8D3D-33B0AEB06FD7}" destId="{8ED55198-452A-4DE0-AAFC-E280DB28B109}" srcOrd="1" destOrd="0" presId="urn:microsoft.com/office/officeart/2005/8/layout/hierarchy4"/>
    <dgm:cxn modelId="{476318C2-4B65-4BEB-B222-065745465E35}" type="presParOf" srcId="{66E24929-7EE9-483D-8D3D-33B0AEB06FD7}" destId="{52245A32-D0BF-4E24-B9E7-202CC62A4938}" srcOrd="2" destOrd="0" presId="urn:microsoft.com/office/officeart/2005/8/layout/hierarchy4"/>
    <dgm:cxn modelId="{0806D4AE-B791-4272-960F-6BA874504A3D}" type="presParOf" srcId="{52245A32-D0BF-4E24-B9E7-202CC62A4938}" destId="{F7A3AC14-0CB4-47BD-BB14-7C8044AC4EED}" srcOrd="0" destOrd="0" presId="urn:microsoft.com/office/officeart/2005/8/layout/hierarchy4"/>
    <dgm:cxn modelId="{D906CFED-6CFD-404F-9F7C-453BA8AC316C}" type="presParOf" srcId="{52245A32-D0BF-4E24-B9E7-202CC62A4938}" destId="{36841C39-AA79-429A-9FD8-A55F7CB9143E}" srcOrd="1" destOrd="0" presId="urn:microsoft.com/office/officeart/2005/8/layout/hierarchy4"/>
    <dgm:cxn modelId="{75E34729-F4D4-4477-8CA3-B3EF8EB1909F}" type="presParOf" srcId="{66E24929-7EE9-483D-8D3D-33B0AEB06FD7}" destId="{034495FB-A84D-402F-8BF0-8D8A53237BFB}" srcOrd="3" destOrd="0" presId="urn:microsoft.com/office/officeart/2005/8/layout/hierarchy4"/>
    <dgm:cxn modelId="{0BE30933-1E28-4594-9098-DF2F86AC32CA}" type="presParOf" srcId="{66E24929-7EE9-483D-8D3D-33B0AEB06FD7}" destId="{098FEFB4-827D-4CFC-9A37-1E1F7945D7BB}" srcOrd="4" destOrd="0" presId="urn:microsoft.com/office/officeart/2005/8/layout/hierarchy4"/>
    <dgm:cxn modelId="{39A12A52-60AE-4796-A39C-CFEB973805CD}" type="presParOf" srcId="{098FEFB4-827D-4CFC-9A37-1E1F7945D7BB}" destId="{4565907E-91CB-4B74-8DCC-145FC0A6452F}" srcOrd="0" destOrd="0" presId="urn:microsoft.com/office/officeart/2005/8/layout/hierarchy4"/>
    <dgm:cxn modelId="{EC2A3E3A-69C7-4838-8E12-1521F4C55A68}" type="presParOf" srcId="{098FEFB4-827D-4CFC-9A37-1E1F7945D7BB}" destId="{75071C6C-F37C-479B-829A-4936049BBCE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8E5F51C-5F9B-47BD-B3DE-29AE47641E78}"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C"/>
        </a:p>
      </dgm:t>
    </dgm:pt>
    <dgm:pt modelId="{B36DF4B0-B0EB-4376-AD40-B1FBFD18A1B2}">
      <dgm:prSet phldrT="[Texto]" custT="1"/>
      <dgm:spPr/>
      <dgm:t>
        <a:bodyPr/>
        <a:lstStyle/>
        <a:p>
          <a:r>
            <a:rPr lang="es-EC" sz="2800" smtClean="0"/>
            <a:t>Teoría General de la Administración </a:t>
          </a:r>
          <a:endParaRPr lang="es-EC" sz="2800" dirty="0"/>
        </a:p>
      </dgm:t>
    </dgm:pt>
    <dgm:pt modelId="{42CB7D84-7385-4B66-975A-5E68C288823D}" type="parTrans" cxnId="{2B985FD6-C2D0-4EB5-8AD8-DBB32C72FA6E}">
      <dgm:prSet/>
      <dgm:spPr/>
      <dgm:t>
        <a:bodyPr/>
        <a:lstStyle/>
        <a:p>
          <a:endParaRPr lang="es-EC"/>
        </a:p>
      </dgm:t>
    </dgm:pt>
    <dgm:pt modelId="{7E6936E8-5A50-4CD2-BEC9-6BD4EF727FC6}" type="sibTrans" cxnId="{2B985FD6-C2D0-4EB5-8AD8-DBB32C72FA6E}">
      <dgm:prSet/>
      <dgm:spPr/>
      <dgm:t>
        <a:bodyPr/>
        <a:lstStyle/>
        <a:p>
          <a:endParaRPr lang="es-EC"/>
        </a:p>
      </dgm:t>
    </dgm:pt>
    <dgm:pt modelId="{6E297754-8659-4306-911A-9507FB3B1087}">
      <dgm:prSet phldrT="[Texto]" custT="1"/>
      <dgm:spPr/>
      <dgm:t>
        <a:bodyPr/>
        <a:lstStyle/>
        <a:p>
          <a:r>
            <a:rPr lang="es-EC" sz="1800" dirty="0" smtClean="0"/>
            <a:t>El SRI es creado como una entidad para dar solución al fraude fiscal y escasa cultura tributaria.</a:t>
          </a:r>
          <a:endParaRPr lang="es-EC" sz="1800" dirty="0"/>
        </a:p>
      </dgm:t>
    </dgm:pt>
    <dgm:pt modelId="{54AC7A1F-53EB-404B-BC02-1650AD1B2794}" type="parTrans" cxnId="{0506C7B2-68E0-4732-AFD6-9F76EF052E15}">
      <dgm:prSet/>
      <dgm:spPr/>
      <dgm:t>
        <a:bodyPr/>
        <a:lstStyle/>
        <a:p>
          <a:endParaRPr lang="es-EC"/>
        </a:p>
      </dgm:t>
    </dgm:pt>
    <dgm:pt modelId="{F1F0DAD4-3B78-4C9C-A0E4-A2CA10C2AC25}" type="sibTrans" cxnId="{0506C7B2-68E0-4732-AFD6-9F76EF052E15}">
      <dgm:prSet/>
      <dgm:spPr/>
      <dgm:t>
        <a:bodyPr/>
        <a:lstStyle/>
        <a:p>
          <a:endParaRPr lang="es-EC"/>
        </a:p>
      </dgm:t>
    </dgm:pt>
    <dgm:pt modelId="{B541BAE8-E072-4CE9-A9A6-11F5E18895B6}">
      <dgm:prSet phldrT="[Texto]" custT="1"/>
      <dgm:spPr/>
      <dgm:t>
        <a:bodyPr/>
        <a:lstStyle/>
        <a:p>
          <a:r>
            <a:rPr lang="es-EC" sz="1800" smtClean="0"/>
            <a:t>La administración es un proceso por el cual las personas llegan a los objetivo propuestos.</a:t>
          </a:r>
          <a:endParaRPr lang="es-EC" sz="1800" dirty="0"/>
        </a:p>
      </dgm:t>
    </dgm:pt>
    <dgm:pt modelId="{05FF0098-AA84-4D2E-82C5-0A4D6EBC4BC6}" type="parTrans" cxnId="{F619EC27-9D51-4F74-A6EB-C26F1B8432E8}">
      <dgm:prSet/>
      <dgm:spPr/>
      <dgm:t>
        <a:bodyPr/>
        <a:lstStyle/>
        <a:p>
          <a:endParaRPr lang="es-EC"/>
        </a:p>
      </dgm:t>
    </dgm:pt>
    <dgm:pt modelId="{38291041-A9CD-4111-AFF5-F019D7419E48}" type="sibTrans" cxnId="{F619EC27-9D51-4F74-A6EB-C26F1B8432E8}">
      <dgm:prSet/>
      <dgm:spPr/>
      <dgm:t>
        <a:bodyPr/>
        <a:lstStyle/>
        <a:p>
          <a:endParaRPr lang="es-EC"/>
        </a:p>
      </dgm:t>
    </dgm:pt>
    <dgm:pt modelId="{3D4A8EC1-2B8D-4BE3-81A1-96761A4D8580}">
      <dgm:prSet phldrT="[Texto]" custT="1"/>
      <dgm:spPr/>
      <dgm:t>
        <a:bodyPr/>
        <a:lstStyle/>
        <a:p>
          <a:r>
            <a:rPr lang="es-EC" sz="1800" smtClean="0"/>
            <a:t>La administración del riesgo le corresponde a la AT.</a:t>
          </a:r>
          <a:endParaRPr lang="es-EC" sz="1800" dirty="0"/>
        </a:p>
      </dgm:t>
    </dgm:pt>
    <dgm:pt modelId="{332E853F-18CD-40CC-98AE-DF86BD4FCC24}" type="parTrans" cxnId="{6F3637EB-BCAC-47CE-9FA2-E01480F7E0D5}">
      <dgm:prSet/>
      <dgm:spPr/>
      <dgm:t>
        <a:bodyPr/>
        <a:lstStyle/>
        <a:p>
          <a:endParaRPr lang="es-EC"/>
        </a:p>
      </dgm:t>
    </dgm:pt>
    <dgm:pt modelId="{F638A6B3-5B37-4045-8075-AE716182902E}" type="sibTrans" cxnId="{6F3637EB-BCAC-47CE-9FA2-E01480F7E0D5}">
      <dgm:prSet/>
      <dgm:spPr/>
      <dgm:t>
        <a:bodyPr/>
        <a:lstStyle/>
        <a:p>
          <a:endParaRPr lang="es-EC"/>
        </a:p>
      </dgm:t>
    </dgm:pt>
    <dgm:pt modelId="{5FBF8F9D-3578-43EE-8F0E-68804610FEE6}" type="pres">
      <dgm:prSet presAssocID="{08E5F51C-5F9B-47BD-B3DE-29AE47641E78}" presName="hierChild1" presStyleCnt="0">
        <dgm:presLayoutVars>
          <dgm:orgChart val="1"/>
          <dgm:chPref val="1"/>
          <dgm:dir/>
          <dgm:animOne val="branch"/>
          <dgm:animLvl val="lvl"/>
          <dgm:resizeHandles/>
        </dgm:presLayoutVars>
      </dgm:prSet>
      <dgm:spPr/>
      <dgm:t>
        <a:bodyPr/>
        <a:lstStyle/>
        <a:p>
          <a:endParaRPr lang="es-EC"/>
        </a:p>
      </dgm:t>
    </dgm:pt>
    <dgm:pt modelId="{55351C98-4FE0-4164-846A-CF7FB01C6AD3}" type="pres">
      <dgm:prSet presAssocID="{B36DF4B0-B0EB-4376-AD40-B1FBFD18A1B2}" presName="hierRoot1" presStyleCnt="0">
        <dgm:presLayoutVars>
          <dgm:hierBranch val="init"/>
        </dgm:presLayoutVars>
      </dgm:prSet>
      <dgm:spPr/>
      <dgm:t>
        <a:bodyPr/>
        <a:lstStyle/>
        <a:p>
          <a:endParaRPr lang="es-EC"/>
        </a:p>
      </dgm:t>
    </dgm:pt>
    <dgm:pt modelId="{6E209901-233E-4875-B9B8-549DD3E514BB}" type="pres">
      <dgm:prSet presAssocID="{B36DF4B0-B0EB-4376-AD40-B1FBFD18A1B2}" presName="rootComposite1" presStyleCnt="0"/>
      <dgm:spPr/>
      <dgm:t>
        <a:bodyPr/>
        <a:lstStyle/>
        <a:p>
          <a:endParaRPr lang="es-EC"/>
        </a:p>
      </dgm:t>
    </dgm:pt>
    <dgm:pt modelId="{FD649E46-F35C-493E-87A0-394BF1704A8A}" type="pres">
      <dgm:prSet presAssocID="{B36DF4B0-B0EB-4376-AD40-B1FBFD18A1B2}" presName="rootText1" presStyleLbl="node0" presStyleIdx="0" presStyleCnt="1" custScaleX="162258" custScaleY="64218">
        <dgm:presLayoutVars>
          <dgm:chPref val="3"/>
        </dgm:presLayoutVars>
      </dgm:prSet>
      <dgm:spPr/>
      <dgm:t>
        <a:bodyPr/>
        <a:lstStyle/>
        <a:p>
          <a:endParaRPr lang="es-EC"/>
        </a:p>
      </dgm:t>
    </dgm:pt>
    <dgm:pt modelId="{3542A382-6620-4913-967B-6B3E9900810F}" type="pres">
      <dgm:prSet presAssocID="{B36DF4B0-B0EB-4376-AD40-B1FBFD18A1B2}" presName="rootConnector1" presStyleLbl="node1" presStyleIdx="0" presStyleCnt="0"/>
      <dgm:spPr/>
      <dgm:t>
        <a:bodyPr/>
        <a:lstStyle/>
        <a:p>
          <a:endParaRPr lang="es-EC"/>
        </a:p>
      </dgm:t>
    </dgm:pt>
    <dgm:pt modelId="{EE21CBEA-37DC-4E81-BA19-BCEBD4D82F15}" type="pres">
      <dgm:prSet presAssocID="{B36DF4B0-B0EB-4376-AD40-B1FBFD18A1B2}" presName="hierChild2" presStyleCnt="0"/>
      <dgm:spPr/>
      <dgm:t>
        <a:bodyPr/>
        <a:lstStyle/>
        <a:p>
          <a:endParaRPr lang="es-EC"/>
        </a:p>
      </dgm:t>
    </dgm:pt>
    <dgm:pt modelId="{5831F2DA-9616-4301-A3DF-E2A3BF9D970C}" type="pres">
      <dgm:prSet presAssocID="{05FF0098-AA84-4D2E-82C5-0A4D6EBC4BC6}" presName="Name37" presStyleLbl="parChTrans1D2" presStyleIdx="0" presStyleCnt="2"/>
      <dgm:spPr/>
      <dgm:t>
        <a:bodyPr/>
        <a:lstStyle/>
        <a:p>
          <a:endParaRPr lang="es-EC"/>
        </a:p>
      </dgm:t>
    </dgm:pt>
    <dgm:pt modelId="{E24259F2-D057-4906-BDDB-00EA920A1434}" type="pres">
      <dgm:prSet presAssocID="{B541BAE8-E072-4CE9-A9A6-11F5E18895B6}" presName="hierRoot2" presStyleCnt="0">
        <dgm:presLayoutVars>
          <dgm:hierBranch val="init"/>
        </dgm:presLayoutVars>
      </dgm:prSet>
      <dgm:spPr/>
      <dgm:t>
        <a:bodyPr/>
        <a:lstStyle/>
        <a:p>
          <a:endParaRPr lang="es-EC"/>
        </a:p>
      </dgm:t>
    </dgm:pt>
    <dgm:pt modelId="{C7A44F4A-B708-4352-BEFE-E8B5DDE99ED9}" type="pres">
      <dgm:prSet presAssocID="{B541BAE8-E072-4CE9-A9A6-11F5E18895B6}" presName="rootComposite" presStyleCnt="0"/>
      <dgm:spPr/>
      <dgm:t>
        <a:bodyPr/>
        <a:lstStyle/>
        <a:p>
          <a:endParaRPr lang="es-EC"/>
        </a:p>
      </dgm:t>
    </dgm:pt>
    <dgm:pt modelId="{8D697C49-9B09-4F35-8213-56BD726D0337}" type="pres">
      <dgm:prSet presAssocID="{B541BAE8-E072-4CE9-A9A6-11F5E18895B6}" presName="rootText" presStyleLbl="node2" presStyleIdx="0" presStyleCnt="2" custScaleX="137875" custScaleY="83158">
        <dgm:presLayoutVars>
          <dgm:chPref val="3"/>
        </dgm:presLayoutVars>
      </dgm:prSet>
      <dgm:spPr/>
      <dgm:t>
        <a:bodyPr/>
        <a:lstStyle/>
        <a:p>
          <a:endParaRPr lang="es-EC"/>
        </a:p>
      </dgm:t>
    </dgm:pt>
    <dgm:pt modelId="{FDF21C3B-FA6B-49E8-93DA-CC1537B4AF15}" type="pres">
      <dgm:prSet presAssocID="{B541BAE8-E072-4CE9-A9A6-11F5E18895B6}" presName="rootConnector" presStyleLbl="node2" presStyleIdx="0" presStyleCnt="2"/>
      <dgm:spPr/>
      <dgm:t>
        <a:bodyPr/>
        <a:lstStyle/>
        <a:p>
          <a:endParaRPr lang="es-EC"/>
        </a:p>
      </dgm:t>
    </dgm:pt>
    <dgm:pt modelId="{ED8BA377-5641-470C-BD9F-849E46A765F9}" type="pres">
      <dgm:prSet presAssocID="{B541BAE8-E072-4CE9-A9A6-11F5E18895B6}" presName="hierChild4" presStyleCnt="0"/>
      <dgm:spPr/>
      <dgm:t>
        <a:bodyPr/>
        <a:lstStyle/>
        <a:p>
          <a:endParaRPr lang="es-EC"/>
        </a:p>
      </dgm:t>
    </dgm:pt>
    <dgm:pt modelId="{CC7CBD1C-512D-4EDD-A96D-A3A49A66606C}" type="pres">
      <dgm:prSet presAssocID="{B541BAE8-E072-4CE9-A9A6-11F5E18895B6}" presName="hierChild5" presStyleCnt="0"/>
      <dgm:spPr/>
      <dgm:t>
        <a:bodyPr/>
        <a:lstStyle/>
        <a:p>
          <a:endParaRPr lang="es-EC"/>
        </a:p>
      </dgm:t>
    </dgm:pt>
    <dgm:pt modelId="{D3E37CBA-2674-4D23-A4FF-5061323FFF31}" type="pres">
      <dgm:prSet presAssocID="{54AC7A1F-53EB-404B-BC02-1650AD1B2794}" presName="Name37" presStyleLbl="parChTrans1D2" presStyleIdx="1" presStyleCnt="2"/>
      <dgm:spPr/>
      <dgm:t>
        <a:bodyPr/>
        <a:lstStyle/>
        <a:p>
          <a:endParaRPr lang="es-EC"/>
        </a:p>
      </dgm:t>
    </dgm:pt>
    <dgm:pt modelId="{AE3CDDB2-4CED-439F-A1EE-4A6BC45F821C}" type="pres">
      <dgm:prSet presAssocID="{6E297754-8659-4306-911A-9507FB3B1087}" presName="hierRoot2" presStyleCnt="0">
        <dgm:presLayoutVars>
          <dgm:hierBranch val="init"/>
        </dgm:presLayoutVars>
      </dgm:prSet>
      <dgm:spPr/>
      <dgm:t>
        <a:bodyPr/>
        <a:lstStyle/>
        <a:p>
          <a:endParaRPr lang="es-EC"/>
        </a:p>
      </dgm:t>
    </dgm:pt>
    <dgm:pt modelId="{FBC34C59-292D-4E3C-898B-E753ECE6AC36}" type="pres">
      <dgm:prSet presAssocID="{6E297754-8659-4306-911A-9507FB3B1087}" presName="rootComposite" presStyleCnt="0"/>
      <dgm:spPr/>
      <dgm:t>
        <a:bodyPr/>
        <a:lstStyle/>
        <a:p>
          <a:endParaRPr lang="es-EC"/>
        </a:p>
      </dgm:t>
    </dgm:pt>
    <dgm:pt modelId="{2351F3AD-5180-4987-9252-CC60231A07A8}" type="pres">
      <dgm:prSet presAssocID="{6E297754-8659-4306-911A-9507FB3B1087}" presName="rootText" presStyleLbl="node2" presStyleIdx="1" presStyleCnt="2" custScaleX="122480" custScaleY="83158" custLinFactNeighborY="969">
        <dgm:presLayoutVars>
          <dgm:chPref val="3"/>
        </dgm:presLayoutVars>
      </dgm:prSet>
      <dgm:spPr/>
      <dgm:t>
        <a:bodyPr/>
        <a:lstStyle/>
        <a:p>
          <a:endParaRPr lang="es-EC"/>
        </a:p>
      </dgm:t>
    </dgm:pt>
    <dgm:pt modelId="{661E309A-2A98-4FAD-8DD1-AFDCC7B889A5}" type="pres">
      <dgm:prSet presAssocID="{6E297754-8659-4306-911A-9507FB3B1087}" presName="rootConnector" presStyleLbl="node2" presStyleIdx="1" presStyleCnt="2"/>
      <dgm:spPr/>
      <dgm:t>
        <a:bodyPr/>
        <a:lstStyle/>
        <a:p>
          <a:endParaRPr lang="es-EC"/>
        </a:p>
      </dgm:t>
    </dgm:pt>
    <dgm:pt modelId="{30A2A686-C4EE-4517-BB5E-4604A6E2454A}" type="pres">
      <dgm:prSet presAssocID="{6E297754-8659-4306-911A-9507FB3B1087}" presName="hierChild4" presStyleCnt="0"/>
      <dgm:spPr/>
      <dgm:t>
        <a:bodyPr/>
        <a:lstStyle/>
        <a:p>
          <a:endParaRPr lang="es-EC"/>
        </a:p>
      </dgm:t>
    </dgm:pt>
    <dgm:pt modelId="{B036037F-5256-4325-A300-1C7A3340A2F7}" type="pres">
      <dgm:prSet presAssocID="{332E853F-18CD-40CC-98AE-DF86BD4FCC24}" presName="Name37" presStyleLbl="parChTrans1D3" presStyleIdx="0" presStyleCnt="1"/>
      <dgm:spPr/>
      <dgm:t>
        <a:bodyPr/>
        <a:lstStyle/>
        <a:p>
          <a:endParaRPr lang="es-EC"/>
        </a:p>
      </dgm:t>
    </dgm:pt>
    <dgm:pt modelId="{BA92749B-049F-4A26-B871-556281841C93}" type="pres">
      <dgm:prSet presAssocID="{3D4A8EC1-2B8D-4BE3-81A1-96761A4D8580}" presName="hierRoot2" presStyleCnt="0">
        <dgm:presLayoutVars>
          <dgm:hierBranch val="init"/>
        </dgm:presLayoutVars>
      </dgm:prSet>
      <dgm:spPr/>
      <dgm:t>
        <a:bodyPr/>
        <a:lstStyle/>
        <a:p>
          <a:endParaRPr lang="es-EC"/>
        </a:p>
      </dgm:t>
    </dgm:pt>
    <dgm:pt modelId="{1EA2A3E8-B061-4FF2-9E71-245F3B16D86A}" type="pres">
      <dgm:prSet presAssocID="{3D4A8EC1-2B8D-4BE3-81A1-96761A4D8580}" presName="rootComposite" presStyleCnt="0"/>
      <dgm:spPr/>
      <dgm:t>
        <a:bodyPr/>
        <a:lstStyle/>
        <a:p>
          <a:endParaRPr lang="es-EC"/>
        </a:p>
      </dgm:t>
    </dgm:pt>
    <dgm:pt modelId="{E98C429A-D073-4CA5-835D-3EA8AC95CE31}" type="pres">
      <dgm:prSet presAssocID="{3D4A8EC1-2B8D-4BE3-81A1-96761A4D8580}" presName="rootText" presStyleLbl="node3" presStyleIdx="0" presStyleCnt="1" custScaleY="83158">
        <dgm:presLayoutVars>
          <dgm:chPref val="3"/>
        </dgm:presLayoutVars>
      </dgm:prSet>
      <dgm:spPr/>
      <dgm:t>
        <a:bodyPr/>
        <a:lstStyle/>
        <a:p>
          <a:endParaRPr lang="es-EC"/>
        </a:p>
      </dgm:t>
    </dgm:pt>
    <dgm:pt modelId="{170333DB-B5F5-4A97-B784-01EEDC064F3D}" type="pres">
      <dgm:prSet presAssocID="{3D4A8EC1-2B8D-4BE3-81A1-96761A4D8580}" presName="rootConnector" presStyleLbl="node3" presStyleIdx="0" presStyleCnt="1"/>
      <dgm:spPr/>
      <dgm:t>
        <a:bodyPr/>
        <a:lstStyle/>
        <a:p>
          <a:endParaRPr lang="es-EC"/>
        </a:p>
      </dgm:t>
    </dgm:pt>
    <dgm:pt modelId="{5EB5556D-B17F-49F6-8C90-C5EABAF9CC3D}" type="pres">
      <dgm:prSet presAssocID="{3D4A8EC1-2B8D-4BE3-81A1-96761A4D8580}" presName="hierChild4" presStyleCnt="0"/>
      <dgm:spPr/>
      <dgm:t>
        <a:bodyPr/>
        <a:lstStyle/>
        <a:p>
          <a:endParaRPr lang="es-EC"/>
        </a:p>
      </dgm:t>
    </dgm:pt>
    <dgm:pt modelId="{538FBDCB-DD9B-4A52-AAED-AA83052FD6C7}" type="pres">
      <dgm:prSet presAssocID="{3D4A8EC1-2B8D-4BE3-81A1-96761A4D8580}" presName="hierChild5" presStyleCnt="0"/>
      <dgm:spPr/>
      <dgm:t>
        <a:bodyPr/>
        <a:lstStyle/>
        <a:p>
          <a:endParaRPr lang="es-EC"/>
        </a:p>
      </dgm:t>
    </dgm:pt>
    <dgm:pt modelId="{AB70703B-8D9E-47C3-A92E-09EC89EED25E}" type="pres">
      <dgm:prSet presAssocID="{6E297754-8659-4306-911A-9507FB3B1087}" presName="hierChild5" presStyleCnt="0"/>
      <dgm:spPr/>
      <dgm:t>
        <a:bodyPr/>
        <a:lstStyle/>
        <a:p>
          <a:endParaRPr lang="es-EC"/>
        </a:p>
      </dgm:t>
    </dgm:pt>
    <dgm:pt modelId="{58CBFDA3-A299-4F4D-BC56-29AB840BF67F}" type="pres">
      <dgm:prSet presAssocID="{B36DF4B0-B0EB-4376-AD40-B1FBFD18A1B2}" presName="hierChild3" presStyleCnt="0"/>
      <dgm:spPr/>
      <dgm:t>
        <a:bodyPr/>
        <a:lstStyle/>
        <a:p>
          <a:endParaRPr lang="es-EC"/>
        </a:p>
      </dgm:t>
    </dgm:pt>
  </dgm:ptLst>
  <dgm:cxnLst>
    <dgm:cxn modelId="{2B985FD6-C2D0-4EB5-8AD8-DBB32C72FA6E}" srcId="{08E5F51C-5F9B-47BD-B3DE-29AE47641E78}" destId="{B36DF4B0-B0EB-4376-AD40-B1FBFD18A1B2}" srcOrd="0" destOrd="0" parTransId="{42CB7D84-7385-4B66-975A-5E68C288823D}" sibTransId="{7E6936E8-5A50-4CD2-BEC9-6BD4EF727FC6}"/>
    <dgm:cxn modelId="{9A802147-DC22-4BF5-8995-EDC0CA62E049}" type="presOf" srcId="{3D4A8EC1-2B8D-4BE3-81A1-96761A4D8580}" destId="{E98C429A-D073-4CA5-835D-3EA8AC95CE31}" srcOrd="0" destOrd="0" presId="urn:microsoft.com/office/officeart/2005/8/layout/orgChart1"/>
    <dgm:cxn modelId="{792D32A4-47F9-46C7-8629-49949E34CB47}" type="presOf" srcId="{B541BAE8-E072-4CE9-A9A6-11F5E18895B6}" destId="{8D697C49-9B09-4F35-8213-56BD726D0337}" srcOrd="0" destOrd="0" presId="urn:microsoft.com/office/officeart/2005/8/layout/orgChart1"/>
    <dgm:cxn modelId="{59EABC41-1D23-455E-861B-849A89B510AD}" type="presOf" srcId="{54AC7A1F-53EB-404B-BC02-1650AD1B2794}" destId="{D3E37CBA-2674-4D23-A4FF-5061323FFF31}" srcOrd="0" destOrd="0" presId="urn:microsoft.com/office/officeart/2005/8/layout/orgChart1"/>
    <dgm:cxn modelId="{0506C7B2-68E0-4732-AFD6-9F76EF052E15}" srcId="{B36DF4B0-B0EB-4376-AD40-B1FBFD18A1B2}" destId="{6E297754-8659-4306-911A-9507FB3B1087}" srcOrd="1" destOrd="0" parTransId="{54AC7A1F-53EB-404B-BC02-1650AD1B2794}" sibTransId="{F1F0DAD4-3B78-4C9C-A0E4-A2CA10C2AC25}"/>
    <dgm:cxn modelId="{F619EC27-9D51-4F74-A6EB-C26F1B8432E8}" srcId="{B36DF4B0-B0EB-4376-AD40-B1FBFD18A1B2}" destId="{B541BAE8-E072-4CE9-A9A6-11F5E18895B6}" srcOrd="0" destOrd="0" parTransId="{05FF0098-AA84-4D2E-82C5-0A4D6EBC4BC6}" sibTransId="{38291041-A9CD-4111-AFF5-F019D7419E48}"/>
    <dgm:cxn modelId="{B44DAC06-23E3-41AC-A882-C3DB6502A928}" type="presOf" srcId="{332E853F-18CD-40CC-98AE-DF86BD4FCC24}" destId="{B036037F-5256-4325-A300-1C7A3340A2F7}" srcOrd="0" destOrd="0" presId="urn:microsoft.com/office/officeart/2005/8/layout/orgChart1"/>
    <dgm:cxn modelId="{6F3637EB-BCAC-47CE-9FA2-E01480F7E0D5}" srcId="{6E297754-8659-4306-911A-9507FB3B1087}" destId="{3D4A8EC1-2B8D-4BE3-81A1-96761A4D8580}" srcOrd="0" destOrd="0" parTransId="{332E853F-18CD-40CC-98AE-DF86BD4FCC24}" sibTransId="{F638A6B3-5B37-4045-8075-AE716182902E}"/>
    <dgm:cxn modelId="{B5C8A370-CF8A-4479-B58D-17BC1C23F4F4}" type="presOf" srcId="{08E5F51C-5F9B-47BD-B3DE-29AE47641E78}" destId="{5FBF8F9D-3578-43EE-8F0E-68804610FEE6}" srcOrd="0" destOrd="0" presId="urn:microsoft.com/office/officeart/2005/8/layout/orgChart1"/>
    <dgm:cxn modelId="{0F214172-91F6-4832-B4E3-BA3C6EF19E65}" type="presOf" srcId="{6E297754-8659-4306-911A-9507FB3B1087}" destId="{2351F3AD-5180-4987-9252-CC60231A07A8}" srcOrd="0" destOrd="0" presId="urn:microsoft.com/office/officeart/2005/8/layout/orgChart1"/>
    <dgm:cxn modelId="{368C68C1-147A-4A10-A147-6D97BE4E6940}" type="presOf" srcId="{B541BAE8-E072-4CE9-A9A6-11F5E18895B6}" destId="{FDF21C3B-FA6B-49E8-93DA-CC1537B4AF15}" srcOrd="1" destOrd="0" presId="urn:microsoft.com/office/officeart/2005/8/layout/orgChart1"/>
    <dgm:cxn modelId="{74C5C2E1-0F6F-4B95-BEA6-488230F53C18}" type="presOf" srcId="{05FF0098-AA84-4D2E-82C5-0A4D6EBC4BC6}" destId="{5831F2DA-9616-4301-A3DF-E2A3BF9D970C}" srcOrd="0" destOrd="0" presId="urn:microsoft.com/office/officeart/2005/8/layout/orgChart1"/>
    <dgm:cxn modelId="{188C29AB-A384-4B94-ADA6-D3104CBDB262}" type="presOf" srcId="{6E297754-8659-4306-911A-9507FB3B1087}" destId="{661E309A-2A98-4FAD-8DD1-AFDCC7B889A5}" srcOrd="1" destOrd="0" presId="urn:microsoft.com/office/officeart/2005/8/layout/orgChart1"/>
    <dgm:cxn modelId="{C616E29F-CEF6-4B19-9497-FE14A0CAE86B}" type="presOf" srcId="{B36DF4B0-B0EB-4376-AD40-B1FBFD18A1B2}" destId="{FD649E46-F35C-493E-87A0-394BF1704A8A}" srcOrd="0" destOrd="0" presId="urn:microsoft.com/office/officeart/2005/8/layout/orgChart1"/>
    <dgm:cxn modelId="{32583C88-80D8-46EA-A292-CA2A33A50387}" type="presOf" srcId="{B36DF4B0-B0EB-4376-AD40-B1FBFD18A1B2}" destId="{3542A382-6620-4913-967B-6B3E9900810F}" srcOrd="1" destOrd="0" presId="urn:microsoft.com/office/officeart/2005/8/layout/orgChart1"/>
    <dgm:cxn modelId="{7F79B25D-126A-41AE-9305-9C9D08B1C42B}" type="presOf" srcId="{3D4A8EC1-2B8D-4BE3-81A1-96761A4D8580}" destId="{170333DB-B5F5-4A97-B784-01EEDC064F3D}" srcOrd="1" destOrd="0" presId="urn:microsoft.com/office/officeart/2005/8/layout/orgChart1"/>
    <dgm:cxn modelId="{2381B7FD-79B6-4907-91A8-0296D7D62272}" type="presParOf" srcId="{5FBF8F9D-3578-43EE-8F0E-68804610FEE6}" destId="{55351C98-4FE0-4164-846A-CF7FB01C6AD3}" srcOrd="0" destOrd="0" presId="urn:microsoft.com/office/officeart/2005/8/layout/orgChart1"/>
    <dgm:cxn modelId="{29904182-F4B0-4F7E-A25A-82B8B5DAE778}" type="presParOf" srcId="{55351C98-4FE0-4164-846A-CF7FB01C6AD3}" destId="{6E209901-233E-4875-B9B8-549DD3E514BB}" srcOrd="0" destOrd="0" presId="urn:microsoft.com/office/officeart/2005/8/layout/orgChart1"/>
    <dgm:cxn modelId="{FF860D0D-D08A-41C5-8A5E-9BE3306C29D6}" type="presParOf" srcId="{6E209901-233E-4875-B9B8-549DD3E514BB}" destId="{FD649E46-F35C-493E-87A0-394BF1704A8A}" srcOrd="0" destOrd="0" presId="urn:microsoft.com/office/officeart/2005/8/layout/orgChart1"/>
    <dgm:cxn modelId="{744E48C4-0464-4520-BB71-5468D26385D3}" type="presParOf" srcId="{6E209901-233E-4875-B9B8-549DD3E514BB}" destId="{3542A382-6620-4913-967B-6B3E9900810F}" srcOrd="1" destOrd="0" presId="urn:microsoft.com/office/officeart/2005/8/layout/orgChart1"/>
    <dgm:cxn modelId="{C7CC6EBC-1946-40F8-917D-D9AA5381C2E6}" type="presParOf" srcId="{55351C98-4FE0-4164-846A-CF7FB01C6AD3}" destId="{EE21CBEA-37DC-4E81-BA19-BCEBD4D82F15}" srcOrd="1" destOrd="0" presId="urn:microsoft.com/office/officeart/2005/8/layout/orgChart1"/>
    <dgm:cxn modelId="{1C9255A3-CAF7-429C-BE54-97B6AE97ED08}" type="presParOf" srcId="{EE21CBEA-37DC-4E81-BA19-BCEBD4D82F15}" destId="{5831F2DA-9616-4301-A3DF-E2A3BF9D970C}" srcOrd="0" destOrd="0" presId="urn:microsoft.com/office/officeart/2005/8/layout/orgChart1"/>
    <dgm:cxn modelId="{0E3558FC-81B2-4C0D-86CB-038253BF38AC}" type="presParOf" srcId="{EE21CBEA-37DC-4E81-BA19-BCEBD4D82F15}" destId="{E24259F2-D057-4906-BDDB-00EA920A1434}" srcOrd="1" destOrd="0" presId="urn:microsoft.com/office/officeart/2005/8/layout/orgChart1"/>
    <dgm:cxn modelId="{4A42845B-3195-42B7-AF27-9CCC921EA576}" type="presParOf" srcId="{E24259F2-D057-4906-BDDB-00EA920A1434}" destId="{C7A44F4A-B708-4352-BEFE-E8B5DDE99ED9}" srcOrd="0" destOrd="0" presId="urn:microsoft.com/office/officeart/2005/8/layout/orgChart1"/>
    <dgm:cxn modelId="{178DFCE2-F0C9-4508-9A6F-389F83D4A936}" type="presParOf" srcId="{C7A44F4A-B708-4352-BEFE-E8B5DDE99ED9}" destId="{8D697C49-9B09-4F35-8213-56BD726D0337}" srcOrd="0" destOrd="0" presId="urn:microsoft.com/office/officeart/2005/8/layout/orgChart1"/>
    <dgm:cxn modelId="{0E07C14C-BBEB-452A-B89C-2AB7565EEBE8}" type="presParOf" srcId="{C7A44F4A-B708-4352-BEFE-E8B5DDE99ED9}" destId="{FDF21C3B-FA6B-49E8-93DA-CC1537B4AF15}" srcOrd="1" destOrd="0" presId="urn:microsoft.com/office/officeart/2005/8/layout/orgChart1"/>
    <dgm:cxn modelId="{835B767B-9622-48F5-8604-81DA71F9522B}" type="presParOf" srcId="{E24259F2-D057-4906-BDDB-00EA920A1434}" destId="{ED8BA377-5641-470C-BD9F-849E46A765F9}" srcOrd="1" destOrd="0" presId="urn:microsoft.com/office/officeart/2005/8/layout/orgChart1"/>
    <dgm:cxn modelId="{B676B6F7-59AC-4F23-B483-036BE8E2C147}" type="presParOf" srcId="{E24259F2-D057-4906-BDDB-00EA920A1434}" destId="{CC7CBD1C-512D-4EDD-A96D-A3A49A66606C}" srcOrd="2" destOrd="0" presId="urn:microsoft.com/office/officeart/2005/8/layout/orgChart1"/>
    <dgm:cxn modelId="{CECD4628-16F7-45BD-B8D6-DE071B3E724E}" type="presParOf" srcId="{EE21CBEA-37DC-4E81-BA19-BCEBD4D82F15}" destId="{D3E37CBA-2674-4D23-A4FF-5061323FFF31}" srcOrd="2" destOrd="0" presId="urn:microsoft.com/office/officeart/2005/8/layout/orgChart1"/>
    <dgm:cxn modelId="{6D9A407F-BC5D-45DE-8524-0C65B3669B12}" type="presParOf" srcId="{EE21CBEA-37DC-4E81-BA19-BCEBD4D82F15}" destId="{AE3CDDB2-4CED-439F-A1EE-4A6BC45F821C}" srcOrd="3" destOrd="0" presId="urn:microsoft.com/office/officeart/2005/8/layout/orgChart1"/>
    <dgm:cxn modelId="{03E19199-3945-4C5E-8C1E-0033CC2DE1A1}" type="presParOf" srcId="{AE3CDDB2-4CED-439F-A1EE-4A6BC45F821C}" destId="{FBC34C59-292D-4E3C-898B-E753ECE6AC36}" srcOrd="0" destOrd="0" presId="urn:microsoft.com/office/officeart/2005/8/layout/orgChart1"/>
    <dgm:cxn modelId="{541312C5-42A8-4320-899F-9170E1F006D9}" type="presParOf" srcId="{FBC34C59-292D-4E3C-898B-E753ECE6AC36}" destId="{2351F3AD-5180-4987-9252-CC60231A07A8}" srcOrd="0" destOrd="0" presId="urn:microsoft.com/office/officeart/2005/8/layout/orgChart1"/>
    <dgm:cxn modelId="{387DFF10-57F9-4008-AD32-D78D7AE3C870}" type="presParOf" srcId="{FBC34C59-292D-4E3C-898B-E753ECE6AC36}" destId="{661E309A-2A98-4FAD-8DD1-AFDCC7B889A5}" srcOrd="1" destOrd="0" presId="urn:microsoft.com/office/officeart/2005/8/layout/orgChart1"/>
    <dgm:cxn modelId="{7CFB9E28-5A1D-49A7-8E4F-364C9B8DED28}" type="presParOf" srcId="{AE3CDDB2-4CED-439F-A1EE-4A6BC45F821C}" destId="{30A2A686-C4EE-4517-BB5E-4604A6E2454A}" srcOrd="1" destOrd="0" presId="urn:microsoft.com/office/officeart/2005/8/layout/orgChart1"/>
    <dgm:cxn modelId="{7A44D1A0-C752-4BFC-9357-CDBE1D5CCDDE}" type="presParOf" srcId="{30A2A686-C4EE-4517-BB5E-4604A6E2454A}" destId="{B036037F-5256-4325-A300-1C7A3340A2F7}" srcOrd="0" destOrd="0" presId="urn:microsoft.com/office/officeart/2005/8/layout/orgChart1"/>
    <dgm:cxn modelId="{A8A54953-EE93-4EE2-96B8-30254C4F14FD}" type="presParOf" srcId="{30A2A686-C4EE-4517-BB5E-4604A6E2454A}" destId="{BA92749B-049F-4A26-B871-556281841C93}" srcOrd="1" destOrd="0" presId="urn:microsoft.com/office/officeart/2005/8/layout/orgChart1"/>
    <dgm:cxn modelId="{CA8155D9-BDE8-4AF5-9B94-777DF59FDEEB}" type="presParOf" srcId="{BA92749B-049F-4A26-B871-556281841C93}" destId="{1EA2A3E8-B061-4FF2-9E71-245F3B16D86A}" srcOrd="0" destOrd="0" presId="urn:microsoft.com/office/officeart/2005/8/layout/orgChart1"/>
    <dgm:cxn modelId="{EE94608C-B876-4C59-A6EA-9489B3E55C28}" type="presParOf" srcId="{1EA2A3E8-B061-4FF2-9E71-245F3B16D86A}" destId="{E98C429A-D073-4CA5-835D-3EA8AC95CE31}" srcOrd="0" destOrd="0" presId="urn:microsoft.com/office/officeart/2005/8/layout/orgChart1"/>
    <dgm:cxn modelId="{91B5F5DE-9D3B-4603-BC32-DE8B435FBE12}" type="presParOf" srcId="{1EA2A3E8-B061-4FF2-9E71-245F3B16D86A}" destId="{170333DB-B5F5-4A97-B784-01EEDC064F3D}" srcOrd="1" destOrd="0" presId="urn:microsoft.com/office/officeart/2005/8/layout/orgChart1"/>
    <dgm:cxn modelId="{C5A1D4C3-CD91-4CDC-A059-CB6AB03CA634}" type="presParOf" srcId="{BA92749B-049F-4A26-B871-556281841C93}" destId="{5EB5556D-B17F-49F6-8C90-C5EABAF9CC3D}" srcOrd="1" destOrd="0" presId="urn:microsoft.com/office/officeart/2005/8/layout/orgChart1"/>
    <dgm:cxn modelId="{EEA09D98-EE03-4857-BE82-395C70C7BCF8}" type="presParOf" srcId="{BA92749B-049F-4A26-B871-556281841C93}" destId="{538FBDCB-DD9B-4A52-AAED-AA83052FD6C7}" srcOrd="2" destOrd="0" presId="urn:microsoft.com/office/officeart/2005/8/layout/orgChart1"/>
    <dgm:cxn modelId="{A85E6928-AEAD-497B-89C8-54DEE5D53616}" type="presParOf" srcId="{AE3CDDB2-4CED-439F-A1EE-4A6BC45F821C}" destId="{AB70703B-8D9E-47C3-A92E-09EC89EED25E}" srcOrd="2" destOrd="0" presId="urn:microsoft.com/office/officeart/2005/8/layout/orgChart1"/>
    <dgm:cxn modelId="{223C64FC-37C6-4232-89B3-7CF7C0DD5E01}" type="presParOf" srcId="{55351C98-4FE0-4164-846A-CF7FB01C6AD3}" destId="{58CBFDA3-A299-4F4D-BC56-29AB840BF67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626FB0-E9AE-499A-AAEF-FBA607DF4987}" type="doc">
      <dgm:prSet loTypeId="urn:microsoft.com/office/officeart/2008/layout/PictureAccentList" loCatId="list" qsTypeId="urn:microsoft.com/office/officeart/2005/8/quickstyle/simple1" qsCatId="simple" csTypeId="urn:microsoft.com/office/officeart/2005/8/colors/accent4_5" csCatId="accent4" phldr="1"/>
      <dgm:spPr/>
      <dgm:t>
        <a:bodyPr/>
        <a:lstStyle/>
        <a:p>
          <a:endParaRPr lang="es-EC"/>
        </a:p>
      </dgm:t>
    </dgm:pt>
    <dgm:pt modelId="{0D159563-9A7F-47AE-893E-D1CEC32FAD96}">
      <dgm:prSet phldrT="[Texto]"/>
      <dgm:spPr/>
      <dgm:t>
        <a:bodyPr/>
        <a:lstStyle/>
        <a:p>
          <a:r>
            <a:rPr lang="es-EC" dirty="0" smtClean="0">
              <a:solidFill>
                <a:schemeClr val="tx1"/>
              </a:solidFill>
            </a:rPr>
            <a:t>Teoría de la Cultura Tributaria</a:t>
          </a:r>
          <a:endParaRPr lang="es-EC" dirty="0">
            <a:solidFill>
              <a:schemeClr val="tx1"/>
            </a:solidFill>
          </a:endParaRPr>
        </a:p>
      </dgm:t>
    </dgm:pt>
    <dgm:pt modelId="{ED6FCACE-31DD-4F82-97E5-96C6AA1CBE75}" type="parTrans" cxnId="{8739F75D-A91B-41E6-AA40-CE5C59D055D5}">
      <dgm:prSet/>
      <dgm:spPr/>
      <dgm:t>
        <a:bodyPr/>
        <a:lstStyle/>
        <a:p>
          <a:endParaRPr lang="es-EC">
            <a:solidFill>
              <a:schemeClr val="tx1"/>
            </a:solidFill>
          </a:endParaRPr>
        </a:p>
      </dgm:t>
    </dgm:pt>
    <dgm:pt modelId="{D1EA1A18-8826-4FA9-A6F4-0CC8D3AD51DA}" type="sibTrans" cxnId="{8739F75D-A91B-41E6-AA40-CE5C59D055D5}">
      <dgm:prSet/>
      <dgm:spPr/>
      <dgm:t>
        <a:bodyPr/>
        <a:lstStyle/>
        <a:p>
          <a:endParaRPr lang="es-EC">
            <a:solidFill>
              <a:schemeClr val="tx1"/>
            </a:solidFill>
          </a:endParaRPr>
        </a:p>
      </dgm:t>
    </dgm:pt>
    <dgm:pt modelId="{C19F39D4-6C6E-4E60-A192-7EE4500BCD3F}">
      <dgm:prSet phldrT="[Texto]"/>
      <dgm:spPr/>
      <dgm:t>
        <a:bodyPr/>
        <a:lstStyle/>
        <a:p>
          <a:r>
            <a:rPr lang="es-EC" dirty="0" smtClean="0">
              <a:solidFill>
                <a:schemeClr val="tx1"/>
              </a:solidFill>
            </a:rPr>
            <a:t>Conjunto de valores y actitudes que tiene una persona respecto a la tributación, siendo socialmente responsables.</a:t>
          </a:r>
          <a:endParaRPr lang="es-EC" dirty="0">
            <a:solidFill>
              <a:schemeClr val="tx1"/>
            </a:solidFill>
          </a:endParaRPr>
        </a:p>
      </dgm:t>
    </dgm:pt>
    <dgm:pt modelId="{866F0B98-19D7-4A3B-8F2D-FC59EEF7B51E}" type="parTrans" cxnId="{54A066ED-1BFF-4905-B3A4-DF16FF60F0ED}">
      <dgm:prSet/>
      <dgm:spPr/>
      <dgm:t>
        <a:bodyPr/>
        <a:lstStyle/>
        <a:p>
          <a:endParaRPr lang="es-EC">
            <a:solidFill>
              <a:schemeClr val="tx1"/>
            </a:solidFill>
          </a:endParaRPr>
        </a:p>
      </dgm:t>
    </dgm:pt>
    <dgm:pt modelId="{69368041-5160-4F38-BDEA-16679F1512D2}" type="sibTrans" cxnId="{54A066ED-1BFF-4905-B3A4-DF16FF60F0ED}">
      <dgm:prSet/>
      <dgm:spPr/>
      <dgm:t>
        <a:bodyPr/>
        <a:lstStyle/>
        <a:p>
          <a:endParaRPr lang="es-EC">
            <a:solidFill>
              <a:schemeClr val="tx1"/>
            </a:solidFill>
          </a:endParaRPr>
        </a:p>
      </dgm:t>
    </dgm:pt>
    <dgm:pt modelId="{6ED012B5-C4CA-45B1-B85D-74089A6158B3}">
      <dgm:prSet phldrT="[Texto]"/>
      <dgm:spPr/>
      <dgm:t>
        <a:bodyPr/>
        <a:lstStyle/>
        <a:p>
          <a:r>
            <a:rPr lang="es-EC" smtClean="0">
              <a:solidFill>
                <a:schemeClr val="tx1"/>
              </a:solidFill>
            </a:rPr>
            <a:t>La cultura no es algo con lo que se nace, es un habito que se adquiere.</a:t>
          </a:r>
          <a:endParaRPr lang="es-EC" dirty="0">
            <a:solidFill>
              <a:schemeClr val="tx1"/>
            </a:solidFill>
          </a:endParaRPr>
        </a:p>
      </dgm:t>
    </dgm:pt>
    <dgm:pt modelId="{5F457A31-1C95-41B1-A46E-BD813CAE4A44}" type="parTrans" cxnId="{B419ED6F-D615-422B-B834-5654216B941B}">
      <dgm:prSet/>
      <dgm:spPr/>
      <dgm:t>
        <a:bodyPr/>
        <a:lstStyle/>
        <a:p>
          <a:endParaRPr lang="es-EC">
            <a:solidFill>
              <a:schemeClr val="tx1"/>
            </a:solidFill>
          </a:endParaRPr>
        </a:p>
      </dgm:t>
    </dgm:pt>
    <dgm:pt modelId="{B09AAC8B-C191-4C06-A8E6-48DD166EDD39}" type="sibTrans" cxnId="{B419ED6F-D615-422B-B834-5654216B941B}">
      <dgm:prSet/>
      <dgm:spPr/>
      <dgm:t>
        <a:bodyPr/>
        <a:lstStyle/>
        <a:p>
          <a:endParaRPr lang="es-EC">
            <a:solidFill>
              <a:schemeClr val="tx1"/>
            </a:solidFill>
          </a:endParaRPr>
        </a:p>
      </dgm:t>
    </dgm:pt>
    <dgm:pt modelId="{64C9BB71-90D4-4E02-9990-E97FC0A7ADE0}">
      <dgm:prSet phldrT="[Texto]"/>
      <dgm:spPr/>
      <dgm:t>
        <a:bodyPr/>
        <a:lstStyle/>
        <a:p>
          <a:r>
            <a:rPr lang="es-EC" dirty="0" smtClean="0">
              <a:solidFill>
                <a:schemeClr val="tx1"/>
              </a:solidFill>
            </a:rPr>
            <a:t>Actos formales: cumplimiento de la ley; actos informales: desenvolvimiento y actuar de la persona.</a:t>
          </a:r>
          <a:endParaRPr lang="es-EC" dirty="0">
            <a:solidFill>
              <a:schemeClr val="tx1"/>
            </a:solidFill>
          </a:endParaRPr>
        </a:p>
      </dgm:t>
    </dgm:pt>
    <dgm:pt modelId="{9D273396-58B2-4ADE-8077-775B0748B17A}" type="parTrans" cxnId="{0C3F7B69-F613-4C75-A3CC-AA000D532767}">
      <dgm:prSet/>
      <dgm:spPr/>
      <dgm:t>
        <a:bodyPr/>
        <a:lstStyle/>
        <a:p>
          <a:endParaRPr lang="es-EC">
            <a:solidFill>
              <a:schemeClr val="tx1"/>
            </a:solidFill>
          </a:endParaRPr>
        </a:p>
      </dgm:t>
    </dgm:pt>
    <dgm:pt modelId="{BAD593E8-AAE7-47B5-8A36-24CFB8DD7ECC}" type="sibTrans" cxnId="{0C3F7B69-F613-4C75-A3CC-AA000D532767}">
      <dgm:prSet/>
      <dgm:spPr/>
      <dgm:t>
        <a:bodyPr/>
        <a:lstStyle/>
        <a:p>
          <a:endParaRPr lang="es-EC">
            <a:solidFill>
              <a:schemeClr val="tx1"/>
            </a:solidFill>
          </a:endParaRPr>
        </a:p>
      </dgm:t>
    </dgm:pt>
    <dgm:pt modelId="{86ED7CBE-79DD-4DAD-A16F-FE6E6EA24FA5}" type="pres">
      <dgm:prSet presAssocID="{AD626FB0-E9AE-499A-AAEF-FBA607DF4987}" presName="layout" presStyleCnt="0">
        <dgm:presLayoutVars>
          <dgm:chMax/>
          <dgm:chPref/>
          <dgm:dir/>
          <dgm:animOne val="branch"/>
          <dgm:animLvl val="lvl"/>
          <dgm:resizeHandles/>
        </dgm:presLayoutVars>
      </dgm:prSet>
      <dgm:spPr/>
      <dgm:t>
        <a:bodyPr/>
        <a:lstStyle/>
        <a:p>
          <a:endParaRPr lang="es-EC"/>
        </a:p>
      </dgm:t>
    </dgm:pt>
    <dgm:pt modelId="{4CF6F370-4C03-4735-AB57-B35CB5CCB65D}" type="pres">
      <dgm:prSet presAssocID="{0D159563-9A7F-47AE-893E-D1CEC32FAD96}" presName="root" presStyleCnt="0">
        <dgm:presLayoutVars>
          <dgm:chMax/>
          <dgm:chPref val="4"/>
        </dgm:presLayoutVars>
      </dgm:prSet>
      <dgm:spPr/>
    </dgm:pt>
    <dgm:pt modelId="{760D1B20-037F-43C4-81BE-406FF7679160}" type="pres">
      <dgm:prSet presAssocID="{0D159563-9A7F-47AE-893E-D1CEC32FAD96}" presName="rootComposite" presStyleCnt="0">
        <dgm:presLayoutVars/>
      </dgm:prSet>
      <dgm:spPr/>
    </dgm:pt>
    <dgm:pt modelId="{755B20B3-0EC8-4D21-98C5-99D4AF186C9C}" type="pres">
      <dgm:prSet presAssocID="{0D159563-9A7F-47AE-893E-D1CEC32FAD96}" presName="rootText" presStyleLbl="node0" presStyleIdx="0" presStyleCnt="1">
        <dgm:presLayoutVars>
          <dgm:chMax/>
          <dgm:chPref val="4"/>
        </dgm:presLayoutVars>
      </dgm:prSet>
      <dgm:spPr/>
      <dgm:t>
        <a:bodyPr/>
        <a:lstStyle/>
        <a:p>
          <a:endParaRPr lang="es-EC"/>
        </a:p>
      </dgm:t>
    </dgm:pt>
    <dgm:pt modelId="{184DDAD5-4195-495E-86F1-B1D9B059E4CC}" type="pres">
      <dgm:prSet presAssocID="{0D159563-9A7F-47AE-893E-D1CEC32FAD96}" presName="childShape" presStyleCnt="0">
        <dgm:presLayoutVars>
          <dgm:chMax val="0"/>
          <dgm:chPref val="0"/>
        </dgm:presLayoutVars>
      </dgm:prSet>
      <dgm:spPr/>
    </dgm:pt>
    <dgm:pt modelId="{6B7E898C-9DCA-4949-88BE-15B53690EC62}" type="pres">
      <dgm:prSet presAssocID="{C19F39D4-6C6E-4E60-A192-7EE4500BCD3F}" presName="childComposite" presStyleCnt="0">
        <dgm:presLayoutVars>
          <dgm:chMax val="0"/>
          <dgm:chPref val="0"/>
        </dgm:presLayoutVars>
      </dgm:prSet>
      <dgm:spPr/>
    </dgm:pt>
    <dgm:pt modelId="{5A0FF20E-A459-46A9-A0AC-E2842A7B8279}" type="pres">
      <dgm:prSet presAssocID="{C19F39D4-6C6E-4E60-A192-7EE4500BCD3F}"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dgm:spPr>
    </dgm:pt>
    <dgm:pt modelId="{E5763191-929E-4027-9814-9BFE1CB157AD}" type="pres">
      <dgm:prSet presAssocID="{C19F39D4-6C6E-4E60-A192-7EE4500BCD3F}" presName="childText" presStyleLbl="lnNode1" presStyleIdx="0" presStyleCnt="3">
        <dgm:presLayoutVars>
          <dgm:chMax val="0"/>
          <dgm:chPref val="0"/>
          <dgm:bulletEnabled val="1"/>
        </dgm:presLayoutVars>
      </dgm:prSet>
      <dgm:spPr/>
      <dgm:t>
        <a:bodyPr/>
        <a:lstStyle/>
        <a:p>
          <a:endParaRPr lang="es-EC"/>
        </a:p>
      </dgm:t>
    </dgm:pt>
    <dgm:pt modelId="{400BFE44-CDFE-4D2A-BE3D-AEF1937BA3DD}" type="pres">
      <dgm:prSet presAssocID="{6ED012B5-C4CA-45B1-B85D-74089A6158B3}" presName="childComposite" presStyleCnt="0">
        <dgm:presLayoutVars>
          <dgm:chMax val="0"/>
          <dgm:chPref val="0"/>
        </dgm:presLayoutVars>
      </dgm:prSet>
      <dgm:spPr/>
    </dgm:pt>
    <dgm:pt modelId="{C9743A6A-0D3F-4D8F-8694-B536FB44CE15}" type="pres">
      <dgm:prSet presAssocID="{6ED012B5-C4CA-45B1-B85D-74089A6158B3}"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pt>
    <dgm:pt modelId="{804C564A-0331-4AB0-A3FC-59E2283E0F77}" type="pres">
      <dgm:prSet presAssocID="{6ED012B5-C4CA-45B1-B85D-74089A6158B3}" presName="childText" presStyleLbl="lnNode1" presStyleIdx="1" presStyleCnt="3">
        <dgm:presLayoutVars>
          <dgm:chMax val="0"/>
          <dgm:chPref val="0"/>
          <dgm:bulletEnabled val="1"/>
        </dgm:presLayoutVars>
      </dgm:prSet>
      <dgm:spPr/>
      <dgm:t>
        <a:bodyPr/>
        <a:lstStyle/>
        <a:p>
          <a:endParaRPr lang="es-EC"/>
        </a:p>
      </dgm:t>
    </dgm:pt>
    <dgm:pt modelId="{D21C0952-D25F-4A6F-9D71-E704F67FBCBF}" type="pres">
      <dgm:prSet presAssocID="{64C9BB71-90D4-4E02-9990-E97FC0A7ADE0}" presName="childComposite" presStyleCnt="0">
        <dgm:presLayoutVars>
          <dgm:chMax val="0"/>
          <dgm:chPref val="0"/>
        </dgm:presLayoutVars>
      </dgm:prSet>
      <dgm:spPr/>
    </dgm:pt>
    <dgm:pt modelId="{44AEF4F3-0A04-4389-BC64-855D2BB7A3E9}" type="pres">
      <dgm:prSet presAssocID="{64C9BB71-90D4-4E02-9990-E97FC0A7ADE0}"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41EA29B5-BF20-4781-9C97-6AAAC363D0A4}" type="pres">
      <dgm:prSet presAssocID="{64C9BB71-90D4-4E02-9990-E97FC0A7ADE0}" presName="childText" presStyleLbl="lnNode1" presStyleIdx="2" presStyleCnt="3">
        <dgm:presLayoutVars>
          <dgm:chMax val="0"/>
          <dgm:chPref val="0"/>
          <dgm:bulletEnabled val="1"/>
        </dgm:presLayoutVars>
      </dgm:prSet>
      <dgm:spPr/>
      <dgm:t>
        <a:bodyPr/>
        <a:lstStyle/>
        <a:p>
          <a:endParaRPr lang="es-EC"/>
        </a:p>
      </dgm:t>
    </dgm:pt>
  </dgm:ptLst>
  <dgm:cxnLst>
    <dgm:cxn modelId="{54A066ED-1BFF-4905-B3A4-DF16FF60F0ED}" srcId="{0D159563-9A7F-47AE-893E-D1CEC32FAD96}" destId="{C19F39D4-6C6E-4E60-A192-7EE4500BCD3F}" srcOrd="0" destOrd="0" parTransId="{866F0B98-19D7-4A3B-8F2D-FC59EEF7B51E}" sibTransId="{69368041-5160-4F38-BDEA-16679F1512D2}"/>
    <dgm:cxn modelId="{46D7EBD9-51C7-478E-A4BD-38EDAA6CD076}" type="presOf" srcId="{6ED012B5-C4CA-45B1-B85D-74089A6158B3}" destId="{804C564A-0331-4AB0-A3FC-59E2283E0F77}" srcOrd="0" destOrd="0" presId="urn:microsoft.com/office/officeart/2008/layout/PictureAccentList"/>
    <dgm:cxn modelId="{BA957B49-43A2-48BE-AAD2-BDEED3E4A51B}" type="presOf" srcId="{C19F39D4-6C6E-4E60-A192-7EE4500BCD3F}" destId="{E5763191-929E-4027-9814-9BFE1CB157AD}" srcOrd="0" destOrd="0" presId="urn:microsoft.com/office/officeart/2008/layout/PictureAccentList"/>
    <dgm:cxn modelId="{0967E2FB-A714-47E6-94AA-D86CD14DC860}" type="presOf" srcId="{64C9BB71-90D4-4E02-9990-E97FC0A7ADE0}" destId="{41EA29B5-BF20-4781-9C97-6AAAC363D0A4}" srcOrd="0" destOrd="0" presId="urn:microsoft.com/office/officeart/2008/layout/PictureAccentList"/>
    <dgm:cxn modelId="{0C3F7B69-F613-4C75-A3CC-AA000D532767}" srcId="{0D159563-9A7F-47AE-893E-D1CEC32FAD96}" destId="{64C9BB71-90D4-4E02-9990-E97FC0A7ADE0}" srcOrd="2" destOrd="0" parTransId="{9D273396-58B2-4ADE-8077-775B0748B17A}" sibTransId="{BAD593E8-AAE7-47B5-8A36-24CFB8DD7ECC}"/>
    <dgm:cxn modelId="{B54EEB74-6914-4B4C-A287-B8C22E2DF1EA}" type="presOf" srcId="{AD626FB0-E9AE-499A-AAEF-FBA607DF4987}" destId="{86ED7CBE-79DD-4DAD-A16F-FE6E6EA24FA5}" srcOrd="0" destOrd="0" presId="urn:microsoft.com/office/officeart/2008/layout/PictureAccentList"/>
    <dgm:cxn modelId="{B419ED6F-D615-422B-B834-5654216B941B}" srcId="{0D159563-9A7F-47AE-893E-D1CEC32FAD96}" destId="{6ED012B5-C4CA-45B1-B85D-74089A6158B3}" srcOrd="1" destOrd="0" parTransId="{5F457A31-1C95-41B1-A46E-BD813CAE4A44}" sibTransId="{B09AAC8B-C191-4C06-A8E6-48DD166EDD39}"/>
    <dgm:cxn modelId="{8739F75D-A91B-41E6-AA40-CE5C59D055D5}" srcId="{AD626FB0-E9AE-499A-AAEF-FBA607DF4987}" destId="{0D159563-9A7F-47AE-893E-D1CEC32FAD96}" srcOrd="0" destOrd="0" parTransId="{ED6FCACE-31DD-4F82-97E5-96C6AA1CBE75}" sibTransId="{D1EA1A18-8826-4FA9-A6F4-0CC8D3AD51DA}"/>
    <dgm:cxn modelId="{B808B421-F926-4363-BF77-DA27C0F1BD35}" type="presOf" srcId="{0D159563-9A7F-47AE-893E-D1CEC32FAD96}" destId="{755B20B3-0EC8-4D21-98C5-99D4AF186C9C}" srcOrd="0" destOrd="0" presId="urn:microsoft.com/office/officeart/2008/layout/PictureAccentList"/>
    <dgm:cxn modelId="{20032C8E-CE87-48A1-B660-8CA1AFC039B0}" type="presParOf" srcId="{86ED7CBE-79DD-4DAD-A16F-FE6E6EA24FA5}" destId="{4CF6F370-4C03-4735-AB57-B35CB5CCB65D}" srcOrd="0" destOrd="0" presId="urn:microsoft.com/office/officeart/2008/layout/PictureAccentList"/>
    <dgm:cxn modelId="{706F4D50-42F5-48B8-B0AD-B5EE85D1BA01}" type="presParOf" srcId="{4CF6F370-4C03-4735-AB57-B35CB5CCB65D}" destId="{760D1B20-037F-43C4-81BE-406FF7679160}" srcOrd="0" destOrd="0" presId="urn:microsoft.com/office/officeart/2008/layout/PictureAccentList"/>
    <dgm:cxn modelId="{8D86B384-1087-43D2-BF32-40C2EC95D634}" type="presParOf" srcId="{760D1B20-037F-43C4-81BE-406FF7679160}" destId="{755B20B3-0EC8-4D21-98C5-99D4AF186C9C}" srcOrd="0" destOrd="0" presId="urn:microsoft.com/office/officeart/2008/layout/PictureAccentList"/>
    <dgm:cxn modelId="{86B5A7C1-3E5C-4906-A358-0565412B2F7E}" type="presParOf" srcId="{4CF6F370-4C03-4735-AB57-B35CB5CCB65D}" destId="{184DDAD5-4195-495E-86F1-B1D9B059E4CC}" srcOrd="1" destOrd="0" presId="urn:microsoft.com/office/officeart/2008/layout/PictureAccentList"/>
    <dgm:cxn modelId="{240D4D2D-C184-45E4-8707-38BFCA9940A5}" type="presParOf" srcId="{184DDAD5-4195-495E-86F1-B1D9B059E4CC}" destId="{6B7E898C-9DCA-4949-88BE-15B53690EC62}" srcOrd="0" destOrd="0" presId="urn:microsoft.com/office/officeart/2008/layout/PictureAccentList"/>
    <dgm:cxn modelId="{B06FA011-7AE5-4574-A1E6-6FE7F16DEC4E}" type="presParOf" srcId="{6B7E898C-9DCA-4949-88BE-15B53690EC62}" destId="{5A0FF20E-A459-46A9-A0AC-E2842A7B8279}" srcOrd="0" destOrd="0" presId="urn:microsoft.com/office/officeart/2008/layout/PictureAccentList"/>
    <dgm:cxn modelId="{EC47713E-4E31-4FE8-923D-90AAE660E17B}" type="presParOf" srcId="{6B7E898C-9DCA-4949-88BE-15B53690EC62}" destId="{E5763191-929E-4027-9814-9BFE1CB157AD}" srcOrd="1" destOrd="0" presId="urn:microsoft.com/office/officeart/2008/layout/PictureAccentList"/>
    <dgm:cxn modelId="{D946DD1D-2CBE-4891-B037-0044B1C9DE8C}" type="presParOf" srcId="{184DDAD5-4195-495E-86F1-B1D9B059E4CC}" destId="{400BFE44-CDFE-4D2A-BE3D-AEF1937BA3DD}" srcOrd="1" destOrd="0" presId="urn:microsoft.com/office/officeart/2008/layout/PictureAccentList"/>
    <dgm:cxn modelId="{D43CD884-7500-45C4-97BE-C818CC18846A}" type="presParOf" srcId="{400BFE44-CDFE-4D2A-BE3D-AEF1937BA3DD}" destId="{C9743A6A-0D3F-4D8F-8694-B536FB44CE15}" srcOrd="0" destOrd="0" presId="urn:microsoft.com/office/officeart/2008/layout/PictureAccentList"/>
    <dgm:cxn modelId="{82EEF54D-3DCE-4B3F-86B1-6E09058396B2}" type="presParOf" srcId="{400BFE44-CDFE-4D2A-BE3D-AEF1937BA3DD}" destId="{804C564A-0331-4AB0-A3FC-59E2283E0F77}" srcOrd="1" destOrd="0" presId="urn:microsoft.com/office/officeart/2008/layout/PictureAccentList"/>
    <dgm:cxn modelId="{21E1D0FD-F2BA-401B-AB51-796526F84987}" type="presParOf" srcId="{184DDAD5-4195-495E-86F1-B1D9B059E4CC}" destId="{D21C0952-D25F-4A6F-9D71-E704F67FBCBF}" srcOrd="2" destOrd="0" presId="urn:microsoft.com/office/officeart/2008/layout/PictureAccentList"/>
    <dgm:cxn modelId="{ECFC6B87-E34D-4906-B24B-239AE4F2F6ED}" type="presParOf" srcId="{D21C0952-D25F-4A6F-9D71-E704F67FBCBF}" destId="{44AEF4F3-0A04-4389-BC64-855D2BB7A3E9}" srcOrd="0" destOrd="0" presId="urn:microsoft.com/office/officeart/2008/layout/PictureAccentList"/>
    <dgm:cxn modelId="{8342B699-35B7-4C02-9BA5-CC7667F51F72}" type="presParOf" srcId="{D21C0952-D25F-4A6F-9D71-E704F67FBCBF}" destId="{41EA29B5-BF20-4781-9C97-6AAAC363D0A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3E3F6-E03B-4F18-9A8C-4812DEDA48AE}">
      <dsp:nvSpPr>
        <dsp:cNvPr id="0" name=""/>
        <dsp:cNvSpPr/>
      </dsp:nvSpPr>
      <dsp:spPr>
        <a:xfrm>
          <a:off x="3887" y="0"/>
          <a:ext cx="7954230" cy="1097040"/>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s-EC" sz="4000" kern="1200" dirty="0" smtClean="0">
              <a:solidFill>
                <a:schemeClr val="tx1"/>
              </a:solidFill>
            </a:rPr>
            <a:t>Mayor participación en PGE: Ingresos por Impuesto</a:t>
          </a:r>
          <a:endParaRPr lang="es-EC" sz="4000" kern="1200" dirty="0">
            <a:solidFill>
              <a:schemeClr val="tx1"/>
            </a:solidFill>
          </a:endParaRPr>
        </a:p>
      </dsp:txBody>
      <dsp:txXfrm>
        <a:off x="552407" y="0"/>
        <a:ext cx="6857190" cy="1097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20B3-0EC8-4D21-98C5-99D4AF186C9C}">
      <dsp:nvSpPr>
        <dsp:cNvPr id="0" name=""/>
        <dsp:cNvSpPr/>
      </dsp:nvSpPr>
      <dsp:spPr>
        <a:xfrm>
          <a:off x="0" y="169247"/>
          <a:ext cx="9339593" cy="1078628"/>
        </a:xfrm>
        <a:prstGeom prst="roundRect">
          <a:avLst>
            <a:gd name="adj" fmla="val 10000"/>
          </a:avLst>
        </a:prstGeom>
        <a:solidFill>
          <a:schemeClr val="accent4">
            <a:alpha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s-EC" sz="5200" kern="1200" dirty="0" smtClean="0">
              <a:solidFill>
                <a:schemeClr val="tx1"/>
              </a:solidFill>
            </a:rPr>
            <a:t>Teoría de la Cultura Tributaria</a:t>
          </a:r>
          <a:endParaRPr lang="es-EC" sz="5200" kern="1200" dirty="0">
            <a:solidFill>
              <a:schemeClr val="tx1"/>
            </a:solidFill>
          </a:endParaRPr>
        </a:p>
      </dsp:txBody>
      <dsp:txXfrm>
        <a:off x="31592" y="200839"/>
        <a:ext cx="9276409" cy="1015444"/>
      </dsp:txXfrm>
    </dsp:sp>
    <dsp:sp modelId="{5A0FF20E-A459-46A9-A0AC-E2842A7B8279}">
      <dsp:nvSpPr>
        <dsp:cNvPr id="0" name=""/>
        <dsp:cNvSpPr/>
      </dsp:nvSpPr>
      <dsp:spPr>
        <a:xfrm>
          <a:off x="101395" y="1442029"/>
          <a:ext cx="1415625" cy="128690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63191-929E-4027-9814-9BFE1CB157AD}">
      <dsp:nvSpPr>
        <dsp:cNvPr id="0" name=""/>
        <dsp:cNvSpPr/>
      </dsp:nvSpPr>
      <dsp:spPr>
        <a:xfrm>
          <a:off x="1784530" y="1546166"/>
          <a:ext cx="7453667" cy="1078628"/>
        </a:xfrm>
        <a:prstGeom prst="roundRect">
          <a:avLst>
            <a:gd name="adj" fmla="val 16670"/>
          </a:avLst>
        </a:prstGeom>
        <a:solidFill>
          <a:schemeClr val="accent4">
            <a:shade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El estado es el beneficiado de fomentar cultura tributaria </a:t>
          </a:r>
          <a:endParaRPr lang="es-EC" sz="2300" kern="1200" dirty="0">
            <a:solidFill>
              <a:schemeClr val="tx1"/>
            </a:solidFill>
          </a:endParaRPr>
        </a:p>
      </dsp:txBody>
      <dsp:txXfrm>
        <a:off x="1837194" y="1598830"/>
        <a:ext cx="7348339" cy="973300"/>
      </dsp:txXfrm>
    </dsp:sp>
    <dsp:sp modelId="{C9743A6A-0D3F-4D8F-8694-B536FB44CE15}">
      <dsp:nvSpPr>
        <dsp:cNvPr id="0" name=""/>
        <dsp:cNvSpPr/>
      </dsp:nvSpPr>
      <dsp:spPr>
        <a:xfrm>
          <a:off x="101395" y="2858366"/>
          <a:ext cx="1415625" cy="1286901"/>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C564A-0331-4AB0-A3FC-59E2283E0F77}">
      <dsp:nvSpPr>
        <dsp:cNvPr id="0" name=""/>
        <dsp:cNvSpPr/>
      </dsp:nvSpPr>
      <dsp:spPr>
        <a:xfrm>
          <a:off x="1784530" y="2962503"/>
          <a:ext cx="7453667" cy="1078628"/>
        </a:xfrm>
        <a:prstGeom prst="roundRect">
          <a:avLst>
            <a:gd name="adj" fmla="val 16670"/>
          </a:avLst>
        </a:prstGeom>
        <a:solidFill>
          <a:schemeClr val="accent4">
            <a:shade val="90000"/>
            <a:hueOff val="-617122"/>
            <a:satOff val="-76297"/>
            <a:lumOff val="49795"/>
            <a:alphaOff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El Estado debe corresponder con el comportamiento ético.</a:t>
          </a:r>
          <a:endParaRPr lang="es-EC" sz="2300" kern="1200" dirty="0">
            <a:solidFill>
              <a:schemeClr val="tx1"/>
            </a:solidFill>
          </a:endParaRPr>
        </a:p>
      </dsp:txBody>
      <dsp:txXfrm>
        <a:off x="1837194" y="3015167"/>
        <a:ext cx="7348339" cy="9733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CF805-BBF0-4D6F-882A-8286CBA59F5F}">
      <dsp:nvSpPr>
        <dsp:cNvPr id="0" name=""/>
        <dsp:cNvSpPr/>
      </dsp:nvSpPr>
      <dsp:spPr>
        <a:xfrm>
          <a:off x="328986" y="0"/>
          <a:ext cx="3630305" cy="3630305"/>
        </a:xfrm>
        <a:prstGeom prst="triangle">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AE86A-FEFE-4E54-9EF0-4372360A5102}">
      <dsp:nvSpPr>
        <dsp:cNvPr id="0" name=""/>
        <dsp:cNvSpPr/>
      </dsp:nvSpPr>
      <dsp:spPr>
        <a:xfrm>
          <a:off x="2144139" y="364980"/>
          <a:ext cx="2359698" cy="859361"/>
        </a:xfrm>
        <a:prstGeom prst="round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Difundir obligaciones del Estado y derechos ciudadanos</a:t>
          </a:r>
          <a:endParaRPr lang="es-EC" sz="1500" kern="1200" dirty="0"/>
        </a:p>
      </dsp:txBody>
      <dsp:txXfrm>
        <a:off x="2186090" y="406931"/>
        <a:ext cx="2275796" cy="775459"/>
      </dsp:txXfrm>
    </dsp:sp>
    <dsp:sp modelId="{204D3165-23C4-4B7B-91C1-7EFCC6BD7E63}">
      <dsp:nvSpPr>
        <dsp:cNvPr id="0" name=""/>
        <dsp:cNvSpPr/>
      </dsp:nvSpPr>
      <dsp:spPr>
        <a:xfrm>
          <a:off x="2144139" y="1331761"/>
          <a:ext cx="2359698" cy="859361"/>
        </a:xfrm>
        <a:prstGeom prst="round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Funcionarios públicos capacitados por las AT de Argentina y El Salvador</a:t>
          </a:r>
          <a:endParaRPr lang="es-EC" sz="1500" kern="1200" dirty="0"/>
        </a:p>
      </dsp:txBody>
      <dsp:txXfrm>
        <a:off x="2186090" y="1373712"/>
        <a:ext cx="2275796" cy="775459"/>
      </dsp:txXfrm>
    </dsp:sp>
    <dsp:sp modelId="{3AAD910B-4B26-409A-A9AF-94A12E1CE077}">
      <dsp:nvSpPr>
        <dsp:cNvPr id="0" name=""/>
        <dsp:cNvSpPr/>
      </dsp:nvSpPr>
      <dsp:spPr>
        <a:xfrm>
          <a:off x="2144139" y="2298543"/>
          <a:ext cx="2359698" cy="859361"/>
        </a:xfrm>
        <a:prstGeom prst="round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Programas de educación realizados en escuelas y colegios</a:t>
          </a:r>
          <a:endParaRPr lang="es-EC" sz="1500" kern="1200" dirty="0"/>
        </a:p>
      </dsp:txBody>
      <dsp:txXfrm>
        <a:off x="2186090" y="2340494"/>
        <a:ext cx="2275796" cy="7754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CF805-BBF0-4D6F-882A-8286CBA59F5F}">
      <dsp:nvSpPr>
        <dsp:cNvPr id="0" name=""/>
        <dsp:cNvSpPr/>
      </dsp:nvSpPr>
      <dsp:spPr>
        <a:xfrm>
          <a:off x="190946" y="0"/>
          <a:ext cx="3870375" cy="3870375"/>
        </a:xfrm>
        <a:prstGeom prst="triangl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AE86A-FEFE-4E54-9EF0-4372360A5102}">
      <dsp:nvSpPr>
        <dsp:cNvPr id="0" name=""/>
        <dsp:cNvSpPr/>
      </dsp:nvSpPr>
      <dsp:spPr>
        <a:xfrm>
          <a:off x="2126133" y="389116"/>
          <a:ext cx="2515743" cy="916190"/>
        </a:xfrm>
        <a:prstGeom prst="roundRect">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Sala de juegos “Un Tributo para mi País”</a:t>
          </a:r>
          <a:endParaRPr lang="es-EC" sz="1700" kern="1200" dirty="0"/>
        </a:p>
      </dsp:txBody>
      <dsp:txXfrm>
        <a:off x="2170858" y="433841"/>
        <a:ext cx="2426293" cy="826740"/>
      </dsp:txXfrm>
    </dsp:sp>
    <dsp:sp modelId="{204D3165-23C4-4B7B-91C1-7EFCC6BD7E63}">
      <dsp:nvSpPr>
        <dsp:cNvPr id="0" name=""/>
        <dsp:cNvSpPr/>
      </dsp:nvSpPr>
      <dsp:spPr>
        <a:xfrm>
          <a:off x="2126133" y="1419830"/>
          <a:ext cx="2515743" cy="916190"/>
        </a:xfrm>
        <a:prstGeom prst="roundRect">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Fiscalidad, Asamblea Legislativa, tributos y trabajo de la Aduana</a:t>
          </a:r>
          <a:endParaRPr lang="es-EC" sz="1700" kern="1200" dirty="0"/>
        </a:p>
      </dsp:txBody>
      <dsp:txXfrm>
        <a:off x="2170858" y="1464555"/>
        <a:ext cx="2426293" cy="826740"/>
      </dsp:txXfrm>
    </dsp:sp>
    <dsp:sp modelId="{3AAD910B-4B26-409A-A9AF-94A12E1CE077}">
      <dsp:nvSpPr>
        <dsp:cNvPr id="0" name=""/>
        <dsp:cNvSpPr/>
      </dsp:nvSpPr>
      <dsp:spPr>
        <a:xfrm>
          <a:off x="2126133" y="2450544"/>
          <a:ext cx="2515743" cy="916190"/>
        </a:xfrm>
        <a:prstGeom prst="roundRect">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Guías del museo capacitados</a:t>
          </a:r>
          <a:endParaRPr lang="es-EC" sz="1700" kern="1200" dirty="0"/>
        </a:p>
      </dsp:txBody>
      <dsp:txXfrm>
        <a:off x="2170858" y="2495269"/>
        <a:ext cx="2426293" cy="8267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D29D0-8D96-4FF8-8981-4250AB541AF4}">
      <dsp:nvSpPr>
        <dsp:cNvPr id="0" name=""/>
        <dsp:cNvSpPr/>
      </dsp:nvSpPr>
      <dsp:spPr>
        <a:xfrm>
          <a:off x="8036" y="234497"/>
          <a:ext cx="2402086" cy="1711486"/>
        </a:xfrm>
        <a:prstGeom prst="roundRect">
          <a:avLst>
            <a:gd name="adj" fmla="val 1000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La cultura tributaria juega un papel importante</a:t>
          </a:r>
          <a:endParaRPr lang="es-EC" sz="1800" kern="1200" dirty="0"/>
        </a:p>
      </dsp:txBody>
      <dsp:txXfrm>
        <a:off x="58164" y="284625"/>
        <a:ext cx="2301830" cy="1611230"/>
      </dsp:txXfrm>
    </dsp:sp>
    <dsp:sp modelId="{8ED85BC6-F35A-46E0-B5D8-65D516D7FEAC}">
      <dsp:nvSpPr>
        <dsp:cNvPr id="0" name=""/>
        <dsp:cNvSpPr/>
      </dsp:nvSpPr>
      <dsp:spPr>
        <a:xfrm>
          <a:off x="2650331" y="792382"/>
          <a:ext cx="509242" cy="5957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2650331" y="911525"/>
        <a:ext cx="356469" cy="357431"/>
      </dsp:txXfrm>
    </dsp:sp>
    <dsp:sp modelId="{11B1D919-F543-47BB-9857-9F645C2064EC}">
      <dsp:nvSpPr>
        <dsp:cNvPr id="0" name=""/>
        <dsp:cNvSpPr/>
      </dsp:nvSpPr>
      <dsp:spPr>
        <a:xfrm>
          <a:off x="3370957" y="234497"/>
          <a:ext cx="2402086" cy="1711486"/>
        </a:xfrm>
        <a:prstGeom prst="roundRect">
          <a:avLst>
            <a:gd name="adj" fmla="val 1000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Proyecto Nacional de Educación Cívico-Tributaria</a:t>
          </a:r>
          <a:endParaRPr lang="es-EC" sz="1800" kern="1200" dirty="0"/>
        </a:p>
      </dsp:txBody>
      <dsp:txXfrm>
        <a:off x="3421085" y="284625"/>
        <a:ext cx="2301830" cy="1611230"/>
      </dsp:txXfrm>
    </dsp:sp>
    <dsp:sp modelId="{44280DE0-182D-4E41-8345-AEE2C908ABBB}">
      <dsp:nvSpPr>
        <dsp:cNvPr id="0" name=""/>
        <dsp:cNvSpPr/>
      </dsp:nvSpPr>
      <dsp:spPr>
        <a:xfrm>
          <a:off x="6013252" y="792382"/>
          <a:ext cx="509242" cy="5957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6013252" y="911525"/>
        <a:ext cx="356469" cy="357431"/>
      </dsp:txXfrm>
    </dsp:sp>
    <dsp:sp modelId="{1782720F-7B5B-445F-A113-CBF61E17ACBE}">
      <dsp:nvSpPr>
        <dsp:cNvPr id="0" name=""/>
        <dsp:cNvSpPr/>
      </dsp:nvSpPr>
      <dsp:spPr>
        <a:xfrm>
          <a:off x="6733878" y="234497"/>
          <a:ext cx="2402086" cy="1711486"/>
        </a:xfrm>
        <a:prstGeom prst="roundRect">
          <a:avLst>
            <a:gd name="adj" fmla="val 1000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Mejorar la comunicación con la Administración Tributaria y el nivel de cumplimiento tributario</a:t>
          </a:r>
          <a:endParaRPr lang="es-EC" sz="1800" kern="1200" dirty="0"/>
        </a:p>
      </dsp:txBody>
      <dsp:txXfrm>
        <a:off x="6784006" y="284625"/>
        <a:ext cx="2301830" cy="16112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AFC91-5822-48C5-98AD-824FABD9B5B6}">
      <dsp:nvSpPr>
        <dsp:cNvPr id="0" name=""/>
        <dsp:cNvSpPr/>
      </dsp:nvSpPr>
      <dsp:spPr>
        <a:xfrm>
          <a:off x="466719" y="649987"/>
          <a:ext cx="2773399" cy="124899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bg1"/>
              </a:solidFill>
            </a:rPr>
            <a:t> </a:t>
          </a:r>
          <a:r>
            <a:rPr lang="es-EC" sz="1800" kern="1200" dirty="0" smtClean="0"/>
            <a:t>Asignatura universitaria, impartida por funcionarios capacitados</a:t>
          </a:r>
          <a:endParaRPr lang="es-EC" sz="1800" kern="1200" dirty="0"/>
        </a:p>
      </dsp:txBody>
      <dsp:txXfrm>
        <a:off x="495462" y="678730"/>
        <a:ext cx="2715913" cy="923868"/>
      </dsp:txXfrm>
    </dsp:sp>
    <dsp:sp modelId="{402BACD4-92EE-4AC4-A622-8B34F97FF38D}">
      <dsp:nvSpPr>
        <dsp:cNvPr id="0" name=""/>
        <dsp:cNvSpPr/>
      </dsp:nvSpPr>
      <dsp:spPr>
        <a:xfrm>
          <a:off x="2097775" y="-36163"/>
          <a:ext cx="3017413" cy="3017413"/>
        </a:xfrm>
        <a:prstGeom prst="leftCircularArrow">
          <a:avLst>
            <a:gd name="adj1" fmla="val 3578"/>
            <a:gd name="adj2" fmla="val 444758"/>
            <a:gd name="adj3" fmla="val 2239648"/>
            <a:gd name="adj4" fmla="val 9043868"/>
            <a:gd name="adj5" fmla="val 417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E0A21-E3DF-457C-90F0-E03FF1BC360E}">
      <dsp:nvSpPr>
        <dsp:cNvPr id="0" name=""/>
        <dsp:cNvSpPr/>
      </dsp:nvSpPr>
      <dsp:spPr>
        <a:xfrm>
          <a:off x="1719378" y="1617697"/>
          <a:ext cx="1346061" cy="535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endParaRPr lang="es-EC" sz="2900" kern="1200" dirty="0"/>
        </a:p>
      </dsp:txBody>
      <dsp:txXfrm>
        <a:off x="1735056" y="1633375"/>
        <a:ext cx="1314705" cy="503928"/>
      </dsp:txXfrm>
    </dsp:sp>
    <dsp:sp modelId="{1C5E23F4-F495-4DDA-9CBA-05560D2779B1}">
      <dsp:nvSpPr>
        <dsp:cNvPr id="0" name=""/>
        <dsp:cNvSpPr/>
      </dsp:nvSpPr>
      <dsp:spPr>
        <a:xfrm>
          <a:off x="3754209" y="649987"/>
          <a:ext cx="2773399" cy="124899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solidFill>
                <a:schemeClr val="bg1"/>
              </a:solidFill>
            </a:rPr>
            <a:t> </a:t>
          </a:r>
          <a:r>
            <a:rPr lang="es-EC" sz="2000" kern="1200" dirty="0" smtClean="0"/>
            <a:t>Presencial y a distancia para cualquier carrera</a:t>
          </a:r>
          <a:endParaRPr lang="es-EC" sz="2000" kern="1200" dirty="0"/>
        </a:p>
      </dsp:txBody>
      <dsp:txXfrm>
        <a:off x="3782952" y="946372"/>
        <a:ext cx="2715913" cy="923868"/>
      </dsp:txXfrm>
    </dsp:sp>
    <dsp:sp modelId="{632EA1E5-A212-4927-A43B-F8B7E5CB3128}">
      <dsp:nvSpPr>
        <dsp:cNvPr id="0" name=""/>
        <dsp:cNvSpPr/>
      </dsp:nvSpPr>
      <dsp:spPr>
        <a:xfrm>
          <a:off x="5364899" y="-494892"/>
          <a:ext cx="3210906" cy="3210906"/>
        </a:xfrm>
        <a:prstGeom prst="circularArrow">
          <a:avLst>
            <a:gd name="adj1" fmla="val 3362"/>
            <a:gd name="adj2" fmla="val 415813"/>
            <a:gd name="adj3" fmla="val 19426795"/>
            <a:gd name="adj4" fmla="val 12593630"/>
            <a:gd name="adj5" fmla="val 39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8F25EE-9C2F-44B7-98B3-FA13E47DCDDF}">
      <dsp:nvSpPr>
        <dsp:cNvPr id="0" name=""/>
        <dsp:cNvSpPr/>
      </dsp:nvSpPr>
      <dsp:spPr>
        <a:xfrm>
          <a:off x="5006868" y="368701"/>
          <a:ext cx="1346061" cy="535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endParaRPr lang="es-EC" sz="2900" kern="1200"/>
        </a:p>
      </dsp:txBody>
      <dsp:txXfrm>
        <a:off x="5022546" y="384379"/>
        <a:ext cx="1314705" cy="503928"/>
      </dsp:txXfrm>
    </dsp:sp>
    <dsp:sp modelId="{464E352C-BDF4-46B8-84FE-F200C501265B}">
      <dsp:nvSpPr>
        <dsp:cNvPr id="0" name=""/>
        <dsp:cNvSpPr/>
      </dsp:nvSpPr>
      <dsp:spPr>
        <a:xfrm>
          <a:off x="7041700" y="649987"/>
          <a:ext cx="2773399" cy="124899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bg1"/>
              </a:solidFill>
            </a:rPr>
            <a:t> </a:t>
          </a:r>
          <a:r>
            <a:rPr lang="es-EC" sz="1800" kern="1200" dirty="0" smtClean="0"/>
            <a:t>Se ha logrado que 71 universidades impartan esta asignatura</a:t>
          </a:r>
          <a:endParaRPr lang="es-EC" sz="1800" kern="1200" dirty="0"/>
        </a:p>
      </dsp:txBody>
      <dsp:txXfrm>
        <a:off x="7070443" y="678730"/>
        <a:ext cx="2715913" cy="923868"/>
      </dsp:txXfrm>
    </dsp:sp>
    <dsp:sp modelId="{2743CD29-9B81-4BD8-BD83-ED09E5344C40}">
      <dsp:nvSpPr>
        <dsp:cNvPr id="0" name=""/>
        <dsp:cNvSpPr/>
      </dsp:nvSpPr>
      <dsp:spPr>
        <a:xfrm>
          <a:off x="8294358" y="1617697"/>
          <a:ext cx="1346061" cy="535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endParaRPr lang="es-EC" sz="2900" kern="1200"/>
        </a:p>
      </dsp:txBody>
      <dsp:txXfrm>
        <a:off x="8310036" y="1633375"/>
        <a:ext cx="1314705" cy="5039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2012F-39C9-4620-B7E5-CA696700FAD8}">
      <dsp:nvSpPr>
        <dsp:cNvPr id="0" name=""/>
        <dsp:cNvSpPr/>
      </dsp:nvSpPr>
      <dsp:spPr>
        <a:xfrm>
          <a:off x="610105" y="0"/>
          <a:ext cx="5418667" cy="5418667"/>
        </a:xfrm>
        <a:prstGeom prst="quadArrow">
          <a:avLst>
            <a:gd name="adj1" fmla="val 2000"/>
            <a:gd name="adj2" fmla="val 4000"/>
            <a:gd name="adj3" fmla="val 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7F220-C7FE-460F-8167-CC7D120E2665}">
      <dsp:nvSpPr>
        <dsp:cNvPr id="0" name=""/>
        <dsp:cNvSpPr/>
      </dsp:nvSpPr>
      <dsp:spPr>
        <a:xfrm>
          <a:off x="962318" y="352213"/>
          <a:ext cx="2167466" cy="2167466"/>
        </a:xfrm>
        <a:prstGeom prst="roundRect">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Programa denominado “Educación para la Ciudadanía Participativa y Responsable”</a:t>
          </a:r>
          <a:endParaRPr lang="es-EC" sz="1800" kern="1200" dirty="0"/>
        </a:p>
      </dsp:txBody>
      <dsp:txXfrm>
        <a:off x="1068125" y="458020"/>
        <a:ext cx="1955852" cy="1955852"/>
      </dsp:txXfrm>
    </dsp:sp>
    <dsp:sp modelId="{9E3AB318-92F1-4E3B-B2F5-2A2E9D7AFED1}">
      <dsp:nvSpPr>
        <dsp:cNvPr id="0" name=""/>
        <dsp:cNvSpPr/>
      </dsp:nvSpPr>
      <dsp:spPr>
        <a:xfrm>
          <a:off x="3509092" y="352213"/>
          <a:ext cx="2167466" cy="2167466"/>
        </a:xfrm>
        <a:prstGeom prst="roundRect">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Uruguay adquirió ordenadores para ser entregados a niños de educación primaria</a:t>
          </a:r>
          <a:endParaRPr lang="es-EC" sz="1800" kern="1200" dirty="0"/>
        </a:p>
      </dsp:txBody>
      <dsp:txXfrm>
        <a:off x="3614899" y="458020"/>
        <a:ext cx="1955852" cy="1955852"/>
      </dsp:txXfrm>
    </dsp:sp>
    <dsp:sp modelId="{EC0DDC02-F832-4197-B9D6-42A14E7C3677}">
      <dsp:nvSpPr>
        <dsp:cNvPr id="0" name=""/>
        <dsp:cNvSpPr/>
      </dsp:nvSpPr>
      <dsp:spPr>
        <a:xfrm>
          <a:off x="962318" y="2898986"/>
          <a:ext cx="2167466" cy="2167466"/>
        </a:xfrm>
        <a:prstGeom prst="roundRect">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Portal web, con información sobre la importancia de los impuestos, recaudación y evasión fiscal.</a:t>
          </a:r>
          <a:endParaRPr lang="es-EC" sz="1800" kern="1200" dirty="0"/>
        </a:p>
      </dsp:txBody>
      <dsp:txXfrm>
        <a:off x="1068125" y="3004793"/>
        <a:ext cx="1955852" cy="1955852"/>
      </dsp:txXfrm>
    </dsp:sp>
    <dsp:sp modelId="{18171BD4-66E9-409C-9A29-FDBFDDE3A1FB}">
      <dsp:nvSpPr>
        <dsp:cNvPr id="0" name=""/>
        <dsp:cNvSpPr/>
      </dsp:nvSpPr>
      <dsp:spPr>
        <a:xfrm>
          <a:off x="3509092" y="2898986"/>
          <a:ext cx="2167466" cy="2167466"/>
        </a:xfrm>
        <a:prstGeom prst="roundRect">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Libros interactivos y videojuegos educativos</a:t>
          </a:r>
          <a:endParaRPr lang="es-EC" sz="1800" kern="1200" dirty="0"/>
        </a:p>
      </dsp:txBody>
      <dsp:txXfrm>
        <a:off x="3614899" y="3004793"/>
        <a:ext cx="1955852" cy="19558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8D94F-4EAA-4ADD-8EC8-FEE7B08AA5D5}">
      <dsp:nvSpPr>
        <dsp:cNvPr id="0" name=""/>
        <dsp:cNvSpPr/>
      </dsp:nvSpPr>
      <dsp:spPr>
        <a:xfrm>
          <a:off x="153690" y="0"/>
          <a:ext cx="1013346" cy="3882355"/>
        </a:xfrm>
        <a:prstGeom prst="upArrow">
          <a:avLst/>
        </a:prstGeom>
        <a:solidFill>
          <a:srgbClr val="EAEA1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247A1-02DA-4604-ACD2-1B38602A5F69}">
      <dsp:nvSpPr>
        <dsp:cNvPr id="0" name=""/>
        <dsp:cNvSpPr/>
      </dsp:nvSpPr>
      <dsp:spPr>
        <a:xfrm>
          <a:off x="1197437" y="0"/>
          <a:ext cx="1719617" cy="388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es-EC" sz="1600" kern="1200" dirty="0" smtClean="0"/>
            <a:t>La implementación de este proyecto atrajo el interés en estudiantes, padres y familias de aprender sobre temas tributarios</a:t>
          </a:r>
          <a:endParaRPr lang="es-EC" sz="1600" kern="1200" dirty="0"/>
        </a:p>
      </dsp:txBody>
      <dsp:txXfrm>
        <a:off x="1197437" y="0"/>
        <a:ext cx="1719617" cy="38823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D8D86-B968-4627-9EA0-1AEE3290BA2B}">
      <dsp:nvSpPr>
        <dsp:cNvPr id="0" name=""/>
        <dsp:cNvSpPr/>
      </dsp:nvSpPr>
      <dsp:spPr>
        <a:xfrm>
          <a:off x="2425412" y="1315485"/>
          <a:ext cx="3277174" cy="3277174"/>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La cultura tributaria nace desde el sentido de pertenencia, responsabilidades y derecho que  un ciudadano tiene, </a:t>
          </a:r>
          <a:r>
            <a:rPr lang="es-EC" sz="2100" kern="1200" dirty="0" smtClean="0"/>
            <a:t>y los </a:t>
          </a:r>
          <a:r>
            <a:rPr lang="es-EC" sz="2100" kern="1200" dirty="0" smtClean="0"/>
            <a:t>beneficios</a:t>
          </a:r>
          <a:endParaRPr lang="es-EC" sz="2100" kern="1200" dirty="0"/>
        </a:p>
      </dsp:txBody>
      <dsp:txXfrm>
        <a:off x="2905343" y="1795416"/>
        <a:ext cx="2317312" cy="2317312"/>
      </dsp:txXfrm>
    </dsp:sp>
    <dsp:sp modelId="{CB4391C1-71E7-4BB4-9889-CC3D3DAC2AE5}">
      <dsp:nvSpPr>
        <dsp:cNvPr id="0" name=""/>
        <dsp:cNvSpPr/>
      </dsp:nvSpPr>
      <dsp:spPr>
        <a:xfrm>
          <a:off x="3002515" y="-224311"/>
          <a:ext cx="2122969" cy="2088379"/>
        </a:xfrm>
        <a:prstGeom prst="ellipse">
          <a:avLst/>
        </a:prstGeom>
        <a:solidFill>
          <a:schemeClr val="accent3">
            <a:alpha val="50000"/>
            <a:hueOff val="1514783"/>
            <a:satOff val="9135"/>
            <a:lumOff val="-55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Desarrollar programas de educación tributaria</a:t>
          </a:r>
          <a:endParaRPr lang="es-EC" sz="1600" kern="1200" dirty="0"/>
        </a:p>
      </dsp:txBody>
      <dsp:txXfrm>
        <a:off x="3313417" y="81525"/>
        <a:ext cx="1501165" cy="1476707"/>
      </dsp:txXfrm>
    </dsp:sp>
    <dsp:sp modelId="{73E3B07F-F002-4E68-ADA9-1B5E21B5B085}">
      <dsp:nvSpPr>
        <dsp:cNvPr id="0" name=""/>
        <dsp:cNvSpPr/>
      </dsp:nvSpPr>
      <dsp:spPr>
        <a:xfrm>
          <a:off x="5136709" y="1909882"/>
          <a:ext cx="2122969" cy="2088379"/>
        </a:xfrm>
        <a:prstGeom prst="ellipse">
          <a:avLst/>
        </a:prstGeom>
        <a:solidFill>
          <a:schemeClr val="accent3">
            <a:alpha val="50000"/>
            <a:hueOff val="3029567"/>
            <a:satOff val="18270"/>
            <a:lumOff val="-110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Se enriquece </a:t>
          </a:r>
          <a:r>
            <a:rPr lang="es-EC" sz="1600" kern="1200" dirty="0" smtClean="0"/>
            <a:t>al que ya posee y no para beneficio social</a:t>
          </a:r>
          <a:endParaRPr lang="es-EC" sz="1600" kern="1200" dirty="0"/>
        </a:p>
      </dsp:txBody>
      <dsp:txXfrm>
        <a:off x="5447611" y="2215718"/>
        <a:ext cx="1501165" cy="1476707"/>
      </dsp:txXfrm>
    </dsp:sp>
    <dsp:sp modelId="{40D54D02-B8DA-499D-8980-FCC978A4B6B9}">
      <dsp:nvSpPr>
        <dsp:cNvPr id="0" name=""/>
        <dsp:cNvSpPr/>
      </dsp:nvSpPr>
      <dsp:spPr>
        <a:xfrm>
          <a:off x="3002515" y="4044076"/>
          <a:ext cx="2122969" cy="2088379"/>
        </a:xfrm>
        <a:prstGeom prst="ellipse">
          <a:avLst/>
        </a:prstGeom>
        <a:solidFill>
          <a:schemeClr val="accent3">
            <a:alpha val="50000"/>
            <a:hueOff val="4544350"/>
            <a:satOff val="27405"/>
            <a:lumOff val="-166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Fomentar la cultura tributaria es romper paradigmas</a:t>
          </a:r>
          <a:endParaRPr lang="es-EC" sz="1600" kern="1200" dirty="0"/>
        </a:p>
      </dsp:txBody>
      <dsp:txXfrm>
        <a:off x="3313417" y="4349912"/>
        <a:ext cx="1501165" cy="1476707"/>
      </dsp:txXfrm>
    </dsp:sp>
    <dsp:sp modelId="{C2814DBE-A881-4D2F-AAF8-516B7F8B4B6D}">
      <dsp:nvSpPr>
        <dsp:cNvPr id="0" name=""/>
        <dsp:cNvSpPr/>
      </dsp:nvSpPr>
      <dsp:spPr>
        <a:xfrm>
          <a:off x="868321" y="1909882"/>
          <a:ext cx="2122969" cy="2088379"/>
        </a:xfrm>
        <a:prstGeom prst="ellipse">
          <a:avLst/>
        </a:prstGeom>
        <a:solidFill>
          <a:schemeClr val="accent3">
            <a:alpha val="50000"/>
            <a:hueOff val="6059134"/>
            <a:satOff val="36540"/>
            <a:lumOff val="-221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Se determina que tan fuerte económicamente es un país</a:t>
          </a:r>
          <a:endParaRPr lang="es-EC" sz="1600" kern="1200" dirty="0"/>
        </a:p>
      </dsp:txBody>
      <dsp:txXfrm>
        <a:off x="1179223" y="2215718"/>
        <a:ext cx="1501165" cy="1476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B4324-B743-4DCE-8CEB-3C3E1B3F5639}">
      <dsp:nvSpPr>
        <dsp:cNvPr id="0" name=""/>
        <dsp:cNvSpPr/>
      </dsp:nvSpPr>
      <dsp:spPr>
        <a:xfrm rot="10800000">
          <a:off x="2011460" y="2779"/>
          <a:ext cx="6383652" cy="1614193"/>
        </a:xfrm>
        <a:prstGeom prst="homePlate">
          <a:avLst/>
        </a:prstGeom>
        <a:solidFill>
          <a:schemeClr val="accent4">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814" tIns="99060" rIns="184912"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El estado busca formas alternativas de enfrentar el fraude fiscal</a:t>
          </a:r>
          <a:endParaRPr lang="es-EC" sz="2600" kern="1200" dirty="0">
            <a:solidFill>
              <a:schemeClr val="tx1"/>
            </a:solidFill>
          </a:endParaRPr>
        </a:p>
      </dsp:txBody>
      <dsp:txXfrm rot="10800000">
        <a:off x="2415008" y="2779"/>
        <a:ext cx="5980104" cy="1614193"/>
      </dsp:txXfrm>
    </dsp:sp>
    <dsp:sp modelId="{73E1495E-2EFA-4304-8A64-286BE831CC4E}">
      <dsp:nvSpPr>
        <dsp:cNvPr id="0" name=""/>
        <dsp:cNvSpPr/>
      </dsp:nvSpPr>
      <dsp:spPr>
        <a:xfrm>
          <a:off x="1204364" y="2779"/>
          <a:ext cx="1614193" cy="16141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5BFD6-DB93-4D30-A8DD-6B205180EEC1}">
      <dsp:nvSpPr>
        <dsp:cNvPr id="0" name=""/>
        <dsp:cNvSpPr/>
      </dsp:nvSpPr>
      <dsp:spPr>
        <a:xfrm rot="10800000">
          <a:off x="2011460" y="2098821"/>
          <a:ext cx="6383652" cy="1614193"/>
        </a:xfrm>
        <a:prstGeom prst="homePlate">
          <a:avLst/>
        </a:prstGeom>
        <a:solidFill>
          <a:schemeClr val="accent4">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814" tIns="99060" rIns="184912"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A pesar de las sanciones (riesgo), los contribuyentes buscan la forma de evadir la obligación </a:t>
          </a:r>
          <a:endParaRPr lang="es-EC" sz="2600" kern="1200" dirty="0">
            <a:solidFill>
              <a:schemeClr val="tx1"/>
            </a:solidFill>
          </a:endParaRPr>
        </a:p>
      </dsp:txBody>
      <dsp:txXfrm rot="10800000">
        <a:off x="2415008" y="2098821"/>
        <a:ext cx="5980104" cy="1614193"/>
      </dsp:txXfrm>
    </dsp:sp>
    <dsp:sp modelId="{2C7BDBC7-34ED-4F4F-B87C-0D64CACE69A5}">
      <dsp:nvSpPr>
        <dsp:cNvPr id="0" name=""/>
        <dsp:cNvSpPr/>
      </dsp:nvSpPr>
      <dsp:spPr>
        <a:xfrm>
          <a:off x="1204364" y="2098821"/>
          <a:ext cx="1614193" cy="16141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20B5A-9C1E-43F2-B7F8-1DD6FBC61936}">
      <dsp:nvSpPr>
        <dsp:cNvPr id="0" name=""/>
        <dsp:cNvSpPr/>
      </dsp:nvSpPr>
      <dsp:spPr>
        <a:xfrm rot="10800000">
          <a:off x="2011460" y="4194864"/>
          <a:ext cx="6383652" cy="1614193"/>
        </a:xfrm>
        <a:prstGeom prst="homePlate">
          <a:avLst/>
        </a:prstGeom>
        <a:solidFill>
          <a:schemeClr val="accent4">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814" tIns="99060" rIns="184912"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Desde el punto de vista que los de contribuyentes son PN o Sociedades (moral tributaria)</a:t>
          </a:r>
          <a:endParaRPr lang="es-EC" sz="2600" kern="1200" dirty="0">
            <a:solidFill>
              <a:schemeClr val="tx1"/>
            </a:solidFill>
          </a:endParaRPr>
        </a:p>
      </dsp:txBody>
      <dsp:txXfrm rot="10800000">
        <a:off x="2415008" y="4194864"/>
        <a:ext cx="5980104" cy="1614193"/>
      </dsp:txXfrm>
    </dsp:sp>
    <dsp:sp modelId="{DF34C941-F445-4F13-8BF7-484967088387}">
      <dsp:nvSpPr>
        <dsp:cNvPr id="0" name=""/>
        <dsp:cNvSpPr/>
      </dsp:nvSpPr>
      <dsp:spPr>
        <a:xfrm>
          <a:off x="1204364" y="4194864"/>
          <a:ext cx="1614193" cy="161419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F5C82-245F-4A15-B631-807F60BA0764}">
      <dsp:nvSpPr>
        <dsp:cNvPr id="0" name=""/>
        <dsp:cNvSpPr/>
      </dsp:nvSpPr>
      <dsp:spPr>
        <a:xfrm>
          <a:off x="1040823" y="449983"/>
          <a:ext cx="3042961" cy="2923259"/>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EF6E6-D0AB-44C2-B083-BB358171A8AC}">
      <dsp:nvSpPr>
        <dsp:cNvPr id="0" name=""/>
        <dsp:cNvSpPr/>
      </dsp:nvSpPr>
      <dsp:spPr>
        <a:xfrm>
          <a:off x="1731004" y="1351114"/>
          <a:ext cx="1739118" cy="83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Inversión pública</a:t>
          </a:r>
          <a:endParaRPr lang="es-EC" sz="1800" kern="1200" dirty="0"/>
        </a:p>
      </dsp:txBody>
      <dsp:txXfrm>
        <a:off x="1731004" y="1351114"/>
        <a:ext cx="1739118" cy="839279"/>
      </dsp:txXfrm>
    </dsp:sp>
    <dsp:sp modelId="{B874C927-CCEA-4152-8B5B-632E0EFB93A2}">
      <dsp:nvSpPr>
        <dsp:cNvPr id="0" name=""/>
        <dsp:cNvSpPr/>
      </dsp:nvSpPr>
      <dsp:spPr>
        <a:xfrm>
          <a:off x="380548" y="1816102"/>
          <a:ext cx="3042961" cy="2923259"/>
        </a:xfrm>
        <a:prstGeom prst="leftCircularArrow">
          <a:avLst>
            <a:gd name="adj1" fmla="val 10980"/>
            <a:gd name="adj2" fmla="val 1142322"/>
            <a:gd name="adj3" fmla="val 6300000"/>
            <a:gd name="adj4" fmla="val 18900000"/>
            <a:gd name="adj5" fmla="val 12500"/>
          </a:avLst>
        </a:prstGeom>
        <a:solidFill>
          <a:schemeClr val="accent4">
            <a:hueOff val="610539"/>
            <a:satOff val="-23261"/>
            <a:lumOff val="115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64595-11DD-48C4-8164-877D5D2EEFF2}">
      <dsp:nvSpPr>
        <dsp:cNvPr id="0" name=""/>
        <dsp:cNvSpPr/>
      </dsp:nvSpPr>
      <dsp:spPr>
        <a:xfrm>
          <a:off x="849756" y="2785969"/>
          <a:ext cx="1777017" cy="725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0" kern="1200" dirty="0" smtClean="0"/>
            <a:t>Capacitaciones gratuitas</a:t>
          </a:r>
          <a:endParaRPr lang="es-EC" sz="1800" b="0" kern="1200" dirty="0"/>
        </a:p>
      </dsp:txBody>
      <dsp:txXfrm>
        <a:off x="849756" y="2785969"/>
        <a:ext cx="1777017" cy="725878"/>
      </dsp:txXfrm>
    </dsp:sp>
    <dsp:sp modelId="{0638EAF8-DBA9-43FF-9229-69A2482FC8A2}">
      <dsp:nvSpPr>
        <dsp:cNvPr id="0" name=""/>
        <dsp:cNvSpPr/>
      </dsp:nvSpPr>
      <dsp:spPr>
        <a:xfrm>
          <a:off x="1256902" y="3384068"/>
          <a:ext cx="2614375" cy="2512157"/>
        </a:xfrm>
        <a:prstGeom prst="blockArc">
          <a:avLst>
            <a:gd name="adj1" fmla="val 13500000"/>
            <a:gd name="adj2" fmla="val 10800000"/>
            <a:gd name="adj3" fmla="val 12740"/>
          </a:avLst>
        </a:prstGeom>
        <a:solidFill>
          <a:schemeClr val="accent4">
            <a:hueOff val="1221077"/>
            <a:satOff val="-46523"/>
            <a:lumOff val="231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82763-BB1C-468B-A3C1-19E55152F4A3}">
      <dsp:nvSpPr>
        <dsp:cNvPr id="0" name=""/>
        <dsp:cNvSpPr/>
      </dsp:nvSpPr>
      <dsp:spPr>
        <a:xfrm>
          <a:off x="1805093" y="4067018"/>
          <a:ext cx="1515315" cy="1188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Inversión pública amenazada en campañas electorales</a:t>
          </a:r>
          <a:endParaRPr lang="es-EC" sz="1600" kern="1200" dirty="0"/>
        </a:p>
      </dsp:txBody>
      <dsp:txXfrm>
        <a:off x="1805093" y="4067018"/>
        <a:ext cx="1515315" cy="11887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A961-40BB-48E1-995D-3B2992218FE7}">
      <dsp:nvSpPr>
        <dsp:cNvPr id="0" name=""/>
        <dsp:cNvSpPr/>
      </dsp:nvSpPr>
      <dsp:spPr>
        <a:xfrm>
          <a:off x="0" y="0"/>
          <a:ext cx="5899133" cy="1272355"/>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TU PORTAL</a:t>
          </a:r>
          <a:endParaRPr lang="es-EC" sz="2400" kern="1200" dirty="0"/>
        </a:p>
      </dsp:txBody>
      <dsp:txXfrm>
        <a:off x="1307062" y="0"/>
        <a:ext cx="4592070" cy="1272355"/>
      </dsp:txXfrm>
    </dsp:sp>
    <dsp:sp modelId="{EBE3C13B-D941-4256-BE64-D694C34538F9}">
      <dsp:nvSpPr>
        <dsp:cNvPr id="0" name=""/>
        <dsp:cNvSpPr/>
      </dsp:nvSpPr>
      <dsp:spPr>
        <a:xfrm>
          <a:off x="127235" y="127235"/>
          <a:ext cx="1179826" cy="10178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C3046-6244-4FD5-9C37-E3F4E65606B3}">
      <dsp:nvSpPr>
        <dsp:cNvPr id="0" name=""/>
        <dsp:cNvSpPr/>
      </dsp:nvSpPr>
      <dsp:spPr>
        <a:xfrm>
          <a:off x="0" y="1399591"/>
          <a:ext cx="5899133" cy="1272355"/>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SERVICIOS EN LÍNEA</a:t>
          </a:r>
          <a:endParaRPr lang="es-EC" sz="2400" kern="1200" dirty="0"/>
        </a:p>
      </dsp:txBody>
      <dsp:txXfrm>
        <a:off x="1307062" y="1399591"/>
        <a:ext cx="4592070" cy="1272355"/>
      </dsp:txXfrm>
    </dsp:sp>
    <dsp:sp modelId="{D6F076F2-8369-4D8A-AFAA-C55B1E7AF729}">
      <dsp:nvSpPr>
        <dsp:cNvPr id="0" name=""/>
        <dsp:cNvSpPr/>
      </dsp:nvSpPr>
      <dsp:spPr>
        <a:xfrm>
          <a:off x="127235" y="1526827"/>
          <a:ext cx="1179826" cy="10178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B2CE9-EECB-4947-951F-239514B1373D}">
      <dsp:nvSpPr>
        <dsp:cNvPr id="0" name=""/>
        <dsp:cNvSpPr/>
      </dsp:nvSpPr>
      <dsp:spPr>
        <a:xfrm>
          <a:off x="0" y="2799182"/>
          <a:ext cx="5899133" cy="1272355"/>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CENTRO DE ATENCIÓN TELEFÓNICA</a:t>
          </a:r>
          <a:endParaRPr lang="es-EC" sz="2400" kern="1200" dirty="0"/>
        </a:p>
      </dsp:txBody>
      <dsp:txXfrm>
        <a:off x="1307062" y="2799182"/>
        <a:ext cx="4592070" cy="1272355"/>
      </dsp:txXfrm>
    </dsp:sp>
    <dsp:sp modelId="{2569BC48-783E-4D8D-80B9-FC10E58E1C04}">
      <dsp:nvSpPr>
        <dsp:cNvPr id="0" name=""/>
        <dsp:cNvSpPr/>
      </dsp:nvSpPr>
      <dsp:spPr>
        <a:xfrm>
          <a:off x="127235" y="2926418"/>
          <a:ext cx="1179826" cy="10178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63619-B601-4769-A806-7DBE07EB45E7}">
      <dsp:nvSpPr>
        <dsp:cNvPr id="0" name=""/>
        <dsp:cNvSpPr/>
      </dsp:nvSpPr>
      <dsp:spPr>
        <a:xfrm>
          <a:off x="0" y="4198774"/>
          <a:ext cx="5899133" cy="1272355"/>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DEVOLUCIÓN AUTOMÁTICA DE IMPUESTOS</a:t>
          </a:r>
          <a:endParaRPr lang="es-EC" sz="2400" kern="1200" dirty="0"/>
        </a:p>
      </dsp:txBody>
      <dsp:txXfrm>
        <a:off x="1307062" y="4198774"/>
        <a:ext cx="4592070" cy="1272355"/>
      </dsp:txXfrm>
    </dsp:sp>
    <dsp:sp modelId="{E070715D-C8C4-4B4A-8DF1-595D51A59570}">
      <dsp:nvSpPr>
        <dsp:cNvPr id="0" name=""/>
        <dsp:cNvSpPr/>
      </dsp:nvSpPr>
      <dsp:spPr>
        <a:xfrm>
          <a:off x="127235" y="4326010"/>
          <a:ext cx="1179826" cy="101788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18AD-B0F5-48DF-94D2-004969AFDD61}">
      <dsp:nvSpPr>
        <dsp:cNvPr id="0" name=""/>
        <dsp:cNvSpPr/>
      </dsp:nvSpPr>
      <dsp:spPr>
        <a:xfrm rot="5400000">
          <a:off x="-302867" y="307276"/>
          <a:ext cx="2019118" cy="1413382"/>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Falta de cultura tributaria</a:t>
          </a:r>
          <a:endParaRPr lang="es-EC" sz="1600" kern="1200" dirty="0">
            <a:solidFill>
              <a:schemeClr val="tx1"/>
            </a:solidFill>
          </a:endParaRPr>
        </a:p>
      </dsp:txBody>
      <dsp:txXfrm rot="-5400000">
        <a:off x="1" y="711099"/>
        <a:ext cx="1413382" cy="605736"/>
      </dsp:txXfrm>
    </dsp:sp>
    <dsp:sp modelId="{63BDB0FC-F82D-4E2F-88F7-8A5AA00B7E96}">
      <dsp:nvSpPr>
        <dsp:cNvPr id="0" name=""/>
        <dsp:cNvSpPr/>
      </dsp:nvSpPr>
      <dsp:spPr>
        <a:xfrm rot="5400000">
          <a:off x="3891976" y="-2474185"/>
          <a:ext cx="1313117" cy="6270305"/>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solidFill>
                <a:schemeClr val="tx1"/>
              </a:solidFill>
            </a:rPr>
            <a:t>Conciencia social escasa</a:t>
          </a:r>
          <a:endParaRPr lang="es-EC" sz="2500" kern="1200" dirty="0">
            <a:solidFill>
              <a:schemeClr val="tx1"/>
            </a:solidFill>
          </a:endParaRPr>
        </a:p>
        <a:p>
          <a:pPr marL="228600" lvl="1" indent="-228600" algn="l" defTabSz="1111250">
            <a:lnSpc>
              <a:spcPct val="90000"/>
            </a:lnSpc>
            <a:spcBef>
              <a:spcPct val="0"/>
            </a:spcBef>
            <a:spcAft>
              <a:spcPct val="15000"/>
            </a:spcAft>
            <a:buChar char="••"/>
          </a:pPr>
          <a:r>
            <a:rPr lang="es-EC" sz="2500" kern="1200" dirty="0" smtClean="0">
              <a:solidFill>
                <a:schemeClr val="tx1"/>
              </a:solidFill>
            </a:rPr>
            <a:t>Credibilidad de la sociedad</a:t>
          </a:r>
          <a:endParaRPr lang="es-EC" sz="2500" kern="1200" dirty="0">
            <a:solidFill>
              <a:schemeClr val="tx1"/>
            </a:solidFill>
          </a:endParaRPr>
        </a:p>
      </dsp:txBody>
      <dsp:txXfrm rot="-5400000">
        <a:off x="1413383" y="68509"/>
        <a:ext cx="6206204" cy="1184915"/>
      </dsp:txXfrm>
    </dsp:sp>
    <dsp:sp modelId="{CB633AB9-EA31-404F-8170-0F1CB6E4E3B8}">
      <dsp:nvSpPr>
        <dsp:cNvPr id="0" name=""/>
        <dsp:cNvSpPr/>
      </dsp:nvSpPr>
      <dsp:spPr>
        <a:xfrm rot="5400000">
          <a:off x="-302867" y="2136163"/>
          <a:ext cx="2019118" cy="1413382"/>
        </a:xfrm>
        <a:prstGeom prst="chevron">
          <a:avLst/>
        </a:prstGeom>
        <a:solidFill>
          <a:schemeClr val="accent3">
            <a:hueOff val="3029567"/>
            <a:satOff val="18270"/>
            <a:lumOff val="-11077"/>
            <a:alphaOff val="0"/>
          </a:schemeClr>
        </a:solidFill>
        <a:ln w="19050" cap="rnd" cmpd="sng" algn="ctr">
          <a:solidFill>
            <a:schemeClr val="accent3">
              <a:hueOff val="3029567"/>
              <a:satOff val="18270"/>
              <a:lumOff val="-110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Complejidad en las leyes tributarias</a:t>
          </a:r>
          <a:endParaRPr lang="es-EC" sz="1600" kern="1200" dirty="0">
            <a:solidFill>
              <a:schemeClr val="tx1"/>
            </a:solidFill>
          </a:endParaRPr>
        </a:p>
      </dsp:txBody>
      <dsp:txXfrm rot="-5400000">
        <a:off x="1" y="2539986"/>
        <a:ext cx="1413382" cy="605736"/>
      </dsp:txXfrm>
    </dsp:sp>
    <dsp:sp modelId="{20015E95-6FB1-47ED-8DDB-60E646DAF96C}">
      <dsp:nvSpPr>
        <dsp:cNvPr id="0" name=""/>
        <dsp:cNvSpPr/>
      </dsp:nvSpPr>
      <dsp:spPr>
        <a:xfrm rot="5400000">
          <a:off x="3892321" y="-645643"/>
          <a:ext cx="1312427" cy="6270305"/>
        </a:xfrm>
        <a:prstGeom prst="round2SameRect">
          <a:avLst/>
        </a:prstGeom>
        <a:solidFill>
          <a:schemeClr val="lt1">
            <a:alpha val="90000"/>
            <a:hueOff val="0"/>
            <a:satOff val="0"/>
            <a:lumOff val="0"/>
            <a:alphaOff val="0"/>
          </a:schemeClr>
        </a:solidFill>
        <a:ln w="19050" cap="rnd" cmpd="sng" algn="ctr">
          <a:solidFill>
            <a:schemeClr val="accent3">
              <a:hueOff val="3029567"/>
              <a:satOff val="18270"/>
              <a:lumOff val="-1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solidFill>
                <a:schemeClr val="tx1"/>
              </a:solidFill>
            </a:rPr>
            <a:t>Existencia de exoneraciones amplias o condicionadas</a:t>
          </a:r>
          <a:endParaRPr lang="es-EC" sz="2500" kern="1200" dirty="0">
            <a:solidFill>
              <a:schemeClr val="tx1"/>
            </a:solidFill>
          </a:endParaRPr>
        </a:p>
        <a:p>
          <a:pPr marL="228600" lvl="1" indent="-228600" algn="l" defTabSz="1111250">
            <a:lnSpc>
              <a:spcPct val="90000"/>
            </a:lnSpc>
            <a:spcBef>
              <a:spcPct val="0"/>
            </a:spcBef>
            <a:spcAft>
              <a:spcPct val="15000"/>
            </a:spcAft>
            <a:buChar char="••"/>
          </a:pPr>
          <a:r>
            <a:rPr lang="es-EC" sz="2500" kern="1200" dirty="0" smtClean="0">
              <a:solidFill>
                <a:schemeClr val="tx1"/>
              </a:solidFill>
            </a:rPr>
            <a:t>Frecuentes enmiendas y condonaciones</a:t>
          </a:r>
          <a:endParaRPr lang="es-EC" sz="2500" kern="1200" dirty="0">
            <a:solidFill>
              <a:schemeClr val="tx1"/>
            </a:solidFill>
          </a:endParaRPr>
        </a:p>
      </dsp:txBody>
      <dsp:txXfrm rot="-5400000">
        <a:off x="1413383" y="1897362"/>
        <a:ext cx="6206238" cy="1184293"/>
      </dsp:txXfrm>
    </dsp:sp>
    <dsp:sp modelId="{36EB7C2A-F241-45D0-8A8F-EC6B630C982F}">
      <dsp:nvSpPr>
        <dsp:cNvPr id="0" name=""/>
        <dsp:cNvSpPr/>
      </dsp:nvSpPr>
      <dsp:spPr>
        <a:xfrm rot="5400000">
          <a:off x="-302867" y="3965050"/>
          <a:ext cx="2019118" cy="1413382"/>
        </a:xfrm>
        <a:prstGeom prst="chevron">
          <a:avLst/>
        </a:prstGeom>
        <a:solidFill>
          <a:schemeClr val="accent3">
            <a:hueOff val="6059134"/>
            <a:satOff val="36540"/>
            <a:lumOff val="-22155"/>
            <a:alphaOff val="0"/>
          </a:schemeClr>
        </a:solidFill>
        <a:ln w="19050" cap="rnd"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Administración Tributaria ineficiente</a:t>
          </a:r>
          <a:endParaRPr lang="es-EC" sz="1600" kern="1200" dirty="0">
            <a:solidFill>
              <a:schemeClr val="tx1"/>
            </a:solidFill>
          </a:endParaRPr>
        </a:p>
      </dsp:txBody>
      <dsp:txXfrm rot="-5400000">
        <a:off x="1" y="4368873"/>
        <a:ext cx="1413382" cy="605736"/>
      </dsp:txXfrm>
    </dsp:sp>
    <dsp:sp modelId="{A52C3BC4-6230-4FC9-BC9E-5966EEA85D85}">
      <dsp:nvSpPr>
        <dsp:cNvPr id="0" name=""/>
        <dsp:cNvSpPr/>
      </dsp:nvSpPr>
      <dsp:spPr>
        <a:xfrm rot="5400000">
          <a:off x="3892321" y="1183243"/>
          <a:ext cx="1312427" cy="6270305"/>
        </a:xfrm>
        <a:prstGeom prst="round2SameRect">
          <a:avLst/>
        </a:prstGeom>
        <a:solidFill>
          <a:schemeClr val="lt1">
            <a:alpha val="90000"/>
            <a:hueOff val="0"/>
            <a:satOff val="0"/>
            <a:lumOff val="0"/>
            <a:alphaOff val="0"/>
          </a:schemeClr>
        </a:solidFill>
        <a:ln w="19050" cap="rnd"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solidFill>
                <a:schemeClr val="tx1"/>
              </a:solidFill>
            </a:rPr>
            <a:t>Probabilidad de ser detectados</a:t>
          </a:r>
          <a:endParaRPr lang="es-EC" sz="2500" kern="1200" dirty="0">
            <a:solidFill>
              <a:schemeClr val="tx1"/>
            </a:solidFill>
          </a:endParaRPr>
        </a:p>
        <a:p>
          <a:pPr marL="228600" lvl="1" indent="-228600" algn="l" defTabSz="1111250">
            <a:lnSpc>
              <a:spcPct val="90000"/>
            </a:lnSpc>
            <a:spcBef>
              <a:spcPct val="0"/>
            </a:spcBef>
            <a:spcAft>
              <a:spcPct val="15000"/>
            </a:spcAft>
            <a:buChar char="••"/>
          </a:pPr>
          <a:r>
            <a:rPr lang="es-EC" sz="2500" kern="1200" dirty="0" smtClean="0">
              <a:solidFill>
                <a:schemeClr val="tx1"/>
              </a:solidFill>
            </a:rPr>
            <a:t>El riesgo es asumido en base a la gestión que realice la AT.</a:t>
          </a:r>
          <a:endParaRPr lang="es-EC" sz="2500" kern="1200" dirty="0">
            <a:solidFill>
              <a:schemeClr val="tx1"/>
            </a:solidFill>
          </a:endParaRPr>
        </a:p>
      </dsp:txBody>
      <dsp:txXfrm rot="-5400000">
        <a:off x="1413383" y="3726249"/>
        <a:ext cx="6206238" cy="11842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370BA-F917-4491-BF2D-430BB519F64F}">
      <dsp:nvSpPr>
        <dsp:cNvPr id="0" name=""/>
        <dsp:cNvSpPr/>
      </dsp:nvSpPr>
      <dsp:spPr>
        <a:xfrm>
          <a:off x="2252" y="1716"/>
          <a:ext cx="6097559" cy="1030028"/>
        </a:xfrm>
        <a:prstGeom prst="roundRect">
          <a:avLst>
            <a:gd name="adj" fmla="val 10000"/>
          </a:avLst>
        </a:prstGeom>
        <a:gradFill rotWithShape="0">
          <a:gsLst>
            <a:gs pos="0">
              <a:schemeClr val="accent6">
                <a:shade val="60000"/>
                <a:hueOff val="0"/>
                <a:satOff val="0"/>
                <a:lumOff val="0"/>
                <a:alphaOff val="0"/>
                <a:tint val="65000"/>
                <a:lumMod val="110000"/>
              </a:schemeClr>
            </a:gs>
            <a:gs pos="88000">
              <a:schemeClr val="accent6">
                <a:shade val="6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C" sz="3900" kern="1200" smtClean="0"/>
            <a:t>Brechas de Cumplimiento</a:t>
          </a:r>
          <a:endParaRPr lang="es-EC" sz="3900" kern="1200" dirty="0"/>
        </a:p>
      </dsp:txBody>
      <dsp:txXfrm>
        <a:off x="32420" y="31884"/>
        <a:ext cx="6037223" cy="969692"/>
      </dsp:txXfrm>
    </dsp:sp>
    <dsp:sp modelId="{F2F101D9-B4C3-4A58-94BD-FB036C5A48D2}">
      <dsp:nvSpPr>
        <dsp:cNvPr id="0" name=""/>
        <dsp:cNvSpPr/>
      </dsp:nvSpPr>
      <dsp:spPr>
        <a:xfrm>
          <a:off x="2252" y="1138197"/>
          <a:ext cx="2925892" cy="1030028"/>
        </a:xfrm>
        <a:prstGeom prst="roundRect">
          <a:avLst>
            <a:gd name="adj" fmla="val 10000"/>
          </a:avLst>
        </a:prstGeom>
        <a:gradFill rotWithShape="0">
          <a:gsLst>
            <a:gs pos="0">
              <a:schemeClr val="accent6">
                <a:shade val="80000"/>
                <a:hueOff val="0"/>
                <a:satOff val="0"/>
                <a:lumOff val="0"/>
                <a:alphaOff val="0"/>
                <a:tint val="65000"/>
                <a:lumMod val="110000"/>
              </a:schemeClr>
            </a:gs>
            <a:gs pos="88000">
              <a:schemeClr val="accent6">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smtClean="0"/>
            <a:t>Inscripción</a:t>
          </a:r>
          <a:endParaRPr lang="es-EC" sz="3400" kern="1200" dirty="0"/>
        </a:p>
      </dsp:txBody>
      <dsp:txXfrm>
        <a:off x="32420" y="1168365"/>
        <a:ext cx="2865556" cy="969692"/>
      </dsp:txXfrm>
    </dsp:sp>
    <dsp:sp modelId="{455C2B8E-193C-4985-A194-A23C7554FB9E}">
      <dsp:nvSpPr>
        <dsp:cNvPr id="0" name=""/>
        <dsp:cNvSpPr/>
      </dsp:nvSpPr>
      <dsp:spPr>
        <a:xfrm>
          <a:off x="2252" y="2274678"/>
          <a:ext cx="2925892" cy="1030028"/>
        </a:xfrm>
        <a:prstGeom prst="roundRect">
          <a:avLst>
            <a:gd name="adj" fmla="val 10000"/>
          </a:avLst>
        </a:prstGeom>
        <a:gradFill rotWithShape="0">
          <a:gsLst>
            <a:gs pos="0">
              <a:schemeClr val="accent6">
                <a:tint val="99000"/>
                <a:hueOff val="0"/>
                <a:satOff val="0"/>
                <a:lumOff val="0"/>
                <a:alphaOff val="0"/>
                <a:tint val="65000"/>
                <a:lumMod val="110000"/>
              </a:schemeClr>
            </a:gs>
            <a:gs pos="88000">
              <a:schemeClr val="accent6">
                <a:tint val="99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smtClean="0"/>
            <a:t>Pago</a:t>
          </a:r>
          <a:endParaRPr lang="es-EC" sz="3400" kern="1200" dirty="0"/>
        </a:p>
      </dsp:txBody>
      <dsp:txXfrm>
        <a:off x="32420" y="2304846"/>
        <a:ext cx="2865556" cy="969692"/>
      </dsp:txXfrm>
    </dsp:sp>
    <dsp:sp modelId="{3325BBB6-F8DD-40EF-85C9-7C8C7CA92A5D}">
      <dsp:nvSpPr>
        <dsp:cNvPr id="0" name=""/>
        <dsp:cNvSpPr/>
      </dsp:nvSpPr>
      <dsp:spPr>
        <a:xfrm>
          <a:off x="3173919" y="1138197"/>
          <a:ext cx="2925892" cy="1030028"/>
        </a:xfrm>
        <a:prstGeom prst="roundRect">
          <a:avLst>
            <a:gd name="adj" fmla="val 10000"/>
          </a:avLst>
        </a:prstGeom>
        <a:gradFill rotWithShape="0">
          <a:gsLst>
            <a:gs pos="0">
              <a:schemeClr val="accent6">
                <a:shade val="80000"/>
                <a:hueOff val="0"/>
                <a:satOff val="0"/>
                <a:lumOff val="0"/>
                <a:alphaOff val="0"/>
                <a:tint val="65000"/>
                <a:lumMod val="110000"/>
              </a:schemeClr>
            </a:gs>
            <a:gs pos="88000">
              <a:schemeClr val="accent6">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smtClean="0"/>
            <a:t>Presentación</a:t>
          </a:r>
          <a:endParaRPr lang="es-EC" sz="3400" kern="1200" dirty="0"/>
        </a:p>
      </dsp:txBody>
      <dsp:txXfrm>
        <a:off x="3204087" y="1168365"/>
        <a:ext cx="2865556" cy="969692"/>
      </dsp:txXfrm>
    </dsp:sp>
    <dsp:sp modelId="{C3A36DE0-96A2-40DC-9C62-B8779305B05A}">
      <dsp:nvSpPr>
        <dsp:cNvPr id="0" name=""/>
        <dsp:cNvSpPr/>
      </dsp:nvSpPr>
      <dsp:spPr>
        <a:xfrm>
          <a:off x="3173919" y="2274678"/>
          <a:ext cx="2925892" cy="1030028"/>
        </a:xfrm>
        <a:prstGeom prst="roundRect">
          <a:avLst>
            <a:gd name="adj" fmla="val 10000"/>
          </a:avLst>
        </a:prstGeom>
        <a:gradFill rotWithShape="0">
          <a:gsLst>
            <a:gs pos="0">
              <a:schemeClr val="accent6">
                <a:tint val="99000"/>
                <a:hueOff val="0"/>
                <a:satOff val="0"/>
                <a:lumOff val="0"/>
                <a:alphaOff val="0"/>
                <a:tint val="65000"/>
                <a:lumMod val="110000"/>
              </a:schemeClr>
            </a:gs>
            <a:gs pos="88000">
              <a:schemeClr val="accent6">
                <a:tint val="99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smtClean="0"/>
            <a:t>Veracidad</a:t>
          </a:r>
          <a:endParaRPr lang="es-EC" sz="3400" kern="1200" dirty="0"/>
        </a:p>
      </dsp:txBody>
      <dsp:txXfrm>
        <a:off x="3204087" y="2304846"/>
        <a:ext cx="2865556" cy="9696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1FCE9-38E9-427E-B979-115407DE6EC5}">
      <dsp:nvSpPr>
        <dsp:cNvPr id="0" name=""/>
        <dsp:cNvSpPr/>
      </dsp:nvSpPr>
      <dsp:spPr>
        <a:xfrm>
          <a:off x="742" y="838237"/>
          <a:ext cx="1737731" cy="86886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Diseño y Metodología de Investigación</a:t>
          </a:r>
          <a:endParaRPr lang="es-EC" sz="1800" kern="1200" dirty="0">
            <a:solidFill>
              <a:schemeClr val="tx1"/>
            </a:solidFill>
          </a:endParaRPr>
        </a:p>
      </dsp:txBody>
      <dsp:txXfrm>
        <a:off x="26190" y="863685"/>
        <a:ext cx="1686835" cy="817969"/>
      </dsp:txXfrm>
    </dsp:sp>
    <dsp:sp modelId="{BED979FC-22BE-4FEE-A4A8-3772BFD41A8B}">
      <dsp:nvSpPr>
        <dsp:cNvPr id="0" name=""/>
        <dsp:cNvSpPr/>
      </dsp:nvSpPr>
      <dsp:spPr>
        <a:xfrm>
          <a:off x="174515" y="1707103"/>
          <a:ext cx="173773" cy="651649"/>
        </a:xfrm>
        <a:custGeom>
          <a:avLst/>
          <a:gdLst/>
          <a:ahLst/>
          <a:cxnLst/>
          <a:rect l="0" t="0" r="0" b="0"/>
          <a:pathLst>
            <a:path>
              <a:moveTo>
                <a:pt x="0" y="0"/>
              </a:moveTo>
              <a:lnTo>
                <a:pt x="0" y="651649"/>
              </a:lnTo>
              <a:lnTo>
                <a:pt x="173773" y="65164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5935A-A94B-409A-8701-F3142164F10A}">
      <dsp:nvSpPr>
        <dsp:cNvPr id="0" name=""/>
        <dsp:cNvSpPr/>
      </dsp:nvSpPr>
      <dsp:spPr>
        <a:xfrm>
          <a:off x="348288" y="1924319"/>
          <a:ext cx="1390185" cy="86886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No experimental</a:t>
          </a:r>
          <a:endParaRPr lang="es-EC" sz="1600" kern="1200" dirty="0">
            <a:solidFill>
              <a:schemeClr val="tx1"/>
            </a:solidFill>
          </a:endParaRPr>
        </a:p>
      </dsp:txBody>
      <dsp:txXfrm>
        <a:off x="373736" y="1949767"/>
        <a:ext cx="1339289" cy="817969"/>
      </dsp:txXfrm>
    </dsp:sp>
    <dsp:sp modelId="{36F93C58-6C0A-4FF1-8964-B106794DC428}">
      <dsp:nvSpPr>
        <dsp:cNvPr id="0" name=""/>
        <dsp:cNvSpPr/>
      </dsp:nvSpPr>
      <dsp:spPr>
        <a:xfrm>
          <a:off x="2172907" y="838237"/>
          <a:ext cx="1737731" cy="868865"/>
        </a:xfrm>
        <a:prstGeom prst="roundRect">
          <a:avLst>
            <a:gd name="adj" fmla="val 10000"/>
          </a:avLst>
        </a:prstGeom>
        <a:solidFill>
          <a:schemeClr val="accent3">
            <a:hueOff val="3029567"/>
            <a:satOff val="18270"/>
            <a:lumOff val="-110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Enfoque de la investigación</a:t>
          </a:r>
          <a:endParaRPr lang="es-EC" sz="1800" kern="1200" dirty="0">
            <a:solidFill>
              <a:schemeClr val="tx1"/>
            </a:solidFill>
          </a:endParaRPr>
        </a:p>
      </dsp:txBody>
      <dsp:txXfrm>
        <a:off x="2198355" y="863685"/>
        <a:ext cx="1686835" cy="817969"/>
      </dsp:txXfrm>
    </dsp:sp>
    <dsp:sp modelId="{B80DCE68-7E6E-44E6-8DE1-DA79BB862349}">
      <dsp:nvSpPr>
        <dsp:cNvPr id="0" name=""/>
        <dsp:cNvSpPr/>
      </dsp:nvSpPr>
      <dsp:spPr>
        <a:xfrm>
          <a:off x="2346680" y="1707103"/>
          <a:ext cx="173773" cy="651649"/>
        </a:xfrm>
        <a:custGeom>
          <a:avLst/>
          <a:gdLst/>
          <a:ahLst/>
          <a:cxnLst/>
          <a:rect l="0" t="0" r="0" b="0"/>
          <a:pathLst>
            <a:path>
              <a:moveTo>
                <a:pt x="0" y="0"/>
              </a:moveTo>
              <a:lnTo>
                <a:pt x="0" y="651649"/>
              </a:lnTo>
              <a:lnTo>
                <a:pt x="173773" y="65164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54299-FBAD-4DD9-B367-2BC9AEAFB64E}">
      <dsp:nvSpPr>
        <dsp:cNvPr id="0" name=""/>
        <dsp:cNvSpPr/>
      </dsp:nvSpPr>
      <dsp:spPr>
        <a:xfrm>
          <a:off x="2520453" y="1924319"/>
          <a:ext cx="1390185" cy="86886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3029567"/>
              <a:satOff val="18270"/>
              <a:lumOff val="-1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Cualitativa -Cuantitativa</a:t>
          </a:r>
          <a:endParaRPr lang="es-EC" sz="1600" kern="1200" dirty="0">
            <a:solidFill>
              <a:schemeClr val="tx1"/>
            </a:solidFill>
          </a:endParaRPr>
        </a:p>
      </dsp:txBody>
      <dsp:txXfrm>
        <a:off x="2545901" y="1949767"/>
        <a:ext cx="1339289" cy="817969"/>
      </dsp:txXfrm>
    </dsp:sp>
    <dsp:sp modelId="{C152E573-0A70-4CF4-8512-2F264CAFA506}">
      <dsp:nvSpPr>
        <dsp:cNvPr id="0" name=""/>
        <dsp:cNvSpPr/>
      </dsp:nvSpPr>
      <dsp:spPr>
        <a:xfrm>
          <a:off x="4345071" y="838237"/>
          <a:ext cx="1737731" cy="868865"/>
        </a:xfrm>
        <a:prstGeom prst="roundRect">
          <a:avLst>
            <a:gd name="adj" fmla="val 10000"/>
          </a:avLst>
        </a:prstGeom>
        <a:solidFill>
          <a:schemeClr val="accent3">
            <a:hueOff val="6059134"/>
            <a:satOff val="36540"/>
            <a:lumOff val="-221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Tipología de Investigación</a:t>
          </a:r>
          <a:endParaRPr lang="es-EC" sz="1800" kern="1200" dirty="0">
            <a:solidFill>
              <a:schemeClr val="tx1"/>
            </a:solidFill>
          </a:endParaRPr>
        </a:p>
      </dsp:txBody>
      <dsp:txXfrm>
        <a:off x="4370519" y="863685"/>
        <a:ext cx="1686835" cy="817969"/>
      </dsp:txXfrm>
    </dsp:sp>
    <dsp:sp modelId="{B96A7C83-6902-4705-AFFE-02219685AA2B}">
      <dsp:nvSpPr>
        <dsp:cNvPr id="0" name=""/>
        <dsp:cNvSpPr/>
      </dsp:nvSpPr>
      <dsp:spPr>
        <a:xfrm>
          <a:off x="4518844" y="1707103"/>
          <a:ext cx="173773" cy="651649"/>
        </a:xfrm>
        <a:custGeom>
          <a:avLst/>
          <a:gdLst/>
          <a:ahLst/>
          <a:cxnLst/>
          <a:rect l="0" t="0" r="0" b="0"/>
          <a:pathLst>
            <a:path>
              <a:moveTo>
                <a:pt x="0" y="0"/>
              </a:moveTo>
              <a:lnTo>
                <a:pt x="0" y="651649"/>
              </a:lnTo>
              <a:lnTo>
                <a:pt x="173773" y="65164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3EE3C-2BC8-4BC6-968B-1D5EB45867B3}">
      <dsp:nvSpPr>
        <dsp:cNvPr id="0" name=""/>
        <dsp:cNvSpPr/>
      </dsp:nvSpPr>
      <dsp:spPr>
        <a:xfrm>
          <a:off x="4692618" y="1924319"/>
          <a:ext cx="1390185" cy="86886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Investigación aplicado</a:t>
          </a:r>
          <a:endParaRPr lang="es-EC" sz="1600" kern="1200" dirty="0">
            <a:solidFill>
              <a:schemeClr val="tx1"/>
            </a:solidFill>
          </a:endParaRPr>
        </a:p>
      </dsp:txBody>
      <dsp:txXfrm>
        <a:off x="4718066" y="1949767"/>
        <a:ext cx="1339289" cy="81796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C41C-60E7-40D0-B6C2-C06C8B91F41C}">
      <dsp:nvSpPr>
        <dsp:cNvPr id="0" name=""/>
        <dsp:cNvSpPr/>
      </dsp:nvSpPr>
      <dsp:spPr>
        <a:xfrm>
          <a:off x="220036" y="898"/>
          <a:ext cx="1714136" cy="85706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Procedimiento de análisis de la información</a:t>
          </a:r>
          <a:endParaRPr lang="es-EC" sz="1900" kern="1200" dirty="0">
            <a:solidFill>
              <a:schemeClr val="tx1"/>
            </a:solidFill>
          </a:endParaRPr>
        </a:p>
      </dsp:txBody>
      <dsp:txXfrm>
        <a:off x="245139" y="26001"/>
        <a:ext cx="1663930" cy="806862"/>
      </dsp:txXfrm>
    </dsp:sp>
    <dsp:sp modelId="{5030A4BE-D7BC-42B2-B7BB-DFCF211AA2B9}">
      <dsp:nvSpPr>
        <dsp:cNvPr id="0" name=""/>
        <dsp:cNvSpPr/>
      </dsp:nvSpPr>
      <dsp:spPr>
        <a:xfrm>
          <a:off x="391450" y="857966"/>
          <a:ext cx="171413" cy="642801"/>
        </a:xfrm>
        <a:custGeom>
          <a:avLst/>
          <a:gdLst/>
          <a:ahLst/>
          <a:cxnLst/>
          <a:rect l="0" t="0" r="0" b="0"/>
          <a:pathLst>
            <a:path>
              <a:moveTo>
                <a:pt x="0" y="0"/>
              </a:moveTo>
              <a:lnTo>
                <a:pt x="0" y="642801"/>
              </a:lnTo>
              <a:lnTo>
                <a:pt x="171413" y="64280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1D326-5CF4-4611-A53B-CBCB5872F3F3}">
      <dsp:nvSpPr>
        <dsp:cNvPr id="0" name=""/>
        <dsp:cNvSpPr/>
      </dsp:nvSpPr>
      <dsp:spPr>
        <a:xfrm>
          <a:off x="562864" y="1072233"/>
          <a:ext cx="1371309" cy="85706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Análisis Factorial y correlación</a:t>
          </a:r>
          <a:endParaRPr lang="es-EC" sz="1600" kern="1200" dirty="0" smtClean="0">
            <a:solidFill>
              <a:schemeClr val="tx1"/>
            </a:solidFill>
          </a:endParaRPr>
        </a:p>
      </dsp:txBody>
      <dsp:txXfrm>
        <a:off x="587967" y="1097336"/>
        <a:ext cx="1321103" cy="806862"/>
      </dsp:txXfrm>
    </dsp:sp>
    <dsp:sp modelId="{B1ED5BAE-627C-4A68-9F90-92020C7C5745}">
      <dsp:nvSpPr>
        <dsp:cNvPr id="0" name=""/>
        <dsp:cNvSpPr/>
      </dsp:nvSpPr>
      <dsp:spPr>
        <a:xfrm>
          <a:off x="2362707" y="898"/>
          <a:ext cx="1714136" cy="85706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Validación de Expertos</a:t>
          </a:r>
          <a:endParaRPr lang="es-EC" sz="1900" kern="1200" dirty="0" smtClean="0">
            <a:solidFill>
              <a:schemeClr val="tx1"/>
            </a:solidFill>
          </a:endParaRPr>
        </a:p>
      </dsp:txBody>
      <dsp:txXfrm>
        <a:off x="2387810" y="26001"/>
        <a:ext cx="1663930" cy="806862"/>
      </dsp:txXfrm>
    </dsp:sp>
    <dsp:sp modelId="{ABECE2CE-32DF-41CC-A350-B41937C980DF}">
      <dsp:nvSpPr>
        <dsp:cNvPr id="0" name=""/>
        <dsp:cNvSpPr/>
      </dsp:nvSpPr>
      <dsp:spPr>
        <a:xfrm>
          <a:off x="2534121" y="857966"/>
          <a:ext cx="171413" cy="642801"/>
        </a:xfrm>
        <a:custGeom>
          <a:avLst/>
          <a:gdLst/>
          <a:ahLst/>
          <a:cxnLst/>
          <a:rect l="0" t="0" r="0" b="0"/>
          <a:pathLst>
            <a:path>
              <a:moveTo>
                <a:pt x="0" y="0"/>
              </a:moveTo>
              <a:lnTo>
                <a:pt x="0" y="642801"/>
              </a:lnTo>
              <a:lnTo>
                <a:pt x="171413" y="64280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EBD5B-F458-493F-8E89-0A6CC5E1F564}">
      <dsp:nvSpPr>
        <dsp:cNvPr id="0" name=""/>
        <dsp:cNvSpPr/>
      </dsp:nvSpPr>
      <dsp:spPr>
        <a:xfrm>
          <a:off x="2705534" y="1072233"/>
          <a:ext cx="1371309" cy="857068"/>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Profesionales y expertos en la materia</a:t>
          </a:r>
        </a:p>
      </dsp:txBody>
      <dsp:txXfrm>
        <a:off x="2730637" y="1097336"/>
        <a:ext cx="1321103" cy="806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D303-9272-46B9-B0BE-EDD77DED7BE7}">
      <dsp:nvSpPr>
        <dsp:cNvPr id="0" name=""/>
        <dsp:cNvSpPr/>
      </dsp:nvSpPr>
      <dsp:spPr>
        <a:xfrm>
          <a:off x="1225099" y="2444"/>
          <a:ext cx="6466160" cy="1614379"/>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711897"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El reto de la AT es fomentar el cumplimiento voluntario de obligaciones</a:t>
          </a:r>
          <a:endParaRPr lang="es-EC" sz="2600" kern="1200" dirty="0">
            <a:solidFill>
              <a:schemeClr val="tx1"/>
            </a:solidFill>
          </a:endParaRPr>
        </a:p>
      </dsp:txBody>
      <dsp:txXfrm>
        <a:off x="1225099" y="2444"/>
        <a:ext cx="6062565" cy="1614379"/>
      </dsp:txXfrm>
    </dsp:sp>
    <dsp:sp modelId="{0FF177FC-69EE-4AAD-BC7F-EBE1904577BB}">
      <dsp:nvSpPr>
        <dsp:cNvPr id="0" name=""/>
        <dsp:cNvSpPr/>
      </dsp:nvSpPr>
      <dsp:spPr>
        <a:xfrm>
          <a:off x="6884069" y="2444"/>
          <a:ext cx="1614379" cy="16143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76FB0-CC45-4F4C-8773-4EF8615C5090}">
      <dsp:nvSpPr>
        <dsp:cNvPr id="0" name=""/>
        <dsp:cNvSpPr/>
      </dsp:nvSpPr>
      <dsp:spPr>
        <a:xfrm>
          <a:off x="1225099" y="2098729"/>
          <a:ext cx="6466160" cy="1614379"/>
        </a:xfrm>
        <a:prstGeom prst="homePlate">
          <a:avLst/>
        </a:prstGeom>
        <a:solidFill>
          <a:schemeClr val="accent4">
            <a:hueOff val="610539"/>
            <a:satOff val="-23261"/>
            <a:lumOff val="115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711897"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Relación del ciclo tributario y la distribución del gasto</a:t>
          </a:r>
          <a:endParaRPr lang="es-EC" sz="2600" kern="1200" dirty="0">
            <a:solidFill>
              <a:schemeClr val="tx1"/>
            </a:solidFill>
          </a:endParaRPr>
        </a:p>
      </dsp:txBody>
      <dsp:txXfrm>
        <a:off x="1225099" y="2098729"/>
        <a:ext cx="6062565" cy="1614379"/>
      </dsp:txXfrm>
    </dsp:sp>
    <dsp:sp modelId="{6C3463FA-F2DB-4632-ACFC-9EA02B657C8C}">
      <dsp:nvSpPr>
        <dsp:cNvPr id="0" name=""/>
        <dsp:cNvSpPr/>
      </dsp:nvSpPr>
      <dsp:spPr>
        <a:xfrm>
          <a:off x="6884069" y="2098729"/>
          <a:ext cx="1614379" cy="161437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15CB8-7E69-4AD0-978C-F9BAF694B50F}">
      <dsp:nvSpPr>
        <dsp:cNvPr id="0" name=""/>
        <dsp:cNvSpPr/>
      </dsp:nvSpPr>
      <dsp:spPr>
        <a:xfrm>
          <a:off x="1225099" y="4195013"/>
          <a:ext cx="6466160" cy="1614379"/>
        </a:xfrm>
        <a:prstGeom prst="homePlate">
          <a:avLst/>
        </a:prstGeom>
        <a:solidFill>
          <a:schemeClr val="accent4">
            <a:hueOff val="1221077"/>
            <a:satOff val="-46523"/>
            <a:lumOff val="231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711897"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Se aplica una herramienta para recolectar información y detectar riesgo de fraude y nivel de cultura tributaria</a:t>
          </a:r>
          <a:endParaRPr lang="es-EC" sz="2600" kern="1200" dirty="0">
            <a:solidFill>
              <a:schemeClr val="tx1"/>
            </a:solidFill>
          </a:endParaRPr>
        </a:p>
      </dsp:txBody>
      <dsp:txXfrm>
        <a:off x="1225099" y="4195013"/>
        <a:ext cx="6062565" cy="1614379"/>
      </dsp:txXfrm>
    </dsp:sp>
    <dsp:sp modelId="{7ABD860F-886B-42A4-82C9-97A8F13DB088}">
      <dsp:nvSpPr>
        <dsp:cNvPr id="0" name=""/>
        <dsp:cNvSpPr/>
      </dsp:nvSpPr>
      <dsp:spPr>
        <a:xfrm>
          <a:off x="6884069" y="4195013"/>
          <a:ext cx="1614379" cy="16143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0159-61D1-47BD-9040-63E817FC2ACB}">
      <dsp:nvSpPr>
        <dsp:cNvPr id="0" name=""/>
        <dsp:cNvSpPr/>
      </dsp:nvSpPr>
      <dsp:spPr>
        <a:xfrm>
          <a:off x="3541001" y="0"/>
          <a:ext cx="5311501" cy="5215942"/>
        </a:xfrm>
        <a:prstGeom prst="rightArrow">
          <a:avLst>
            <a:gd name="adj1" fmla="val 75000"/>
            <a:gd name="adj2" fmla="val 50000"/>
          </a:avLst>
        </a:prstGeom>
        <a:solidFill>
          <a:schemeClr val="accent3"/>
        </a:solidFill>
        <a:ln w="25400" cap="rnd"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t" anchorCtr="0">
          <a:noAutofit/>
        </a:bodyPr>
        <a:lstStyle/>
        <a:p>
          <a:pPr marL="171450" lvl="1" indent="-171450" algn="l" defTabSz="844550">
            <a:lnSpc>
              <a:spcPct val="100000"/>
            </a:lnSpc>
            <a:spcBef>
              <a:spcPct val="0"/>
            </a:spcBef>
            <a:spcAft>
              <a:spcPct val="15000"/>
            </a:spcAft>
            <a:buChar char="••"/>
          </a:pPr>
          <a:r>
            <a:rPr lang="es-EC" sz="1900" kern="1200" dirty="0" smtClean="0"/>
            <a:t>Determinar el nivel de cultura tributaria en los contribuyentes de los centros comerciales del norte de la ciudad de Quito</a:t>
          </a:r>
          <a:endParaRPr lang="es-EC" sz="1900" kern="1200" dirty="0"/>
        </a:p>
        <a:p>
          <a:pPr marL="171450" lvl="1" indent="-171450" algn="l" defTabSz="844550">
            <a:lnSpc>
              <a:spcPct val="100000"/>
            </a:lnSpc>
            <a:spcBef>
              <a:spcPct val="0"/>
            </a:spcBef>
            <a:spcAft>
              <a:spcPct val="15000"/>
            </a:spcAft>
            <a:buChar char="••"/>
          </a:pPr>
          <a:r>
            <a:rPr lang="es-EC" sz="1900" kern="1200" dirty="0" smtClean="0"/>
            <a:t>Determinar el nivel de riesgo de fraude en los contribuyentes de los centros comerciales del norte de la ciudad de Quito.</a:t>
          </a:r>
          <a:endParaRPr lang="es-EC" sz="1900" kern="1200" dirty="0"/>
        </a:p>
        <a:p>
          <a:pPr marL="171450" lvl="1" indent="-171450" algn="l" defTabSz="844550">
            <a:lnSpc>
              <a:spcPct val="100000"/>
            </a:lnSpc>
            <a:spcBef>
              <a:spcPct val="0"/>
            </a:spcBef>
            <a:spcAft>
              <a:spcPct val="15000"/>
            </a:spcAft>
            <a:buChar char="••"/>
          </a:pPr>
          <a:r>
            <a:rPr lang="es-EC" sz="1900" kern="1200" dirty="0" smtClean="0"/>
            <a:t>Analizar la relación entre las variables riego de fraude y cultura tributaria</a:t>
          </a:r>
          <a:endParaRPr lang="es-EC" sz="1900" kern="1200" dirty="0"/>
        </a:p>
      </dsp:txBody>
      <dsp:txXfrm>
        <a:off x="3541001" y="651993"/>
        <a:ext cx="3355523" cy="3911956"/>
      </dsp:txXfrm>
    </dsp:sp>
    <dsp:sp modelId="{6841C116-15FA-43EC-9C96-8DDDC84D7E76}">
      <dsp:nvSpPr>
        <dsp:cNvPr id="0" name=""/>
        <dsp:cNvSpPr/>
      </dsp:nvSpPr>
      <dsp:spPr>
        <a:xfrm>
          <a:off x="0" y="0"/>
          <a:ext cx="3541001" cy="5215942"/>
        </a:xfrm>
        <a:prstGeom prst="roundRect">
          <a:avLst/>
        </a:prstGeom>
        <a:solidFill>
          <a:schemeClr val="accent5"/>
        </a:solidFill>
        <a:ln w="25400" cap="rnd"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Aplicar un instrumento de recolección de información para determinar el nivel de riesgo de fraude y cultura tributaria, sobre la información de los contribuyentes de los centros comerciales del norte de la ciudad de Quito.</a:t>
          </a:r>
          <a:endParaRPr lang="es-EC" sz="2500" kern="1200" dirty="0">
            <a:solidFill>
              <a:schemeClr val="tx1"/>
            </a:solidFill>
          </a:endParaRPr>
        </a:p>
      </dsp:txBody>
      <dsp:txXfrm>
        <a:off x="172857" y="172857"/>
        <a:ext cx="3195287" cy="4870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3A3B7-617C-4E4A-8BE3-87EB9D75BF23}">
      <dsp:nvSpPr>
        <dsp:cNvPr id="0" name=""/>
        <dsp:cNvSpPr/>
      </dsp:nvSpPr>
      <dsp:spPr>
        <a:xfrm>
          <a:off x="1049" y="190325"/>
          <a:ext cx="3819650" cy="1113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lvl="0" algn="ctr" defTabSz="2444750">
            <a:lnSpc>
              <a:spcPct val="90000"/>
            </a:lnSpc>
            <a:spcBef>
              <a:spcPct val="0"/>
            </a:spcBef>
            <a:spcAft>
              <a:spcPct val="35000"/>
            </a:spcAft>
          </a:pPr>
          <a:r>
            <a:rPr lang="es-EC" sz="5500" kern="1200" dirty="0" smtClean="0"/>
            <a:t>Nula</a:t>
          </a:r>
          <a:endParaRPr lang="es-EC" sz="5500" kern="1200" dirty="0"/>
        </a:p>
      </dsp:txBody>
      <dsp:txXfrm>
        <a:off x="33662" y="222938"/>
        <a:ext cx="3754424" cy="1048278"/>
      </dsp:txXfrm>
    </dsp:sp>
    <dsp:sp modelId="{1FE6478E-6401-463D-8530-5F6AF5158EB8}">
      <dsp:nvSpPr>
        <dsp:cNvPr id="0" name=""/>
        <dsp:cNvSpPr/>
      </dsp:nvSpPr>
      <dsp:spPr>
        <a:xfrm>
          <a:off x="383014" y="1303830"/>
          <a:ext cx="381965" cy="1432368"/>
        </a:xfrm>
        <a:custGeom>
          <a:avLst/>
          <a:gdLst/>
          <a:ahLst/>
          <a:cxnLst/>
          <a:rect l="0" t="0" r="0" b="0"/>
          <a:pathLst>
            <a:path>
              <a:moveTo>
                <a:pt x="0" y="0"/>
              </a:moveTo>
              <a:lnTo>
                <a:pt x="0" y="1432368"/>
              </a:lnTo>
              <a:lnTo>
                <a:pt x="381965" y="14323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6C42A-E5F6-46C3-B3AE-5B9224DEBA8D}">
      <dsp:nvSpPr>
        <dsp:cNvPr id="0" name=""/>
        <dsp:cNvSpPr/>
      </dsp:nvSpPr>
      <dsp:spPr>
        <a:xfrm>
          <a:off x="764979" y="1781286"/>
          <a:ext cx="3055720" cy="19098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smtClean="0"/>
            <a:t>No existe relación entre el riesgo de fraude y la cultura tributaria en los contribuyentes.</a:t>
          </a:r>
          <a:endParaRPr lang="es-EC" sz="2600" kern="1200" dirty="0"/>
        </a:p>
      </dsp:txBody>
      <dsp:txXfrm>
        <a:off x="820916" y="1837223"/>
        <a:ext cx="2943846" cy="1797951"/>
      </dsp:txXfrm>
    </dsp:sp>
    <dsp:sp modelId="{327F1493-81FD-4906-A1DD-9C210D5AC565}">
      <dsp:nvSpPr>
        <dsp:cNvPr id="0" name=""/>
        <dsp:cNvSpPr/>
      </dsp:nvSpPr>
      <dsp:spPr>
        <a:xfrm>
          <a:off x="4775612" y="190325"/>
          <a:ext cx="3819650" cy="1113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lvl="0" algn="ctr" defTabSz="2444750">
            <a:lnSpc>
              <a:spcPct val="90000"/>
            </a:lnSpc>
            <a:spcBef>
              <a:spcPct val="0"/>
            </a:spcBef>
            <a:spcAft>
              <a:spcPct val="35000"/>
            </a:spcAft>
          </a:pPr>
          <a:r>
            <a:rPr lang="es-EC" sz="5500" kern="1200" dirty="0" smtClean="0"/>
            <a:t>Alternativa</a:t>
          </a:r>
          <a:endParaRPr lang="es-EC" sz="5500" kern="1200" dirty="0"/>
        </a:p>
      </dsp:txBody>
      <dsp:txXfrm>
        <a:off x="4808225" y="222938"/>
        <a:ext cx="3754424" cy="1048278"/>
      </dsp:txXfrm>
    </dsp:sp>
    <dsp:sp modelId="{A7B7EB05-F6CE-4ED5-9208-AA530D0DC437}">
      <dsp:nvSpPr>
        <dsp:cNvPr id="0" name=""/>
        <dsp:cNvSpPr/>
      </dsp:nvSpPr>
      <dsp:spPr>
        <a:xfrm>
          <a:off x="5157577" y="1303830"/>
          <a:ext cx="381965" cy="1432368"/>
        </a:xfrm>
        <a:custGeom>
          <a:avLst/>
          <a:gdLst/>
          <a:ahLst/>
          <a:cxnLst/>
          <a:rect l="0" t="0" r="0" b="0"/>
          <a:pathLst>
            <a:path>
              <a:moveTo>
                <a:pt x="0" y="0"/>
              </a:moveTo>
              <a:lnTo>
                <a:pt x="0" y="1432368"/>
              </a:lnTo>
              <a:lnTo>
                <a:pt x="381965" y="14323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AC4CBF-F4C1-42DE-A4AC-9070BD0E0B11}">
      <dsp:nvSpPr>
        <dsp:cNvPr id="0" name=""/>
        <dsp:cNvSpPr/>
      </dsp:nvSpPr>
      <dsp:spPr>
        <a:xfrm>
          <a:off x="5539542" y="1781286"/>
          <a:ext cx="3055720" cy="19098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smtClean="0"/>
            <a:t>Si existe relación entre el riesgo de fraude y la cultura tributaria en los contribuyentes.</a:t>
          </a:r>
          <a:endParaRPr lang="es-EC" sz="2600" kern="1200" dirty="0"/>
        </a:p>
      </dsp:txBody>
      <dsp:txXfrm>
        <a:off x="5595479" y="1837223"/>
        <a:ext cx="2943846" cy="1797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272C1-CDB9-45B6-B94F-B70B1AB8EDA4}">
      <dsp:nvSpPr>
        <dsp:cNvPr id="0" name=""/>
        <dsp:cNvSpPr/>
      </dsp:nvSpPr>
      <dsp:spPr>
        <a:xfrm>
          <a:off x="0" y="4096163"/>
          <a:ext cx="9721904" cy="1344452"/>
        </a:xfrm>
        <a:prstGeom prst="rect">
          <a:avLst/>
        </a:prstGeom>
        <a:solidFill>
          <a:schemeClr val="accent3">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EC" sz="2400" kern="1200" dirty="0"/>
        </a:p>
      </dsp:txBody>
      <dsp:txXfrm>
        <a:off x="0" y="4096163"/>
        <a:ext cx="9721904" cy="726004"/>
      </dsp:txXfrm>
    </dsp:sp>
    <dsp:sp modelId="{5A899596-53E5-4BCB-B1D2-EA6F8B1B5CB9}">
      <dsp:nvSpPr>
        <dsp:cNvPr id="0" name=""/>
        <dsp:cNvSpPr/>
      </dsp:nvSpPr>
      <dsp:spPr>
        <a:xfrm>
          <a:off x="0" y="4795278"/>
          <a:ext cx="4860952" cy="618447"/>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es-EC" sz="2000" kern="1200" dirty="0" smtClean="0"/>
            <a:t>El acto decisivo tiene que ver con la intencionalidad, valores</a:t>
          </a:r>
          <a:endParaRPr lang="es-EC" sz="2000" kern="1200" dirty="0"/>
        </a:p>
      </dsp:txBody>
      <dsp:txXfrm>
        <a:off x="0" y="4795278"/>
        <a:ext cx="4860952" cy="618447"/>
      </dsp:txXfrm>
    </dsp:sp>
    <dsp:sp modelId="{1A9680D1-A7FD-4206-A265-DB9E21F0BB0C}">
      <dsp:nvSpPr>
        <dsp:cNvPr id="0" name=""/>
        <dsp:cNvSpPr/>
      </dsp:nvSpPr>
      <dsp:spPr>
        <a:xfrm>
          <a:off x="4860952" y="4795278"/>
          <a:ext cx="4860952" cy="618447"/>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l" defTabSz="1066800">
            <a:lnSpc>
              <a:spcPct val="90000"/>
            </a:lnSpc>
            <a:spcBef>
              <a:spcPct val="0"/>
            </a:spcBef>
            <a:spcAft>
              <a:spcPct val="35000"/>
            </a:spcAft>
          </a:pPr>
          <a:r>
            <a:rPr lang="es-EC" sz="2400" kern="1200" dirty="0" smtClean="0"/>
            <a:t>Cultura Tributaria</a:t>
          </a:r>
          <a:endParaRPr lang="es-EC" sz="2400" kern="1200" dirty="0"/>
        </a:p>
      </dsp:txBody>
      <dsp:txXfrm>
        <a:off x="4860952" y="4795278"/>
        <a:ext cx="4860952" cy="618447"/>
      </dsp:txXfrm>
    </dsp:sp>
    <dsp:sp modelId="{403BC107-6D62-4AA4-B663-2D77911BE8B9}">
      <dsp:nvSpPr>
        <dsp:cNvPr id="0" name=""/>
        <dsp:cNvSpPr/>
      </dsp:nvSpPr>
      <dsp:spPr>
        <a:xfrm rot="10800000">
          <a:off x="0" y="2048562"/>
          <a:ext cx="9721904" cy="2067767"/>
        </a:xfrm>
        <a:prstGeom prst="upArrowCallout">
          <a:avLst/>
        </a:prstGeom>
        <a:solidFill>
          <a:schemeClr val="accent3">
            <a:shade val="80000"/>
            <a:hueOff val="67980"/>
            <a:satOff val="-2809"/>
            <a:lumOff val="136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t> </a:t>
          </a:r>
          <a:endParaRPr lang="es-EC" sz="2800" kern="1200" dirty="0"/>
        </a:p>
      </dsp:txBody>
      <dsp:txXfrm rot="-10800000">
        <a:off x="0" y="2048562"/>
        <a:ext cx="9721904" cy="725786"/>
      </dsp:txXfrm>
    </dsp:sp>
    <dsp:sp modelId="{8C4A1901-BF08-4A66-B36B-D079BA4A4259}">
      <dsp:nvSpPr>
        <dsp:cNvPr id="0" name=""/>
        <dsp:cNvSpPr/>
      </dsp:nvSpPr>
      <dsp:spPr>
        <a:xfrm>
          <a:off x="0" y="2774348"/>
          <a:ext cx="4860952" cy="618262"/>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es-EC" sz="2000" kern="1200" dirty="0" smtClean="0"/>
            <a:t>Basada en información obtenida y controlando variables </a:t>
          </a:r>
          <a:endParaRPr lang="es-EC" sz="2000" kern="1200" dirty="0"/>
        </a:p>
      </dsp:txBody>
      <dsp:txXfrm>
        <a:off x="0" y="2774348"/>
        <a:ext cx="4860952" cy="618262"/>
      </dsp:txXfrm>
    </dsp:sp>
    <dsp:sp modelId="{833D0B97-E06B-4167-82D1-DF6E80DA3662}">
      <dsp:nvSpPr>
        <dsp:cNvPr id="0" name=""/>
        <dsp:cNvSpPr/>
      </dsp:nvSpPr>
      <dsp:spPr>
        <a:xfrm>
          <a:off x="4860952" y="2774348"/>
          <a:ext cx="4860952" cy="618262"/>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es-EC" sz="2000" kern="1200" dirty="0" smtClean="0"/>
            <a:t>Proceso de decisión, elección  de “lo mejor entre lo posible”</a:t>
          </a:r>
          <a:endParaRPr lang="es-EC" sz="2000" kern="1200" dirty="0"/>
        </a:p>
      </dsp:txBody>
      <dsp:txXfrm>
        <a:off x="4860952" y="2774348"/>
        <a:ext cx="4860952" cy="618262"/>
      </dsp:txXfrm>
    </dsp:sp>
    <dsp:sp modelId="{BAE6B51C-9060-4C77-ACA7-97FEE89A7E63}">
      <dsp:nvSpPr>
        <dsp:cNvPr id="0" name=""/>
        <dsp:cNvSpPr/>
      </dsp:nvSpPr>
      <dsp:spPr>
        <a:xfrm rot="10800000">
          <a:off x="0" y="961"/>
          <a:ext cx="9721904" cy="2067767"/>
        </a:xfrm>
        <a:prstGeom prst="upArrowCallout">
          <a:avLst/>
        </a:prstGeom>
        <a:solidFill>
          <a:schemeClr val="accent3">
            <a:shade val="80000"/>
            <a:hueOff val="135959"/>
            <a:satOff val="-5618"/>
            <a:lumOff val="273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rPr>
            <a:t>Teoría de la Decisión</a:t>
          </a:r>
          <a:endParaRPr lang="es-EC" sz="2800" kern="1200" dirty="0">
            <a:solidFill>
              <a:schemeClr val="tx1"/>
            </a:solidFill>
          </a:endParaRPr>
        </a:p>
      </dsp:txBody>
      <dsp:txXfrm rot="-10800000">
        <a:off x="0" y="961"/>
        <a:ext cx="9721904" cy="725786"/>
      </dsp:txXfrm>
    </dsp:sp>
    <dsp:sp modelId="{A387D99D-B62F-4B16-B053-D1CDF3F36431}">
      <dsp:nvSpPr>
        <dsp:cNvPr id="0" name=""/>
        <dsp:cNvSpPr/>
      </dsp:nvSpPr>
      <dsp:spPr>
        <a:xfrm>
          <a:off x="0" y="726748"/>
          <a:ext cx="4860952" cy="618262"/>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es-EC" sz="2000" kern="1200" dirty="0" smtClean="0"/>
            <a:t>Analizar las mejores opciones que satisfaga una necesidad</a:t>
          </a:r>
          <a:endParaRPr lang="es-EC" sz="2000" kern="1200" dirty="0"/>
        </a:p>
      </dsp:txBody>
      <dsp:txXfrm>
        <a:off x="0" y="726748"/>
        <a:ext cx="4860952" cy="618262"/>
      </dsp:txXfrm>
    </dsp:sp>
    <dsp:sp modelId="{D7440D31-5121-4859-A5C3-BB5DBDA15CB7}">
      <dsp:nvSpPr>
        <dsp:cNvPr id="0" name=""/>
        <dsp:cNvSpPr/>
      </dsp:nvSpPr>
      <dsp:spPr>
        <a:xfrm>
          <a:off x="4860952" y="726748"/>
          <a:ext cx="4860952" cy="618262"/>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l" defTabSz="1066800">
            <a:lnSpc>
              <a:spcPct val="90000"/>
            </a:lnSpc>
            <a:spcBef>
              <a:spcPct val="0"/>
            </a:spcBef>
            <a:spcAft>
              <a:spcPct val="35000"/>
            </a:spcAft>
          </a:pPr>
          <a:r>
            <a:rPr lang="es-EC" sz="2400" kern="1200" dirty="0" smtClean="0"/>
            <a:t>Existen consecuencias, riesgo presente</a:t>
          </a:r>
          <a:endParaRPr lang="es-EC" sz="2400" kern="1200" dirty="0"/>
        </a:p>
      </dsp:txBody>
      <dsp:txXfrm>
        <a:off x="4860952" y="726748"/>
        <a:ext cx="4860952" cy="618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7674-1ABA-42C4-9B29-4ED0996A95C1}">
      <dsp:nvSpPr>
        <dsp:cNvPr id="0" name=""/>
        <dsp:cNvSpPr/>
      </dsp:nvSpPr>
      <dsp:spPr>
        <a:xfrm>
          <a:off x="0" y="0"/>
          <a:ext cx="9270838" cy="804451"/>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smtClean="0">
              <a:solidFill>
                <a:schemeClr val="tx1"/>
              </a:solidFill>
            </a:rPr>
            <a:t>Teoría económica de la evasión y elusión fiscal</a:t>
          </a:r>
          <a:endParaRPr lang="es-EC" sz="3200" kern="1200" dirty="0">
            <a:solidFill>
              <a:schemeClr val="tx1"/>
            </a:solidFill>
          </a:endParaRPr>
        </a:p>
      </dsp:txBody>
      <dsp:txXfrm>
        <a:off x="23562" y="23562"/>
        <a:ext cx="9223714" cy="757327"/>
      </dsp:txXfrm>
    </dsp:sp>
    <dsp:sp modelId="{295A3C12-BA63-4812-917E-5256FA3E8DC4}">
      <dsp:nvSpPr>
        <dsp:cNvPr id="0" name=""/>
        <dsp:cNvSpPr/>
      </dsp:nvSpPr>
      <dsp:spPr>
        <a:xfrm>
          <a:off x="3334" y="1184114"/>
          <a:ext cx="2926401" cy="318065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Evasión, acción intencionada para dejar de cumplir obligaciones. Con intención dolosa que busaca ventaja</a:t>
          </a:r>
          <a:endParaRPr lang="es-EC" sz="2000" kern="1200" dirty="0">
            <a:solidFill>
              <a:schemeClr val="tx1"/>
            </a:solidFill>
          </a:endParaRPr>
        </a:p>
      </dsp:txBody>
      <dsp:txXfrm>
        <a:off x="89045" y="1269825"/>
        <a:ext cx="2754979" cy="3009232"/>
      </dsp:txXfrm>
    </dsp:sp>
    <dsp:sp modelId="{F7A3AC14-0CB4-47BD-BB14-7C8044AC4EED}">
      <dsp:nvSpPr>
        <dsp:cNvPr id="0" name=""/>
        <dsp:cNvSpPr/>
      </dsp:nvSpPr>
      <dsp:spPr>
        <a:xfrm>
          <a:off x="3175552" y="1184114"/>
          <a:ext cx="2926401" cy="318065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La elusión hace referencia al no pago de impuestos pero por formas aceptadas por el derecho. (Confundidos con derechos y beneficios del contribuyente)</a:t>
          </a:r>
          <a:endParaRPr lang="es-EC" sz="2000" kern="1200" dirty="0">
            <a:solidFill>
              <a:schemeClr val="tx1"/>
            </a:solidFill>
          </a:endParaRPr>
        </a:p>
      </dsp:txBody>
      <dsp:txXfrm>
        <a:off x="3261263" y="1269825"/>
        <a:ext cx="2754979" cy="3009232"/>
      </dsp:txXfrm>
    </dsp:sp>
    <dsp:sp modelId="{4565907E-91CB-4B74-8DCC-145FC0A6452F}">
      <dsp:nvSpPr>
        <dsp:cNvPr id="0" name=""/>
        <dsp:cNvSpPr/>
      </dsp:nvSpPr>
      <dsp:spPr>
        <a:xfrm>
          <a:off x="6347771" y="1184114"/>
          <a:ext cx="2926401" cy="318065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Fraude: no pago de impuestos por medios engañosos penado por la ley según el art. 298 del COIP.</a:t>
          </a:r>
          <a:endParaRPr lang="es-EC" sz="2000" kern="1200" dirty="0">
            <a:solidFill>
              <a:schemeClr val="tx1"/>
            </a:solidFill>
          </a:endParaRPr>
        </a:p>
      </dsp:txBody>
      <dsp:txXfrm>
        <a:off x="6433482" y="1269825"/>
        <a:ext cx="2754979" cy="30092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037F-5256-4325-A300-1C7A3340A2F7}">
      <dsp:nvSpPr>
        <dsp:cNvPr id="0" name=""/>
        <dsp:cNvSpPr/>
      </dsp:nvSpPr>
      <dsp:spPr>
        <a:xfrm>
          <a:off x="4556849" y="2890477"/>
          <a:ext cx="488534" cy="1098350"/>
        </a:xfrm>
        <a:custGeom>
          <a:avLst/>
          <a:gdLst/>
          <a:ahLst/>
          <a:cxnLst/>
          <a:rect l="0" t="0" r="0" b="0"/>
          <a:pathLst>
            <a:path>
              <a:moveTo>
                <a:pt x="0" y="0"/>
              </a:moveTo>
              <a:lnTo>
                <a:pt x="0" y="1098350"/>
              </a:lnTo>
              <a:lnTo>
                <a:pt x="488534" y="109835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37CBA-2674-4D23-A4FF-5061323FFF31}">
      <dsp:nvSpPr>
        <dsp:cNvPr id="0" name=""/>
        <dsp:cNvSpPr/>
      </dsp:nvSpPr>
      <dsp:spPr>
        <a:xfrm>
          <a:off x="3747266" y="1213541"/>
          <a:ext cx="2112340" cy="571299"/>
        </a:xfrm>
        <a:custGeom>
          <a:avLst/>
          <a:gdLst/>
          <a:ahLst/>
          <a:cxnLst/>
          <a:rect l="0" t="0" r="0" b="0"/>
          <a:pathLst>
            <a:path>
              <a:moveTo>
                <a:pt x="0" y="0"/>
              </a:moveTo>
              <a:lnTo>
                <a:pt x="0" y="292091"/>
              </a:lnTo>
              <a:lnTo>
                <a:pt x="2112340" y="292091"/>
              </a:lnTo>
              <a:lnTo>
                <a:pt x="2112340" y="571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1F2DA-9616-4301-A3DF-E2A3BF9D970C}">
      <dsp:nvSpPr>
        <dsp:cNvPr id="0" name=""/>
        <dsp:cNvSpPr/>
      </dsp:nvSpPr>
      <dsp:spPr>
        <a:xfrm>
          <a:off x="1839611" y="1213541"/>
          <a:ext cx="1907654" cy="558415"/>
        </a:xfrm>
        <a:custGeom>
          <a:avLst/>
          <a:gdLst/>
          <a:ahLst/>
          <a:cxnLst/>
          <a:rect l="0" t="0" r="0" b="0"/>
          <a:pathLst>
            <a:path>
              <a:moveTo>
                <a:pt x="1907654" y="0"/>
              </a:moveTo>
              <a:lnTo>
                <a:pt x="1907654" y="279207"/>
              </a:lnTo>
              <a:lnTo>
                <a:pt x="0" y="279207"/>
              </a:lnTo>
              <a:lnTo>
                <a:pt x="0" y="5584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49E46-F35C-493E-87A0-394BF1704A8A}">
      <dsp:nvSpPr>
        <dsp:cNvPr id="0" name=""/>
        <dsp:cNvSpPr/>
      </dsp:nvSpPr>
      <dsp:spPr>
        <a:xfrm>
          <a:off x="1589946" y="359724"/>
          <a:ext cx="4314639" cy="853817"/>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smtClean="0"/>
            <a:t>Teoría General de la Administración </a:t>
          </a:r>
          <a:endParaRPr lang="es-EC" sz="2800" kern="1200" dirty="0"/>
        </a:p>
      </dsp:txBody>
      <dsp:txXfrm>
        <a:off x="1589946" y="359724"/>
        <a:ext cx="4314639" cy="853817"/>
      </dsp:txXfrm>
    </dsp:sp>
    <dsp:sp modelId="{8D697C49-9B09-4F35-8213-56BD726D0337}">
      <dsp:nvSpPr>
        <dsp:cNvPr id="0" name=""/>
        <dsp:cNvSpPr/>
      </dsp:nvSpPr>
      <dsp:spPr>
        <a:xfrm>
          <a:off x="6478" y="1771957"/>
          <a:ext cx="3666265" cy="1105636"/>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smtClean="0"/>
            <a:t>La administración es un proceso por el cual las personas llegan a los objetivo propuestos.</a:t>
          </a:r>
          <a:endParaRPr lang="es-EC" sz="1800" kern="1200" dirty="0"/>
        </a:p>
      </dsp:txBody>
      <dsp:txXfrm>
        <a:off x="6478" y="1771957"/>
        <a:ext cx="3666265" cy="1105636"/>
      </dsp:txXfrm>
    </dsp:sp>
    <dsp:sp modelId="{2351F3AD-5180-4987-9252-CC60231A07A8}">
      <dsp:nvSpPr>
        <dsp:cNvPr id="0" name=""/>
        <dsp:cNvSpPr/>
      </dsp:nvSpPr>
      <dsp:spPr>
        <a:xfrm>
          <a:off x="4231160" y="1784841"/>
          <a:ext cx="3256893" cy="1105636"/>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El SRI es creado como una entidad para dar solución al fraude fiscal y escasa cultura tributaria.</a:t>
          </a:r>
          <a:endParaRPr lang="es-EC" sz="1800" kern="1200" dirty="0"/>
        </a:p>
      </dsp:txBody>
      <dsp:txXfrm>
        <a:off x="4231160" y="1784841"/>
        <a:ext cx="3256893" cy="1105636"/>
      </dsp:txXfrm>
    </dsp:sp>
    <dsp:sp modelId="{E98C429A-D073-4CA5-835D-3EA8AC95CE31}">
      <dsp:nvSpPr>
        <dsp:cNvPr id="0" name=""/>
        <dsp:cNvSpPr/>
      </dsp:nvSpPr>
      <dsp:spPr>
        <a:xfrm>
          <a:off x="5045383" y="3436010"/>
          <a:ext cx="2659122" cy="1105636"/>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smtClean="0"/>
            <a:t>La administración del riesgo le corresponde a la AT.</a:t>
          </a:r>
          <a:endParaRPr lang="es-EC" sz="1800" kern="1200" dirty="0"/>
        </a:p>
      </dsp:txBody>
      <dsp:txXfrm>
        <a:off x="5045383" y="3436010"/>
        <a:ext cx="2659122" cy="1105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20B3-0EC8-4D21-98C5-99D4AF186C9C}">
      <dsp:nvSpPr>
        <dsp:cNvPr id="0" name=""/>
        <dsp:cNvSpPr/>
      </dsp:nvSpPr>
      <dsp:spPr>
        <a:xfrm>
          <a:off x="499596" y="2258"/>
          <a:ext cx="9441344" cy="1357991"/>
        </a:xfrm>
        <a:prstGeom prst="roundRect">
          <a:avLst>
            <a:gd name="adj" fmla="val 10000"/>
          </a:avLst>
        </a:prstGeom>
        <a:solidFill>
          <a:schemeClr val="accent4">
            <a:alpha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lvl="0" algn="ctr" defTabSz="2355850">
            <a:lnSpc>
              <a:spcPct val="90000"/>
            </a:lnSpc>
            <a:spcBef>
              <a:spcPct val="0"/>
            </a:spcBef>
            <a:spcAft>
              <a:spcPct val="35000"/>
            </a:spcAft>
          </a:pPr>
          <a:r>
            <a:rPr lang="es-EC" sz="5300" kern="1200" dirty="0" smtClean="0">
              <a:solidFill>
                <a:schemeClr val="tx1"/>
              </a:solidFill>
            </a:rPr>
            <a:t>Teoría de la Cultura Tributaria</a:t>
          </a:r>
          <a:endParaRPr lang="es-EC" sz="5300" kern="1200" dirty="0">
            <a:solidFill>
              <a:schemeClr val="tx1"/>
            </a:solidFill>
          </a:endParaRPr>
        </a:p>
      </dsp:txBody>
      <dsp:txXfrm>
        <a:off x="539370" y="42032"/>
        <a:ext cx="9361796" cy="1278443"/>
      </dsp:txXfrm>
    </dsp:sp>
    <dsp:sp modelId="{5A0FF20E-A459-46A9-A0AC-E2842A7B8279}">
      <dsp:nvSpPr>
        <dsp:cNvPr id="0" name=""/>
        <dsp:cNvSpPr/>
      </dsp:nvSpPr>
      <dsp:spPr>
        <a:xfrm>
          <a:off x="499596" y="1604688"/>
          <a:ext cx="1357991" cy="135799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63191-929E-4027-9814-9BFE1CB157AD}">
      <dsp:nvSpPr>
        <dsp:cNvPr id="0" name=""/>
        <dsp:cNvSpPr/>
      </dsp:nvSpPr>
      <dsp:spPr>
        <a:xfrm>
          <a:off x="1939067" y="1604688"/>
          <a:ext cx="8001873" cy="1357991"/>
        </a:xfrm>
        <a:prstGeom prst="roundRect">
          <a:avLst>
            <a:gd name="adj" fmla="val 16670"/>
          </a:avLst>
        </a:prstGeom>
        <a:solidFill>
          <a:schemeClr val="accent4">
            <a:shade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Conjunto de valores y actitudes que tiene una persona respecto a la tributación, siendo socialmente responsables.</a:t>
          </a:r>
          <a:endParaRPr lang="es-EC" sz="2200" kern="1200" dirty="0">
            <a:solidFill>
              <a:schemeClr val="tx1"/>
            </a:solidFill>
          </a:endParaRPr>
        </a:p>
      </dsp:txBody>
      <dsp:txXfrm>
        <a:off x="2005371" y="1670992"/>
        <a:ext cx="7869265" cy="1225383"/>
      </dsp:txXfrm>
    </dsp:sp>
    <dsp:sp modelId="{C9743A6A-0D3F-4D8F-8694-B536FB44CE15}">
      <dsp:nvSpPr>
        <dsp:cNvPr id="0" name=""/>
        <dsp:cNvSpPr/>
      </dsp:nvSpPr>
      <dsp:spPr>
        <a:xfrm>
          <a:off x="499596" y="3125639"/>
          <a:ext cx="1357991" cy="135799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C564A-0331-4AB0-A3FC-59E2283E0F77}">
      <dsp:nvSpPr>
        <dsp:cNvPr id="0" name=""/>
        <dsp:cNvSpPr/>
      </dsp:nvSpPr>
      <dsp:spPr>
        <a:xfrm>
          <a:off x="1939067" y="3125639"/>
          <a:ext cx="8001873" cy="1357991"/>
        </a:xfrm>
        <a:prstGeom prst="roundRect">
          <a:avLst>
            <a:gd name="adj" fmla="val 16670"/>
          </a:avLst>
        </a:prstGeom>
        <a:solidFill>
          <a:schemeClr val="accent4">
            <a:shade val="90000"/>
            <a:hueOff val="-308561"/>
            <a:satOff val="-38148"/>
            <a:lumOff val="24897"/>
            <a:alpha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rPr>
            <a:t>La cultura no es algo con lo que se nace, es un habito que se adquiere.</a:t>
          </a:r>
          <a:endParaRPr lang="es-EC" sz="2200" kern="1200" dirty="0">
            <a:solidFill>
              <a:schemeClr val="tx1"/>
            </a:solidFill>
          </a:endParaRPr>
        </a:p>
      </dsp:txBody>
      <dsp:txXfrm>
        <a:off x="2005371" y="3191943"/>
        <a:ext cx="7869265" cy="1225383"/>
      </dsp:txXfrm>
    </dsp:sp>
    <dsp:sp modelId="{44AEF4F3-0A04-4389-BC64-855D2BB7A3E9}">
      <dsp:nvSpPr>
        <dsp:cNvPr id="0" name=""/>
        <dsp:cNvSpPr/>
      </dsp:nvSpPr>
      <dsp:spPr>
        <a:xfrm>
          <a:off x="499596" y="4646589"/>
          <a:ext cx="1357991" cy="1357991"/>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A29B5-BF20-4781-9C97-6AAAC363D0A4}">
      <dsp:nvSpPr>
        <dsp:cNvPr id="0" name=""/>
        <dsp:cNvSpPr/>
      </dsp:nvSpPr>
      <dsp:spPr>
        <a:xfrm>
          <a:off x="1939067" y="4646589"/>
          <a:ext cx="8001873" cy="1357991"/>
        </a:xfrm>
        <a:prstGeom prst="roundRect">
          <a:avLst>
            <a:gd name="adj" fmla="val 16670"/>
          </a:avLst>
        </a:prstGeom>
        <a:solidFill>
          <a:schemeClr val="accent4">
            <a:shade val="90000"/>
            <a:hueOff val="-617122"/>
            <a:satOff val="-76297"/>
            <a:lumOff val="49795"/>
            <a:alphaOff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Actos formales: cumplimiento de la ley; actos informales: desenvolvimiento y actuar de la persona.</a:t>
          </a:r>
          <a:endParaRPr lang="es-EC" sz="2200" kern="1200" dirty="0">
            <a:solidFill>
              <a:schemeClr val="tx1"/>
            </a:solidFill>
          </a:endParaRPr>
        </a:p>
      </dsp:txBody>
      <dsp:txXfrm>
        <a:off x="2005371" y="4712893"/>
        <a:ext cx="7869265" cy="12253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83976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309152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174664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06"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431371" y="44625"/>
            <a:ext cx="3648405" cy="706699"/>
          </a:xfrm>
          <a:prstGeom prst="rect">
            <a:avLst/>
          </a:prstGeom>
        </p:spPr>
      </p:pic>
    </p:spTree>
    <p:extLst>
      <p:ext uri="{BB962C8B-B14F-4D97-AF65-F5344CB8AC3E}">
        <p14:creationId xmlns:p14="http://schemas.microsoft.com/office/powerpoint/2010/main" val="3234703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136849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3135243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3378603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7DAE99A-1F8E-4966-9FE0-DF39ECFBA387}" type="datetimeFigureOut">
              <a:rPr lang="es-EC" smtClean="0"/>
              <a:t>10/09/2018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4199545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7DAE99A-1F8E-4966-9FE0-DF39ECFBA387}" type="datetimeFigureOut">
              <a:rPr lang="es-EC" smtClean="0"/>
              <a:t>10/09/2018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250107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7DAE99A-1F8E-4966-9FE0-DF39ECFBA387}" type="datetimeFigureOut">
              <a:rPr lang="es-EC" smtClean="0"/>
              <a:t>10/09/2018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37539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AE99A-1F8E-4966-9FE0-DF39ECFBA387}" type="datetimeFigureOut">
              <a:rPr lang="es-EC" smtClean="0"/>
              <a:t>10/09/2018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44269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387737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7DAE99A-1F8E-4966-9FE0-DF39ECFBA387}" type="datetimeFigureOut">
              <a:rPr lang="es-EC" smtClean="0"/>
              <a:t>10/09/2018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488745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7DAE99A-1F8E-4966-9FE0-DF39ECFBA387}" type="datetimeFigureOut">
              <a:rPr lang="es-EC" smtClean="0"/>
              <a:t>10/09/2018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974402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3311338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8783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131083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902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259253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888302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690567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10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431371" y="44625"/>
            <a:ext cx="3648405" cy="706699"/>
          </a:xfrm>
          <a:prstGeom prst="rect">
            <a:avLst/>
          </a:prstGeom>
        </p:spPr>
      </p:pic>
    </p:spTree>
    <p:extLst>
      <p:ext uri="{BB962C8B-B14F-4D97-AF65-F5344CB8AC3E}">
        <p14:creationId xmlns:p14="http://schemas.microsoft.com/office/powerpoint/2010/main" val="54597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7DAE99A-1F8E-4966-9FE0-DF39ECFBA387}" type="datetimeFigureOut">
              <a:rPr lang="es-EC" smtClean="0"/>
              <a:t>10/09/2018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412695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17DAE99A-1F8E-4966-9FE0-DF39ECFBA387}" type="datetimeFigureOut">
              <a:rPr lang="es-EC" smtClean="0"/>
              <a:t>10/09/2018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7556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7DAE99A-1F8E-4966-9FE0-DF39ECFBA387}" type="datetimeFigureOut">
              <a:rPr lang="es-EC" smtClean="0"/>
              <a:t>10/09/2018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07970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7DAE99A-1F8E-4966-9FE0-DF39ECFBA387}" type="datetimeFigureOut">
              <a:rPr lang="es-EC" smtClean="0"/>
              <a:t>10/09/2018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91816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DAE99A-1F8E-4966-9FE0-DF39ECFBA387}" type="datetimeFigureOut">
              <a:rPr lang="es-EC" smtClean="0"/>
              <a:t>10/09/2018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25404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DAE99A-1F8E-4966-9FE0-DF39ECFBA387}" type="datetimeFigureOut">
              <a:rPr lang="es-EC" smtClean="0"/>
              <a:t>10/09/2018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350142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DAE99A-1F8E-4966-9FE0-DF39ECFBA387}" type="datetimeFigureOut">
              <a:rPr lang="es-EC" smtClean="0"/>
              <a:t>10/09/2018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E471A6-2564-4BBD-B8FC-2E6C7F7F4415}" type="slidenum">
              <a:rPr lang="es-EC" smtClean="0"/>
              <a:t>‹Nº›</a:t>
            </a:fld>
            <a:endParaRPr lang="es-EC"/>
          </a:p>
        </p:txBody>
      </p:sp>
    </p:spTree>
    <p:extLst>
      <p:ext uri="{BB962C8B-B14F-4D97-AF65-F5344CB8AC3E}">
        <p14:creationId xmlns:p14="http://schemas.microsoft.com/office/powerpoint/2010/main" val="131538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AE99A-1F8E-4966-9FE0-DF39ECFBA387}" type="datetimeFigureOut">
              <a:rPr lang="es-EC" smtClean="0"/>
              <a:t>10/09/2018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471A6-2564-4BBD-B8FC-2E6C7F7F4415}" type="slidenum">
              <a:rPr lang="es-EC" smtClean="0"/>
              <a:t>‹Nº›</a:t>
            </a:fld>
            <a:endParaRPr lang="es-EC"/>
          </a:p>
        </p:txBody>
      </p:sp>
    </p:spTree>
    <p:extLst>
      <p:ext uri="{BB962C8B-B14F-4D97-AF65-F5344CB8AC3E}">
        <p14:creationId xmlns:p14="http://schemas.microsoft.com/office/powerpoint/2010/main" val="394374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DAE99A-1F8E-4966-9FE0-DF39ECFBA387}" type="datetimeFigureOut">
              <a:rPr lang="es-EC" smtClean="0"/>
              <a:t>10/09/2018</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E471A6-2564-4BBD-B8FC-2E6C7F7F4415}" type="slidenum">
              <a:rPr lang="es-EC" smtClean="0"/>
              <a:t>‹Nº›</a:t>
            </a:fld>
            <a:endParaRPr lang="es-EC"/>
          </a:p>
        </p:txBody>
      </p:sp>
    </p:spTree>
    <p:extLst>
      <p:ext uri="{BB962C8B-B14F-4D97-AF65-F5344CB8AC3E}">
        <p14:creationId xmlns:p14="http://schemas.microsoft.com/office/powerpoint/2010/main" val="26088124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3.jp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25.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image" Target="../media/image27.png"/><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26.jp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28.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29.png"/><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diagramDrawing" Target="../diagrams/drawing20.xml"/><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diagramColors" Target="../diagrams/colors20.xml"/><Relationship Id="rId2" Type="http://schemas.openxmlformats.org/officeDocument/2006/relationships/image" Target="../media/image4.png"/><Relationship Id="rId16" Type="http://schemas.openxmlformats.org/officeDocument/2006/relationships/image" Target="../media/image33.jpg"/><Relationship Id="rId1" Type="http://schemas.openxmlformats.org/officeDocument/2006/relationships/slideLayout" Target="../slideLayouts/slideLayout14.xml"/><Relationship Id="rId6" Type="http://schemas.openxmlformats.org/officeDocument/2006/relationships/diagramColors" Target="../diagrams/colors19.xml"/><Relationship Id="rId11" Type="http://schemas.openxmlformats.org/officeDocument/2006/relationships/diagramQuickStyle" Target="../diagrams/quickStyle20.xml"/><Relationship Id="rId5" Type="http://schemas.openxmlformats.org/officeDocument/2006/relationships/diagramQuickStyle" Target="../diagrams/quickStyle19.xml"/><Relationship Id="rId15" Type="http://schemas.openxmlformats.org/officeDocument/2006/relationships/image" Target="../media/image32.jpg"/><Relationship Id="rId10" Type="http://schemas.openxmlformats.org/officeDocument/2006/relationships/diagramLayout" Target="../diagrams/layout20.xml"/><Relationship Id="rId4" Type="http://schemas.openxmlformats.org/officeDocument/2006/relationships/diagramLayout" Target="../diagrams/layout19.xml"/><Relationship Id="rId9" Type="http://schemas.openxmlformats.org/officeDocument/2006/relationships/diagramData" Target="../diagrams/data20.xml"/><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Layout" Target="../diagrams/layout21.xml"/><Relationship Id="rId7" Type="http://schemas.openxmlformats.org/officeDocument/2006/relationships/image" Target="../media/image4.png"/><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41.JPG"/><Relationship Id="rId4" Type="http://schemas.openxmlformats.org/officeDocument/2006/relationships/diagramLayout" Target="../diagrams/layout22.xml"/><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diagramColors" Target="../diagrams/colors25.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diagramQuickStyle" Target="../diagrams/quickStyle25.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24.xml"/><Relationship Id="rId11" Type="http://schemas.openxmlformats.org/officeDocument/2006/relationships/diagramLayout" Target="../diagrams/layout25.xml"/><Relationship Id="rId5" Type="http://schemas.openxmlformats.org/officeDocument/2006/relationships/diagramQuickStyle" Target="../diagrams/quickStyle24.xml"/><Relationship Id="rId10" Type="http://schemas.openxmlformats.org/officeDocument/2006/relationships/diagramData" Target="../diagrams/data25.xml"/><Relationship Id="rId4" Type="http://schemas.openxmlformats.org/officeDocument/2006/relationships/diagramLayout" Target="../diagrams/layout24.xml"/><Relationship Id="rId9" Type="http://schemas.openxmlformats.org/officeDocument/2006/relationships/image" Target="../media/image45.png"/><Relationship Id="rId14" Type="http://schemas.microsoft.com/office/2007/relationships/diagramDrawing" Target="../diagrams/drawing2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3460525" y="2348881"/>
            <a:ext cx="6163867"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8000" b="1" spc="50" dirty="0">
                <a:ln w="11430"/>
                <a:solidFill>
                  <a:schemeClr val="accent3">
                    <a:lumMod val="75000"/>
                  </a:schemeClr>
                </a:solidFill>
                <a:effectLst>
                  <a:outerShdw blurRad="76200" dist="50800" dir="5400000" algn="tl" rotWithShape="0">
                    <a:srgbClr val="000000">
                      <a:alpha val="65000"/>
                    </a:srgbClr>
                  </a:outerShdw>
                </a:effectLst>
              </a:rPr>
              <a:t>BIENVENIDOS</a:t>
            </a:r>
          </a:p>
        </p:txBody>
      </p:sp>
    </p:spTree>
    <p:extLst>
      <p:ext uri="{BB962C8B-B14F-4D97-AF65-F5344CB8AC3E}">
        <p14:creationId xmlns:p14="http://schemas.microsoft.com/office/powerpoint/2010/main" val="3070730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Marcador de contenido 11"/>
          <p:cNvGraphicFramePr>
            <a:graphicFrameLocks noGrp="1"/>
          </p:cNvGraphicFramePr>
          <p:nvPr>
            <p:ph idx="1"/>
            <p:extLst>
              <p:ext uri="{D42A27DB-BD31-4B8C-83A1-F6EECF244321}">
                <p14:modId xmlns:p14="http://schemas.microsoft.com/office/powerpoint/2010/main" val="3774272443"/>
              </p:ext>
            </p:extLst>
          </p:nvPr>
        </p:nvGraphicFramePr>
        <p:xfrm>
          <a:off x="3207224" y="-153774"/>
          <a:ext cx="7710985" cy="490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p:cNvPicPr/>
          <p:nvPr/>
        </p:nvPicPr>
        <p:blipFill>
          <a:blip r:embed="rId8"/>
          <a:stretch>
            <a:fillRect/>
          </a:stretch>
        </p:blipFill>
        <p:spPr>
          <a:xfrm>
            <a:off x="2333769" y="4718998"/>
            <a:ext cx="5431808" cy="2034584"/>
          </a:xfrm>
          <a:prstGeom prst="rect">
            <a:avLst/>
          </a:prstGeom>
        </p:spPr>
      </p:pic>
      <p:pic>
        <p:nvPicPr>
          <p:cNvPr id="14" name="Imagen 13"/>
          <p:cNvPicPr/>
          <p:nvPr/>
        </p:nvPicPr>
        <p:blipFill>
          <a:blip r:embed="rId9"/>
          <a:stretch>
            <a:fillRect/>
          </a:stretch>
        </p:blipFill>
        <p:spPr>
          <a:xfrm>
            <a:off x="169887" y="2756848"/>
            <a:ext cx="5460465" cy="1962150"/>
          </a:xfrm>
          <a:prstGeom prst="rect">
            <a:avLst/>
          </a:prstGeom>
        </p:spPr>
      </p:pic>
      <p:sp>
        <p:nvSpPr>
          <p:cNvPr id="15" name="Llamada rectangular 14"/>
          <p:cNvSpPr/>
          <p:nvPr/>
        </p:nvSpPr>
        <p:spPr>
          <a:xfrm>
            <a:off x="314893" y="627558"/>
            <a:ext cx="2701263" cy="1589431"/>
          </a:xfrm>
          <a:prstGeom prst="wedgeRectCallout">
            <a:avLst>
              <a:gd name="adj1" fmla="val -20148"/>
              <a:gd name="adj2" fmla="val 8249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solidFill>
                  <a:schemeClr val="tx1"/>
                </a:solidFill>
              </a:rPr>
              <a:t>La actuación de la AT para combatir el fraude, debe ser basada en el comportamiento del contribuyente.</a:t>
            </a:r>
            <a:endParaRPr lang="es-EC" dirty="0">
              <a:solidFill>
                <a:schemeClr val="tx1"/>
              </a:solidFill>
            </a:endParaRPr>
          </a:p>
        </p:txBody>
      </p:sp>
      <p:sp>
        <p:nvSpPr>
          <p:cNvPr id="17" name="Flecha curvada hacia la izquierda 16"/>
          <p:cNvSpPr/>
          <p:nvPr/>
        </p:nvSpPr>
        <p:spPr>
          <a:xfrm rot="2385099">
            <a:off x="8308299" y="4523914"/>
            <a:ext cx="832513" cy="2338170"/>
          </a:xfrm>
          <a:prstGeom prst="curvedLeftArrow">
            <a:avLst>
              <a:gd name="adj1" fmla="val 25441"/>
              <a:gd name="adj2" fmla="val 50000"/>
              <a:gd name="adj3" fmla="val 3868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515646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a 6"/>
          <p:cNvGraphicFramePr/>
          <p:nvPr>
            <p:extLst>
              <p:ext uri="{D42A27DB-BD31-4B8C-83A1-F6EECF244321}">
                <p14:modId xmlns:p14="http://schemas.microsoft.com/office/powerpoint/2010/main" val="102757088"/>
              </p:ext>
            </p:extLst>
          </p:nvPr>
        </p:nvGraphicFramePr>
        <p:xfrm>
          <a:off x="354841" y="230187"/>
          <a:ext cx="10440537" cy="6006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000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755156915"/>
              </p:ext>
            </p:extLst>
          </p:nvPr>
        </p:nvGraphicFramePr>
        <p:xfrm>
          <a:off x="555033" y="230188"/>
          <a:ext cx="9339594" cy="4314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lamada de flecha hacia arriba 5"/>
          <p:cNvSpPr/>
          <p:nvPr/>
        </p:nvSpPr>
        <p:spPr>
          <a:xfrm>
            <a:off x="1937983" y="4435522"/>
            <a:ext cx="6673755" cy="2210938"/>
          </a:xfrm>
          <a:prstGeom prst="upArrowCallou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2000" dirty="0" smtClean="0">
                <a:solidFill>
                  <a:schemeClr val="tx1"/>
                </a:solidFill>
              </a:rPr>
              <a:t>La CT afecta directamente al cumplimiento</a:t>
            </a:r>
          </a:p>
          <a:p>
            <a:pPr marL="285750" indent="-285750">
              <a:buFont typeface="Arial" panose="020B0604020202020204" pitchFamily="34" charset="0"/>
              <a:buChar char="•"/>
            </a:pPr>
            <a:r>
              <a:rPr lang="es-EC" sz="2000" dirty="0" smtClean="0">
                <a:solidFill>
                  <a:schemeClr val="tx1"/>
                </a:solidFill>
              </a:rPr>
              <a:t>La normas sociales afectan al comportamiento ético</a:t>
            </a:r>
          </a:p>
          <a:p>
            <a:pPr marL="285750" indent="-285750">
              <a:buFont typeface="Arial" panose="020B0604020202020204" pitchFamily="34" charset="0"/>
              <a:buChar char="•"/>
            </a:pPr>
            <a:r>
              <a:rPr lang="es-EC" sz="2000" dirty="0" smtClean="0">
                <a:solidFill>
                  <a:schemeClr val="tx1"/>
                </a:solidFill>
              </a:rPr>
              <a:t>La normas percibidas afectan al cumplimiento fiscal</a:t>
            </a:r>
            <a:endParaRPr lang="es-EC" sz="2000" dirty="0">
              <a:solidFill>
                <a:schemeClr val="tx1"/>
              </a:solidFill>
            </a:endParaRPr>
          </a:p>
        </p:txBody>
      </p:sp>
    </p:spTree>
    <p:extLst>
      <p:ext uri="{BB962C8B-B14F-4D97-AF65-F5344CB8AC3E}">
        <p14:creationId xmlns:p14="http://schemas.microsoft.com/office/powerpoint/2010/main" val="2766275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84089"/>
            <a:ext cx="8596668" cy="686937"/>
          </a:xfrm>
        </p:spPr>
        <p:txBody>
          <a:bodyPr/>
          <a:lstStyle/>
          <a:p>
            <a:r>
              <a:rPr lang="es-EC" dirty="0" smtClean="0"/>
              <a:t>Herramientas utilizadas</a:t>
            </a: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Marcador de contenido 8"/>
          <p:cNvPicPr>
            <a:picLocks noGrp="1" noChangeAspect="1"/>
          </p:cNvPicPr>
          <p:nvPr>
            <p:ph idx="1"/>
          </p:nvPr>
        </p:nvPicPr>
        <p:blipFill>
          <a:blip r:embed="rId3"/>
          <a:stretch>
            <a:fillRect/>
          </a:stretch>
        </p:blipFill>
        <p:spPr>
          <a:xfrm>
            <a:off x="677334" y="1107930"/>
            <a:ext cx="2857500" cy="1514475"/>
          </a:xfrm>
          <a:prstGeom prst="rect">
            <a:avLst/>
          </a:prstGeom>
        </p:spPr>
      </p:pic>
      <p:sp>
        <p:nvSpPr>
          <p:cNvPr id="11" name="Llamada rectangular 10"/>
          <p:cNvSpPr/>
          <p:nvPr/>
        </p:nvSpPr>
        <p:spPr>
          <a:xfrm>
            <a:off x="677334" y="2954686"/>
            <a:ext cx="2857500" cy="1243555"/>
          </a:xfrm>
          <a:prstGeom prst="wedgeRectCallout">
            <a:avLst>
              <a:gd name="adj1" fmla="val -29554"/>
              <a:gd name="adj2" fmla="val -8347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sz="1600" dirty="0" smtClean="0">
                <a:solidFill>
                  <a:schemeClr val="tx1"/>
                </a:solidFill>
              </a:rPr>
              <a:t>ACFE, conformada </a:t>
            </a:r>
            <a:r>
              <a:rPr lang="es-EC" sz="1600" dirty="0">
                <a:solidFill>
                  <a:schemeClr val="tx1"/>
                </a:solidFill>
              </a:rPr>
              <a:t>por especialista y expertos como abogados, investigadores, auditores, contadores, peritos</a:t>
            </a: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2447" y="2558221"/>
            <a:ext cx="2795141" cy="2096356"/>
          </a:xfrm>
          <a:prstGeom prst="rect">
            <a:avLst/>
          </a:prstGeom>
        </p:spPr>
      </p:pic>
      <p:sp>
        <p:nvSpPr>
          <p:cNvPr id="14" name="Llamada rectangular 13"/>
          <p:cNvSpPr/>
          <p:nvPr/>
        </p:nvSpPr>
        <p:spPr>
          <a:xfrm>
            <a:off x="5462332" y="1107930"/>
            <a:ext cx="3654372" cy="1243555"/>
          </a:xfrm>
          <a:prstGeom prst="wedgeRectCallout">
            <a:avLst>
              <a:gd name="adj1" fmla="val -9354"/>
              <a:gd name="adj2" fmla="val 932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600" dirty="0">
                <a:solidFill>
                  <a:schemeClr val="tx1"/>
                </a:solidFill>
              </a:rPr>
              <a:t>Trabajos de investigación realizados en Ecuador y Perú, respecto al nivel de cultura tributara de los contribuyentes</a:t>
            </a:r>
          </a:p>
        </p:txBody>
      </p:sp>
      <p:sp>
        <p:nvSpPr>
          <p:cNvPr id="15" name="Cerrar llave 14"/>
          <p:cNvSpPr/>
          <p:nvPr/>
        </p:nvSpPr>
        <p:spPr>
          <a:xfrm rot="5400000">
            <a:off x="4771756" y="1017124"/>
            <a:ext cx="407824" cy="783381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7" name="CuadroTexto 16"/>
          <p:cNvSpPr txBox="1"/>
          <p:nvPr/>
        </p:nvSpPr>
        <p:spPr>
          <a:xfrm>
            <a:off x="1527808" y="5390368"/>
            <a:ext cx="6895720" cy="646331"/>
          </a:xfrm>
          <a:prstGeom prst="rect">
            <a:avLst/>
          </a:prstGeom>
          <a:solidFill>
            <a:srgbClr val="FF9999"/>
          </a:solidFill>
        </p:spPr>
        <p:txBody>
          <a:bodyPr wrap="square" rtlCol="0">
            <a:spAutoFit/>
          </a:bodyPr>
          <a:lstStyle/>
          <a:p>
            <a:pPr algn="ctr"/>
            <a:r>
              <a:rPr lang="es-EC" dirty="0" smtClean="0"/>
              <a:t>Se unifica en </a:t>
            </a:r>
            <a:r>
              <a:rPr lang="es-EC" dirty="0"/>
              <a:t>una herramienta bajo el criterio de potencializar los resultados que resalten el perfil del </a:t>
            </a:r>
            <a:r>
              <a:rPr lang="es-EC" dirty="0" smtClean="0"/>
              <a:t>contribuyente</a:t>
            </a:r>
            <a:endParaRPr lang="es-EC" dirty="0"/>
          </a:p>
        </p:txBody>
      </p:sp>
    </p:spTree>
    <p:extLst>
      <p:ext uri="{BB962C8B-B14F-4D97-AF65-F5344CB8AC3E}">
        <p14:creationId xmlns:p14="http://schemas.microsoft.com/office/powerpoint/2010/main" val="3255413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30188"/>
            <a:ext cx="8596668" cy="700585"/>
          </a:xfrm>
        </p:spPr>
        <p:txBody>
          <a:bodyPr/>
          <a:lstStyle/>
          <a:p>
            <a:r>
              <a:rPr lang="es-EC" dirty="0" smtClean="0"/>
              <a:t>Marco Referencial</a:t>
            </a:r>
            <a:endParaRPr lang="es-EC" dirty="0"/>
          </a:p>
        </p:txBody>
      </p:sp>
      <p:sp>
        <p:nvSpPr>
          <p:cNvPr id="3" name="Marcador de contenido 2"/>
          <p:cNvSpPr>
            <a:spLocks noGrp="1"/>
          </p:cNvSpPr>
          <p:nvPr>
            <p:ph idx="1"/>
          </p:nvPr>
        </p:nvSpPr>
        <p:spPr>
          <a:xfrm>
            <a:off x="677334" y="918471"/>
            <a:ext cx="1683729" cy="476326"/>
          </a:xfrm>
        </p:spPr>
        <p:txBody>
          <a:bodyPr>
            <a:noAutofit/>
          </a:bodyPr>
          <a:lstStyle/>
          <a:p>
            <a:r>
              <a:rPr lang="es-EC" sz="2800" dirty="0" smtClean="0"/>
              <a:t>Chile</a:t>
            </a:r>
            <a:endParaRPr lang="es-EC"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2750303048"/>
              </p:ext>
            </p:extLst>
          </p:nvPr>
        </p:nvGraphicFramePr>
        <p:xfrm>
          <a:off x="-782977" y="1654105"/>
          <a:ext cx="8029937" cy="4470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1979345147"/>
              </p:ext>
            </p:extLst>
          </p:nvPr>
        </p:nvGraphicFramePr>
        <p:xfrm>
          <a:off x="6165198" y="-204716"/>
          <a:ext cx="4587164" cy="5281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43751" y="4263788"/>
            <a:ext cx="2649372" cy="2119497"/>
          </a:xfrm>
          <a:prstGeom prst="rect">
            <a:avLst/>
          </a:prstGeom>
        </p:spPr>
      </p:pic>
      <p:sp>
        <p:nvSpPr>
          <p:cNvPr id="8" name="Llamada de nube 7"/>
          <p:cNvSpPr/>
          <p:nvPr/>
        </p:nvSpPr>
        <p:spPr>
          <a:xfrm>
            <a:off x="4624887" y="723331"/>
            <a:ext cx="2385291" cy="1031529"/>
          </a:xfrm>
          <a:prstGeom prst="cloudCallout">
            <a:avLst>
              <a:gd name="adj1" fmla="val -45801"/>
              <a:gd name="adj2" fmla="val -683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t>Países pertenecientes al CIAT</a:t>
            </a:r>
            <a:endParaRPr lang="es-EC" sz="1600" dirty="0"/>
          </a:p>
        </p:txBody>
      </p:sp>
      <p:pic>
        <p:nvPicPr>
          <p:cNvPr id="9" name="Imagen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8992" y="1507939"/>
            <a:ext cx="740762" cy="493841"/>
          </a:xfrm>
          <a:prstGeom prst="rect">
            <a:avLst/>
          </a:prstGeom>
        </p:spPr>
      </p:pic>
    </p:spTree>
    <p:extLst>
      <p:ext uri="{BB962C8B-B14F-4D97-AF65-F5344CB8AC3E}">
        <p14:creationId xmlns:p14="http://schemas.microsoft.com/office/powerpoint/2010/main" val="23332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4504" y="374079"/>
            <a:ext cx="2338821" cy="650849"/>
          </a:xfrm>
        </p:spPr>
        <p:txBody>
          <a:bodyPr>
            <a:normAutofit/>
          </a:bodyPr>
          <a:lstStyle/>
          <a:p>
            <a:r>
              <a:rPr lang="es-EC" sz="2800" dirty="0" smtClean="0"/>
              <a:t>Costa Rica</a:t>
            </a:r>
            <a:endParaRPr lang="es-EC"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3061606694"/>
              </p:ext>
            </p:extLst>
          </p:nvPr>
        </p:nvGraphicFramePr>
        <p:xfrm>
          <a:off x="476913" y="2634018"/>
          <a:ext cx="4832824" cy="3630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1407884645"/>
              </p:ext>
            </p:extLst>
          </p:nvPr>
        </p:nvGraphicFramePr>
        <p:xfrm>
          <a:off x="5620097" y="374079"/>
          <a:ext cx="4832824" cy="38703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6848" y="4529066"/>
            <a:ext cx="3093194" cy="2076450"/>
          </a:xfrm>
          <a:prstGeom prst="rect">
            <a:avLst/>
          </a:prstGeom>
        </p:spPr>
      </p:pic>
      <p:pic>
        <p:nvPicPr>
          <p:cNvPr id="8" name="Imagen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77774" y="374079"/>
            <a:ext cx="2143125" cy="2143125"/>
          </a:xfrm>
          <a:prstGeom prst="rect">
            <a:avLst/>
          </a:prstGeom>
        </p:spPr>
      </p:pic>
      <p:pic>
        <p:nvPicPr>
          <p:cNvPr id="9" name="Imagen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5713" y="1024928"/>
            <a:ext cx="997677" cy="598606"/>
          </a:xfrm>
          <a:prstGeom prst="rect">
            <a:avLst/>
          </a:prstGeom>
        </p:spPr>
      </p:pic>
    </p:spTree>
    <p:extLst>
      <p:ext uri="{BB962C8B-B14F-4D97-AF65-F5344CB8AC3E}">
        <p14:creationId xmlns:p14="http://schemas.microsoft.com/office/powerpoint/2010/main" val="2333988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265" y="436250"/>
            <a:ext cx="1656433" cy="588678"/>
          </a:xfrm>
        </p:spPr>
        <p:txBody>
          <a:bodyPr>
            <a:normAutofit/>
          </a:bodyPr>
          <a:lstStyle/>
          <a:p>
            <a:r>
              <a:rPr lang="es-EC" sz="2800" dirty="0" smtClean="0"/>
              <a:t>México</a:t>
            </a:r>
            <a:endParaRPr lang="es-EC"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2089578877"/>
              </p:ext>
            </p:extLst>
          </p:nvPr>
        </p:nvGraphicFramePr>
        <p:xfrm>
          <a:off x="486265" y="1175053"/>
          <a:ext cx="9144001" cy="2180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165512816"/>
              </p:ext>
            </p:extLst>
          </p:nvPr>
        </p:nvGraphicFramePr>
        <p:xfrm>
          <a:off x="0" y="3807725"/>
          <a:ext cx="10281819" cy="25489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7221" y="367987"/>
            <a:ext cx="1149168" cy="656941"/>
          </a:xfrm>
          <a:prstGeom prst="rect">
            <a:avLst/>
          </a:prstGeom>
        </p:spPr>
      </p:pic>
    </p:spTree>
    <p:extLst>
      <p:ext uri="{BB962C8B-B14F-4D97-AF65-F5344CB8AC3E}">
        <p14:creationId xmlns:p14="http://schemas.microsoft.com/office/powerpoint/2010/main" val="772506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8970" y="490841"/>
            <a:ext cx="1970331" cy="534087"/>
          </a:xfrm>
        </p:spPr>
        <p:txBody>
          <a:bodyPr>
            <a:noAutofit/>
          </a:bodyPr>
          <a:lstStyle/>
          <a:p>
            <a:r>
              <a:rPr lang="es-EC" sz="2800" dirty="0" smtClean="0"/>
              <a:t>Uruguay</a:t>
            </a:r>
            <a:endParaRPr lang="es-EC"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79" y="1024928"/>
            <a:ext cx="1044054" cy="696036"/>
          </a:xfrm>
          <a:prstGeom prst="rect">
            <a:avLst/>
          </a:prstGeom>
        </p:spPr>
      </p:pic>
      <p:graphicFrame>
        <p:nvGraphicFramePr>
          <p:cNvPr id="6" name="Diagrama 5"/>
          <p:cNvGraphicFramePr/>
          <p:nvPr>
            <p:extLst>
              <p:ext uri="{D42A27DB-BD31-4B8C-83A1-F6EECF244321}">
                <p14:modId xmlns:p14="http://schemas.microsoft.com/office/powerpoint/2010/main" val="2583535171"/>
              </p:ext>
            </p:extLst>
          </p:nvPr>
        </p:nvGraphicFramePr>
        <p:xfrm>
          <a:off x="2308759" y="1024928"/>
          <a:ext cx="663887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lamada rectangular redondeada 6"/>
          <p:cNvSpPr/>
          <p:nvPr/>
        </p:nvSpPr>
        <p:spPr>
          <a:xfrm>
            <a:off x="8855324" y="2661074"/>
            <a:ext cx="2238232" cy="1854750"/>
          </a:xfrm>
          <a:prstGeom prst="wedgeRoundRectCallout">
            <a:avLst>
              <a:gd name="adj1" fmla="val -84248"/>
              <a:gd name="adj2" fmla="val -3978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400" dirty="0" smtClean="0">
                <a:solidFill>
                  <a:schemeClr val="tx1"/>
                </a:solidFill>
              </a:rPr>
              <a:t>livianos</a:t>
            </a:r>
            <a:r>
              <a:rPr lang="es-EC" sz="1400" dirty="0">
                <a:solidFill>
                  <a:schemeClr val="tx1"/>
                </a:solidFill>
              </a:rPr>
              <a:t>, de bajo consumo de </a:t>
            </a:r>
            <a:r>
              <a:rPr lang="es-EC" sz="1400" dirty="0" smtClean="0">
                <a:solidFill>
                  <a:schemeClr val="tx1"/>
                </a:solidFill>
              </a:rPr>
              <a:t>energía, </a:t>
            </a:r>
            <a:r>
              <a:rPr lang="es-EC" sz="1400" dirty="0">
                <a:solidFill>
                  <a:schemeClr val="tx1"/>
                </a:solidFill>
              </a:rPr>
              <a:t>acceso a conexión </a:t>
            </a:r>
            <a:r>
              <a:rPr lang="es-EC" sz="1400" dirty="0" smtClean="0">
                <a:solidFill>
                  <a:schemeClr val="tx1"/>
                </a:solidFill>
              </a:rPr>
              <a:t>inalámbrica, resistentes al </a:t>
            </a:r>
            <a:r>
              <a:rPr lang="es-EC" sz="1400" dirty="0">
                <a:solidFill>
                  <a:schemeClr val="tx1"/>
                </a:solidFill>
              </a:rPr>
              <a:t>agua y </a:t>
            </a:r>
            <a:r>
              <a:rPr lang="es-EC" sz="1400" dirty="0" smtClean="0">
                <a:solidFill>
                  <a:schemeClr val="tx1"/>
                </a:solidFill>
              </a:rPr>
              <a:t>polvo, pantalla b/n y </a:t>
            </a:r>
            <a:r>
              <a:rPr lang="es-EC" sz="1400" dirty="0">
                <a:solidFill>
                  <a:schemeClr val="tx1"/>
                </a:solidFill>
              </a:rPr>
              <a:t>color, </a:t>
            </a:r>
            <a:r>
              <a:rPr lang="es-EC" sz="1400" dirty="0" smtClean="0">
                <a:solidFill>
                  <a:schemeClr val="tx1"/>
                </a:solidFill>
              </a:rPr>
              <a:t>y </a:t>
            </a:r>
            <a:r>
              <a:rPr lang="es-EC" sz="1400" dirty="0">
                <a:solidFill>
                  <a:schemeClr val="tx1"/>
                </a:solidFill>
              </a:rPr>
              <a:t>manejo es amigable</a:t>
            </a:r>
            <a:r>
              <a:rPr lang="es-EC" sz="1400" dirty="0" smtClean="0">
                <a:solidFill>
                  <a:schemeClr val="tx1"/>
                </a:solidFill>
              </a:rPr>
              <a:t>.</a:t>
            </a:r>
            <a:endParaRPr lang="es-EC" sz="1400" dirty="0">
              <a:solidFill>
                <a:schemeClr val="tx1"/>
              </a:solidFill>
            </a:endParaRPr>
          </a:p>
        </p:txBody>
      </p:sp>
      <p:graphicFrame>
        <p:nvGraphicFramePr>
          <p:cNvPr id="9" name="Diagrama 8"/>
          <p:cNvGraphicFramePr/>
          <p:nvPr>
            <p:extLst>
              <p:ext uri="{D42A27DB-BD31-4B8C-83A1-F6EECF244321}">
                <p14:modId xmlns:p14="http://schemas.microsoft.com/office/powerpoint/2010/main" val="2496030429"/>
              </p:ext>
            </p:extLst>
          </p:nvPr>
        </p:nvGraphicFramePr>
        <p:xfrm>
          <a:off x="0" y="1958887"/>
          <a:ext cx="3070746" cy="38823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11885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8027" y="449897"/>
            <a:ext cx="1943036" cy="534087"/>
          </a:xfrm>
        </p:spPr>
        <p:txBody>
          <a:bodyPr>
            <a:normAutofit/>
          </a:bodyPr>
          <a:lstStyle/>
          <a:p>
            <a:r>
              <a:rPr lang="es-EC" sz="2800" dirty="0" smtClean="0"/>
              <a:t>Ecuador</a:t>
            </a:r>
            <a:endParaRPr lang="es-EC"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1722987938"/>
              </p:ext>
            </p:extLst>
          </p:nvPr>
        </p:nvGraphicFramePr>
        <p:xfrm>
          <a:off x="-79261" y="490841"/>
          <a:ext cx="8128000" cy="5908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911" y="1024928"/>
            <a:ext cx="1164864" cy="776576"/>
          </a:xfrm>
          <a:prstGeom prst="rect">
            <a:avLst/>
          </a:prstGeom>
        </p:spPr>
      </p:pic>
      <p:graphicFrame>
        <p:nvGraphicFramePr>
          <p:cNvPr id="7" name="Diagrama 6"/>
          <p:cNvGraphicFramePr/>
          <p:nvPr>
            <p:extLst>
              <p:ext uri="{D42A27DB-BD31-4B8C-83A1-F6EECF244321}">
                <p14:modId xmlns:p14="http://schemas.microsoft.com/office/powerpoint/2010/main" val="2994970768"/>
              </p:ext>
            </p:extLst>
          </p:nvPr>
        </p:nvGraphicFramePr>
        <p:xfrm>
          <a:off x="6929473" y="230188"/>
          <a:ext cx="4464334" cy="63462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Imagen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03994" y="341194"/>
            <a:ext cx="2246631" cy="1460310"/>
          </a:xfrm>
          <a:prstGeom prst="rect">
            <a:avLst/>
          </a:prstGeom>
        </p:spPr>
      </p:pic>
      <p:pic>
        <p:nvPicPr>
          <p:cNvPr id="9" name="Imagen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03994" y="5063320"/>
            <a:ext cx="2074460" cy="1555845"/>
          </a:xfrm>
          <a:prstGeom prst="rect">
            <a:avLst/>
          </a:prstGeom>
        </p:spPr>
      </p:pic>
      <p:pic>
        <p:nvPicPr>
          <p:cNvPr id="10" name="Imagen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9991" y="5063320"/>
            <a:ext cx="1739107" cy="1303077"/>
          </a:xfrm>
          <a:prstGeom prst="rect">
            <a:avLst/>
          </a:prstGeom>
        </p:spPr>
      </p:pic>
    </p:spTree>
    <p:extLst>
      <p:ext uri="{BB962C8B-B14F-4D97-AF65-F5344CB8AC3E}">
        <p14:creationId xmlns:p14="http://schemas.microsoft.com/office/powerpoint/2010/main" val="3799649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450980547"/>
              </p:ext>
            </p:extLst>
          </p:nvPr>
        </p:nvGraphicFramePr>
        <p:xfrm>
          <a:off x="4131971" y="750386"/>
          <a:ext cx="5899133" cy="547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arcador de contenido 2"/>
          <p:cNvSpPr txBox="1">
            <a:spLocks/>
          </p:cNvSpPr>
          <p:nvPr/>
        </p:nvSpPr>
        <p:spPr>
          <a:xfrm>
            <a:off x="426176" y="1241946"/>
            <a:ext cx="3225926" cy="1897039"/>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2400" dirty="0" smtClean="0">
                <a:solidFill>
                  <a:schemeClr val="tx1"/>
                </a:solidFill>
              </a:rPr>
              <a:t>Durante el periodo 2012-2015 el SRI ha creado los siguientes canales de asistencia a contribuyente</a:t>
            </a:r>
            <a:endParaRPr lang="es-EC" sz="2400" dirty="0">
              <a:solidFill>
                <a:schemeClr val="tx1"/>
              </a:solidFill>
            </a:endParaRPr>
          </a:p>
        </p:txBody>
      </p:sp>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299" y="3619145"/>
            <a:ext cx="2909680" cy="2194802"/>
          </a:xfrm>
          <a:prstGeom prst="rect">
            <a:avLst/>
          </a:prstGeom>
        </p:spPr>
      </p:pic>
    </p:spTree>
    <p:extLst>
      <p:ext uri="{BB962C8B-B14F-4D97-AF65-F5344CB8AC3E}">
        <p14:creationId xmlns:p14="http://schemas.microsoft.com/office/powerpoint/2010/main" val="2304162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670479" y="90152"/>
            <a:ext cx="8229600" cy="57568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EC" sz="1600" b="1" dirty="0" smtClean="0">
                <a:latin typeface="Times New Roman" panose="02020603050405020304" pitchFamily="18" charset="0"/>
                <a:cs typeface="Times New Roman" panose="02020603050405020304" pitchFamily="18" charset="0"/>
              </a:rPr>
              <a:t>DEPARTAMENTO DE </a:t>
            </a:r>
            <a:r>
              <a:rPr lang="es-EC" sz="1600" b="1" dirty="0">
                <a:latin typeface="Times New Roman" panose="02020603050405020304" pitchFamily="18" charset="0"/>
                <a:cs typeface="Times New Roman" panose="02020603050405020304" pitchFamily="18" charset="0"/>
              </a:rPr>
              <a:t>CIENCIAS ECONÓMICAS ADMINISTRATIVAS Y DE COMERCIO</a:t>
            </a: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EC" sz="1600" b="1" dirty="0">
                <a:latin typeface="Times New Roman" panose="02020603050405020304" pitchFamily="18" charset="0"/>
                <a:cs typeface="Times New Roman" panose="02020603050405020304" pitchFamily="18" charset="0"/>
              </a:rPr>
              <a:t> </a:t>
            </a: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EC" sz="1600" b="1" dirty="0">
                <a:latin typeface="Times New Roman" panose="02020603050405020304" pitchFamily="18" charset="0"/>
                <a:cs typeface="Times New Roman" panose="02020603050405020304" pitchFamily="18" charset="0"/>
              </a:rPr>
              <a:t>CARRERA DE INGENIERÍA EN FINANZAS Y AUDITORIA</a:t>
            </a: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EC" sz="1600" b="1" dirty="0">
                <a:latin typeface="Times New Roman" panose="02020603050405020304" pitchFamily="18" charset="0"/>
                <a:cs typeface="Times New Roman" panose="02020603050405020304" pitchFamily="18" charset="0"/>
              </a:rPr>
              <a:t>   </a:t>
            </a:r>
            <a:br>
              <a:rPr lang="es-EC" sz="1600" b="1" dirty="0">
                <a:latin typeface="Times New Roman" panose="02020603050405020304" pitchFamily="18" charset="0"/>
                <a:cs typeface="Times New Roman" panose="02020603050405020304" pitchFamily="18" charset="0"/>
              </a:rPr>
            </a:br>
            <a:r>
              <a:rPr lang="es-ES" sz="1600" b="1" dirty="0">
                <a:latin typeface="Times New Roman" panose="02020603050405020304" pitchFamily="18" charset="0"/>
                <a:cs typeface="Times New Roman" panose="02020603050405020304" pitchFamily="18" charset="0"/>
              </a:rPr>
              <a:t>TRABAJO DE TITULACIÓN PREVIO </a:t>
            </a:r>
            <a:r>
              <a:rPr lang="es-EC" sz="1600" b="1" dirty="0">
                <a:latin typeface="Times New Roman" panose="02020603050405020304" pitchFamily="18" charset="0"/>
                <a:cs typeface="Times New Roman" panose="02020603050405020304" pitchFamily="18" charset="0"/>
              </a:rPr>
              <a:t>A LA OBTENCIÓN DEL TÍTULO EN INGENIERÍA EN FINANZAS Y AUDITORIA</a:t>
            </a: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EC" sz="1600" b="1" dirty="0">
                <a:latin typeface="Times New Roman" panose="02020603050405020304" pitchFamily="18" charset="0"/>
                <a:cs typeface="Times New Roman" panose="02020603050405020304" pitchFamily="18" charset="0"/>
              </a:rPr>
              <a:t>TEMA</a:t>
            </a:r>
            <a:r>
              <a:rPr lang="es-EC" sz="1600" b="1" dirty="0" smtClean="0">
                <a:latin typeface="Times New Roman" panose="02020603050405020304" pitchFamily="18" charset="0"/>
                <a:cs typeface="Times New Roman" panose="02020603050405020304" pitchFamily="18" charset="0"/>
              </a:rPr>
              <a:t>:“RIESGO DE FRAUDE Y CULTURA TRIBUTARIA EN LOS CONTRIBUYENTES DE LOS CENTROS COMERCIALES DEL DMQ”</a:t>
            </a:r>
            <a:r>
              <a:rPr lang="es-EC" sz="1600" b="1" dirty="0">
                <a:latin typeface="Times New Roman" panose="02020603050405020304" pitchFamily="18" charset="0"/>
                <a:cs typeface="Times New Roman" panose="02020603050405020304" pitchFamily="18" charset="0"/>
              </a:rPr>
              <a:t/>
            </a:r>
            <a:br>
              <a:rPr lang="es-EC" sz="1600" b="1" dirty="0">
                <a:latin typeface="Times New Roman" panose="02020603050405020304" pitchFamily="18" charset="0"/>
                <a:cs typeface="Times New Roman" panose="02020603050405020304" pitchFamily="18" charset="0"/>
              </a:rPr>
            </a:br>
            <a:r>
              <a:rPr lang="es-EC" sz="1600" b="1" dirty="0">
                <a:latin typeface="Times New Roman" panose="02020603050405020304" pitchFamily="18" charset="0"/>
                <a:cs typeface="Times New Roman" panose="02020603050405020304" pitchFamily="18" charset="0"/>
              </a:rPr>
              <a:t/>
            </a:r>
            <a:br>
              <a:rPr lang="es-EC" sz="1600" b="1" dirty="0">
                <a:latin typeface="Times New Roman" panose="02020603050405020304" pitchFamily="18" charset="0"/>
                <a:cs typeface="Times New Roman" panose="02020603050405020304" pitchFamily="18" charset="0"/>
              </a:rPr>
            </a:br>
            <a:r>
              <a:rPr lang="es-EC" sz="1600" b="1" dirty="0" smtClean="0">
                <a:latin typeface="Times New Roman" panose="02020603050405020304" pitchFamily="18" charset="0"/>
                <a:cs typeface="Times New Roman" panose="02020603050405020304" pitchFamily="18" charset="0"/>
              </a:rPr>
              <a:t>NOMBRE: ALISON LEGARDA PORTUGAL</a:t>
            </a:r>
            <a:r>
              <a:rPr lang="es-EC" sz="1600" b="1" dirty="0">
                <a:latin typeface="Times New Roman" panose="02020603050405020304" pitchFamily="18" charset="0"/>
                <a:cs typeface="Times New Roman" panose="02020603050405020304" pitchFamily="18" charset="0"/>
              </a:rPr>
              <a:t/>
            </a:r>
            <a:br>
              <a:rPr lang="es-EC" sz="1600" b="1" dirty="0">
                <a:latin typeface="Times New Roman" panose="02020603050405020304" pitchFamily="18" charset="0"/>
                <a:cs typeface="Times New Roman" panose="02020603050405020304" pitchFamily="18" charset="0"/>
              </a:rPr>
            </a:br>
            <a:r>
              <a:rPr lang="es-ES" sz="1600" b="1" dirty="0">
                <a:latin typeface="Times New Roman" panose="02020603050405020304" pitchFamily="18" charset="0"/>
                <a:cs typeface="Times New Roman" panose="02020603050405020304" pitchFamily="18" charset="0"/>
              </a:rPr>
              <a:t/>
            </a:r>
            <a:br>
              <a:rPr lang="es-ES" sz="1600" b="1" dirty="0">
                <a:latin typeface="Times New Roman" panose="02020603050405020304" pitchFamily="18" charset="0"/>
                <a:cs typeface="Times New Roman" panose="02020603050405020304" pitchFamily="18" charset="0"/>
              </a:rPr>
            </a:br>
            <a:r>
              <a:rPr lang="es-ES" sz="1600" b="1" dirty="0" smtClean="0">
                <a:latin typeface="Times New Roman" panose="02020603050405020304" pitchFamily="18" charset="0"/>
                <a:cs typeface="Times New Roman" panose="02020603050405020304" pitchFamily="18" charset="0"/>
              </a:rPr>
              <a:t>SANGOLQUÍ, SEPTIEMBRE 2018</a:t>
            </a:r>
            <a:endParaRPr lang="es-V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75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8845" y="360514"/>
            <a:ext cx="3662654" cy="534087"/>
          </a:xfrm>
        </p:spPr>
        <p:txBody>
          <a:bodyPr>
            <a:normAutofit/>
          </a:bodyPr>
          <a:lstStyle/>
          <a:p>
            <a:r>
              <a:rPr lang="es-EC" sz="2800" dirty="0"/>
              <a:t>El fraude tributario</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3936708252"/>
              </p:ext>
            </p:extLst>
          </p:nvPr>
        </p:nvGraphicFramePr>
        <p:xfrm>
          <a:off x="2825763" y="1024928"/>
          <a:ext cx="7683688" cy="568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866" y="4833543"/>
            <a:ext cx="1694846" cy="1485370"/>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680" y="2880957"/>
            <a:ext cx="2329218" cy="1201003"/>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680" y="1147498"/>
            <a:ext cx="2130494" cy="1357668"/>
          </a:xfrm>
          <a:prstGeom prst="rect">
            <a:avLst/>
          </a:prstGeom>
        </p:spPr>
      </p:pic>
    </p:spTree>
    <p:extLst>
      <p:ext uri="{BB962C8B-B14F-4D97-AF65-F5344CB8AC3E}">
        <p14:creationId xmlns:p14="http://schemas.microsoft.com/office/powerpoint/2010/main" val="781204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a 8"/>
          <p:cNvGraphicFramePr/>
          <p:nvPr>
            <p:extLst>
              <p:ext uri="{D42A27DB-BD31-4B8C-83A1-F6EECF244321}">
                <p14:modId xmlns:p14="http://schemas.microsoft.com/office/powerpoint/2010/main" val="194465014"/>
              </p:ext>
            </p:extLst>
          </p:nvPr>
        </p:nvGraphicFramePr>
        <p:xfrm>
          <a:off x="396620" y="698519"/>
          <a:ext cx="6102065" cy="330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7110483" y="230188"/>
            <a:ext cx="3425588" cy="652818"/>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Empresas </a:t>
            </a:r>
            <a:r>
              <a:rPr lang="es-EC" dirty="0" smtClean="0"/>
              <a:t>Fantasmas</a:t>
            </a:r>
            <a:endParaRPr lang="es-EC" dirty="0"/>
          </a:p>
        </p:txBody>
      </p:sp>
      <p:sp>
        <p:nvSpPr>
          <p:cNvPr id="12" name="Rectángulo 11"/>
          <p:cNvSpPr/>
          <p:nvPr/>
        </p:nvSpPr>
        <p:spPr>
          <a:xfrm>
            <a:off x="7110481" y="5625181"/>
            <a:ext cx="3425588" cy="559141"/>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Venta de facturas (operan 2 a 3 años)</a:t>
            </a:r>
            <a:endParaRPr lang="es-EC" dirty="0"/>
          </a:p>
        </p:txBody>
      </p:sp>
      <p:sp>
        <p:nvSpPr>
          <p:cNvPr id="13" name="Flecha abajo 12"/>
          <p:cNvSpPr/>
          <p:nvPr/>
        </p:nvSpPr>
        <p:spPr>
          <a:xfrm>
            <a:off x="8673151" y="957162"/>
            <a:ext cx="300251" cy="545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abajo 13"/>
          <p:cNvSpPr/>
          <p:nvPr/>
        </p:nvSpPr>
        <p:spPr>
          <a:xfrm>
            <a:off x="8673150" y="5009663"/>
            <a:ext cx="300251" cy="545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abajo 14"/>
          <p:cNvSpPr/>
          <p:nvPr/>
        </p:nvSpPr>
        <p:spPr>
          <a:xfrm>
            <a:off x="8673150" y="2268734"/>
            <a:ext cx="300251" cy="545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abajo 15"/>
          <p:cNvSpPr/>
          <p:nvPr/>
        </p:nvSpPr>
        <p:spPr>
          <a:xfrm>
            <a:off x="8673150" y="3709020"/>
            <a:ext cx="300251" cy="545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abajo 16"/>
          <p:cNvSpPr/>
          <p:nvPr/>
        </p:nvSpPr>
        <p:spPr>
          <a:xfrm>
            <a:off x="10012907" y="1719152"/>
            <a:ext cx="300251" cy="545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7110483" y="2897900"/>
            <a:ext cx="3425588" cy="741513"/>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No cuentan con recursos necesario para operar</a:t>
            </a:r>
            <a:endParaRPr lang="es-EC" dirty="0"/>
          </a:p>
        </p:txBody>
      </p:sp>
      <p:sp>
        <p:nvSpPr>
          <p:cNvPr id="19" name="Rectángulo 18"/>
          <p:cNvSpPr/>
          <p:nvPr/>
        </p:nvSpPr>
        <p:spPr>
          <a:xfrm>
            <a:off x="7110483" y="1581779"/>
            <a:ext cx="3425588" cy="617348"/>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Constituidas supuestamente cumpliendo la ley</a:t>
            </a:r>
            <a:endParaRPr lang="es-EC" dirty="0"/>
          </a:p>
        </p:txBody>
      </p:sp>
      <p:sp>
        <p:nvSpPr>
          <p:cNvPr id="20" name="Rectángulo 19"/>
          <p:cNvSpPr/>
          <p:nvPr/>
        </p:nvSpPr>
        <p:spPr>
          <a:xfrm>
            <a:off x="7110483" y="4324538"/>
            <a:ext cx="3425588" cy="615518"/>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Ocupadas generalmente para evadir impuestos</a:t>
            </a:r>
            <a:endParaRPr lang="es-EC" dirty="0"/>
          </a:p>
        </p:txBody>
      </p:sp>
      <p:pic>
        <p:nvPicPr>
          <p:cNvPr id="21" name="Imagen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324" y="4486258"/>
            <a:ext cx="3018780" cy="1698064"/>
          </a:xfrm>
          <a:prstGeom prst="rect">
            <a:avLst/>
          </a:prstGeom>
        </p:spPr>
      </p:pic>
      <p:pic>
        <p:nvPicPr>
          <p:cNvPr id="22" name="Imagen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2104" y="4468345"/>
            <a:ext cx="3268528" cy="1715977"/>
          </a:xfrm>
          <a:prstGeom prst="rect">
            <a:avLst/>
          </a:prstGeom>
        </p:spPr>
      </p:pic>
      <p:sp>
        <p:nvSpPr>
          <p:cNvPr id="2" name="CuadroTexto 1"/>
          <p:cNvSpPr txBox="1"/>
          <p:nvPr/>
        </p:nvSpPr>
        <p:spPr>
          <a:xfrm>
            <a:off x="8973401" y="5093484"/>
            <a:ext cx="541170" cy="378267"/>
          </a:xfrm>
          <a:prstGeom prst="rect">
            <a:avLst/>
          </a:prstGeom>
          <a:noFill/>
        </p:spPr>
        <p:txBody>
          <a:bodyPr wrap="square" rtlCol="0">
            <a:spAutoFit/>
          </a:bodyPr>
          <a:lstStyle/>
          <a:p>
            <a:r>
              <a:rPr lang="es-EC" dirty="0" smtClean="0"/>
              <a:t>P.E</a:t>
            </a:r>
            <a:endParaRPr lang="es-EC" dirty="0"/>
          </a:p>
        </p:txBody>
      </p:sp>
    </p:spTree>
    <p:extLst>
      <p:ext uri="{BB962C8B-B14F-4D97-AF65-F5344CB8AC3E}">
        <p14:creationId xmlns:p14="http://schemas.microsoft.com/office/powerpoint/2010/main" val="2455805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322" y="230188"/>
            <a:ext cx="8596668" cy="741528"/>
          </a:xfrm>
        </p:spPr>
        <p:txBody>
          <a:bodyPr/>
          <a:lstStyle/>
          <a:p>
            <a:r>
              <a:rPr lang="es-EC" dirty="0" smtClean="0"/>
              <a:t>Marco Metodológico</a:t>
            </a: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1961346288"/>
              </p:ext>
            </p:extLst>
          </p:nvPr>
        </p:nvGraphicFramePr>
        <p:xfrm>
          <a:off x="330133" y="618605"/>
          <a:ext cx="6083546" cy="3631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3566" y="4261275"/>
            <a:ext cx="2552700" cy="1790700"/>
          </a:xfrm>
          <a:prstGeom prst="rect">
            <a:avLst/>
          </a:prstGeom>
        </p:spPr>
      </p:pic>
      <p:pic>
        <p:nvPicPr>
          <p:cNvPr id="5" name="Imagen 4"/>
          <p:cNvPicPr>
            <a:picLocks noChangeAspect="1"/>
          </p:cNvPicPr>
          <p:nvPr/>
        </p:nvPicPr>
        <p:blipFill rotWithShape="1">
          <a:blip r:embed="rId9">
            <a:extLst>
              <a:ext uri="{28A0092B-C50C-407E-A947-70E740481C1C}">
                <a14:useLocalDpi xmlns:a14="http://schemas.microsoft.com/office/drawing/2010/main" val="0"/>
              </a:ext>
            </a:extLst>
          </a:blip>
          <a:srcRect t="24476" b="19785"/>
          <a:stretch/>
        </p:blipFill>
        <p:spPr>
          <a:xfrm>
            <a:off x="7247385" y="1777025"/>
            <a:ext cx="2403406" cy="1339662"/>
          </a:xfrm>
          <a:prstGeom prst="rect">
            <a:avLst/>
          </a:prstGeom>
        </p:spPr>
      </p:pic>
      <p:graphicFrame>
        <p:nvGraphicFramePr>
          <p:cNvPr id="7" name="Marcador de contenido 5"/>
          <p:cNvGraphicFramePr>
            <a:graphicFrameLocks/>
          </p:cNvGraphicFramePr>
          <p:nvPr>
            <p:extLst>
              <p:ext uri="{D42A27DB-BD31-4B8C-83A1-F6EECF244321}">
                <p14:modId xmlns:p14="http://schemas.microsoft.com/office/powerpoint/2010/main" val="2360919759"/>
              </p:ext>
            </p:extLst>
          </p:nvPr>
        </p:nvGraphicFramePr>
        <p:xfrm>
          <a:off x="4958366" y="4093850"/>
          <a:ext cx="4296881" cy="193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334697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46641"/>
            <a:ext cx="8596668" cy="678287"/>
          </a:xfrm>
        </p:spPr>
        <p:txBody>
          <a:bodyPr/>
          <a:lstStyle/>
          <a:p>
            <a:r>
              <a:rPr lang="es-EC" dirty="0" smtClean="0"/>
              <a:t>Resultados</a:t>
            </a: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p:cNvSpPr txBox="1"/>
          <p:nvPr/>
        </p:nvSpPr>
        <p:spPr>
          <a:xfrm>
            <a:off x="3137236" y="1028270"/>
            <a:ext cx="1017431" cy="369332"/>
          </a:xfrm>
          <a:prstGeom prst="rect">
            <a:avLst/>
          </a:prstGeom>
          <a:solidFill>
            <a:srgbClr val="FFCC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dirty="0" smtClean="0">
                <a:solidFill>
                  <a:schemeClr val="tx1"/>
                </a:solidFill>
              </a:rPr>
              <a:t>N = 468</a:t>
            </a:r>
            <a:endParaRPr lang="es-EC" dirty="0">
              <a:solidFill>
                <a:schemeClr val="tx1"/>
              </a:solidFill>
            </a:endParaRPr>
          </a:p>
        </p:txBody>
      </p:sp>
      <p:sp>
        <p:nvSpPr>
          <p:cNvPr id="12" name="CuadroTexto 11"/>
          <p:cNvSpPr txBox="1"/>
          <p:nvPr/>
        </p:nvSpPr>
        <p:spPr>
          <a:xfrm>
            <a:off x="3137236" y="1660390"/>
            <a:ext cx="1017431" cy="369332"/>
          </a:xfrm>
          <a:prstGeom prst="rect">
            <a:avLst/>
          </a:prstGeom>
          <a:solidFill>
            <a:srgbClr val="FFCC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dirty="0">
                <a:solidFill>
                  <a:schemeClr val="tx1"/>
                </a:solidFill>
              </a:rPr>
              <a:t>n</a:t>
            </a:r>
            <a:r>
              <a:rPr lang="es-EC" dirty="0" smtClean="0">
                <a:solidFill>
                  <a:schemeClr val="tx1"/>
                </a:solidFill>
              </a:rPr>
              <a:t> = 60</a:t>
            </a:r>
            <a:endParaRPr lang="es-EC" dirty="0">
              <a:solidFill>
                <a:schemeClr val="tx1"/>
              </a:solidFill>
            </a:endParaRPr>
          </a:p>
        </p:txBody>
      </p:sp>
      <p:sp>
        <p:nvSpPr>
          <p:cNvPr id="13" name="CuadroTexto 12"/>
          <p:cNvSpPr txBox="1"/>
          <p:nvPr/>
        </p:nvSpPr>
        <p:spPr>
          <a:xfrm>
            <a:off x="3057540" y="2395712"/>
            <a:ext cx="3881787" cy="461665"/>
          </a:xfrm>
          <a:prstGeom prst="rect">
            <a:avLst/>
          </a:prstGeom>
          <a:noFill/>
          <a:ln w="12700">
            <a:solidFill>
              <a:srgbClr val="FF5050"/>
            </a:solidFill>
          </a:ln>
        </p:spPr>
        <p:txBody>
          <a:bodyPr wrap="square" rtlCol="0">
            <a:spAutoFit/>
          </a:bodyPr>
          <a:lstStyle/>
          <a:p>
            <a:pPr algn="ctr"/>
            <a:r>
              <a:rPr lang="es-EC" sz="2400" dirty="0" smtClean="0"/>
              <a:t>PRUEBA DE NORMALIDAD</a:t>
            </a:r>
            <a:endParaRPr lang="es-EC" sz="2400" dirty="0"/>
          </a:p>
        </p:txBody>
      </p:sp>
      <p:graphicFrame>
        <p:nvGraphicFramePr>
          <p:cNvPr id="14" name="Tabla 13"/>
          <p:cNvGraphicFramePr>
            <a:graphicFrameLocks noGrp="1"/>
          </p:cNvGraphicFramePr>
          <p:nvPr>
            <p:extLst>
              <p:ext uri="{D42A27DB-BD31-4B8C-83A1-F6EECF244321}">
                <p14:modId xmlns:p14="http://schemas.microsoft.com/office/powerpoint/2010/main" val="4019546514"/>
              </p:ext>
            </p:extLst>
          </p:nvPr>
        </p:nvGraphicFramePr>
        <p:xfrm>
          <a:off x="1867437" y="3391276"/>
          <a:ext cx="6452313" cy="2356830"/>
        </p:xfrm>
        <a:graphic>
          <a:graphicData uri="http://schemas.openxmlformats.org/drawingml/2006/table">
            <a:tbl>
              <a:tblPr>
                <a:tableStyleId>{1E171933-4619-4E11-9A3F-F7608DF75F80}</a:tableStyleId>
              </a:tblPr>
              <a:tblGrid>
                <a:gridCol w="2814111"/>
                <a:gridCol w="1246060"/>
                <a:gridCol w="1246060"/>
                <a:gridCol w="1146082"/>
              </a:tblGrid>
              <a:tr h="336690">
                <a:tc rowSpan="2">
                  <a:txBody>
                    <a:bodyPr/>
                    <a:lstStyle/>
                    <a:p>
                      <a:pPr indent="180340" algn="ctr">
                        <a:lnSpc>
                          <a:spcPct val="200000"/>
                        </a:lnSpc>
                        <a:spcAft>
                          <a:spcPts val="0"/>
                        </a:spcAft>
                      </a:pPr>
                      <a:r>
                        <a:rPr lang="es-EC" sz="1600" dirty="0">
                          <a:effectLst/>
                        </a:rPr>
                        <a:t>Variables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noFill/>
                  </a:tcPr>
                </a:tc>
                <a:tc gridSpan="3">
                  <a:txBody>
                    <a:bodyPr/>
                    <a:lstStyle/>
                    <a:p>
                      <a:pPr marL="38100" marR="38100" indent="180340" algn="ctr">
                        <a:lnSpc>
                          <a:spcPts val="1600"/>
                        </a:lnSpc>
                        <a:spcAft>
                          <a:spcPts val="0"/>
                        </a:spcAft>
                      </a:pPr>
                      <a:r>
                        <a:rPr lang="es-EC" sz="1600">
                          <a:effectLst/>
                        </a:rPr>
                        <a:t>Kolmogorov-Smirnov</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noFill/>
                  </a:tcPr>
                </a:tc>
                <a:tc hMerge="1">
                  <a:txBody>
                    <a:bodyPr/>
                    <a:lstStyle/>
                    <a:p>
                      <a:endParaRPr lang="es-EC"/>
                    </a:p>
                  </a:txBody>
                  <a:tcPr/>
                </a:tc>
                <a:tc hMerge="1">
                  <a:txBody>
                    <a:bodyPr/>
                    <a:lstStyle/>
                    <a:p>
                      <a:endParaRPr lang="es-EC"/>
                    </a:p>
                  </a:txBody>
                  <a:tcPr/>
                </a:tc>
              </a:tr>
              <a:tr h="336690">
                <a:tc vMerge="1">
                  <a:txBody>
                    <a:bodyPr/>
                    <a:lstStyle/>
                    <a:p>
                      <a:endParaRPr lang="es-EC"/>
                    </a:p>
                  </a:txBody>
                  <a:tcPr/>
                </a:tc>
                <a:tc>
                  <a:txBody>
                    <a:bodyPr/>
                    <a:lstStyle/>
                    <a:p>
                      <a:pPr marL="38100" marR="38100" indent="180340" algn="ctr">
                        <a:lnSpc>
                          <a:spcPts val="1600"/>
                        </a:lnSpc>
                        <a:spcAft>
                          <a:spcPts val="0"/>
                        </a:spcAft>
                      </a:pPr>
                      <a:r>
                        <a:rPr lang="es-EC" sz="1600">
                          <a:effectLst/>
                        </a:rPr>
                        <a:t>Estadístico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noFill/>
                  </a:tcPr>
                </a:tc>
                <a:tc>
                  <a:txBody>
                    <a:bodyPr/>
                    <a:lstStyle/>
                    <a:p>
                      <a:pPr marL="38100" marR="38100" indent="180340" algn="ctr">
                        <a:lnSpc>
                          <a:spcPts val="1600"/>
                        </a:lnSpc>
                        <a:spcAft>
                          <a:spcPts val="0"/>
                        </a:spcAft>
                      </a:pPr>
                      <a:r>
                        <a:rPr lang="es-EC" sz="1600">
                          <a:effectLst/>
                        </a:rPr>
                        <a:t>gl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noFill/>
                  </a:tcPr>
                </a:tc>
                <a:tc>
                  <a:txBody>
                    <a:bodyPr/>
                    <a:lstStyle/>
                    <a:p>
                      <a:pPr marL="38100" marR="38100" indent="180340" algn="ctr">
                        <a:lnSpc>
                          <a:spcPts val="1600"/>
                        </a:lnSpc>
                        <a:spcAft>
                          <a:spcPts val="0"/>
                        </a:spcAft>
                      </a:pPr>
                      <a:r>
                        <a:rPr lang="es-EC" sz="1600">
                          <a:effectLst/>
                        </a:rPr>
                        <a:t>Sig.</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noFill/>
                  </a:tcPr>
                </a:tc>
              </a:tr>
              <a:tr h="336690">
                <a:tc>
                  <a:txBody>
                    <a:bodyPr/>
                    <a:lstStyle/>
                    <a:p>
                      <a:pPr marL="38100" marR="38100" indent="180340" algn="l">
                        <a:lnSpc>
                          <a:spcPts val="1600"/>
                        </a:lnSpc>
                        <a:spcAft>
                          <a:spcPts val="0"/>
                        </a:spcAft>
                      </a:pPr>
                      <a:r>
                        <a:rPr lang="es-EC" sz="1600">
                          <a:effectLst/>
                        </a:rPr>
                        <a:t>Utilidad Cultura Tributaria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indent="180340" algn="r">
                        <a:lnSpc>
                          <a:spcPts val="1600"/>
                        </a:lnSpc>
                        <a:spcAft>
                          <a:spcPts val="0"/>
                        </a:spcAft>
                      </a:pPr>
                      <a:r>
                        <a:rPr lang="es-EC" sz="1600">
                          <a:effectLst/>
                        </a:rPr>
                        <a:t>,199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60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r>
              <a:tr h="336690">
                <a:tc>
                  <a:txBody>
                    <a:bodyPr/>
                    <a:lstStyle/>
                    <a:p>
                      <a:pPr marL="38100" marR="38100" indent="180340" algn="l">
                        <a:lnSpc>
                          <a:spcPts val="1600"/>
                        </a:lnSpc>
                        <a:spcAft>
                          <a:spcPts val="0"/>
                        </a:spcAft>
                      </a:pPr>
                      <a:r>
                        <a:rPr lang="es-EC" sz="1600">
                          <a:effectLst/>
                        </a:rPr>
                        <a:t>Objetivos Cultura Tributaria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indent="180340" algn="r">
                        <a:lnSpc>
                          <a:spcPts val="1600"/>
                        </a:lnSpc>
                        <a:spcAft>
                          <a:spcPts val="0"/>
                        </a:spcAft>
                      </a:pPr>
                      <a:r>
                        <a:rPr lang="es-EC" sz="1600">
                          <a:effectLst/>
                        </a:rPr>
                        <a:t>,168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60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r>
              <a:tr h="336690">
                <a:tc>
                  <a:txBody>
                    <a:bodyPr/>
                    <a:lstStyle/>
                    <a:p>
                      <a:pPr marL="38100" marR="38100" indent="180340" algn="l">
                        <a:lnSpc>
                          <a:spcPts val="1600"/>
                        </a:lnSpc>
                        <a:spcAft>
                          <a:spcPts val="0"/>
                        </a:spcAft>
                      </a:pPr>
                      <a:r>
                        <a:rPr lang="es-EC" sz="1600">
                          <a:effectLst/>
                        </a:rPr>
                        <a:t>Principios Cultura Tributaria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indent="180340" algn="r">
                        <a:lnSpc>
                          <a:spcPts val="1600"/>
                        </a:lnSpc>
                        <a:spcAft>
                          <a:spcPts val="0"/>
                        </a:spcAft>
                      </a:pPr>
                      <a:r>
                        <a:rPr lang="es-EC" sz="1600" dirty="0">
                          <a:effectLst/>
                        </a:rPr>
                        <a:t>,188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60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r>
              <a:tr h="336690">
                <a:tc>
                  <a:txBody>
                    <a:bodyPr/>
                    <a:lstStyle/>
                    <a:p>
                      <a:pPr marL="38100" marR="38100" indent="180340" algn="l">
                        <a:lnSpc>
                          <a:spcPts val="1600"/>
                        </a:lnSpc>
                        <a:spcAft>
                          <a:spcPts val="0"/>
                        </a:spcAft>
                      </a:pPr>
                      <a:r>
                        <a:rPr lang="es-EC" sz="1600">
                          <a:effectLst/>
                        </a:rPr>
                        <a:t>Causas de evasión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indent="180340" algn="r">
                        <a:lnSpc>
                          <a:spcPts val="1600"/>
                        </a:lnSpc>
                        <a:spcAft>
                          <a:spcPts val="0"/>
                        </a:spcAft>
                      </a:pPr>
                      <a:r>
                        <a:rPr lang="es-EC" sz="1600">
                          <a:effectLst/>
                        </a:rPr>
                        <a:t>,127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60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,018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r>
              <a:tr h="336690">
                <a:tc>
                  <a:txBody>
                    <a:bodyPr/>
                    <a:lstStyle/>
                    <a:p>
                      <a:pPr marL="38100" marR="38100" indent="180340" algn="l">
                        <a:lnSpc>
                          <a:spcPts val="1600"/>
                        </a:lnSpc>
                        <a:spcAft>
                          <a:spcPts val="0"/>
                        </a:spcAft>
                      </a:pPr>
                      <a:r>
                        <a:rPr lang="es-EC" sz="1600" dirty="0">
                          <a:effectLst/>
                        </a:rPr>
                        <a:t>Riesgo de Fraude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indent="180340" algn="r">
                        <a:lnSpc>
                          <a:spcPts val="1600"/>
                        </a:lnSpc>
                        <a:spcAft>
                          <a:spcPts val="0"/>
                        </a:spcAft>
                      </a:pPr>
                      <a:r>
                        <a:rPr lang="es-EC" sz="1600">
                          <a:effectLst/>
                        </a:rPr>
                        <a:t>,194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a:effectLst/>
                        </a:rPr>
                        <a:t>60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indent="180340" algn="r">
                        <a:lnSpc>
                          <a:spcPts val="1600"/>
                        </a:lnSpc>
                        <a:spcAft>
                          <a:spcPts val="0"/>
                        </a:spcAft>
                      </a:pPr>
                      <a:r>
                        <a:rPr lang="es-EC" sz="1600" dirty="0">
                          <a:effectLst/>
                        </a:rPr>
                        <a:t>,000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noFill/>
                  </a:tcPr>
                </a:tc>
              </a:tr>
            </a:tbl>
          </a:graphicData>
        </a:graphic>
      </p:graphicFrame>
      <p:sp>
        <p:nvSpPr>
          <p:cNvPr id="15" name="CuadroTexto 14"/>
          <p:cNvSpPr txBox="1"/>
          <p:nvPr/>
        </p:nvSpPr>
        <p:spPr>
          <a:xfrm>
            <a:off x="4765183" y="1024928"/>
            <a:ext cx="4134118"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C" dirty="0" smtClean="0"/>
              <a:t>CENTRO COMERCIAL NACIONES UNIDAS</a:t>
            </a:r>
          </a:p>
          <a:p>
            <a:pPr algn="ctr"/>
            <a:r>
              <a:rPr lang="es-EC" dirty="0" smtClean="0"/>
              <a:t>CENTRO COMERCIAL IÑAQUITO</a:t>
            </a:r>
          </a:p>
          <a:p>
            <a:pPr algn="ctr"/>
            <a:r>
              <a:rPr lang="es-EC" dirty="0" smtClean="0"/>
              <a:t>CENTRO COMERCIAL CARACOL</a:t>
            </a:r>
            <a:endParaRPr lang="es-EC" dirty="0"/>
          </a:p>
        </p:txBody>
      </p:sp>
    </p:spTree>
    <p:extLst>
      <p:ext uri="{BB962C8B-B14F-4D97-AF65-F5344CB8AC3E}">
        <p14:creationId xmlns:p14="http://schemas.microsoft.com/office/powerpoint/2010/main" val="3235777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98634" y="2846231"/>
            <a:ext cx="4454455" cy="3406463"/>
          </a:xfrm>
          <a:prstGeom prst="rect">
            <a:avLst/>
          </a:prstGeom>
          <a:noFill/>
          <a:ln>
            <a:noFill/>
          </a:ln>
        </p:spPr>
      </p:pic>
      <p:sp>
        <p:nvSpPr>
          <p:cNvPr id="3" name="Marcador de contenido 2"/>
          <p:cNvSpPr>
            <a:spLocks noGrp="1"/>
          </p:cNvSpPr>
          <p:nvPr>
            <p:ph idx="1"/>
          </p:nvPr>
        </p:nvSpPr>
        <p:spPr>
          <a:xfrm>
            <a:off x="574303" y="317649"/>
            <a:ext cx="8157572" cy="619818"/>
          </a:xfrm>
        </p:spPr>
        <p:txBody>
          <a:bodyPr>
            <a:normAutofit/>
          </a:bodyPr>
          <a:lstStyle/>
          <a:p>
            <a:pPr marL="342900" lvl="1" indent="-342900"/>
            <a:r>
              <a:rPr lang="es-EC" sz="2800" dirty="0"/>
              <a:t>Análisis factorial índices de Cultura Tributaria</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a 4"/>
          <p:cNvGraphicFramePr>
            <a:graphicFrameLocks noGrp="1"/>
          </p:cNvGraphicFramePr>
          <p:nvPr>
            <p:extLst>
              <p:ext uri="{D42A27DB-BD31-4B8C-83A1-F6EECF244321}">
                <p14:modId xmlns:p14="http://schemas.microsoft.com/office/powerpoint/2010/main" val="607298713"/>
              </p:ext>
            </p:extLst>
          </p:nvPr>
        </p:nvGraphicFramePr>
        <p:xfrm>
          <a:off x="2335850" y="968320"/>
          <a:ext cx="6821029" cy="1777282"/>
        </p:xfrm>
        <a:graphic>
          <a:graphicData uri="http://schemas.openxmlformats.org/drawingml/2006/table">
            <a:tbl>
              <a:tblPr>
                <a:tableStyleId>{1FECB4D8-DB02-4DC6-A0A2-4F2EBAE1DC90}</a:tableStyleId>
              </a:tblPr>
              <a:tblGrid>
                <a:gridCol w="3352897"/>
                <a:gridCol w="2461001"/>
                <a:gridCol w="1007131"/>
              </a:tblGrid>
              <a:tr h="312552">
                <a:tc gridSpan="3">
                  <a:txBody>
                    <a:bodyPr/>
                    <a:lstStyle/>
                    <a:p>
                      <a:pPr marL="38100" marR="38100" indent="180340" algn="ctr">
                        <a:lnSpc>
                          <a:spcPts val="1600"/>
                        </a:lnSpc>
                        <a:spcAft>
                          <a:spcPts val="0"/>
                        </a:spcAft>
                      </a:pPr>
                      <a:r>
                        <a:rPr lang="es-EC" sz="1400" dirty="0">
                          <a:effectLst/>
                        </a:rPr>
                        <a:t>KMO y prueba de Bartlett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r>
              <a:tr h="419813">
                <a:tc gridSpan="2">
                  <a:txBody>
                    <a:bodyPr/>
                    <a:lstStyle/>
                    <a:p>
                      <a:pPr marL="38100" marR="38100" indent="180340" algn="l">
                        <a:lnSpc>
                          <a:spcPts val="1600"/>
                        </a:lnSpc>
                        <a:spcAft>
                          <a:spcPts val="0"/>
                        </a:spcAft>
                      </a:pPr>
                      <a:r>
                        <a:rPr lang="es-EC" sz="1400" dirty="0">
                          <a:effectLst/>
                        </a:rPr>
                        <a:t>Medida de adecuación </a:t>
                      </a:r>
                      <a:r>
                        <a:rPr lang="es-EC" sz="1400" dirty="0" err="1">
                          <a:effectLst/>
                        </a:rPr>
                        <a:t>muestral</a:t>
                      </a:r>
                      <a:r>
                        <a:rPr lang="es-EC" sz="1400" dirty="0">
                          <a:effectLst/>
                        </a:rPr>
                        <a:t> de </a:t>
                      </a:r>
                      <a:r>
                        <a:rPr lang="es-EC" sz="1400" dirty="0" err="1">
                          <a:effectLst/>
                        </a:rPr>
                        <a:t>Kaiser</a:t>
                      </a:r>
                      <a:r>
                        <a:rPr lang="es-EC" sz="1400" dirty="0">
                          <a:effectLst/>
                        </a:rPr>
                        <a:t>-Meyer-</a:t>
                      </a:r>
                      <a:r>
                        <a:rPr lang="es-EC" sz="1400" dirty="0" err="1">
                          <a:effectLst/>
                        </a:rPr>
                        <a:t>Olkin</a:t>
                      </a:r>
                      <a:r>
                        <a:rPr lang="es-EC" sz="1400" dirty="0">
                          <a:effectLst/>
                        </a:rPr>
                        <a: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indent="180340" algn="r">
                        <a:lnSpc>
                          <a:spcPts val="1600"/>
                        </a:lnSpc>
                        <a:spcAft>
                          <a:spcPts val="0"/>
                        </a:spcAft>
                      </a:pPr>
                      <a:r>
                        <a:rPr lang="es-EC" sz="1400">
                          <a:effectLst/>
                        </a:rPr>
                        <a:t>,497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9813">
                <a:tc rowSpan="3">
                  <a:txBody>
                    <a:bodyPr/>
                    <a:lstStyle/>
                    <a:p>
                      <a:pPr marL="38100" marR="38100" indent="180340" algn="l">
                        <a:lnSpc>
                          <a:spcPts val="1600"/>
                        </a:lnSpc>
                        <a:spcAft>
                          <a:spcPts val="0"/>
                        </a:spcAft>
                      </a:pPr>
                      <a:r>
                        <a:rPr lang="es-EC" sz="1400" dirty="0">
                          <a:effectLst/>
                        </a:rPr>
                        <a:t>Prueba de esfericidad de Bartlett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lvl="0" indent="180340" algn="l">
                        <a:lnSpc>
                          <a:spcPts val="1600"/>
                        </a:lnSpc>
                        <a:spcAft>
                          <a:spcPts val="0"/>
                        </a:spcAft>
                      </a:pPr>
                      <a:r>
                        <a:rPr lang="es-EC" sz="1400" dirty="0">
                          <a:effectLst/>
                        </a:rPr>
                        <a:t>Chi-cuadrado </a:t>
                      </a:r>
                      <a:r>
                        <a:rPr lang="es-EC" sz="1400" dirty="0" smtClean="0">
                          <a:effectLst/>
                        </a:rPr>
                        <a:t>aproximado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1400" dirty="0">
                          <a:effectLst/>
                        </a:rPr>
                        <a:t>96,027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312552">
                <a:tc vMerge="1">
                  <a:txBody>
                    <a:bodyPr/>
                    <a:lstStyle/>
                    <a:p>
                      <a:endParaRPr lang="es-EC"/>
                    </a:p>
                  </a:txBody>
                  <a:tcPr/>
                </a:tc>
                <a:tc>
                  <a:txBody>
                    <a:bodyPr/>
                    <a:lstStyle/>
                    <a:p>
                      <a:pPr marL="38100" marR="38100" indent="180340" algn="l">
                        <a:lnSpc>
                          <a:spcPts val="1600"/>
                        </a:lnSpc>
                        <a:spcAft>
                          <a:spcPts val="0"/>
                        </a:spcAft>
                      </a:pPr>
                      <a:r>
                        <a:rPr lang="es-EC" sz="1400" dirty="0" err="1">
                          <a:effectLst/>
                        </a:rPr>
                        <a:t>gl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1400">
                          <a:effectLst/>
                        </a:rPr>
                        <a:t>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312552">
                <a:tc vMerge="1">
                  <a:txBody>
                    <a:bodyPr/>
                    <a:lstStyle/>
                    <a:p>
                      <a:endParaRPr lang="es-EC"/>
                    </a:p>
                  </a:txBody>
                  <a:tcPr/>
                </a:tc>
                <a:tc>
                  <a:txBody>
                    <a:bodyPr/>
                    <a:lstStyle/>
                    <a:p>
                      <a:pPr marL="38100" marR="38100" indent="180340" algn="l">
                        <a:lnSpc>
                          <a:spcPts val="1600"/>
                        </a:lnSpc>
                        <a:spcAft>
                          <a:spcPts val="0"/>
                        </a:spcAft>
                      </a:pPr>
                      <a:r>
                        <a:rPr lang="es-EC" sz="1400" dirty="0">
                          <a:effectLst/>
                        </a:rPr>
                        <a:t>Sig.</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1400" dirty="0">
                          <a:effectLst/>
                        </a:rPr>
                        <a:t>,000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708480451"/>
              </p:ext>
            </p:extLst>
          </p:nvPr>
        </p:nvGraphicFramePr>
        <p:xfrm>
          <a:off x="4780435" y="3424396"/>
          <a:ext cx="6732223" cy="2456193"/>
        </p:xfrm>
        <a:graphic>
          <a:graphicData uri="http://schemas.openxmlformats.org/drawingml/2006/table">
            <a:tbl>
              <a:tblPr>
                <a:tableStyleId>{22838BEF-8BB2-4498-84A7-C5851F593DF1}</a:tableStyleId>
              </a:tblPr>
              <a:tblGrid>
                <a:gridCol w="1324151"/>
                <a:gridCol w="716726"/>
                <a:gridCol w="973518"/>
                <a:gridCol w="972754"/>
                <a:gridCol w="869756"/>
                <a:gridCol w="937659"/>
                <a:gridCol w="937659"/>
              </a:tblGrid>
              <a:tr h="329732">
                <a:tc rowSpan="2">
                  <a:txBody>
                    <a:bodyPr/>
                    <a:lstStyle/>
                    <a:p>
                      <a:pPr marL="38100" marR="38100" indent="180340" algn="l">
                        <a:lnSpc>
                          <a:spcPts val="1600"/>
                        </a:lnSpc>
                        <a:spcAft>
                          <a:spcPts val="0"/>
                        </a:spcAft>
                      </a:pPr>
                      <a:r>
                        <a:rPr lang="es-EC" sz="1400" dirty="0">
                          <a:effectLst/>
                        </a:rPr>
                        <a:t>Componente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gridSpan="3">
                  <a:txBody>
                    <a:bodyPr/>
                    <a:lstStyle/>
                    <a:p>
                      <a:pPr marL="38100" marR="38100" indent="180340" algn="ctr">
                        <a:lnSpc>
                          <a:spcPts val="1600"/>
                        </a:lnSpc>
                        <a:spcAft>
                          <a:spcPts val="0"/>
                        </a:spcAft>
                      </a:pPr>
                      <a:r>
                        <a:rPr lang="es-EC" sz="1400">
                          <a:effectLst/>
                        </a:rPr>
                        <a:t>Autovalores iniciales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gridSpan="3">
                  <a:txBody>
                    <a:bodyPr/>
                    <a:lstStyle/>
                    <a:p>
                      <a:pPr marL="38100" marR="38100" indent="180340" algn="ctr">
                        <a:lnSpc>
                          <a:spcPts val="1600"/>
                        </a:lnSpc>
                        <a:spcAft>
                          <a:spcPts val="0"/>
                        </a:spcAft>
                      </a:pPr>
                      <a:r>
                        <a:rPr lang="es-EC" sz="1400">
                          <a:effectLst/>
                        </a:rPr>
                        <a:t>Sumas de extracción de cargas al cuadrado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r>
              <a:tr h="985795">
                <a:tc vMerge="1">
                  <a:txBody>
                    <a:bodyPr/>
                    <a:lstStyle/>
                    <a:p>
                      <a:endParaRPr lang="es-EC"/>
                    </a:p>
                  </a:txBody>
                  <a:tcPr/>
                </a:tc>
                <a:tc>
                  <a:txBody>
                    <a:bodyPr/>
                    <a:lstStyle/>
                    <a:p>
                      <a:pPr indent="180340" algn="ctr">
                        <a:lnSpc>
                          <a:spcPct val="200000"/>
                        </a:lnSpc>
                        <a:spcAft>
                          <a:spcPts val="0"/>
                        </a:spcAft>
                      </a:pPr>
                      <a:r>
                        <a:rPr lang="es-EC" sz="1400" dirty="0">
                          <a:effectLst/>
                        </a:rPr>
                        <a:t>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de varianza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acumulado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varianza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acumulado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317208">
                <a:tc>
                  <a:txBody>
                    <a:bodyPr/>
                    <a:lstStyle/>
                    <a:p>
                      <a:pPr marR="38100" indent="180340" algn="l">
                        <a:lnSpc>
                          <a:spcPts val="16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dirty="0">
                          <a:effectLst/>
                        </a:rPr>
                        <a:t>1,384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38100" indent="180340" algn="r">
                        <a:lnSpc>
                          <a:spcPts val="1600"/>
                        </a:lnSpc>
                        <a:spcAft>
                          <a:spcPts val="0"/>
                        </a:spcAft>
                      </a:pPr>
                      <a:r>
                        <a:rPr lang="es-EC" sz="1400" dirty="0">
                          <a:effectLst/>
                        </a:rPr>
                        <a:t>46,149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dirty="0">
                          <a:effectLst/>
                        </a:rPr>
                        <a:t>46,149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a:effectLst/>
                        </a:rPr>
                        <a:t>1,384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a:effectLst/>
                        </a:rPr>
                        <a:t>46,149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a:effectLst/>
                        </a:rPr>
                        <a:t>46,149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320070">
                <a:tc>
                  <a:txBody>
                    <a:bodyPr/>
                    <a:lstStyle/>
                    <a:p>
                      <a:pPr marR="38100" indent="180340" algn="l">
                        <a:lnSpc>
                          <a:spcPts val="16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a:effectLst/>
                        </a:rPr>
                        <a:t>1,198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38100" indent="180340" algn="r">
                        <a:lnSpc>
                          <a:spcPts val="1600"/>
                        </a:lnSpc>
                        <a:spcAft>
                          <a:spcPts val="0"/>
                        </a:spcAft>
                      </a:pPr>
                      <a:r>
                        <a:rPr lang="es-EC" sz="1400" dirty="0">
                          <a:effectLst/>
                        </a:rPr>
                        <a:t>39,942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a:effectLst/>
                        </a:rPr>
                        <a:t>86,091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38100" indent="180340" algn="r">
                        <a:lnSpc>
                          <a:spcPts val="1600"/>
                        </a:lnSpc>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38100" indent="180340" algn="r">
                        <a:lnSpc>
                          <a:spcPts val="1600"/>
                        </a:lnSpc>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55507">
                <a:tc>
                  <a:txBody>
                    <a:bodyPr/>
                    <a:lstStyle/>
                    <a:p>
                      <a:pPr marR="38100" indent="180340" algn="l">
                        <a:lnSpc>
                          <a:spcPts val="1600"/>
                        </a:lnSpc>
                        <a:spcAft>
                          <a:spcPts val="0"/>
                        </a:spcAft>
                      </a:pPr>
                      <a:r>
                        <a:rPr lang="es-EC" sz="14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dirty="0">
                          <a:effectLst/>
                        </a:rPr>
                        <a:t>0,417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38100" indent="180340" algn="r">
                        <a:lnSpc>
                          <a:spcPts val="1600"/>
                        </a:lnSpc>
                        <a:spcAft>
                          <a:spcPts val="0"/>
                        </a:spcAft>
                      </a:pPr>
                      <a:r>
                        <a:rPr lang="es-EC" sz="1400">
                          <a:effectLst/>
                        </a:rPr>
                        <a:t>13,909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indent="180340" algn="r">
                        <a:lnSpc>
                          <a:spcPts val="1600"/>
                        </a:lnSpc>
                        <a:spcAft>
                          <a:spcPts val="0"/>
                        </a:spcAft>
                      </a:pPr>
                      <a:r>
                        <a:rPr lang="es-EC" sz="1400">
                          <a:effectLst/>
                        </a:rPr>
                        <a:t>100,000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r">
                        <a:lnSpc>
                          <a:spcPct val="200000"/>
                        </a:lnSpc>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r">
                        <a:lnSpc>
                          <a:spcPct val="2000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2" name="CuadroTexto 1"/>
          <p:cNvSpPr txBox="1"/>
          <p:nvPr/>
        </p:nvSpPr>
        <p:spPr>
          <a:xfrm>
            <a:off x="6774287" y="2975020"/>
            <a:ext cx="3078051" cy="369332"/>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smtClean="0"/>
              <a:t>VARIANZA TOTAL EXPLICADA</a:t>
            </a:r>
            <a:endParaRPr lang="es-EC" dirty="0"/>
          </a:p>
        </p:txBody>
      </p:sp>
    </p:spTree>
    <p:extLst>
      <p:ext uri="{BB962C8B-B14F-4D97-AF65-F5344CB8AC3E}">
        <p14:creationId xmlns:p14="http://schemas.microsoft.com/office/powerpoint/2010/main" val="131974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arcador de contenido 2"/>
          <p:cNvSpPr txBox="1">
            <a:spLocks/>
          </p:cNvSpPr>
          <p:nvPr/>
        </p:nvSpPr>
        <p:spPr>
          <a:xfrm>
            <a:off x="574303" y="317649"/>
            <a:ext cx="8157572" cy="6198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1" indent="-342900"/>
            <a:r>
              <a:rPr lang="es-EC" sz="2800" dirty="0" smtClean="0"/>
              <a:t>Análisis factorial índices de Riesgo de Fraude</a:t>
            </a:r>
            <a:endParaRPr lang="es-EC" sz="2800" dirty="0"/>
          </a:p>
        </p:txBody>
      </p:sp>
      <p:graphicFrame>
        <p:nvGraphicFramePr>
          <p:cNvPr id="7" name="Tabla 6"/>
          <p:cNvGraphicFramePr>
            <a:graphicFrameLocks noGrp="1"/>
          </p:cNvGraphicFramePr>
          <p:nvPr>
            <p:extLst>
              <p:ext uri="{D42A27DB-BD31-4B8C-83A1-F6EECF244321}">
                <p14:modId xmlns:p14="http://schemas.microsoft.com/office/powerpoint/2010/main" val="4070350238"/>
              </p:ext>
            </p:extLst>
          </p:nvPr>
        </p:nvGraphicFramePr>
        <p:xfrm>
          <a:off x="2335850" y="968320"/>
          <a:ext cx="6821029" cy="1777282"/>
        </p:xfrm>
        <a:graphic>
          <a:graphicData uri="http://schemas.openxmlformats.org/drawingml/2006/table">
            <a:tbl>
              <a:tblPr>
                <a:tableStyleId>{1FECB4D8-DB02-4DC6-A0A2-4F2EBAE1DC90}</a:tableStyleId>
              </a:tblPr>
              <a:tblGrid>
                <a:gridCol w="3352897"/>
                <a:gridCol w="2461001"/>
                <a:gridCol w="1007131"/>
              </a:tblGrid>
              <a:tr h="312552">
                <a:tc gridSpan="3">
                  <a:txBody>
                    <a:bodyPr/>
                    <a:lstStyle/>
                    <a:p>
                      <a:pPr marL="38100" marR="38100" indent="180340" algn="ctr">
                        <a:lnSpc>
                          <a:spcPts val="1600"/>
                        </a:lnSpc>
                        <a:spcAft>
                          <a:spcPts val="0"/>
                        </a:spcAft>
                      </a:pPr>
                      <a:r>
                        <a:rPr lang="es-EC" sz="1400" dirty="0">
                          <a:effectLst/>
                        </a:rPr>
                        <a:t>KMO y prueba de Bartlett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r>
              <a:tr h="419813">
                <a:tc gridSpan="2">
                  <a:txBody>
                    <a:bodyPr/>
                    <a:lstStyle/>
                    <a:p>
                      <a:pPr marL="38100" marR="38100" indent="180340" algn="l">
                        <a:lnSpc>
                          <a:spcPts val="1600"/>
                        </a:lnSpc>
                        <a:spcAft>
                          <a:spcPts val="0"/>
                        </a:spcAft>
                      </a:pPr>
                      <a:r>
                        <a:rPr lang="es-EC" sz="1400" dirty="0">
                          <a:effectLst/>
                        </a:rPr>
                        <a:t>Medida de adecuación </a:t>
                      </a:r>
                      <a:r>
                        <a:rPr lang="es-EC" sz="1400" dirty="0" err="1">
                          <a:effectLst/>
                        </a:rPr>
                        <a:t>muestral</a:t>
                      </a:r>
                      <a:r>
                        <a:rPr lang="es-EC" sz="1400" dirty="0">
                          <a:effectLst/>
                        </a:rPr>
                        <a:t> de </a:t>
                      </a:r>
                      <a:r>
                        <a:rPr lang="es-EC" sz="1400" dirty="0" err="1">
                          <a:effectLst/>
                        </a:rPr>
                        <a:t>Kaiser</a:t>
                      </a:r>
                      <a:r>
                        <a:rPr lang="es-EC" sz="1400" dirty="0">
                          <a:effectLst/>
                        </a:rPr>
                        <a:t>-Meyer-</a:t>
                      </a:r>
                      <a:r>
                        <a:rPr lang="es-EC" sz="1400" dirty="0" err="1">
                          <a:effectLst/>
                        </a:rPr>
                        <a:t>Olkin</a:t>
                      </a:r>
                      <a:r>
                        <a:rPr lang="es-EC" sz="1400" dirty="0">
                          <a:effectLst/>
                        </a:rPr>
                        <a: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indent="180340" algn="r">
                        <a:lnSpc>
                          <a:spcPts val="1600"/>
                        </a:lnSpc>
                        <a:spcAft>
                          <a:spcPts val="0"/>
                        </a:spcAft>
                      </a:pPr>
                      <a:r>
                        <a:rPr lang="es-EC" sz="1400" dirty="0" smtClean="0">
                          <a:effectLst/>
                        </a:rPr>
                        <a:t>,500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9813">
                <a:tc rowSpan="3">
                  <a:txBody>
                    <a:bodyPr/>
                    <a:lstStyle/>
                    <a:p>
                      <a:pPr marL="38100" marR="38100" indent="180340" algn="l">
                        <a:lnSpc>
                          <a:spcPts val="1600"/>
                        </a:lnSpc>
                        <a:spcAft>
                          <a:spcPts val="0"/>
                        </a:spcAft>
                      </a:pPr>
                      <a:r>
                        <a:rPr lang="es-EC" sz="1400" dirty="0">
                          <a:effectLst/>
                        </a:rPr>
                        <a:t>Prueba de esfericidad de Bartlett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lvl="0" indent="180340" algn="l">
                        <a:lnSpc>
                          <a:spcPts val="1600"/>
                        </a:lnSpc>
                        <a:spcAft>
                          <a:spcPts val="0"/>
                        </a:spcAft>
                      </a:pPr>
                      <a:r>
                        <a:rPr lang="es-EC" sz="1400" dirty="0">
                          <a:effectLst/>
                        </a:rPr>
                        <a:t>Chi-cuadrado </a:t>
                      </a:r>
                      <a:r>
                        <a:rPr lang="es-EC" sz="1400" dirty="0" smtClean="0">
                          <a:effectLst/>
                        </a:rPr>
                        <a:t>aproximado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1400" dirty="0" smtClean="0">
                          <a:effectLst/>
                        </a:rPr>
                        <a:t>72,427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312552">
                <a:tc vMerge="1">
                  <a:txBody>
                    <a:bodyPr/>
                    <a:lstStyle/>
                    <a:p>
                      <a:endParaRPr lang="es-EC"/>
                    </a:p>
                  </a:txBody>
                  <a:tcPr/>
                </a:tc>
                <a:tc>
                  <a:txBody>
                    <a:bodyPr/>
                    <a:lstStyle/>
                    <a:p>
                      <a:pPr marL="38100" marR="38100" indent="180340" algn="l">
                        <a:lnSpc>
                          <a:spcPts val="1600"/>
                        </a:lnSpc>
                        <a:spcAft>
                          <a:spcPts val="0"/>
                        </a:spcAft>
                      </a:pPr>
                      <a:r>
                        <a:rPr lang="es-EC" sz="1400" dirty="0" err="1">
                          <a:effectLst/>
                        </a:rPr>
                        <a:t>gl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1400" dirty="0" smtClean="0">
                          <a:effectLst/>
                        </a:rPr>
                        <a:t>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312552">
                <a:tc vMerge="1">
                  <a:txBody>
                    <a:bodyPr/>
                    <a:lstStyle/>
                    <a:p>
                      <a:endParaRPr lang="es-EC"/>
                    </a:p>
                  </a:txBody>
                  <a:tcPr/>
                </a:tc>
                <a:tc>
                  <a:txBody>
                    <a:bodyPr/>
                    <a:lstStyle/>
                    <a:p>
                      <a:pPr marL="38100" marR="38100" indent="180340" algn="l">
                        <a:lnSpc>
                          <a:spcPts val="1600"/>
                        </a:lnSpc>
                        <a:spcAft>
                          <a:spcPts val="0"/>
                        </a:spcAft>
                      </a:pPr>
                      <a:r>
                        <a:rPr lang="es-EC" sz="1400" dirty="0">
                          <a:effectLst/>
                        </a:rPr>
                        <a:t>Sig.</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1400" dirty="0">
                          <a:effectLst/>
                        </a:rPr>
                        <a:t>,</a:t>
                      </a:r>
                      <a:r>
                        <a:rPr lang="es-EC" sz="1400" dirty="0" smtClean="0">
                          <a:effectLst/>
                        </a:rPr>
                        <a:t>030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9" name="Imagen 8"/>
          <p:cNvPicPr/>
          <p:nvPr/>
        </p:nvPicPr>
        <p:blipFill rotWithShape="1">
          <a:blip r:embed="rId3">
            <a:extLst>
              <a:ext uri="{28A0092B-C50C-407E-A947-70E740481C1C}">
                <a14:useLocalDpi xmlns:a14="http://schemas.microsoft.com/office/drawing/2010/main" val="0"/>
              </a:ext>
            </a:extLst>
          </a:blip>
          <a:srcRect l="1798" t="2517" r="1" b="1658"/>
          <a:stretch/>
        </p:blipFill>
        <p:spPr bwMode="auto">
          <a:xfrm>
            <a:off x="386366" y="2846232"/>
            <a:ext cx="4353059" cy="3721994"/>
          </a:xfrm>
          <a:prstGeom prst="rect">
            <a:avLst/>
          </a:prstGeom>
          <a:noFill/>
          <a:ln>
            <a:noFill/>
          </a:ln>
        </p:spPr>
      </p:pic>
      <p:graphicFrame>
        <p:nvGraphicFramePr>
          <p:cNvPr id="10" name="Tabla 9"/>
          <p:cNvGraphicFramePr>
            <a:graphicFrameLocks noGrp="1"/>
          </p:cNvGraphicFramePr>
          <p:nvPr>
            <p:extLst>
              <p:ext uri="{D42A27DB-BD31-4B8C-83A1-F6EECF244321}">
                <p14:modId xmlns:p14="http://schemas.microsoft.com/office/powerpoint/2010/main" val="3594190271"/>
              </p:ext>
            </p:extLst>
          </p:nvPr>
        </p:nvGraphicFramePr>
        <p:xfrm>
          <a:off x="4922102" y="4055460"/>
          <a:ext cx="6732223" cy="2029473"/>
        </p:xfrm>
        <a:graphic>
          <a:graphicData uri="http://schemas.openxmlformats.org/drawingml/2006/table">
            <a:tbl>
              <a:tblPr>
                <a:tableStyleId>{22838BEF-8BB2-4498-84A7-C5851F593DF1}</a:tableStyleId>
              </a:tblPr>
              <a:tblGrid>
                <a:gridCol w="1362788"/>
                <a:gridCol w="678089"/>
                <a:gridCol w="973518"/>
                <a:gridCol w="972754"/>
                <a:gridCol w="869756"/>
                <a:gridCol w="937659"/>
                <a:gridCol w="937659"/>
              </a:tblGrid>
              <a:tr h="329732">
                <a:tc rowSpan="2">
                  <a:txBody>
                    <a:bodyPr/>
                    <a:lstStyle/>
                    <a:p>
                      <a:pPr marL="38100" marR="38100" indent="180340" algn="l">
                        <a:lnSpc>
                          <a:spcPts val="1600"/>
                        </a:lnSpc>
                        <a:spcAft>
                          <a:spcPts val="0"/>
                        </a:spcAft>
                      </a:pPr>
                      <a:r>
                        <a:rPr lang="es-EC" sz="1400" dirty="0">
                          <a:effectLst/>
                        </a:rPr>
                        <a:t>Componente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gridSpan="3">
                  <a:txBody>
                    <a:bodyPr/>
                    <a:lstStyle/>
                    <a:p>
                      <a:pPr marL="38100" marR="38100" indent="180340" algn="ctr">
                        <a:lnSpc>
                          <a:spcPts val="1600"/>
                        </a:lnSpc>
                        <a:spcAft>
                          <a:spcPts val="0"/>
                        </a:spcAft>
                      </a:pPr>
                      <a:r>
                        <a:rPr lang="es-EC" sz="1400">
                          <a:effectLst/>
                        </a:rPr>
                        <a:t>Autovalores iniciales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gridSpan="3">
                  <a:txBody>
                    <a:bodyPr/>
                    <a:lstStyle/>
                    <a:p>
                      <a:pPr marL="38100" marR="38100" indent="180340" algn="ctr">
                        <a:lnSpc>
                          <a:spcPts val="1600"/>
                        </a:lnSpc>
                        <a:spcAft>
                          <a:spcPts val="0"/>
                        </a:spcAft>
                      </a:pPr>
                      <a:r>
                        <a:rPr lang="es-EC" sz="1400">
                          <a:effectLst/>
                        </a:rPr>
                        <a:t>Sumas de extracción de cargas al cuadrado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r>
              <a:tr h="985795">
                <a:tc vMerge="1">
                  <a:txBody>
                    <a:bodyPr/>
                    <a:lstStyle/>
                    <a:p>
                      <a:endParaRPr lang="es-EC"/>
                    </a:p>
                  </a:txBody>
                  <a:tcPr/>
                </a:tc>
                <a:tc>
                  <a:txBody>
                    <a:bodyPr/>
                    <a:lstStyle/>
                    <a:p>
                      <a:pPr indent="180340" algn="ctr">
                        <a:lnSpc>
                          <a:spcPct val="200000"/>
                        </a:lnSpc>
                        <a:spcAft>
                          <a:spcPts val="0"/>
                        </a:spcAft>
                      </a:pPr>
                      <a:r>
                        <a:rPr lang="es-EC" sz="1400" dirty="0">
                          <a:effectLst/>
                        </a:rPr>
                        <a:t>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de varianza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acumulado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varianza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indent="180340" algn="ctr">
                        <a:lnSpc>
                          <a:spcPct val="200000"/>
                        </a:lnSpc>
                        <a:spcAft>
                          <a:spcPts val="0"/>
                        </a:spcAft>
                      </a:pPr>
                      <a:r>
                        <a:rPr lang="es-EC" sz="1400" dirty="0">
                          <a:effectLst/>
                        </a:rPr>
                        <a:t>% acumulado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317208">
                <a:tc>
                  <a:txBody>
                    <a:bodyPr/>
                    <a:lstStyle/>
                    <a:p>
                      <a:pPr marR="38100" indent="180340" algn="l">
                        <a:lnSpc>
                          <a:spcPts val="16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8100" indent="180340" algn="r" defTabSz="457200" rtl="0" eaLnBrk="1" latinLnBrk="0" hangingPunct="1">
                        <a:lnSpc>
                          <a:spcPts val="1600"/>
                        </a:lnSpc>
                        <a:spcAft>
                          <a:spcPts val="0"/>
                        </a:spcAft>
                      </a:pPr>
                      <a:r>
                        <a:rPr lang="es-EC" sz="1400" kern="1200" dirty="0">
                          <a:solidFill>
                            <a:schemeClr val="dk1"/>
                          </a:solidFill>
                          <a:effectLst/>
                          <a:latin typeface="+mn-lt"/>
                          <a:ea typeface="+mn-ea"/>
                          <a:cs typeface="+mn-cs"/>
                        </a:rPr>
                        <a:t>1,272</a:t>
                      </a:r>
                    </a:p>
                  </a:txBody>
                  <a:tcPr marL="0" marR="0" marT="0" marB="0"/>
                </a:tc>
                <a:tc>
                  <a:txBody>
                    <a:bodyPr/>
                    <a:lstStyle/>
                    <a:p>
                      <a:pPr marL="0" marR="38100" indent="180340" algn="r" defTabSz="457200" rtl="0" eaLnBrk="1" latinLnBrk="0" hangingPunct="1">
                        <a:lnSpc>
                          <a:spcPts val="1600"/>
                        </a:lnSpc>
                        <a:spcAft>
                          <a:spcPts val="0"/>
                        </a:spcAft>
                      </a:pPr>
                      <a:r>
                        <a:rPr lang="es-EC" sz="1400" kern="1200" dirty="0">
                          <a:solidFill>
                            <a:schemeClr val="dk1"/>
                          </a:solidFill>
                          <a:effectLst/>
                          <a:latin typeface="+mn-lt"/>
                          <a:ea typeface="+mn-ea"/>
                          <a:cs typeface="+mn-cs"/>
                        </a:rPr>
                        <a:t>63,604</a:t>
                      </a:r>
                    </a:p>
                  </a:txBody>
                  <a:tcPr marL="0" marR="0" marT="0" marB="0"/>
                </a:tc>
                <a:tc>
                  <a:txBody>
                    <a:bodyPr/>
                    <a:lstStyle/>
                    <a:p>
                      <a:pPr marL="0" marR="38100" indent="180340" algn="r" defTabSz="457200" rtl="0" eaLnBrk="1" latinLnBrk="0" hangingPunct="1">
                        <a:lnSpc>
                          <a:spcPts val="1600"/>
                        </a:lnSpc>
                        <a:spcAft>
                          <a:spcPts val="0"/>
                        </a:spcAft>
                      </a:pPr>
                      <a:r>
                        <a:rPr lang="es-EC" sz="1400" kern="1200">
                          <a:solidFill>
                            <a:schemeClr val="dk1"/>
                          </a:solidFill>
                          <a:effectLst/>
                          <a:latin typeface="+mn-lt"/>
                          <a:ea typeface="+mn-ea"/>
                          <a:cs typeface="+mn-cs"/>
                        </a:rPr>
                        <a:t>63,604</a:t>
                      </a:r>
                    </a:p>
                  </a:txBody>
                  <a:tcPr marL="0" marR="0" marT="0" marB="0"/>
                </a:tc>
                <a:tc>
                  <a:txBody>
                    <a:bodyPr/>
                    <a:lstStyle/>
                    <a:p>
                      <a:pPr marL="0" marR="38100" indent="180340" algn="r" defTabSz="457200" rtl="0" eaLnBrk="1" latinLnBrk="0" hangingPunct="1">
                        <a:lnSpc>
                          <a:spcPts val="1600"/>
                        </a:lnSpc>
                        <a:spcAft>
                          <a:spcPts val="0"/>
                        </a:spcAft>
                      </a:pPr>
                      <a:r>
                        <a:rPr lang="es-EC" sz="1400" kern="1200" dirty="0">
                          <a:solidFill>
                            <a:schemeClr val="dk1"/>
                          </a:solidFill>
                          <a:effectLst/>
                          <a:latin typeface="+mn-lt"/>
                          <a:ea typeface="+mn-ea"/>
                          <a:cs typeface="+mn-cs"/>
                        </a:rPr>
                        <a:t>1,272</a:t>
                      </a:r>
                    </a:p>
                  </a:txBody>
                  <a:tcPr marL="0" marR="0" marT="0" marB="0"/>
                </a:tc>
                <a:tc>
                  <a:txBody>
                    <a:bodyPr/>
                    <a:lstStyle/>
                    <a:p>
                      <a:pPr marL="0" marR="38100" indent="180340" algn="r" defTabSz="457200" rtl="0" eaLnBrk="1" latinLnBrk="0" hangingPunct="1">
                        <a:lnSpc>
                          <a:spcPts val="1600"/>
                        </a:lnSpc>
                        <a:spcAft>
                          <a:spcPts val="0"/>
                        </a:spcAft>
                      </a:pPr>
                      <a:r>
                        <a:rPr lang="es-EC" sz="1400" kern="1200" dirty="0">
                          <a:solidFill>
                            <a:schemeClr val="dk1"/>
                          </a:solidFill>
                          <a:effectLst/>
                          <a:latin typeface="+mn-lt"/>
                          <a:ea typeface="+mn-ea"/>
                          <a:cs typeface="+mn-cs"/>
                        </a:rPr>
                        <a:t>63,604</a:t>
                      </a:r>
                    </a:p>
                  </a:txBody>
                  <a:tcPr marL="0" marR="0" marT="0" marB="0"/>
                </a:tc>
                <a:tc>
                  <a:txBody>
                    <a:bodyPr/>
                    <a:lstStyle/>
                    <a:p>
                      <a:pPr marL="0" marR="38100" indent="180340" algn="r" defTabSz="457200" rtl="0" eaLnBrk="1" latinLnBrk="0" hangingPunct="1">
                        <a:lnSpc>
                          <a:spcPts val="1600"/>
                        </a:lnSpc>
                        <a:spcAft>
                          <a:spcPts val="0"/>
                        </a:spcAft>
                      </a:pPr>
                      <a:r>
                        <a:rPr lang="es-EC" sz="1400" kern="1200" dirty="0">
                          <a:solidFill>
                            <a:schemeClr val="dk1"/>
                          </a:solidFill>
                          <a:effectLst/>
                          <a:latin typeface="+mn-lt"/>
                          <a:ea typeface="+mn-ea"/>
                          <a:cs typeface="+mn-cs"/>
                        </a:rPr>
                        <a:t>63,604</a:t>
                      </a:r>
                    </a:p>
                  </a:txBody>
                  <a:tcPr marL="0" marR="0" marT="0" marB="0"/>
                </a:tc>
              </a:tr>
              <a:tr h="320070">
                <a:tc>
                  <a:txBody>
                    <a:bodyPr/>
                    <a:lstStyle/>
                    <a:p>
                      <a:pPr marR="38100" indent="180340" algn="l">
                        <a:lnSpc>
                          <a:spcPts val="16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8100" indent="180340" algn="r" defTabSz="457200" rtl="0" eaLnBrk="1" latinLnBrk="0" hangingPunct="1">
                        <a:lnSpc>
                          <a:spcPts val="1600"/>
                        </a:lnSpc>
                        <a:spcAft>
                          <a:spcPts val="0"/>
                        </a:spcAft>
                      </a:pPr>
                      <a:r>
                        <a:rPr lang="es-EC" sz="1400" kern="1200" dirty="0" smtClean="0">
                          <a:solidFill>
                            <a:schemeClr val="dk1"/>
                          </a:solidFill>
                          <a:effectLst/>
                          <a:latin typeface="+mn-lt"/>
                          <a:ea typeface="+mn-ea"/>
                          <a:cs typeface="+mn-cs"/>
                        </a:rPr>
                        <a:t>0,728</a:t>
                      </a:r>
                      <a:endParaRPr lang="es-EC" sz="1400" kern="1200" dirty="0">
                        <a:solidFill>
                          <a:schemeClr val="dk1"/>
                        </a:solidFill>
                        <a:effectLst/>
                        <a:latin typeface="+mn-lt"/>
                        <a:ea typeface="+mn-ea"/>
                        <a:cs typeface="+mn-cs"/>
                      </a:endParaRPr>
                    </a:p>
                  </a:txBody>
                  <a:tcPr marL="0" marR="0" marT="0" marB="0"/>
                </a:tc>
                <a:tc>
                  <a:txBody>
                    <a:bodyPr/>
                    <a:lstStyle/>
                    <a:p>
                      <a:pPr marL="0" marR="38100" indent="180340" algn="r" defTabSz="457200" rtl="0" eaLnBrk="1" latinLnBrk="0" hangingPunct="1">
                        <a:lnSpc>
                          <a:spcPts val="1600"/>
                        </a:lnSpc>
                        <a:spcAft>
                          <a:spcPts val="0"/>
                        </a:spcAft>
                      </a:pPr>
                      <a:r>
                        <a:rPr lang="es-EC" sz="1400" kern="1200" dirty="0">
                          <a:solidFill>
                            <a:schemeClr val="dk1"/>
                          </a:solidFill>
                          <a:effectLst/>
                          <a:latin typeface="+mn-lt"/>
                          <a:ea typeface="+mn-ea"/>
                          <a:cs typeface="+mn-cs"/>
                        </a:rPr>
                        <a:t>36,396</a:t>
                      </a:r>
                    </a:p>
                  </a:txBody>
                  <a:tcPr marL="0" marR="0" marT="0" marB="0"/>
                </a:tc>
                <a:tc>
                  <a:txBody>
                    <a:bodyPr/>
                    <a:lstStyle/>
                    <a:p>
                      <a:pPr marL="0" marR="38100" indent="180340" algn="r" defTabSz="457200" rtl="0" eaLnBrk="1" latinLnBrk="0" hangingPunct="1">
                        <a:lnSpc>
                          <a:spcPts val="1600"/>
                        </a:lnSpc>
                        <a:spcAft>
                          <a:spcPts val="0"/>
                        </a:spcAft>
                      </a:pPr>
                      <a:r>
                        <a:rPr lang="es-EC" sz="1400" kern="1200" dirty="0">
                          <a:solidFill>
                            <a:schemeClr val="dk1"/>
                          </a:solidFill>
                          <a:effectLst/>
                          <a:latin typeface="+mn-lt"/>
                          <a:ea typeface="+mn-ea"/>
                          <a:cs typeface="+mn-cs"/>
                        </a:rPr>
                        <a:t>100,000</a:t>
                      </a:r>
                    </a:p>
                  </a:txBody>
                  <a:tcPr marL="0" marR="0" marT="0" marB="0"/>
                </a:tc>
                <a:tc>
                  <a:txBody>
                    <a:bodyPr/>
                    <a:lstStyle/>
                    <a:p>
                      <a:pPr marR="38100" indent="180340" algn="r">
                        <a:lnSpc>
                          <a:spcPts val="16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38100" indent="180340" algn="r">
                        <a:lnSpc>
                          <a:spcPts val="16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38100" indent="180340" algn="r">
                        <a:lnSpc>
                          <a:spcPts val="16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8" name="CuadroTexto 7"/>
          <p:cNvSpPr txBox="1"/>
          <p:nvPr/>
        </p:nvSpPr>
        <p:spPr>
          <a:xfrm>
            <a:off x="6632620" y="3464417"/>
            <a:ext cx="3078051" cy="369332"/>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smtClean="0"/>
              <a:t>VARIANZA TOTAL EXPLICADA</a:t>
            </a:r>
            <a:endParaRPr lang="es-EC" dirty="0"/>
          </a:p>
        </p:txBody>
      </p:sp>
    </p:spTree>
    <p:extLst>
      <p:ext uri="{BB962C8B-B14F-4D97-AF65-F5344CB8AC3E}">
        <p14:creationId xmlns:p14="http://schemas.microsoft.com/office/powerpoint/2010/main" val="1959314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arcador de contenido 2"/>
          <p:cNvSpPr txBox="1">
            <a:spLocks/>
          </p:cNvSpPr>
          <p:nvPr/>
        </p:nvSpPr>
        <p:spPr>
          <a:xfrm>
            <a:off x="574303" y="317649"/>
            <a:ext cx="8157572" cy="6198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1" indent="-342900"/>
            <a:r>
              <a:rPr lang="es-EC" sz="2800" dirty="0" smtClean="0"/>
              <a:t>Análisis </a:t>
            </a:r>
            <a:r>
              <a:rPr lang="es-EC" sz="2800" dirty="0"/>
              <a:t>de regresión lineal</a:t>
            </a:r>
          </a:p>
        </p:txBody>
      </p:sp>
      <p:graphicFrame>
        <p:nvGraphicFramePr>
          <p:cNvPr id="6" name="Tabla 5"/>
          <p:cNvGraphicFramePr>
            <a:graphicFrameLocks noGrp="1"/>
          </p:cNvGraphicFramePr>
          <p:nvPr>
            <p:extLst>
              <p:ext uri="{D42A27DB-BD31-4B8C-83A1-F6EECF244321}">
                <p14:modId xmlns:p14="http://schemas.microsoft.com/office/powerpoint/2010/main" val="4273793070"/>
              </p:ext>
            </p:extLst>
          </p:nvPr>
        </p:nvGraphicFramePr>
        <p:xfrm>
          <a:off x="1774100" y="1060873"/>
          <a:ext cx="5962917" cy="2438400"/>
        </p:xfrm>
        <a:graphic>
          <a:graphicData uri="http://schemas.openxmlformats.org/drawingml/2006/table">
            <a:tbl>
              <a:tblPr firstRow="1" firstCol="1" bandRow="1">
                <a:tableStyleId>{8A107856-5554-42FB-B03E-39F5DBC370BA}</a:tableStyleId>
              </a:tblPr>
              <a:tblGrid>
                <a:gridCol w="4468968"/>
                <a:gridCol w="1493949"/>
              </a:tblGrid>
              <a:tr h="435306">
                <a:tc>
                  <a:txBody>
                    <a:bodyPr/>
                    <a:lstStyle/>
                    <a:p>
                      <a:pPr indent="180340" algn="l">
                        <a:lnSpc>
                          <a:spcPct val="200000"/>
                        </a:lnSpc>
                        <a:spcAft>
                          <a:spcPts val="0"/>
                        </a:spcAft>
                      </a:pPr>
                      <a:r>
                        <a:rPr lang="es-EC" sz="1600" b="0" dirty="0">
                          <a:effectLst/>
                        </a:rPr>
                        <a:t>Coeficiente de correlación múltiple</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200000"/>
                        </a:lnSpc>
                        <a:spcAft>
                          <a:spcPts val="0"/>
                        </a:spcAft>
                      </a:pPr>
                      <a:r>
                        <a:rPr lang="es-EC" sz="1600" b="0">
                          <a:effectLst/>
                        </a:rPr>
                        <a:t>0,413360793</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435306">
                <a:tc>
                  <a:txBody>
                    <a:bodyPr/>
                    <a:lstStyle/>
                    <a:p>
                      <a:pPr indent="180340" algn="l">
                        <a:lnSpc>
                          <a:spcPct val="200000"/>
                        </a:lnSpc>
                        <a:spcAft>
                          <a:spcPts val="0"/>
                        </a:spcAft>
                      </a:pPr>
                      <a:r>
                        <a:rPr lang="es-EC" sz="1600" b="0" dirty="0">
                          <a:effectLst/>
                        </a:rPr>
                        <a:t>Coeficiente de determinación R^2</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200000"/>
                        </a:lnSpc>
                        <a:spcAft>
                          <a:spcPts val="0"/>
                        </a:spcAft>
                      </a:pPr>
                      <a:r>
                        <a:rPr lang="es-EC" sz="1600" b="0">
                          <a:effectLst/>
                        </a:rPr>
                        <a:t>0,170867146</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435306">
                <a:tc>
                  <a:txBody>
                    <a:bodyPr/>
                    <a:lstStyle/>
                    <a:p>
                      <a:pPr indent="180340" algn="l">
                        <a:lnSpc>
                          <a:spcPct val="200000"/>
                        </a:lnSpc>
                        <a:spcAft>
                          <a:spcPts val="0"/>
                        </a:spcAft>
                      </a:pPr>
                      <a:r>
                        <a:rPr lang="es-EC" sz="1600" b="0">
                          <a:effectLst/>
                        </a:rPr>
                        <a:t>R^2  ajustado</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200000"/>
                        </a:lnSpc>
                        <a:spcAft>
                          <a:spcPts val="0"/>
                        </a:spcAft>
                      </a:pPr>
                      <a:r>
                        <a:rPr lang="es-EC" sz="1600" b="0" dirty="0">
                          <a:effectLst/>
                        </a:rPr>
                        <a:t>0,156571751</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435306">
                <a:tc>
                  <a:txBody>
                    <a:bodyPr/>
                    <a:lstStyle/>
                    <a:p>
                      <a:pPr indent="180340" algn="l">
                        <a:lnSpc>
                          <a:spcPct val="200000"/>
                        </a:lnSpc>
                        <a:spcAft>
                          <a:spcPts val="0"/>
                        </a:spcAft>
                      </a:pPr>
                      <a:r>
                        <a:rPr lang="es-EC" sz="1600" b="0">
                          <a:effectLst/>
                        </a:rPr>
                        <a:t>Error típico</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200000"/>
                        </a:lnSpc>
                        <a:spcAft>
                          <a:spcPts val="0"/>
                        </a:spcAft>
                      </a:pPr>
                      <a:r>
                        <a:rPr lang="es-EC" sz="1600" b="0">
                          <a:effectLst/>
                        </a:rPr>
                        <a:t>0,918384084</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435306">
                <a:tc>
                  <a:txBody>
                    <a:bodyPr/>
                    <a:lstStyle/>
                    <a:p>
                      <a:pPr indent="180340" algn="l">
                        <a:lnSpc>
                          <a:spcPct val="200000"/>
                        </a:lnSpc>
                        <a:spcAft>
                          <a:spcPts val="0"/>
                        </a:spcAft>
                      </a:pPr>
                      <a:r>
                        <a:rPr lang="es-EC" sz="1600" b="0">
                          <a:effectLst/>
                        </a:rPr>
                        <a:t>Observaciones</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200000"/>
                        </a:lnSpc>
                        <a:spcAft>
                          <a:spcPts val="0"/>
                        </a:spcAft>
                      </a:pPr>
                      <a:r>
                        <a:rPr lang="es-EC" sz="1600" b="0" dirty="0">
                          <a:effectLst/>
                        </a:rPr>
                        <a:t>60</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8" name="CuadroTexto 7"/>
          <p:cNvSpPr txBox="1"/>
          <p:nvPr/>
        </p:nvSpPr>
        <p:spPr>
          <a:xfrm>
            <a:off x="579547" y="3663257"/>
            <a:ext cx="2232891"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C" dirty="0" smtClean="0"/>
              <a:t>La correlación </a:t>
            </a:r>
            <a:r>
              <a:rPr lang="es-EC" dirty="0"/>
              <a:t>entre las variables es positivo </a:t>
            </a:r>
            <a:r>
              <a:rPr lang="es-EC" dirty="0" smtClean="0"/>
              <a:t>con un </a:t>
            </a:r>
            <a:r>
              <a:rPr lang="es-EC" dirty="0"/>
              <a:t>41% lo que indica una correlación significativa deduciendo que existe una tendencia </a:t>
            </a:r>
            <a:r>
              <a:rPr lang="es-EC" dirty="0" smtClean="0"/>
              <a:t>lineal</a:t>
            </a:r>
            <a:endParaRPr lang="es-EC" dirty="0"/>
          </a:p>
        </p:txBody>
      </p:sp>
      <p:sp>
        <p:nvSpPr>
          <p:cNvPr id="9" name="CuadroTexto 8"/>
          <p:cNvSpPr txBox="1"/>
          <p:nvPr/>
        </p:nvSpPr>
        <p:spPr>
          <a:xfrm>
            <a:off x="5571707" y="3940257"/>
            <a:ext cx="2241955" cy="203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dirty="0" smtClean="0"/>
              <a:t>El </a:t>
            </a:r>
            <a:r>
              <a:rPr lang="es-EC" dirty="0"/>
              <a:t>17% explica el porcentaje en el que la cultura tributaria está en la capacidad de predecir o explicar el riesgo de </a:t>
            </a:r>
            <a:r>
              <a:rPr lang="es-EC" dirty="0" smtClean="0"/>
              <a:t>fraude</a:t>
            </a:r>
            <a:endParaRPr lang="es-EC" dirty="0"/>
          </a:p>
        </p:txBody>
      </p:sp>
      <p:sp>
        <p:nvSpPr>
          <p:cNvPr id="10" name="CuadroTexto 9"/>
          <p:cNvSpPr txBox="1"/>
          <p:nvPr/>
        </p:nvSpPr>
        <p:spPr>
          <a:xfrm>
            <a:off x="3075627" y="4117016"/>
            <a:ext cx="2232891" cy="1200329"/>
          </a:xfrm>
          <a:prstGeom prst="rect">
            <a:avLst/>
          </a:prstGeom>
          <a:solidFill>
            <a:srgbClr val="FFCC00"/>
          </a:solidFill>
          <a:ln>
            <a:solidFill>
              <a:srgbClr val="FFCC00"/>
            </a:solidFill>
          </a:ln>
        </p:spPr>
        <p:txBody>
          <a:bodyPr wrap="square" rtlCol="0">
            <a:spAutoFit/>
          </a:bodyPr>
          <a:lstStyle/>
          <a:p>
            <a:r>
              <a:rPr lang="es-EC" dirty="0" smtClean="0">
                <a:solidFill>
                  <a:schemeClr val="bg1"/>
                </a:solidFill>
              </a:rPr>
              <a:t>La </a:t>
            </a:r>
            <a:r>
              <a:rPr lang="es-EC" dirty="0">
                <a:solidFill>
                  <a:schemeClr val="bg1"/>
                </a:solidFill>
              </a:rPr>
              <a:t>incidencia de la cultura tributaria es representativa con un 15</a:t>
            </a:r>
            <a:r>
              <a:rPr lang="es-EC" dirty="0" smtClean="0">
                <a:solidFill>
                  <a:schemeClr val="bg1"/>
                </a:solidFill>
              </a:rPr>
              <a:t>%.</a:t>
            </a:r>
            <a:endParaRPr lang="es-EC" dirty="0">
              <a:solidFill>
                <a:schemeClr val="bg1"/>
              </a:solidFill>
            </a:endParaRPr>
          </a:p>
        </p:txBody>
      </p:sp>
      <p:sp>
        <p:nvSpPr>
          <p:cNvPr id="11" name="Flecha derecha 10"/>
          <p:cNvSpPr/>
          <p:nvPr/>
        </p:nvSpPr>
        <p:spPr>
          <a:xfrm>
            <a:off x="7959144" y="4584879"/>
            <a:ext cx="1300766" cy="837127"/>
          </a:xfrm>
          <a:prstGeom prst="rightArrow">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9523099" y="4090477"/>
            <a:ext cx="1900461" cy="17308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rPr>
              <a:t>Se acepta hipótesis alternativa</a:t>
            </a:r>
            <a:endParaRPr lang="es-EC" dirty="0">
              <a:solidFill>
                <a:schemeClr val="tx1"/>
              </a:solidFill>
            </a:endParaRPr>
          </a:p>
        </p:txBody>
      </p:sp>
    </p:spTree>
    <p:extLst>
      <p:ext uri="{BB962C8B-B14F-4D97-AF65-F5344CB8AC3E}">
        <p14:creationId xmlns:p14="http://schemas.microsoft.com/office/powerpoint/2010/main" val="1349710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arcador de contenido 5"/>
          <p:cNvPicPr>
            <a:picLocks noGrp="1"/>
          </p:cNvPicPr>
          <p:nvPr>
            <p:ph idx="1"/>
          </p:nvPr>
        </p:nvPicPr>
        <p:blipFill>
          <a:blip r:embed="rId3"/>
          <a:stretch>
            <a:fillRect/>
          </a:stretch>
        </p:blipFill>
        <p:spPr>
          <a:xfrm>
            <a:off x="6379892" y="840650"/>
            <a:ext cx="4615190" cy="5658624"/>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112948392"/>
              </p:ext>
            </p:extLst>
          </p:nvPr>
        </p:nvGraphicFramePr>
        <p:xfrm>
          <a:off x="218230" y="1024928"/>
          <a:ext cx="6014946" cy="2028534"/>
        </p:xfrm>
        <a:graphic>
          <a:graphicData uri="http://schemas.openxmlformats.org/drawingml/2006/table">
            <a:tbl>
              <a:tblPr firstRow="1" firstCol="1" bandRow="1">
                <a:tableStyleId>{16D9F66E-5EB9-4882-86FB-DCBF35E3C3E4}</a:tableStyleId>
              </a:tblPr>
              <a:tblGrid>
                <a:gridCol w="922441"/>
                <a:gridCol w="738988"/>
                <a:gridCol w="1075744"/>
                <a:gridCol w="1125416"/>
                <a:gridCol w="1083212"/>
                <a:gridCol w="1069145"/>
              </a:tblGrid>
              <a:tr h="681796">
                <a:tc>
                  <a:txBody>
                    <a:bodyPr/>
                    <a:lstStyle/>
                    <a:p>
                      <a:pPr indent="180340" algn="ctr">
                        <a:lnSpc>
                          <a:spcPct val="200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Grados de libertad</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Suma de cuadrados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100" dirty="0">
                          <a:effectLst/>
                        </a:rPr>
                        <a:t>Promedio de los cuadrados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F</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4450" marT="0" marB="0" anchor="ctr"/>
                </a:tc>
                <a:tc>
                  <a:txBody>
                    <a:bodyPr/>
                    <a:lstStyle/>
                    <a:p>
                      <a:pPr indent="180340" algn="ctr">
                        <a:lnSpc>
                          <a:spcPct val="200000"/>
                        </a:lnSpc>
                        <a:spcAft>
                          <a:spcPts val="0"/>
                        </a:spcAft>
                      </a:pPr>
                      <a:r>
                        <a:rPr lang="es-EC" sz="1100" dirty="0">
                          <a:effectLst/>
                        </a:rPr>
                        <a:t>Valor crítico de F</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4450" marT="0" marB="0" anchor="ctr"/>
                </a:tc>
              </a:tr>
              <a:tr h="340898">
                <a:tc>
                  <a:txBody>
                    <a:bodyPr/>
                    <a:lstStyle/>
                    <a:p>
                      <a:pPr indent="180340" algn="l">
                        <a:lnSpc>
                          <a:spcPct val="200000"/>
                        </a:lnSpc>
                        <a:spcAft>
                          <a:spcPts val="0"/>
                        </a:spcAft>
                      </a:pPr>
                      <a:r>
                        <a:rPr lang="es-EC" sz="1100" dirty="0" smtClean="0">
                          <a:effectLst/>
                        </a:rPr>
                        <a:t>Regresión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ctr">
                        <a:lnSpc>
                          <a:spcPct val="200000"/>
                        </a:lnSpc>
                        <a:spcAft>
                          <a:spcPts val="0"/>
                        </a:spcAft>
                      </a:pPr>
                      <a:r>
                        <a:rPr lang="es-EC" sz="1100" dirty="0">
                          <a:effectLst/>
                        </a:rPr>
                        <a:t>1</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smtClean="0">
                          <a:effectLst/>
                        </a:rPr>
                        <a:t>10,08117447</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10,08117447</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11,95260131</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0,001028288</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40898">
                <a:tc>
                  <a:txBody>
                    <a:bodyPr/>
                    <a:lstStyle/>
                    <a:p>
                      <a:pPr indent="180340" algn="l">
                        <a:lnSpc>
                          <a:spcPct val="200000"/>
                        </a:lnSpc>
                        <a:spcAft>
                          <a:spcPts val="0"/>
                        </a:spcAft>
                      </a:pPr>
                      <a:r>
                        <a:rPr lang="es-EC" sz="1100" dirty="0">
                          <a:effectLst/>
                        </a:rPr>
                        <a:t>Residuos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100" dirty="0">
                          <a:effectLst/>
                        </a:rPr>
                        <a:t>58</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48,91890092</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0,843429326</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40898">
                <a:tc>
                  <a:txBody>
                    <a:bodyPr/>
                    <a:lstStyle/>
                    <a:p>
                      <a:pPr indent="180340" algn="l">
                        <a:lnSpc>
                          <a:spcPct val="200000"/>
                        </a:lnSpc>
                        <a:spcAft>
                          <a:spcPts val="0"/>
                        </a:spcAft>
                      </a:pPr>
                      <a:r>
                        <a:rPr lang="es-EC" sz="1100" dirty="0">
                          <a:effectLst/>
                        </a:rPr>
                        <a:t>Total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100" dirty="0">
                          <a:effectLst/>
                        </a:rPr>
                        <a:t>59</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59,00007538</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8" name="Marcador de contenido 2"/>
          <p:cNvSpPr txBox="1">
            <a:spLocks/>
          </p:cNvSpPr>
          <p:nvPr/>
        </p:nvSpPr>
        <p:spPr>
          <a:xfrm>
            <a:off x="574303" y="317649"/>
            <a:ext cx="3662846" cy="6198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1" indent="-342900"/>
            <a:r>
              <a:rPr lang="es-EC" sz="2800" dirty="0" smtClean="0"/>
              <a:t>Tabla de Fisher</a:t>
            </a:r>
            <a:endParaRPr lang="es-EC" sz="2800" dirty="0"/>
          </a:p>
        </p:txBody>
      </p:sp>
      <p:sp>
        <p:nvSpPr>
          <p:cNvPr id="9" name="Rectángulo 8"/>
          <p:cNvSpPr/>
          <p:nvPr/>
        </p:nvSpPr>
        <p:spPr>
          <a:xfrm>
            <a:off x="6529589" y="6310648"/>
            <a:ext cx="4465493" cy="18862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a:solidFill>
                  <a:schemeClr val="tx2"/>
                </a:solidFill>
              </a:ln>
              <a:noFill/>
            </a:endParaRPr>
          </a:p>
        </p:txBody>
      </p:sp>
      <p:sp>
        <p:nvSpPr>
          <p:cNvPr id="10" name="CuadroTexto 9"/>
          <p:cNvSpPr txBox="1"/>
          <p:nvPr/>
        </p:nvSpPr>
        <p:spPr>
          <a:xfrm>
            <a:off x="3928056" y="4107844"/>
            <a:ext cx="2198814" cy="1200329"/>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s-EC" dirty="0" smtClean="0"/>
              <a:t>El </a:t>
            </a:r>
            <a:r>
              <a:rPr lang="es-EC" dirty="0"/>
              <a:t>valor </a:t>
            </a:r>
            <a:r>
              <a:rPr lang="es-EC" dirty="0" smtClean="0"/>
              <a:t>F 11,95 </a:t>
            </a:r>
            <a:r>
              <a:rPr lang="es-EC" dirty="0"/>
              <a:t>es mayor que el valor de la tabla de </a:t>
            </a:r>
            <a:r>
              <a:rPr lang="es-EC" dirty="0" smtClean="0"/>
              <a:t>Fisher 4,001.</a:t>
            </a:r>
            <a:endParaRPr lang="es-EC" dirty="0"/>
          </a:p>
        </p:txBody>
      </p:sp>
      <p:cxnSp>
        <p:nvCxnSpPr>
          <p:cNvPr id="12" name="Conector recto de flecha 11"/>
          <p:cNvCxnSpPr/>
          <p:nvPr/>
        </p:nvCxnSpPr>
        <p:spPr>
          <a:xfrm>
            <a:off x="4713668" y="2678806"/>
            <a:ext cx="592428" cy="13265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flipV="1">
            <a:off x="5795493" y="5410687"/>
            <a:ext cx="734097" cy="9942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Flecha derecha 15"/>
          <p:cNvSpPr/>
          <p:nvPr/>
        </p:nvSpPr>
        <p:spPr>
          <a:xfrm flipH="1">
            <a:off x="2331076" y="4289444"/>
            <a:ext cx="1343958" cy="837127"/>
          </a:xfrm>
          <a:prstGeom prst="rightArrow">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177593" y="3842563"/>
            <a:ext cx="1900461" cy="17308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rPr>
              <a:t>Se acepta hipótesis alternativa</a:t>
            </a:r>
            <a:endParaRPr lang="es-EC" dirty="0">
              <a:solidFill>
                <a:schemeClr val="tx1"/>
              </a:solidFill>
            </a:endParaRPr>
          </a:p>
        </p:txBody>
      </p:sp>
    </p:spTree>
    <p:extLst>
      <p:ext uri="{BB962C8B-B14F-4D97-AF65-F5344CB8AC3E}">
        <p14:creationId xmlns:p14="http://schemas.microsoft.com/office/powerpoint/2010/main" val="4002942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arcador de contenido 2"/>
          <p:cNvSpPr txBox="1">
            <a:spLocks/>
          </p:cNvSpPr>
          <p:nvPr/>
        </p:nvSpPr>
        <p:spPr>
          <a:xfrm>
            <a:off x="574301" y="317649"/>
            <a:ext cx="8814397" cy="6198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1" indent="-342900"/>
            <a:r>
              <a:rPr lang="es-EC" sz="2800" dirty="0"/>
              <a:t>Calificación de riesgo de fraude y cultura tributaria</a:t>
            </a:r>
          </a:p>
        </p:txBody>
      </p:sp>
      <p:graphicFrame>
        <p:nvGraphicFramePr>
          <p:cNvPr id="6" name="Tabla 5"/>
          <p:cNvGraphicFramePr>
            <a:graphicFrameLocks noGrp="1"/>
          </p:cNvGraphicFramePr>
          <p:nvPr>
            <p:extLst>
              <p:ext uri="{D42A27DB-BD31-4B8C-83A1-F6EECF244321}">
                <p14:modId xmlns:p14="http://schemas.microsoft.com/office/powerpoint/2010/main" val="732351453"/>
              </p:ext>
            </p:extLst>
          </p:nvPr>
        </p:nvGraphicFramePr>
        <p:xfrm>
          <a:off x="945669" y="1313644"/>
          <a:ext cx="4283154" cy="1626856"/>
        </p:xfrm>
        <a:graphic>
          <a:graphicData uri="http://schemas.openxmlformats.org/drawingml/2006/table">
            <a:tbl>
              <a:tblPr>
                <a:tableStyleId>{35758FB7-9AC5-4552-8A53-C91805E547FA}</a:tableStyleId>
              </a:tblPr>
              <a:tblGrid>
                <a:gridCol w="2148503"/>
                <a:gridCol w="2134651"/>
              </a:tblGrid>
              <a:tr h="375546">
                <a:tc>
                  <a:txBody>
                    <a:bodyPr/>
                    <a:lstStyle/>
                    <a:p>
                      <a:pPr marL="38100" marR="38100" indent="180340" algn="ctr">
                        <a:lnSpc>
                          <a:spcPts val="1600"/>
                        </a:lnSpc>
                        <a:spcAft>
                          <a:spcPts val="0"/>
                        </a:spcAft>
                      </a:pPr>
                      <a:r>
                        <a:rPr lang="es-EC" sz="1800" b="1" dirty="0">
                          <a:effectLst/>
                        </a:rPr>
                        <a:t>Valor</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ts val="1600"/>
                        </a:lnSpc>
                        <a:spcAft>
                          <a:spcPts val="0"/>
                        </a:spcAft>
                      </a:pPr>
                      <a:r>
                        <a:rPr lang="es-EC" sz="1800" b="1" dirty="0">
                          <a:effectLst/>
                        </a:rPr>
                        <a:t>Riesgo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500218">
                <a:tc>
                  <a:txBody>
                    <a:bodyPr/>
                    <a:lstStyle/>
                    <a:p>
                      <a:pPr marL="38100" marR="38100" indent="180340" algn="ctr">
                        <a:lnSpc>
                          <a:spcPts val="1600"/>
                        </a:lnSpc>
                        <a:spcAft>
                          <a:spcPts val="0"/>
                        </a:spcAft>
                      </a:pPr>
                      <a:r>
                        <a:rPr lang="es-EC" sz="1800" b="0" dirty="0">
                          <a:effectLst/>
                        </a:rPr>
                        <a:t>-</a:t>
                      </a:r>
                      <a:r>
                        <a:rPr lang="es-EC" sz="2400" b="0" dirty="0">
                          <a:effectLst/>
                        </a:rPr>
                        <a:t>∞</a:t>
                      </a:r>
                      <a:r>
                        <a:rPr lang="es-EC" sz="1800" b="0" dirty="0">
                          <a:effectLst/>
                        </a:rPr>
                        <a:t> a -0,00001</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ts val="1600"/>
                        </a:lnSpc>
                        <a:spcAft>
                          <a:spcPts val="0"/>
                        </a:spcAft>
                      </a:pPr>
                      <a:r>
                        <a:rPr lang="es-EC" sz="1800" b="0" dirty="0">
                          <a:effectLst/>
                        </a:rPr>
                        <a:t>Bajo</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75546">
                <a:tc>
                  <a:txBody>
                    <a:bodyPr/>
                    <a:lstStyle/>
                    <a:p>
                      <a:pPr marL="38100" marR="38100" indent="180340" algn="ctr">
                        <a:lnSpc>
                          <a:spcPts val="1600"/>
                        </a:lnSpc>
                        <a:spcAft>
                          <a:spcPts val="0"/>
                        </a:spcAft>
                      </a:pPr>
                      <a:r>
                        <a:rPr lang="es-EC" sz="1800" b="0">
                          <a:effectLst/>
                        </a:rPr>
                        <a:t>0 a 0,9999</a:t>
                      </a:r>
                      <a:endParaRPr lang="es-EC"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ts val="1600"/>
                        </a:lnSpc>
                        <a:spcAft>
                          <a:spcPts val="0"/>
                        </a:spcAft>
                      </a:pPr>
                      <a:r>
                        <a:rPr lang="es-EC" sz="1800" b="0">
                          <a:effectLst/>
                        </a:rPr>
                        <a:t>Moderado</a:t>
                      </a:r>
                      <a:endParaRPr lang="es-EC"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75546">
                <a:tc>
                  <a:txBody>
                    <a:bodyPr/>
                    <a:lstStyle/>
                    <a:p>
                      <a:pPr marL="38100" marR="38100" indent="180340" algn="ctr">
                        <a:lnSpc>
                          <a:spcPts val="1600"/>
                        </a:lnSpc>
                        <a:spcAft>
                          <a:spcPts val="0"/>
                        </a:spcAft>
                      </a:pPr>
                      <a:r>
                        <a:rPr lang="es-EC" sz="1800" b="0" dirty="0">
                          <a:effectLst/>
                        </a:rPr>
                        <a:t>1 a </a:t>
                      </a:r>
                      <a:r>
                        <a:rPr lang="es-EC" sz="2400" b="0" dirty="0">
                          <a:effectLst/>
                        </a:rPr>
                        <a:t>∞</a:t>
                      </a:r>
                      <a:r>
                        <a:rPr lang="es-EC" sz="1800" b="0" dirty="0">
                          <a:effectLst/>
                        </a:rPr>
                        <a:t>+</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ts val="1600"/>
                        </a:lnSpc>
                        <a:spcAft>
                          <a:spcPts val="0"/>
                        </a:spcAft>
                      </a:pPr>
                      <a:r>
                        <a:rPr lang="es-EC" sz="1800" b="0" dirty="0">
                          <a:effectLst/>
                        </a:rPr>
                        <a:t>Alto</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31559233"/>
              </p:ext>
            </p:extLst>
          </p:nvPr>
        </p:nvGraphicFramePr>
        <p:xfrm>
          <a:off x="3847083" y="3374939"/>
          <a:ext cx="6043892" cy="3051619"/>
        </p:xfrm>
        <a:graphic>
          <a:graphicData uri="http://schemas.openxmlformats.org/drawingml/2006/table">
            <a:tbl>
              <a:tblPr firstRow="1" firstCol="1" bandRow="1">
                <a:tableStyleId>{00A15C55-8517-42AA-B614-E9B94910E393}</a:tableStyleId>
              </a:tblPr>
              <a:tblGrid>
                <a:gridCol w="1030805"/>
                <a:gridCol w="1093918"/>
                <a:gridCol w="1381070"/>
                <a:gridCol w="1157029"/>
                <a:gridCol w="1381070"/>
              </a:tblGrid>
              <a:tr h="1058574">
                <a:tc>
                  <a:txBody>
                    <a:bodyPr/>
                    <a:lstStyle/>
                    <a:p>
                      <a:pPr indent="180340" algn="ctr">
                        <a:lnSpc>
                          <a:spcPct val="200000"/>
                        </a:lnSpc>
                        <a:spcAft>
                          <a:spcPts val="0"/>
                        </a:spcAft>
                      </a:pPr>
                      <a:r>
                        <a:rPr lang="es-EC" sz="1400" dirty="0">
                          <a:effectLst/>
                        </a:rPr>
                        <a:t>N° de personas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82" marR="42882" marT="0" marB="0" anchor="ctr"/>
                </a:tc>
                <a:tc>
                  <a:txBody>
                    <a:bodyPr/>
                    <a:lstStyle/>
                    <a:p>
                      <a:pPr indent="180340" algn="ctr">
                        <a:lnSpc>
                          <a:spcPct val="200000"/>
                        </a:lnSpc>
                        <a:spcAft>
                          <a:spcPts val="0"/>
                        </a:spcAft>
                      </a:pPr>
                      <a:r>
                        <a:rPr lang="es-EC" sz="1400" dirty="0">
                          <a:effectLst/>
                        </a:rPr>
                        <a:t>Riesgo de Fraude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82" marR="42882" marT="0" marB="0" anchor="ctr"/>
                </a:tc>
                <a:tc>
                  <a:txBody>
                    <a:bodyPr/>
                    <a:lstStyle/>
                    <a:p>
                      <a:pPr marL="0" indent="180340" algn="ctr" defTabSz="457200" rtl="0" eaLnBrk="1" latinLnBrk="0" hangingPunct="1">
                        <a:lnSpc>
                          <a:spcPct val="200000"/>
                        </a:lnSpc>
                        <a:spcAft>
                          <a:spcPts val="0"/>
                        </a:spcAft>
                      </a:pPr>
                      <a:r>
                        <a:rPr lang="es-EC" sz="1400" b="1" kern="1200" dirty="0">
                          <a:solidFill>
                            <a:schemeClr val="lt1"/>
                          </a:solidFill>
                          <a:effectLst/>
                          <a:latin typeface="+mn-lt"/>
                          <a:ea typeface="+mn-ea"/>
                          <a:cs typeface="+mn-cs"/>
                        </a:rPr>
                        <a:t>Calificación</a:t>
                      </a:r>
                    </a:p>
                  </a:txBody>
                  <a:tcPr marL="42882" marR="42882" marT="0" marB="0" anchor="ctr"/>
                </a:tc>
                <a:tc>
                  <a:txBody>
                    <a:bodyPr/>
                    <a:lstStyle/>
                    <a:p>
                      <a:pPr marL="0" indent="180340" algn="ctr" defTabSz="457200" rtl="0" eaLnBrk="1" latinLnBrk="0" hangingPunct="1">
                        <a:lnSpc>
                          <a:spcPct val="200000"/>
                        </a:lnSpc>
                        <a:spcAft>
                          <a:spcPts val="0"/>
                        </a:spcAft>
                      </a:pPr>
                      <a:r>
                        <a:rPr lang="es-EC" sz="1400" b="1" kern="1200" dirty="0">
                          <a:solidFill>
                            <a:schemeClr val="lt1"/>
                          </a:solidFill>
                          <a:effectLst/>
                          <a:latin typeface="+mn-lt"/>
                          <a:ea typeface="+mn-ea"/>
                          <a:cs typeface="+mn-cs"/>
                        </a:rPr>
                        <a:t>Cultura Tributaria</a:t>
                      </a:r>
                    </a:p>
                  </a:txBody>
                  <a:tcPr marL="42882" marR="42882" marT="0" marB="0" anchor="ctr"/>
                </a:tc>
                <a:tc>
                  <a:txBody>
                    <a:bodyPr/>
                    <a:lstStyle/>
                    <a:p>
                      <a:pPr indent="180340" algn="ctr">
                        <a:lnSpc>
                          <a:spcPct val="200000"/>
                        </a:lnSpc>
                        <a:spcAft>
                          <a:spcPts val="0"/>
                        </a:spcAft>
                      </a:pPr>
                      <a:r>
                        <a:rPr lang="es-EC" sz="1400">
                          <a:effectLst/>
                        </a:rPr>
                        <a:t>Calificación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82" marR="42882" marT="0" marB="0" anchor="ctr"/>
                </a:tc>
              </a:tr>
              <a:tr h="473338">
                <a:tc>
                  <a:txBody>
                    <a:bodyPr/>
                    <a:lstStyle/>
                    <a:p>
                      <a:pPr marL="0" indent="180340" algn="ctr" defTabSz="457200" rtl="0" eaLnBrk="1" latinLnBrk="0" hangingPunct="1">
                        <a:lnSpc>
                          <a:spcPct val="200000"/>
                        </a:lnSpc>
                        <a:spcAft>
                          <a:spcPts val="0"/>
                        </a:spcAft>
                      </a:pPr>
                      <a:r>
                        <a:rPr lang="es-EC" sz="1400" b="1" kern="1200" dirty="0">
                          <a:solidFill>
                            <a:schemeClr val="lt1"/>
                          </a:solidFill>
                          <a:effectLst/>
                          <a:latin typeface="+mn-lt"/>
                          <a:ea typeface="+mn-ea"/>
                          <a:cs typeface="+mn-cs"/>
                        </a:rPr>
                        <a:t>37</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a:solidFill>
                            <a:schemeClr val="dk1"/>
                          </a:solidFill>
                          <a:effectLst/>
                          <a:latin typeface="+mn-lt"/>
                          <a:ea typeface="+mn-ea"/>
                          <a:cs typeface="+mn-cs"/>
                        </a:rPr>
                        <a:t>-0,26744</a:t>
                      </a:r>
                    </a:p>
                  </a:txBody>
                  <a:tcPr marL="44450" marR="44450" marT="0" marB="0" anchor="ctr"/>
                </a:tc>
                <a:tc>
                  <a:txBody>
                    <a:bodyPr/>
                    <a:lstStyle/>
                    <a:p>
                      <a:pPr marL="0" indent="180340" algn="ctr" defTabSz="457200" rtl="0" eaLnBrk="1" latinLnBrk="0" hangingPunct="1">
                        <a:lnSpc>
                          <a:spcPct val="200000"/>
                        </a:lnSpc>
                        <a:spcAft>
                          <a:spcPts val="0"/>
                        </a:spcAft>
                      </a:pPr>
                      <a:r>
                        <a:rPr lang="es-EC" sz="1400" kern="1200">
                          <a:solidFill>
                            <a:schemeClr val="dk1"/>
                          </a:solidFill>
                          <a:effectLst/>
                          <a:latin typeface="+mn-lt"/>
                          <a:ea typeface="+mn-ea"/>
                          <a:cs typeface="+mn-cs"/>
                        </a:rPr>
                        <a:t>Bajo</a:t>
                      </a:r>
                    </a:p>
                  </a:txBody>
                  <a:tcPr marL="44450" marR="44450" marT="0" marB="0" anchor="ctr"/>
                </a:tc>
                <a:tc>
                  <a:txBody>
                    <a:bodyPr/>
                    <a:lstStyle/>
                    <a:p>
                      <a:pPr marL="0" indent="180340" algn="ctr" defTabSz="457200" rtl="0" eaLnBrk="1" latinLnBrk="0" hangingPunct="1">
                        <a:lnSpc>
                          <a:spcPct val="200000"/>
                        </a:lnSpc>
                        <a:spcAft>
                          <a:spcPts val="0"/>
                        </a:spcAft>
                      </a:pPr>
                      <a:r>
                        <a:rPr lang="es-EC" sz="1400" kern="1200">
                          <a:solidFill>
                            <a:schemeClr val="dk1"/>
                          </a:solidFill>
                          <a:effectLst/>
                          <a:latin typeface="+mn-lt"/>
                          <a:ea typeface="+mn-ea"/>
                          <a:cs typeface="+mn-cs"/>
                        </a:rPr>
                        <a:t>1,5704</a:t>
                      </a:r>
                    </a:p>
                  </a:txBody>
                  <a:tcPr marL="44450" marR="44450" marT="0" marB="0" anchor="ctr"/>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Alto</a:t>
                      </a:r>
                    </a:p>
                  </a:txBody>
                  <a:tcPr marL="44450" marR="44450" marT="0" marB="0" anchor="ctr"/>
                </a:tc>
              </a:tr>
              <a:tr h="528034">
                <a:tc>
                  <a:txBody>
                    <a:bodyPr/>
                    <a:lstStyle/>
                    <a:p>
                      <a:pPr marL="0" indent="180340" algn="ctr" defTabSz="457200" rtl="0" eaLnBrk="1" latinLnBrk="0" hangingPunct="1">
                        <a:lnSpc>
                          <a:spcPct val="200000"/>
                        </a:lnSpc>
                        <a:spcAft>
                          <a:spcPts val="0"/>
                        </a:spcAft>
                      </a:pPr>
                      <a:r>
                        <a:rPr lang="es-EC" sz="1400" b="1" kern="1200" dirty="0" smtClean="0">
                          <a:solidFill>
                            <a:schemeClr val="lt1"/>
                          </a:solidFill>
                          <a:effectLst/>
                          <a:latin typeface="+mn-lt"/>
                          <a:ea typeface="+mn-ea"/>
                          <a:cs typeface="+mn-cs"/>
                        </a:rPr>
                        <a:t>14</a:t>
                      </a:r>
                      <a:endParaRPr lang="es-EC" sz="1400" b="1" kern="1200" dirty="0">
                        <a:solidFill>
                          <a:schemeClr val="lt1"/>
                        </a:solidFill>
                        <a:effectLst/>
                        <a:latin typeface="+mn-lt"/>
                        <a:ea typeface="+mn-ea"/>
                        <a:cs typeface="+mn-cs"/>
                      </a:endParaRPr>
                    </a:p>
                  </a:txBody>
                  <a:tcPr marL="44450" marR="44450" marT="0" marB="0" anchor="ctr"/>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1,20914</a:t>
                      </a:r>
                    </a:p>
                  </a:txBody>
                  <a:tcPr marL="44450" marR="44450" marT="0" marB="0" anchor="ctr"/>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Alto</a:t>
                      </a:r>
                    </a:p>
                  </a:txBody>
                  <a:tcPr marL="44450" marR="44450" marT="0" marB="0" anchor="ctr"/>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-2,71873</a:t>
                      </a:r>
                    </a:p>
                  </a:txBody>
                  <a:tcPr marL="44450" marR="44450" marT="0" marB="0" anchor="ctr"/>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Bajo</a:t>
                      </a:r>
                    </a:p>
                  </a:txBody>
                  <a:tcPr marL="44450" marR="44450" marT="0" marB="0" anchor="ctr"/>
                </a:tc>
              </a:tr>
              <a:tr h="489397">
                <a:tc>
                  <a:txBody>
                    <a:bodyPr/>
                    <a:lstStyle/>
                    <a:p>
                      <a:pPr marL="0" indent="180340" algn="ctr" defTabSz="457200" rtl="0" eaLnBrk="1" latinLnBrk="0" hangingPunct="1">
                        <a:lnSpc>
                          <a:spcPct val="200000"/>
                        </a:lnSpc>
                        <a:spcAft>
                          <a:spcPts val="0"/>
                        </a:spcAft>
                      </a:pPr>
                      <a:r>
                        <a:rPr lang="es-EC" sz="1400" b="1" kern="1200" dirty="0">
                          <a:solidFill>
                            <a:schemeClr val="lt1"/>
                          </a:solidFill>
                          <a:effectLst/>
                          <a:latin typeface="+mn-lt"/>
                          <a:ea typeface="+mn-ea"/>
                          <a:cs typeface="+mn-cs"/>
                        </a:rPr>
                        <a:t>23</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-0,26744</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Bajo</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-0,31969</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Bajo</a:t>
                      </a:r>
                    </a:p>
                  </a:txBody>
                  <a:tcPr marL="44450" marR="44450" marT="0" marB="0" anchor="b"/>
                </a:tc>
              </a:tr>
              <a:tr h="502276">
                <a:tc>
                  <a:txBody>
                    <a:bodyPr/>
                    <a:lstStyle/>
                    <a:p>
                      <a:pPr marL="0" indent="180340" algn="ctr" defTabSz="457200" rtl="0" eaLnBrk="1" latinLnBrk="0" hangingPunct="1">
                        <a:lnSpc>
                          <a:spcPct val="200000"/>
                        </a:lnSpc>
                        <a:spcAft>
                          <a:spcPts val="0"/>
                        </a:spcAft>
                      </a:pPr>
                      <a:r>
                        <a:rPr lang="es-EC" sz="1400" b="1" kern="1200" dirty="0">
                          <a:solidFill>
                            <a:schemeClr val="lt1"/>
                          </a:solidFill>
                          <a:effectLst/>
                          <a:latin typeface="+mn-lt"/>
                          <a:ea typeface="+mn-ea"/>
                          <a:cs typeface="+mn-cs"/>
                        </a:rPr>
                        <a:t>24</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1,69468</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Alto</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1,91982</a:t>
                      </a:r>
                    </a:p>
                  </a:txBody>
                  <a:tcPr marL="44450" marR="44450" marT="0" marB="0" anchor="b"/>
                </a:tc>
                <a:tc>
                  <a:txBody>
                    <a:bodyPr/>
                    <a:lstStyle/>
                    <a:p>
                      <a:pPr marL="0" indent="180340" algn="ctr" defTabSz="457200" rtl="0" eaLnBrk="1" latinLnBrk="0" hangingPunct="1">
                        <a:lnSpc>
                          <a:spcPct val="200000"/>
                        </a:lnSpc>
                        <a:spcAft>
                          <a:spcPts val="0"/>
                        </a:spcAft>
                      </a:pPr>
                      <a:r>
                        <a:rPr lang="es-EC" sz="1400" kern="1200" dirty="0">
                          <a:solidFill>
                            <a:schemeClr val="dk1"/>
                          </a:solidFill>
                          <a:effectLst/>
                          <a:latin typeface="+mn-lt"/>
                          <a:ea typeface="+mn-ea"/>
                          <a:cs typeface="+mn-cs"/>
                        </a:rPr>
                        <a:t>Alto</a:t>
                      </a:r>
                    </a:p>
                  </a:txBody>
                  <a:tcPr marL="44450" marR="44450" marT="0" marB="0" anchor="b"/>
                </a:tc>
              </a:tr>
            </a:tbl>
          </a:graphicData>
        </a:graphic>
      </p:graphicFrame>
      <p:sp>
        <p:nvSpPr>
          <p:cNvPr id="2" name="CuadroTexto 1"/>
          <p:cNvSpPr txBox="1"/>
          <p:nvPr/>
        </p:nvSpPr>
        <p:spPr>
          <a:xfrm>
            <a:off x="5847008" y="1468191"/>
            <a:ext cx="3786389" cy="1200329"/>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a:t>S</a:t>
            </a:r>
            <a:r>
              <a:rPr lang="es-EC" dirty="0" smtClean="0"/>
              <a:t>e </a:t>
            </a:r>
            <a:r>
              <a:rPr lang="es-EC" dirty="0"/>
              <a:t>considera tres </a:t>
            </a:r>
            <a:r>
              <a:rPr lang="es-EC" dirty="0" smtClean="0"/>
              <a:t>categorías en </a:t>
            </a:r>
            <a:r>
              <a:rPr lang="es-EC" dirty="0"/>
              <a:t>función del efecto que tiene la variable independiente sobre la </a:t>
            </a:r>
            <a:r>
              <a:rPr lang="es-EC" dirty="0" smtClean="0"/>
              <a:t>dependiente.</a:t>
            </a:r>
            <a:endParaRPr lang="es-EC" dirty="0"/>
          </a:p>
        </p:txBody>
      </p:sp>
    </p:spTree>
    <p:extLst>
      <p:ext uri="{BB962C8B-B14F-4D97-AF65-F5344CB8AC3E}">
        <p14:creationId xmlns:p14="http://schemas.microsoft.com/office/powerpoint/2010/main" val="3741524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30731"/>
            <a:ext cx="8596668" cy="794197"/>
          </a:xfrm>
        </p:spPr>
        <p:txBody>
          <a:bodyPr/>
          <a:lstStyle/>
          <a:p>
            <a:r>
              <a:rPr lang="es-EC" dirty="0" smtClean="0"/>
              <a:t>Conclusiones</a:t>
            </a:r>
            <a:endParaRPr lang="es-EC" dirty="0"/>
          </a:p>
        </p:txBody>
      </p:sp>
      <p:sp>
        <p:nvSpPr>
          <p:cNvPr id="3" name="Marcador de contenido 2"/>
          <p:cNvSpPr>
            <a:spLocks noGrp="1"/>
          </p:cNvSpPr>
          <p:nvPr>
            <p:ph idx="1"/>
          </p:nvPr>
        </p:nvSpPr>
        <p:spPr>
          <a:xfrm>
            <a:off x="548545" y="2047740"/>
            <a:ext cx="9406824" cy="2691685"/>
          </a:xfrm>
        </p:spPr>
        <p:txBody>
          <a:bodyPr>
            <a:normAutofit/>
          </a:bodyPr>
          <a:lstStyle/>
          <a:p>
            <a:pPr>
              <a:lnSpc>
                <a:spcPct val="150000"/>
              </a:lnSpc>
            </a:pPr>
            <a:r>
              <a:rPr lang="es-EC" dirty="0"/>
              <a:t>Partiendo del significado de cultura tributaria como la manera de pensar o el conocimiento que tiene una persona respecto al pago de tributos y su observancia de las leyes, se determina que los contribuyentes a quienes se les aplico la herramienta cuentan con un nivel bajo de cultura tributaria, esto quiere decir que son sujetos a cometer fraude fiscal entendiendo al mismo como un acto deliberado y con intención dolosa</a:t>
            </a:r>
            <a:r>
              <a:rPr lang="es-EC" dirty="0" smtClean="0"/>
              <a:t>.</a:t>
            </a:r>
          </a:p>
          <a:p>
            <a:pPr marL="0" indent="0">
              <a:lnSpc>
                <a:spcPct val="150000"/>
              </a:lnSpc>
              <a:buNone/>
            </a:pPr>
            <a:endParaRPr lang="es-EC"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125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46369"/>
            <a:ext cx="8596668" cy="562377"/>
          </a:xfrm>
        </p:spPr>
        <p:txBody>
          <a:bodyPr>
            <a:normAutofit fontScale="90000"/>
          </a:bodyPr>
          <a:lstStyle/>
          <a:p>
            <a:r>
              <a:rPr lang="es-EC" dirty="0" smtClean="0"/>
              <a:t>Introducción</a:t>
            </a: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Marcador de contenido 6"/>
          <p:cNvGraphicFramePr>
            <a:graphicFrameLocks noGrp="1"/>
          </p:cNvGraphicFramePr>
          <p:nvPr>
            <p:ph idx="1"/>
            <p:extLst>
              <p:ext uri="{D42A27DB-BD31-4B8C-83A1-F6EECF244321}">
                <p14:modId xmlns:p14="http://schemas.microsoft.com/office/powerpoint/2010/main" val="2742193450"/>
              </p:ext>
            </p:extLst>
          </p:nvPr>
        </p:nvGraphicFramePr>
        <p:xfrm>
          <a:off x="677334" y="3464421"/>
          <a:ext cx="8366866" cy="2880360"/>
        </p:xfrm>
        <a:graphic>
          <a:graphicData uri="http://schemas.openxmlformats.org/drawingml/2006/table">
            <a:tbl>
              <a:tblPr firstRow="1" firstCol="1" bandRow="1">
                <a:tableStyleId>{7DF18680-E054-41AD-8BC1-D1AEF772440D}</a:tableStyleId>
              </a:tblPr>
              <a:tblGrid>
                <a:gridCol w="1126862"/>
                <a:gridCol w="1667841"/>
                <a:gridCol w="2768617"/>
                <a:gridCol w="2803546"/>
              </a:tblGrid>
              <a:tr h="368587">
                <a:tc>
                  <a:txBody>
                    <a:bodyPr/>
                    <a:lstStyle/>
                    <a:p>
                      <a:pPr indent="288290" algn="ctr">
                        <a:lnSpc>
                          <a:spcPct val="150000"/>
                        </a:lnSpc>
                        <a:spcAft>
                          <a:spcPts val="0"/>
                        </a:spcAft>
                      </a:pPr>
                      <a:r>
                        <a:rPr lang="es-EC" sz="1800" dirty="0">
                          <a:solidFill>
                            <a:schemeClr val="tx1"/>
                          </a:solidFill>
                          <a:effectLst/>
                        </a:rPr>
                        <a:t>Año</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dirty="0">
                          <a:solidFill>
                            <a:schemeClr val="tx1"/>
                          </a:solidFill>
                          <a:effectLst/>
                        </a:rPr>
                        <a:t>Tributos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dirty="0">
                          <a:solidFill>
                            <a:schemeClr val="tx1"/>
                          </a:solidFill>
                          <a:effectLst/>
                        </a:rPr>
                        <a:t>Ingresos Permanentes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dirty="0">
                          <a:solidFill>
                            <a:schemeClr val="tx1"/>
                          </a:solidFill>
                          <a:effectLst/>
                        </a:rPr>
                        <a:t>Ingresos Totales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8587">
                <a:tc rowSpan="2">
                  <a:txBody>
                    <a:bodyPr/>
                    <a:lstStyle/>
                    <a:p>
                      <a:pPr indent="288290" algn="ctr">
                        <a:lnSpc>
                          <a:spcPct val="150000"/>
                        </a:lnSpc>
                        <a:spcAft>
                          <a:spcPts val="0"/>
                        </a:spcAft>
                      </a:pPr>
                      <a:r>
                        <a:rPr lang="es-EC" sz="1800">
                          <a:solidFill>
                            <a:schemeClr val="tx1"/>
                          </a:solidFill>
                          <a:effectLst/>
                        </a:rPr>
                        <a:t>2015</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88290" algn="ctr">
                        <a:lnSpc>
                          <a:spcPct val="150000"/>
                        </a:lnSpc>
                        <a:spcAft>
                          <a:spcPts val="0"/>
                        </a:spcAft>
                      </a:pPr>
                      <a:r>
                        <a:rPr lang="es-EC" sz="1800" dirty="0">
                          <a:solidFill>
                            <a:schemeClr val="tx1"/>
                          </a:solidFill>
                          <a:effectLst/>
                        </a:rPr>
                        <a:t>15.565,70</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88290" algn="ctr">
                        <a:lnSpc>
                          <a:spcPct val="150000"/>
                        </a:lnSpc>
                        <a:spcAft>
                          <a:spcPts val="0"/>
                        </a:spcAft>
                      </a:pPr>
                      <a:r>
                        <a:rPr lang="es-EC" sz="1800">
                          <a:solidFill>
                            <a:schemeClr val="tx1"/>
                          </a:solidFill>
                          <a:effectLst/>
                        </a:rPr>
                        <a:t>24.412,25</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dirty="0">
                          <a:solidFill>
                            <a:schemeClr val="tx1"/>
                          </a:solidFill>
                          <a:effectLst/>
                        </a:rPr>
                        <a:t>27.499,66</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8587">
                <a:tc vMerge="1">
                  <a:txBody>
                    <a:bodyPr/>
                    <a:lstStyle/>
                    <a:p>
                      <a:endParaRPr lang="es-EC"/>
                    </a:p>
                  </a:txBody>
                  <a:tcPr/>
                </a:tc>
                <a:tc vMerge="1">
                  <a:txBody>
                    <a:bodyPr/>
                    <a:lstStyle/>
                    <a:p>
                      <a:endParaRPr lang="es-EC"/>
                    </a:p>
                  </a:txBody>
                  <a:tcPr/>
                </a:tc>
                <a:tc>
                  <a:txBody>
                    <a:bodyPr/>
                    <a:lstStyle/>
                    <a:p>
                      <a:pPr indent="288290" algn="ctr">
                        <a:lnSpc>
                          <a:spcPct val="150000"/>
                        </a:lnSpc>
                        <a:spcAft>
                          <a:spcPts val="0"/>
                        </a:spcAft>
                      </a:pPr>
                      <a:r>
                        <a:rPr lang="es-EC" sz="1800">
                          <a:solidFill>
                            <a:schemeClr val="tx1"/>
                          </a:solidFill>
                          <a:effectLst/>
                        </a:rPr>
                        <a:t>63,8%</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a:solidFill>
                            <a:schemeClr val="tx1"/>
                          </a:solidFill>
                          <a:effectLst/>
                        </a:rPr>
                        <a:t>56,6%</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8587">
                <a:tc rowSpan="2">
                  <a:txBody>
                    <a:bodyPr/>
                    <a:lstStyle/>
                    <a:p>
                      <a:pPr indent="288290" algn="ctr">
                        <a:lnSpc>
                          <a:spcPct val="150000"/>
                        </a:lnSpc>
                        <a:spcAft>
                          <a:spcPts val="0"/>
                        </a:spcAft>
                      </a:pPr>
                      <a:r>
                        <a:rPr lang="es-EC" sz="1800">
                          <a:solidFill>
                            <a:schemeClr val="tx1"/>
                          </a:solidFill>
                          <a:effectLst/>
                        </a:rPr>
                        <a:t>2016</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88290" algn="ctr">
                        <a:lnSpc>
                          <a:spcPct val="150000"/>
                        </a:lnSpc>
                        <a:spcAft>
                          <a:spcPts val="0"/>
                        </a:spcAft>
                      </a:pPr>
                      <a:r>
                        <a:rPr lang="es-EC" sz="1800" dirty="0">
                          <a:solidFill>
                            <a:schemeClr val="tx1"/>
                          </a:solidFill>
                          <a:effectLst/>
                        </a:rPr>
                        <a:t>15.489,70</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88290" algn="ctr">
                        <a:lnSpc>
                          <a:spcPct val="150000"/>
                        </a:lnSpc>
                        <a:spcAft>
                          <a:spcPts val="0"/>
                        </a:spcAft>
                      </a:pPr>
                      <a:r>
                        <a:rPr lang="es-EC" sz="1800">
                          <a:solidFill>
                            <a:schemeClr val="tx1"/>
                          </a:solidFill>
                          <a:effectLst/>
                        </a:rPr>
                        <a:t>22.559,95</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a:solidFill>
                            <a:schemeClr val="tx1"/>
                          </a:solidFill>
                          <a:effectLst/>
                        </a:rPr>
                        <a:t>23.233,52</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8587">
                <a:tc vMerge="1">
                  <a:txBody>
                    <a:bodyPr/>
                    <a:lstStyle/>
                    <a:p>
                      <a:endParaRPr lang="es-EC"/>
                    </a:p>
                  </a:txBody>
                  <a:tcPr/>
                </a:tc>
                <a:tc vMerge="1">
                  <a:txBody>
                    <a:bodyPr/>
                    <a:lstStyle/>
                    <a:p>
                      <a:endParaRPr lang="es-EC"/>
                    </a:p>
                  </a:txBody>
                  <a:tcPr/>
                </a:tc>
                <a:tc>
                  <a:txBody>
                    <a:bodyPr/>
                    <a:lstStyle/>
                    <a:p>
                      <a:pPr indent="288290" algn="ctr">
                        <a:lnSpc>
                          <a:spcPct val="150000"/>
                        </a:lnSpc>
                        <a:spcAft>
                          <a:spcPts val="0"/>
                        </a:spcAft>
                      </a:pPr>
                      <a:r>
                        <a:rPr lang="es-EC" sz="1800">
                          <a:solidFill>
                            <a:schemeClr val="tx1"/>
                          </a:solidFill>
                          <a:effectLst/>
                        </a:rPr>
                        <a:t>68,7%</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a:solidFill>
                            <a:schemeClr val="tx1"/>
                          </a:solidFill>
                          <a:effectLst/>
                        </a:rPr>
                        <a:t>66,7%</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8587">
                <a:tc rowSpan="2">
                  <a:txBody>
                    <a:bodyPr/>
                    <a:lstStyle/>
                    <a:p>
                      <a:pPr indent="288290" algn="ctr">
                        <a:lnSpc>
                          <a:spcPct val="150000"/>
                        </a:lnSpc>
                        <a:spcAft>
                          <a:spcPts val="0"/>
                        </a:spcAft>
                      </a:pPr>
                      <a:r>
                        <a:rPr lang="es-EC" sz="1800">
                          <a:solidFill>
                            <a:schemeClr val="tx1"/>
                          </a:solidFill>
                          <a:effectLst/>
                        </a:rPr>
                        <a:t>2017</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88290" algn="ctr">
                        <a:lnSpc>
                          <a:spcPct val="150000"/>
                        </a:lnSpc>
                        <a:spcAft>
                          <a:spcPts val="0"/>
                        </a:spcAft>
                      </a:pPr>
                      <a:r>
                        <a:rPr lang="es-EC" sz="1800" dirty="0">
                          <a:solidFill>
                            <a:schemeClr val="tx1"/>
                          </a:solidFill>
                          <a:effectLst/>
                        </a:rPr>
                        <a:t>14.760,35</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88290" algn="ctr">
                        <a:lnSpc>
                          <a:spcPct val="150000"/>
                        </a:lnSpc>
                        <a:spcAft>
                          <a:spcPts val="0"/>
                        </a:spcAft>
                      </a:pPr>
                      <a:r>
                        <a:rPr lang="es-EC" sz="1800">
                          <a:solidFill>
                            <a:schemeClr val="tx1"/>
                          </a:solidFill>
                          <a:effectLst/>
                        </a:rPr>
                        <a:t>20.272,22</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a:solidFill>
                            <a:schemeClr val="tx1"/>
                          </a:solidFill>
                          <a:effectLst/>
                        </a:rPr>
                        <a:t>23.546,59</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8587">
                <a:tc vMerge="1">
                  <a:txBody>
                    <a:bodyPr/>
                    <a:lstStyle/>
                    <a:p>
                      <a:endParaRPr lang="es-EC"/>
                    </a:p>
                  </a:txBody>
                  <a:tcPr/>
                </a:tc>
                <a:tc vMerge="1">
                  <a:txBody>
                    <a:bodyPr/>
                    <a:lstStyle/>
                    <a:p>
                      <a:endParaRPr lang="es-EC"/>
                    </a:p>
                  </a:txBody>
                  <a:tcPr/>
                </a:tc>
                <a:tc>
                  <a:txBody>
                    <a:bodyPr/>
                    <a:lstStyle/>
                    <a:p>
                      <a:pPr indent="288290" algn="ctr">
                        <a:lnSpc>
                          <a:spcPct val="150000"/>
                        </a:lnSpc>
                        <a:spcAft>
                          <a:spcPts val="0"/>
                        </a:spcAft>
                      </a:pPr>
                      <a:r>
                        <a:rPr lang="es-EC" sz="1800">
                          <a:solidFill>
                            <a:schemeClr val="tx1"/>
                          </a:solidFill>
                          <a:effectLst/>
                        </a:rPr>
                        <a:t>72,8%</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88290" algn="ctr">
                        <a:lnSpc>
                          <a:spcPct val="150000"/>
                        </a:lnSpc>
                        <a:spcAft>
                          <a:spcPts val="0"/>
                        </a:spcAft>
                      </a:pPr>
                      <a:r>
                        <a:rPr lang="es-EC" sz="1800" dirty="0">
                          <a:solidFill>
                            <a:schemeClr val="tx1"/>
                          </a:solidFill>
                          <a:effectLst/>
                        </a:rPr>
                        <a:t>62,7%</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Diagrama 7"/>
          <p:cNvGraphicFramePr/>
          <p:nvPr>
            <p:extLst>
              <p:ext uri="{D42A27DB-BD31-4B8C-83A1-F6EECF244321}">
                <p14:modId xmlns:p14="http://schemas.microsoft.com/office/powerpoint/2010/main" val="1577309462"/>
              </p:ext>
            </p:extLst>
          </p:nvPr>
        </p:nvGraphicFramePr>
        <p:xfrm>
          <a:off x="885780" y="1558344"/>
          <a:ext cx="7962006" cy="1097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534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p:txBody>
          <a:bodyPr>
            <a:normAutofit/>
          </a:bodyPr>
          <a:lstStyle/>
          <a:p>
            <a:pPr>
              <a:lnSpc>
                <a:spcPct val="150000"/>
              </a:lnSpc>
            </a:pPr>
            <a:r>
              <a:rPr lang="es-EC" dirty="0" smtClean="0"/>
              <a:t>Los </a:t>
            </a:r>
            <a:r>
              <a:rPr lang="es-EC" dirty="0"/>
              <a:t>contribuyentes están decididos a evadir impuestos a pesar de estar conscientes de que tienen el riesgo de ser detectados por la Administración Tributaria, sin embargo aceptan el riesgo de ser sancionados con lo estipulado el artículo 298 del Código Orgánico Integral Penal como la privación de libertad, sanciones económicas, extinción de la sociedad y destitución (en el caso de funcionarios públicos</a:t>
            </a:r>
            <a:r>
              <a:rPr lang="es-EC" dirty="0" smtClean="0"/>
              <a:t>).</a:t>
            </a:r>
          </a:p>
        </p:txBody>
      </p:sp>
    </p:spTree>
    <p:extLst>
      <p:ext uri="{BB962C8B-B14F-4D97-AF65-F5344CB8AC3E}">
        <p14:creationId xmlns:p14="http://schemas.microsoft.com/office/powerpoint/2010/main" val="2456445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p:txBody>
          <a:bodyPr>
            <a:normAutofit/>
          </a:bodyPr>
          <a:lstStyle/>
          <a:p>
            <a:pPr>
              <a:lnSpc>
                <a:spcPct val="150000"/>
              </a:lnSpc>
            </a:pPr>
            <a:r>
              <a:rPr lang="es-EC" dirty="0" smtClean="0"/>
              <a:t>Se </a:t>
            </a:r>
            <a:r>
              <a:rPr lang="es-EC" dirty="0"/>
              <a:t>evidencia un nivel de riesgo de fraude medio en los contribuyentes, que se debe a la falta de información, sin embargo la falta de la misma no es un factor que influye significativamente en cometer actos fraudulentos respecto a sus obligaciones tributarias por esta razón la relación de la cultura tributaria no es determinante y no incide significativamente en el riesgo de fraude del contribuyentes</a:t>
            </a:r>
            <a:r>
              <a:rPr lang="es-EC" dirty="0" smtClean="0"/>
              <a:t>.</a:t>
            </a:r>
            <a:endParaRPr lang="es-EC" dirty="0"/>
          </a:p>
          <a:p>
            <a:pPr>
              <a:lnSpc>
                <a:spcPct val="150000"/>
              </a:lnSpc>
            </a:pPr>
            <a:endParaRPr lang="es-EC" dirty="0" smtClean="0"/>
          </a:p>
        </p:txBody>
      </p:sp>
    </p:spTree>
    <p:extLst>
      <p:ext uri="{BB962C8B-B14F-4D97-AF65-F5344CB8AC3E}">
        <p14:creationId xmlns:p14="http://schemas.microsoft.com/office/powerpoint/2010/main" val="2888820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59520"/>
            <a:ext cx="8596668" cy="665408"/>
          </a:xfrm>
        </p:spPr>
        <p:txBody>
          <a:bodyPr>
            <a:normAutofit/>
          </a:bodyPr>
          <a:lstStyle/>
          <a:p>
            <a:r>
              <a:rPr lang="es-EC" dirty="0"/>
              <a:t>Recomendaciones</a:t>
            </a:r>
          </a:p>
        </p:txBody>
      </p:sp>
      <p:sp>
        <p:nvSpPr>
          <p:cNvPr id="3" name="Marcador de contenido 2"/>
          <p:cNvSpPr>
            <a:spLocks noGrp="1"/>
          </p:cNvSpPr>
          <p:nvPr>
            <p:ph idx="1"/>
          </p:nvPr>
        </p:nvSpPr>
        <p:spPr>
          <a:xfrm>
            <a:off x="677334" y="1854557"/>
            <a:ext cx="9059094" cy="4186805"/>
          </a:xfrm>
        </p:spPr>
        <p:txBody>
          <a:bodyPr>
            <a:noAutofit/>
          </a:bodyPr>
          <a:lstStyle/>
          <a:p>
            <a:pPr>
              <a:lnSpc>
                <a:spcPct val="150000"/>
              </a:lnSpc>
            </a:pPr>
            <a:r>
              <a:rPr lang="es-EC" dirty="0"/>
              <a:t>La herramienta utilizada en este trabajo de investigación fue elaborada a partir de encuestas realizadas en Perú y en Estados Unidos, moldeadas para que analizar las variables en estudio. Por lo tanto, se recomienda crear una herramienta que se acople a la realidad del Ecuador y que sea aplicable a las circunstancias de los contribuyentes en el país, brindando asertividad respecto a su riesgo de fraude y cultura </a:t>
            </a:r>
            <a:r>
              <a:rPr lang="es-EC" dirty="0" smtClean="0"/>
              <a:t>tributaria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380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930399"/>
            <a:ext cx="8840153" cy="4110963"/>
          </a:xfrm>
        </p:spPr>
        <p:txBody>
          <a:bodyPr>
            <a:noAutofit/>
          </a:bodyPr>
          <a:lstStyle/>
          <a:p>
            <a:pPr>
              <a:lnSpc>
                <a:spcPct val="150000"/>
              </a:lnSpc>
            </a:pPr>
            <a:r>
              <a:rPr lang="es-EC" dirty="0" smtClean="0"/>
              <a:t>Se </a:t>
            </a:r>
            <a:r>
              <a:rPr lang="es-EC" dirty="0"/>
              <a:t>recomienda utilizar esta herramienta para analizar segmentos amplios y tener un contexto respecto al riesgo de fraude de los contribuyentes; gracias a su fácil aplicación y por ser un método económico; por lo tanto, podrá ser aplicado en cualquier lugar o campo de </a:t>
            </a:r>
            <a:r>
              <a:rPr lang="es-EC" dirty="0" smtClean="0"/>
              <a:t>estudio</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365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54558"/>
            <a:ext cx="8956063" cy="4186804"/>
          </a:xfrm>
        </p:spPr>
        <p:txBody>
          <a:bodyPr>
            <a:noAutofit/>
          </a:bodyPr>
          <a:lstStyle/>
          <a:p>
            <a:pPr>
              <a:lnSpc>
                <a:spcPct val="150000"/>
              </a:lnSpc>
            </a:pPr>
            <a:r>
              <a:rPr lang="es-EC" dirty="0" smtClean="0"/>
              <a:t>Puesto </a:t>
            </a:r>
            <a:r>
              <a:rPr lang="es-EC" dirty="0"/>
              <a:t>que la responsabilidad de fortalecer la cultura tributaria de los contribuyentes recae el Estado por medio de la Administración Tributaria, se recomienda establecer acuerdos y trabajar conjuntamente con entidades públicas como el Ministerio de Educación y crear proyectos que fomenten la cultura tributaria desde el nivel de instrucción básico y fijar proyectos a largo plazo que incluyan nivel de instrucción </a:t>
            </a:r>
            <a:r>
              <a:rPr lang="es-EC" dirty="0" smtClean="0"/>
              <a:t>superior.</a:t>
            </a: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547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4401490" y="2348881"/>
            <a:ext cx="4281941"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8000" b="1" spc="50" dirty="0" smtClean="0">
                <a:ln w="11430"/>
                <a:solidFill>
                  <a:schemeClr val="accent3">
                    <a:lumMod val="75000"/>
                  </a:schemeClr>
                </a:solidFill>
                <a:effectLst>
                  <a:outerShdw blurRad="76200" dist="50800" dir="5400000" algn="tl" rotWithShape="0">
                    <a:srgbClr val="000000">
                      <a:alpha val="65000"/>
                    </a:srgbClr>
                  </a:outerShdw>
                </a:effectLst>
              </a:rPr>
              <a:t>GRACIAS</a:t>
            </a:r>
            <a:endParaRPr lang="es-ES" sz="8000" b="1" spc="50" dirty="0">
              <a:ln w="11430"/>
              <a:solidFill>
                <a:schemeClr val="accent3">
                  <a:lumMod val="75000"/>
                </a:schemeClr>
              </a:solidFill>
              <a:effectLst>
                <a:outerShdw blurRad="76200" dist="50800" dir="5400000" algn="tl" rotWithShape="0">
                  <a:srgbClr val="000000">
                    <a:alpha val="65000"/>
                  </a:srgbClr>
                </a:outerShdw>
              </a:effectLs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18074">
            <a:off x="4098522" y="2180765"/>
            <a:ext cx="904444" cy="904444"/>
          </a:xfrm>
          <a:prstGeom prst="rect">
            <a:avLst/>
          </a:prstGeom>
        </p:spPr>
      </p:pic>
    </p:spTree>
    <p:extLst>
      <p:ext uri="{BB962C8B-B14F-4D97-AF65-F5344CB8AC3E}">
        <p14:creationId xmlns:p14="http://schemas.microsoft.com/office/powerpoint/2010/main" val="698152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Marcador de contenido 6"/>
          <p:cNvGraphicFramePr>
            <a:graphicFrameLocks noGrp="1"/>
          </p:cNvGraphicFramePr>
          <p:nvPr>
            <p:ph idx="1"/>
            <p:extLst>
              <p:ext uri="{D42A27DB-BD31-4B8C-83A1-F6EECF244321}">
                <p14:modId xmlns:p14="http://schemas.microsoft.com/office/powerpoint/2010/main" val="382224284"/>
              </p:ext>
            </p:extLst>
          </p:nvPr>
        </p:nvGraphicFramePr>
        <p:xfrm>
          <a:off x="0" y="358977"/>
          <a:ext cx="9599478" cy="581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429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836339351"/>
              </p:ext>
            </p:extLst>
          </p:nvPr>
        </p:nvGraphicFramePr>
        <p:xfrm>
          <a:off x="231820" y="230189"/>
          <a:ext cx="9723549"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99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0659"/>
            <a:ext cx="8596668" cy="845713"/>
          </a:xfrm>
        </p:spPr>
        <p:txBody>
          <a:bodyPr/>
          <a:lstStyle/>
          <a:p>
            <a:r>
              <a:rPr lang="es-EC" dirty="0" smtClean="0"/>
              <a:t>Objetivo General y Objetivos Específicos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5546723"/>
              </p:ext>
            </p:extLst>
          </p:nvPr>
        </p:nvGraphicFramePr>
        <p:xfrm>
          <a:off x="677862" y="1236371"/>
          <a:ext cx="8852503" cy="5215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33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0659"/>
            <a:ext cx="8596668" cy="845713"/>
          </a:xfrm>
        </p:spPr>
        <p:txBody>
          <a:bodyPr/>
          <a:lstStyle/>
          <a:p>
            <a:r>
              <a:rPr lang="es-EC" dirty="0" smtClean="0"/>
              <a:t>Hipótesis</a:t>
            </a: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1276901024"/>
              </p:ext>
            </p:extLst>
          </p:nvPr>
        </p:nvGraphicFramePr>
        <p:xfrm>
          <a:off x="677690" y="1568160"/>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56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30188"/>
            <a:ext cx="8596668" cy="742682"/>
          </a:xfrm>
        </p:spPr>
        <p:txBody>
          <a:bodyPr/>
          <a:lstStyle/>
          <a:p>
            <a:r>
              <a:rPr lang="es-EC" dirty="0" smtClean="0"/>
              <a:t>Teorías de Soporte</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32199763"/>
              </p:ext>
            </p:extLst>
          </p:nvPr>
        </p:nvGraphicFramePr>
        <p:xfrm>
          <a:off x="677690" y="972871"/>
          <a:ext cx="9721904" cy="5441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100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636810921"/>
              </p:ext>
            </p:extLst>
          </p:nvPr>
        </p:nvGraphicFramePr>
        <p:xfrm>
          <a:off x="780893" y="230188"/>
          <a:ext cx="9277507" cy="4365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3556" y="230188"/>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rotWithShape="1">
          <a:blip r:embed="rId8">
            <a:extLst>
              <a:ext uri="{28A0092B-C50C-407E-A947-70E740481C1C}">
                <a14:useLocalDpi xmlns:a14="http://schemas.microsoft.com/office/drawing/2010/main" val="0"/>
              </a:ext>
            </a:extLst>
          </a:blip>
          <a:srcRect t="3088" b="5617"/>
          <a:stretch/>
        </p:blipFill>
        <p:spPr>
          <a:xfrm>
            <a:off x="3877078" y="4932608"/>
            <a:ext cx="3309333" cy="1697770"/>
          </a:xfrm>
          <a:prstGeom prst="rect">
            <a:avLst/>
          </a:prstGeom>
        </p:spPr>
      </p:pic>
    </p:spTree>
    <p:extLst>
      <p:ext uri="{BB962C8B-B14F-4D97-AF65-F5344CB8AC3E}">
        <p14:creationId xmlns:p14="http://schemas.microsoft.com/office/powerpoint/2010/main" val="118853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4132</TotalTime>
  <Words>1896</Words>
  <Application>Microsoft Office PowerPoint</Application>
  <PresentationFormat>Panorámica</PresentationFormat>
  <Paragraphs>342</Paragraphs>
  <Slides>35</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44" baseType="lpstr">
      <vt:lpstr>Arial</vt:lpstr>
      <vt:lpstr>Calibri</vt:lpstr>
      <vt:lpstr>Calibri Light</vt:lpstr>
      <vt:lpstr>Times New Roman</vt:lpstr>
      <vt:lpstr>Trebuchet MS</vt:lpstr>
      <vt:lpstr>Wingdings 3</vt:lpstr>
      <vt:lpstr>Tema de Office</vt:lpstr>
      <vt:lpstr>Faceta</vt:lpstr>
      <vt:lpstr>CorelDRAW</vt:lpstr>
      <vt:lpstr>Presentación de PowerPoint</vt:lpstr>
      <vt:lpstr>Presentación de PowerPoint</vt:lpstr>
      <vt:lpstr>Introducción</vt:lpstr>
      <vt:lpstr>Presentación de PowerPoint</vt:lpstr>
      <vt:lpstr>Presentación de PowerPoint</vt:lpstr>
      <vt:lpstr>Objetivo General y Objetivos Específicos</vt:lpstr>
      <vt:lpstr>Hipótesis</vt:lpstr>
      <vt:lpstr>Teorías de Soporte</vt:lpstr>
      <vt:lpstr>Presentación de PowerPoint</vt:lpstr>
      <vt:lpstr>Presentación de PowerPoint</vt:lpstr>
      <vt:lpstr>Presentación de PowerPoint</vt:lpstr>
      <vt:lpstr>Presentación de PowerPoint</vt:lpstr>
      <vt:lpstr>Herramientas utilizadas</vt:lpstr>
      <vt:lpstr>Marco Referencial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Metodológico</vt:lpstr>
      <vt:lpstr>Resultados</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PROYECTO  DEPARTAMENTODE CIENCIAS ECONÓMICAS ADMINISTRATIVAS Y DE COMERCIO   CARRERA DE INGENIERÍA EN FINANZAS Y AUDITORIA     TRABAJO DE TITULACIÓN PREVIO A LA OBTENCIÓN DEL TÍTULO EN INGENIERÍA EN FINANZAS Y AUDITORIA  TEMA:“INCIDENCIA DEL GOBIERNO CORPORATIVO LINEAMIENTOS LCLGC-CAF EN EL RIESGO FINANCIERO DE LAS COAC’S”  NOMBRES:  VALLEJO PEREZ JAIME DAVID MENA BARBA LESLY JESENNIA  SANGOLQUÌ, SEPTIEMBRE 2017</dc:title>
  <dc:creator>Alison❁ Legarda✾</dc:creator>
  <cp:lastModifiedBy>Alison❁ Legarda✾</cp:lastModifiedBy>
  <cp:revision>169</cp:revision>
  <dcterms:created xsi:type="dcterms:W3CDTF">2018-09-04T01:05:54Z</dcterms:created>
  <dcterms:modified xsi:type="dcterms:W3CDTF">2018-09-10T23:08:07Z</dcterms:modified>
</cp:coreProperties>
</file>