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rts/chart2.xml" ContentType="application/vnd.openxmlformats-officedocument.drawingml.chart+xml"/>
  <Override PartName="/ppt/theme/themeOverride1.xml" ContentType="application/vnd.openxmlformats-officedocument.themeOverr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44" r:id="rId3"/>
  </p:sldMasterIdLst>
  <p:notesMasterIdLst>
    <p:notesMasterId r:id="rId32"/>
  </p:notesMasterIdLst>
  <p:sldIdLst>
    <p:sldId id="257" r:id="rId4"/>
    <p:sldId id="313" r:id="rId5"/>
    <p:sldId id="262" r:id="rId6"/>
    <p:sldId id="314" r:id="rId7"/>
    <p:sldId id="315" r:id="rId8"/>
    <p:sldId id="266" r:id="rId9"/>
    <p:sldId id="332" r:id="rId10"/>
    <p:sldId id="333" r:id="rId11"/>
    <p:sldId id="312" r:id="rId12"/>
    <p:sldId id="294" r:id="rId13"/>
    <p:sldId id="317" r:id="rId14"/>
    <p:sldId id="318" r:id="rId15"/>
    <p:sldId id="319" r:id="rId16"/>
    <p:sldId id="304" r:id="rId17"/>
    <p:sldId id="320" r:id="rId18"/>
    <p:sldId id="331" r:id="rId19"/>
    <p:sldId id="322" r:id="rId20"/>
    <p:sldId id="321" r:id="rId21"/>
    <p:sldId id="330" r:id="rId22"/>
    <p:sldId id="323" r:id="rId23"/>
    <p:sldId id="306" r:id="rId24"/>
    <p:sldId id="324" r:id="rId25"/>
    <p:sldId id="326" r:id="rId26"/>
    <p:sldId id="327" r:id="rId27"/>
    <p:sldId id="325" r:id="rId28"/>
    <p:sldId id="328" r:id="rId29"/>
    <p:sldId id="329" r:id="rId30"/>
    <p:sldId id="334" r:id="rId31"/>
  </p:sldIdLst>
  <p:sldSz cx="12192000" cy="6858000"/>
  <p:notesSz cx="6858000" cy="8891588"/>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57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UARIO\Downloads\CALCULOS%20Z%20SCORE-2%20FINA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USUARIO\Downloads\CALCULOS%20Z%20SCORE-2%20FINAL.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s-EC" sz="2400"/>
              <a:t>PARETO PEQUEÑAS EMPRESAS</a:t>
            </a:r>
          </a:p>
        </c:rich>
      </c:tx>
      <c:layout>
        <c:manualLayout>
          <c:xMode val="edge"/>
          <c:yMode val="edge"/>
          <c:x val="0.30584541149616412"/>
          <c:y val="5.5912078502790756E-4"/>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s-EC"/>
        </a:p>
      </c:txPr>
    </c:title>
    <c:autoTitleDeleted val="0"/>
    <c:plotArea>
      <c:layout/>
      <c:barChart>
        <c:barDir val="col"/>
        <c:grouping val="clustered"/>
        <c:varyColors val="0"/>
        <c:ser>
          <c:idx val="0"/>
          <c:order val="0"/>
          <c:tx>
            <c:v>FRECUENCIAS</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'[CALCULOS Z SCORE-2 FINAL.xlsx]PARETO PEQUEÑAS EMPRESAS'!$C$3:$C$7</c:f>
              <c:strCache>
                <c:ptCount val="5"/>
                <c:pt idx="0">
                  <c:v>MANTIENE UTILIDADES RETENIDAS QUE PERMITEN PROTEGER LA LIQUIDEZ DE LA EMPRESA</c:v>
                </c:pt>
                <c:pt idx="1">
                  <c:v>SUS ACTIVOS SON EFICIENTES GENERAN VENTAS QUE SOSTIENE LA OPERACIÓN DE LA EMPRESA </c:v>
                </c:pt>
                <c:pt idx="2">
                  <c:v>VENTA DE ACTIVOS PARA MEJORAR LA LIQUIDEZ Y DISMINUIR DEUDA</c:v>
                </c:pt>
                <c:pt idx="3">
                  <c:v>DISMINUYE DEUDA  A TRAVÉS DE LA VENTA DE ACTIVOS</c:v>
                </c:pt>
                <c:pt idx="4">
                  <c:v>PROBLEMAS DE LIQUIDEZ POR ENDEUDAMIENTO PARA LA ADQUISICIÓN DE ACTIVOS</c:v>
                </c:pt>
              </c:strCache>
            </c:strRef>
          </c:cat>
          <c:val>
            <c:numRef>
              <c:f>'[CALCULOS Z SCORE-2 FINAL.xlsx]PARETO PEQUEÑAS EMPRESAS'!$D$3:$D$7</c:f>
              <c:numCache>
                <c:formatCode>General</c:formatCode>
                <c:ptCount val="5"/>
                <c:pt idx="0">
                  <c:v>7</c:v>
                </c:pt>
                <c:pt idx="1">
                  <c:v>7</c:v>
                </c:pt>
                <c:pt idx="2">
                  <c:v>6</c:v>
                </c:pt>
                <c:pt idx="3">
                  <c:v>5</c:v>
                </c:pt>
                <c:pt idx="4">
                  <c:v>3</c:v>
                </c:pt>
              </c:numCache>
            </c:numRef>
          </c:val>
          <c:extLst xmlns:c16r2="http://schemas.microsoft.com/office/drawing/2015/06/chart">
            <c:ext xmlns:c16="http://schemas.microsoft.com/office/drawing/2014/chart" uri="{C3380CC4-5D6E-409C-BE32-E72D297353CC}">
              <c16:uniqueId val="{00000000-AC3E-431E-9E9D-C888EE49C0BD}"/>
            </c:ext>
          </c:extLst>
        </c:ser>
        <c:dLbls>
          <c:dLblPos val="outEnd"/>
          <c:showLegendKey val="0"/>
          <c:showVal val="1"/>
          <c:showCatName val="0"/>
          <c:showSerName val="0"/>
          <c:showPercent val="0"/>
          <c:showBubbleSize val="0"/>
        </c:dLbls>
        <c:gapWidth val="247"/>
        <c:axId val="-1150429504"/>
        <c:axId val="-1150425696"/>
      </c:barChart>
      <c:lineChart>
        <c:grouping val="standard"/>
        <c:varyColors val="0"/>
        <c:ser>
          <c:idx val="1"/>
          <c:order val="1"/>
          <c:tx>
            <c:v>PORCENTAJES</c:v>
          </c:tx>
          <c:spPr>
            <a:ln w="31750" cap="rnd">
              <a:solidFill>
                <a:schemeClr val="accent2"/>
              </a:solidFill>
              <a:round/>
            </a:ln>
            <a:effectLst/>
          </c:spPr>
          <c:marker>
            <c:symbol val="none"/>
          </c:marker>
          <c:dLbls>
            <c:dLbl>
              <c:idx val="4"/>
              <c:layout>
                <c:manualLayout>
                  <c:x val="-1.3937282229965157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C3E-431E-9E9D-C888EE49C0BD}"/>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'[CALCULOS Z SCORE-2 FINAL.xlsx]PARETO PEQUEÑAS EMPRESAS'!$G$3:$G$7</c:f>
              <c:numCache>
                <c:formatCode>0.00%</c:formatCode>
                <c:ptCount val="5"/>
                <c:pt idx="0">
                  <c:v>0.25</c:v>
                </c:pt>
                <c:pt idx="1">
                  <c:v>0.5</c:v>
                </c:pt>
                <c:pt idx="2">
                  <c:v>0.7142857142857143</c:v>
                </c:pt>
                <c:pt idx="3">
                  <c:v>0.8928571428571429</c:v>
                </c:pt>
                <c:pt idx="4">
                  <c:v>1</c:v>
                </c:pt>
              </c:numCache>
            </c:numRef>
          </c:val>
          <c:smooth val="0"/>
          <c:extLst xmlns:c16r2="http://schemas.microsoft.com/office/drawing/2015/06/chart">
            <c:ext xmlns:c16="http://schemas.microsoft.com/office/drawing/2014/chart" uri="{C3380CC4-5D6E-409C-BE32-E72D297353CC}">
              <c16:uniqueId val="{00000001-AC3E-431E-9E9D-C888EE49C0BD}"/>
            </c:ext>
          </c:extLst>
        </c:ser>
        <c:dLbls>
          <c:showLegendKey val="0"/>
          <c:showVal val="0"/>
          <c:showCatName val="0"/>
          <c:showSerName val="0"/>
          <c:showPercent val="0"/>
          <c:showBubbleSize val="0"/>
        </c:dLbls>
        <c:marker val="1"/>
        <c:smooth val="0"/>
        <c:axId val="-1150432224"/>
        <c:axId val="-1150421344"/>
      </c:lineChart>
      <c:catAx>
        <c:axId val="-1150429504"/>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C"/>
                  <a:t>CAUSAS O PROBLEMAS </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1150425696"/>
        <c:crossesAt val="0"/>
        <c:auto val="1"/>
        <c:lblAlgn val="ctr"/>
        <c:lblOffset val="100"/>
        <c:noMultiLvlLbl val="0"/>
      </c:catAx>
      <c:valAx>
        <c:axId val="-1150425696"/>
        <c:scaling>
          <c:orientation val="minMax"/>
          <c:max val="28"/>
          <c:min val="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t>FRECUENCIAS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1150429504"/>
        <c:crosses val="autoZero"/>
        <c:crossBetween val="between"/>
        <c:majorUnit val="4"/>
      </c:valAx>
      <c:valAx>
        <c:axId val="-1150421344"/>
        <c:scaling>
          <c:orientation val="minMax"/>
          <c:max val="1"/>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1150432224"/>
        <c:crosses val="max"/>
        <c:crossBetween val="between"/>
      </c:valAx>
      <c:catAx>
        <c:axId val="-1150432224"/>
        <c:scaling>
          <c:orientation val="minMax"/>
        </c:scaling>
        <c:delete val="1"/>
        <c:axPos val="b"/>
        <c:majorTickMark val="none"/>
        <c:minorTickMark val="none"/>
        <c:tickLblPos val="nextTo"/>
        <c:crossAx val="-11504213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s-EC"/>
              <a:t>PARETO EMPRESAS MEDIANAS</a:t>
            </a:r>
          </a:p>
        </c:rich>
      </c:tx>
      <c:overlay val="0"/>
      <c:spPr>
        <a:noFill/>
        <a:ln>
          <a:noFill/>
        </a:ln>
        <a:effectLst/>
      </c:spPr>
    </c:title>
    <c:autoTitleDeleted val="0"/>
    <c:plotArea>
      <c:layout/>
      <c:barChart>
        <c:barDir val="col"/>
        <c:grouping val="clustered"/>
        <c:varyColors val="0"/>
        <c:ser>
          <c:idx val="0"/>
          <c:order val="0"/>
          <c:tx>
            <c:v>FRECUENCIAS</c:v>
          </c:tx>
          <c:spPr>
            <a:solidFill>
              <a:schemeClr val="accent1"/>
            </a:solidFill>
            <a:ln>
              <a:noFill/>
            </a:ln>
            <a:effectLst/>
          </c:spPr>
          <c:invertIfNegative val="0"/>
          <c:dLbls>
            <c:spPr>
              <a:noFill/>
              <a:ln>
                <a:noFill/>
              </a:ln>
              <a:effectLst/>
            </c:spPr>
            <c:txPr>
              <a:bodyPr rot="0" vert="horz"/>
              <a:lstStyle/>
              <a:p>
                <a:pPr>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'[CALCULOS Z SCORE-2 FINAL.xlsx]PARETO MEDIANAS EMPRESAS'!$A$3:$A$7</c:f>
              <c:strCache>
                <c:ptCount val="5"/>
                <c:pt idx="0">
                  <c:v>INCREMENTAN ACTIVOS CON DEUDA  GENERA PERDIDAD DE LIQUIDEZ</c:v>
                </c:pt>
                <c:pt idx="1">
                  <c:v>MANTIENE UTILIDADES RETENIDAS QUE SON UTILIZADAS PARA CUBRIR PROBLEMAS DE LIQUIDEZ</c:v>
                </c:pt>
                <c:pt idx="2">
                  <c:v>AUMENTA DEUDA PARA SOLVENTAR PROBLEMAS DE LIQUIDEZ</c:v>
                </c:pt>
                <c:pt idx="3">
                  <c:v>SUS ACTIVOS GENERAN VENTAS QUE SOSTIENEN LA OPERACIÓN CUBREN LOS PROBLEMAS DE LIQUIDEZ</c:v>
                </c:pt>
                <c:pt idx="4">
                  <c:v>DISMINUYE DEUDA </c:v>
                </c:pt>
              </c:strCache>
            </c:strRef>
          </c:cat>
          <c:val>
            <c:numRef>
              <c:f>'[CALCULOS Z SCORE-2 FINAL.xlsx]PARETO MEDIANAS EMPRESAS'!$B$3:$B$7</c:f>
              <c:numCache>
                <c:formatCode>General</c:formatCode>
                <c:ptCount val="5"/>
                <c:pt idx="0">
                  <c:v>4</c:v>
                </c:pt>
                <c:pt idx="1">
                  <c:v>4</c:v>
                </c:pt>
                <c:pt idx="2">
                  <c:v>3</c:v>
                </c:pt>
                <c:pt idx="3">
                  <c:v>3</c:v>
                </c:pt>
                <c:pt idx="4">
                  <c:v>3</c:v>
                </c:pt>
              </c:numCache>
            </c:numRef>
          </c:val>
          <c:extLst xmlns:c16r2="http://schemas.microsoft.com/office/drawing/2015/06/chart">
            <c:ext xmlns:c16="http://schemas.microsoft.com/office/drawing/2014/chart" uri="{C3380CC4-5D6E-409C-BE32-E72D297353CC}">
              <c16:uniqueId val="{00000000-7666-43CB-BE0A-FBC3BBFA33B7}"/>
            </c:ext>
          </c:extLst>
        </c:ser>
        <c:dLbls>
          <c:showLegendKey val="0"/>
          <c:showVal val="1"/>
          <c:showCatName val="0"/>
          <c:showSerName val="0"/>
          <c:showPercent val="0"/>
          <c:showBubbleSize val="0"/>
        </c:dLbls>
        <c:gapWidth val="219"/>
        <c:axId val="-1150426240"/>
        <c:axId val="-1150418624"/>
      </c:barChart>
      <c:lineChart>
        <c:grouping val="stacked"/>
        <c:varyColors val="0"/>
        <c:ser>
          <c:idx val="1"/>
          <c:order val="1"/>
          <c:tx>
            <c:v>PORCENTAJES</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vert="horz"/>
              <a:lstStyle/>
              <a:p>
                <a:pPr>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'[CALCULOS Z SCORE-2 FINAL.xlsx]PARETO MEDIANAS EMPRESAS'!$E$3:$E$7</c:f>
              <c:numCache>
                <c:formatCode>0.00%</c:formatCode>
                <c:ptCount val="5"/>
                <c:pt idx="0">
                  <c:v>0.23529411764705882</c:v>
                </c:pt>
                <c:pt idx="1">
                  <c:v>0.47058823529411764</c:v>
                </c:pt>
                <c:pt idx="2">
                  <c:v>0.6470588235294118</c:v>
                </c:pt>
                <c:pt idx="3">
                  <c:v>0.82352941176470595</c:v>
                </c:pt>
                <c:pt idx="4">
                  <c:v>1</c:v>
                </c:pt>
              </c:numCache>
            </c:numRef>
          </c:val>
          <c:smooth val="0"/>
          <c:extLst xmlns:c16r2="http://schemas.microsoft.com/office/drawing/2015/06/chart">
            <c:ext xmlns:c16="http://schemas.microsoft.com/office/drawing/2014/chart" uri="{C3380CC4-5D6E-409C-BE32-E72D297353CC}">
              <c16:uniqueId val="{00000001-7666-43CB-BE0A-FBC3BBFA33B7}"/>
            </c:ext>
          </c:extLst>
        </c:ser>
        <c:dLbls>
          <c:showLegendKey val="0"/>
          <c:showVal val="1"/>
          <c:showCatName val="0"/>
          <c:showSerName val="0"/>
          <c:showPercent val="0"/>
          <c:showBubbleSize val="0"/>
        </c:dLbls>
        <c:marker val="1"/>
        <c:smooth val="0"/>
        <c:axId val="-1150417536"/>
        <c:axId val="-1150420256"/>
      </c:lineChart>
      <c:catAx>
        <c:axId val="-1150426240"/>
        <c:scaling>
          <c:orientation val="minMax"/>
        </c:scaling>
        <c:delete val="0"/>
        <c:axPos val="b"/>
        <c:title>
          <c:overlay val="0"/>
          <c:spPr>
            <a:noFill/>
            <a:ln>
              <a:noFill/>
            </a:ln>
            <a:effectLst/>
          </c:spPr>
          <c:txPr>
            <a:bodyPr rot="0" vert="horz"/>
            <a:lstStyle/>
            <a:p>
              <a:pPr>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C"/>
          </a:p>
        </c:txPr>
        <c:crossAx val="-1150418624"/>
        <c:crosses val="autoZero"/>
        <c:auto val="1"/>
        <c:lblAlgn val="ctr"/>
        <c:lblOffset val="100"/>
        <c:noMultiLvlLbl val="0"/>
      </c:catAx>
      <c:valAx>
        <c:axId val="-1150418624"/>
        <c:scaling>
          <c:orientation val="minMax"/>
          <c:max val="17"/>
          <c:min val="-1"/>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s-EC"/>
                  <a:t>FRECUENCIA	</a:t>
                </a:r>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s-EC"/>
          </a:p>
        </c:txPr>
        <c:crossAx val="-1150426240"/>
        <c:crosses val="autoZero"/>
        <c:crossBetween val="between"/>
      </c:valAx>
      <c:valAx>
        <c:axId val="-1150420256"/>
        <c:scaling>
          <c:orientation val="minMax"/>
          <c:max val="1"/>
        </c:scaling>
        <c:delete val="0"/>
        <c:axPos val="r"/>
        <c:numFmt formatCode="0.00%" sourceLinked="1"/>
        <c:majorTickMark val="out"/>
        <c:minorTickMark val="none"/>
        <c:tickLblPos val="nextTo"/>
        <c:spPr>
          <a:noFill/>
          <a:ln>
            <a:noFill/>
          </a:ln>
          <a:effectLst/>
        </c:spPr>
        <c:txPr>
          <a:bodyPr rot="-60000000" vert="horz"/>
          <a:lstStyle/>
          <a:p>
            <a:pPr>
              <a:defRPr/>
            </a:pPr>
            <a:endParaRPr lang="es-EC"/>
          </a:p>
        </c:txPr>
        <c:crossAx val="-1150417536"/>
        <c:crosses val="max"/>
        <c:crossBetween val="between"/>
      </c:valAx>
      <c:catAx>
        <c:axId val="-1150417536"/>
        <c:scaling>
          <c:orientation val="minMax"/>
        </c:scaling>
        <c:delete val="1"/>
        <c:axPos val="b"/>
        <c:majorTickMark val="out"/>
        <c:minorTickMark val="none"/>
        <c:tickLblPos val="nextTo"/>
        <c:crossAx val="-1150420256"/>
        <c:crosses val="autoZero"/>
        <c:auto val="1"/>
        <c:lblAlgn val="ctr"/>
        <c:lblOffset val="100"/>
        <c:noMultiLvlLbl val="0"/>
      </c:catAx>
      <c:spPr>
        <a:noFill/>
        <a:ln>
          <a:noFill/>
        </a:ln>
        <a:effectLst/>
      </c:spPr>
    </c:plotArea>
    <c:legend>
      <c:legendPos val="b"/>
      <c:overlay val="0"/>
      <c:spPr>
        <a:noFill/>
        <a:ln>
          <a:noFill/>
        </a:ln>
        <a:effectLst/>
      </c:spPr>
      <c:txPr>
        <a:bodyPr rot="0" vert="horz"/>
        <a:lstStyle/>
        <a:p>
          <a:pPr>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s-EC"/>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_rels/data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915240-EB7C-46E0-94BE-F9690E257997}" type="doc">
      <dgm:prSet loTypeId="urn:microsoft.com/office/officeart/2005/8/layout/hProcess6" loCatId="process" qsTypeId="urn:microsoft.com/office/officeart/2005/8/quickstyle/simple1" qsCatId="simple" csTypeId="urn:microsoft.com/office/officeart/2005/8/colors/colorful1" csCatId="colorful" phldr="1"/>
      <dgm:spPr/>
      <dgm:t>
        <a:bodyPr/>
        <a:lstStyle/>
        <a:p>
          <a:endParaRPr lang="es-EC"/>
        </a:p>
      </dgm:t>
    </dgm:pt>
    <dgm:pt modelId="{79382EB6-EA6F-428E-B2BE-1DDD171E1766}">
      <dgm:prSet phldrT="[Texto]" custT="1"/>
      <dgm:spPr/>
      <dgm:t>
        <a:bodyPr/>
        <a:lstStyle/>
        <a:p>
          <a:r>
            <a:rPr lang="es-EC" sz="1050" b="1" dirty="0" smtClean="0"/>
            <a:t>OPORTUNIDAD DE EMPRENDIMIENTO</a:t>
          </a:r>
          <a:endParaRPr lang="es-EC" sz="1050" b="1" dirty="0"/>
        </a:p>
      </dgm:t>
    </dgm:pt>
    <dgm:pt modelId="{09E0893E-72AD-465F-B6BF-62E3B7DD89C3}" type="parTrans" cxnId="{A2F644D5-5CE0-4D1C-9618-43400E465ECA}">
      <dgm:prSet/>
      <dgm:spPr/>
      <dgm:t>
        <a:bodyPr/>
        <a:lstStyle/>
        <a:p>
          <a:endParaRPr lang="es-EC"/>
        </a:p>
      </dgm:t>
    </dgm:pt>
    <dgm:pt modelId="{40508A8F-F69B-4C98-979E-DCF8DF8CC78B}" type="sibTrans" cxnId="{A2F644D5-5CE0-4D1C-9618-43400E465ECA}">
      <dgm:prSet/>
      <dgm:spPr/>
      <dgm:t>
        <a:bodyPr/>
        <a:lstStyle/>
        <a:p>
          <a:endParaRPr lang="es-EC"/>
        </a:p>
      </dgm:t>
    </dgm:pt>
    <dgm:pt modelId="{B6B0524C-3E38-4733-9A4F-2BDC54D5A350}">
      <dgm:prSet phldrT="[Texto]"/>
      <dgm:spPr/>
      <dgm:t>
        <a:bodyPr/>
        <a:lstStyle/>
        <a:p>
          <a:r>
            <a:rPr lang="es-EC" dirty="0" smtClean="0"/>
            <a:t>Decisiones Financieras</a:t>
          </a:r>
          <a:endParaRPr lang="es-EC" dirty="0"/>
        </a:p>
      </dgm:t>
    </dgm:pt>
    <dgm:pt modelId="{93024EB6-34CC-42D5-BD80-37F889CC740F}" type="parTrans" cxnId="{2E316B2B-0971-4F3B-A36E-A17AA85F1D68}">
      <dgm:prSet/>
      <dgm:spPr/>
      <dgm:t>
        <a:bodyPr/>
        <a:lstStyle/>
        <a:p>
          <a:endParaRPr lang="es-EC"/>
        </a:p>
      </dgm:t>
    </dgm:pt>
    <dgm:pt modelId="{F480C72F-2B02-49C6-A323-10820C8E517F}" type="sibTrans" cxnId="{2E316B2B-0971-4F3B-A36E-A17AA85F1D68}">
      <dgm:prSet/>
      <dgm:spPr/>
      <dgm:t>
        <a:bodyPr/>
        <a:lstStyle/>
        <a:p>
          <a:endParaRPr lang="es-EC"/>
        </a:p>
      </dgm:t>
    </dgm:pt>
    <dgm:pt modelId="{713E4743-25CE-4AAE-BEA2-64A19F5CD524}">
      <dgm:prSet phldrT="[Texto]"/>
      <dgm:spPr/>
      <dgm:t>
        <a:bodyPr/>
        <a:lstStyle/>
        <a:p>
          <a:r>
            <a:rPr lang="es-EC" dirty="0" smtClean="0"/>
            <a:t>COMPOSICIÓN DE CAPITAL</a:t>
          </a:r>
          <a:endParaRPr lang="es-EC" dirty="0"/>
        </a:p>
      </dgm:t>
    </dgm:pt>
    <dgm:pt modelId="{A326E2E5-D22F-4C49-B8F9-FA69D3CA446E}" type="parTrans" cxnId="{71F0DC36-D3A1-46FB-9F5C-6D422C5BE671}">
      <dgm:prSet/>
      <dgm:spPr/>
      <dgm:t>
        <a:bodyPr/>
        <a:lstStyle/>
        <a:p>
          <a:endParaRPr lang="es-EC"/>
        </a:p>
      </dgm:t>
    </dgm:pt>
    <dgm:pt modelId="{569624F4-614C-441A-A23A-8D2F250AFCAE}" type="sibTrans" cxnId="{71F0DC36-D3A1-46FB-9F5C-6D422C5BE671}">
      <dgm:prSet/>
      <dgm:spPr/>
      <dgm:t>
        <a:bodyPr/>
        <a:lstStyle/>
        <a:p>
          <a:endParaRPr lang="es-EC"/>
        </a:p>
      </dgm:t>
    </dgm:pt>
    <dgm:pt modelId="{2A09D25C-5BB5-492B-925D-9E4BB35DAD4F}">
      <dgm:prSet phldrT="[Texto]"/>
      <dgm:spPr/>
      <dgm:t>
        <a:bodyPr/>
        <a:lstStyle/>
        <a:p>
          <a:r>
            <a:rPr lang="es-EC" dirty="0" smtClean="0"/>
            <a:t>Deuda</a:t>
          </a:r>
          <a:endParaRPr lang="es-EC" dirty="0"/>
        </a:p>
      </dgm:t>
    </dgm:pt>
    <dgm:pt modelId="{859967A3-85EC-47B5-B5BD-8B7DE2A0DCFD}" type="parTrans" cxnId="{B75CA1C2-8D96-4BA6-AC50-6BF5DD33F8F7}">
      <dgm:prSet/>
      <dgm:spPr/>
      <dgm:t>
        <a:bodyPr/>
        <a:lstStyle/>
        <a:p>
          <a:endParaRPr lang="es-EC"/>
        </a:p>
      </dgm:t>
    </dgm:pt>
    <dgm:pt modelId="{DAFAD986-F41C-4D08-9A53-C1AD83F5E47C}" type="sibTrans" cxnId="{B75CA1C2-8D96-4BA6-AC50-6BF5DD33F8F7}">
      <dgm:prSet/>
      <dgm:spPr/>
      <dgm:t>
        <a:bodyPr/>
        <a:lstStyle/>
        <a:p>
          <a:endParaRPr lang="es-EC"/>
        </a:p>
      </dgm:t>
    </dgm:pt>
    <dgm:pt modelId="{E5B8D55B-13D2-480F-A7F4-633CED3E4769}">
      <dgm:prSet phldrT="[Texto]"/>
      <dgm:spPr/>
      <dgm:t>
        <a:bodyPr/>
        <a:lstStyle/>
        <a:p>
          <a:r>
            <a:rPr lang="es-EC" dirty="0" smtClean="0"/>
            <a:t>Recursos Propios</a:t>
          </a:r>
          <a:endParaRPr lang="es-EC" dirty="0"/>
        </a:p>
      </dgm:t>
    </dgm:pt>
    <dgm:pt modelId="{0E902F4A-4466-437B-8459-18FF92A99323}" type="parTrans" cxnId="{A281E355-037F-45C6-971D-F5ABB7D67E74}">
      <dgm:prSet/>
      <dgm:spPr/>
      <dgm:t>
        <a:bodyPr/>
        <a:lstStyle/>
        <a:p>
          <a:endParaRPr lang="es-EC"/>
        </a:p>
      </dgm:t>
    </dgm:pt>
    <dgm:pt modelId="{0A0C652A-02AF-45E7-B944-FD62EE5CC764}" type="sibTrans" cxnId="{A281E355-037F-45C6-971D-F5ABB7D67E74}">
      <dgm:prSet/>
      <dgm:spPr/>
      <dgm:t>
        <a:bodyPr/>
        <a:lstStyle/>
        <a:p>
          <a:endParaRPr lang="es-EC"/>
        </a:p>
      </dgm:t>
    </dgm:pt>
    <dgm:pt modelId="{ABF0D8D1-DCF6-4D88-A8F6-4D67EF6C71A4}" type="pres">
      <dgm:prSet presAssocID="{02915240-EB7C-46E0-94BE-F9690E257997}" presName="theList" presStyleCnt="0">
        <dgm:presLayoutVars>
          <dgm:dir/>
          <dgm:animLvl val="lvl"/>
          <dgm:resizeHandles val="exact"/>
        </dgm:presLayoutVars>
      </dgm:prSet>
      <dgm:spPr/>
      <dgm:t>
        <a:bodyPr/>
        <a:lstStyle/>
        <a:p>
          <a:endParaRPr lang="es-EC"/>
        </a:p>
      </dgm:t>
    </dgm:pt>
    <dgm:pt modelId="{E2FD859E-D160-4968-93AA-9694E09651E7}" type="pres">
      <dgm:prSet presAssocID="{79382EB6-EA6F-428E-B2BE-1DDD171E1766}" presName="compNode" presStyleCnt="0"/>
      <dgm:spPr/>
      <dgm:t>
        <a:bodyPr/>
        <a:lstStyle/>
        <a:p>
          <a:endParaRPr lang="es-EC"/>
        </a:p>
      </dgm:t>
    </dgm:pt>
    <dgm:pt modelId="{13600756-8EF5-4C5B-B95E-7A4CD49056E2}" type="pres">
      <dgm:prSet presAssocID="{79382EB6-EA6F-428E-B2BE-1DDD171E1766}" presName="noGeometry" presStyleCnt="0"/>
      <dgm:spPr/>
      <dgm:t>
        <a:bodyPr/>
        <a:lstStyle/>
        <a:p>
          <a:endParaRPr lang="es-EC"/>
        </a:p>
      </dgm:t>
    </dgm:pt>
    <dgm:pt modelId="{9C648791-E657-473A-9449-929E13BAB074}" type="pres">
      <dgm:prSet presAssocID="{79382EB6-EA6F-428E-B2BE-1DDD171E1766}" presName="childTextVisible" presStyleLbl="bgAccFollowNode1" presStyleIdx="0" presStyleCnt="2" custLinFactNeighborX="17387">
        <dgm:presLayoutVars>
          <dgm:bulletEnabled val="1"/>
        </dgm:presLayoutVars>
      </dgm:prSet>
      <dgm:spPr/>
      <dgm:t>
        <a:bodyPr/>
        <a:lstStyle/>
        <a:p>
          <a:endParaRPr lang="es-EC"/>
        </a:p>
      </dgm:t>
    </dgm:pt>
    <dgm:pt modelId="{994B6E0F-D8E5-4E44-AC5D-18DCB563C766}" type="pres">
      <dgm:prSet presAssocID="{79382EB6-EA6F-428E-B2BE-1DDD171E1766}" presName="childTextHidden" presStyleLbl="bgAccFollowNode1" presStyleIdx="0" presStyleCnt="2"/>
      <dgm:spPr/>
      <dgm:t>
        <a:bodyPr/>
        <a:lstStyle/>
        <a:p>
          <a:endParaRPr lang="es-EC"/>
        </a:p>
      </dgm:t>
    </dgm:pt>
    <dgm:pt modelId="{0790F950-3ED5-401E-9655-74E8150FB429}" type="pres">
      <dgm:prSet presAssocID="{79382EB6-EA6F-428E-B2BE-1DDD171E1766}" presName="parentText" presStyleLbl="node1" presStyleIdx="0" presStyleCnt="2" custScaleX="163606" custScaleY="132657">
        <dgm:presLayoutVars>
          <dgm:chMax val="1"/>
          <dgm:bulletEnabled val="1"/>
        </dgm:presLayoutVars>
      </dgm:prSet>
      <dgm:spPr/>
      <dgm:t>
        <a:bodyPr/>
        <a:lstStyle/>
        <a:p>
          <a:endParaRPr lang="es-EC"/>
        </a:p>
      </dgm:t>
    </dgm:pt>
    <dgm:pt modelId="{13EA7E7E-5B69-480F-9EAF-BFBBE390A470}" type="pres">
      <dgm:prSet presAssocID="{79382EB6-EA6F-428E-B2BE-1DDD171E1766}" presName="aSpace" presStyleCnt="0"/>
      <dgm:spPr/>
      <dgm:t>
        <a:bodyPr/>
        <a:lstStyle/>
        <a:p>
          <a:endParaRPr lang="es-EC"/>
        </a:p>
      </dgm:t>
    </dgm:pt>
    <dgm:pt modelId="{F9FE3E27-4F51-4B17-B70A-195D24BDF2A1}" type="pres">
      <dgm:prSet presAssocID="{713E4743-25CE-4AAE-BEA2-64A19F5CD524}" presName="compNode" presStyleCnt="0"/>
      <dgm:spPr/>
      <dgm:t>
        <a:bodyPr/>
        <a:lstStyle/>
        <a:p>
          <a:endParaRPr lang="es-EC"/>
        </a:p>
      </dgm:t>
    </dgm:pt>
    <dgm:pt modelId="{B0F2A3AC-8394-41AB-B0FB-362E7B6751A8}" type="pres">
      <dgm:prSet presAssocID="{713E4743-25CE-4AAE-BEA2-64A19F5CD524}" presName="noGeometry" presStyleCnt="0"/>
      <dgm:spPr/>
      <dgm:t>
        <a:bodyPr/>
        <a:lstStyle/>
        <a:p>
          <a:endParaRPr lang="es-EC"/>
        </a:p>
      </dgm:t>
    </dgm:pt>
    <dgm:pt modelId="{FACEF4FC-EE1D-447A-A52D-44B7DA296865}" type="pres">
      <dgm:prSet presAssocID="{713E4743-25CE-4AAE-BEA2-64A19F5CD524}" presName="childTextVisible" presStyleLbl="bgAccFollowNode1" presStyleIdx="1" presStyleCnt="2">
        <dgm:presLayoutVars>
          <dgm:bulletEnabled val="1"/>
        </dgm:presLayoutVars>
      </dgm:prSet>
      <dgm:spPr/>
      <dgm:t>
        <a:bodyPr/>
        <a:lstStyle/>
        <a:p>
          <a:endParaRPr lang="es-EC"/>
        </a:p>
      </dgm:t>
    </dgm:pt>
    <dgm:pt modelId="{D5170042-59C6-4215-9067-EE9F826F8EA5}" type="pres">
      <dgm:prSet presAssocID="{713E4743-25CE-4AAE-BEA2-64A19F5CD524}" presName="childTextHidden" presStyleLbl="bgAccFollowNode1" presStyleIdx="1" presStyleCnt="2"/>
      <dgm:spPr/>
      <dgm:t>
        <a:bodyPr/>
        <a:lstStyle/>
        <a:p>
          <a:endParaRPr lang="es-EC"/>
        </a:p>
      </dgm:t>
    </dgm:pt>
    <dgm:pt modelId="{53251EBE-E541-4C4F-B438-1AD3C4048C53}" type="pres">
      <dgm:prSet presAssocID="{713E4743-25CE-4AAE-BEA2-64A19F5CD524}" presName="parentText" presStyleLbl="node1" presStyleIdx="1" presStyleCnt="2" custScaleX="131815" custScaleY="125267">
        <dgm:presLayoutVars>
          <dgm:chMax val="1"/>
          <dgm:bulletEnabled val="1"/>
        </dgm:presLayoutVars>
      </dgm:prSet>
      <dgm:spPr/>
      <dgm:t>
        <a:bodyPr/>
        <a:lstStyle/>
        <a:p>
          <a:endParaRPr lang="es-EC"/>
        </a:p>
      </dgm:t>
    </dgm:pt>
  </dgm:ptLst>
  <dgm:cxnLst>
    <dgm:cxn modelId="{2E316B2B-0971-4F3B-A36E-A17AA85F1D68}" srcId="{79382EB6-EA6F-428E-B2BE-1DDD171E1766}" destId="{B6B0524C-3E38-4733-9A4F-2BDC54D5A350}" srcOrd="0" destOrd="0" parTransId="{93024EB6-34CC-42D5-BD80-37F889CC740F}" sibTransId="{F480C72F-2B02-49C6-A323-10820C8E517F}"/>
    <dgm:cxn modelId="{A281E355-037F-45C6-971D-F5ABB7D67E74}" srcId="{713E4743-25CE-4AAE-BEA2-64A19F5CD524}" destId="{E5B8D55B-13D2-480F-A7F4-633CED3E4769}" srcOrd="1" destOrd="0" parTransId="{0E902F4A-4466-437B-8459-18FF92A99323}" sibTransId="{0A0C652A-02AF-45E7-B944-FD62EE5CC764}"/>
    <dgm:cxn modelId="{71F0DC36-D3A1-46FB-9F5C-6D422C5BE671}" srcId="{02915240-EB7C-46E0-94BE-F9690E257997}" destId="{713E4743-25CE-4AAE-BEA2-64A19F5CD524}" srcOrd="1" destOrd="0" parTransId="{A326E2E5-D22F-4C49-B8F9-FA69D3CA446E}" sibTransId="{569624F4-614C-441A-A23A-8D2F250AFCAE}"/>
    <dgm:cxn modelId="{D8835767-FEBD-458A-8840-8EAD2AE9D8F1}" type="presOf" srcId="{02915240-EB7C-46E0-94BE-F9690E257997}" destId="{ABF0D8D1-DCF6-4D88-A8F6-4D67EF6C71A4}" srcOrd="0" destOrd="0" presId="urn:microsoft.com/office/officeart/2005/8/layout/hProcess6"/>
    <dgm:cxn modelId="{601A39F1-B8F4-42E0-9BE2-1CB141C546C9}" type="presOf" srcId="{2A09D25C-5BB5-492B-925D-9E4BB35DAD4F}" destId="{D5170042-59C6-4215-9067-EE9F826F8EA5}" srcOrd="1" destOrd="0" presId="urn:microsoft.com/office/officeart/2005/8/layout/hProcess6"/>
    <dgm:cxn modelId="{A2F644D5-5CE0-4D1C-9618-43400E465ECA}" srcId="{02915240-EB7C-46E0-94BE-F9690E257997}" destId="{79382EB6-EA6F-428E-B2BE-1DDD171E1766}" srcOrd="0" destOrd="0" parTransId="{09E0893E-72AD-465F-B6BF-62E3B7DD89C3}" sibTransId="{40508A8F-F69B-4C98-979E-DCF8DF8CC78B}"/>
    <dgm:cxn modelId="{B75CA1C2-8D96-4BA6-AC50-6BF5DD33F8F7}" srcId="{713E4743-25CE-4AAE-BEA2-64A19F5CD524}" destId="{2A09D25C-5BB5-492B-925D-9E4BB35DAD4F}" srcOrd="0" destOrd="0" parTransId="{859967A3-85EC-47B5-B5BD-8B7DE2A0DCFD}" sibTransId="{DAFAD986-F41C-4D08-9A53-C1AD83F5E47C}"/>
    <dgm:cxn modelId="{8922EA21-1F8E-43DE-8692-7DC8CC283219}" type="presOf" srcId="{E5B8D55B-13D2-480F-A7F4-633CED3E4769}" destId="{D5170042-59C6-4215-9067-EE9F826F8EA5}" srcOrd="1" destOrd="1" presId="urn:microsoft.com/office/officeart/2005/8/layout/hProcess6"/>
    <dgm:cxn modelId="{A603BD2A-DE23-47A3-B926-15A8D602B0E2}" type="presOf" srcId="{E5B8D55B-13D2-480F-A7F4-633CED3E4769}" destId="{FACEF4FC-EE1D-447A-A52D-44B7DA296865}" srcOrd="0" destOrd="1" presId="urn:microsoft.com/office/officeart/2005/8/layout/hProcess6"/>
    <dgm:cxn modelId="{4A385BBF-F6FB-47F7-8957-64B39A9D6758}" type="presOf" srcId="{713E4743-25CE-4AAE-BEA2-64A19F5CD524}" destId="{53251EBE-E541-4C4F-B438-1AD3C4048C53}" srcOrd="0" destOrd="0" presId="urn:microsoft.com/office/officeart/2005/8/layout/hProcess6"/>
    <dgm:cxn modelId="{A6C6873C-7AD9-4D22-8EDF-CBC9374EB891}" type="presOf" srcId="{B6B0524C-3E38-4733-9A4F-2BDC54D5A350}" destId="{994B6E0F-D8E5-4E44-AC5D-18DCB563C766}" srcOrd="1" destOrd="0" presId="urn:microsoft.com/office/officeart/2005/8/layout/hProcess6"/>
    <dgm:cxn modelId="{3AC3285D-E117-47FF-859A-0FD53E2EA442}" type="presOf" srcId="{79382EB6-EA6F-428E-B2BE-1DDD171E1766}" destId="{0790F950-3ED5-401E-9655-74E8150FB429}" srcOrd="0" destOrd="0" presId="urn:microsoft.com/office/officeart/2005/8/layout/hProcess6"/>
    <dgm:cxn modelId="{EEFAFF19-2412-431F-A8D9-3B6C89F0AF6A}" type="presOf" srcId="{2A09D25C-5BB5-492B-925D-9E4BB35DAD4F}" destId="{FACEF4FC-EE1D-447A-A52D-44B7DA296865}" srcOrd="0" destOrd="0" presId="urn:microsoft.com/office/officeart/2005/8/layout/hProcess6"/>
    <dgm:cxn modelId="{9B1092AC-EFC2-4163-A69F-7DD4AD7301F6}" type="presOf" srcId="{B6B0524C-3E38-4733-9A4F-2BDC54D5A350}" destId="{9C648791-E657-473A-9449-929E13BAB074}" srcOrd="0" destOrd="0" presId="urn:microsoft.com/office/officeart/2005/8/layout/hProcess6"/>
    <dgm:cxn modelId="{EA55D441-FD9C-470B-8A3B-58449ACA97D5}" type="presParOf" srcId="{ABF0D8D1-DCF6-4D88-A8F6-4D67EF6C71A4}" destId="{E2FD859E-D160-4968-93AA-9694E09651E7}" srcOrd="0" destOrd="0" presId="urn:microsoft.com/office/officeart/2005/8/layout/hProcess6"/>
    <dgm:cxn modelId="{ADC0C871-1E77-4F1B-854E-FA69405830DF}" type="presParOf" srcId="{E2FD859E-D160-4968-93AA-9694E09651E7}" destId="{13600756-8EF5-4C5B-B95E-7A4CD49056E2}" srcOrd="0" destOrd="0" presId="urn:microsoft.com/office/officeart/2005/8/layout/hProcess6"/>
    <dgm:cxn modelId="{B72BB221-BA06-4B98-8183-C4452C3E9C93}" type="presParOf" srcId="{E2FD859E-D160-4968-93AA-9694E09651E7}" destId="{9C648791-E657-473A-9449-929E13BAB074}" srcOrd="1" destOrd="0" presId="urn:microsoft.com/office/officeart/2005/8/layout/hProcess6"/>
    <dgm:cxn modelId="{3C4F34F1-AA1B-4A9C-9FDC-49F2F0D489AB}" type="presParOf" srcId="{E2FD859E-D160-4968-93AA-9694E09651E7}" destId="{994B6E0F-D8E5-4E44-AC5D-18DCB563C766}" srcOrd="2" destOrd="0" presId="urn:microsoft.com/office/officeart/2005/8/layout/hProcess6"/>
    <dgm:cxn modelId="{87F1251B-0EB6-4F2D-BD25-3E91763E3FD5}" type="presParOf" srcId="{E2FD859E-D160-4968-93AA-9694E09651E7}" destId="{0790F950-3ED5-401E-9655-74E8150FB429}" srcOrd="3" destOrd="0" presId="urn:microsoft.com/office/officeart/2005/8/layout/hProcess6"/>
    <dgm:cxn modelId="{ED96DCF9-3F70-4722-AD61-D700BA4AC78D}" type="presParOf" srcId="{ABF0D8D1-DCF6-4D88-A8F6-4D67EF6C71A4}" destId="{13EA7E7E-5B69-480F-9EAF-BFBBE390A470}" srcOrd="1" destOrd="0" presId="urn:microsoft.com/office/officeart/2005/8/layout/hProcess6"/>
    <dgm:cxn modelId="{2D4A242D-A9D9-4189-992C-67F2FA7B2BC7}" type="presParOf" srcId="{ABF0D8D1-DCF6-4D88-A8F6-4D67EF6C71A4}" destId="{F9FE3E27-4F51-4B17-B70A-195D24BDF2A1}" srcOrd="2" destOrd="0" presId="urn:microsoft.com/office/officeart/2005/8/layout/hProcess6"/>
    <dgm:cxn modelId="{479B4B8F-9AC2-4462-8DC9-B2BC00FED37E}" type="presParOf" srcId="{F9FE3E27-4F51-4B17-B70A-195D24BDF2A1}" destId="{B0F2A3AC-8394-41AB-B0FB-362E7B6751A8}" srcOrd="0" destOrd="0" presId="urn:microsoft.com/office/officeart/2005/8/layout/hProcess6"/>
    <dgm:cxn modelId="{62E35918-7F5A-413A-B7DB-ECA718AE11B7}" type="presParOf" srcId="{F9FE3E27-4F51-4B17-B70A-195D24BDF2A1}" destId="{FACEF4FC-EE1D-447A-A52D-44B7DA296865}" srcOrd="1" destOrd="0" presId="urn:microsoft.com/office/officeart/2005/8/layout/hProcess6"/>
    <dgm:cxn modelId="{E37177D2-4109-4531-BC47-0FA0B0C5AB33}" type="presParOf" srcId="{F9FE3E27-4F51-4B17-B70A-195D24BDF2A1}" destId="{D5170042-59C6-4215-9067-EE9F826F8EA5}" srcOrd="2" destOrd="0" presId="urn:microsoft.com/office/officeart/2005/8/layout/hProcess6"/>
    <dgm:cxn modelId="{E8F23AEE-93D0-454E-8421-50AEB040D6EA}" type="presParOf" srcId="{F9FE3E27-4F51-4B17-B70A-195D24BDF2A1}" destId="{53251EBE-E541-4C4F-B438-1AD3C4048C53}"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E9675FD-30C9-4F53-BD19-6454B0DA33DF}"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s-EC"/>
        </a:p>
      </dgm:t>
    </dgm:pt>
    <dgm:pt modelId="{7958DFA8-A90D-44A2-B3B2-7454908527A0}">
      <dgm:prSet phldrT="[Texto]"/>
      <dgm:spPr/>
      <dgm:t>
        <a:bodyPr/>
        <a:lstStyle/>
        <a:p>
          <a:r>
            <a:rPr lang="es-ES" dirty="0" smtClean="0">
              <a:latin typeface="Times New Roman" panose="02020603050405020304" pitchFamily="18" charset="0"/>
              <a:cs typeface="Times New Roman" panose="02020603050405020304" pitchFamily="18" charset="0"/>
            </a:rPr>
            <a:t>Objeto de Estudio</a:t>
          </a:r>
          <a:endParaRPr lang="es-EC" dirty="0"/>
        </a:p>
      </dgm:t>
    </dgm:pt>
    <dgm:pt modelId="{30BE7E93-1EC4-4A65-9137-C09A74935CDA}" type="parTrans" cxnId="{C1EC62FC-2C24-4FB1-AA38-253EBD389BA3}">
      <dgm:prSet/>
      <dgm:spPr/>
      <dgm:t>
        <a:bodyPr/>
        <a:lstStyle/>
        <a:p>
          <a:endParaRPr lang="es-EC"/>
        </a:p>
      </dgm:t>
    </dgm:pt>
    <dgm:pt modelId="{B6E6358D-CDEE-422D-A91E-C585CBF79D5C}" type="sibTrans" cxnId="{C1EC62FC-2C24-4FB1-AA38-253EBD389BA3}">
      <dgm:prSet/>
      <dgm:spPr/>
      <dgm:t>
        <a:bodyPr/>
        <a:lstStyle/>
        <a:p>
          <a:endParaRPr lang="es-EC"/>
        </a:p>
      </dgm:t>
    </dgm:pt>
    <dgm:pt modelId="{B369421E-F4D1-4B2B-A07F-13B8837E02C8}">
      <dgm:prSet phldrT="[Texto]" custT="1"/>
      <dgm:spPr/>
      <dgm:t>
        <a:bodyPr/>
        <a:lstStyle/>
        <a:p>
          <a:r>
            <a:rPr lang="es-EC" sz="1600" dirty="0" smtClean="0"/>
            <a:t>Pymes dedicadas al servicio de comidas por encargo</a:t>
          </a:r>
          <a:endParaRPr lang="es-EC" sz="1600" dirty="0"/>
        </a:p>
      </dgm:t>
    </dgm:pt>
    <dgm:pt modelId="{5CD267D1-84A6-4CE5-B862-7596FAA187EC}" type="parTrans" cxnId="{B299D105-68F4-432D-A2C1-8EB1AA9995B9}">
      <dgm:prSet/>
      <dgm:spPr/>
      <dgm:t>
        <a:bodyPr/>
        <a:lstStyle/>
        <a:p>
          <a:endParaRPr lang="es-EC"/>
        </a:p>
      </dgm:t>
    </dgm:pt>
    <dgm:pt modelId="{864A7E1A-C093-4A26-9B04-78D9A05A3E05}" type="sibTrans" cxnId="{B299D105-68F4-432D-A2C1-8EB1AA9995B9}">
      <dgm:prSet/>
      <dgm:spPr/>
      <dgm:t>
        <a:bodyPr/>
        <a:lstStyle/>
        <a:p>
          <a:endParaRPr lang="es-EC"/>
        </a:p>
      </dgm:t>
    </dgm:pt>
    <dgm:pt modelId="{E599D645-310A-4E0A-988B-0AC6E75520BB}">
      <dgm:prSet phldrT="[Texto]"/>
      <dgm:spPr/>
      <dgm:t>
        <a:bodyPr/>
        <a:lstStyle/>
        <a:p>
          <a:r>
            <a:rPr lang="es-EC" dirty="0" smtClean="0"/>
            <a:t>Modalidad de investigación</a:t>
          </a:r>
          <a:endParaRPr lang="es-EC" dirty="0"/>
        </a:p>
      </dgm:t>
    </dgm:pt>
    <dgm:pt modelId="{73C8520D-7F0B-4FF4-8284-A508E2A5C286}" type="parTrans" cxnId="{51FB50E0-1560-467D-A204-C78F061DAA9A}">
      <dgm:prSet/>
      <dgm:spPr/>
      <dgm:t>
        <a:bodyPr/>
        <a:lstStyle/>
        <a:p>
          <a:endParaRPr lang="es-EC"/>
        </a:p>
      </dgm:t>
    </dgm:pt>
    <dgm:pt modelId="{C3ED408A-1818-4190-BB8A-36C06EDA19AE}" type="sibTrans" cxnId="{51FB50E0-1560-467D-A204-C78F061DAA9A}">
      <dgm:prSet/>
      <dgm:spPr/>
      <dgm:t>
        <a:bodyPr/>
        <a:lstStyle/>
        <a:p>
          <a:endParaRPr lang="es-EC"/>
        </a:p>
      </dgm:t>
    </dgm:pt>
    <dgm:pt modelId="{EEFEB17F-1B07-4DB3-B17C-1AF83AE7587F}">
      <dgm:prSet phldrT="[Texto]" custT="1"/>
      <dgm:spPr/>
      <dgm:t>
        <a:bodyPr/>
        <a:lstStyle/>
        <a:p>
          <a:r>
            <a:rPr lang="es-EC" sz="1600" dirty="0" smtClean="0"/>
            <a:t>Método inductivo</a:t>
          </a:r>
          <a:endParaRPr lang="es-EC" sz="1600" dirty="0"/>
        </a:p>
      </dgm:t>
    </dgm:pt>
    <dgm:pt modelId="{61D6C027-0B93-4EA7-BBB7-26B31C906E24}" type="parTrans" cxnId="{DBBD0E3D-F89B-4D18-9B7B-F7CDE8E7051B}">
      <dgm:prSet/>
      <dgm:spPr/>
      <dgm:t>
        <a:bodyPr/>
        <a:lstStyle/>
        <a:p>
          <a:endParaRPr lang="es-EC"/>
        </a:p>
      </dgm:t>
    </dgm:pt>
    <dgm:pt modelId="{C2BAD300-6CF0-4FCE-B84A-FFCA16F4526B}" type="sibTrans" cxnId="{DBBD0E3D-F89B-4D18-9B7B-F7CDE8E7051B}">
      <dgm:prSet/>
      <dgm:spPr/>
      <dgm:t>
        <a:bodyPr/>
        <a:lstStyle/>
        <a:p>
          <a:endParaRPr lang="es-EC"/>
        </a:p>
      </dgm:t>
    </dgm:pt>
    <dgm:pt modelId="{4FFCCD83-1A1F-4002-9B5A-AB8F68EA6935}">
      <dgm:prSet phldrT="[Texto]" custT="1"/>
      <dgm:spPr/>
      <dgm:t>
        <a:bodyPr/>
        <a:lstStyle/>
        <a:p>
          <a:r>
            <a:rPr lang="es-EC" sz="1600" dirty="0" smtClean="0"/>
            <a:t>Método analítico</a:t>
          </a:r>
          <a:endParaRPr lang="es-EC" sz="1600" dirty="0"/>
        </a:p>
      </dgm:t>
    </dgm:pt>
    <dgm:pt modelId="{96667395-FB1B-4FCD-B502-AFB2ED56A0B3}" type="parTrans" cxnId="{E7C3BE1B-87CA-415C-875E-BEA3897D5012}">
      <dgm:prSet/>
      <dgm:spPr/>
      <dgm:t>
        <a:bodyPr/>
        <a:lstStyle/>
        <a:p>
          <a:endParaRPr lang="es-EC"/>
        </a:p>
      </dgm:t>
    </dgm:pt>
    <dgm:pt modelId="{FA53D810-9500-4155-90DB-6E71152EB7DE}" type="sibTrans" cxnId="{E7C3BE1B-87CA-415C-875E-BEA3897D5012}">
      <dgm:prSet/>
      <dgm:spPr/>
      <dgm:t>
        <a:bodyPr/>
        <a:lstStyle/>
        <a:p>
          <a:endParaRPr lang="es-EC"/>
        </a:p>
      </dgm:t>
    </dgm:pt>
    <dgm:pt modelId="{56F81FD5-FF3B-4C86-8222-D3B9968F93E6}">
      <dgm:prSet phldrT="[Texto]"/>
      <dgm:spPr/>
      <dgm:t>
        <a:bodyPr/>
        <a:lstStyle/>
        <a:p>
          <a:r>
            <a:rPr lang="es-EC" dirty="0" smtClean="0"/>
            <a:t>Enfoque de la investigación</a:t>
          </a:r>
          <a:endParaRPr lang="es-EC" dirty="0"/>
        </a:p>
      </dgm:t>
    </dgm:pt>
    <dgm:pt modelId="{6E941C37-8C06-44E0-BC65-203A0E169F99}" type="parTrans" cxnId="{E3205122-54A8-4250-B833-E5B437A201A9}">
      <dgm:prSet/>
      <dgm:spPr/>
      <dgm:t>
        <a:bodyPr/>
        <a:lstStyle/>
        <a:p>
          <a:endParaRPr lang="es-EC"/>
        </a:p>
      </dgm:t>
    </dgm:pt>
    <dgm:pt modelId="{FA85B54A-0575-4004-9347-C0FE698C7575}" type="sibTrans" cxnId="{E3205122-54A8-4250-B833-E5B437A201A9}">
      <dgm:prSet/>
      <dgm:spPr/>
      <dgm:t>
        <a:bodyPr/>
        <a:lstStyle/>
        <a:p>
          <a:endParaRPr lang="es-EC"/>
        </a:p>
      </dgm:t>
    </dgm:pt>
    <dgm:pt modelId="{265A6A7B-ADCD-4C75-B363-B16CD6FFA689}">
      <dgm:prSet phldrT="[Texto]"/>
      <dgm:spPr/>
      <dgm:t>
        <a:bodyPr/>
        <a:lstStyle/>
        <a:p>
          <a:r>
            <a:rPr lang="es-EC" dirty="0" smtClean="0"/>
            <a:t>Cuantitativa</a:t>
          </a:r>
          <a:endParaRPr lang="es-EC" dirty="0"/>
        </a:p>
      </dgm:t>
    </dgm:pt>
    <dgm:pt modelId="{8A2D4828-530F-47C7-BA10-5A9C46A92C58}" type="parTrans" cxnId="{AFF25B20-9307-4955-9023-A9B173979AD1}">
      <dgm:prSet/>
      <dgm:spPr/>
      <dgm:t>
        <a:bodyPr/>
        <a:lstStyle/>
        <a:p>
          <a:endParaRPr lang="es-EC"/>
        </a:p>
      </dgm:t>
    </dgm:pt>
    <dgm:pt modelId="{CAF6F5F2-4528-4956-A4EA-70224372E598}" type="sibTrans" cxnId="{AFF25B20-9307-4955-9023-A9B173979AD1}">
      <dgm:prSet/>
      <dgm:spPr/>
      <dgm:t>
        <a:bodyPr/>
        <a:lstStyle/>
        <a:p>
          <a:endParaRPr lang="es-EC"/>
        </a:p>
      </dgm:t>
    </dgm:pt>
    <dgm:pt modelId="{77D56DE4-FA87-4E4D-8999-0EA8F3A85CB6}" type="pres">
      <dgm:prSet presAssocID="{AE9675FD-30C9-4F53-BD19-6454B0DA33DF}" presName="rootnode" presStyleCnt="0">
        <dgm:presLayoutVars>
          <dgm:chMax/>
          <dgm:chPref/>
          <dgm:dir/>
          <dgm:animLvl val="lvl"/>
        </dgm:presLayoutVars>
      </dgm:prSet>
      <dgm:spPr/>
      <dgm:t>
        <a:bodyPr/>
        <a:lstStyle/>
        <a:p>
          <a:endParaRPr lang="es-EC"/>
        </a:p>
      </dgm:t>
    </dgm:pt>
    <dgm:pt modelId="{C3E46A0E-F301-4D22-9348-C71D31A765F6}" type="pres">
      <dgm:prSet presAssocID="{7958DFA8-A90D-44A2-B3B2-7454908527A0}" presName="composite" presStyleCnt="0"/>
      <dgm:spPr/>
      <dgm:t>
        <a:bodyPr/>
        <a:lstStyle/>
        <a:p>
          <a:endParaRPr lang="es-EC"/>
        </a:p>
      </dgm:t>
    </dgm:pt>
    <dgm:pt modelId="{B4A13739-BA2B-450E-81AE-4BC371B07CB5}" type="pres">
      <dgm:prSet presAssocID="{7958DFA8-A90D-44A2-B3B2-7454908527A0}" presName="bentUpArrow1" presStyleLbl="alignImgPlace1" presStyleIdx="0" presStyleCnt="2"/>
      <dgm:spPr/>
      <dgm:t>
        <a:bodyPr/>
        <a:lstStyle/>
        <a:p>
          <a:endParaRPr lang="es-EC"/>
        </a:p>
      </dgm:t>
    </dgm:pt>
    <dgm:pt modelId="{595868E1-D979-4575-85AB-F63FEECF4372}" type="pres">
      <dgm:prSet presAssocID="{7958DFA8-A90D-44A2-B3B2-7454908527A0}" presName="ParentText" presStyleLbl="node1" presStyleIdx="0" presStyleCnt="3">
        <dgm:presLayoutVars>
          <dgm:chMax val="1"/>
          <dgm:chPref val="1"/>
          <dgm:bulletEnabled val="1"/>
        </dgm:presLayoutVars>
      </dgm:prSet>
      <dgm:spPr/>
      <dgm:t>
        <a:bodyPr/>
        <a:lstStyle/>
        <a:p>
          <a:endParaRPr lang="es-EC"/>
        </a:p>
      </dgm:t>
    </dgm:pt>
    <dgm:pt modelId="{398033DD-7FE7-4798-AC87-EDEA491836E6}" type="pres">
      <dgm:prSet presAssocID="{7958DFA8-A90D-44A2-B3B2-7454908527A0}" presName="ChildText" presStyleLbl="revTx" presStyleIdx="0" presStyleCnt="3" custScaleX="168407" custLinFactNeighborX="52979">
        <dgm:presLayoutVars>
          <dgm:chMax val="0"/>
          <dgm:chPref val="0"/>
          <dgm:bulletEnabled val="1"/>
        </dgm:presLayoutVars>
      </dgm:prSet>
      <dgm:spPr/>
      <dgm:t>
        <a:bodyPr/>
        <a:lstStyle/>
        <a:p>
          <a:endParaRPr lang="es-EC"/>
        </a:p>
      </dgm:t>
    </dgm:pt>
    <dgm:pt modelId="{F781C390-59FD-4141-86C9-A5C23EA47DE7}" type="pres">
      <dgm:prSet presAssocID="{B6E6358D-CDEE-422D-A91E-C585CBF79D5C}" presName="sibTrans" presStyleCnt="0"/>
      <dgm:spPr/>
      <dgm:t>
        <a:bodyPr/>
        <a:lstStyle/>
        <a:p>
          <a:endParaRPr lang="es-EC"/>
        </a:p>
      </dgm:t>
    </dgm:pt>
    <dgm:pt modelId="{17502968-9CA7-4CBD-BEF2-5822F402F3FA}" type="pres">
      <dgm:prSet presAssocID="{E599D645-310A-4E0A-988B-0AC6E75520BB}" presName="composite" presStyleCnt="0"/>
      <dgm:spPr/>
      <dgm:t>
        <a:bodyPr/>
        <a:lstStyle/>
        <a:p>
          <a:endParaRPr lang="es-EC"/>
        </a:p>
      </dgm:t>
    </dgm:pt>
    <dgm:pt modelId="{9D49711B-456B-4827-AB1A-E39791363185}" type="pres">
      <dgm:prSet presAssocID="{E599D645-310A-4E0A-988B-0AC6E75520BB}" presName="bentUpArrow1" presStyleLbl="alignImgPlace1" presStyleIdx="1" presStyleCnt="2"/>
      <dgm:spPr/>
      <dgm:t>
        <a:bodyPr/>
        <a:lstStyle/>
        <a:p>
          <a:endParaRPr lang="es-EC"/>
        </a:p>
      </dgm:t>
    </dgm:pt>
    <dgm:pt modelId="{86E69385-836F-4351-9C49-7DFEA78D7FD7}" type="pres">
      <dgm:prSet presAssocID="{E599D645-310A-4E0A-988B-0AC6E75520BB}" presName="ParentText" presStyleLbl="node1" presStyleIdx="1" presStyleCnt="3">
        <dgm:presLayoutVars>
          <dgm:chMax val="1"/>
          <dgm:chPref val="1"/>
          <dgm:bulletEnabled val="1"/>
        </dgm:presLayoutVars>
      </dgm:prSet>
      <dgm:spPr/>
      <dgm:t>
        <a:bodyPr/>
        <a:lstStyle/>
        <a:p>
          <a:endParaRPr lang="es-EC"/>
        </a:p>
      </dgm:t>
    </dgm:pt>
    <dgm:pt modelId="{C13B8900-B81A-4075-92D6-99BF1DADE3C8}" type="pres">
      <dgm:prSet presAssocID="{E599D645-310A-4E0A-988B-0AC6E75520BB}" presName="ChildText" presStyleLbl="revTx" presStyleIdx="1" presStyleCnt="3" custScaleX="138386" custLinFactNeighborX="30246" custLinFactNeighborY="-3535">
        <dgm:presLayoutVars>
          <dgm:chMax val="0"/>
          <dgm:chPref val="0"/>
          <dgm:bulletEnabled val="1"/>
        </dgm:presLayoutVars>
      </dgm:prSet>
      <dgm:spPr/>
      <dgm:t>
        <a:bodyPr/>
        <a:lstStyle/>
        <a:p>
          <a:endParaRPr lang="es-EC"/>
        </a:p>
      </dgm:t>
    </dgm:pt>
    <dgm:pt modelId="{24CCFD7F-6A31-471B-9694-B93C77E342F8}" type="pres">
      <dgm:prSet presAssocID="{C3ED408A-1818-4190-BB8A-36C06EDA19AE}" presName="sibTrans" presStyleCnt="0"/>
      <dgm:spPr/>
      <dgm:t>
        <a:bodyPr/>
        <a:lstStyle/>
        <a:p>
          <a:endParaRPr lang="es-EC"/>
        </a:p>
      </dgm:t>
    </dgm:pt>
    <dgm:pt modelId="{91B0885C-29E7-4535-BBCA-E4C25DB08CA2}" type="pres">
      <dgm:prSet presAssocID="{56F81FD5-FF3B-4C86-8222-D3B9968F93E6}" presName="composite" presStyleCnt="0"/>
      <dgm:spPr/>
      <dgm:t>
        <a:bodyPr/>
        <a:lstStyle/>
        <a:p>
          <a:endParaRPr lang="es-EC"/>
        </a:p>
      </dgm:t>
    </dgm:pt>
    <dgm:pt modelId="{354F041A-94D2-435C-869B-EB533D7C4BC4}" type="pres">
      <dgm:prSet presAssocID="{56F81FD5-FF3B-4C86-8222-D3B9968F93E6}" presName="ParentText" presStyleLbl="node1" presStyleIdx="2" presStyleCnt="3">
        <dgm:presLayoutVars>
          <dgm:chMax val="1"/>
          <dgm:chPref val="1"/>
          <dgm:bulletEnabled val="1"/>
        </dgm:presLayoutVars>
      </dgm:prSet>
      <dgm:spPr/>
      <dgm:t>
        <a:bodyPr/>
        <a:lstStyle/>
        <a:p>
          <a:endParaRPr lang="es-EC"/>
        </a:p>
      </dgm:t>
    </dgm:pt>
    <dgm:pt modelId="{E5DBA4EB-5579-45D5-B0E9-C0A2B14A873F}" type="pres">
      <dgm:prSet presAssocID="{56F81FD5-FF3B-4C86-8222-D3B9968F93E6}" presName="FinalChildText" presStyleLbl="revTx" presStyleIdx="2" presStyleCnt="3">
        <dgm:presLayoutVars>
          <dgm:chMax val="0"/>
          <dgm:chPref val="0"/>
          <dgm:bulletEnabled val="1"/>
        </dgm:presLayoutVars>
      </dgm:prSet>
      <dgm:spPr/>
      <dgm:t>
        <a:bodyPr/>
        <a:lstStyle/>
        <a:p>
          <a:endParaRPr lang="es-EC"/>
        </a:p>
      </dgm:t>
    </dgm:pt>
  </dgm:ptLst>
  <dgm:cxnLst>
    <dgm:cxn modelId="{3BDCDCCD-0511-48DF-8945-0D1CEB589BE6}" type="presOf" srcId="{B369421E-F4D1-4B2B-A07F-13B8837E02C8}" destId="{398033DD-7FE7-4798-AC87-EDEA491836E6}" srcOrd="0" destOrd="0" presId="urn:microsoft.com/office/officeart/2005/8/layout/StepDownProcess"/>
    <dgm:cxn modelId="{C57C8640-EDB2-4ED7-958D-73FA8129141E}" type="presOf" srcId="{EEFEB17F-1B07-4DB3-B17C-1AF83AE7587F}" destId="{C13B8900-B81A-4075-92D6-99BF1DADE3C8}" srcOrd="0" destOrd="0" presId="urn:microsoft.com/office/officeart/2005/8/layout/StepDownProcess"/>
    <dgm:cxn modelId="{19C2E8CB-DBED-47F9-B5F0-D8C99EC2191B}" type="presOf" srcId="{4FFCCD83-1A1F-4002-9B5A-AB8F68EA6935}" destId="{C13B8900-B81A-4075-92D6-99BF1DADE3C8}" srcOrd="0" destOrd="1" presId="urn:microsoft.com/office/officeart/2005/8/layout/StepDownProcess"/>
    <dgm:cxn modelId="{C1EC62FC-2C24-4FB1-AA38-253EBD389BA3}" srcId="{AE9675FD-30C9-4F53-BD19-6454B0DA33DF}" destId="{7958DFA8-A90D-44A2-B3B2-7454908527A0}" srcOrd="0" destOrd="0" parTransId="{30BE7E93-1EC4-4A65-9137-C09A74935CDA}" sibTransId="{B6E6358D-CDEE-422D-A91E-C585CBF79D5C}"/>
    <dgm:cxn modelId="{AFF25B20-9307-4955-9023-A9B173979AD1}" srcId="{56F81FD5-FF3B-4C86-8222-D3B9968F93E6}" destId="{265A6A7B-ADCD-4C75-B363-B16CD6FFA689}" srcOrd="0" destOrd="0" parTransId="{8A2D4828-530F-47C7-BA10-5A9C46A92C58}" sibTransId="{CAF6F5F2-4528-4956-A4EA-70224372E598}"/>
    <dgm:cxn modelId="{B299D105-68F4-432D-A2C1-8EB1AA9995B9}" srcId="{7958DFA8-A90D-44A2-B3B2-7454908527A0}" destId="{B369421E-F4D1-4B2B-A07F-13B8837E02C8}" srcOrd="0" destOrd="0" parTransId="{5CD267D1-84A6-4CE5-B862-7596FAA187EC}" sibTransId="{864A7E1A-C093-4A26-9B04-78D9A05A3E05}"/>
    <dgm:cxn modelId="{DBBD0E3D-F89B-4D18-9B7B-F7CDE8E7051B}" srcId="{E599D645-310A-4E0A-988B-0AC6E75520BB}" destId="{EEFEB17F-1B07-4DB3-B17C-1AF83AE7587F}" srcOrd="0" destOrd="0" parTransId="{61D6C027-0B93-4EA7-BBB7-26B31C906E24}" sibTransId="{C2BAD300-6CF0-4FCE-B84A-FFCA16F4526B}"/>
    <dgm:cxn modelId="{22D138E0-2177-446A-B0A4-E812B7962493}" type="presOf" srcId="{56F81FD5-FF3B-4C86-8222-D3B9968F93E6}" destId="{354F041A-94D2-435C-869B-EB533D7C4BC4}" srcOrd="0" destOrd="0" presId="urn:microsoft.com/office/officeart/2005/8/layout/StepDownProcess"/>
    <dgm:cxn modelId="{E2A474D4-5D3F-47C1-A97C-33B694A3D210}" type="presOf" srcId="{265A6A7B-ADCD-4C75-B363-B16CD6FFA689}" destId="{E5DBA4EB-5579-45D5-B0E9-C0A2B14A873F}" srcOrd="0" destOrd="0" presId="urn:microsoft.com/office/officeart/2005/8/layout/StepDownProcess"/>
    <dgm:cxn modelId="{51FB50E0-1560-467D-A204-C78F061DAA9A}" srcId="{AE9675FD-30C9-4F53-BD19-6454B0DA33DF}" destId="{E599D645-310A-4E0A-988B-0AC6E75520BB}" srcOrd="1" destOrd="0" parTransId="{73C8520D-7F0B-4FF4-8284-A508E2A5C286}" sibTransId="{C3ED408A-1818-4190-BB8A-36C06EDA19AE}"/>
    <dgm:cxn modelId="{E3205122-54A8-4250-B833-E5B437A201A9}" srcId="{AE9675FD-30C9-4F53-BD19-6454B0DA33DF}" destId="{56F81FD5-FF3B-4C86-8222-D3B9968F93E6}" srcOrd="2" destOrd="0" parTransId="{6E941C37-8C06-44E0-BC65-203A0E169F99}" sibTransId="{FA85B54A-0575-4004-9347-C0FE698C7575}"/>
    <dgm:cxn modelId="{04896E27-C929-4FDA-BB15-6FFE99D4271D}" type="presOf" srcId="{7958DFA8-A90D-44A2-B3B2-7454908527A0}" destId="{595868E1-D979-4575-85AB-F63FEECF4372}" srcOrd="0" destOrd="0" presId="urn:microsoft.com/office/officeart/2005/8/layout/StepDownProcess"/>
    <dgm:cxn modelId="{1EA427AB-725E-494B-B78B-F538D2779B91}" type="presOf" srcId="{AE9675FD-30C9-4F53-BD19-6454B0DA33DF}" destId="{77D56DE4-FA87-4E4D-8999-0EA8F3A85CB6}" srcOrd="0" destOrd="0" presId="urn:microsoft.com/office/officeart/2005/8/layout/StepDownProcess"/>
    <dgm:cxn modelId="{4B39673A-85D3-43A9-AF40-04BF288115B2}" type="presOf" srcId="{E599D645-310A-4E0A-988B-0AC6E75520BB}" destId="{86E69385-836F-4351-9C49-7DFEA78D7FD7}" srcOrd="0" destOrd="0" presId="urn:microsoft.com/office/officeart/2005/8/layout/StepDownProcess"/>
    <dgm:cxn modelId="{E7C3BE1B-87CA-415C-875E-BEA3897D5012}" srcId="{E599D645-310A-4E0A-988B-0AC6E75520BB}" destId="{4FFCCD83-1A1F-4002-9B5A-AB8F68EA6935}" srcOrd="1" destOrd="0" parTransId="{96667395-FB1B-4FCD-B502-AFB2ED56A0B3}" sibTransId="{FA53D810-9500-4155-90DB-6E71152EB7DE}"/>
    <dgm:cxn modelId="{CB02BD51-05E4-4A19-B363-1F724B538DF8}" type="presParOf" srcId="{77D56DE4-FA87-4E4D-8999-0EA8F3A85CB6}" destId="{C3E46A0E-F301-4D22-9348-C71D31A765F6}" srcOrd="0" destOrd="0" presId="urn:microsoft.com/office/officeart/2005/8/layout/StepDownProcess"/>
    <dgm:cxn modelId="{472E135D-10EB-4E90-A2CC-E62B6A44BE4E}" type="presParOf" srcId="{C3E46A0E-F301-4D22-9348-C71D31A765F6}" destId="{B4A13739-BA2B-450E-81AE-4BC371B07CB5}" srcOrd="0" destOrd="0" presId="urn:microsoft.com/office/officeart/2005/8/layout/StepDownProcess"/>
    <dgm:cxn modelId="{8B8E9BD4-D3CA-4577-92D9-23E8416A01AE}" type="presParOf" srcId="{C3E46A0E-F301-4D22-9348-C71D31A765F6}" destId="{595868E1-D979-4575-85AB-F63FEECF4372}" srcOrd="1" destOrd="0" presId="urn:microsoft.com/office/officeart/2005/8/layout/StepDownProcess"/>
    <dgm:cxn modelId="{9BCEDE5A-8625-4D35-A339-5E4907127BAB}" type="presParOf" srcId="{C3E46A0E-F301-4D22-9348-C71D31A765F6}" destId="{398033DD-7FE7-4798-AC87-EDEA491836E6}" srcOrd="2" destOrd="0" presId="urn:microsoft.com/office/officeart/2005/8/layout/StepDownProcess"/>
    <dgm:cxn modelId="{4EA7BECA-9EA7-4029-AF43-89427EF85BAD}" type="presParOf" srcId="{77D56DE4-FA87-4E4D-8999-0EA8F3A85CB6}" destId="{F781C390-59FD-4141-86C9-A5C23EA47DE7}" srcOrd="1" destOrd="0" presId="urn:microsoft.com/office/officeart/2005/8/layout/StepDownProcess"/>
    <dgm:cxn modelId="{7C7EDD0D-C5A6-425D-8FFC-E86602FCE5D3}" type="presParOf" srcId="{77D56DE4-FA87-4E4D-8999-0EA8F3A85CB6}" destId="{17502968-9CA7-4CBD-BEF2-5822F402F3FA}" srcOrd="2" destOrd="0" presId="urn:microsoft.com/office/officeart/2005/8/layout/StepDownProcess"/>
    <dgm:cxn modelId="{EF95258F-5E6C-4187-A592-B4A1AD254F32}" type="presParOf" srcId="{17502968-9CA7-4CBD-BEF2-5822F402F3FA}" destId="{9D49711B-456B-4827-AB1A-E39791363185}" srcOrd="0" destOrd="0" presId="urn:microsoft.com/office/officeart/2005/8/layout/StepDownProcess"/>
    <dgm:cxn modelId="{9BDCAB1C-957F-4AA9-866E-45CC1D69D64E}" type="presParOf" srcId="{17502968-9CA7-4CBD-BEF2-5822F402F3FA}" destId="{86E69385-836F-4351-9C49-7DFEA78D7FD7}" srcOrd="1" destOrd="0" presId="urn:microsoft.com/office/officeart/2005/8/layout/StepDownProcess"/>
    <dgm:cxn modelId="{13AC8DBF-E8EC-4653-B9D5-4195904B11DE}" type="presParOf" srcId="{17502968-9CA7-4CBD-BEF2-5822F402F3FA}" destId="{C13B8900-B81A-4075-92D6-99BF1DADE3C8}" srcOrd="2" destOrd="0" presId="urn:microsoft.com/office/officeart/2005/8/layout/StepDownProcess"/>
    <dgm:cxn modelId="{4F8CD700-C48B-4422-A9C0-9160D1597502}" type="presParOf" srcId="{77D56DE4-FA87-4E4D-8999-0EA8F3A85CB6}" destId="{24CCFD7F-6A31-471B-9694-B93C77E342F8}" srcOrd="3" destOrd="0" presId="urn:microsoft.com/office/officeart/2005/8/layout/StepDownProcess"/>
    <dgm:cxn modelId="{F2A9ECAB-6453-48CB-8E30-AE404BACC423}" type="presParOf" srcId="{77D56DE4-FA87-4E4D-8999-0EA8F3A85CB6}" destId="{91B0885C-29E7-4535-BBCA-E4C25DB08CA2}" srcOrd="4" destOrd="0" presId="urn:microsoft.com/office/officeart/2005/8/layout/StepDownProcess"/>
    <dgm:cxn modelId="{36F26BEB-A0D2-4277-9020-4F2CA992C555}" type="presParOf" srcId="{91B0885C-29E7-4535-BBCA-E4C25DB08CA2}" destId="{354F041A-94D2-435C-869B-EB533D7C4BC4}" srcOrd="0" destOrd="0" presId="urn:microsoft.com/office/officeart/2005/8/layout/StepDownProcess"/>
    <dgm:cxn modelId="{3FB3D360-8DFF-47C3-8249-D9B4F99494E0}" type="presParOf" srcId="{91B0885C-29E7-4535-BBCA-E4C25DB08CA2}" destId="{E5DBA4EB-5579-45D5-B0E9-C0A2B14A873F}"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61A9D6A-44F9-4078-85BF-BD6DDB43B5D4}" type="doc">
      <dgm:prSet loTypeId="urn:microsoft.com/office/officeart/2005/8/layout/StepDownProcess" loCatId="process" qsTypeId="urn:microsoft.com/office/officeart/2005/8/quickstyle/simple1" qsCatId="simple" csTypeId="urn:microsoft.com/office/officeart/2005/8/colors/colorful3" csCatId="colorful" phldr="1"/>
      <dgm:spPr/>
      <dgm:t>
        <a:bodyPr/>
        <a:lstStyle/>
        <a:p>
          <a:endParaRPr lang="es-EC"/>
        </a:p>
      </dgm:t>
    </dgm:pt>
    <dgm:pt modelId="{7CD08BE5-D9EA-4E36-96E6-A9D7FC7E8702}">
      <dgm:prSet phldrT="[Texto]"/>
      <dgm:spPr/>
      <dgm:t>
        <a:bodyPr/>
        <a:lstStyle/>
        <a:p>
          <a:r>
            <a:rPr lang="es-EC" dirty="0" smtClean="0"/>
            <a:t>Tipología de investigación</a:t>
          </a:r>
          <a:endParaRPr lang="es-EC" dirty="0"/>
        </a:p>
      </dgm:t>
    </dgm:pt>
    <dgm:pt modelId="{0C320E9D-62B5-4275-943D-67AE1CFC59CB}" type="parTrans" cxnId="{A487FD9F-CBDE-43F8-8ECC-808467504C9B}">
      <dgm:prSet/>
      <dgm:spPr/>
      <dgm:t>
        <a:bodyPr/>
        <a:lstStyle/>
        <a:p>
          <a:endParaRPr lang="es-EC"/>
        </a:p>
      </dgm:t>
    </dgm:pt>
    <dgm:pt modelId="{DF6ED1A8-DD2F-46A2-9E6E-C8DAECA09BA9}" type="sibTrans" cxnId="{A487FD9F-CBDE-43F8-8ECC-808467504C9B}">
      <dgm:prSet/>
      <dgm:spPr/>
      <dgm:t>
        <a:bodyPr/>
        <a:lstStyle/>
        <a:p>
          <a:endParaRPr lang="es-EC"/>
        </a:p>
      </dgm:t>
    </dgm:pt>
    <dgm:pt modelId="{8F79ADBA-1E47-4336-901A-028E9970D5AF}">
      <dgm:prSet phldrT="[Texto]"/>
      <dgm:spPr/>
      <dgm:t>
        <a:bodyPr/>
        <a:lstStyle/>
        <a:p>
          <a:r>
            <a:rPr lang="es-EC" dirty="0" smtClean="0"/>
            <a:t>Bibliográfica</a:t>
          </a:r>
          <a:endParaRPr lang="es-EC" dirty="0"/>
        </a:p>
      </dgm:t>
    </dgm:pt>
    <dgm:pt modelId="{4E32682D-0D81-4D02-806C-979E61108F04}" type="parTrans" cxnId="{4796E8BE-7902-481C-8B3A-58B741E3C3AE}">
      <dgm:prSet/>
      <dgm:spPr/>
      <dgm:t>
        <a:bodyPr/>
        <a:lstStyle/>
        <a:p>
          <a:endParaRPr lang="es-EC"/>
        </a:p>
      </dgm:t>
    </dgm:pt>
    <dgm:pt modelId="{F5C8D7F0-5064-41B0-BB49-BF1176B456FD}" type="sibTrans" cxnId="{4796E8BE-7902-481C-8B3A-58B741E3C3AE}">
      <dgm:prSet/>
      <dgm:spPr/>
      <dgm:t>
        <a:bodyPr/>
        <a:lstStyle/>
        <a:p>
          <a:endParaRPr lang="es-EC"/>
        </a:p>
      </dgm:t>
    </dgm:pt>
    <dgm:pt modelId="{38401D30-B53E-4DC9-B31D-37421386DC22}">
      <dgm:prSet phldrT="[Texto]"/>
      <dgm:spPr/>
      <dgm:t>
        <a:bodyPr/>
        <a:lstStyle/>
        <a:p>
          <a:r>
            <a:rPr lang="es-EC" dirty="0" smtClean="0"/>
            <a:t>Instrumentos de recolección de información</a:t>
          </a:r>
          <a:endParaRPr lang="es-EC" dirty="0"/>
        </a:p>
      </dgm:t>
    </dgm:pt>
    <dgm:pt modelId="{55190383-1FFA-4EF8-90DF-80E2772E33CF}" type="parTrans" cxnId="{BA02F27A-CBAB-4C1B-8A61-412B618CD400}">
      <dgm:prSet/>
      <dgm:spPr/>
      <dgm:t>
        <a:bodyPr/>
        <a:lstStyle/>
        <a:p>
          <a:endParaRPr lang="es-EC"/>
        </a:p>
      </dgm:t>
    </dgm:pt>
    <dgm:pt modelId="{2E0919C8-B3DB-4AFF-8433-E3FF19229477}" type="sibTrans" cxnId="{BA02F27A-CBAB-4C1B-8A61-412B618CD400}">
      <dgm:prSet/>
      <dgm:spPr/>
      <dgm:t>
        <a:bodyPr/>
        <a:lstStyle/>
        <a:p>
          <a:endParaRPr lang="es-EC"/>
        </a:p>
      </dgm:t>
    </dgm:pt>
    <dgm:pt modelId="{5FC0C0AF-DFFC-4990-8DE4-67E977162D6F}">
      <dgm:prSet phldrT="[Texto]"/>
      <dgm:spPr/>
      <dgm:t>
        <a:bodyPr/>
        <a:lstStyle/>
        <a:p>
          <a:r>
            <a:rPr lang="es-EC" dirty="0" smtClean="0"/>
            <a:t>Estados Financieros</a:t>
          </a:r>
          <a:endParaRPr lang="es-EC" dirty="0"/>
        </a:p>
      </dgm:t>
    </dgm:pt>
    <dgm:pt modelId="{6173C68B-ECC3-4D11-B638-5B9E88384DB1}" type="parTrans" cxnId="{30FBB9A5-BDDA-4630-AF94-73E0A00FF8E2}">
      <dgm:prSet/>
      <dgm:spPr/>
      <dgm:t>
        <a:bodyPr/>
        <a:lstStyle/>
        <a:p>
          <a:endParaRPr lang="es-EC"/>
        </a:p>
      </dgm:t>
    </dgm:pt>
    <dgm:pt modelId="{2B57C5D6-01C6-4B12-A181-09EE81BEE3CF}" type="sibTrans" cxnId="{30FBB9A5-BDDA-4630-AF94-73E0A00FF8E2}">
      <dgm:prSet/>
      <dgm:spPr/>
      <dgm:t>
        <a:bodyPr/>
        <a:lstStyle/>
        <a:p>
          <a:endParaRPr lang="es-EC"/>
        </a:p>
      </dgm:t>
    </dgm:pt>
    <dgm:pt modelId="{BC3B9584-5816-4527-B986-6428680CEDCF}">
      <dgm:prSet phldrT="[Texto]"/>
      <dgm:spPr/>
      <dgm:t>
        <a:bodyPr/>
        <a:lstStyle/>
        <a:p>
          <a:r>
            <a:rPr lang="es-EC" dirty="0" smtClean="0"/>
            <a:t>Análisis de laboratorio</a:t>
          </a:r>
          <a:endParaRPr lang="es-EC" dirty="0"/>
        </a:p>
      </dgm:t>
    </dgm:pt>
    <dgm:pt modelId="{65B4ABB9-7820-4508-AB35-C282F1F09907}" type="parTrans" cxnId="{9F4BB9DF-6554-4F5B-9EA4-D0027373F86C}">
      <dgm:prSet/>
      <dgm:spPr/>
      <dgm:t>
        <a:bodyPr/>
        <a:lstStyle/>
        <a:p>
          <a:endParaRPr lang="es-EC"/>
        </a:p>
      </dgm:t>
    </dgm:pt>
    <dgm:pt modelId="{6928C3B8-91FE-441F-9266-35B1A0D5EB71}" type="sibTrans" cxnId="{9F4BB9DF-6554-4F5B-9EA4-D0027373F86C}">
      <dgm:prSet/>
      <dgm:spPr/>
      <dgm:t>
        <a:bodyPr/>
        <a:lstStyle/>
        <a:p>
          <a:endParaRPr lang="es-EC"/>
        </a:p>
      </dgm:t>
    </dgm:pt>
    <dgm:pt modelId="{B64B571B-8A34-4C52-ADB1-B9A537E58C9C}">
      <dgm:prSet phldrT="[Texto]"/>
      <dgm:spPr/>
      <dgm:t>
        <a:bodyPr/>
        <a:lstStyle/>
        <a:p>
          <a:r>
            <a:rPr lang="es-EC" dirty="0" smtClean="0"/>
            <a:t>No experimental</a:t>
          </a:r>
          <a:endParaRPr lang="es-EC" dirty="0"/>
        </a:p>
      </dgm:t>
    </dgm:pt>
    <dgm:pt modelId="{261FD9EA-BC34-429C-AAE5-15CC729E73C0}" type="parTrans" cxnId="{AE349052-D7D5-46B0-BB4F-EF146CFE0953}">
      <dgm:prSet/>
      <dgm:spPr/>
      <dgm:t>
        <a:bodyPr/>
        <a:lstStyle/>
        <a:p>
          <a:endParaRPr lang="es-EC"/>
        </a:p>
      </dgm:t>
    </dgm:pt>
    <dgm:pt modelId="{841D747E-3023-4789-BC4A-F5269EC6C884}" type="sibTrans" cxnId="{AE349052-D7D5-46B0-BB4F-EF146CFE0953}">
      <dgm:prSet/>
      <dgm:spPr/>
      <dgm:t>
        <a:bodyPr/>
        <a:lstStyle/>
        <a:p>
          <a:endParaRPr lang="es-EC"/>
        </a:p>
      </dgm:t>
    </dgm:pt>
    <dgm:pt modelId="{43727C90-D691-4E56-9A10-24D7DEB36C3C}" type="pres">
      <dgm:prSet presAssocID="{961A9D6A-44F9-4078-85BF-BD6DDB43B5D4}" presName="rootnode" presStyleCnt="0">
        <dgm:presLayoutVars>
          <dgm:chMax/>
          <dgm:chPref/>
          <dgm:dir/>
          <dgm:animLvl val="lvl"/>
        </dgm:presLayoutVars>
      </dgm:prSet>
      <dgm:spPr/>
      <dgm:t>
        <a:bodyPr/>
        <a:lstStyle/>
        <a:p>
          <a:endParaRPr lang="es-EC"/>
        </a:p>
      </dgm:t>
    </dgm:pt>
    <dgm:pt modelId="{134C9FF0-CF8F-406E-A2BE-E2A5C824CAC4}" type="pres">
      <dgm:prSet presAssocID="{7CD08BE5-D9EA-4E36-96E6-A9D7FC7E8702}" presName="composite" presStyleCnt="0"/>
      <dgm:spPr/>
      <dgm:t>
        <a:bodyPr/>
        <a:lstStyle/>
        <a:p>
          <a:endParaRPr lang="es-EC"/>
        </a:p>
      </dgm:t>
    </dgm:pt>
    <dgm:pt modelId="{E497820B-6070-49B2-9ADA-70D47B807C70}" type="pres">
      <dgm:prSet presAssocID="{7CD08BE5-D9EA-4E36-96E6-A9D7FC7E8702}" presName="bentUpArrow1" presStyleLbl="alignImgPlace1" presStyleIdx="0" presStyleCnt="1"/>
      <dgm:spPr/>
      <dgm:t>
        <a:bodyPr/>
        <a:lstStyle/>
        <a:p>
          <a:endParaRPr lang="es-EC"/>
        </a:p>
      </dgm:t>
    </dgm:pt>
    <dgm:pt modelId="{312E3220-0DA7-48DC-962A-90C3C25975DC}" type="pres">
      <dgm:prSet presAssocID="{7CD08BE5-D9EA-4E36-96E6-A9D7FC7E8702}" presName="ParentText" presStyleLbl="node1" presStyleIdx="0" presStyleCnt="2">
        <dgm:presLayoutVars>
          <dgm:chMax val="1"/>
          <dgm:chPref val="1"/>
          <dgm:bulletEnabled val="1"/>
        </dgm:presLayoutVars>
      </dgm:prSet>
      <dgm:spPr/>
      <dgm:t>
        <a:bodyPr/>
        <a:lstStyle/>
        <a:p>
          <a:endParaRPr lang="es-EC"/>
        </a:p>
      </dgm:t>
    </dgm:pt>
    <dgm:pt modelId="{6EFAE675-FB5C-4BB5-81E4-19CFCFAAA0E2}" type="pres">
      <dgm:prSet presAssocID="{7CD08BE5-D9EA-4E36-96E6-A9D7FC7E8702}" presName="ChildText" presStyleLbl="revTx" presStyleIdx="0" presStyleCnt="2">
        <dgm:presLayoutVars>
          <dgm:chMax val="0"/>
          <dgm:chPref val="0"/>
          <dgm:bulletEnabled val="1"/>
        </dgm:presLayoutVars>
      </dgm:prSet>
      <dgm:spPr/>
      <dgm:t>
        <a:bodyPr/>
        <a:lstStyle/>
        <a:p>
          <a:endParaRPr lang="es-EC"/>
        </a:p>
      </dgm:t>
    </dgm:pt>
    <dgm:pt modelId="{955A3636-2D06-4DF8-8885-C4894A63080D}" type="pres">
      <dgm:prSet presAssocID="{DF6ED1A8-DD2F-46A2-9E6E-C8DAECA09BA9}" presName="sibTrans" presStyleCnt="0"/>
      <dgm:spPr/>
      <dgm:t>
        <a:bodyPr/>
        <a:lstStyle/>
        <a:p>
          <a:endParaRPr lang="es-EC"/>
        </a:p>
      </dgm:t>
    </dgm:pt>
    <dgm:pt modelId="{A8995A33-07E9-4563-86AB-6B9FC5637B17}" type="pres">
      <dgm:prSet presAssocID="{38401D30-B53E-4DC9-B31D-37421386DC22}" presName="composite" presStyleCnt="0"/>
      <dgm:spPr/>
      <dgm:t>
        <a:bodyPr/>
        <a:lstStyle/>
        <a:p>
          <a:endParaRPr lang="es-EC"/>
        </a:p>
      </dgm:t>
    </dgm:pt>
    <dgm:pt modelId="{FFC3DD73-0325-4133-9DA9-9F465EA4E54C}" type="pres">
      <dgm:prSet presAssocID="{38401D30-B53E-4DC9-B31D-37421386DC22}" presName="ParentText" presStyleLbl="node1" presStyleIdx="1" presStyleCnt="2">
        <dgm:presLayoutVars>
          <dgm:chMax val="1"/>
          <dgm:chPref val="1"/>
          <dgm:bulletEnabled val="1"/>
        </dgm:presLayoutVars>
      </dgm:prSet>
      <dgm:spPr/>
      <dgm:t>
        <a:bodyPr/>
        <a:lstStyle/>
        <a:p>
          <a:endParaRPr lang="es-EC"/>
        </a:p>
      </dgm:t>
    </dgm:pt>
    <dgm:pt modelId="{5CD4B7AF-B9BA-44A8-A89E-F0D6411E70B8}" type="pres">
      <dgm:prSet presAssocID="{38401D30-B53E-4DC9-B31D-37421386DC22}" presName="FinalChildText" presStyleLbl="revTx" presStyleIdx="1" presStyleCnt="2">
        <dgm:presLayoutVars>
          <dgm:chMax val="0"/>
          <dgm:chPref val="0"/>
          <dgm:bulletEnabled val="1"/>
        </dgm:presLayoutVars>
      </dgm:prSet>
      <dgm:spPr/>
      <dgm:t>
        <a:bodyPr/>
        <a:lstStyle/>
        <a:p>
          <a:endParaRPr lang="es-EC"/>
        </a:p>
      </dgm:t>
    </dgm:pt>
  </dgm:ptLst>
  <dgm:cxnLst>
    <dgm:cxn modelId="{CA844094-49AA-4610-BC65-42B7CE2D2385}" type="presOf" srcId="{8F79ADBA-1E47-4336-901A-028E9970D5AF}" destId="{6EFAE675-FB5C-4BB5-81E4-19CFCFAAA0E2}" srcOrd="0" destOrd="0" presId="urn:microsoft.com/office/officeart/2005/8/layout/StepDownProcess"/>
    <dgm:cxn modelId="{BA02F27A-CBAB-4C1B-8A61-412B618CD400}" srcId="{961A9D6A-44F9-4078-85BF-BD6DDB43B5D4}" destId="{38401D30-B53E-4DC9-B31D-37421386DC22}" srcOrd="1" destOrd="0" parTransId="{55190383-1FFA-4EF8-90DF-80E2772E33CF}" sibTransId="{2E0919C8-B3DB-4AFF-8433-E3FF19229477}"/>
    <dgm:cxn modelId="{4796E8BE-7902-481C-8B3A-58B741E3C3AE}" srcId="{7CD08BE5-D9EA-4E36-96E6-A9D7FC7E8702}" destId="{8F79ADBA-1E47-4336-901A-028E9970D5AF}" srcOrd="0" destOrd="0" parTransId="{4E32682D-0D81-4D02-806C-979E61108F04}" sibTransId="{F5C8D7F0-5064-41B0-BB49-BF1176B456FD}"/>
    <dgm:cxn modelId="{ECCF2B5F-EDB5-4A6C-81FE-50F48431CE8A}" type="presOf" srcId="{BC3B9584-5816-4527-B986-6428680CEDCF}" destId="{6EFAE675-FB5C-4BB5-81E4-19CFCFAAA0E2}" srcOrd="0" destOrd="1" presId="urn:microsoft.com/office/officeart/2005/8/layout/StepDownProcess"/>
    <dgm:cxn modelId="{30FBB9A5-BDDA-4630-AF94-73E0A00FF8E2}" srcId="{38401D30-B53E-4DC9-B31D-37421386DC22}" destId="{5FC0C0AF-DFFC-4990-8DE4-67E977162D6F}" srcOrd="0" destOrd="0" parTransId="{6173C68B-ECC3-4D11-B638-5B9E88384DB1}" sibTransId="{2B57C5D6-01C6-4B12-A181-09EE81BEE3CF}"/>
    <dgm:cxn modelId="{AE349052-D7D5-46B0-BB4F-EF146CFE0953}" srcId="{7CD08BE5-D9EA-4E36-96E6-A9D7FC7E8702}" destId="{B64B571B-8A34-4C52-ADB1-B9A537E58C9C}" srcOrd="2" destOrd="0" parTransId="{261FD9EA-BC34-429C-AAE5-15CC729E73C0}" sibTransId="{841D747E-3023-4789-BC4A-F5269EC6C884}"/>
    <dgm:cxn modelId="{57D895A4-4342-4541-ADDB-FF817307C53D}" type="presOf" srcId="{B64B571B-8A34-4C52-ADB1-B9A537E58C9C}" destId="{6EFAE675-FB5C-4BB5-81E4-19CFCFAAA0E2}" srcOrd="0" destOrd="2" presId="urn:microsoft.com/office/officeart/2005/8/layout/StepDownProcess"/>
    <dgm:cxn modelId="{6EBBCF42-3994-496E-BD3E-B27AB3E9AFBB}" type="presOf" srcId="{961A9D6A-44F9-4078-85BF-BD6DDB43B5D4}" destId="{43727C90-D691-4E56-9A10-24D7DEB36C3C}" srcOrd="0" destOrd="0" presId="urn:microsoft.com/office/officeart/2005/8/layout/StepDownProcess"/>
    <dgm:cxn modelId="{F84DEB24-4BCD-4582-B048-C86ED0BD0122}" type="presOf" srcId="{38401D30-B53E-4DC9-B31D-37421386DC22}" destId="{FFC3DD73-0325-4133-9DA9-9F465EA4E54C}" srcOrd="0" destOrd="0" presId="urn:microsoft.com/office/officeart/2005/8/layout/StepDownProcess"/>
    <dgm:cxn modelId="{674AC2E1-A842-49EC-AB04-6EF4BCFD1CAE}" type="presOf" srcId="{7CD08BE5-D9EA-4E36-96E6-A9D7FC7E8702}" destId="{312E3220-0DA7-48DC-962A-90C3C25975DC}" srcOrd="0" destOrd="0" presId="urn:microsoft.com/office/officeart/2005/8/layout/StepDownProcess"/>
    <dgm:cxn modelId="{9F4BB9DF-6554-4F5B-9EA4-D0027373F86C}" srcId="{7CD08BE5-D9EA-4E36-96E6-A9D7FC7E8702}" destId="{BC3B9584-5816-4527-B986-6428680CEDCF}" srcOrd="1" destOrd="0" parTransId="{65B4ABB9-7820-4508-AB35-C282F1F09907}" sibTransId="{6928C3B8-91FE-441F-9266-35B1A0D5EB71}"/>
    <dgm:cxn modelId="{751B9A92-910C-44DC-AB49-54BC983897FB}" type="presOf" srcId="{5FC0C0AF-DFFC-4990-8DE4-67E977162D6F}" destId="{5CD4B7AF-B9BA-44A8-A89E-F0D6411E70B8}" srcOrd="0" destOrd="0" presId="urn:microsoft.com/office/officeart/2005/8/layout/StepDownProcess"/>
    <dgm:cxn modelId="{A487FD9F-CBDE-43F8-8ECC-808467504C9B}" srcId="{961A9D6A-44F9-4078-85BF-BD6DDB43B5D4}" destId="{7CD08BE5-D9EA-4E36-96E6-A9D7FC7E8702}" srcOrd="0" destOrd="0" parTransId="{0C320E9D-62B5-4275-943D-67AE1CFC59CB}" sibTransId="{DF6ED1A8-DD2F-46A2-9E6E-C8DAECA09BA9}"/>
    <dgm:cxn modelId="{96530B9C-BF42-45C4-860F-FD893EB5BE07}" type="presParOf" srcId="{43727C90-D691-4E56-9A10-24D7DEB36C3C}" destId="{134C9FF0-CF8F-406E-A2BE-E2A5C824CAC4}" srcOrd="0" destOrd="0" presId="urn:microsoft.com/office/officeart/2005/8/layout/StepDownProcess"/>
    <dgm:cxn modelId="{E4E42B94-811A-4303-97E8-BB2CDBB1AEAA}" type="presParOf" srcId="{134C9FF0-CF8F-406E-A2BE-E2A5C824CAC4}" destId="{E497820B-6070-49B2-9ADA-70D47B807C70}" srcOrd="0" destOrd="0" presId="urn:microsoft.com/office/officeart/2005/8/layout/StepDownProcess"/>
    <dgm:cxn modelId="{9D02CC8C-E54D-4A37-AA58-483C55C6E6BF}" type="presParOf" srcId="{134C9FF0-CF8F-406E-A2BE-E2A5C824CAC4}" destId="{312E3220-0DA7-48DC-962A-90C3C25975DC}" srcOrd="1" destOrd="0" presId="urn:microsoft.com/office/officeart/2005/8/layout/StepDownProcess"/>
    <dgm:cxn modelId="{395427EC-D2C7-4767-9991-A7443AF37A55}" type="presParOf" srcId="{134C9FF0-CF8F-406E-A2BE-E2A5C824CAC4}" destId="{6EFAE675-FB5C-4BB5-81E4-19CFCFAAA0E2}" srcOrd="2" destOrd="0" presId="urn:microsoft.com/office/officeart/2005/8/layout/StepDownProcess"/>
    <dgm:cxn modelId="{B9827F45-A283-4788-B8F0-A9231729343A}" type="presParOf" srcId="{43727C90-D691-4E56-9A10-24D7DEB36C3C}" destId="{955A3636-2D06-4DF8-8885-C4894A63080D}" srcOrd="1" destOrd="0" presId="urn:microsoft.com/office/officeart/2005/8/layout/StepDownProcess"/>
    <dgm:cxn modelId="{B4B89430-6953-4040-AE20-754820D24048}" type="presParOf" srcId="{43727C90-D691-4E56-9A10-24D7DEB36C3C}" destId="{A8995A33-07E9-4563-86AB-6B9FC5637B17}" srcOrd="2" destOrd="0" presId="urn:microsoft.com/office/officeart/2005/8/layout/StepDownProcess"/>
    <dgm:cxn modelId="{45581873-7287-471A-8F65-4CA5138C5155}" type="presParOf" srcId="{A8995A33-07E9-4563-86AB-6B9FC5637B17}" destId="{FFC3DD73-0325-4133-9DA9-9F465EA4E54C}" srcOrd="0" destOrd="0" presId="urn:microsoft.com/office/officeart/2005/8/layout/StepDownProcess"/>
    <dgm:cxn modelId="{69CCB078-3119-4936-9C5C-14DE6074A852}" type="presParOf" srcId="{A8995A33-07E9-4563-86AB-6B9FC5637B17}" destId="{5CD4B7AF-B9BA-44A8-A89E-F0D6411E70B8}" srcOrd="1" destOrd="0" presId="urn:microsoft.com/office/officeart/2005/8/layout/StepDown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54FFA52-62B9-4EAE-A5ED-60107A03FDFB}" type="doc">
      <dgm:prSet loTypeId="urn:microsoft.com/office/officeart/2005/8/layout/chevron1" loCatId="process" qsTypeId="urn:microsoft.com/office/officeart/2005/8/quickstyle/simple1" qsCatId="simple" csTypeId="urn:microsoft.com/office/officeart/2005/8/colors/colorful1" csCatId="colorful" phldr="1"/>
      <dgm:spPr/>
    </dgm:pt>
    <dgm:pt modelId="{53BD44D2-BD3F-4140-9341-2ED55DF9FA19}">
      <dgm:prSet phldrT="[Texto]"/>
      <dgm:spPr/>
      <dgm:t>
        <a:bodyPr/>
        <a:lstStyle/>
        <a:p>
          <a:r>
            <a:rPr lang="es-EC" dirty="0" smtClean="0"/>
            <a:t>POBLACIÓN</a:t>
          </a:r>
          <a:endParaRPr lang="es-EC" dirty="0"/>
        </a:p>
      </dgm:t>
    </dgm:pt>
    <dgm:pt modelId="{A54927AF-9FF6-4062-90AD-99D68631A58D}" type="parTrans" cxnId="{3A49C4FB-C04D-4E2F-9861-E8C551F959C0}">
      <dgm:prSet/>
      <dgm:spPr/>
      <dgm:t>
        <a:bodyPr/>
        <a:lstStyle/>
        <a:p>
          <a:endParaRPr lang="es-EC"/>
        </a:p>
      </dgm:t>
    </dgm:pt>
    <dgm:pt modelId="{F66BD1B7-27E4-48FE-AA16-06A947D8E751}" type="sibTrans" cxnId="{3A49C4FB-C04D-4E2F-9861-E8C551F959C0}">
      <dgm:prSet/>
      <dgm:spPr/>
      <dgm:t>
        <a:bodyPr/>
        <a:lstStyle/>
        <a:p>
          <a:endParaRPr lang="es-EC"/>
        </a:p>
      </dgm:t>
    </dgm:pt>
    <dgm:pt modelId="{75EA0E08-5124-49A2-B77F-09F0D315FAD8}">
      <dgm:prSet phldrT="[Texto]"/>
      <dgm:spPr/>
      <dgm:t>
        <a:bodyPr/>
        <a:lstStyle/>
        <a:p>
          <a:r>
            <a:rPr lang="es-EC" dirty="0" smtClean="0"/>
            <a:t>34 Empresas</a:t>
          </a:r>
          <a:endParaRPr lang="es-EC" dirty="0"/>
        </a:p>
      </dgm:t>
    </dgm:pt>
    <dgm:pt modelId="{52355D89-AF86-4138-89CB-B653038C1E35}" type="parTrans" cxnId="{B1CDFDDF-FA4E-4C3D-BB33-871085A9EE02}">
      <dgm:prSet/>
      <dgm:spPr/>
      <dgm:t>
        <a:bodyPr/>
        <a:lstStyle/>
        <a:p>
          <a:endParaRPr lang="es-EC"/>
        </a:p>
      </dgm:t>
    </dgm:pt>
    <dgm:pt modelId="{EFAC7C5D-38E1-4D18-909C-50B7A24E5715}" type="sibTrans" cxnId="{B1CDFDDF-FA4E-4C3D-BB33-871085A9EE02}">
      <dgm:prSet/>
      <dgm:spPr/>
      <dgm:t>
        <a:bodyPr/>
        <a:lstStyle/>
        <a:p>
          <a:endParaRPr lang="es-EC"/>
        </a:p>
      </dgm:t>
    </dgm:pt>
    <dgm:pt modelId="{809AE105-639D-491F-89A9-CFBB2AC5E17C}" type="pres">
      <dgm:prSet presAssocID="{F54FFA52-62B9-4EAE-A5ED-60107A03FDFB}" presName="Name0" presStyleCnt="0">
        <dgm:presLayoutVars>
          <dgm:dir/>
          <dgm:animLvl val="lvl"/>
          <dgm:resizeHandles val="exact"/>
        </dgm:presLayoutVars>
      </dgm:prSet>
      <dgm:spPr/>
    </dgm:pt>
    <dgm:pt modelId="{8A2B0AD2-ACB2-4CA9-B993-0A0FC5DF6A77}" type="pres">
      <dgm:prSet presAssocID="{53BD44D2-BD3F-4140-9341-2ED55DF9FA19}" presName="parTxOnly" presStyleLbl="node1" presStyleIdx="0" presStyleCnt="2">
        <dgm:presLayoutVars>
          <dgm:chMax val="0"/>
          <dgm:chPref val="0"/>
          <dgm:bulletEnabled val="1"/>
        </dgm:presLayoutVars>
      </dgm:prSet>
      <dgm:spPr/>
      <dgm:t>
        <a:bodyPr/>
        <a:lstStyle/>
        <a:p>
          <a:endParaRPr lang="es-EC"/>
        </a:p>
      </dgm:t>
    </dgm:pt>
    <dgm:pt modelId="{D9D54D52-2E3B-40CE-A491-2E8EF777C3FA}" type="pres">
      <dgm:prSet presAssocID="{F66BD1B7-27E4-48FE-AA16-06A947D8E751}" presName="parTxOnlySpace" presStyleCnt="0"/>
      <dgm:spPr/>
    </dgm:pt>
    <dgm:pt modelId="{0F460470-ED60-499A-AA22-6B4C569E4F78}" type="pres">
      <dgm:prSet presAssocID="{75EA0E08-5124-49A2-B77F-09F0D315FAD8}" presName="parTxOnly" presStyleLbl="node1" presStyleIdx="1" presStyleCnt="2">
        <dgm:presLayoutVars>
          <dgm:chMax val="0"/>
          <dgm:chPref val="0"/>
          <dgm:bulletEnabled val="1"/>
        </dgm:presLayoutVars>
      </dgm:prSet>
      <dgm:spPr/>
      <dgm:t>
        <a:bodyPr/>
        <a:lstStyle/>
        <a:p>
          <a:endParaRPr lang="es-EC"/>
        </a:p>
      </dgm:t>
    </dgm:pt>
  </dgm:ptLst>
  <dgm:cxnLst>
    <dgm:cxn modelId="{3A49C4FB-C04D-4E2F-9861-E8C551F959C0}" srcId="{F54FFA52-62B9-4EAE-A5ED-60107A03FDFB}" destId="{53BD44D2-BD3F-4140-9341-2ED55DF9FA19}" srcOrd="0" destOrd="0" parTransId="{A54927AF-9FF6-4062-90AD-99D68631A58D}" sibTransId="{F66BD1B7-27E4-48FE-AA16-06A947D8E751}"/>
    <dgm:cxn modelId="{E6391CAE-E559-4751-B8A0-C247077CE045}" type="presOf" srcId="{53BD44D2-BD3F-4140-9341-2ED55DF9FA19}" destId="{8A2B0AD2-ACB2-4CA9-B993-0A0FC5DF6A77}" srcOrd="0" destOrd="0" presId="urn:microsoft.com/office/officeart/2005/8/layout/chevron1"/>
    <dgm:cxn modelId="{2E19BAD3-5057-4B43-A30D-1769D25F924C}" type="presOf" srcId="{75EA0E08-5124-49A2-B77F-09F0D315FAD8}" destId="{0F460470-ED60-499A-AA22-6B4C569E4F78}" srcOrd="0" destOrd="0" presId="urn:microsoft.com/office/officeart/2005/8/layout/chevron1"/>
    <dgm:cxn modelId="{B1CDFDDF-FA4E-4C3D-BB33-871085A9EE02}" srcId="{F54FFA52-62B9-4EAE-A5ED-60107A03FDFB}" destId="{75EA0E08-5124-49A2-B77F-09F0D315FAD8}" srcOrd="1" destOrd="0" parTransId="{52355D89-AF86-4138-89CB-B653038C1E35}" sibTransId="{EFAC7C5D-38E1-4D18-909C-50B7A24E5715}"/>
    <dgm:cxn modelId="{F4034C98-5FB8-4CAF-9C23-203EED66CB69}" type="presOf" srcId="{F54FFA52-62B9-4EAE-A5ED-60107A03FDFB}" destId="{809AE105-639D-491F-89A9-CFBB2AC5E17C}" srcOrd="0" destOrd="0" presId="urn:microsoft.com/office/officeart/2005/8/layout/chevron1"/>
    <dgm:cxn modelId="{3F0E3971-BBEB-4AF0-808F-56BF76D724B2}" type="presParOf" srcId="{809AE105-639D-491F-89A9-CFBB2AC5E17C}" destId="{8A2B0AD2-ACB2-4CA9-B993-0A0FC5DF6A77}" srcOrd="0" destOrd="0" presId="urn:microsoft.com/office/officeart/2005/8/layout/chevron1"/>
    <dgm:cxn modelId="{201E3158-A3C7-4048-B76F-A9149DFBA717}" type="presParOf" srcId="{809AE105-639D-491F-89A9-CFBB2AC5E17C}" destId="{D9D54D52-2E3B-40CE-A491-2E8EF777C3FA}" srcOrd="1" destOrd="0" presId="urn:microsoft.com/office/officeart/2005/8/layout/chevron1"/>
    <dgm:cxn modelId="{E72E585C-B3AD-4F7F-A8E2-80BF86BBE4C7}" type="presParOf" srcId="{809AE105-639D-491F-89A9-CFBB2AC5E17C}" destId="{0F460470-ED60-499A-AA22-6B4C569E4F78}"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E2C5611-2DB5-496A-A146-5F68DD2B3E50}" type="doc">
      <dgm:prSet loTypeId="urn:microsoft.com/office/officeart/2005/8/layout/hList3" loCatId="list" qsTypeId="urn:microsoft.com/office/officeart/2005/8/quickstyle/simple5" qsCatId="simple" csTypeId="urn:microsoft.com/office/officeart/2005/8/colors/accent2_5" csCatId="accent2" phldr="1"/>
      <dgm:spPr/>
      <dgm:t>
        <a:bodyPr/>
        <a:lstStyle/>
        <a:p>
          <a:endParaRPr lang="es-EC"/>
        </a:p>
      </dgm:t>
    </dgm:pt>
    <dgm:pt modelId="{C36B65C5-F4D1-4C67-9B79-6283F6573429}">
      <dgm:prSet phldrT="[Texto]" custT="1"/>
      <dgm:spPr/>
      <dgm:t>
        <a:bodyPr/>
        <a:lstStyle/>
        <a:p>
          <a:r>
            <a:rPr lang="es-EC" sz="3200" dirty="0" smtClean="0"/>
            <a:t>MAYOR LIQUIDEZ</a:t>
          </a:r>
          <a:endParaRPr lang="es-EC" sz="3200" dirty="0"/>
        </a:p>
      </dgm:t>
    </dgm:pt>
    <dgm:pt modelId="{67A03F5D-F9F9-481A-9618-8FE7CB1BF03B}" type="parTrans" cxnId="{4A4F3811-8272-42D9-983F-A3FA99AC588E}">
      <dgm:prSet/>
      <dgm:spPr/>
      <dgm:t>
        <a:bodyPr/>
        <a:lstStyle/>
        <a:p>
          <a:endParaRPr lang="es-EC" sz="1400"/>
        </a:p>
      </dgm:t>
    </dgm:pt>
    <dgm:pt modelId="{D2CA51F7-839E-449F-8CB1-4A95DAEE88E5}" type="sibTrans" cxnId="{4A4F3811-8272-42D9-983F-A3FA99AC588E}">
      <dgm:prSet/>
      <dgm:spPr/>
      <dgm:t>
        <a:bodyPr/>
        <a:lstStyle/>
        <a:p>
          <a:endParaRPr lang="es-EC" sz="1400"/>
        </a:p>
      </dgm:t>
    </dgm:pt>
    <dgm:pt modelId="{038AB0EE-12D6-4202-96C8-2205E1196E04}">
      <dgm:prSet phldrT="[Texto]" custT="1"/>
      <dgm:spPr/>
      <dgm:t>
        <a:bodyPr/>
        <a:lstStyle/>
        <a:p>
          <a:r>
            <a:rPr lang="es-EC" sz="3200" dirty="0" smtClean="0"/>
            <a:t>Utilidades retenidas</a:t>
          </a:r>
          <a:endParaRPr lang="es-EC" sz="3200" dirty="0"/>
        </a:p>
      </dgm:t>
    </dgm:pt>
    <dgm:pt modelId="{83A37BB1-FE78-4D27-A781-A79449DE26AE}" type="parTrans" cxnId="{AEBC3AF3-34F9-4D42-A2C2-6E8DA6E456C0}">
      <dgm:prSet/>
      <dgm:spPr/>
      <dgm:t>
        <a:bodyPr/>
        <a:lstStyle/>
        <a:p>
          <a:endParaRPr lang="es-EC" sz="1400"/>
        </a:p>
      </dgm:t>
    </dgm:pt>
    <dgm:pt modelId="{64E39C51-C0BA-4A5B-82FC-BE4BA629BB4B}" type="sibTrans" cxnId="{AEBC3AF3-34F9-4D42-A2C2-6E8DA6E456C0}">
      <dgm:prSet/>
      <dgm:spPr/>
      <dgm:t>
        <a:bodyPr/>
        <a:lstStyle/>
        <a:p>
          <a:endParaRPr lang="es-EC" sz="1400"/>
        </a:p>
      </dgm:t>
    </dgm:pt>
    <dgm:pt modelId="{FCF733C5-A957-4AD3-86D4-9F1E7A461784}">
      <dgm:prSet phldrT="[Texto]" custT="1"/>
      <dgm:spPr/>
      <dgm:t>
        <a:bodyPr/>
        <a:lstStyle/>
        <a:p>
          <a:r>
            <a:rPr lang="es-EC" sz="3200" dirty="0" smtClean="0"/>
            <a:t>Activos eficientes</a:t>
          </a:r>
          <a:endParaRPr lang="es-EC" sz="3200" dirty="0"/>
        </a:p>
      </dgm:t>
    </dgm:pt>
    <dgm:pt modelId="{6F2BCC8D-E5D6-44A2-BFD9-7DBF1A342560}" type="parTrans" cxnId="{32ECDC99-0842-4120-BEEA-FC324413161A}">
      <dgm:prSet/>
      <dgm:spPr/>
      <dgm:t>
        <a:bodyPr/>
        <a:lstStyle/>
        <a:p>
          <a:endParaRPr lang="es-EC" sz="1400"/>
        </a:p>
      </dgm:t>
    </dgm:pt>
    <dgm:pt modelId="{28C63818-B05D-4D1E-91EB-1EBD1A762AFE}" type="sibTrans" cxnId="{32ECDC99-0842-4120-BEEA-FC324413161A}">
      <dgm:prSet/>
      <dgm:spPr/>
      <dgm:t>
        <a:bodyPr/>
        <a:lstStyle/>
        <a:p>
          <a:endParaRPr lang="es-EC" sz="1400"/>
        </a:p>
      </dgm:t>
    </dgm:pt>
    <dgm:pt modelId="{ABD5FE7F-3277-4697-B2B1-6F6A46D31575}">
      <dgm:prSet phldrT="[Texto]" custT="1"/>
      <dgm:spPr/>
      <dgm:t>
        <a:bodyPr/>
        <a:lstStyle/>
        <a:p>
          <a:r>
            <a:rPr lang="es-EC" sz="3200" dirty="0" smtClean="0"/>
            <a:t>Venta de activos</a:t>
          </a:r>
          <a:endParaRPr lang="es-EC" sz="3200" dirty="0"/>
        </a:p>
      </dgm:t>
    </dgm:pt>
    <dgm:pt modelId="{7C9A1EE8-F93C-4D07-BC9A-CD7712A10C66}" type="parTrans" cxnId="{FD7D0EBB-5AF1-4503-89A8-B4170227A916}">
      <dgm:prSet/>
      <dgm:spPr/>
      <dgm:t>
        <a:bodyPr/>
        <a:lstStyle/>
        <a:p>
          <a:endParaRPr lang="es-EC" sz="1400"/>
        </a:p>
      </dgm:t>
    </dgm:pt>
    <dgm:pt modelId="{5483F16B-C5BF-4E1E-AFB8-9860CBBBF77A}" type="sibTrans" cxnId="{FD7D0EBB-5AF1-4503-89A8-B4170227A916}">
      <dgm:prSet/>
      <dgm:spPr/>
      <dgm:t>
        <a:bodyPr/>
        <a:lstStyle/>
        <a:p>
          <a:endParaRPr lang="es-EC" sz="1400"/>
        </a:p>
      </dgm:t>
    </dgm:pt>
    <dgm:pt modelId="{3AC3DB03-36A7-48E6-A672-1EF913524353}" type="pres">
      <dgm:prSet presAssocID="{BE2C5611-2DB5-496A-A146-5F68DD2B3E50}" presName="composite" presStyleCnt="0">
        <dgm:presLayoutVars>
          <dgm:chMax val="1"/>
          <dgm:dir/>
          <dgm:resizeHandles val="exact"/>
        </dgm:presLayoutVars>
      </dgm:prSet>
      <dgm:spPr/>
      <dgm:t>
        <a:bodyPr/>
        <a:lstStyle/>
        <a:p>
          <a:endParaRPr lang="es-EC"/>
        </a:p>
      </dgm:t>
    </dgm:pt>
    <dgm:pt modelId="{1EEFEEE7-CBE6-4FDB-B43B-BAD42A36B3FE}" type="pres">
      <dgm:prSet presAssocID="{C36B65C5-F4D1-4C67-9B79-6283F6573429}" presName="roof" presStyleLbl="dkBgShp" presStyleIdx="0" presStyleCnt="2" custLinFactNeighborX="1531" custLinFactNeighborY="-88506"/>
      <dgm:spPr/>
      <dgm:t>
        <a:bodyPr/>
        <a:lstStyle/>
        <a:p>
          <a:endParaRPr lang="es-EC"/>
        </a:p>
      </dgm:t>
    </dgm:pt>
    <dgm:pt modelId="{C9395FAF-52F1-48F9-A3F0-B6B6DA803056}" type="pres">
      <dgm:prSet presAssocID="{C36B65C5-F4D1-4C67-9B79-6283F6573429}" presName="pillars" presStyleCnt="0"/>
      <dgm:spPr/>
      <dgm:t>
        <a:bodyPr/>
        <a:lstStyle/>
        <a:p>
          <a:endParaRPr lang="en-US"/>
        </a:p>
      </dgm:t>
    </dgm:pt>
    <dgm:pt modelId="{DA2601CF-8CB3-45EE-BFD0-78E04FF7CB95}" type="pres">
      <dgm:prSet presAssocID="{C36B65C5-F4D1-4C67-9B79-6283F6573429}" presName="pillar1" presStyleLbl="node1" presStyleIdx="0" presStyleCnt="3">
        <dgm:presLayoutVars>
          <dgm:bulletEnabled val="1"/>
        </dgm:presLayoutVars>
      </dgm:prSet>
      <dgm:spPr/>
      <dgm:t>
        <a:bodyPr/>
        <a:lstStyle/>
        <a:p>
          <a:endParaRPr lang="es-EC"/>
        </a:p>
      </dgm:t>
    </dgm:pt>
    <dgm:pt modelId="{1FF2311E-760A-460A-ABC2-2D5DD0A35E1D}" type="pres">
      <dgm:prSet presAssocID="{FCF733C5-A957-4AD3-86D4-9F1E7A461784}" presName="pillarX" presStyleLbl="node1" presStyleIdx="1" presStyleCnt="3">
        <dgm:presLayoutVars>
          <dgm:bulletEnabled val="1"/>
        </dgm:presLayoutVars>
      </dgm:prSet>
      <dgm:spPr/>
      <dgm:t>
        <a:bodyPr/>
        <a:lstStyle/>
        <a:p>
          <a:endParaRPr lang="es-EC"/>
        </a:p>
      </dgm:t>
    </dgm:pt>
    <dgm:pt modelId="{EB4CCF88-1A4D-428A-A765-31B89052D8E3}" type="pres">
      <dgm:prSet presAssocID="{ABD5FE7F-3277-4697-B2B1-6F6A46D31575}" presName="pillarX" presStyleLbl="node1" presStyleIdx="2" presStyleCnt="3">
        <dgm:presLayoutVars>
          <dgm:bulletEnabled val="1"/>
        </dgm:presLayoutVars>
      </dgm:prSet>
      <dgm:spPr/>
      <dgm:t>
        <a:bodyPr/>
        <a:lstStyle/>
        <a:p>
          <a:endParaRPr lang="es-EC"/>
        </a:p>
      </dgm:t>
    </dgm:pt>
    <dgm:pt modelId="{48204372-0F88-4936-9BEB-3D2A9E450324}" type="pres">
      <dgm:prSet presAssocID="{C36B65C5-F4D1-4C67-9B79-6283F6573429}" presName="base" presStyleLbl="dkBgShp" presStyleIdx="1" presStyleCnt="2"/>
      <dgm:spPr/>
      <dgm:t>
        <a:bodyPr/>
        <a:lstStyle/>
        <a:p>
          <a:endParaRPr lang="en-US"/>
        </a:p>
      </dgm:t>
    </dgm:pt>
  </dgm:ptLst>
  <dgm:cxnLst>
    <dgm:cxn modelId="{AEBC3AF3-34F9-4D42-A2C2-6E8DA6E456C0}" srcId="{C36B65C5-F4D1-4C67-9B79-6283F6573429}" destId="{038AB0EE-12D6-4202-96C8-2205E1196E04}" srcOrd="0" destOrd="0" parTransId="{83A37BB1-FE78-4D27-A781-A79449DE26AE}" sibTransId="{64E39C51-C0BA-4A5B-82FC-BE4BA629BB4B}"/>
    <dgm:cxn modelId="{500023C8-24D0-4AB1-8FA6-6F94128CA804}" type="presOf" srcId="{ABD5FE7F-3277-4697-B2B1-6F6A46D31575}" destId="{EB4CCF88-1A4D-428A-A765-31B89052D8E3}" srcOrd="0" destOrd="0" presId="urn:microsoft.com/office/officeart/2005/8/layout/hList3"/>
    <dgm:cxn modelId="{A16FFD99-7423-4E77-B5C3-53A621919AF0}" type="presOf" srcId="{C36B65C5-F4D1-4C67-9B79-6283F6573429}" destId="{1EEFEEE7-CBE6-4FDB-B43B-BAD42A36B3FE}" srcOrd="0" destOrd="0" presId="urn:microsoft.com/office/officeart/2005/8/layout/hList3"/>
    <dgm:cxn modelId="{918FE442-6C41-443F-A296-EE171F6C2AF3}" type="presOf" srcId="{BE2C5611-2DB5-496A-A146-5F68DD2B3E50}" destId="{3AC3DB03-36A7-48E6-A672-1EF913524353}" srcOrd="0" destOrd="0" presId="urn:microsoft.com/office/officeart/2005/8/layout/hList3"/>
    <dgm:cxn modelId="{FD7D0EBB-5AF1-4503-89A8-B4170227A916}" srcId="{C36B65C5-F4D1-4C67-9B79-6283F6573429}" destId="{ABD5FE7F-3277-4697-B2B1-6F6A46D31575}" srcOrd="2" destOrd="0" parTransId="{7C9A1EE8-F93C-4D07-BC9A-CD7712A10C66}" sibTransId="{5483F16B-C5BF-4E1E-AFB8-9860CBBBF77A}"/>
    <dgm:cxn modelId="{4A4F3811-8272-42D9-983F-A3FA99AC588E}" srcId="{BE2C5611-2DB5-496A-A146-5F68DD2B3E50}" destId="{C36B65C5-F4D1-4C67-9B79-6283F6573429}" srcOrd="0" destOrd="0" parTransId="{67A03F5D-F9F9-481A-9618-8FE7CB1BF03B}" sibTransId="{D2CA51F7-839E-449F-8CB1-4A95DAEE88E5}"/>
    <dgm:cxn modelId="{CB59F004-6325-40FC-8BE3-0790F638A82F}" type="presOf" srcId="{FCF733C5-A957-4AD3-86D4-9F1E7A461784}" destId="{1FF2311E-760A-460A-ABC2-2D5DD0A35E1D}" srcOrd="0" destOrd="0" presId="urn:microsoft.com/office/officeart/2005/8/layout/hList3"/>
    <dgm:cxn modelId="{462FB955-FD17-4E88-B34A-94A1DFAFA0CA}" type="presOf" srcId="{038AB0EE-12D6-4202-96C8-2205E1196E04}" destId="{DA2601CF-8CB3-45EE-BFD0-78E04FF7CB95}" srcOrd="0" destOrd="0" presId="urn:microsoft.com/office/officeart/2005/8/layout/hList3"/>
    <dgm:cxn modelId="{32ECDC99-0842-4120-BEEA-FC324413161A}" srcId="{C36B65C5-F4D1-4C67-9B79-6283F6573429}" destId="{FCF733C5-A957-4AD3-86D4-9F1E7A461784}" srcOrd="1" destOrd="0" parTransId="{6F2BCC8D-E5D6-44A2-BFD9-7DBF1A342560}" sibTransId="{28C63818-B05D-4D1E-91EB-1EBD1A762AFE}"/>
    <dgm:cxn modelId="{4187FFB1-2870-43CF-AFAB-D257A531A571}" type="presParOf" srcId="{3AC3DB03-36A7-48E6-A672-1EF913524353}" destId="{1EEFEEE7-CBE6-4FDB-B43B-BAD42A36B3FE}" srcOrd="0" destOrd="0" presId="urn:microsoft.com/office/officeart/2005/8/layout/hList3"/>
    <dgm:cxn modelId="{7550C2DC-A0E8-4337-AD00-454756020BC5}" type="presParOf" srcId="{3AC3DB03-36A7-48E6-A672-1EF913524353}" destId="{C9395FAF-52F1-48F9-A3F0-B6B6DA803056}" srcOrd="1" destOrd="0" presId="urn:microsoft.com/office/officeart/2005/8/layout/hList3"/>
    <dgm:cxn modelId="{C809DD7A-BCB1-4060-BAD8-885AB8A798DF}" type="presParOf" srcId="{C9395FAF-52F1-48F9-A3F0-B6B6DA803056}" destId="{DA2601CF-8CB3-45EE-BFD0-78E04FF7CB95}" srcOrd="0" destOrd="0" presId="urn:microsoft.com/office/officeart/2005/8/layout/hList3"/>
    <dgm:cxn modelId="{8BA3FC81-AF9D-491D-A7AC-756C590E2C0A}" type="presParOf" srcId="{C9395FAF-52F1-48F9-A3F0-B6B6DA803056}" destId="{1FF2311E-760A-460A-ABC2-2D5DD0A35E1D}" srcOrd="1" destOrd="0" presId="urn:microsoft.com/office/officeart/2005/8/layout/hList3"/>
    <dgm:cxn modelId="{B40F2A0A-ADBA-45B2-8BB8-7F057926FB27}" type="presParOf" srcId="{C9395FAF-52F1-48F9-A3F0-B6B6DA803056}" destId="{EB4CCF88-1A4D-428A-A765-31B89052D8E3}" srcOrd="2" destOrd="0" presId="urn:microsoft.com/office/officeart/2005/8/layout/hList3"/>
    <dgm:cxn modelId="{8CD4F0B7-A347-4549-9296-1AFF0B10B425}" type="presParOf" srcId="{3AC3DB03-36A7-48E6-A672-1EF913524353}" destId="{48204372-0F88-4936-9BEB-3D2A9E450324}"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764E0C0-268A-4647-BB2F-A6A46E889968}" type="doc">
      <dgm:prSet loTypeId="urn:microsoft.com/office/officeart/2005/8/layout/hList3" loCatId="list" qsTypeId="urn:microsoft.com/office/officeart/2005/8/quickstyle/simple3" qsCatId="simple" csTypeId="urn:microsoft.com/office/officeart/2005/8/colors/colorful3" csCatId="colorful" phldr="1"/>
      <dgm:spPr/>
      <dgm:t>
        <a:bodyPr/>
        <a:lstStyle/>
        <a:p>
          <a:endParaRPr lang="es-EC"/>
        </a:p>
      </dgm:t>
    </dgm:pt>
    <dgm:pt modelId="{709FFA93-F0F2-48AE-BB8E-074DDECB0CC2}">
      <dgm:prSet custT="1"/>
      <dgm:spPr/>
      <dgm:t>
        <a:bodyPr/>
        <a:lstStyle/>
        <a:p>
          <a:r>
            <a:rPr lang="es-EC" sz="2000" dirty="0" smtClean="0"/>
            <a:t>Aumento de deuda</a:t>
          </a:r>
          <a:endParaRPr lang="es-EC" sz="2000" dirty="0"/>
        </a:p>
      </dgm:t>
    </dgm:pt>
    <dgm:pt modelId="{B057BC18-BB72-49E5-A849-51DF11859919}" type="parTrans" cxnId="{57CA36D7-D699-4CD9-9AE4-AA12F4063336}">
      <dgm:prSet/>
      <dgm:spPr/>
      <dgm:t>
        <a:bodyPr/>
        <a:lstStyle/>
        <a:p>
          <a:endParaRPr lang="es-EC" sz="2000">
            <a:solidFill>
              <a:schemeClr val="tx1"/>
            </a:solidFill>
          </a:endParaRPr>
        </a:p>
      </dgm:t>
    </dgm:pt>
    <dgm:pt modelId="{973DC97F-DDB4-4E62-A0A0-E90FEB2FB6E8}" type="sibTrans" cxnId="{57CA36D7-D699-4CD9-9AE4-AA12F4063336}">
      <dgm:prSet/>
      <dgm:spPr/>
      <dgm:t>
        <a:bodyPr/>
        <a:lstStyle/>
        <a:p>
          <a:endParaRPr lang="es-EC" sz="2000">
            <a:solidFill>
              <a:schemeClr val="tx1"/>
            </a:solidFill>
          </a:endParaRPr>
        </a:p>
      </dgm:t>
    </dgm:pt>
    <dgm:pt modelId="{50255DAD-8827-42AE-B229-26141050FBBF}">
      <dgm:prSet phldrT="[Texto]" custT="1"/>
      <dgm:spPr/>
      <dgm:t>
        <a:bodyPr/>
        <a:lstStyle/>
        <a:p>
          <a:r>
            <a:rPr lang="es-EC" sz="2000" smtClean="0"/>
            <a:t>Utilidades retenidas cubren problemas de liquidez</a:t>
          </a:r>
          <a:endParaRPr lang="es-EC" sz="2000" dirty="0"/>
        </a:p>
      </dgm:t>
    </dgm:pt>
    <dgm:pt modelId="{19FF1D16-748B-4D23-B844-5B5BDBCE3C47}" type="parTrans" cxnId="{5549AB4C-874E-4E67-9ADB-32A37B229916}">
      <dgm:prSet/>
      <dgm:spPr/>
      <dgm:t>
        <a:bodyPr/>
        <a:lstStyle/>
        <a:p>
          <a:endParaRPr lang="es-EC" sz="2000">
            <a:solidFill>
              <a:schemeClr val="tx1"/>
            </a:solidFill>
          </a:endParaRPr>
        </a:p>
      </dgm:t>
    </dgm:pt>
    <dgm:pt modelId="{FDDCE891-DF8A-4837-A331-FF3C415210AF}" type="sibTrans" cxnId="{5549AB4C-874E-4E67-9ADB-32A37B229916}">
      <dgm:prSet/>
      <dgm:spPr/>
      <dgm:t>
        <a:bodyPr/>
        <a:lstStyle/>
        <a:p>
          <a:endParaRPr lang="es-EC" sz="2000">
            <a:solidFill>
              <a:schemeClr val="tx1"/>
            </a:solidFill>
          </a:endParaRPr>
        </a:p>
      </dgm:t>
    </dgm:pt>
    <dgm:pt modelId="{5D4C5D81-2432-4905-ACE1-7D5A467FEA8A}">
      <dgm:prSet phldrT="[Texto]" custT="1"/>
      <dgm:spPr/>
      <dgm:t>
        <a:bodyPr/>
        <a:lstStyle/>
        <a:p>
          <a:r>
            <a:rPr lang="es-EC" sz="2000" dirty="0" smtClean="0"/>
            <a:t>RIESGO DE LIQUIDEZ</a:t>
          </a:r>
          <a:endParaRPr lang="es-EC" sz="2000" dirty="0"/>
        </a:p>
      </dgm:t>
    </dgm:pt>
    <dgm:pt modelId="{2439AF1C-3B1E-40B0-B16A-396B4502C497}" type="parTrans" cxnId="{2035B289-7540-42A1-A821-CABDBAA58947}">
      <dgm:prSet/>
      <dgm:spPr/>
      <dgm:t>
        <a:bodyPr/>
        <a:lstStyle/>
        <a:p>
          <a:endParaRPr lang="es-EC" sz="2000">
            <a:solidFill>
              <a:schemeClr val="tx1"/>
            </a:solidFill>
          </a:endParaRPr>
        </a:p>
      </dgm:t>
    </dgm:pt>
    <dgm:pt modelId="{ADF71DDE-7D02-44C8-AA09-359B4370A39A}" type="sibTrans" cxnId="{2035B289-7540-42A1-A821-CABDBAA58947}">
      <dgm:prSet/>
      <dgm:spPr/>
      <dgm:t>
        <a:bodyPr/>
        <a:lstStyle/>
        <a:p>
          <a:endParaRPr lang="es-EC" sz="2000">
            <a:solidFill>
              <a:schemeClr val="tx1"/>
            </a:solidFill>
          </a:endParaRPr>
        </a:p>
      </dgm:t>
    </dgm:pt>
    <dgm:pt modelId="{E8D12FD1-84AF-4317-9AFD-5F620CBA188C}">
      <dgm:prSet custT="1"/>
      <dgm:spPr/>
      <dgm:t>
        <a:bodyPr/>
        <a:lstStyle/>
        <a:p>
          <a:r>
            <a:rPr lang="es-EC" sz="2000" dirty="0" smtClean="0"/>
            <a:t>Activos generan ventas cubren iliquidez</a:t>
          </a:r>
          <a:endParaRPr lang="es-EC" sz="2000" dirty="0"/>
        </a:p>
      </dgm:t>
    </dgm:pt>
    <dgm:pt modelId="{3A92A33E-5C77-4C71-BE68-12C994177962}" type="parTrans" cxnId="{DF17CB2C-62EF-421B-939C-CA0A5D59042C}">
      <dgm:prSet/>
      <dgm:spPr/>
      <dgm:t>
        <a:bodyPr/>
        <a:lstStyle/>
        <a:p>
          <a:endParaRPr lang="es-EC" sz="2000">
            <a:solidFill>
              <a:schemeClr val="tx1"/>
            </a:solidFill>
          </a:endParaRPr>
        </a:p>
      </dgm:t>
    </dgm:pt>
    <dgm:pt modelId="{97714C05-42D9-4528-B166-E26EFF423E30}" type="sibTrans" cxnId="{DF17CB2C-62EF-421B-939C-CA0A5D59042C}">
      <dgm:prSet/>
      <dgm:spPr/>
      <dgm:t>
        <a:bodyPr/>
        <a:lstStyle/>
        <a:p>
          <a:endParaRPr lang="es-EC" sz="2000">
            <a:solidFill>
              <a:schemeClr val="tx1"/>
            </a:solidFill>
          </a:endParaRPr>
        </a:p>
      </dgm:t>
    </dgm:pt>
    <dgm:pt modelId="{0AB18B2A-B03D-469E-88C4-B011E81425E9}">
      <dgm:prSet phldrT="[Texto]" custT="1"/>
      <dgm:spPr/>
      <dgm:t>
        <a:bodyPr/>
        <a:lstStyle/>
        <a:p>
          <a:r>
            <a:rPr lang="es-EC" sz="2000" smtClean="0"/>
            <a:t>Incremento de activos con deuda</a:t>
          </a:r>
          <a:endParaRPr lang="es-EC" sz="2000" dirty="0"/>
        </a:p>
      </dgm:t>
    </dgm:pt>
    <dgm:pt modelId="{3008B419-645A-425D-8ACB-3833531118CE}" type="parTrans" cxnId="{5A89D69F-E42B-46D4-938B-55E9142E9A0C}">
      <dgm:prSet/>
      <dgm:spPr/>
      <dgm:t>
        <a:bodyPr/>
        <a:lstStyle/>
        <a:p>
          <a:endParaRPr lang="es-EC">
            <a:solidFill>
              <a:schemeClr val="tx1"/>
            </a:solidFill>
          </a:endParaRPr>
        </a:p>
      </dgm:t>
    </dgm:pt>
    <dgm:pt modelId="{A1A6E0EC-C6A5-4E68-B934-FE2DDFF94451}" type="sibTrans" cxnId="{5A89D69F-E42B-46D4-938B-55E9142E9A0C}">
      <dgm:prSet/>
      <dgm:spPr/>
      <dgm:t>
        <a:bodyPr/>
        <a:lstStyle/>
        <a:p>
          <a:endParaRPr lang="es-EC">
            <a:solidFill>
              <a:schemeClr val="tx1"/>
            </a:solidFill>
          </a:endParaRPr>
        </a:p>
      </dgm:t>
    </dgm:pt>
    <dgm:pt modelId="{342B21E9-769A-4644-831A-85FCCA09DDB4}" type="pres">
      <dgm:prSet presAssocID="{8764E0C0-268A-4647-BB2F-A6A46E889968}" presName="composite" presStyleCnt="0">
        <dgm:presLayoutVars>
          <dgm:chMax val="1"/>
          <dgm:dir/>
          <dgm:resizeHandles val="exact"/>
        </dgm:presLayoutVars>
      </dgm:prSet>
      <dgm:spPr/>
      <dgm:t>
        <a:bodyPr/>
        <a:lstStyle/>
        <a:p>
          <a:endParaRPr lang="es-EC"/>
        </a:p>
      </dgm:t>
    </dgm:pt>
    <dgm:pt modelId="{FA8F5436-0CFE-4830-8DEB-DAF91CC4A115}" type="pres">
      <dgm:prSet presAssocID="{5D4C5D81-2432-4905-ACE1-7D5A467FEA8A}" presName="roof" presStyleLbl="dkBgShp" presStyleIdx="0" presStyleCnt="2" custLinFactNeighborX="4094" custLinFactNeighborY="-49181"/>
      <dgm:spPr/>
      <dgm:t>
        <a:bodyPr/>
        <a:lstStyle/>
        <a:p>
          <a:endParaRPr lang="es-EC"/>
        </a:p>
      </dgm:t>
    </dgm:pt>
    <dgm:pt modelId="{9511D852-26A5-4E7E-B3FF-ACE90750EA0F}" type="pres">
      <dgm:prSet presAssocID="{5D4C5D81-2432-4905-ACE1-7D5A467FEA8A}" presName="pillars" presStyleCnt="0"/>
      <dgm:spPr/>
      <dgm:t>
        <a:bodyPr/>
        <a:lstStyle/>
        <a:p>
          <a:endParaRPr lang="en-US"/>
        </a:p>
      </dgm:t>
    </dgm:pt>
    <dgm:pt modelId="{3152EF46-D73A-4439-A03B-A324801D6A3A}" type="pres">
      <dgm:prSet presAssocID="{5D4C5D81-2432-4905-ACE1-7D5A467FEA8A}" presName="pillar1" presStyleLbl="node1" presStyleIdx="0" presStyleCnt="4">
        <dgm:presLayoutVars>
          <dgm:bulletEnabled val="1"/>
        </dgm:presLayoutVars>
      </dgm:prSet>
      <dgm:spPr/>
      <dgm:t>
        <a:bodyPr/>
        <a:lstStyle/>
        <a:p>
          <a:endParaRPr lang="es-EC"/>
        </a:p>
      </dgm:t>
    </dgm:pt>
    <dgm:pt modelId="{207647B9-971A-4C42-AF82-8BA5574C2812}" type="pres">
      <dgm:prSet presAssocID="{50255DAD-8827-42AE-B229-26141050FBBF}" presName="pillarX" presStyleLbl="node1" presStyleIdx="1" presStyleCnt="4">
        <dgm:presLayoutVars>
          <dgm:bulletEnabled val="1"/>
        </dgm:presLayoutVars>
      </dgm:prSet>
      <dgm:spPr/>
      <dgm:t>
        <a:bodyPr/>
        <a:lstStyle/>
        <a:p>
          <a:endParaRPr lang="es-EC"/>
        </a:p>
      </dgm:t>
    </dgm:pt>
    <dgm:pt modelId="{33A8932C-CA36-4A60-BA20-52859A75A5D2}" type="pres">
      <dgm:prSet presAssocID="{709FFA93-F0F2-48AE-BB8E-074DDECB0CC2}" presName="pillarX" presStyleLbl="node1" presStyleIdx="2" presStyleCnt="4">
        <dgm:presLayoutVars>
          <dgm:bulletEnabled val="1"/>
        </dgm:presLayoutVars>
      </dgm:prSet>
      <dgm:spPr/>
      <dgm:t>
        <a:bodyPr/>
        <a:lstStyle/>
        <a:p>
          <a:endParaRPr lang="es-EC"/>
        </a:p>
      </dgm:t>
    </dgm:pt>
    <dgm:pt modelId="{2EDD0D66-DE87-48C0-BBCF-D82DDDCB2350}" type="pres">
      <dgm:prSet presAssocID="{E8D12FD1-84AF-4317-9AFD-5F620CBA188C}" presName="pillarX" presStyleLbl="node1" presStyleIdx="3" presStyleCnt="4">
        <dgm:presLayoutVars>
          <dgm:bulletEnabled val="1"/>
        </dgm:presLayoutVars>
      </dgm:prSet>
      <dgm:spPr/>
      <dgm:t>
        <a:bodyPr/>
        <a:lstStyle/>
        <a:p>
          <a:endParaRPr lang="es-EC"/>
        </a:p>
      </dgm:t>
    </dgm:pt>
    <dgm:pt modelId="{F24B8A7E-7734-4A43-BC62-E5B0377A628E}" type="pres">
      <dgm:prSet presAssocID="{5D4C5D81-2432-4905-ACE1-7D5A467FEA8A}" presName="base" presStyleLbl="dkBgShp" presStyleIdx="1" presStyleCnt="2"/>
      <dgm:spPr/>
      <dgm:t>
        <a:bodyPr/>
        <a:lstStyle/>
        <a:p>
          <a:endParaRPr lang="en-US"/>
        </a:p>
      </dgm:t>
    </dgm:pt>
  </dgm:ptLst>
  <dgm:cxnLst>
    <dgm:cxn modelId="{AF8A6F29-787E-4152-9E19-8440E260B842}" type="presOf" srcId="{E8D12FD1-84AF-4317-9AFD-5F620CBA188C}" destId="{2EDD0D66-DE87-48C0-BBCF-D82DDDCB2350}" srcOrd="0" destOrd="0" presId="urn:microsoft.com/office/officeart/2005/8/layout/hList3"/>
    <dgm:cxn modelId="{57CA36D7-D699-4CD9-9AE4-AA12F4063336}" srcId="{5D4C5D81-2432-4905-ACE1-7D5A467FEA8A}" destId="{709FFA93-F0F2-48AE-BB8E-074DDECB0CC2}" srcOrd="2" destOrd="0" parTransId="{B057BC18-BB72-49E5-A849-51DF11859919}" sibTransId="{973DC97F-DDB4-4E62-A0A0-E90FEB2FB6E8}"/>
    <dgm:cxn modelId="{DF17CB2C-62EF-421B-939C-CA0A5D59042C}" srcId="{5D4C5D81-2432-4905-ACE1-7D5A467FEA8A}" destId="{E8D12FD1-84AF-4317-9AFD-5F620CBA188C}" srcOrd="3" destOrd="0" parTransId="{3A92A33E-5C77-4C71-BE68-12C994177962}" sibTransId="{97714C05-42D9-4528-B166-E26EFF423E30}"/>
    <dgm:cxn modelId="{A18C7573-4A65-4589-8835-5BAF06964697}" type="presOf" srcId="{50255DAD-8827-42AE-B229-26141050FBBF}" destId="{207647B9-971A-4C42-AF82-8BA5574C2812}" srcOrd="0" destOrd="0" presId="urn:microsoft.com/office/officeart/2005/8/layout/hList3"/>
    <dgm:cxn modelId="{DF00A576-AD44-4B2C-8B98-A4EF58338722}" type="presOf" srcId="{5D4C5D81-2432-4905-ACE1-7D5A467FEA8A}" destId="{FA8F5436-0CFE-4830-8DEB-DAF91CC4A115}" srcOrd="0" destOrd="0" presId="urn:microsoft.com/office/officeart/2005/8/layout/hList3"/>
    <dgm:cxn modelId="{C76FA0A1-F16B-4190-9761-F1E7A1C9D2E3}" type="presOf" srcId="{8764E0C0-268A-4647-BB2F-A6A46E889968}" destId="{342B21E9-769A-4644-831A-85FCCA09DDB4}" srcOrd="0" destOrd="0" presId="urn:microsoft.com/office/officeart/2005/8/layout/hList3"/>
    <dgm:cxn modelId="{8C955FB7-0865-45F4-8196-C40797867329}" type="presOf" srcId="{0AB18B2A-B03D-469E-88C4-B011E81425E9}" destId="{3152EF46-D73A-4439-A03B-A324801D6A3A}" srcOrd="0" destOrd="0" presId="urn:microsoft.com/office/officeart/2005/8/layout/hList3"/>
    <dgm:cxn modelId="{78520E2E-ADA9-4C28-9E82-01577999E211}" type="presOf" srcId="{709FFA93-F0F2-48AE-BB8E-074DDECB0CC2}" destId="{33A8932C-CA36-4A60-BA20-52859A75A5D2}" srcOrd="0" destOrd="0" presId="urn:microsoft.com/office/officeart/2005/8/layout/hList3"/>
    <dgm:cxn modelId="{5A89D69F-E42B-46D4-938B-55E9142E9A0C}" srcId="{5D4C5D81-2432-4905-ACE1-7D5A467FEA8A}" destId="{0AB18B2A-B03D-469E-88C4-B011E81425E9}" srcOrd="0" destOrd="0" parTransId="{3008B419-645A-425D-8ACB-3833531118CE}" sibTransId="{A1A6E0EC-C6A5-4E68-B934-FE2DDFF94451}"/>
    <dgm:cxn modelId="{5549AB4C-874E-4E67-9ADB-32A37B229916}" srcId="{5D4C5D81-2432-4905-ACE1-7D5A467FEA8A}" destId="{50255DAD-8827-42AE-B229-26141050FBBF}" srcOrd="1" destOrd="0" parTransId="{19FF1D16-748B-4D23-B844-5B5BDBCE3C47}" sibTransId="{FDDCE891-DF8A-4837-A331-FF3C415210AF}"/>
    <dgm:cxn modelId="{2035B289-7540-42A1-A821-CABDBAA58947}" srcId="{8764E0C0-268A-4647-BB2F-A6A46E889968}" destId="{5D4C5D81-2432-4905-ACE1-7D5A467FEA8A}" srcOrd="0" destOrd="0" parTransId="{2439AF1C-3B1E-40B0-B16A-396B4502C497}" sibTransId="{ADF71DDE-7D02-44C8-AA09-359B4370A39A}"/>
    <dgm:cxn modelId="{53C27665-07CF-48D2-B8A7-28B69601925C}" type="presParOf" srcId="{342B21E9-769A-4644-831A-85FCCA09DDB4}" destId="{FA8F5436-0CFE-4830-8DEB-DAF91CC4A115}" srcOrd="0" destOrd="0" presId="urn:microsoft.com/office/officeart/2005/8/layout/hList3"/>
    <dgm:cxn modelId="{3FFB3FC0-3122-448D-AF30-41FED5B28897}" type="presParOf" srcId="{342B21E9-769A-4644-831A-85FCCA09DDB4}" destId="{9511D852-26A5-4E7E-B3FF-ACE90750EA0F}" srcOrd="1" destOrd="0" presId="urn:microsoft.com/office/officeart/2005/8/layout/hList3"/>
    <dgm:cxn modelId="{F6FB8EBF-DAEA-4C92-9381-B1850E8EA04D}" type="presParOf" srcId="{9511D852-26A5-4E7E-B3FF-ACE90750EA0F}" destId="{3152EF46-D73A-4439-A03B-A324801D6A3A}" srcOrd="0" destOrd="0" presId="urn:microsoft.com/office/officeart/2005/8/layout/hList3"/>
    <dgm:cxn modelId="{5061697B-E097-4FE5-956D-F494590B55B7}" type="presParOf" srcId="{9511D852-26A5-4E7E-B3FF-ACE90750EA0F}" destId="{207647B9-971A-4C42-AF82-8BA5574C2812}" srcOrd="1" destOrd="0" presId="urn:microsoft.com/office/officeart/2005/8/layout/hList3"/>
    <dgm:cxn modelId="{0E748D96-BC00-45AC-B4B1-E4AB3787A91E}" type="presParOf" srcId="{9511D852-26A5-4E7E-B3FF-ACE90750EA0F}" destId="{33A8932C-CA36-4A60-BA20-52859A75A5D2}" srcOrd="2" destOrd="0" presId="urn:microsoft.com/office/officeart/2005/8/layout/hList3"/>
    <dgm:cxn modelId="{825162AC-0263-4D15-9FF9-E035FEB94B99}" type="presParOf" srcId="{9511D852-26A5-4E7E-B3FF-ACE90750EA0F}" destId="{2EDD0D66-DE87-48C0-BBCF-D82DDDCB2350}" srcOrd="3" destOrd="0" presId="urn:microsoft.com/office/officeart/2005/8/layout/hList3"/>
    <dgm:cxn modelId="{58497ADD-E565-4CFA-90DD-E7CE205A3ABC}" type="presParOf" srcId="{342B21E9-769A-4644-831A-85FCCA09DDB4}" destId="{F24B8A7E-7734-4A43-BC62-E5B0377A628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5B42705-B744-4E4A-B6DC-5A1E4DFC9008}"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C"/>
        </a:p>
      </dgm:t>
    </dgm:pt>
    <dgm:pt modelId="{27A25E2F-EA91-4028-A6C1-F02817E02BED}">
      <dgm:prSet phldrT="[Texto]" custT="1"/>
      <dgm:spPr/>
      <dgm:t>
        <a:bodyPr/>
        <a:lstStyle/>
        <a:p>
          <a:r>
            <a:rPr lang="es-EC" sz="2000" dirty="0" smtClean="0"/>
            <a:t>HIPOTESIS</a:t>
          </a:r>
          <a:endParaRPr lang="es-EC" sz="2800" dirty="0"/>
        </a:p>
      </dgm:t>
    </dgm:pt>
    <dgm:pt modelId="{50701121-D632-4862-91C9-3BD5F41319DB}" type="parTrans" cxnId="{00382254-794F-4CBD-B067-539F14E3E1D4}">
      <dgm:prSet/>
      <dgm:spPr/>
      <dgm:t>
        <a:bodyPr/>
        <a:lstStyle/>
        <a:p>
          <a:endParaRPr lang="es-EC" sz="1600"/>
        </a:p>
      </dgm:t>
    </dgm:pt>
    <dgm:pt modelId="{3B7F0C31-A9A2-45C0-A05D-82CE4D5A51F1}" type="sibTrans" cxnId="{00382254-794F-4CBD-B067-539F14E3E1D4}">
      <dgm:prSet/>
      <dgm:spPr/>
      <dgm:t>
        <a:bodyPr/>
        <a:lstStyle/>
        <a:p>
          <a:endParaRPr lang="es-EC" sz="1600"/>
        </a:p>
      </dgm:t>
    </dgm:pt>
    <dgm:pt modelId="{4881A6B4-AF8C-471C-AE44-F70777AE8901}">
      <dgm:prSet phldrT="[Texto]" custT="1"/>
      <dgm:spPr/>
      <dgm:t>
        <a:bodyPr/>
        <a:lstStyle/>
        <a:p>
          <a:r>
            <a:rPr lang="es-EC" sz="1800" dirty="0" smtClean="0"/>
            <a:t>El riesgo de liquidez afectará al nivel de endeudamiento de las Pymes de servicio de comidas por </a:t>
          </a:r>
          <a:r>
            <a:rPr lang="es-EC" sz="2000" dirty="0" smtClean="0"/>
            <a:t>encargo</a:t>
          </a:r>
          <a:r>
            <a:rPr lang="es-EC" sz="1800" dirty="0" smtClean="0"/>
            <a:t>.</a:t>
          </a:r>
          <a:endParaRPr lang="es-EC" sz="1800" dirty="0"/>
        </a:p>
      </dgm:t>
    </dgm:pt>
    <dgm:pt modelId="{4DCB29F8-D512-4734-991A-3F56417A4366}" type="parTrans" cxnId="{889E6FEA-65CF-4046-8A0E-7927430BF88E}">
      <dgm:prSet/>
      <dgm:spPr/>
      <dgm:t>
        <a:bodyPr/>
        <a:lstStyle/>
        <a:p>
          <a:endParaRPr lang="es-EC" sz="1600"/>
        </a:p>
      </dgm:t>
    </dgm:pt>
    <dgm:pt modelId="{80C15721-D6F5-4808-866D-6E8B587216C4}" type="sibTrans" cxnId="{889E6FEA-65CF-4046-8A0E-7927430BF88E}">
      <dgm:prSet/>
      <dgm:spPr/>
      <dgm:t>
        <a:bodyPr/>
        <a:lstStyle/>
        <a:p>
          <a:endParaRPr lang="es-EC" sz="1600"/>
        </a:p>
      </dgm:t>
    </dgm:pt>
    <dgm:pt modelId="{FA2FD51C-A93A-424B-809A-FB117282970B}">
      <dgm:prSet phldrT="[Texto]" custT="1"/>
      <dgm:spPr/>
      <dgm:t>
        <a:bodyPr/>
        <a:lstStyle/>
        <a:p>
          <a:r>
            <a:rPr lang="es-EC" sz="2000" dirty="0" smtClean="0"/>
            <a:t>COMPROBACIÓN</a:t>
          </a:r>
          <a:endParaRPr lang="es-EC" sz="2000" dirty="0"/>
        </a:p>
      </dgm:t>
    </dgm:pt>
    <dgm:pt modelId="{06759521-3267-4AEA-AC10-F92F3887A4C2}" type="parTrans" cxnId="{98AD5026-26AC-4FEB-81E4-1D646D86CDF5}">
      <dgm:prSet/>
      <dgm:spPr/>
      <dgm:t>
        <a:bodyPr/>
        <a:lstStyle/>
        <a:p>
          <a:endParaRPr lang="es-EC" sz="1600"/>
        </a:p>
      </dgm:t>
    </dgm:pt>
    <dgm:pt modelId="{F461AE22-0ED6-417B-8AAF-31F7267ED7DF}" type="sibTrans" cxnId="{98AD5026-26AC-4FEB-81E4-1D646D86CDF5}">
      <dgm:prSet/>
      <dgm:spPr/>
      <dgm:t>
        <a:bodyPr/>
        <a:lstStyle/>
        <a:p>
          <a:endParaRPr lang="es-EC" sz="1600"/>
        </a:p>
      </dgm:t>
    </dgm:pt>
    <dgm:pt modelId="{BFA44A3D-E0C0-4611-99AE-A6882F5732F4}">
      <dgm:prSet phldrT="[Texto]" custT="1"/>
      <dgm:spPr/>
      <dgm:t>
        <a:bodyPr/>
        <a:lstStyle/>
        <a:p>
          <a:r>
            <a:rPr lang="es-EC" sz="2000" dirty="0" smtClean="0"/>
            <a:t>El 80% de las Pymes tiene un incremento en el  nivel de endeudamiento debido a su alto riesgo de liquidez</a:t>
          </a:r>
          <a:endParaRPr lang="es-EC" sz="2000" dirty="0"/>
        </a:p>
      </dgm:t>
    </dgm:pt>
    <dgm:pt modelId="{23AD10C3-A8E8-4C73-996D-72E122C8865B}" type="parTrans" cxnId="{8655AD2E-3416-417D-A22B-24D0CB517782}">
      <dgm:prSet/>
      <dgm:spPr/>
      <dgm:t>
        <a:bodyPr/>
        <a:lstStyle/>
        <a:p>
          <a:endParaRPr lang="es-EC" sz="1600"/>
        </a:p>
      </dgm:t>
    </dgm:pt>
    <dgm:pt modelId="{F14B4C9A-78B5-4555-A736-56D81AB2C398}" type="sibTrans" cxnId="{8655AD2E-3416-417D-A22B-24D0CB517782}">
      <dgm:prSet/>
      <dgm:spPr/>
      <dgm:t>
        <a:bodyPr/>
        <a:lstStyle/>
        <a:p>
          <a:endParaRPr lang="es-EC" sz="1600"/>
        </a:p>
      </dgm:t>
    </dgm:pt>
    <dgm:pt modelId="{1751BED5-EC1B-4F2E-8D5E-3A21B4A16071}" type="pres">
      <dgm:prSet presAssocID="{C5B42705-B744-4E4A-B6DC-5A1E4DFC9008}" presName="Name0" presStyleCnt="0">
        <dgm:presLayoutVars>
          <dgm:dir/>
          <dgm:animLvl val="lvl"/>
          <dgm:resizeHandles val="exact"/>
        </dgm:presLayoutVars>
      </dgm:prSet>
      <dgm:spPr/>
      <dgm:t>
        <a:bodyPr/>
        <a:lstStyle/>
        <a:p>
          <a:endParaRPr lang="es-EC"/>
        </a:p>
      </dgm:t>
    </dgm:pt>
    <dgm:pt modelId="{58B705AA-538F-4025-BBFF-90AB89E3A2FF}" type="pres">
      <dgm:prSet presAssocID="{FA2FD51C-A93A-424B-809A-FB117282970B}" presName="boxAndChildren" presStyleCnt="0"/>
      <dgm:spPr/>
      <dgm:t>
        <a:bodyPr/>
        <a:lstStyle/>
        <a:p>
          <a:endParaRPr lang="es-EC"/>
        </a:p>
      </dgm:t>
    </dgm:pt>
    <dgm:pt modelId="{DC1A8A87-6AFA-4299-8063-D3C954726FA0}" type="pres">
      <dgm:prSet presAssocID="{FA2FD51C-A93A-424B-809A-FB117282970B}" presName="parentTextBox" presStyleLbl="node1" presStyleIdx="0" presStyleCnt="2"/>
      <dgm:spPr/>
      <dgm:t>
        <a:bodyPr/>
        <a:lstStyle/>
        <a:p>
          <a:endParaRPr lang="es-EC"/>
        </a:p>
      </dgm:t>
    </dgm:pt>
    <dgm:pt modelId="{BBCC576A-F7CC-42DB-A653-0F24D7D347EF}" type="pres">
      <dgm:prSet presAssocID="{FA2FD51C-A93A-424B-809A-FB117282970B}" presName="entireBox" presStyleLbl="node1" presStyleIdx="0" presStyleCnt="2"/>
      <dgm:spPr/>
      <dgm:t>
        <a:bodyPr/>
        <a:lstStyle/>
        <a:p>
          <a:endParaRPr lang="es-EC"/>
        </a:p>
      </dgm:t>
    </dgm:pt>
    <dgm:pt modelId="{8A7023E6-95DB-4BFF-ABE6-4B1727CCB6EB}" type="pres">
      <dgm:prSet presAssocID="{FA2FD51C-A93A-424B-809A-FB117282970B}" presName="descendantBox" presStyleCnt="0"/>
      <dgm:spPr/>
      <dgm:t>
        <a:bodyPr/>
        <a:lstStyle/>
        <a:p>
          <a:endParaRPr lang="es-EC"/>
        </a:p>
      </dgm:t>
    </dgm:pt>
    <dgm:pt modelId="{FBEA9145-E0E9-4594-B4AA-6127CDE6A7F6}" type="pres">
      <dgm:prSet presAssocID="{BFA44A3D-E0C0-4611-99AE-A6882F5732F4}" presName="childTextBox" presStyleLbl="fgAccFollowNode1" presStyleIdx="0" presStyleCnt="2" custScaleY="154226">
        <dgm:presLayoutVars>
          <dgm:bulletEnabled val="1"/>
        </dgm:presLayoutVars>
      </dgm:prSet>
      <dgm:spPr/>
      <dgm:t>
        <a:bodyPr/>
        <a:lstStyle/>
        <a:p>
          <a:endParaRPr lang="es-EC"/>
        </a:p>
      </dgm:t>
    </dgm:pt>
    <dgm:pt modelId="{82CE3EEC-637D-482A-B419-7F483971628C}" type="pres">
      <dgm:prSet presAssocID="{3B7F0C31-A9A2-45C0-A05D-82CE4D5A51F1}" presName="sp" presStyleCnt="0"/>
      <dgm:spPr/>
      <dgm:t>
        <a:bodyPr/>
        <a:lstStyle/>
        <a:p>
          <a:endParaRPr lang="es-EC"/>
        </a:p>
      </dgm:t>
    </dgm:pt>
    <dgm:pt modelId="{A113AAC7-48A9-470C-BF32-20214ACFE78E}" type="pres">
      <dgm:prSet presAssocID="{27A25E2F-EA91-4028-A6C1-F02817E02BED}" presName="arrowAndChildren" presStyleCnt="0"/>
      <dgm:spPr/>
      <dgm:t>
        <a:bodyPr/>
        <a:lstStyle/>
        <a:p>
          <a:endParaRPr lang="es-EC"/>
        </a:p>
      </dgm:t>
    </dgm:pt>
    <dgm:pt modelId="{8E076637-9F12-48FC-A0D6-343E72084A10}" type="pres">
      <dgm:prSet presAssocID="{27A25E2F-EA91-4028-A6C1-F02817E02BED}" presName="parentTextArrow" presStyleLbl="node1" presStyleIdx="0" presStyleCnt="2"/>
      <dgm:spPr/>
      <dgm:t>
        <a:bodyPr/>
        <a:lstStyle/>
        <a:p>
          <a:endParaRPr lang="es-EC"/>
        </a:p>
      </dgm:t>
    </dgm:pt>
    <dgm:pt modelId="{654E42CA-A40A-4D44-B533-00161E32EFBE}" type="pres">
      <dgm:prSet presAssocID="{27A25E2F-EA91-4028-A6C1-F02817E02BED}" presName="arrow" presStyleLbl="node1" presStyleIdx="1" presStyleCnt="2" custLinFactNeighborX="1190" custLinFactNeighborY="699"/>
      <dgm:spPr/>
      <dgm:t>
        <a:bodyPr/>
        <a:lstStyle/>
        <a:p>
          <a:endParaRPr lang="es-EC"/>
        </a:p>
      </dgm:t>
    </dgm:pt>
    <dgm:pt modelId="{EE256BDF-096A-454A-80A9-F64F88AF7291}" type="pres">
      <dgm:prSet presAssocID="{27A25E2F-EA91-4028-A6C1-F02817E02BED}" presName="descendantArrow" presStyleCnt="0"/>
      <dgm:spPr/>
      <dgm:t>
        <a:bodyPr/>
        <a:lstStyle/>
        <a:p>
          <a:endParaRPr lang="es-EC"/>
        </a:p>
      </dgm:t>
    </dgm:pt>
    <dgm:pt modelId="{D0451B06-AB35-47ED-A5C5-B9F7377FA597}" type="pres">
      <dgm:prSet presAssocID="{4881A6B4-AF8C-471C-AE44-F70777AE8901}" presName="childTextArrow" presStyleLbl="fgAccFollowNode1" presStyleIdx="1" presStyleCnt="2" custScaleY="113541">
        <dgm:presLayoutVars>
          <dgm:bulletEnabled val="1"/>
        </dgm:presLayoutVars>
      </dgm:prSet>
      <dgm:spPr/>
      <dgm:t>
        <a:bodyPr/>
        <a:lstStyle/>
        <a:p>
          <a:endParaRPr lang="es-EC"/>
        </a:p>
      </dgm:t>
    </dgm:pt>
  </dgm:ptLst>
  <dgm:cxnLst>
    <dgm:cxn modelId="{8655AD2E-3416-417D-A22B-24D0CB517782}" srcId="{FA2FD51C-A93A-424B-809A-FB117282970B}" destId="{BFA44A3D-E0C0-4611-99AE-A6882F5732F4}" srcOrd="0" destOrd="0" parTransId="{23AD10C3-A8E8-4C73-996D-72E122C8865B}" sibTransId="{F14B4C9A-78B5-4555-A736-56D81AB2C398}"/>
    <dgm:cxn modelId="{7E65B9CB-9262-45ED-B6C1-6835DBE2EDDE}" type="presOf" srcId="{BFA44A3D-E0C0-4611-99AE-A6882F5732F4}" destId="{FBEA9145-E0E9-4594-B4AA-6127CDE6A7F6}" srcOrd="0" destOrd="0" presId="urn:microsoft.com/office/officeart/2005/8/layout/process4"/>
    <dgm:cxn modelId="{11F37B99-2015-439F-A5CC-CA365953BEFB}" type="presOf" srcId="{FA2FD51C-A93A-424B-809A-FB117282970B}" destId="{DC1A8A87-6AFA-4299-8063-D3C954726FA0}" srcOrd="0" destOrd="0" presId="urn:microsoft.com/office/officeart/2005/8/layout/process4"/>
    <dgm:cxn modelId="{439CF018-9D27-458C-852D-055D92774868}" type="presOf" srcId="{FA2FD51C-A93A-424B-809A-FB117282970B}" destId="{BBCC576A-F7CC-42DB-A653-0F24D7D347EF}" srcOrd="1" destOrd="0" presId="urn:microsoft.com/office/officeart/2005/8/layout/process4"/>
    <dgm:cxn modelId="{F6010DCF-C650-4C5B-B8D1-D8ADE8B383FA}" type="presOf" srcId="{27A25E2F-EA91-4028-A6C1-F02817E02BED}" destId="{654E42CA-A40A-4D44-B533-00161E32EFBE}" srcOrd="1" destOrd="0" presId="urn:microsoft.com/office/officeart/2005/8/layout/process4"/>
    <dgm:cxn modelId="{00382254-794F-4CBD-B067-539F14E3E1D4}" srcId="{C5B42705-B744-4E4A-B6DC-5A1E4DFC9008}" destId="{27A25E2F-EA91-4028-A6C1-F02817E02BED}" srcOrd="0" destOrd="0" parTransId="{50701121-D632-4862-91C9-3BD5F41319DB}" sibTransId="{3B7F0C31-A9A2-45C0-A05D-82CE4D5A51F1}"/>
    <dgm:cxn modelId="{889E6FEA-65CF-4046-8A0E-7927430BF88E}" srcId="{27A25E2F-EA91-4028-A6C1-F02817E02BED}" destId="{4881A6B4-AF8C-471C-AE44-F70777AE8901}" srcOrd="0" destOrd="0" parTransId="{4DCB29F8-D512-4734-991A-3F56417A4366}" sibTransId="{80C15721-D6F5-4808-866D-6E8B587216C4}"/>
    <dgm:cxn modelId="{7029047D-8CEB-46A0-B00C-FD6E9EDAB0E8}" type="presOf" srcId="{4881A6B4-AF8C-471C-AE44-F70777AE8901}" destId="{D0451B06-AB35-47ED-A5C5-B9F7377FA597}" srcOrd="0" destOrd="0" presId="urn:microsoft.com/office/officeart/2005/8/layout/process4"/>
    <dgm:cxn modelId="{3A873798-1EE6-4CBA-AAF2-ABC9D34DEB56}" type="presOf" srcId="{27A25E2F-EA91-4028-A6C1-F02817E02BED}" destId="{8E076637-9F12-48FC-A0D6-343E72084A10}" srcOrd="0" destOrd="0" presId="urn:microsoft.com/office/officeart/2005/8/layout/process4"/>
    <dgm:cxn modelId="{F593DB7A-14CF-49C3-95CC-5F51A9C70102}" type="presOf" srcId="{C5B42705-B744-4E4A-B6DC-5A1E4DFC9008}" destId="{1751BED5-EC1B-4F2E-8D5E-3A21B4A16071}" srcOrd="0" destOrd="0" presId="urn:microsoft.com/office/officeart/2005/8/layout/process4"/>
    <dgm:cxn modelId="{98AD5026-26AC-4FEB-81E4-1D646D86CDF5}" srcId="{C5B42705-B744-4E4A-B6DC-5A1E4DFC9008}" destId="{FA2FD51C-A93A-424B-809A-FB117282970B}" srcOrd="1" destOrd="0" parTransId="{06759521-3267-4AEA-AC10-F92F3887A4C2}" sibTransId="{F461AE22-0ED6-417B-8AAF-31F7267ED7DF}"/>
    <dgm:cxn modelId="{4CD8FAD3-8A2F-447A-91F2-3AA431D5D4F1}" type="presParOf" srcId="{1751BED5-EC1B-4F2E-8D5E-3A21B4A16071}" destId="{58B705AA-538F-4025-BBFF-90AB89E3A2FF}" srcOrd="0" destOrd="0" presId="urn:microsoft.com/office/officeart/2005/8/layout/process4"/>
    <dgm:cxn modelId="{42F00D65-D827-4C5E-8466-4425F2EB0CB4}" type="presParOf" srcId="{58B705AA-538F-4025-BBFF-90AB89E3A2FF}" destId="{DC1A8A87-6AFA-4299-8063-D3C954726FA0}" srcOrd="0" destOrd="0" presId="urn:microsoft.com/office/officeart/2005/8/layout/process4"/>
    <dgm:cxn modelId="{D487B475-34E7-443F-834B-1A5EABD49504}" type="presParOf" srcId="{58B705AA-538F-4025-BBFF-90AB89E3A2FF}" destId="{BBCC576A-F7CC-42DB-A653-0F24D7D347EF}" srcOrd="1" destOrd="0" presId="urn:microsoft.com/office/officeart/2005/8/layout/process4"/>
    <dgm:cxn modelId="{AA546B60-45DD-4B45-91F7-E4C24132715C}" type="presParOf" srcId="{58B705AA-538F-4025-BBFF-90AB89E3A2FF}" destId="{8A7023E6-95DB-4BFF-ABE6-4B1727CCB6EB}" srcOrd="2" destOrd="0" presId="urn:microsoft.com/office/officeart/2005/8/layout/process4"/>
    <dgm:cxn modelId="{61A90CDA-8017-4066-A099-2826A981CEF6}" type="presParOf" srcId="{8A7023E6-95DB-4BFF-ABE6-4B1727CCB6EB}" destId="{FBEA9145-E0E9-4594-B4AA-6127CDE6A7F6}" srcOrd="0" destOrd="0" presId="urn:microsoft.com/office/officeart/2005/8/layout/process4"/>
    <dgm:cxn modelId="{7710FD0F-C794-4CE3-8ADD-3226E9DD1A59}" type="presParOf" srcId="{1751BED5-EC1B-4F2E-8D5E-3A21B4A16071}" destId="{82CE3EEC-637D-482A-B419-7F483971628C}" srcOrd="1" destOrd="0" presId="urn:microsoft.com/office/officeart/2005/8/layout/process4"/>
    <dgm:cxn modelId="{651EC360-3963-4C53-A654-9D8D3D94E8FB}" type="presParOf" srcId="{1751BED5-EC1B-4F2E-8D5E-3A21B4A16071}" destId="{A113AAC7-48A9-470C-BF32-20214ACFE78E}" srcOrd="2" destOrd="0" presId="urn:microsoft.com/office/officeart/2005/8/layout/process4"/>
    <dgm:cxn modelId="{11394CB9-25C8-4611-95E2-E7A9EC54B275}" type="presParOf" srcId="{A113AAC7-48A9-470C-BF32-20214ACFE78E}" destId="{8E076637-9F12-48FC-A0D6-343E72084A10}" srcOrd="0" destOrd="0" presId="urn:microsoft.com/office/officeart/2005/8/layout/process4"/>
    <dgm:cxn modelId="{B713CFB4-38DA-4F90-A1C5-A44A33CB1DED}" type="presParOf" srcId="{A113AAC7-48A9-470C-BF32-20214ACFE78E}" destId="{654E42CA-A40A-4D44-B533-00161E32EFBE}" srcOrd="1" destOrd="0" presId="urn:microsoft.com/office/officeart/2005/8/layout/process4"/>
    <dgm:cxn modelId="{AA3FCDDC-79F5-4C9A-A6B7-66861109109B}" type="presParOf" srcId="{A113AAC7-48A9-470C-BF32-20214ACFE78E}" destId="{EE256BDF-096A-454A-80A9-F64F88AF7291}" srcOrd="2" destOrd="0" presId="urn:microsoft.com/office/officeart/2005/8/layout/process4"/>
    <dgm:cxn modelId="{93D3961A-64E3-436F-9970-4340972280DA}" type="presParOf" srcId="{EE256BDF-096A-454A-80A9-F64F88AF7291}" destId="{D0451B06-AB35-47ED-A5C5-B9F7377FA59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7C58C65-3B01-4756-B4BF-B4796EF03E0D}" type="doc">
      <dgm:prSet loTypeId="urn:microsoft.com/office/officeart/2005/8/layout/process1" loCatId="process" qsTypeId="urn:microsoft.com/office/officeart/2005/8/quickstyle/simple1" qsCatId="simple" csTypeId="urn:microsoft.com/office/officeart/2005/8/colors/colorful5" csCatId="colorful" phldr="1"/>
      <dgm:spPr/>
    </dgm:pt>
    <dgm:pt modelId="{D1B3AF4B-ECD0-46C0-A56B-EBFDE322DD4C}">
      <dgm:prSet phldrT="[Texto]"/>
      <dgm:spPr/>
      <dgm:t>
        <a:bodyPr/>
        <a:lstStyle/>
        <a:p>
          <a:r>
            <a:rPr lang="es-EC" smtClean="0"/>
            <a:t>Estrategia óptima</a:t>
          </a:r>
          <a:endParaRPr lang="es-EC" dirty="0"/>
        </a:p>
      </dgm:t>
    </dgm:pt>
    <dgm:pt modelId="{0C4B3509-9B7C-4FDA-A947-05F89A589E85}" type="parTrans" cxnId="{1DDA2656-74CD-46E2-8E0E-C2A81A8D0A48}">
      <dgm:prSet/>
      <dgm:spPr/>
      <dgm:t>
        <a:bodyPr/>
        <a:lstStyle/>
        <a:p>
          <a:endParaRPr lang="es-EC">
            <a:solidFill>
              <a:schemeClr val="tx1"/>
            </a:solidFill>
          </a:endParaRPr>
        </a:p>
      </dgm:t>
    </dgm:pt>
    <dgm:pt modelId="{C78E8C45-6B9D-4A49-ACB9-EDE8944F870A}" type="sibTrans" cxnId="{1DDA2656-74CD-46E2-8E0E-C2A81A8D0A48}">
      <dgm:prSet/>
      <dgm:spPr/>
      <dgm:t>
        <a:bodyPr/>
        <a:lstStyle/>
        <a:p>
          <a:endParaRPr lang="es-EC">
            <a:solidFill>
              <a:schemeClr val="tx1"/>
            </a:solidFill>
          </a:endParaRPr>
        </a:p>
      </dgm:t>
    </dgm:pt>
    <dgm:pt modelId="{5B45B632-8308-440F-B542-E057424DDEA6}">
      <dgm:prSet phldrT="[Texto]"/>
      <dgm:spPr/>
      <dgm:t>
        <a:bodyPr/>
        <a:lstStyle/>
        <a:p>
          <a:r>
            <a:rPr lang="es-EC" smtClean="0"/>
            <a:t>Bajar los niveles de apalancamiento</a:t>
          </a:r>
          <a:endParaRPr lang="es-EC" dirty="0"/>
        </a:p>
      </dgm:t>
    </dgm:pt>
    <dgm:pt modelId="{F91D3053-7655-44B8-8B6F-55CCBEC85086}" type="parTrans" cxnId="{353CB21B-48AB-4AB7-8243-D544064A6EA7}">
      <dgm:prSet/>
      <dgm:spPr/>
      <dgm:t>
        <a:bodyPr/>
        <a:lstStyle/>
        <a:p>
          <a:endParaRPr lang="es-EC">
            <a:solidFill>
              <a:schemeClr val="tx1"/>
            </a:solidFill>
          </a:endParaRPr>
        </a:p>
      </dgm:t>
    </dgm:pt>
    <dgm:pt modelId="{F46D1F1C-9925-4BF4-AE7A-EE53860A2FEA}" type="sibTrans" cxnId="{353CB21B-48AB-4AB7-8243-D544064A6EA7}">
      <dgm:prSet/>
      <dgm:spPr/>
      <dgm:t>
        <a:bodyPr/>
        <a:lstStyle/>
        <a:p>
          <a:endParaRPr lang="es-EC">
            <a:solidFill>
              <a:schemeClr val="tx1"/>
            </a:solidFill>
          </a:endParaRPr>
        </a:p>
      </dgm:t>
    </dgm:pt>
    <dgm:pt modelId="{DC0C6F2B-B075-4C2E-B5C3-EB216A0B960A}">
      <dgm:prSet phldrT="[Texto]"/>
      <dgm:spPr/>
      <dgm:t>
        <a:bodyPr/>
        <a:lstStyle/>
        <a:p>
          <a:r>
            <a:rPr lang="es-EC" dirty="0" smtClean="0"/>
            <a:t>Evitando el endeudamiento en el sistema financiero.</a:t>
          </a:r>
          <a:endParaRPr lang="es-EC" dirty="0"/>
        </a:p>
      </dgm:t>
    </dgm:pt>
    <dgm:pt modelId="{FACC5421-7B9A-45E6-9936-03AB37B742BE}" type="parTrans" cxnId="{28666DEF-4197-45C7-B127-4E33C64664A6}">
      <dgm:prSet/>
      <dgm:spPr/>
      <dgm:t>
        <a:bodyPr/>
        <a:lstStyle/>
        <a:p>
          <a:endParaRPr lang="es-EC">
            <a:solidFill>
              <a:schemeClr val="tx1"/>
            </a:solidFill>
          </a:endParaRPr>
        </a:p>
      </dgm:t>
    </dgm:pt>
    <dgm:pt modelId="{215A1D2F-75F1-47C0-BDA8-64A5D53F978A}" type="sibTrans" cxnId="{28666DEF-4197-45C7-B127-4E33C64664A6}">
      <dgm:prSet/>
      <dgm:spPr/>
      <dgm:t>
        <a:bodyPr/>
        <a:lstStyle/>
        <a:p>
          <a:endParaRPr lang="es-EC">
            <a:solidFill>
              <a:schemeClr val="tx1"/>
            </a:solidFill>
          </a:endParaRPr>
        </a:p>
      </dgm:t>
    </dgm:pt>
    <dgm:pt modelId="{E4EE95E1-E3F1-4B8F-9D93-F65EA2964807}" type="pres">
      <dgm:prSet presAssocID="{97C58C65-3B01-4756-B4BF-B4796EF03E0D}" presName="Name0" presStyleCnt="0">
        <dgm:presLayoutVars>
          <dgm:dir/>
          <dgm:resizeHandles val="exact"/>
        </dgm:presLayoutVars>
      </dgm:prSet>
      <dgm:spPr/>
    </dgm:pt>
    <dgm:pt modelId="{343790EC-C9B3-47CC-8314-44702C0BCF2D}" type="pres">
      <dgm:prSet presAssocID="{D1B3AF4B-ECD0-46C0-A56B-EBFDE322DD4C}" presName="node" presStyleLbl="node1" presStyleIdx="0" presStyleCnt="3">
        <dgm:presLayoutVars>
          <dgm:bulletEnabled val="1"/>
        </dgm:presLayoutVars>
      </dgm:prSet>
      <dgm:spPr/>
      <dgm:t>
        <a:bodyPr/>
        <a:lstStyle/>
        <a:p>
          <a:endParaRPr lang="es-EC"/>
        </a:p>
      </dgm:t>
    </dgm:pt>
    <dgm:pt modelId="{69FB26BD-7361-4F43-A3FD-CFD721D17FE6}" type="pres">
      <dgm:prSet presAssocID="{C78E8C45-6B9D-4A49-ACB9-EDE8944F870A}" presName="sibTrans" presStyleLbl="sibTrans2D1" presStyleIdx="0" presStyleCnt="2"/>
      <dgm:spPr/>
      <dgm:t>
        <a:bodyPr/>
        <a:lstStyle/>
        <a:p>
          <a:endParaRPr lang="es-EC"/>
        </a:p>
      </dgm:t>
    </dgm:pt>
    <dgm:pt modelId="{76B88E52-791C-47DD-9C09-1296050A179C}" type="pres">
      <dgm:prSet presAssocID="{C78E8C45-6B9D-4A49-ACB9-EDE8944F870A}" presName="connectorText" presStyleLbl="sibTrans2D1" presStyleIdx="0" presStyleCnt="2"/>
      <dgm:spPr/>
      <dgm:t>
        <a:bodyPr/>
        <a:lstStyle/>
        <a:p>
          <a:endParaRPr lang="es-EC"/>
        </a:p>
      </dgm:t>
    </dgm:pt>
    <dgm:pt modelId="{09CC017C-6A14-4353-9249-DE97448520AE}" type="pres">
      <dgm:prSet presAssocID="{5B45B632-8308-440F-B542-E057424DDEA6}" presName="node" presStyleLbl="node1" presStyleIdx="1" presStyleCnt="3">
        <dgm:presLayoutVars>
          <dgm:bulletEnabled val="1"/>
        </dgm:presLayoutVars>
      </dgm:prSet>
      <dgm:spPr/>
      <dgm:t>
        <a:bodyPr/>
        <a:lstStyle/>
        <a:p>
          <a:endParaRPr lang="es-EC"/>
        </a:p>
      </dgm:t>
    </dgm:pt>
    <dgm:pt modelId="{DB2B42A1-E5A7-43B2-912F-4DA4154E3B92}" type="pres">
      <dgm:prSet presAssocID="{F46D1F1C-9925-4BF4-AE7A-EE53860A2FEA}" presName="sibTrans" presStyleLbl="sibTrans2D1" presStyleIdx="1" presStyleCnt="2"/>
      <dgm:spPr/>
      <dgm:t>
        <a:bodyPr/>
        <a:lstStyle/>
        <a:p>
          <a:endParaRPr lang="es-EC"/>
        </a:p>
      </dgm:t>
    </dgm:pt>
    <dgm:pt modelId="{82E8D3F3-FF69-4C25-8EDF-E0D35E0A24EE}" type="pres">
      <dgm:prSet presAssocID="{F46D1F1C-9925-4BF4-AE7A-EE53860A2FEA}" presName="connectorText" presStyleLbl="sibTrans2D1" presStyleIdx="1" presStyleCnt="2"/>
      <dgm:spPr/>
      <dgm:t>
        <a:bodyPr/>
        <a:lstStyle/>
        <a:p>
          <a:endParaRPr lang="es-EC"/>
        </a:p>
      </dgm:t>
    </dgm:pt>
    <dgm:pt modelId="{1EBC91AE-D4D7-4A57-AF7B-11F893529DC4}" type="pres">
      <dgm:prSet presAssocID="{DC0C6F2B-B075-4C2E-B5C3-EB216A0B960A}" presName="node" presStyleLbl="node1" presStyleIdx="2" presStyleCnt="3">
        <dgm:presLayoutVars>
          <dgm:bulletEnabled val="1"/>
        </dgm:presLayoutVars>
      </dgm:prSet>
      <dgm:spPr/>
      <dgm:t>
        <a:bodyPr/>
        <a:lstStyle/>
        <a:p>
          <a:endParaRPr lang="es-EC"/>
        </a:p>
      </dgm:t>
    </dgm:pt>
  </dgm:ptLst>
  <dgm:cxnLst>
    <dgm:cxn modelId="{D127F754-EEDA-469E-A5E0-98636D058D74}" type="presOf" srcId="{5B45B632-8308-440F-B542-E057424DDEA6}" destId="{09CC017C-6A14-4353-9249-DE97448520AE}" srcOrd="0" destOrd="0" presId="urn:microsoft.com/office/officeart/2005/8/layout/process1"/>
    <dgm:cxn modelId="{07BF0566-2963-425D-BCF3-869C00573E4F}" type="presOf" srcId="{D1B3AF4B-ECD0-46C0-A56B-EBFDE322DD4C}" destId="{343790EC-C9B3-47CC-8314-44702C0BCF2D}" srcOrd="0" destOrd="0" presId="urn:microsoft.com/office/officeart/2005/8/layout/process1"/>
    <dgm:cxn modelId="{D565E8D4-45E6-42B1-9069-2C250600C00A}" type="presOf" srcId="{97C58C65-3B01-4756-B4BF-B4796EF03E0D}" destId="{E4EE95E1-E3F1-4B8F-9D93-F65EA2964807}" srcOrd="0" destOrd="0" presId="urn:microsoft.com/office/officeart/2005/8/layout/process1"/>
    <dgm:cxn modelId="{35B01513-C6EA-4938-A3B1-01940FD316DF}" type="presOf" srcId="{C78E8C45-6B9D-4A49-ACB9-EDE8944F870A}" destId="{69FB26BD-7361-4F43-A3FD-CFD721D17FE6}" srcOrd="0" destOrd="0" presId="urn:microsoft.com/office/officeart/2005/8/layout/process1"/>
    <dgm:cxn modelId="{26B28C8C-A9D9-4D26-8185-1F6D9716B583}" type="presOf" srcId="{F46D1F1C-9925-4BF4-AE7A-EE53860A2FEA}" destId="{82E8D3F3-FF69-4C25-8EDF-E0D35E0A24EE}" srcOrd="1" destOrd="0" presId="urn:microsoft.com/office/officeart/2005/8/layout/process1"/>
    <dgm:cxn modelId="{609C73BC-A0D0-4B99-88F8-599595E17F3D}" type="presOf" srcId="{DC0C6F2B-B075-4C2E-B5C3-EB216A0B960A}" destId="{1EBC91AE-D4D7-4A57-AF7B-11F893529DC4}" srcOrd="0" destOrd="0" presId="urn:microsoft.com/office/officeart/2005/8/layout/process1"/>
    <dgm:cxn modelId="{E7380C8C-1464-4B63-B057-2E609EBE9322}" type="presOf" srcId="{C78E8C45-6B9D-4A49-ACB9-EDE8944F870A}" destId="{76B88E52-791C-47DD-9C09-1296050A179C}" srcOrd="1" destOrd="0" presId="urn:microsoft.com/office/officeart/2005/8/layout/process1"/>
    <dgm:cxn modelId="{1DDA2656-74CD-46E2-8E0E-C2A81A8D0A48}" srcId="{97C58C65-3B01-4756-B4BF-B4796EF03E0D}" destId="{D1B3AF4B-ECD0-46C0-A56B-EBFDE322DD4C}" srcOrd="0" destOrd="0" parTransId="{0C4B3509-9B7C-4FDA-A947-05F89A589E85}" sibTransId="{C78E8C45-6B9D-4A49-ACB9-EDE8944F870A}"/>
    <dgm:cxn modelId="{67266D63-5D81-4DA6-92FF-6B6B4A232072}" type="presOf" srcId="{F46D1F1C-9925-4BF4-AE7A-EE53860A2FEA}" destId="{DB2B42A1-E5A7-43B2-912F-4DA4154E3B92}" srcOrd="0" destOrd="0" presId="urn:microsoft.com/office/officeart/2005/8/layout/process1"/>
    <dgm:cxn modelId="{353CB21B-48AB-4AB7-8243-D544064A6EA7}" srcId="{97C58C65-3B01-4756-B4BF-B4796EF03E0D}" destId="{5B45B632-8308-440F-B542-E057424DDEA6}" srcOrd="1" destOrd="0" parTransId="{F91D3053-7655-44B8-8B6F-55CCBEC85086}" sibTransId="{F46D1F1C-9925-4BF4-AE7A-EE53860A2FEA}"/>
    <dgm:cxn modelId="{28666DEF-4197-45C7-B127-4E33C64664A6}" srcId="{97C58C65-3B01-4756-B4BF-B4796EF03E0D}" destId="{DC0C6F2B-B075-4C2E-B5C3-EB216A0B960A}" srcOrd="2" destOrd="0" parTransId="{FACC5421-7B9A-45E6-9936-03AB37B742BE}" sibTransId="{215A1D2F-75F1-47C0-BDA8-64A5D53F978A}"/>
    <dgm:cxn modelId="{20E4B042-0FA7-4AB3-A36A-D8F3CE32223D}" type="presParOf" srcId="{E4EE95E1-E3F1-4B8F-9D93-F65EA2964807}" destId="{343790EC-C9B3-47CC-8314-44702C0BCF2D}" srcOrd="0" destOrd="0" presId="urn:microsoft.com/office/officeart/2005/8/layout/process1"/>
    <dgm:cxn modelId="{C507B1E6-C2AE-499E-A70D-0EFBC0ECBEF7}" type="presParOf" srcId="{E4EE95E1-E3F1-4B8F-9D93-F65EA2964807}" destId="{69FB26BD-7361-4F43-A3FD-CFD721D17FE6}" srcOrd="1" destOrd="0" presId="urn:microsoft.com/office/officeart/2005/8/layout/process1"/>
    <dgm:cxn modelId="{835DAA29-3E36-4824-8AEF-6BB892C8770A}" type="presParOf" srcId="{69FB26BD-7361-4F43-A3FD-CFD721D17FE6}" destId="{76B88E52-791C-47DD-9C09-1296050A179C}" srcOrd="0" destOrd="0" presId="urn:microsoft.com/office/officeart/2005/8/layout/process1"/>
    <dgm:cxn modelId="{9ABCCCBE-8BE5-4B70-90C5-218DC115FDDD}" type="presParOf" srcId="{E4EE95E1-E3F1-4B8F-9D93-F65EA2964807}" destId="{09CC017C-6A14-4353-9249-DE97448520AE}" srcOrd="2" destOrd="0" presId="urn:microsoft.com/office/officeart/2005/8/layout/process1"/>
    <dgm:cxn modelId="{DED360C6-73A9-477D-80FA-50D366B81285}" type="presParOf" srcId="{E4EE95E1-E3F1-4B8F-9D93-F65EA2964807}" destId="{DB2B42A1-E5A7-43B2-912F-4DA4154E3B92}" srcOrd="3" destOrd="0" presId="urn:microsoft.com/office/officeart/2005/8/layout/process1"/>
    <dgm:cxn modelId="{E2F7F9C8-35BE-4F1B-B292-795A651ACBE3}" type="presParOf" srcId="{DB2B42A1-E5A7-43B2-912F-4DA4154E3B92}" destId="{82E8D3F3-FF69-4C25-8EDF-E0D35E0A24EE}" srcOrd="0" destOrd="0" presId="urn:microsoft.com/office/officeart/2005/8/layout/process1"/>
    <dgm:cxn modelId="{E6B77A05-EBB5-4FAB-98FA-516B6177E0D9}" type="presParOf" srcId="{E4EE95E1-E3F1-4B8F-9D93-F65EA2964807}" destId="{1EBC91AE-D4D7-4A57-AF7B-11F893529DC4}"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0259090-FB8B-4B50-87F7-B5477C18690C}" type="doc">
      <dgm:prSet loTypeId="urn:microsoft.com/office/officeart/2005/8/layout/matrix1" loCatId="matrix" qsTypeId="urn:microsoft.com/office/officeart/2005/8/quickstyle/simple5" qsCatId="simple" csTypeId="urn:microsoft.com/office/officeart/2005/8/colors/colorful2" csCatId="colorful" phldr="1"/>
      <dgm:spPr/>
      <dgm:t>
        <a:bodyPr/>
        <a:lstStyle/>
        <a:p>
          <a:endParaRPr lang="es-EC"/>
        </a:p>
      </dgm:t>
    </dgm:pt>
    <dgm:pt modelId="{3426DDDB-1F2E-463A-A59C-9EFC24F26C3C}">
      <dgm:prSet phldrT="[Texto]"/>
      <dgm:spPr/>
      <dgm:t>
        <a:bodyPr/>
        <a:lstStyle/>
        <a:p>
          <a:r>
            <a:rPr lang="es-EC" dirty="0" smtClean="0"/>
            <a:t>Rotar inventario tan rápido como sea posible sin ocasionar desabastecimiento que incurra en perdida</a:t>
          </a:r>
          <a:endParaRPr lang="es-EC" dirty="0"/>
        </a:p>
      </dgm:t>
    </dgm:pt>
    <dgm:pt modelId="{486EFAE5-53CE-4D35-81C0-CCD7D3742264}" type="parTrans" cxnId="{A59B7FAB-4D1B-454B-A82A-4A55C8A5730B}">
      <dgm:prSet/>
      <dgm:spPr/>
      <dgm:t>
        <a:bodyPr/>
        <a:lstStyle/>
        <a:p>
          <a:endParaRPr lang="es-EC">
            <a:solidFill>
              <a:schemeClr val="tx1"/>
            </a:solidFill>
          </a:endParaRPr>
        </a:p>
      </dgm:t>
    </dgm:pt>
    <dgm:pt modelId="{F4E8FDFD-73A4-4D13-918F-FBB276F8440E}" type="sibTrans" cxnId="{A59B7FAB-4D1B-454B-A82A-4A55C8A5730B}">
      <dgm:prSet/>
      <dgm:spPr/>
      <dgm:t>
        <a:bodyPr/>
        <a:lstStyle/>
        <a:p>
          <a:endParaRPr lang="es-EC">
            <a:solidFill>
              <a:schemeClr val="tx1"/>
            </a:solidFill>
          </a:endParaRPr>
        </a:p>
      </dgm:t>
    </dgm:pt>
    <dgm:pt modelId="{2F53E033-DA81-438F-ADEC-B231DD34F19A}">
      <dgm:prSet/>
      <dgm:spPr/>
      <dgm:t>
        <a:bodyPr/>
        <a:lstStyle/>
        <a:p>
          <a:r>
            <a:rPr lang="es-EC" dirty="0" smtClean="0"/>
            <a:t>Recaudar las cuentas por cobrar tan rápido como sea posible sin perder ventas mediante técnicas de cobranzas agresivas</a:t>
          </a:r>
          <a:endParaRPr lang="es-EC" dirty="0"/>
        </a:p>
      </dgm:t>
    </dgm:pt>
    <dgm:pt modelId="{2D27CA65-0D1F-4118-9828-C8BB351110D9}" type="parTrans" cxnId="{CEC54912-5097-4DB1-93AC-EAF13BD8900C}">
      <dgm:prSet/>
      <dgm:spPr/>
      <dgm:t>
        <a:bodyPr/>
        <a:lstStyle/>
        <a:p>
          <a:endParaRPr lang="es-EC">
            <a:solidFill>
              <a:schemeClr val="tx1"/>
            </a:solidFill>
          </a:endParaRPr>
        </a:p>
      </dgm:t>
    </dgm:pt>
    <dgm:pt modelId="{F8BB04E9-2FA4-45A1-9279-45F3B3745864}" type="sibTrans" cxnId="{CEC54912-5097-4DB1-93AC-EAF13BD8900C}">
      <dgm:prSet/>
      <dgm:spPr/>
      <dgm:t>
        <a:bodyPr/>
        <a:lstStyle/>
        <a:p>
          <a:endParaRPr lang="es-EC">
            <a:solidFill>
              <a:schemeClr val="tx1"/>
            </a:solidFill>
          </a:endParaRPr>
        </a:p>
      </dgm:t>
    </dgm:pt>
    <dgm:pt modelId="{53103A7E-5D6C-454B-9534-1234129D3AE4}">
      <dgm:prSet/>
      <dgm:spPr/>
      <dgm:t>
        <a:bodyPr/>
        <a:lstStyle/>
        <a:p>
          <a:r>
            <a:rPr lang="es-EC" dirty="0" smtClean="0"/>
            <a:t>Administrar el tiempo  y compensación para reducirlo al cobrar a los clientes y aumentarlo al pagar los proveedores.</a:t>
          </a:r>
          <a:endParaRPr lang="es-EC" dirty="0"/>
        </a:p>
      </dgm:t>
    </dgm:pt>
    <dgm:pt modelId="{168CC081-53B9-49F6-AEEA-39AEFEBD5707}" type="parTrans" cxnId="{11968C3C-9547-4B4B-A42B-0D60A876DF42}">
      <dgm:prSet/>
      <dgm:spPr/>
      <dgm:t>
        <a:bodyPr/>
        <a:lstStyle/>
        <a:p>
          <a:endParaRPr lang="es-EC">
            <a:solidFill>
              <a:schemeClr val="tx1"/>
            </a:solidFill>
          </a:endParaRPr>
        </a:p>
      </dgm:t>
    </dgm:pt>
    <dgm:pt modelId="{65CABD7A-0323-4B53-8045-AF2792CCC52B}" type="sibTrans" cxnId="{11968C3C-9547-4B4B-A42B-0D60A876DF42}">
      <dgm:prSet/>
      <dgm:spPr/>
      <dgm:t>
        <a:bodyPr/>
        <a:lstStyle/>
        <a:p>
          <a:endParaRPr lang="es-EC">
            <a:solidFill>
              <a:schemeClr val="tx1"/>
            </a:solidFill>
          </a:endParaRPr>
        </a:p>
      </dgm:t>
    </dgm:pt>
    <dgm:pt modelId="{F8FE2387-4CF2-47DF-BBAD-5E0E7BEBA28B}">
      <dgm:prSet/>
      <dgm:spPr/>
      <dgm:t>
        <a:bodyPr/>
        <a:lstStyle/>
        <a:p>
          <a:r>
            <a:rPr lang="es-EC" dirty="0" smtClean="0"/>
            <a:t>Liquidar las cuentas por pagar lo más lento posible</a:t>
          </a:r>
          <a:endParaRPr lang="es-EC" dirty="0"/>
        </a:p>
      </dgm:t>
    </dgm:pt>
    <dgm:pt modelId="{4343DB2D-9CD4-4832-841B-9A51BDC453DA}" type="parTrans" cxnId="{A3155AB8-FD33-4B89-AC41-668BC8D3FD33}">
      <dgm:prSet/>
      <dgm:spPr/>
      <dgm:t>
        <a:bodyPr/>
        <a:lstStyle/>
        <a:p>
          <a:endParaRPr lang="es-EC">
            <a:solidFill>
              <a:schemeClr val="tx1"/>
            </a:solidFill>
          </a:endParaRPr>
        </a:p>
      </dgm:t>
    </dgm:pt>
    <dgm:pt modelId="{713B88F2-AF99-4596-BD84-7A4E35CB64A1}" type="sibTrans" cxnId="{A3155AB8-FD33-4B89-AC41-668BC8D3FD33}">
      <dgm:prSet/>
      <dgm:spPr/>
      <dgm:t>
        <a:bodyPr/>
        <a:lstStyle/>
        <a:p>
          <a:endParaRPr lang="es-EC">
            <a:solidFill>
              <a:schemeClr val="tx1"/>
            </a:solidFill>
          </a:endParaRPr>
        </a:p>
      </dgm:t>
    </dgm:pt>
    <dgm:pt modelId="{4B5F6460-B58C-48FA-8E11-E4048C26F1EC}">
      <dgm:prSet phldrT="[Texto]"/>
      <dgm:spPr/>
      <dgm:t>
        <a:bodyPr/>
        <a:lstStyle/>
        <a:p>
          <a:r>
            <a:rPr lang="es-EC" smtClean="0"/>
            <a:t>GITMAN</a:t>
          </a:r>
          <a:endParaRPr lang="es-EC" dirty="0"/>
        </a:p>
      </dgm:t>
    </dgm:pt>
    <dgm:pt modelId="{9970CA50-D29B-4BA7-A7FD-B88AAF1E66D3}" type="sibTrans" cxnId="{773F0DA8-C2CE-4851-9BC2-7D7F56C42AEC}">
      <dgm:prSet/>
      <dgm:spPr/>
      <dgm:t>
        <a:bodyPr/>
        <a:lstStyle/>
        <a:p>
          <a:endParaRPr lang="es-EC">
            <a:solidFill>
              <a:schemeClr val="tx1"/>
            </a:solidFill>
          </a:endParaRPr>
        </a:p>
      </dgm:t>
    </dgm:pt>
    <dgm:pt modelId="{F685EE45-BCBA-4461-B143-32C6495F11E1}" type="parTrans" cxnId="{773F0DA8-C2CE-4851-9BC2-7D7F56C42AEC}">
      <dgm:prSet/>
      <dgm:spPr/>
      <dgm:t>
        <a:bodyPr/>
        <a:lstStyle/>
        <a:p>
          <a:endParaRPr lang="es-EC">
            <a:solidFill>
              <a:schemeClr val="tx1"/>
            </a:solidFill>
          </a:endParaRPr>
        </a:p>
      </dgm:t>
    </dgm:pt>
    <dgm:pt modelId="{51B52C8C-5449-4C36-B1F8-9814F29A301E}" type="pres">
      <dgm:prSet presAssocID="{F0259090-FB8B-4B50-87F7-B5477C18690C}" presName="diagram" presStyleCnt="0">
        <dgm:presLayoutVars>
          <dgm:chMax val="1"/>
          <dgm:dir/>
          <dgm:animLvl val="ctr"/>
          <dgm:resizeHandles val="exact"/>
        </dgm:presLayoutVars>
      </dgm:prSet>
      <dgm:spPr/>
      <dgm:t>
        <a:bodyPr/>
        <a:lstStyle/>
        <a:p>
          <a:endParaRPr lang="es-EC"/>
        </a:p>
      </dgm:t>
    </dgm:pt>
    <dgm:pt modelId="{624708FA-AC7F-452A-A04C-FF6D58D915BE}" type="pres">
      <dgm:prSet presAssocID="{F0259090-FB8B-4B50-87F7-B5477C18690C}" presName="matrix" presStyleCnt="0"/>
      <dgm:spPr/>
      <dgm:t>
        <a:bodyPr/>
        <a:lstStyle/>
        <a:p>
          <a:endParaRPr lang="es-EC"/>
        </a:p>
      </dgm:t>
    </dgm:pt>
    <dgm:pt modelId="{37EB6ADD-8489-462B-B584-3FB81B4A8C56}" type="pres">
      <dgm:prSet presAssocID="{F0259090-FB8B-4B50-87F7-B5477C18690C}" presName="tile1" presStyleLbl="node1" presStyleIdx="0" presStyleCnt="4"/>
      <dgm:spPr/>
      <dgm:t>
        <a:bodyPr/>
        <a:lstStyle/>
        <a:p>
          <a:endParaRPr lang="es-EC"/>
        </a:p>
      </dgm:t>
    </dgm:pt>
    <dgm:pt modelId="{415DDC8C-3362-4361-9B5A-9E593E1CA71A}" type="pres">
      <dgm:prSet presAssocID="{F0259090-FB8B-4B50-87F7-B5477C18690C}" presName="tile1text" presStyleLbl="node1" presStyleIdx="0" presStyleCnt="4">
        <dgm:presLayoutVars>
          <dgm:chMax val="0"/>
          <dgm:chPref val="0"/>
          <dgm:bulletEnabled val="1"/>
        </dgm:presLayoutVars>
      </dgm:prSet>
      <dgm:spPr/>
      <dgm:t>
        <a:bodyPr/>
        <a:lstStyle/>
        <a:p>
          <a:endParaRPr lang="es-EC"/>
        </a:p>
      </dgm:t>
    </dgm:pt>
    <dgm:pt modelId="{15973B3F-B2C4-4753-8660-35263221D1B3}" type="pres">
      <dgm:prSet presAssocID="{F0259090-FB8B-4B50-87F7-B5477C18690C}" presName="tile2" presStyleLbl="node1" presStyleIdx="1" presStyleCnt="4"/>
      <dgm:spPr/>
      <dgm:t>
        <a:bodyPr/>
        <a:lstStyle/>
        <a:p>
          <a:endParaRPr lang="es-EC"/>
        </a:p>
      </dgm:t>
    </dgm:pt>
    <dgm:pt modelId="{75BFC4D8-AE20-42E3-A1D5-ABA3C151F972}" type="pres">
      <dgm:prSet presAssocID="{F0259090-FB8B-4B50-87F7-B5477C18690C}" presName="tile2text" presStyleLbl="node1" presStyleIdx="1" presStyleCnt="4">
        <dgm:presLayoutVars>
          <dgm:chMax val="0"/>
          <dgm:chPref val="0"/>
          <dgm:bulletEnabled val="1"/>
        </dgm:presLayoutVars>
      </dgm:prSet>
      <dgm:spPr/>
      <dgm:t>
        <a:bodyPr/>
        <a:lstStyle/>
        <a:p>
          <a:endParaRPr lang="es-EC"/>
        </a:p>
      </dgm:t>
    </dgm:pt>
    <dgm:pt modelId="{6210895F-7023-4C5D-A0DA-1C77BAF0B5D1}" type="pres">
      <dgm:prSet presAssocID="{F0259090-FB8B-4B50-87F7-B5477C18690C}" presName="tile3" presStyleLbl="node1" presStyleIdx="2" presStyleCnt="4"/>
      <dgm:spPr/>
      <dgm:t>
        <a:bodyPr/>
        <a:lstStyle/>
        <a:p>
          <a:endParaRPr lang="es-EC"/>
        </a:p>
      </dgm:t>
    </dgm:pt>
    <dgm:pt modelId="{8A8B4B3E-2E36-42DB-A114-95DCEEFB3F21}" type="pres">
      <dgm:prSet presAssocID="{F0259090-FB8B-4B50-87F7-B5477C18690C}" presName="tile3text" presStyleLbl="node1" presStyleIdx="2" presStyleCnt="4">
        <dgm:presLayoutVars>
          <dgm:chMax val="0"/>
          <dgm:chPref val="0"/>
          <dgm:bulletEnabled val="1"/>
        </dgm:presLayoutVars>
      </dgm:prSet>
      <dgm:spPr/>
      <dgm:t>
        <a:bodyPr/>
        <a:lstStyle/>
        <a:p>
          <a:endParaRPr lang="es-EC"/>
        </a:p>
      </dgm:t>
    </dgm:pt>
    <dgm:pt modelId="{5D0F055E-967F-4921-9FBF-D67EB31C87B4}" type="pres">
      <dgm:prSet presAssocID="{F0259090-FB8B-4B50-87F7-B5477C18690C}" presName="tile4" presStyleLbl="node1" presStyleIdx="3" presStyleCnt="4"/>
      <dgm:spPr/>
      <dgm:t>
        <a:bodyPr/>
        <a:lstStyle/>
        <a:p>
          <a:endParaRPr lang="es-EC"/>
        </a:p>
      </dgm:t>
    </dgm:pt>
    <dgm:pt modelId="{A43914D3-C787-43AA-A15C-0CE9AAA06D85}" type="pres">
      <dgm:prSet presAssocID="{F0259090-FB8B-4B50-87F7-B5477C18690C}" presName="tile4text" presStyleLbl="node1" presStyleIdx="3" presStyleCnt="4">
        <dgm:presLayoutVars>
          <dgm:chMax val="0"/>
          <dgm:chPref val="0"/>
          <dgm:bulletEnabled val="1"/>
        </dgm:presLayoutVars>
      </dgm:prSet>
      <dgm:spPr/>
      <dgm:t>
        <a:bodyPr/>
        <a:lstStyle/>
        <a:p>
          <a:endParaRPr lang="es-EC"/>
        </a:p>
      </dgm:t>
    </dgm:pt>
    <dgm:pt modelId="{44739A1B-867F-4C20-B11A-79D1AB9231ED}" type="pres">
      <dgm:prSet presAssocID="{F0259090-FB8B-4B50-87F7-B5477C18690C}" presName="centerTile" presStyleLbl="fgShp" presStyleIdx="0" presStyleCnt="1">
        <dgm:presLayoutVars>
          <dgm:chMax val="0"/>
          <dgm:chPref val="0"/>
        </dgm:presLayoutVars>
      </dgm:prSet>
      <dgm:spPr/>
      <dgm:t>
        <a:bodyPr/>
        <a:lstStyle/>
        <a:p>
          <a:endParaRPr lang="es-EC"/>
        </a:p>
      </dgm:t>
    </dgm:pt>
  </dgm:ptLst>
  <dgm:cxnLst>
    <dgm:cxn modelId="{268EB38A-E140-4F5F-BEBC-61FE96F19CB5}" type="presOf" srcId="{F8FE2387-4CF2-47DF-BBAD-5E0E7BEBA28B}" destId="{5D0F055E-967F-4921-9FBF-D67EB31C87B4}" srcOrd="0" destOrd="0" presId="urn:microsoft.com/office/officeart/2005/8/layout/matrix1"/>
    <dgm:cxn modelId="{773F0DA8-C2CE-4851-9BC2-7D7F56C42AEC}" srcId="{F0259090-FB8B-4B50-87F7-B5477C18690C}" destId="{4B5F6460-B58C-48FA-8E11-E4048C26F1EC}" srcOrd="0" destOrd="0" parTransId="{F685EE45-BCBA-4461-B143-32C6495F11E1}" sibTransId="{9970CA50-D29B-4BA7-A7FD-B88AAF1E66D3}"/>
    <dgm:cxn modelId="{CEC54912-5097-4DB1-93AC-EAF13BD8900C}" srcId="{4B5F6460-B58C-48FA-8E11-E4048C26F1EC}" destId="{2F53E033-DA81-438F-ADEC-B231DD34F19A}" srcOrd="1" destOrd="0" parTransId="{2D27CA65-0D1F-4118-9828-C8BB351110D9}" sibTransId="{F8BB04E9-2FA4-45A1-9279-45F3B3745864}"/>
    <dgm:cxn modelId="{30EF2263-2A39-4667-B4BC-F973CCFE7A2D}" type="presOf" srcId="{4B5F6460-B58C-48FA-8E11-E4048C26F1EC}" destId="{44739A1B-867F-4C20-B11A-79D1AB9231ED}" srcOrd="0" destOrd="0" presId="urn:microsoft.com/office/officeart/2005/8/layout/matrix1"/>
    <dgm:cxn modelId="{1C605462-2C55-43B4-9525-C6297641B8D4}" type="presOf" srcId="{2F53E033-DA81-438F-ADEC-B231DD34F19A}" destId="{15973B3F-B2C4-4753-8660-35263221D1B3}" srcOrd="0" destOrd="0" presId="urn:microsoft.com/office/officeart/2005/8/layout/matrix1"/>
    <dgm:cxn modelId="{CBEB172F-DBA9-44B4-A0EB-F17422102989}" type="presOf" srcId="{53103A7E-5D6C-454B-9534-1234129D3AE4}" destId="{8A8B4B3E-2E36-42DB-A114-95DCEEFB3F21}" srcOrd="1" destOrd="0" presId="urn:microsoft.com/office/officeart/2005/8/layout/matrix1"/>
    <dgm:cxn modelId="{43DD22F3-87BA-4589-A34A-78FB1E31584B}" type="presOf" srcId="{3426DDDB-1F2E-463A-A59C-9EFC24F26C3C}" destId="{415DDC8C-3362-4361-9B5A-9E593E1CA71A}" srcOrd="1" destOrd="0" presId="urn:microsoft.com/office/officeart/2005/8/layout/matrix1"/>
    <dgm:cxn modelId="{0FABB312-D484-451F-9180-0993F4B62E47}" type="presOf" srcId="{53103A7E-5D6C-454B-9534-1234129D3AE4}" destId="{6210895F-7023-4C5D-A0DA-1C77BAF0B5D1}" srcOrd="0" destOrd="0" presId="urn:microsoft.com/office/officeart/2005/8/layout/matrix1"/>
    <dgm:cxn modelId="{EFF1F8D4-7335-4733-BA18-F70AC4771079}" type="presOf" srcId="{2F53E033-DA81-438F-ADEC-B231DD34F19A}" destId="{75BFC4D8-AE20-42E3-A1D5-ABA3C151F972}" srcOrd="1" destOrd="0" presId="urn:microsoft.com/office/officeart/2005/8/layout/matrix1"/>
    <dgm:cxn modelId="{11968C3C-9547-4B4B-A42B-0D60A876DF42}" srcId="{4B5F6460-B58C-48FA-8E11-E4048C26F1EC}" destId="{53103A7E-5D6C-454B-9534-1234129D3AE4}" srcOrd="2" destOrd="0" parTransId="{168CC081-53B9-49F6-AEEA-39AEFEBD5707}" sibTransId="{65CABD7A-0323-4B53-8045-AF2792CCC52B}"/>
    <dgm:cxn modelId="{A3155AB8-FD33-4B89-AC41-668BC8D3FD33}" srcId="{4B5F6460-B58C-48FA-8E11-E4048C26F1EC}" destId="{F8FE2387-4CF2-47DF-BBAD-5E0E7BEBA28B}" srcOrd="3" destOrd="0" parTransId="{4343DB2D-9CD4-4832-841B-9A51BDC453DA}" sibTransId="{713B88F2-AF99-4596-BD84-7A4E35CB64A1}"/>
    <dgm:cxn modelId="{A59B7FAB-4D1B-454B-A82A-4A55C8A5730B}" srcId="{4B5F6460-B58C-48FA-8E11-E4048C26F1EC}" destId="{3426DDDB-1F2E-463A-A59C-9EFC24F26C3C}" srcOrd="0" destOrd="0" parTransId="{486EFAE5-53CE-4D35-81C0-CCD7D3742264}" sibTransId="{F4E8FDFD-73A4-4D13-918F-FBB276F8440E}"/>
    <dgm:cxn modelId="{8ADB24CE-3BC6-4B2B-8958-95A7B26FC9D9}" type="presOf" srcId="{F0259090-FB8B-4B50-87F7-B5477C18690C}" destId="{51B52C8C-5449-4C36-B1F8-9814F29A301E}" srcOrd="0" destOrd="0" presId="urn:microsoft.com/office/officeart/2005/8/layout/matrix1"/>
    <dgm:cxn modelId="{D763A8C1-9B5A-445A-932D-4EC0B70F7736}" type="presOf" srcId="{3426DDDB-1F2E-463A-A59C-9EFC24F26C3C}" destId="{37EB6ADD-8489-462B-B584-3FB81B4A8C56}" srcOrd="0" destOrd="0" presId="urn:microsoft.com/office/officeart/2005/8/layout/matrix1"/>
    <dgm:cxn modelId="{FD149D3E-6E96-4376-9C1A-C6676009E55E}" type="presOf" srcId="{F8FE2387-4CF2-47DF-BBAD-5E0E7BEBA28B}" destId="{A43914D3-C787-43AA-A15C-0CE9AAA06D85}" srcOrd="1" destOrd="0" presId="urn:microsoft.com/office/officeart/2005/8/layout/matrix1"/>
    <dgm:cxn modelId="{73126F8E-9BDB-4F36-9C06-F62AEDD40278}" type="presParOf" srcId="{51B52C8C-5449-4C36-B1F8-9814F29A301E}" destId="{624708FA-AC7F-452A-A04C-FF6D58D915BE}" srcOrd="0" destOrd="0" presId="urn:microsoft.com/office/officeart/2005/8/layout/matrix1"/>
    <dgm:cxn modelId="{7FF3BA39-A074-4812-972E-72C56FBE1594}" type="presParOf" srcId="{624708FA-AC7F-452A-A04C-FF6D58D915BE}" destId="{37EB6ADD-8489-462B-B584-3FB81B4A8C56}" srcOrd="0" destOrd="0" presId="urn:microsoft.com/office/officeart/2005/8/layout/matrix1"/>
    <dgm:cxn modelId="{B546ABCC-80DE-4AC6-B7E2-5FC25596A826}" type="presParOf" srcId="{624708FA-AC7F-452A-A04C-FF6D58D915BE}" destId="{415DDC8C-3362-4361-9B5A-9E593E1CA71A}" srcOrd="1" destOrd="0" presId="urn:microsoft.com/office/officeart/2005/8/layout/matrix1"/>
    <dgm:cxn modelId="{D469E449-B518-4FF9-AB97-3979CCE4B09A}" type="presParOf" srcId="{624708FA-AC7F-452A-A04C-FF6D58D915BE}" destId="{15973B3F-B2C4-4753-8660-35263221D1B3}" srcOrd="2" destOrd="0" presId="urn:microsoft.com/office/officeart/2005/8/layout/matrix1"/>
    <dgm:cxn modelId="{A5B98D3D-B662-4B1C-88B0-F290702A4B4F}" type="presParOf" srcId="{624708FA-AC7F-452A-A04C-FF6D58D915BE}" destId="{75BFC4D8-AE20-42E3-A1D5-ABA3C151F972}" srcOrd="3" destOrd="0" presId="urn:microsoft.com/office/officeart/2005/8/layout/matrix1"/>
    <dgm:cxn modelId="{C17975CE-9E57-46ED-A322-C9D97E3B0D7B}" type="presParOf" srcId="{624708FA-AC7F-452A-A04C-FF6D58D915BE}" destId="{6210895F-7023-4C5D-A0DA-1C77BAF0B5D1}" srcOrd="4" destOrd="0" presId="urn:microsoft.com/office/officeart/2005/8/layout/matrix1"/>
    <dgm:cxn modelId="{80B32F0A-2A4F-433E-B6D4-BF603DF07928}" type="presParOf" srcId="{624708FA-AC7F-452A-A04C-FF6D58D915BE}" destId="{8A8B4B3E-2E36-42DB-A114-95DCEEFB3F21}" srcOrd="5" destOrd="0" presId="urn:microsoft.com/office/officeart/2005/8/layout/matrix1"/>
    <dgm:cxn modelId="{E3DE7407-ECAA-4683-933F-E75C7C2377F2}" type="presParOf" srcId="{624708FA-AC7F-452A-A04C-FF6D58D915BE}" destId="{5D0F055E-967F-4921-9FBF-D67EB31C87B4}" srcOrd="6" destOrd="0" presId="urn:microsoft.com/office/officeart/2005/8/layout/matrix1"/>
    <dgm:cxn modelId="{A13387BD-3FE9-41ED-8804-F9473AAECBFA}" type="presParOf" srcId="{624708FA-AC7F-452A-A04C-FF6D58D915BE}" destId="{A43914D3-C787-43AA-A15C-0CE9AAA06D85}" srcOrd="7" destOrd="0" presId="urn:microsoft.com/office/officeart/2005/8/layout/matrix1"/>
    <dgm:cxn modelId="{3419DA0D-357F-4BF4-88A9-19F152BEF628}" type="presParOf" srcId="{51B52C8C-5449-4C36-B1F8-9814F29A301E}" destId="{44739A1B-867F-4C20-B11A-79D1AB9231ED}" srcOrd="1" destOrd="0" presId="urn:microsoft.com/office/officeart/2005/8/layout/matrix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D930990-4C66-45B3-A7EC-B897DAB39489}"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es-EC"/>
        </a:p>
      </dgm:t>
    </dgm:pt>
    <dgm:pt modelId="{31F11090-0C14-447A-9B83-D378508B8AFF}">
      <dgm:prSet phldrT="[Texto]" custT="1"/>
      <dgm:spPr/>
      <dgm:t>
        <a:bodyPr/>
        <a:lstStyle/>
        <a:p>
          <a:r>
            <a:rPr lang="es-EC" sz="1800" dirty="0" smtClean="0"/>
            <a:t>Las Pymes realizan un adecuado proceso financiero, debido a la falta de conocimiento administrativo de los propietarios, lo que ocasiona que no se tomen las decisiones correctas en cuanto a su liquidez, pues sus pasivos se incrementan y su cartera de cuentas por cobrar aumenta.</a:t>
          </a:r>
          <a:endParaRPr lang="es-EC" sz="1800" dirty="0"/>
        </a:p>
      </dgm:t>
    </dgm:pt>
    <dgm:pt modelId="{586E3654-990E-4E20-AABF-4C94EFD31295}" type="parTrans" cxnId="{F3832A90-2B6D-45AF-B3C2-1B321D1961B3}">
      <dgm:prSet/>
      <dgm:spPr/>
      <dgm:t>
        <a:bodyPr/>
        <a:lstStyle/>
        <a:p>
          <a:endParaRPr lang="es-EC" sz="6000">
            <a:solidFill>
              <a:schemeClr val="tx1"/>
            </a:solidFill>
          </a:endParaRPr>
        </a:p>
      </dgm:t>
    </dgm:pt>
    <dgm:pt modelId="{97E155DF-E986-4CAA-8E75-23FC596A859E}" type="sibTrans" cxnId="{F3832A90-2B6D-45AF-B3C2-1B321D1961B3}">
      <dgm:prSet/>
      <dgm:spPr/>
      <dgm:t>
        <a:bodyPr/>
        <a:lstStyle/>
        <a:p>
          <a:endParaRPr lang="es-EC" sz="6000">
            <a:solidFill>
              <a:schemeClr val="tx1"/>
            </a:solidFill>
          </a:endParaRPr>
        </a:p>
      </dgm:t>
    </dgm:pt>
    <dgm:pt modelId="{C88AFF33-ABD1-4D13-9982-73376C6F747B}">
      <dgm:prSet custT="1"/>
      <dgm:spPr/>
      <dgm:t>
        <a:bodyPr/>
        <a:lstStyle/>
        <a:p>
          <a:r>
            <a:rPr lang="es-EC" sz="1800" smtClean="0"/>
            <a:t>Las Pequeñas empresas mantuvieron óptimos niveles de liquidez, realizando operaciones financieras de bajo costo, tales como utilizar sus propios recursos, las utilidades retenidas sirvieron  para financiarse los años siguientes, vendieron activos y redujeron deuda a través de esta venta, sin exponer su liquidez. </a:t>
          </a:r>
          <a:endParaRPr lang="es-EC" sz="1800" dirty="0"/>
        </a:p>
      </dgm:t>
    </dgm:pt>
    <dgm:pt modelId="{C334A82C-8353-416F-BE5F-C65725ABBB01}" type="parTrans" cxnId="{AF5A6F94-B638-4FC8-82CE-58E8F62F1455}">
      <dgm:prSet/>
      <dgm:spPr/>
      <dgm:t>
        <a:bodyPr/>
        <a:lstStyle/>
        <a:p>
          <a:endParaRPr lang="es-EC" sz="6000">
            <a:solidFill>
              <a:schemeClr val="tx1"/>
            </a:solidFill>
          </a:endParaRPr>
        </a:p>
      </dgm:t>
    </dgm:pt>
    <dgm:pt modelId="{32208F6A-4710-42B7-AB38-93F68ABEB731}" type="sibTrans" cxnId="{AF5A6F94-B638-4FC8-82CE-58E8F62F1455}">
      <dgm:prSet/>
      <dgm:spPr/>
      <dgm:t>
        <a:bodyPr/>
        <a:lstStyle/>
        <a:p>
          <a:endParaRPr lang="es-EC" sz="6000">
            <a:solidFill>
              <a:schemeClr val="tx1"/>
            </a:solidFill>
          </a:endParaRPr>
        </a:p>
      </dgm:t>
    </dgm:pt>
    <dgm:pt modelId="{058CD575-F393-4120-B158-CD4F3E57E9BC}">
      <dgm:prSet custT="1"/>
      <dgm:spPr/>
      <dgm:t>
        <a:bodyPr/>
        <a:lstStyle/>
        <a:p>
          <a:r>
            <a:rPr lang="es-EC" sz="1800" smtClean="0"/>
            <a:t>Las medianas empresas en cambio a más de utilizar sus propios recursos y vender activos, no redujeron deuda, incrementaron su nivel de apalancamiento, sus activos fueron poco efectivos, de tal forma que sus retornos no pudieron sostener su nivel de endeudamiento ocasionando un mayor riesgo de liquidez.</a:t>
          </a:r>
          <a:endParaRPr lang="es-EC" sz="1800" dirty="0"/>
        </a:p>
      </dgm:t>
    </dgm:pt>
    <dgm:pt modelId="{2245289A-5522-4214-90BB-78DF4CDD1C57}" type="parTrans" cxnId="{33BBFFF1-3968-4207-84CA-FC79100CFCD8}">
      <dgm:prSet/>
      <dgm:spPr/>
      <dgm:t>
        <a:bodyPr/>
        <a:lstStyle/>
        <a:p>
          <a:endParaRPr lang="es-EC" sz="6000">
            <a:solidFill>
              <a:schemeClr val="tx1"/>
            </a:solidFill>
          </a:endParaRPr>
        </a:p>
      </dgm:t>
    </dgm:pt>
    <dgm:pt modelId="{B81923BC-8AE8-4003-9D94-B74142E20FB1}" type="sibTrans" cxnId="{33BBFFF1-3968-4207-84CA-FC79100CFCD8}">
      <dgm:prSet/>
      <dgm:spPr/>
      <dgm:t>
        <a:bodyPr/>
        <a:lstStyle/>
        <a:p>
          <a:endParaRPr lang="es-EC" sz="6000">
            <a:solidFill>
              <a:schemeClr val="tx1"/>
            </a:solidFill>
          </a:endParaRPr>
        </a:p>
      </dgm:t>
    </dgm:pt>
    <dgm:pt modelId="{FE4CA1CD-E716-4F48-BA2B-DBFC5FB5BB4E}" type="pres">
      <dgm:prSet presAssocID="{3D930990-4C66-45B3-A7EC-B897DAB39489}" presName="linear" presStyleCnt="0">
        <dgm:presLayoutVars>
          <dgm:dir/>
          <dgm:animLvl val="lvl"/>
          <dgm:resizeHandles val="exact"/>
        </dgm:presLayoutVars>
      </dgm:prSet>
      <dgm:spPr/>
      <dgm:t>
        <a:bodyPr/>
        <a:lstStyle/>
        <a:p>
          <a:endParaRPr lang="es-EC"/>
        </a:p>
      </dgm:t>
    </dgm:pt>
    <dgm:pt modelId="{513FDCED-EE9F-4539-AF75-E070ADD5FD8A}" type="pres">
      <dgm:prSet presAssocID="{31F11090-0C14-447A-9B83-D378508B8AFF}" presName="parentLin" presStyleCnt="0"/>
      <dgm:spPr/>
      <dgm:t>
        <a:bodyPr/>
        <a:lstStyle/>
        <a:p>
          <a:endParaRPr lang="en-US"/>
        </a:p>
      </dgm:t>
    </dgm:pt>
    <dgm:pt modelId="{E139AB39-D2F2-462B-A6EE-08FF69E6B418}" type="pres">
      <dgm:prSet presAssocID="{31F11090-0C14-447A-9B83-D378508B8AFF}" presName="parentLeftMargin" presStyleLbl="node1" presStyleIdx="0" presStyleCnt="3"/>
      <dgm:spPr/>
      <dgm:t>
        <a:bodyPr/>
        <a:lstStyle/>
        <a:p>
          <a:endParaRPr lang="es-EC"/>
        </a:p>
      </dgm:t>
    </dgm:pt>
    <dgm:pt modelId="{2D2E2727-8BD2-424C-A379-2F0B047D239D}" type="pres">
      <dgm:prSet presAssocID="{31F11090-0C14-447A-9B83-D378508B8AFF}" presName="parentText" presStyleLbl="node1" presStyleIdx="0" presStyleCnt="3">
        <dgm:presLayoutVars>
          <dgm:chMax val="0"/>
          <dgm:bulletEnabled val="1"/>
        </dgm:presLayoutVars>
      </dgm:prSet>
      <dgm:spPr/>
      <dgm:t>
        <a:bodyPr/>
        <a:lstStyle/>
        <a:p>
          <a:endParaRPr lang="es-EC"/>
        </a:p>
      </dgm:t>
    </dgm:pt>
    <dgm:pt modelId="{6305332D-72CE-4FD6-AF82-4B68A6905D93}" type="pres">
      <dgm:prSet presAssocID="{31F11090-0C14-447A-9B83-D378508B8AFF}" presName="negativeSpace" presStyleCnt="0"/>
      <dgm:spPr/>
      <dgm:t>
        <a:bodyPr/>
        <a:lstStyle/>
        <a:p>
          <a:endParaRPr lang="en-US"/>
        </a:p>
      </dgm:t>
    </dgm:pt>
    <dgm:pt modelId="{1861954F-7AF4-4C1A-A347-483F37947FB7}" type="pres">
      <dgm:prSet presAssocID="{31F11090-0C14-447A-9B83-D378508B8AFF}" presName="childText" presStyleLbl="conFgAcc1" presStyleIdx="0" presStyleCnt="3">
        <dgm:presLayoutVars>
          <dgm:bulletEnabled val="1"/>
        </dgm:presLayoutVars>
      </dgm:prSet>
      <dgm:spPr/>
      <dgm:t>
        <a:bodyPr/>
        <a:lstStyle/>
        <a:p>
          <a:endParaRPr lang="en-US"/>
        </a:p>
      </dgm:t>
    </dgm:pt>
    <dgm:pt modelId="{DA7E19CC-F70E-4CBA-A5ED-4746B5D458FF}" type="pres">
      <dgm:prSet presAssocID="{97E155DF-E986-4CAA-8E75-23FC596A859E}" presName="spaceBetweenRectangles" presStyleCnt="0"/>
      <dgm:spPr/>
      <dgm:t>
        <a:bodyPr/>
        <a:lstStyle/>
        <a:p>
          <a:endParaRPr lang="en-US"/>
        </a:p>
      </dgm:t>
    </dgm:pt>
    <dgm:pt modelId="{59138431-89F6-4E0E-94DA-A848E0F2B178}" type="pres">
      <dgm:prSet presAssocID="{C88AFF33-ABD1-4D13-9982-73376C6F747B}" presName="parentLin" presStyleCnt="0"/>
      <dgm:spPr/>
      <dgm:t>
        <a:bodyPr/>
        <a:lstStyle/>
        <a:p>
          <a:endParaRPr lang="en-US"/>
        </a:p>
      </dgm:t>
    </dgm:pt>
    <dgm:pt modelId="{77E85928-1AA0-41A2-B40F-DCC4757793FD}" type="pres">
      <dgm:prSet presAssocID="{C88AFF33-ABD1-4D13-9982-73376C6F747B}" presName="parentLeftMargin" presStyleLbl="node1" presStyleIdx="0" presStyleCnt="3"/>
      <dgm:spPr/>
      <dgm:t>
        <a:bodyPr/>
        <a:lstStyle/>
        <a:p>
          <a:endParaRPr lang="es-EC"/>
        </a:p>
      </dgm:t>
    </dgm:pt>
    <dgm:pt modelId="{94D29ED4-7EA3-445E-9B0B-9D7330CE7E88}" type="pres">
      <dgm:prSet presAssocID="{C88AFF33-ABD1-4D13-9982-73376C6F747B}" presName="parentText" presStyleLbl="node1" presStyleIdx="1" presStyleCnt="3">
        <dgm:presLayoutVars>
          <dgm:chMax val="0"/>
          <dgm:bulletEnabled val="1"/>
        </dgm:presLayoutVars>
      </dgm:prSet>
      <dgm:spPr/>
      <dgm:t>
        <a:bodyPr/>
        <a:lstStyle/>
        <a:p>
          <a:endParaRPr lang="es-EC"/>
        </a:p>
      </dgm:t>
    </dgm:pt>
    <dgm:pt modelId="{3E59CA38-D08F-4800-AA28-664D6BD00BF6}" type="pres">
      <dgm:prSet presAssocID="{C88AFF33-ABD1-4D13-9982-73376C6F747B}" presName="negativeSpace" presStyleCnt="0"/>
      <dgm:spPr/>
      <dgm:t>
        <a:bodyPr/>
        <a:lstStyle/>
        <a:p>
          <a:endParaRPr lang="en-US"/>
        </a:p>
      </dgm:t>
    </dgm:pt>
    <dgm:pt modelId="{0E6FF5F6-B529-4D90-A1E4-3E5671183670}" type="pres">
      <dgm:prSet presAssocID="{C88AFF33-ABD1-4D13-9982-73376C6F747B}" presName="childText" presStyleLbl="conFgAcc1" presStyleIdx="1" presStyleCnt="3">
        <dgm:presLayoutVars>
          <dgm:bulletEnabled val="1"/>
        </dgm:presLayoutVars>
      </dgm:prSet>
      <dgm:spPr/>
      <dgm:t>
        <a:bodyPr/>
        <a:lstStyle/>
        <a:p>
          <a:endParaRPr lang="en-US"/>
        </a:p>
      </dgm:t>
    </dgm:pt>
    <dgm:pt modelId="{F2E3693D-6F05-4F58-9239-C9C611F73A93}" type="pres">
      <dgm:prSet presAssocID="{32208F6A-4710-42B7-AB38-93F68ABEB731}" presName="spaceBetweenRectangles" presStyleCnt="0"/>
      <dgm:spPr/>
      <dgm:t>
        <a:bodyPr/>
        <a:lstStyle/>
        <a:p>
          <a:endParaRPr lang="en-US"/>
        </a:p>
      </dgm:t>
    </dgm:pt>
    <dgm:pt modelId="{CD352F49-9C5F-40E1-A733-A21ACB0984A0}" type="pres">
      <dgm:prSet presAssocID="{058CD575-F393-4120-B158-CD4F3E57E9BC}" presName="parentLin" presStyleCnt="0"/>
      <dgm:spPr/>
      <dgm:t>
        <a:bodyPr/>
        <a:lstStyle/>
        <a:p>
          <a:endParaRPr lang="en-US"/>
        </a:p>
      </dgm:t>
    </dgm:pt>
    <dgm:pt modelId="{4A05219C-3178-4117-87FE-5E9C054269DE}" type="pres">
      <dgm:prSet presAssocID="{058CD575-F393-4120-B158-CD4F3E57E9BC}" presName="parentLeftMargin" presStyleLbl="node1" presStyleIdx="1" presStyleCnt="3"/>
      <dgm:spPr/>
      <dgm:t>
        <a:bodyPr/>
        <a:lstStyle/>
        <a:p>
          <a:endParaRPr lang="es-EC"/>
        </a:p>
      </dgm:t>
    </dgm:pt>
    <dgm:pt modelId="{3B1FA2C5-FF78-46E7-8985-9C493CC6DB37}" type="pres">
      <dgm:prSet presAssocID="{058CD575-F393-4120-B158-CD4F3E57E9BC}" presName="parentText" presStyleLbl="node1" presStyleIdx="2" presStyleCnt="3">
        <dgm:presLayoutVars>
          <dgm:chMax val="0"/>
          <dgm:bulletEnabled val="1"/>
        </dgm:presLayoutVars>
      </dgm:prSet>
      <dgm:spPr/>
      <dgm:t>
        <a:bodyPr/>
        <a:lstStyle/>
        <a:p>
          <a:endParaRPr lang="es-EC"/>
        </a:p>
      </dgm:t>
    </dgm:pt>
    <dgm:pt modelId="{87F671FB-1A99-4AB1-B453-6BFE3454CF92}" type="pres">
      <dgm:prSet presAssocID="{058CD575-F393-4120-B158-CD4F3E57E9BC}" presName="negativeSpace" presStyleCnt="0"/>
      <dgm:spPr/>
      <dgm:t>
        <a:bodyPr/>
        <a:lstStyle/>
        <a:p>
          <a:endParaRPr lang="en-US"/>
        </a:p>
      </dgm:t>
    </dgm:pt>
    <dgm:pt modelId="{24526ABB-A96A-4C66-B2BD-ADFF751B7B11}" type="pres">
      <dgm:prSet presAssocID="{058CD575-F393-4120-B158-CD4F3E57E9BC}" presName="childText" presStyleLbl="conFgAcc1" presStyleIdx="2" presStyleCnt="3">
        <dgm:presLayoutVars>
          <dgm:bulletEnabled val="1"/>
        </dgm:presLayoutVars>
      </dgm:prSet>
      <dgm:spPr/>
      <dgm:t>
        <a:bodyPr/>
        <a:lstStyle/>
        <a:p>
          <a:endParaRPr lang="en-US"/>
        </a:p>
      </dgm:t>
    </dgm:pt>
  </dgm:ptLst>
  <dgm:cxnLst>
    <dgm:cxn modelId="{F3C7FFC7-1839-4274-806D-FC62EA54F3D0}" type="presOf" srcId="{3D930990-4C66-45B3-A7EC-B897DAB39489}" destId="{FE4CA1CD-E716-4F48-BA2B-DBFC5FB5BB4E}" srcOrd="0" destOrd="0" presId="urn:microsoft.com/office/officeart/2005/8/layout/list1"/>
    <dgm:cxn modelId="{184F0E6A-040A-4FAD-9B30-84EF3BBA7ED1}" type="presOf" srcId="{31F11090-0C14-447A-9B83-D378508B8AFF}" destId="{E139AB39-D2F2-462B-A6EE-08FF69E6B418}" srcOrd="0" destOrd="0" presId="urn:microsoft.com/office/officeart/2005/8/layout/list1"/>
    <dgm:cxn modelId="{F3832A90-2B6D-45AF-B3C2-1B321D1961B3}" srcId="{3D930990-4C66-45B3-A7EC-B897DAB39489}" destId="{31F11090-0C14-447A-9B83-D378508B8AFF}" srcOrd="0" destOrd="0" parTransId="{586E3654-990E-4E20-AABF-4C94EFD31295}" sibTransId="{97E155DF-E986-4CAA-8E75-23FC596A859E}"/>
    <dgm:cxn modelId="{D34EB046-7332-4774-969B-4269AF2DC0E0}" type="presOf" srcId="{31F11090-0C14-447A-9B83-D378508B8AFF}" destId="{2D2E2727-8BD2-424C-A379-2F0B047D239D}" srcOrd="1" destOrd="0" presId="urn:microsoft.com/office/officeart/2005/8/layout/list1"/>
    <dgm:cxn modelId="{AF5A6F94-B638-4FC8-82CE-58E8F62F1455}" srcId="{3D930990-4C66-45B3-A7EC-B897DAB39489}" destId="{C88AFF33-ABD1-4D13-9982-73376C6F747B}" srcOrd="1" destOrd="0" parTransId="{C334A82C-8353-416F-BE5F-C65725ABBB01}" sibTransId="{32208F6A-4710-42B7-AB38-93F68ABEB731}"/>
    <dgm:cxn modelId="{12F2E255-6D28-4D41-BBDD-A27FD9D55C18}" type="presOf" srcId="{C88AFF33-ABD1-4D13-9982-73376C6F747B}" destId="{94D29ED4-7EA3-445E-9B0B-9D7330CE7E88}" srcOrd="1" destOrd="0" presId="urn:microsoft.com/office/officeart/2005/8/layout/list1"/>
    <dgm:cxn modelId="{B4314785-220F-4378-B786-04FB14CB6CD4}" type="presOf" srcId="{058CD575-F393-4120-B158-CD4F3E57E9BC}" destId="{4A05219C-3178-4117-87FE-5E9C054269DE}" srcOrd="0" destOrd="0" presId="urn:microsoft.com/office/officeart/2005/8/layout/list1"/>
    <dgm:cxn modelId="{33BBFFF1-3968-4207-84CA-FC79100CFCD8}" srcId="{3D930990-4C66-45B3-A7EC-B897DAB39489}" destId="{058CD575-F393-4120-B158-CD4F3E57E9BC}" srcOrd="2" destOrd="0" parTransId="{2245289A-5522-4214-90BB-78DF4CDD1C57}" sibTransId="{B81923BC-8AE8-4003-9D94-B74142E20FB1}"/>
    <dgm:cxn modelId="{D7954FC0-A80F-46D5-8096-23C3A21E9CED}" type="presOf" srcId="{C88AFF33-ABD1-4D13-9982-73376C6F747B}" destId="{77E85928-1AA0-41A2-B40F-DCC4757793FD}" srcOrd="0" destOrd="0" presId="urn:microsoft.com/office/officeart/2005/8/layout/list1"/>
    <dgm:cxn modelId="{80E1BB42-01B0-4F35-BB72-C9D93D7E41D8}" type="presOf" srcId="{058CD575-F393-4120-B158-CD4F3E57E9BC}" destId="{3B1FA2C5-FF78-46E7-8985-9C493CC6DB37}" srcOrd="1" destOrd="0" presId="urn:microsoft.com/office/officeart/2005/8/layout/list1"/>
    <dgm:cxn modelId="{9E91E413-9E6E-4ECD-87FE-66CD9F014B15}" type="presParOf" srcId="{FE4CA1CD-E716-4F48-BA2B-DBFC5FB5BB4E}" destId="{513FDCED-EE9F-4539-AF75-E070ADD5FD8A}" srcOrd="0" destOrd="0" presId="urn:microsoft.com/office/officeart/2005/8/layout/list1"/>
    <dgm:cxn modelId="{A83B3451-D42C-4C20-A7B1-404B5EA8302D}" type="presParOf" srcId="{513FDCED-EE9F-4539-AF75-E070ADD5FD8A}" destId="{E139AB39-D2F2-462B-A6EE-08FF69E6B418}" srcOrd="0" destOrd="0" presId="urn:microsoft.com/office/officeart/2005/8/layout/list1"/>
    <dgm:cxn modelId="{F8FB296D-1D00-45B8-A420-519E127A2389}" type="presParOf" srcId="{513FDCED-EE9F-4539-AF75-E070ADD5FD8A}" destId="{2D2E2727-8BD2-424C-A379-2F0B047D239D}" srcOrd="1" destOrd="0" presId="urn:microsoft.com/office/officeart/2005/8/layout/list1"/>
    <dgm:cxn modelId="{A60428D8-2C76-46B5-92DB-B970F6B9745E}" type="presParOf" srcId="{FE4CA1CD-E716-4F48-BA2B-DBFC5FB5BB4E}" destId="{6305332D-72CE-4FD6-AF82-4B68A6905D93}" srcOrd="1" destOrd="0" presId="urn:microsoft.com/office/officeart/2005/8/layout/list1"/>
    <dgm:cxn modelId="{AF1ED8CF-5534-4573-8384-8C92DC94A018}" type="presParOf" srcId="{FE4CA1CD-E716-4F48-BA2B-DBFC5FB5BB4E}" destId="{1861954F-7AF4-4C1A-A347-483F37947FB7}" srcOrd="2" destOrd="0" presId="urn:microsoft.com/office/officeart/2005/8/layout/list1"/>
    <dgm:cxn modelId="{BAC5C044-BD56-41CC-9450-EAC37B82A887}" type="presParOf" srcId="{FE4CA1CD-E716-4F48-BA2B-DBFC5FB5BB4E}" destId="{DA7E19CC-F70E-4CBA-A5ED-4746B5D458FF}" srcOrd="3" destOrd="0" presId="urn:microsoft.com/office/officeart/2005/8/layout/list1"/>
    <dgm:cxn modelId="{3AC5F2AA-6C78-4A08-AB8A-9A8B98DABC20}" type="presParOf" srcId="{FE4CA1CD-E716-4F48-BA2B-DBFC5FB5BB4E}" destId="{59138431-89F6-4E0E-94DA-A848E0F2B178}" srcOrd="4" destOrd="0" presId="urn:microsoft.com/office/officeart/2005/8/layout/list1"/>
    <dgm:cxn modelId="{B7E2CE28-2FB2-4EC1-AD91-D083BBC79503}" type="presParOf" srcId="{59138431-89F6-4E0E-94DA-A848E0F2B178}" destId="{77E85928-1AA0-41A2-B40F-DCC4757793FD}" srcOrd="0" destOrd="0" presId="urn:microsoft.com/office/officeart/2005/8/layout/list1"/>
    <dgm:cxn modelId="{335D4BDD-6B2A-465C-8F5F-0A1649D57390}" type="presParOf" srcId="{59138431-89F6-4E0E-94DA-A848E0F2B178}" destId="{94D29ED4-7EA3-445E-9B0B-9D7330CE7E88}" srcOrd="1" destOrd="0" presId="urn:microsoft.com/office/officeart/2005/8/layout/list1"/>
    <dgm:cxn modelId="{5F05294B-2838-4623-826A-1E94F2968128}" type="presParOf" srcId="{FE4CA1CD-E716-4F48-BA2B-DBFC5FB5BB4E}" destId="{3E59CA38-D08F-4800-AA28-664D6BD00BF6}" srcOrd="5" destOrd="0" presId="urn:microsoft.com/office/officeart/2005/8/layout/list1"/>
    <dgm:cxn modelId="{D44F19E6-B3A6-4F02-A6DF-EB07A808AAE4}" type="presParOf" srcId="{FE4CA1CD-E716-4F48-BA2B-DBFC5FB5BB4E}" destId="{0E6FF5F6-B529-4D90-A1E4-3E5671183670}" srcOrd="6" destOrd="0" presId="urn:microsoft.com/office/officeart/2005/8/layout/list1"/>
    <dgm:cxn modelId="{57EB7907-5349-4C3A-B4E7-ABB663298652}" type="presParOf" srcId="{FE4CA1CD-E716-4F48-BA2B-DBFC5FB5BB4E}" destId="{F2E3693D-6F05-4F58-9239-C9C611F73A93}" srcOrd="7" destOrd="0" presId="urn:microsoft.com/office/officeart/2005/8/layout/list1"/>
    <dgm:cxn modelId="{B3CAD88D-2741-4811-8133-F5CDE7F55879}" type="presParOf" srcId="{FE4CA1CD-E716-4F48-BA2B-DBFC5FB5BB4E}" destId="{CD352F49-9C5F-40E1-A733-A21ACB0984A0}" srcOrd="8" destOrd="0" presId="urn:microsoft.com/office/officeart/2005/8/layout/list1"/>
    <dgm:cxn modelId="{ECB58623-C178-4CA0-9161-DE2FDDBF6E39}" type="presParOf" srcId="{CD352F49-9C5F-40E1-A733-A21ACB0984A0}" destId="{4A05219C-3178-4117-87FE-5E9C054269DE}" srcOrd="0" destOrd="0" presId="urn:microsoft.com/office/officeart/2005/8/layout/list1"/>
    <dgm:cxn modelId="{E9677BDA-23A5-49B5-B041-C89FCC4FBFE9}" type="presParOf" srcId="{CD352F49-9C5F-40E1-A733-A21ACB0984A0}" destId="{3B1FA2C5-FF78-46E7-8985-9C493CC6DB37}" srcOrd="1" destOrd="0" presId="urn:microsoft.com/office/officeart/2005/8/layout/list1"/>
    <dgm:cxn modelId="{D52599E6-822A-4C9B-B8BE-FE33CBEF7714}" type="presParOf" srcId="{FE4CA1CD-E716-4F48-BA2B-DBFC5FB5BB4E}" destId="{87F671FB-1A99-4AB1-B453-6BFE3454CF92}" srcOrd="9" destOrd="0" presId="urn:microsoft.com/office/officeart/2005/8/layout/list1"/>
    <dgm:cxn modelId="{976A4616-25A2-43BA-9E16-4EBDAC51675F}" type="presParOf" srcId="{FE4CA1CD-E716-4F48-BA2B-DBFC5FB5BB4E}" destId="{24526ABB-A96A-4C66-B2BD-ADFF751B7B1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3B1CD0E-97A7-46F3-B298-4E48E18E4784}"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s-EC"/>
        </a:p>
      </dgm:t>
    </dgm:pt>
    <dgm:pt modelId="{0DF60FBB-9925-40D1-BF3E-F8A6D07FAF13}">
      <dgm:prSet phldrT="[Texto]"/>
      <dgm:spPr/>
      <dgm:t>
        <a:bodyPr/>
        <a:lstStyle/>
        <a:p>
          <a:r>
            <a:rPr lang="es-ES" smtClean="0"/>
            <a:t>Para las  Pymes de este segmento empresarial, es recomendable la implementación de un sistema basado en modelo de solidez Z score de Altman, debido a que brindará un análisis más objetivo de las situación económica de la empresa.</a:t>
          </a:r>
          <a:endParaRPr lang="es-EC" dirty="0"/>
        </a:p>
      </dgm:t>
    </dgm:pt>
    <dgm:pt modelId="{E5AC279D-AF1D-43DA-895C-E5544147BAC6}" type="parTrans" cxnId="{C49ECBA9-DBC2-4F41-A9BA-CE2AC1594A75}">
      <dgm:prSet/>
      <dgm:spPr/>
      <dgm:t>
        <a:bodyPr/>
        <a:lstStyle/>
        <a:p>
          <a:endParaRPr lang="es-EC">
            <a:solidFill>
              <a:schemeClr val="tx1"/>
            </a:solidFill>
          </a:endParaRPr>
        </a:p>
      </dgm:t>
    </dgm:pt>
    <dgm:pt modelId="{2049BE02-68B3-45FB-8AD9-7A424B8724FB}" type="sibTrans" cxnId="{C49ECBA9-DBC2-4F41-A9BA-CE2AC1594A75}">
      <dgm:prSet/>
      <dgm:spPr/>
      <dgm:t>
        <a:bodyPr/>
        <a:lstStyle/>
        <a:p>
          <a:endParaRPr lang="es-EC">
            <a:solidFill>
              <a:schemeClr val="tx1"/>
            </a:solidFill>
          </a:endParaRPr>
        </a:p>
      </dgm:t>
    </dgm:pt>
    <dgm:pt modelId="{79C772C7-752E-4BBC-829B-58209DA47F2E}">
      <dgm:prSet/>
      <dgm:spPr/>
      <dgm:t>
        <a:bodyPr/>
        <a:lstStyle/>
        <a:p>
          <a:r>
            <a:rPr lang="es-EC" smtClean="0"/>
            <a:t>Realizar un análisis previo de su salud financiera a través de la recolección de información real, veraz y confiable, para prevenir el riesgo de liquidez que lleven a la empresa a niveles de endeudamiento superiores a su capacidad de pago</a:t>
          </a:r>
          <a:endParaRPr lang="es-EC" dirty="0"/>
        </a:p>
      </dgm:t>
    </dgm:pt>
    <dgm:pt modelId="{1675285C-17D1-4F7E-93AA-CEC7A8DC2DC5}" type="parTrans" cxnId="{05C28047-9FAD-4BD5-9C96-A6143AC19A16}">
      <dgm:prSet/>
      <dgm:spPr/>
      <dgm:t>
        <a:bodyPr/>
        <a:lstStyle/>
        <a:p>
          <a:endParaRPr lang="es-EC">
            <a:solidFill>
              <a:schemeClr val="tx1"/>
            </a:solidFill>
          </a:endParaRPr>
        </a:p>
      </dgm:t>
    </dgm:pt>
    <dgm:pt modelId="{84B27349-1F53-49D8-8A8A-996AE5FF6732}" type="sibTrans" cxnId="{05C28047-9FAD-4BD5-9C96-A6143AC19A16}">
      <dgm:prSet/>
      <dgm:spPr/>
      <dgm:t>
        <a:bodyPr/>
        <a:lstStyle/>
        <a:p>
          <a:endParaRPr lang="es-EC">
            <a:solidFill>
              <a:schemeClr val="tx1"/>
            </a:solidFill>
          </a:endParaRPr>
        </a:p>
      </dgm:t>
    </dgm:pt>
    <dgm:pt modelId="{E751576E-50E9-4276-9AE0-A2FB24FDBA4A}">
      <dgm:prSet/>
      <dgm:spPr/>
      <dgm:t>
        <a:bodyPr/>
        <a:lstStyle/>
        <a:p>
          <a:r>
            <a:rPr lang="es-ES" dirty="0" smtClean="0"/>
            <a:t>Buscar financiamiento de menor costo  y a corto plazo, negociando bien las líneas de crédito con sus  proveedores buscando un mayor plazo de pago. </a:t>
          </a:r>
          <a:endParaRPr lang="es-EC" dirty="0"/>
        </a:p>
      </dgm:t>
    </dgm:pt>
    <dgm:pt modelId="{DCA78B64-C073-4703-B966-CDB75864BC88}" type="parTrans" cxnId="{66246FF6-1431-4BC4-AFC6-840744A17749}">
      <dgm:prSet/>
      <dgm:spPr/>
      <dgm:t>
        <a:bodyPr/>
        <a:lstStyle/>
        <a:p>
          <a:endParaRPr lang="es-EC">
            <a:solidFill>
              <a:schemeClr val="tx1"/>
            </a:solidFill>
          </a:endParaRPr>
        </a:p>
      </dgm:t>
    </dgm:pt>
    <dgm:pt modelId="{34CEA7A9-D351-457F-8A90-3A8C8C3DAAD8}" type="sibTrans" cxnId="{66246FF6-1431-4BC4-AFC6-840744A17749}">
      <dgm:prSet/>
      <dgm:spPr/>
      <dgm:t>
        <a:bodyPr/>
        <a:lstStyle/>
        <a:p>
          <a:endParaRPr lang="es-EC">
            <a:solidFill>
              <a:schemeClr val="tx1"/>
            </a:solidFill>
          </a:endParaRPr>
        </a:p>
      </dgm:t>
    </dgm:pt>
    <dgm:pt modelId="{E84D852B-F3F5-4FD2-9A0C-7EDD49EECEEB}" type="pres">
      <dgm:prSet presAssocID="{93B1CD0E-97A7-46F3-B298-4E48E18E4784}" presName="linear" presStyleCnt="0">
        <dgm:presLayoutVars>
          <dgm:animLvl val="lvl"/>
          <dgm:resizeHandles val="exact"/>
        </dgm:presLayoutVars>
      </dgm:prSet>
      <dgm:spPr/>
      <dgm:t>
        <a:bodyPr/>
        <a:lstStyle/>
        <a:p>
          <a:endParaRPr lang="es-EC"/>
        </a:p>
      </dgm:t>
    </dgm:pt>
    <dgm:pt modelId="{2BEBB5BE-ED9C-4A43-838E-D3064CD06212}" type="pres">
      <dgm:prSet presAssocID="{0DF60FBB-9925-40D1-BF3E-F8A6D07FAF13}" presName="parentText" presStyleLbl="node1" presStyleIdx="0" presStyleCnt="3">
        <dgm:presLayoutVars>
          <dgm:chMax val="0"/>
          <dgm:bulletEnabled val="1"/>
        </dgm:presLayoutVars>
      </dgm:prSet>
      <dgm:spPr/>
      <dgm:t>
        <a:bodyPr/>
        <a:lstStyle/>
        <a:p>
          <a:endParaRPr lang="es-EC"/>
        </a:p>
      </dgm:t>
    </dgm:pt>
    <dgm:pt modelId="{061AB62B-9083-4F10-A592-9C20DC1C91E4}" type="pres">
      <dgm:prSet presAssocID="{2049BE02-68B3-45FB-8AD9-7A424B8724FB}" presName="spacer" presStyleCnt="0"/>
      <dgm:spPr/>
      <dgm:t>
        <a:bodyPr/>
        <a:lstStyle/>
        <a:p>
          <a:endParaRPr lang="es-EC"/>
        </a:p>
      </dgm:t>
    </dgm:pt>
    <dgm:pt modelId="{65A458D0-8ABC-4813-858B-FFA6F5A70410}" type="pres">
      <dgm:prSet presAssocID="{79C772C7-752E-4BBC-829B-58209DA47F2E}" presName="parentText" presStyleLbl="node1" presStyleIdx="1" presStyleCnt="3">
        <dgm:presLayoutVars>
          <dgm:chMax val="0"/>
          <dgm:bulletEnabled val="1"/>
        </dgm:presLayoutVars>
      </dgm:prSet>
      <dgm:spPr/>
      <dgm:t>
        <a:bodyPr/>
        <a:lstStyle/>
        <a:p>
          <a:endParaRPr lang="es-EC"/>
        </a:p>
      </dgm:t>
    </dgm:pt>
    <dgm:pt modelId="{2388FF12-EB26-4088-90E0-787E0A2A0231}" type="pres">
      <dgm:prSet presAssocID="{84B27349-1F53-49D8-8A8A-996AE5FF6732}" presName="spacer" presStyleCnt="0"/>
      <dgm:spPr/>
      <dgm:t>
        <a:bodyPr/>
        <a:lstStyle/>
        <a:p>
          <a:endParaRPr lang="es-EC"/>
        </a:p>
      </dgm:t>
    </dgm:pt>
    <dgm:pt modelId="{136BC483-D4E1-41A0-9E10-94CF0A92951A}" type="pres">
      <dgm:prSet presAssocID="{E751576E-50E9-4276-9AE0-A2FB24FDBA4A}" presName="parentText" presStyleLbl="node1" presStyleIdx="2" presStyleCnt="3">
        <dgm:presLayoutVars>
          <dgm:chMax val="0"/>
          <dgm:bulletEnabled val="1"/>
        </dgm:presLayoutVars>
      </dgm:prSet>
      <dgm:spPr/>
      <dgm:t>
        <a:bodyPr/>
        <a:lstStyle/>
        <a:p>
          <a:endParaRPr lang="es-EC"/>
        </a:p>
      </dgm:t>
    </dgm:pt>
  </dgm:ptLst>
  <dgm:cxnLst>
    <dgm:cxn modelId="{05C28047-9FAD-4BD5-9C96-A6143AC19A16}" srcId="{93B1CD0E-97A7-46F3-B298-4E48E18E4784}" destId="{79C772C7-752E-4BBC-829B-58209DA47F2E}" srcOrd="1" destOrd="0" parTransId="{1675285C-17D1-4F7E-93AA-CEC7A8DC2DC5}" sibTransId="{84B27349-1F53-49D8-8A8A-996AE5FF6732}"/>
    <dgm:cxn modelId="{C49ECBA9-DBC2-4F41-A9BA-CE2AC1594A75}" srcId="{93B1CD0E-97A7-46F3-B298-4E48E18E4784}" destId="{0DF60FBB-9925-40D1-BF3E-F8A6D07FAF13}" srcOrd="0" destOrd="0" parTransId="{E5AC279D-AF1D-43DA-895C-E5544147BAC6}" sibTransId="{2049BE02-68B3-45FB-8AD9-7A424B8724FB}"/>
    <dgm:cxn modelId="{3C396991-C00E-4728-AC3B-B4310597AA1B}" type="presOf" srcId="{79C772C7-752E-4BBC-829B-58209DA47F2E}" destId="{65A458D0-8ABC-4813-858B-FFA6F5A70410}" srcOrd="0" destOrd="0" presId="urn:microsoft.com/office/officeart/2005/8/layout/vList2"/>
    <dgm:cxn modelId="{7A356CD4-365C-48A1-847D-FD5C40516068}" type="presOf" srcId="{E751576E-50E9-4276-9AE0-A2FB24FDBA4A}" destId="{136BC483-D4E1-41A0-9E10-94CF0A92951A}" srcOrd="0" destOrd="0" presId="urn:microsoft.com/office/officeart/2005/8/layout/vList2"/>
    <dgm:cxn modelId="{66246FF6-1431-4BC4-AFC6-840744A17749}" srcId="{93B1CD0E-97A7-46F3-B298-4E48E18E4784}" destId="{E751576E-50E9-4276-9AE0-A2FB24FDBA4A}" srcOrd="2" destOrd="0" parTransId="{DCA78B64-C073-4703-B966-CDB75864BC88}" sibTransId="{34CEA7A9-D351-457F-8A90-3A8C8C3DAAD8}"/>
    <dgm:cxn modelId="{3A8ED210-B37B-4567-8724-83CF14A783C5}" type="presOf" srcId="{0DF60FBB-9925-40D1-BF3E-F8A6D07FAF13}" destId="{2BEBB5BE-ED9C-4A43-838E-D3064CD06212}" srcOrd="0" destOrd="0" presId="urn:microsoft.com/office/officeart/2005/8/layout/vList2"/>
    <dgm:cxn modelId="{BFA700CD-2D45-4870-8AD7-E638A0C0AB5B}" type="presOf" srcId="{93B1CD0E-97A7-46F3-B298-4E48E18E4784}" destId="{E84D852B-F3F5-4FD2-9A0C-7EDD49EECEEB}" srcOrd="0" destOrd="0" presId="urn:microsoft.com/office/officeart/2005/8/layout/vList2"/>
    <dgm:cxn modelId="{AE658022-60BB-41EE-BE7F-B855AA8644E6}" type="presParOf" srcId="{E84D852B-F3F5-4FD2-9A0C-7EDD49EECEEB}" destId="{2BEBB5BE-ED9C-4A43-838E-D3064CD06212}" srcOrd="0" destOrd="0" presId="urn:microsoft.com/office/officeart/2005/8/layout/vList2"/>
    <dgm:cxn modelId="{E668940E-CF4F-457E-A46E-76FC03F52527}" type="presParOf" srcId="{E84D852B-F3F5-4FD2-9A0C-7EDD49EECEEB}" destId="{061AB62B-9083-4F10-A592-9C20DC1C91E4}" srcOrd="1" destOrd="0" presId="urn:microsoft.com/office/officeart/2005/8/layout/vList2"/>
    <dgm:cxn modelId="{EE3CBC27-C8ED-4CA8-9FEC-B91A073E2A43}" type="presParOf" srcId="{E84D852B-F3F5-4FD2-9A0C-7EDD49EECEEB}" destId="{65A458D0-8ABC-4813-858B-FFA6F5A70410}" srcOrd="2" destOrd="0" presId="urn:microsoft.com/office/officeart/2005/8/layout/vList2"/>
    <dgm:cxn modelId="{9432C53A-8333-4E22-B838-286388AED908}" type="presParOf" srcId="{E84D852B-F3F5-4FD2-9A0C-7EDD49EECEEB}" destId="{2388FF12-EB26-4088-90E0-787E0A2A0231}" srcOrd="3" destOrd="0" presId="urn:microsoft.com/office/officeart/2005/8/layout/vList2"/>
    <dgm:cxn modelId="{BAF2DB47-5AD3-4E4B-A723-04DD851F8703}" type="presParOf" srcId="{E84D852B-F3F5-4FD2-9A0C-7EDD49EECEEB}" destId="{136BC483-D4E1-41A0-9E10-94CF0A92951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43E671-F7CB-4C81-AA0C-D3D8C43B9487}"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s-EC"/>
        </a:p>
      </dgm:t>
    </dgm:pt>
    <dgm:pt modelId="{7F3964C1-68CA-437C-83B7-F81BF7E4BB8F}">
      <dgm:prSet phldrT="[Texto]"/>
      <dgm:spPr/>
      <dgm:t>
        <a:bodyPr/>
        <a:lstStyle/>
        <a:p>
          <a:r>
            <a:rPr lang="es-EC" dirty="0" smtClean="0"/>
            <a:t>Riesgo de Liquidez</a:t>
          </a:r>
          <a:endParaRPr lang="es-EC" dirty="0"/>
        </a:p>
      </dgm:t>
    </dgm:pt>
    <dgm:pt modelId="{ADBAFF5D-3989-4FDE-B5B3-A464B790E060}" type="parTrans" cxnId="{8B495868-CD6A-4425-AA96-8884B11F22A2}">
      <dgm:prSet/>
      <dgm:spPr/>
      <dgm:t>
        <a:bodyPr/>
        <a:lstStyle/>
        <a:p>
          <a:endParaRPr lang="es-EC"/>
        </a:p>
      </dgm:t>
    </dgm:pt>
    <dgm:pt modelId="{AFC84BA3-F210-4B04-9C22-2156DE1572A0}" type="sibTrans" cxnId="{8B495868-CD6A-4425-AA96-8884B11F22A2}">
      <dgm:prSet/>
      <dgm:spPr/>
      <dgm:t>
        <a:bodyPr/>
        <a:lstStyle/>
        <a:p>
          <a:endParaRPr lang="es-EC"/>
        </a:p>
      </dgm:t>
    </dgm:pt>
    <dgm:pt modelId="{7500F2F6-05EA-4CD1-958C-41B036373124}">
      <dgm:prSet phldrT="[Texto]"/>
      <dgm:spPr/>
      <dgm:t>
        <a:bodyPr/>
        <a:lstStyle/>
        <a:p>
          <a:r>
            <a:rPr lang="es-EC" dirty="0" smtClean="0"/>
            <a:t>Nivel de endeudamiento</a:t>
          </a:r>
          <a:endParaRPr lang="es-EC" dirty="0"/>
        </a:p>
      </dgm:t>
    </dgm:pt>
    <dgm:pt modelId="{171EA53E-18AC-4514-B766-972F38A05910}" type="parTrans" cxnId="{5A8262A8-EC7E-4810-8D59-0529476F142B}">
      <dgm:prSet/>
      <dgm:spPr/>
      <dgm:t>
        <a:bodyPr/>
        <a:lstStyle/>
        <a:p>
          <a:endParaRPr lang="es-EC"/>
        </a:p>
      </dgm:t>
    </dgm:pt>
    <dgm:pt modelId="{2E64F6CC-260E-46C8-AF18-C57EE6771904}" type="sibTrans" cxnId="{5A8262A8-EC7E-4810-8D59-0529476F142B}">
      <dgm:prSet/>
      <dgm:spPr/>
      <dgm:t>
        <a:bodyPr/>
        <a:lstStyle/>
        <a:p>
          <a:endParaRPr lang="es-EC"/>
        </a:p>
      </dgm:t>
    </dgm:pt>
    <dgm:pt modelId="{26A5D1B4-AD73-4311-A36B-A8F20BB1EFFF}">
      <dgm:prSet phldrT="[Texto]"/>
      <dgm:spPr/>
      <dgm:t>
        <a:bodyPr/>
        <a:lstStyle/>
        <a:p>
          <a:r>
            <a:rPr lang="es-EC" dirty="0" smtClean="0"/>
            <a:t>Acreedores sobre el valor de la empresa</a:t>
          </a:r>
          <a:endParaRPr lang="es-EC" dirty="0"/>
        </a:p>
      </dgm:t>
    </dgm:pt>
    <dgm:pt modelId="{1F850817-F475-4621-8EF7-2D0C449AA64E}" type="parTrans" cxnId="{2EA068F7-6CB3-4BAF-A518-23121664C194}">
      <dgm:prSet/>
      <dgm:spPr/>
      <dgm:t>
        <a:bodyPr/>
        <a:lstStyle/>
        <a:p>
          <a:endParaRPr lang="es-EC"/>
        </a:p>
      </dgm:t>
    </dgm:pt>
    <dgm:pt modelId="{5DCA77B0-F03E-4D78-A5BA-EADD3CC479E6}" type="sibTrans" cxnId="{2EA068F7-6CB3-4BAF-A518-23121664C194}">
      <dgm:prSet/>
      <dgm:spPr/>
      <dgm:t>
        <a:bodyPr/>
        <a:lstStyle/>
        <a:p>
          <a:endParaRPr lang="es-EC"/>
        </a:p>
      </dgm:t>
    </dgm:pt>
    <dgm:pt modelId="{6DECCDC0-8455-43A6-8459-ECA2D659FFCE}" type="pres">
      <dgm:prSet presAssocID="{2B43E671-F7CB-4C81-AA0C-D3D8C43B9487}" presName="Name0" presStyleCnt="0">
        <dgm:presLayoutVars>
          <dgm:dir/>
          <dgm:resizeHandles val="exact"/>
        </dgm:presLayoutVars>
      </dgm:prSet>
      <dgm:spPr/>
      <dgm:t>
        <a:bodyPr/>
        <a:lstStyle/>
        <a:p>
          <a:endParaRPr lang="es-EC"/>
        </a:p>
      </dgm:t>
    </dgm:pt>
    <dgm:pt modelId="{93CA4A00-CA8F-4787-B341-CE3E3B581B5D}" type="pres">
      <dgm:prSet presAssocID="{7F3964C1-68CA-437C-83B7-F81BF7E4BB8F}" presName="node" presStyleLbl="node1" presStyleIdx="0" presStyleCnt="3">
        <dgm:presLayoutVars>
          <dgm:bulletEnabled val="1"/>
        </dgm:presLayoutVars>
      </dgm:prSet>
      <dgm:spPr/>
      <dgm:t>
        <a:bodyPr/>
        <a:lstStyle/>
        <a:p>
          <a:endParaRPr lang="es-EC"/>
        </a:p>
      </dgm:t>
    </dgm:pt>
    <dgm:pt modelId="{4F564336-5D6D-43A0-8D67-9993D9574DF3}" type="pres">
      <dgm:prSet presAssocID="{AFC84BA3-F210-4B04-9C22-2156DE1572A0}" presName="sibTrans" presStyleLbl="sibTrans2D1" presStyleIdx="0" presStyleCnt="2"/>
      <dgm:spPr/>
      <dgm:t>
        <a:bodyPr/>
        <a:lstStyle/>
        <a:p>
          <a:endParaRPr lang="es-EC"/>
        </a:p>
      </dgm:t>
    </dgm:pt>
    <dgm:pt modelId="{E27116CD-0F58-4B5F-8010-4D6AB2B74E76}" type="pres">
      <dgm:prSet presAssocID="{AFC84BA3-F210-4B04-9C22-2156DE1572A0}" presName="connectorText" presStyleLbl="sibTrans2D1" presStyleIdx="0" presStyleCnt="2"/>
      <dgm:spPr/>
      <dgm:t>
        <a:bodyPr/>
        <a:lstStyle/>
        <a:p>
          <a:endParaRPr lang="es-EC"/>
        </a:p>
      </dgm:t>
    </dgm:pt>
    <dgm:pt modelId="{E2FCE2F6-AD89-45D0-8E24-5E848A05F9A4}" type="pres">
      <dgm:prSet presAssocID="{7500F2F6-05EA-4CD1-958C-41B036373124}" presName="node" presStyleLbl="node1" presStyleIdx="1" presStyleCnt="3">
        <dgm:presLayoutVars>
          <dgm:bulletEnabled val="1"/>
        </dgm:presLayoutVars>
      </dgm:prSet>
      <dgm:spPr/>
      <dgm:t>
        <a:bodyPr/>
        <a:lstStyle/>
        <a:p>
          <a:endParaRPr lang="es-EC"/>
        </a:p>
      </dgm:t>
    </dgm:pt>
    <dgm:pt modelId="{C33316D9-7AD6-4EF3-B83B-10AEBC693A75}" type="pres">
      <dgm:prSet presAssocID="{2E64F6CC-260E-46C8-AF18-C57EE6771904}" presName="sibTrans" presStyleLbl="sibTrans2D1" presStyleIdx="1" presStyleCnt="2"/>
      <dgm:spPr/>
      <dgm:t>
        <a:bodyPr/>
        <a:lstStyle/>
        <a:p>
          <a:endParaRPr lang="es-EC"/>
        </a:p>
      </dgm:t>
    </dgm:pt>
    <dgm:pt modelId="{3C2BD621-6D17-4265-B3F7-C008F2F60BCD}" type="pres">
      <dgm:prSet presAssocID="{2E64F6CC-260E-46C8-AF18-C57EE6771904}" presName="connectorText" presStyleLbl="sibTrans2D1" presStyleIdx="1" presStyleCnt="2"/>
      <dgm:spPr/>
      <dgm:t>
        <a:bodyPr/>
        <a:lstStyle/>
        <a:p>
          <a:endParaRPr lang="es-EC"/>
        </a:p>
      </dgm:t>
    </dgm:pt>
    <dgm:pt modelId="{2CB9EEDD-7BEE-4A34-B1E9-6666BC0AA5FC}" type="pres">
      <dgm:prSet presAssocID="{26A5D1B4-AD73-4311-A36B-A8F20BB1EFFF}" presName="node" presStyleLbl="node1" presStyleIdx="2" presStyleCnt="3">
        <dgm:presLayoutVars>
          <dgm:bulletEnabled val="1"/>
        </dgm:presLayoutVars>
      </dgm:prSet>
      <dgm:spPr/>
      <dgm:t>
        <a:bodyPr/>
        <a:lstStyle/>
        <a:p>
          <a:endParaRPr lang="es-EC"/>
        </a:p>
      </dgm:t>
    </dgm:pt>
  </dgm:ptLst>
  <dgm:cxnLst>
    <dgm:cxn modelId="{2EA068F7-6CB3-4BAF-A518-23121664C194}" srcId="{2B43E671-F7CB-4C81-AA0C-D3D8C43B9487}" destId="{26A5D1B4-AD73-4311-A36B-A8F20BB1EFFF}" srcOrd="2" destOrd="0" parTransId="{1F850817-F475-4621-8EF7-2D0C449AA64E}" sibTransId="{5DCA77B0-F03E-4D78-A5BA-EADD3CC479E6}"/>
    <dgm:cxn modelId="{8B495868-CD6A-4425-AA96-8884B11F22A2}" srcId="{2B43E671-F7CB-4C81-AA0C-D3D8C43B9487}" destId="{7F3964C1-68CA-437C-83B7-F81BF7E4BB8F}" srcOrd="0" destOrd="0" parTransId="{ADBAFF5D-3989-4FDE-B5B3-A464B790E060}" sibTransId="{AFC84BA3-F210-4B04-9C22-2156DE1572A0}"/>
    <dgm:cxn modelId="{82C2347C-F4D3-4471-B2AF-2972022FAE91}" type="presOf" srcId="{26A5D1B4-AD73-4311-A36B-A8F20BB1EFFF}" destId="{2CB9EEDD-7BEE-4A34-B1E9-6666BC0AA5FC}" srcOrd="0" destOrd="0" presId="urn:microsoft.com/office/officeart/2005/8/layout/process1"/>
    <dgm:cxn modelId="{6347EF0C-E59D-44A5-ACE3-ADA3EAB7E0FB}" type="presOf" srcId="{2B43E671-F7CB-4C81-AA0C-D3D8C43B9487}" destId="{6DECCDC0-8455-43A6-8459-ECA2D659FFCE}" srcOrd="0" destOrd="0" presId="urn:microsoft.com/office/officeart/2005/8/layout/process1"/>
    <dgm:cxn modelId="{D6BF3047-29B9-4D0D-9C60-9E1E1254DEBE}" type="presOf" srcId="{7500F2F6-05EA-4CD1-958C-41B036373124}" destId="{E2FCE2F6-AD89-45D0-8E24-5E848A05F9A4}" srcOrd="0" destOrd="0" presId="urn:microsoft.com/office/officeart/2005/8/layout/process1"/>
    <dgm:cxn modelId="{3D38B55E-0888-4D6E-847C-86CE3EBB85F3}" type="presOf" srcId="{7F3964C1-68CA-437C-83B7-F81BF7E4BB8F}" destId="{93CA4A00-CA8F-4787-B341-CE3E3B581B5D}" srcOrd="0" destOrd="0" presId="urn:microsoft.com/office/officeart/2005/8/layout/process1"/>
    <dgm:cxn modelId="{B4229985-733B-4490-9195-DDBF8B0360D7}" type="presOf" srcId="{AFC84BA3-F210-4B04-9C22-2156DE1572A0}" destId="{E27116CD-0F58-4B5F-8010-4D6AB2B74E76}" srcOrd="1" destOrd="0" presId="urn:microsoft.com/office/officeart/2005/8/layout/process1"/>
    <dgm:cxn modelId="{5A8262A8-EC7E-4810-8D59-0529476F142B}" srcId="{2B43E671-F7CB-4C81-AA0C-D3D8C43B9487}" destId="{7500F2F6-05EA-4CD1-958C-41B036373124}" srcOrd="1" destOrd="0" parTransId="{171EA53E-18AC-4514-B766-972F38A05910}" sibTransId="{2E64F6CC-260E-46C8-AF18-C57EE6771904}"/>
    <dgm:cxn modelId="{73CD53FE-F425-4920-B068-D158E0DE63D3}" type="presOf" srcId="{2E64F6CC-260E-46C8-AF18-C57EE6771904}" destId="{C33316D9-7AD6-4EF3-B83B-10AEBC693A75}" srcOrd="0" destOrd="0" presId="urn:microsoft.com/office/officeart/2005/8/layout/process1"/>
    <dgm:cxn modelId="{F7269052-7351-43A6-AA0F-888510337A79}" type="presOf" srcId="{AFC84BA3-F210-4B04-9C22-2156DE1572A0}" destId="{4F564336-5D6D-43A0-8D67-9993D9574DF3}" srcOrd="0" destOrd="0" presId="urn:microsoft.com/office/officeart/2005/8/layout/process1"/>
    <dgm:cxn modelId="{976BB999-3A05-4F98-9310-DF10DC5359E2}" type="presOf" srcId="{2E64F6CC-260E-46C8-AF18-C57EE6771904}" destId="{3C2BD621-6D17-4265-B3F7-C008F2F60BCD}" srcOrd="1" destOrd="0" presId="urn:microsoft.com/office/officeart/2005/8/layout/process1"/>
    <dgm:cxn modelId="{6540D1EE-0B41-42F6-B979-42B6DC80848A}" type="presParOf" srcId="{6DECCDC0-8455-43A6-8459-ECA2D659FFCE}" destId="{93CA4A00-CA8F-4787-B341-CE3E3B581B5D}" srcOrd="0" destOrd="0" presId="urn:microsoft.com/office/officeart/2005/8/layout/process1"/>
    <dgm:cxn modelId="{9DF3FFFE-899D-4000-B771-3E4ADFD2E960}" type="presParOf" srcId="{6DECCDC0-8455-43A6-8459-ECA2D659FFCE}" destId="{4F564336-5D6D-43A0-8D67-9993D9574DF3}" srcOrd="1" destOrd="0" presId="urn:microsoft.com/office/officeart/2005/8/layout/process1"/>
    <dgm:cxn modelId="{BDE5590E-F215-4A8A-8C48-2E97BED3440A}" type="presParOf" srcId="{4F564336-5D6D-43A0-8D67-9993D9574DF3}" destId="{E27116CD-0F58-4B5F-8010-4D6AB2B74E76}" srcOrd="0" destOrd="0" presId="urn:microsoft.com/office/officeart/2005/8/layout/process1"/>
    <dgm:cxn modelId="{483F21F4-F951-4483-B079-B0E0D7B6BDA0}" type="presParOf" srcId="{6DECCDC0-8455-43A6-8459-ECA2D659FFCE}" destId="{E2FCE2F6-AD89-45D0-8E24-5E848A05F9A4}" srcOrd="2" destOrd="0" presId="urn:microsoft.com/office/officeart/2005/8/layout/process1"/>
    <dgm:cxn modelId="{99D94B75-A304-4932-8213-4A6FD9D63E6F}" type="presParOf" srcId="{6DECCDC0-8455-43A6-8459-ECA2D659FFCE}" destId="{C33316D9-7AD6-4EF3-B83B-10AEBC693A75}" srcOrd="3" destOrd="0" presId="urn:microsoft.com/office/officeart/2005/8/layout/process1"/>
    <dgm:cxn modelId="{486A1431-0028-4E39-B6A9-2DE2D04346E4}" type="presParOf" srcId="{C33316D9-7AD6-4EF3-B83B-10AEBC693A75}" destId="{3C2BD621-6D17-4265-B3F7-C008F2F60BCD}" srcOrd="0" destOrd="0" presId="urn:microsoft.com/office/officeart/2005/8/layout/process1"/>
    <dgm:cxn modelId="{121D0A29-B41B-4D42-B8FB-75F043FA6661}" type="presParOf" srcId="{6DECCDC0-8455-43A6-8459-ECA2D659FFCE}" destId="{2CB9EEDD-7BEE-4A34-B1E9-6666BC0AA5FC}"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DBD476-8FFC-4270-9B96-6B1416F2AF26}"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s-EC"/>
        </a:p>
      </dgm:t>
    </dgm:pt>
    <dgm:pt modelId="{B471413F-07B9-40BE-80FF-88AA22ADFC9D}">
      <dgm:prSet phldrT="[Texto]"/>
      <dgm:spPr/>
      <dgm:t>
        <a:bodyPr/>
        <a:lstStyle/>
        <a:p>
          <a:r>
            <a:rPr lang="es-EC" dirty="0" smtClean="0"/>
            <a:t>Pymes del </a:t>
          </a:r>
          <a:r>
            <a:rPr lang="es-EC" dirty="0" err="1" smtClean="0"/>
            <a:t>DMQuito</a:t>
          </a:r>
          <a:r>
            <a:rPr lang="es-EC" dirty="0" smtClean="0"/>
            <a:t> dedicadas al servicio de comidas por encargo</a:t>
          </a:r>
          <a:endParaRPr lang="es-EC" dirty="0"/>
        </a:p>
      </dgm:t>
    </dgm:pt>
    <dgm:pt modelId="{920BA01F-5B4D-4DE5-B215-D2A006C2413B}" type="parTrans" cxnId="{514414AD-3DF1-47DF-AAB5-58BD8AADA47D}">
      <dgm:prSet/>
      <dgm:spPr/>
      <dgm:t>
        <a:bodyPr/>
        <a:lstStyle/>
        <a:p>
          <a:endParaRPr lang="es-EC"/>
        </a:p>
      </dgm:t>
    </dgm:pt>
    <dgm:pt modelId="{96263CAF-B46B-43E2-98FB-FFDAAB344AF0}" type="sibTrans" cxnId="{514414AD-3DF1-47DF-AAB5-58BD8AADA47D}">
      <dgm:prSet/>
      <dgm:spPr/>
      <dgm:t>
        <a:bodyPr/>
        <a:lstStyle/>
        <a:p>
          <a:endParaRPr lang="es-EC"/>
        </a:p>
      </dgm:t>
    </dgm:pt>
    <dgm:pt modelId="{13162BDC-88DA-452B-AF28-7430022C36C8}">
      <dgm:prSet phldrT="[Texto]" custT="1"/>
      <dgm:spPr/>
      <dgm:t>
        <a:bodyPr/>
        <a:lstStyle/>
        <a:p>
          <a:r>
            <a:rPr lang="es-EC" sz="1600" dirty="0" smtClean="0"/>
            <a:t>Ofrecer servicio de preparación de alimentos basados en acuerdos contractuales</a:t>
          </a:r>
          <a:endParaRPr lang="es-EC" sz="1600" dirty="0"/>
        </a:p>
      </dgm:t>
    </dgm:pt>
    <dgm:pt modelId="{EF9F8539-1A73-460F-BE70-6B4F4C4ED77E}" type="parTrans" cxnId="{B414FD95-36A3-4455-9633-D71ACED412EA}">
      <dgm:prSet/>
      <dgm:spPr/>
      <dgm:t>
        <a:bodyPr/>
        <a:lstStyle/>
        <a:p>
          <a:endParaRPr lang="es-EC"/>
        </a:p>
      </dgm:t>
    </dgm:pt>
    <dgm:pt modelId="{49C166D7-64E4-4CC5-9B5A-B415159A4659}" type="sibTrans" cxnId="{B414FD95-36A3-4455-9633-D71ACED412EA}">
      <dgm:prSet/>
      <dgm:spPr/>
      <dgm:t>
        <a:bodyPr/>
        <a:lstStyle/>
        <a:p>
          <a:endParaRPr lang="es-EC"/>
        </a:p>
      </dgm:t>
    </dgm:pt>
    <dgm:pt modelId="{F1D3A5E4-5574-4AA4-BD0E-E8A05786A388}">
      <dgm:prSet phldrT="[Texto]"/>
      <dgm:spPr/>
      <dgm:t>
        <a:bodyPr/>
        <a:lstStyle/>
        <a:p>
          <a:r>
            <a:rPr lang="es-EC" dirty="0" smtClean="0"/>
            <a:t>Tasa de liquidación</a:t>
          </a:r>
          <a:endParaRPr lang="es-EC" dirty="0"/>
        </a:p>
      </dgm:t>
    </dgm:pt>
    <dgm:pt modelId="{68CBFACB-78DF-4648-BF2E-D34399E5A56C}" type="parTrans" cxnId="{6640EECA-D5AC-420C-81D1-0552EB21BD8F}">
      <dgm:prSet/>
      <dgm:spPr/>
      <dgm:t>
        <a:bodyPr/>
        <a:lstStyle/>
        <a:p>
          <a:endParaRPr lang="es-EC"/>
        </a:p>
      </dgm:t>
    </dgm:pt>
    <dgm:pt modelId="{7FE2C443-2A7A-4041-996D-6EBC0FD82176}" type="sibTrans" cxnId="{6640EECA-D5AC-420C-81D1-0552EB21BD8F}">
      <dgm:prSet/>
      <dgm:spPr/>
      <dgm:t>
        <a:bodyPr/>
        <a:lstStyle/>
        <a:p>
          <a:endParaRPr lang="es-EC"/>
        </a:p>
      </dgm:t>
    </dgm:pt>
    <dgm:pt modelId="{C6043C51-FF87-40BF-B96E-311539BC5AEE}">
      <dgm:prSet phldrT="[Texto]"/>
      <dgm:spPr/>
      <dgm:t>
        <a:bodyPr/>
        <a:lstStyle/>
        <a:p>
          <a:r>
            <a:rPr lang="es-EC" dirty="0" smtClean="0"/>
            <a:t>Incremento en un 10,7%</a:t>
          </a:r>
          <a:endParaRPr lang="es-EC" dirty="0"/>
        </a:p>
      </dgm:t>
    </dgm:pt>
    <dgm:pt modelId="{AFDE7D2E-17FF-4C6B-94BC-BC6D07D7E21A}" type="parTrans" cxnId="{E1DEBB45-469A-4BBF-8EF2-D7D9AE5A9EF6}">
      <dgm:prSet/>
      <dgm:spPr/>
      <dgm:t>
        <a:bodyPr/>
        <a:lstStyle/>
        <a:p>
          <a:endParaRPr lang="es-EC"/>
        </a:p>
      </dgm:t>
    </dgm:pt>
    <dgm:pt modelId="{666FBAE6-834B-495D-8300-9AAB2D64D7A3}" type="sibTrans" cxnId="{E1DEBB45-469A-4BBF-8EF2-D7D9AE5A9EF6}">
      <dgm:prSet/>
      <dgm:spPr/>
      <dgm:t>
        <a:bodyPr/>
        <a:lstStyle/>
        <a:p>
          <a:endParaRPr lang="es-EC"/>
        </a:p>
      </dgm:t>
    </dgm:pt>
    <dgm:pt modelId="{91173C81-6B30-419A-AB07-AA01DF970330}">
      <dgm:prSet phldrT="[Texto]" custT="1"/>
      <dgm:spPr/>
      <dgm:t>
        <a:bodyPr/>
        <a:lstStyle/>
        <a:p>
          <a:r>
            <a:rPr lang="es-EC" sz="1600" dirty="0" smtClean="0"/>
            <a:t>34 Pymes</a:t>
          </a:r>
          <a:endParaRPr lang="es-EC" sz="1600" dirty="0"/>
        </a:p>
      </dgm:t>
    </dgm:pt>
    <dgm:pt modelId="{B519C2B1-7AAB-4D22-BF41-04568E03A141}" type="parTrans" cxnId="{89644B75-9959-44E9-A920-8D329BE1968F}">
      <dgm:prSet/>
      <dgm:spPr/>
      <dgm:t>
        <a:bodyPr/>
        <a:lstStyle/>
        <a:p>
          <a:endParaRPr lang="es-EC"/>
        </a:p>
      </dgm:t>
    </dgm:pt>
    <dgm:pt modelId="{8E77DFC1-4B29-4C40-893E-C7AB0CE1A06C}" type="sibTrans" cxnId="{89644B75-9959-44E9-A920-8D329BE1968F}">
      <dgm:prSet/>
      <dgm:spPr/>
      <dgm:t>
        <a:bodyPr/>
        <a:lstStyle/>
        <a:p>
          <a:endParaRPr lang="es-EC"/>
        </a:p>
      </dgm:t>
    </dgm:pt>
    <dgm:pt modelId="{30C63A80-23B3-4C4A-8223-5DA84305BCE8}" type="pres">
      <dgm:prSet presAssocID="{B9DBD476-8FFC-4270-9B96-6B1416F2AF26}" presName="rootnode" presStyleCnt="0">
        <dgm:presLayoutVars>
          <dgm:chMax/>
          <dgm:chPref/>
          <dgm:dir/>
          <dgm:animLvl val="lvl"/>
        </dgm:presLayoutVars>
      </dgm:prSet>
      <dgm:spPr/>
      <dgm:t>
        <a:bodyPr/>
        <a:lstStyle/>
        <a:p>
          <a:endParaRPr lang="es-EC"/>
        </a:p>
      </dgm:t>
    </dgm:pt>
    <dgm:pt modelId="{9D067730-3119-4D5C-BBDD-3BA26764D503}" type="pres">
      <dgm:prSet presAssocID="{B471413F-07B9-40BE-80FF-88AA22ADFC9D}" presName="composite" presStyleCnt="0"/>
      <dgm:spPr/>
      <dgm:t>
        <a:bodyPr/>
        <a:lstStyle/>
        <a:p>
          <a:endParaRPr lang="es-EC"/>
        </a:p>
      </dgm:t>
    </dgm:pt>
    <dgm:pt modelId="{34A69D2D-F7FA-4E73-A600-8529A8F84794}" type="pres">
      <dgm:prSet presAssocID="{B471413F-07B9-40BE-80FF-88AA22ADFC9D}" presName="bentUpArrow1" presStyleLbl="alignImgPlace1" presStyleIdx="0" presStyleCnt="1"/>
      <dgm:spPr/>
      <dgm:t>
        <a:bodyPr/>
        <a:lstStyle/>
        <a:p>
          <a:endParaRPr lang="es-EC"/>
        </a:p>
      </dgm:t>
    </dgm:pt>
    <dgm:pt modelId="{A1C92135-FF83-467F-8B2C-3ED79D4BFD0F}" type="pres">
      <dgm:prSet presAssocID="{B471413F-07B9-40BE-80FF-88AA22ADFC9D}" presName="ParentText" presStyleLbl="node1" presStyleIdx="0" presStyleCnt="2">
        <dgm:presLayoutVars>
          <dgm:chMax val="1"/>
          <dgm:chPref val="1"/>
          <dgm:bulletEnabled val="1"/>
        </dgm:presLayoutVars>
      </dgm:prSet>
      <dgm:spPr/>
      <dgm:t>
        <a:bodyPr/>
        <a:lstStyle/>
        <a:p>
          <a:endParaRPr lang="es-EC"/>
        </a:p>
      </dgm:t>
    </dgm:pt>
    <dgm:pt modelId="{EA438FF9-12C9-4ED4-85EF-56E30A027136}" type="pres">
      <dgm:prSet presAssocID="{B471413F-07B9-40BE-80FF-88AA22ADFC9D}" presName="ChildText" presStyleLbl="revTx" presStyleIdx="0" presStyleCnt="2" custScaleX="224492" custLinFactNeighborX="57147" custLinFactNeighborY="3974">
        <dgm:presLayoutVars>
          <dgm:chMax val="0"/>
          <dgm:chPref val="0"/>
          <dgm:bulletEnabled val="1"/>
        </dgm:presLayoutVars>
      </dgm:prSet>
      <dgm:spPr/>
      <dgm:t>
        <a:bodyPr/>
        <a:lstStyle/>
        <a:p>
          <a:endParaRPr lang="es-EC"/>
        </a:p>
      </dgm:t>
    </dgm:pt>
    <dgm:pt modelId="{20D5620D-1E08-41E4-832B-0571B2C1DC95}" type="pres">
      <dgm:prSet presAssocID="{96263CAF-B46B-43E2-98FB-FFDAAB344AF0}" presName="sibTrans" presStyleCnt="0"/>
      <dgm:spPr/>
      <dgm:t>
        <a:bodyPr/>
        <a:lstStyle/>
        <a:p>
          <a:endParaRPr lang="es-EC"/>
        </a:p>
      </dgm:t>
    </dgm:pt>
    <dgm:pt modelId="{3C478EA1-FF38-45CD-B53D-A1B6423BA61A}" type="pres">
      <dgm:prSet presAssocID="{F1D3A5E4-5574-4AA4-BD0E-E8A05786A388}" presName="composite" presStyleCnt="0"/>
      <dgm:spPr/>
      <dgm:t>
        <a:bodyPr/>
        <a:lstStyle/>
        <a:p>
          <a:endParaRPr lang="es-EC"/>
        </a:p>
      </dgm:t>
    </dgm:pt>
    <dgm:pt modelId="{67994DA7-F1C3-4561-9880-43BEE30FB4A2}" type="pres">
      <dgm:prSet presAssocID="{F1D3A5E4-5574-4AA4-BD0E-E8A05786A388}" presName="ParentText" presStyleLbl="node1" presStyleIdx="1" presStyleCnt="2">
        <dgm:presLayoutVars>
          <dgm:chMax val="1"/>
          <dgm:chPref val="1"/>
          <dgm:bulletEnabled val="1"/>
        </dgm:presLayoutVars>
      </dgm:prSet>
      <dgm:spPr/>
      <dgm:t>
        <a:bodyPr/>
        <a:lstStyle/>
        <a:p>
          <a:endParaRPr lang="es-EC"/>
        </a:p>
      </dgm:t>
    </dgm:pt>
    <dgm:pt modelId="{078A51F3-C1BA-4F60-8549-C24F7C1FECF4}" type="pres">
      <dgm:prSet presAssocID="{F1D3A5E4-5574-4AA4-BD0E-E8A05786A388}" presName="FinalChildText" presStyleLbl="revTx" presStyleIdx="1" presStyleCnt="2">
        <dgm:presLayoutVars>
          <dgm:chMax val="0"/>
          <dgm:chPref val="0"/>
          <dgm:bulletEnabled val="1"/>
        </dgm:presLayoutVars>
      </dgm:prSet>
      <dgm:spPr/>
      <dgm:t>
        <a:bodyPr/>
        <a:lstStyle/>
        <a:p>
          <a:endParaRPr lang="es-EC"/>
        </a:p>
      </dgm:t>
    </dgm:pt>
  </dgm:ptLst>
  <dgm:cxnLst>
    <dgm:cxn modelId="{645F21BA-D702-4CA7-B8BA-C3C592F9729D}" type="presOf" srcId="{F1D3A5E4-5574-4AA4-BD0E-E8A05786A388}" destId="{67994DA7-F1C3-4561-9880-43BEE30FB4A2}" srcOrd="0" destOrd="0" presId="urn:microsoft.com/office/officeart/2005/8/layout/StepDownProcess"/>
    <dgm:cxn modelId="{89644B75-9959-44E9-A920-8D329BE1968F}" srcId="{B471413F-07B9-40BE-80FF-88AA22ADFC9D}" destId="{91173C81-6B30-419A-AB07-AA01DF970330}" srcOrd="1" destOrd="0" parTransId="{B519C2B1-7AAB-4D22-BF41-04568E03A141}" sibTransId="{8E77DFC1-4B29-4C40-893E-C7AB0CE1A06C}"/>
    <dgm:cxn modelId="{B414FD95-36A3-4455-9633-D71ACED412EA}" srcId="{B471413F-07B9-40BE-80FF-88AA22ADFC9D}" destId="{13162BDC-88DA-452B-AF28-7430022C36C8}" srcOrd="0" destOrd="0" parTransId="{EF9F8539-1A73-460F-BE70-6B4F4C4ED77E}" sibTransId="{49C166D7-64E4-4CC5-9B5A-B415159A4659}"/>
    <dgm:cxn modelId="{D45667EA-8045-4FAA-BC3F-0CC0B9623FA3}" type="presOf" srcId="{B471413F-07B9-40BE-80FF-88AA22ADFC9D}" destId="{A1C92135-FF83-467F-8B2C-3ED79D4BFD0F}" srcOrd="0" destOrd="0" presId="urn:microsoft.com/office/officeart/2005/8/layout/StepDownProcess"/>
    <dgm:cxn modelId="{514414AD-3DF1-47DF-AAB5-58BD8AADA47D}" srcId="{B9DBD476-8FFC-4270-9B96-6B1416F2AF26}" destId="{B471413F-07B9-40BE-80FF-88AA22ADFC9D}" srcOrd="0" destOrd="0" parTransId="{920BA01F-5B4D-4DE5-B215-D2A006C2413B}" sibTransId="{96263CAF-B46B-43E2-98FB-FFDAAB344AF0}"/>
    <dgm:cxn modelId="{3D5AE4D4-54EC-47CB-A699-6CE0182F39E3}" type="presOf" srcId="{91173C81-6B30-419A-AB07-AA01DF970330}" destId="{EA438FF9-12C9-4ED4-85EF-56E30A027136}" srcOrd="0" destOrd="1" presId="urn:microsoft.com/office/officeart/2005/8/layout/StepDownProcess"/>
    <dgm:cxn modelId="{864760DE-27E0-4172-8D93-0ED75516B136}" type="presOf" srcId="{C6043C51-FF87-40BF-B96E-311539BC5AEE}" destId="{078A51F3-C1BA-4F60-8549-C24F7C1FECF4}" srcOrd="0" destOrd="0" presId="urn:microsoft.com/office/officeart/2005/8/layout/StepDownProcess"/>
    <dgm:cxn modelId="{BBED1966-82F8-4215-846E-0C8CF44A3184}" type="presOf" srcId="{B9DBD476-8FFC-4270-9B96-6B1416F2AF26}" destId="{30C63A80-23B3-4C4A-8223-5DA84305BCE8}" srcOrd="0" destOrd="0" presId="urn:microsoft.com/office/officeart/2005/8/layout/StepDownProcess"/>
    <dgm:cxn modelId="{6640EECA-D5AC-420C-81D1-0552EB21BD8F}" srcId="{B9DBD476-8FFC-4270-9B96-6B1416F2AF26}" destId="{F1D3A5E4-5574-4AA4-BD0E-E8A05786A388}" srcOrd="1" destOrd="0" parTransId="{68CBFACB-78DF-4648-BF2E-D34399E5A56C}" sibTransId="{7FE2C443-2A7A-4041-996D-6EBC0FD82176}"/>
    <dgm:cxn modelId="{9CBDE1ED-58EA-4D70-AA22-C4E5D24672A4}" type="presOf" srcId="{13162BDC-88DA-452B-AF28-7430022C36C8}" destId="{EA438FF9-12C9-4ED4-85EF-56E30A027136}" srcOrd="0" destOrd="0" presId="urn:microsoft.com/office/officeart/2005/8/layout/StepDownProcess"/>
    <dgm:cxn modelId="{E1DEBB45-469A-4BBF-8EF2-D7D9AE5A9EF6}" srcId="{F1D3A5E4-5574-4AA4-BD0E-E8A05786A388}" destId="{C6043C51-FF87-40BF-B96E-311539BC5AEE}" srcOrd="0" destOrd="0" parTransId="{AFDE7D2E-17FF-4C6B-94BC-BC6D07D7E21A}" sibTransId="{666FBAE6-834B-495D-8300-9AAB2D64D7A3}"/>
    <dgm:cxn modelId="{2AFB8A19-0222-4D7E-AC50-5333D7960C9C}" type="presParOf" srcId="{30C63A80-23B3-4C4A-8223-5DA84305BCE8}" destId="{9D067730-3119-4D5C-BBDD-3BA26764D503}" srcOrd="0" destOrd="0" presId="urn:microsoft.com/office/officeart/2005/8/layout/StepDownProcess"/>
    <dgm:cxn modelId="{92C663D8-CA3F-4645-9589-B1C964CBA7B2}" type="presParOf" srcId="{9D067730-3119-4D5C-BBDD-3BA26764D503}" destId="{34A69D2D-F7FA-4E73-A600-8529A8F84794}" srcOrd="0" destOrd="0" presId="urn:microsoft.com/office/officeart/2005/8/layout/StepDownProcess"/>
    <dgm:cxn modelId="{668FDC95-D614-4257-A2E2-4F094099B031}" type="presParOf" srcId="{9D067730-3119-4D5C-BBDD-3BA26764D503}" destId="{A1C92135-FF83-467F-8B2C-3ED79D4BFD0F}" srcOrd="1" destOrd="0" presId="urn:microsoft.com/office/officeart/2005/8/layout/StepDownProcess"/>
    <dgm:cxn modelId="{F4DE6B68-9D86-4EFF-9509-F0D84B89CD28}" type="presParOf" srcId="{9D067730-3119-4D5C-BBDD-3BA26764D503}" destId="{EA438FF9-12C9-4ED4-85EF-56E30A027136}" srcOrd="2" destOrd="0" presId="urn:microsoft.com/office/officeart/2005/8/layout/StepDownProcess"/>
    <dgm:cxn modelId="{6766046D-CBFA-4E87-826B-AB1B06EF1BF8}" type="presParOf" srcId="{30C63A80-23B3-4C4A-8223-5DA84305BCE8}" destId="{20D5620D-1E08-41E4-832B-0571B2C1DC95}" srcOrd="1" destOrd="0" presId="urn:microsoft.com/office/officeart/2005/8/layout/StepDownProcess"/>
    <dgm:cxn modelId="{8619774E-6D75-486B-BAD7-739A5D57C08E}" type="presParOf" srcId="{30C63A80-23B3-4C4A-8223-5DA84305BCE8}" destId="{3C478EA1-FF38-45CD-B53D-A1B6423BA61A}" srcOrd="2" destOrd="0" presId="urn:microsoft.com/office/officeart/2005/8/layout/StepDownProcess"/>
    <dgm:cxn modelId="{D1583F21-B9B9-4773-8E30-11E62ACFBC86}" type="presParOf" srcId="{3C478EA1-FF38-45CD-B53D-A1B6423BA61A}" destId="{67994DA7-F1C3-4561-9880-43BEE30FB4A2}" srcOrd="0" destOrd="0" presId="urn:microsoft.com/office/officeart/2005/8/layout/StepDownProcess"/>
    <dgm:cxn modelId="{5CEF30BC-FC45-4591-A2B1-0BB8314E5909}" type="presParOf" srcId="{3C478EA1-FF38-45CD-B53D-A1B6423BA61A}" destId="{078A51F3-C1BA-4F60-8549-C24F7C1FECF4}"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CDAF28-69B3-4979-BF2A-3A9B007B07BD}" type="doc">
      <dgm:prSet loTypeId="urn:microsoft.com/office/officeart/2008/layout/PictureAccentList" loCatId="list" qsTypeId="urn:microsoft.com/office/officeart/2005/8/quickstyle/simple1" qsCatId="simple" csTypeId="urn:microsoft.com/office/officeart/2005/8/colors/colorful1" csCatId="colorful" phldr="1"/>
      <dgm:spPr/>
      <dgm:t>
        <a:bodyPr/>
        <a:lstStyle/>
        <a:p>
          <a:endParaRPr lang="es-EC"/>
        </a:p>
      </dgm:t>
    </dgm:pt>
    <dgm:pt modelId="{43F376EC-0C03-4EBF-9820-FF322E14EA4A}">
      <dgm:prSet phldrT="[Texto]"/>
      <dgm:spPr/>
      <dgm:t>
        <a:bodyPr/>
        <a:lstStyle/>
        <a:p>
          <a:r>
            <a:rPr lang="es-EC" dirty="0" smtClean="0"/>
            <a:t>INCREMENTO DE ILIQUIDEZ</a:t>
          </a:r>
          <a:endParaRPr lang="es-EC" dirty="0"/>
        </a:p>
      </dgm:t>
    </dgm:pt>
    <dgm:pt modelId="{793FAAF5-06C9-4570-B692-E4410794A6F8}" type="parTrans" cxnId="{DD3B7D3B-8619-4870-9701-F9FE8839D2E8}">
      <dgm:prSet/>
      <dgm:spPr/>
      <dgm:t>
        <a:bodyPr/>
        <a:lstStyle/>
        <a:p>
          <a:endParaRPr lang="es-EC"/>
        </a:p>
      </dgm:t>
    </dgm:pt>
    <dgm:pt modelId="{D965F28E-0601-4416-ACF9-3FBF2C0EC644}" type="sibTrans" cxnId="{DD3B7D3B-8619-4870-9701-F9FE8839D2E8}">
      <dgm:prSet/>
      <dgm:spPr/>
      <dgm:t>
        <a:bodyPr/>
        <a:lstStyle/>
        <a:p>
          <a:endParaRPr lang="es-EC"/>
        </a:p>
      </dgm:t>
    </dgm:pt>
    <dgm:pt modelId="{E974CC58-074C-4A82-955E-50A9D46EA0F7}">
      <dgm:prSet phldrT="[Texto]"/>
      <dgm:spPr/>
      <dgm:t>
        <a:bodyPr/>
        <a:lstStyle/>
        <a:p>
          <a:r>
            <a:rPr lang="es-EC" dirty="0" smtClean="0"/>
            <a:t>Limitación en el acceso a recursos financieros</a:t>
          </a:r>
          <a:endParaRPr lang="es-EC" dirty="0"/>
        </a:p>
      </dgm:t>
    </dgm:pt>
    <dgm:pt modelId="{F84011D3-B88B-475C-8549-8EA107107930}" type="parTrans" cxnId="{5C6686C6-63C3-4A0C-B2EC-73530053ABE2}">
      <dgm:prSet/>
      <dgm:spPr/>
      <dgm:t>
        <a:bodyPr/>
        <a:lstStyle/>
        <a:p>
          <a:endParaRPr lang="es-EC"/>
        </a:p>
      </dgm:t>
    </dgm:pt>
    <dgm:pt modelId="{C71AFF7F-E7CD-4FBF-A33B-AA2EC9007435}" type="sibTrans" cxnId="{5C6686C6-63C3-4A0C-B2EC-73530053ABE2}">
      <dgm:prSet/>
      <dgm:spPr/>
      <dgm:t>
        <a:bodyPr/>
        <a:lstStyle/>
        <a:p>
          <a:endParaRPr lang="es-EC"/>
        </a:p>
      </dgm:t>
    </dgm:pt>
    <dgm:pt modelId="{03D97358-619E-43D7-9B5A-CE89AE99538A}">
      <dgm:prSet phldrT="[Texto]"/>
      <dgm:spPr/>
      <dgm:t>
        <a:bodyPr/>
        <a:lstStyle/>
        <a:p>
          <a:r>
            <a:rPr lang="es-EC" dirty="0" smtClean="0"/>
            <a:t>Competencia </a:t>
          </a:r>
          <a:endParaRPr lang="es-EC" dirty="0"/>
        </a:p>
      </dgm:t>
    </dgm:pt>
    <dgm:pt modelId="{BCBACFCC-7B2C-41B7-867F-71BD958BE891}" type="parTrans" cxnId="{02A013C8-5CBA-451C-A6E6-D3D16AE2D61B}">
      <dgm:prSet/>
      <dgm:spPr/>
      <dgm:t>
        <a:bodyPr/>
        <a:lstStyle/>
        <a:p>
          <a:endParaRPr lang="es-EC"/>
        </a:p>
      </dgm:t>
    </dgm:pt>
    <dgm:pt modelId="{233EE5C5-BED4-488D-85C5-49A9B829CCA4}" type="sibTrans" cxnId="{02A013C8-5CBA-451C-A6E6-D3D16AE2D61B}">
      <dgm:prSet/>
      <dgm:spPr/>
      <dgm:t>
        <a:bodyPr/>
        <a:lstStyle/>
        <a:p>
          <a:endParaRPr lang="es-EC"/>
        </a:p>
      </dgm:t>
    </dgm:pt>
    <dgm:pt modelId="{5FB215EB-4DED-4B01-9C19-3BB3D7E85B4E}">
      <dgm:prSet phldrT="[Texto]"/>
      <dgm:spPr/>
      <dgm:t>
        <a:bodyPr/>
        <a:lstStyle/>
        <a:p>
          <a:r>
            <a:rPr lang="es-EC" dirty="0" smtClean="0"/>
            <a:t>Deficiente estructura financiera </a:t>
          </a:r>
          <a:endParaRPr lang="es-EC" dirty="0"/>
        </a:p>
      </dgm:t>
    </dgm:pt>
    <dgm:pt modelId="{60D338EE-D855-48DC-9F55-457472847938}" type="parTrans" cxnId="{363FE7F5-F522-4C7D-8C2F-713D45E077A5}">
      <dgm:prSet/>
      <dgm:spPr/>
      <dgm:t>
        <a:bodyPr/>
        <a:lstStyle/>
        <a:p>
          <a:endParaRPr lang="es-EC"/>
        </a:p>
      </dgm:t>
    </dgm:pt>
    <dgm:pt modelId="{F9AD184D-0448-416B-9542-686A323F5465}" type="sibTrans" cxnId="{363FE7F5-F522-4C7D-8C2F-713D45E077A5}">
      <dgm:prSet/>
      <dgm:spPr/>
      <dgm:t>
        <a:bodyPr/>
        <a:lstStyle/>
        <a:p>
          <a:endParaRPr lang="es-EC"/>
        </a:p>
      </dgm:t>
    </dgm:pt>
    <dgm:pt modelId="{AFB021FC-13A4-4D52-AE6E-4E01031A2506}" type="pres">
      <dgm:prSet presAssocID="{A2CDAF28-69B3-4979-BF2A-3A9B007B07BD}" presName="layout" presStyleCnt="0">
        <dgm:presLayoutVars>
          <dgm:chMax/>
          <dgm:chPref/>
          <dgm:dir/>
          <dgm:animOne val="branch"/>
          <dgm:animLvl val="lvl"/>
          <dgm:resizeHandles/>
        </dgm:presLayoutVars>
      </dgm:prSet>
      <dgm:spPr/>
      <dgm:t>
        <a:bodyPr/>
        <a:lstStyle/>
        <a:p>
          <a:endParaRPr lang="es-EC"/>
        </a:p>
      </dgm:t>
    </dgm:pt>
    <dgm:pt modelId="{9F6A4B80-B6A5-46E7-8C4E-870DD386FCCE}" type="pres">
      <dgm:prSet presAssocID="{43F376EC-0C03-4EBF-9820-FF322E14EA4A}" presName="root" presStyleCnt="0">
        <dgm:presLayoutVars>
          <dgm:chMax/>
          <dgm:chPref val="4"/>
        </dgm:presLayoutVars>
      </dgm:prSet>
      <dgm:spPr/>
      <dgm:t>
        <a:bodyPr/>
        <a:lstStyle/>
        <a:p>
          <a:endParaRPr lang="es-EC"/>
        </a:p>
      </dgm:t>
    </dgm:pt>
    <dgm:pt modelId="{F1859FCA-3033-497C-B634-DA632B00E5AF}" type="pres">
      <dgm:prSet presAssocID="{43F376EC-0C03-4EBF-9820-FF322E14EA4A}" presName="rootComposite" presStyleCnt="0">
        <dgm:presLayoutVars/>
      </dgm:prSet>
      <dgm:spPr/>
      <dgm:t>
        <a:bodyPr/>
        <a:lstStyle/>
        <a:p>
          <a:endParaRPr lang="es-EC"/>
        </a:p>
      </dgm:t>
    </dgm:pt>
    <dgm:pt modelId="{D057975B-029A-4F66-8796-724B80CD2BE3}" type="pres">
      <dgm:prSet presAssocID="{43F376EC-0C03-4EBF-9820-FF322E14EA4A}" presName="rootText" presStyleLbl="node0" presStyleIdx="0" presStyleCnt="1">
        <dgm:presLayoutVars>
          <dgm:chMax/>
          <dgm:chPref val="4"/>
        </dgm:presLayoutVars>
      </dgm:prSet>
      <dgm:spPr/>
      <dgm:t>
        <a:bodyPr/>
        <a:lstStyle/>
        <a:p>
          <a:endParaRPr lang="es-EC"/>
        </a:p>
      </dgm:t>
    </dgm:pt>
    <dgm:pt modelId="{0647FC2A-88A8-4E10-A3E6-BF77BC839C56}" type="pres">
      <dgm:prSet presAssocID="{43F376EC-0C03-4EBF-9820-FF322E14EA4A}" presName="childShape" presStyleCnt="0">
        <dgm:presLayoutVars>
          <dgm:chMax val="0"/>
          <dgm:chPref val="0"/>
        </dgm:presLayoutVars>
      </dgm:prSet>
      <dgm:spPr/>
      <dgm:t>
        <a:bodyPr/>
        <a:lstStyle/>
        <a:p>
          <a:endParaRPr lang="es-EC"/>
        </a:p>
      </dgm:t>
    </dgm:pt>
    <dgm:pt modelId="{FA7A842D-2B20-425C-B5F1-2D38CE66E631}" type="pres">
      <dgm:prSet presAssocID="{E974CC58-074C-4A82-955E-50A9D46EA0F7}" presName="childComposite" presStyleCnt="0">
        <dgm:presLayoutVars>
          <dgm:chMax val="0"/>
          <dgm:chPref val="0"/>
        </dgm:presLayoutVars>
      </dgm:prSet>
      <dgm:spPr/>
      <dgm:t>
        <a:bodyPr/>
        <a:lstStyle/>
        <a:p>
          <a:endParaRPr lang="es-EC"/>
        </a:p>
      </dgm:t>
    </dgm:pt>
    <dgm:pt modelId="{C3BCDA5C-991C-4866-89A0-C1E8E4BD5816}" type="pres">
      <dgm:prSet presAssocID="{E974CC58-074C-4A82-955E-50A9D46EA0F7}" presName="Image" presStyleLbl="node1" presStyleIdx="0" presStyleCnt="3"/>
      <dgm:spPr>
        <a:blipFill rotWithShape="1">
          <a:blip xmlns:r="http://schemas.openxmlformats.org/officeDocument/2006/relationships" r:embed="rId1"/>
          <a:stretch>
            <a:fillRect/>
          </a:stretch>
        </a:blipFill>
      </dgm:spPr>
      <dgm:t>
        <a:bodyPr/>
        <a:lstStyle/>
        <a:p>
          <a:endParaRPr lang="es-EC"/>
        </a:p>
      </dgm:t>
    </dgm:pt>
    <dgm:pt modelId="{11354D1E-40E7-44EE-8E9B-F2E314C83516}" type="pres">
      <dgm:prSet presAssocID="{E974CC58-074C-4A82-955E-50A9D46EA0F7}" presName="childText" presStyleLbl="lnNode1" presStyleIdx="0" presStyleCnt="3">
        <dgm:presLayoutVars>
          <dgm:chMax val="0"/>
          <dgm:chPref val="0"/>
          <dgm:bulletEnabled val="1"/>
        </dgm:presLayoutVars>
      </dgm:prSet>
      <dgm:spPr/>
      <dgm:t>
        <a:bodyPr/>
        <a:lstStyle/>
        <a:p>
          <a:endParaRPr lang="es-EC"/>
        </a:p>
      </dgm:t>
    </dgm:pt>
    <dgm:pt modelId="{F1C9B3D4-4018-4F26-AB68-E50E73233287}" type="pres">
      <dgm:prSet presAssocID="{03D97358-619E-43D7-9B5A-CE89AE99538A}" presName="childComposite" presStyleCnt="0">
        <dgm:presLayoutVars>
          <dgm:chMax val="0"/>
          <dgm:chPref val="0"/>
        </dgm:presLayoutVars>
      </dgm:prSet>
      <dgm:spPr/>
      <dgm:t>
        <a:bodyPr/>
        <a:lstStyle/>
        <a:p>
          <a:endParaRPr lang="es-EC"/>
        </a:p>
      </dgm:t>
    </dgm:pt>
    <dgm:pt modelId="{623B3520-374C-4AB2-AEA4-EF77E549E557}" type="pres">
      <dgm:prSet presAssocID="{03D97358-619E-43D7-9B5A-CE89AE99538A}" presName="Image" presStyleLbl="node1" presStyleIdx="1" presStyleCnt="3"/>
      <dgm:spPr>
        <a:blipFill rotWithShape="1">
          <a:blip xmlns:r="http://schemas.openxmlformats.org/officeDocument/2006/relationships" r:embed="rId2"/>
          <a:stretch>
            <a:fillRect/>
          </a:stretch>
        </a:blipFill>
      </dgm:spPr>
      <dgm:t>
        <a:bodyPr/>
        <a:lstStyle/>
        <a:p>
          <a:endParaRPr lang="es-EC"/>
        </a:p>
      </dgm:t>
    </dgm:pt>
    <dgm:pt modelId="{EF43A6C4-9437-4CFB-83E4-F1F814D46662}" type="pres">
      <dgm:prSet presAssocID="{03D97358-619E-43D7-9B5A-CE89AE99538A}" presName="childText" presStyleLbl="lnNode1" presStyleIdx="1" presStyleCnt="3">
        <dgm:presLayoutVars>
          <dgm:chMax val="0"/>
          <dgm:chPref val="0"/>
          <dgm:bulletEnabled val="1"/>
        </dgm:presLayoutVars>
      </dgm:prSet>
      <dgm:spPr/>
      <dgm:t>
        <a:bodyPr/>
        <a:lstStyle/>
        <a:p>
          <a:endParaRPr lang="es-EC"/>
        </a:p>
      </dgm:t>
    </dgm:pt>
    <dgm:pt modelId="{39D3EC23-DFCD-44EF-8754-9748F3706F70}" type="pres">
      <dgm:prSet presAssocID="{5FB215EB-4DED-4B01-9C19-3BB3D7E85B4E}" presName="childComposite" presStyleCnt="0">
        <dgm:presLayoutVars>
          <dgm:chMax val="0"/>
          <dgm:chPref val="0"/>
        </dgm:presLayoutVars>
      </dgm:prSet>
      <dgm:spPr/>
      <dgm:t>
        <a:bodyPr/>
        <a:lstStyle/>
        <a:p>
          <a:endParaRPr lang="es-EC"/>
        </a:p>
      </dgm:t>
    </dgm:pt>
    <dgm:pt modelId="{548B7B75-8AC9-4C86-9725-626B14C97CFA}" type="pres">
      <dgm:prSet presAssocID="{5FB215EB-4DED-4B01-9C19-3BB3D7E85B4E}" presName="Image" presStyleLbl="node1" presStyleIdx="2" presStyleCnt="3"/>
      <dgm:spPr>
        <a:blipFill rotWithShape="1">
          <a:blip xmlns:r="http://schemas.openxmlformats.org/officeDocument/2006/relationships" r:embed="rId3"/>
          <a:stretch>
            <a:fillRect/>
          </a:stretch>
        </a:blipFill>
      </dgm:spPr>
      <dgm:t>
        <a:bodyPr/>
        <a:lstStyle/>
        <a:p>
          <a:endParaRPr lang="es-EC"/>
        </a:p>
      </dgm:t>
    </dgm:pt>
    <dgm:pt modelId="{773638D1-C155-4DE3-B24D-0D23748436FA}" type="pres">
      <dgm:prSet presAssocID="{5FB215EB-4DED-4B01-9C19-3BB3D7E85B4E}" presName="childText" presStyleLbl="lnNode1" presStyleIdx="2" presStyleCnt="3">
        <dgm:presLayoutVars>
          <dgm:chMax val="0"/>
          <dgm:chPref val="0"/>
          <dgm:bulletEnabled val="1"/>
        </dgm:presLayoutVars>
      </dgm:prSet>
      <dgm:spPr/>
      <dgm:t>
        <a:bodyPr/>
        <a:lstStyle/>
        <a:p>
          <a:endParaRPr lang="es-EC"/>
        </a:p>
      </dgm:t>
    </dgm:pt>
  </dgm:ptLst>
  <dgm:cxnLst>
    <dgm:cxn modelId="{A19DCD29-1B3A-419B-8B15-EB0572B8E40B}" type="presOf" srcId="{03D97358-619E-43D7-9B5A-CE89AE99538A}" destId="{EF43A6C4-9437-4CFB-83E4-F1F814D46662}" srcOrd="0" destOrd="0" presId="urn:microsoft.com/office/officeart/2008/layout/PictureAccentList"/>
    <dgm:cxn modelId="{BB67F853-7226-48DC-9420-96757170DE05}" type="presOf" srcId="{43F376EC-0C03-4EBF-9820-FF322E14EA4A}" destId="{D057975B-029A-4F66-8796-724B80CD2BE3}" srcOrd="0" destOrd="0" presId="urn:microsoft.com/office/officeart/2008/layout/PictureAccentList"/>
    <dgm:cxn modelId="{02A013C8-5CBA-451C-A6E6-D3D16AE2D61B}" srcId="{43F376EC-0C03-4EBF-9820-FF322E14EA4A}" destId="{03D97358-619E-43D7-9B5A-CE89AE99538A}" srcOrd="1" destOrd="0" parTransId="{BCBACFCC-7B2C-41B7-867F-71BD958BE891}" sibTransId="{233EE5C5-BED4-488D-85C5-49A9B829CCA4}"/>
    <dgm:cxn modelId="{C19C21E1-5560-4C5A-B17A-907821690C22}" type="presOf" srcId="{A2CDAF28-69B3-4979-BF2A-3A9B007B07BD}" destId="{AFB021FC-13A4-4D52-AE6E-4E01031A2506}" srcOrd="0" destOrd="0" presId="urn:microsoft.com/office/officeart/2008/layout/PictureAccentList"/>
    <dgm:cxn modelId="{9C67F259-9DE0-489B-BB5A-20F0DB70B4D3}" type="presOf" srcId="{E974CC58-074C-4A82-955E-50A9D46EA0F7}" destId="{11354D1E-40E7-44EE-8E9B-F2E314C83516}" srcOrd="0" destOrd="0" presId="urn:microsoft.com/office/officeart/2008/layout/PictureAccentList"/>
    <dgm:cxn modelId="{5C6686C6-63C3-4A0C-B2EC-73530053ABE2}" srcId="{43F376EC-0C03-4EBF-9820-FF322E14EA4A}" destId="{E974CC58-074C-4A82-955E-50A9D46EA0F7}" srcOrd="0" destOrd="0" parTransId="{F84011D3-B88B-475C-8549-8EA107107930}" sibTransId="{C71AFF7F-E7CD-4FBF-A33B-AA2EC9007435}"/>
    <dgm:cxn modelId="{363FE7F5-F522-4C7D-8C2F-713D45E077A5}" srcId="{43F376EC-0C03-4EBF-9820-FF322E14EA4A}" destId="{5FB215EB-4DED-4B01-9C19-3BB3D7E85B4E}" srcOrd="2" destOrd="0" parTransId="{60D338EE-D855-48DC-9F55-457472847938}" sibTransId="{F9AD184D-0448-416B-9542-686A323F5465}"/>
    <dgm:cxn modelId="{FBBE6FDB-B2F0-4BB6-B2DC-1670712B8049}" type="presOf" srcId="{5FB215EB-4DED-4B01-9C19-3BB3D7E85B4E}" destId="{773638D1-C155-4DE3-B24D-0D23748436FA}" srcOrd="0" destOrd="0" presId="urn:microsoft.com/office/officeart/2008/layout/PictureAccentList"/>
    <dgm:cxn modelId="{DD3B7D3B-8619-4870-9701-F9FE8839D2E8}" srcId="{A2CDAF28-69B3-4979-BF2A-3A9B007B07BD}" destId="{43F376EC-0C03-4EBF-9820-FF322E14EA4A}" srcOrd="0" destOrd="0" parTransId="{793FAAF5-06C9-4570-B692-E4410794A6F8}" sibTransId="{D965F28E-0601-4416-ACF9-3FBF2C0EC644}"/>
    <dgm:cxn modelId="{0E425273-7E7C-4E88-B315-06D4820A8E54}" type="presParOf" srcId="{AFB021FC-13A4-4D52-AE6E-4E01031A2506}" destId="{9F6A4B80-B6A5-46E7-8C4E-870DD386FCCE}" srcOrd="0" destOrd="0" presId="urn:microsoft.com/office/officeart/2008/layout/PictureAccentList"/>
    <dgm:cxn modelId="{FA98E84C-AE64-459A-BDBD-6D36A86DFDF1}" type="presParOf" srcId="{9F6A4B80-B6A5-46E7-8C4E-870DD386FCCE}" destId="{F1859FCA-3033-497C-B634-DA632B00E5AF}" srcOrd="0" destOrd="0" presId="urn:microsoft.com/office/officeart/2008/layout/PictureAccentList"/>
    <dgm:cxn modelId="{AC87A744-70E8-40CB-A0C1-EEB15CD2536F}" type="presParOf" srcId="{F1859FCA-3033-497C-B634-DA632B00E5AF}" destId="{D057975B-029A-4F66-8796-724B80CD2BE3}" srcOrd="0" destOrd="0" presId="urn:microsoft.com/office/officeart/2008/layout/PictureAccentList"/>
    <dgm:cxn modelId="{E3D53F73-BD17-45CC-8542-EBA7D3341913}" type="presParOf" srcId="{9F6A4B80-B6A5-46E7-8C4E-870DD386FCCE}" destId="{0647FC2A-88A8-4E10-A3E6-BF77BC839C56}" srcOrd="1" destOrd="0" presId="urn:microsoft.com/office/officeart/2008/layout/PictureAccentList"/>
    <dgm:cxn modelId="{B838EE4C-9B59-409F-9F09-4B635B907492}" type="presParOf" srcId="{0647FC2A-88A8-4E10-A3E6-BF77BC839C56}" destId="{FA7A842D-2B20-425C-B5F1-2D38CE66E631}" srcOrd="0" destOrd="0" presId="urn:microsoft.com/office/officeart/2008/layout/PictureAccentList"/>
    <dgm:cxn modelId="{4CFF6F59-22B0-4F9E-96BA-13EF97E78912}" type="presParOf" srcId="{FA7A842D-2B20-425C-B5F1-2D38CE66E631}" destId="{C3BCDA5C-991C-4866-89A0-C1E8E4BD5816}" srcOrd="0" destOrd="0" presId="urn:microsoft.com/office/officeart/2008/layout/PictureAccentList"/>
    <dgm:cxn modelId="{0BB2D352-EB44-4CC3-86E5-947F31D197CA}" type="presParOf" srcId="{FA7A842D-2B20-425C-B5F1-2D38CE66E631}" destId="{11354D1E-40E7-44EE-8E9B-F2E314C83516}" srcOrd="1" destOrd="0" presId="urn:microsoft.com/office/officeart/2008/layout/PictureAccentList"/>
    <dgm:cxn modelId="{ADDC9959-CCEF-412A-97CC-00DB753B2453}" type="presParOf" srcId="{0647FC2A-88A8-4E10-A3E6-BF77BC839C56}" destId="{F1C9B3D4-4018-4F26-AB68-E50E73233287}" srcOrd="1" destOrd="0" presId="urn:microsoft.com/office/officeart/2008/layout/PictureAccentList"/>
    <dgm:cxn modelId="{FCD1BC08-38C3-4BCA-A5A1-62A96C1D9A5B}" type="presParOf" srcId="{F1C9B3D4-4018-4F26-AB68-E50E73233287}" destId="{623B3520-374C-4AB2-AEA4-EF77E549E557}" srcOrd="0" destOrd="0" presId="urn:microsoft.com/office/officeart/2008/layout/PictureAccentList"/>
    <dgm:cxn modelId="{BBEA066D-A2A9-4A5C-8FA3-8EB2F02DE159}" type="presParOf" srcId="{F1C9B3D4-4018-4F26-AB68-E50E73233287}" destId="{EF43A6C4-9437-4CFB-83E4-F1F814D46662}" srcOrd="1" destOrd="0" presId="urn:microsoft.com/office/officeart/2008/layout/PictureAccentList"/>
    <dgm:cxn modelId="{77F31715-0E87-4C65-8E46-244317971232}" type="presParOf" srcId="{0647FC2A-88A8-4E10-A3E6-BF77BC839C56}" destId="{39D3EC23-DFCD-44EF-8754-9748F3706F70}" srcOrd="2" destOrd="0" presId="urn:microsoft.com/office/officeart/2008/layout/PictureAccentList"/>
    <dgm:cxn modelId="{A0C509E0-A99A-461E-897D-BD7314E988FF}" type="presParOf" srcId="{39D3EC23-DFCD-44EF-8754-9748F3706F70}" destId="{548B7B75-8AC9-4C86-9725-626B14C97CFA}" srcOrd="0" destOrd="0" presId="urn:microsoft.com/office/officeart/2008/layout/PictureAccentList"/>
    <dgm:cxn modelId="{FD8B7D95-0150-4313-A190-E41CC0CE41B5}" type="presParOf" srcId="{39D3EC23-DFCD-44EF-8754-9748F3706F70}" destId="{773638D1-C155-4DE3-B24D-0D23748436FA}"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C796E5-7EF0-4389-8EB3-7D5B248E3574}"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s-EC"/>
        </a:p>
      </dgm:t>
    </dgm:pt>
    <dgm:pt modelId="{7AB46B32-16A9-4660-AC27-2C6423F5D5F2}">
      <dgm:prSet phldrT="[Texto]"/>
      <dgm:spPr/>
      <dgm:t>
        <a:bodyPr/>
        <a:lstStyle/>
        <a:p>
          <a:r>
            <a:rPr lang="es-EC" dirty="0" smtClean="0"/>
            <a:t>VENTAS</a:t>
          </a:r>
          <a:endParaRPr lang="es-EC" dirty="0"/>
        </a:p>
      </dgm:t>
    </dgm:pt>
    <dgm:pt modelId="{D7F207A1-DBB8-4163-A008-5AB502ABB4AA}" type="parTrans" cxnId="{039AC096-2E42-44E4-AFAD-0DAE37C976E6}">
      <dgm:prSet/>
      <dgm:spPr/>
      <dgm:t>
        <a:bodyPr/>
        <a:lstStyle/>
        <a:p>
          <a:endParaRPr lang="es-EC"/>
        </a:p>
      </dgm:t>
    </dgm:pt>
    <dgm:pt modelId="{A8193CF5-EBCC-4EE8-8BC2-548E44BE588D}" type="sibTrans" cxnId="{039AC096-2E42-44E4-AFAD-0DAE37C976E6}">
      <dgm:prSet/>
      <dgm:spPr/>
      <dgm:t>
        <a:bodyPr/>
        <a:lstStyle/>
        <a:p>
          <a:endParaRPr lang="es-EC"/>
        </a:p>
      </dgm:t>
    </dgm:pt>
    <dgm:pt modelId="{DC8F8838-D323-462C-898F-4E548BC1F8E5}">
      <dgm:prSet phldrT="[Texto]"/>
      <dgm:spPr/>
      <dgm:t>
        <a:bodyPr/>
        <a:lstStyle/>
        <a:p>
          <a:r>
            <a:rPr lang="es-EC" dirty="0" smtClean="0"/>
            <a:t>Continuidad  durante el año</a:t>
          </a:r>
          <a:endParaRPr lang="es-EC" dirty="0"/>
        </a:p>
      </dgm:t>
    </dgm:pt>
    <dgm:pt modelId="{470CEBFD-7A1C-40B8-8720-9F2AF9334BAE}" type="parTrans" cxnId="{4C44BDBD-8A14-479E-A57B-100AE037FB3B}">
      <dgm:prSet/>
      <dgm:spPr/>
      <dgm:t>
        <a:bodyPr/>
        <a:lstStyle/>
        <a:p>
          <a:endParaRPr lang="es-EC"/>
        </a:p>
      </dgm:t>
    </dgm:pt>
    <dgm:pt modelId="{7EEE3CC9-E13C-496A-A6EE-7F951B3CD2AE}" type="sibTrans" cxnId="{4C44BDBD-8A14-479E-A57B-100AE037FB3B}">
      <dgm:prSet/>
      <dgm:spPr/>
      <dgm:t>
        <a:bodyPr/>
        <a:lstStyle/>
        <a:p>
          <a:endParaRPr lang="es-EC"/>
        </a:p>
      </dgm:t>
    </dgm:pt>
    <dgm:pt modelId="{6C386301-0A2C-47F1-B9C1-F214FCD62E69}">
      <dgm:prSet phldrT="[Texto]"/>
      <dgm:spPr/>
      <dgm:t>
        <a:bodyPr/>
        <a:lstStyle/>
        <a:p>
          <a:r>
            <a:rPr lang="es-EC" dirty="0" smtClean="0"/>
            <a:t>Riesgo de liquidez</a:t>
          </a:r>
          <a:endParaRPr lang="es-EC" dirty="0"/>
        </a:p>
      </dgm:t>
    </dgm:pt>
    <dgm:pt modelId="{BC0E7A40-33ED-46EB-ACA8-81D1F3A1057F}" type="parTrans" cxnId="{383C9D2B-5B8F-4A61-9F2E-C2DFBCAC4A20}">
      <dgm:prSet/>
      <dgm:spPr/>
      <dgm:t>
        <a:bodyPr/>
        <a:lstStyle/>
        <a:p>
          <a:endParaRPr lang="es-EC"/>
        </a:p>
      </dgm:t>
    </dgm:pt>
    <dgm:pt modelId="{0C416088-EA6F-44F4-8D7D-9970701E16D5}" type="sibTrans" cxnId="{383C9D2B-5B8F-4A61-9F2E-C2DFBCAC4A20}">
      <dgm:prSet/>
      <dgm:spPr/>
      <dgm:t>
        <a:bodyPr/>
        <a:lstStyle/>
        <a:p>
          <a:endParaRPr lang="es-EC"/>
        </a:p>
      </dgm:t>
    </dgm:pt>
    <dgm:pt modelId="{2A8E5B6A-4B7B-47D1-AD65-88C955209E64}">
      <dgm:prSet phldrT="[Texto]"/>
      <dgm:spPr/>
      <dgm:t>
        <a:bodyPr/>
        <a:lstStyle/>
        <a:p>
          <a:r>
            <a:rPr lang="es-EC" dirty="0" smtClean="0"/>
            <a:t>No solventan las obligaciones</a:t>
          </a:r>
          <a:endParaRPr lang="es-EC" dirty="0"/>
        </a:p>
      </dgm:t>
    </dgm:pt>
    <dgm:pt modelId="{F8730FD4-FD20-4C88-8232-E36CF3258DFA}" type="parTrans" cxnId="{D207B539-E5F7-41BC-A7D8-BAB3FFBFFF97}">
      <dgm:prSet/>
      <dgm:spPr/>
      <dgm:t>
        <a:bodyPr/>
        <a:lstStyle/>
        <a:p>
          <a:endParaRPr lang="es-EC"/>
        </a:p>
      </dgm:t>
    </dgm:pt>
    <dgm:pt modelId="{FBF3223B-EF79-4DE6-932C-64A3F83B534A}" type="sibTrans" cxnId="{D207B539-E5F7-41BC-A7D8-BAB3FFBFFF97}">
      <dgm:prSet/>
      <dgm:spPr/>
      <dgm:t>
        <a:bodyPr/>
        <a:lstStyle/>
        <a:p>
          <a:endParaRPr lang="es-EC"/>
        </a:p>
      </dgm:t>
    </dgm:pt>
    <dgm:pt modelId="{F003C860-D4C0-47ED-9572-1BD623626E57}" type="pres">
      <dgm:prSet presAssocID="{F7C796E5-7EF0-4389-8EB3-7D5B248E3574}" presName="outerComposite" presStyleCnt="0">
        <dgm:presLayoutVars>
          <dgm:chMax val="5"/>
          <dgm:dir/>
          <dgm:resizeHandles val="exact"/>
        </dgm:presLayoutVars>
      </dgm:prSet>
      <dgm:spPr/>
      <dgm:t>
        <a:bodyPr/>
        <a:lstStyle/>
        <a:p>
          <a:endParaRPr lang="en-US"/>
        </a:p>
      </dgm:t>
    </dgm:pt>
    <dgm:pt modelId="{FB5FE5E9-35C6-4FF9-AB49-3D3B1C390E48}" type="pres">
      <dgm:prSet presAssocID="{F7C796E5-7EF0-4389-8EB3-7D5B248E3574}" presName="dummyMaxCanvas" presStyleCnt="0">
        <dgm:presLayoutVars/>
      </dgm:prSet>
      <dgm:spPr/>
    </dgm:pt>
    <dgm:pt modelId="{BFEB625E-02F9-4079-A2AF-4390D45A4A55}" type="pres">
      <dgm:prSet presAssocID="{F7C796E5-7EF0-4389-8EB3-7D5B248E3574}" presName="FourNodes_1" presStyleLbl="node1" presStyleIdx="0" presStyleCnt="4">
        <dgm:presLayoutVars>
          <dgm:bulletEnabled val="1"/>
        </dgm:presLayoutVars>
      </dgm:prSet>
      <dgm:spPr/>
      <dgm:t>
        <a:bodyPr/>
        <a:lstStyle/>
        <a:p>
          <a:endParaRPr lang="en-US"/>
        </a:p>
      </dgm:t>
    </dgm:pt>
    <dgm:pt modelId="{25B8FEBA-9489-4C78-A7D4-E9CF975CD58D}" type="pres">
      <dgm:prSet presAssocID="{F7C796E5-7EF0-4389-8EB3-7D5B248E3574}" presName="FourNodes_2" presStyleLbl="node1" presStyleIdx="1" presStyleCnt="4">
        <dgm:presLayoutVars>
          <dgm:bulletEnabled val="1"/>
        </dgm:presLayoutVars>
      </dgm:prSet>
      <dgm:spPr/>
      <dgm:t>
        <a:bodyPr/>
        <a:lstStyle/>
        <a:p>
          <a:endParaRPr lang="en-US"/>
        </a:p>
      </dgm:t>
    </dgm:pt>
    <dgm:pt modelId="{4F0ACABF-52B6-46C9-8434-B768114F5C2B}" type="pres">
      <dgm:prSet presAssocID="{F7C796E5-7EF0-4389-8EB3-7D5B248E3574}" presName="FourNodes_3" presStyleLbl="node1" presStyleIdx="2" presStyleCnt="4">
        <dgm:presLayoutVars>
          <dgm:bulletEnabled val="1"/>
        </dgm:presLayoutVars>
      </dgm:prSet>
      <dgm:spPr/>
      <dgm:t>
        <a:bodyPr/>
        <a:lstStyle/>
        <a:p>
          <a:endParaRPr lang="en-US"/>
        </a:p>
      </dgm:t>
    </dgm:pt>
    <dgm:pt modelId="{FC32564C-7719-46AA-BF1D-12AB81D01C72}" type="pres">
      <dgm:prSet presAssocID="{F7C796E5-7EF0-4389-8EB3-7D5B248E3574}" presName="FourNodes_4" presStyleLbl="node1" presStyleIdx="3" presStyleCnt="4">
        <dgm:presLayoutVars>
          <dgm:bulletEnabled val="1"/>
        </dgm:presLayoutVars>
      </dgm:prSet>
      <dgm:spPr/>
      <dgm:t>
        <a:bodyPr/>
        <a:lstStyle/>
        <a:p>
          <a:endParaRPr lang="en-US"/>
        </a:p>
      </dgm:t>
    </dgm:pt>
    <dgm:pt modelId="{8C6AE8D6-9F1E-4C12-B4D4-70F2F57199D7}" type="pres">
      <dgm:prSet presAssocID="{F7C796E5-7EF0-4389-8EB3-7D5B248E3574}" presName="FourConn_1-2" presStyleLbl="fgAccFollowNode1" presStyleIdx="0" presStyleCnt="3">
        <dgm:presLayoutVars>
          <dgm:bulletEnabled val="1"/>
        </dgm:presLayoutVars>
      </dgm:prSet>
      <dgm:spPr/>
      <dgm:t>
        <a:bodyPr/>
        <a:lstStyle/>
        <a:p>
          <a:endParaRPr lang="en-US"/>
        </a:p>
      </dgm:t>
    </dgm:pt>
    <dgm:pt modelId="{47AACEAE-7354-4326-A6BE-0E68AD05F3DA}" type="pres">
      <dgm:prSet presAssocID="{F7C796E5-7EF0-4389-8EB3-7D5B248E3574}" presName="FourConn_2-3" presStyleLbl="fgAccFollowNode1" presStyleIdx="1" presStyleCnt="3">
        <dgm:presLayoutVars>
          <dgm:bulletEnabled val="1"/>
        </dgm:presLayoutVars>
      </dgm:prSet>
      <dgm:spPr/>
      <dgm:t>
        <a:bodyPr/>
        <a:lstStyle/>
        <a:p>
          <a:endParaRPr lang="en-US"/>
        </a:p>
      </dgm:t>
    </dgm:pt>
    <dgm:pt modelId="{B4E97B72-4196-4AA4-B7CB-0F92AFA827D7}" type="pres">
      <dgm:prSet presAssocID="{F7C796E5-7EF0-4389-8EB3-7D5B248E3574}" presName="FourConn_3-4" presStyleLbl="fgAccFollowNode1" presStyleIdx="2" presStyleCnt="3">
        <dgm:presLayoutVars>
          <dgm:bulletEnabled val="1"/>
        </dgm:presLayoutVars>
      </dgm:prSet>
      <dgm:spPr/>
      <dgm:t>
        <a:bodyPr/>
        <a:lstStyle/>
        <a:p>
          <a:endParaRPr lang="en-US"/>
        </a:p>
      </dgm:t>
    </dgm:pt>
    <dgm:pt modelId="{468FB0D4-7AA3-436B-9312-CC4A73C819A7}" type="pres">
      <dgm:prSet presAssocID="{F7C796E5-7EF0-4389-8EB3-7D5B248E3574}" presName="FourNodes_1_text" presStyleLbl="node1" presStyleIdx="3" presStyleCnt="4">
        <dgm:presLayoutVars>
          <dgm:bulletEnabled val="1"/>
        </dgm:presLayoutVars>
      </dgm:prSet>
      <dgm:spPr/>
      <dgm:t>
        <a:bodyPr/>
        <a:lstStyle/>
        <a:p>
          <a:endParaRPr lang="en-US"/>
        </a:p>
      </dgm:t>
    </dgm:pt>
    <dgm:pt modelId="{F08CE1CF-A941-4578-A03B-09DDA72EEEF5}" type="pres">
      <dgm:prSet presAssocID="{F7C796E5-7EF0-4389-8EB3-7D5B248E3574}" presName="FourNodes_2_text" presStyleLbl="node1" presStyleIdx="3" presStyleCnt="4">
        <dgm:presLayoutVars>
          <dgm:bulletEnabled val="1"/>
        </dgm:presLayoutVars>
      </dgm:prSet>
      <dgm:spPr/>
      <dgm:t>
        <a:bodyPr/>
        <a:lstStyle/>
        <a:p>
          <a:endParaRPr lang="en-US"/>
        </a:p>
      </dgm:t>
    </dgm:pt>
    <dgm:pt modelId="{B01D5CE7-952E-4258-8D54-59E78DBDCB4D}" type="pres">
      <dgm:prSet presAssocID="{F7C796E5-7EF0-4389-8EB3-7D5B248E3574}" presName="FourNodes_3_text" presStyleLbl="node1" presStyleIdx="3" presStyleCnt="4">
        <dgm:presLayoutVars>
          <dgm:bulletEnabled val="1"/>
        </dgm:presLayoutVars>
      </dgm:prSet>
      <dgm:spPr/>
      <dgm:t>
        <a:bodyPr/>
        <a:lstStyle/>
        <a:p>
          <a:endParaRPr lang="en-US"/>
        </a:p>
      </dgm:t>
    </dgm:pt>
    <dgm:pt modelId="{857686E4-EBC7-4BD5-BD73-7E990EF66742}" type="pres">
      <dgm:prSet presAssocID="{F7C796E5-7EF0-4389-8EB3-7D5B248E3574}" presName="FourNodes_4_text" presStyleLbl="node1" presStyleIdx="3" presStyleCnt="4">
        <dgm:presLayoutVars>
          <dgm:bulletEnabled val="1"/>
        </dgm:presLayoutVars>
      </dgm:prSet>
      <dgm:spPr/>
      <dgm:t>
        <a:bodyPr/>
        <a:lstStyle/>
        <a:p>
          <a:endParaRPr lang="en-US"/>
        </a:p>
      </dgm:t>
    </dgm:pt>
  </dgm:ptLst>
  <dgm:cxnLst>
    <dgm:cxn modelId="{1739D3A7-CBC8-4F17-BB2F-7496F2938FBC}" type="presOf" srcId="{6C386301-0A2C-47F1-B9C1-F214FCD62E69}" destId="{4F0ACABF-52B6-46C9-8434-B768114F5C2B}" srcOrd="0" destOrd="0" presId="urn:microsoft.com/office/officeart/2005/8/layout/vProcess5"/>
    <dgm:cxn modelId="{FF9CD8DD-77DF-4894-81B2-79AF9FAF9A09}" type="presOf" srcId="{DC8F8838-D323-462C-898F-4E548BC1F8E5}" destId="{F08CE1CF-A941-4578-A03B-09DDA72EEEF5}" srcOrd="1" destOrd="0" presId="urn:microsoft.com/office/officeart/2005/8/layout/vProcess5"/>
    <dgm:cxn modelId="{80AFB531-B455-46F1-AB39-3E8D3A3933C4}" type="presOf" srcId="{2A8E5B6A-4B7B-47D1-AD65-88C955209E64}" destId="{857686E4-EBC7-4BD5-BD73-7E990EF66742}" srcOrd="1" destOrd="0" presId="urn:microsoft.com/office/officeart/2005/8/layout/vProcess5"/>
    <dgm:cxn modelId="{9164890A-2BE1-4568-A98F-5C4C56EA7EBA}" type="presOf" srcId="{F7C796E5-7EF0-4389-8EB3-7D5B248E3574}" destId="{F003C860-D4C0-47ED-9572-1BD623626E57}" srcOrd="0" destOrd="0" presId="urn:microsoft.com/office/officeart/2005/8/layout/vProcess5"/>
    <dgm:cxn modelId="{039AC096-2E42-44E4-AFAD-0DAE37C976E6}" srcId="{F7C796E5-7EF0-4389-8EB3-7D5B248E3574}" destId="{7AB46B32-16A9-4660-AC27-2C6423F5D5F2}" srcOrd="0" destOrd="0" parTransId="{D7F207A1-DBB8-4163-A008-5AB502ABB4AA}" sibTransId="{A8193CF5-EBCC-4EE8-8BC2-548E44BE588D}"/>
    <dgm:cxn modelId="{4EE254F7-0D52-4ACA-A502-1C9AB0BE169C}" type="presOf" srcId="{6C386301-0A2C-47F1-B9C1-F214FCD62E69}" destId="{B01D5CE7-952E-4258-8D54-59E78DBDCB4D}" srcOrd="1" destOrd="0" presId="urn:microsoft.com/office/officeart/2005/8/layout/vProcess5"/>
    <dgm:cxn modelId="{69562D55-2464-4B7E-A83B-47FAEB3DF183}" type="presOf" srcId="{0C416088-EA6F-44F4-8D7D-9970701E16D5}" destId="{B4E97B72-4196-4AA4-B7CB-0F92AFA827D7}" srcOrd="0" destOrd="0" presId="urn:microsoft.com/office/officeart/2005/8/layout/vProcess5"/>
    <dgm:cxn modelId="{BC35CE01-1ED4-4C6C-85AB-866244EA545D}" type="presOf" srcId="{2A8E5B6A-4B7B-47D1-AD65-88C955209E64}" destId="{FC32564C-7719-46AA-BF1D-12AB81D01C72}" srcOrd="0" destOrd="0" presId="urn:microsoft.com/office/officeart/2005/8/layout/vProcess5"/>
    <dgm:cxn modelId="{D207B539-E5F7-41BC-A7D8-BAB3FFBFFF97}" srcId="{F7C796E5-7EF0-4389-8EB3-7D5B248E3574}" destId="{2A8E5B6A-4B7B-47D1-AD65-88C955209E64}" srcOrd="3" destOrd="0" parTransId="{F8730FD4-FD20-4C88-8232-E36CF3258DFA}" sibTransId="{FBF3223B-EF79-4DE6-932C-64A3F83B534A}"/>
    <dgm:cxn modelId="{30981B1B-2B6D-4B1B-9B63-F4C415ABEB14}" type="presOf" srcId="{DC8F8838-D323-462C-898F-4E548BC1F8E5}" destId="{25B8FEBA-9489-4C78-A7D4-E9CF975CD58D}" srcOrd="0" destOrd="0" presId="urn:microsoft.com/office/officeart/2005/8/layout/vProcess5"/>
    <dgm:cxn modelId="{79F55766-3AE0-4DDC-8E23-C115ECB4AF0E}" type="presOf" srcId="{7AB46B32-16A9-4660-AC27-2C6423F5D5F2}" destId="{BFEB625E-02F9-4079-A2AF-4390D45A4A55}" srcOrd="0" destOrd="0" presId="urn:microsoft.com/office/officeart/2005/8/layout/vProcess5"/>
    <dgm:cxn modelId="{D4748C4C-7382-4D18-81C1-3D4E92568A9E}" type="presOf" srcId="{A8193CF5-EBCC-4EE8-8BC2-548E44BE588D}" destId="{8C6AE8D6-9F1E-4C12-B4D4-70F2F57199D7}" srcOrd="0" destOrd="0" presId="urn:microsoft.com/office/officeart/2005/8/layout/vProcess5"/>
    <dgm:cxn modelId="{4C44BDBD-8A14-479E-A57B-100AE037FB3B}" srcId="{F7C796E5-7EF0-4389-8EB3-7D5B248E3574}" destId="{DC8F8838-D323-462C-898F-4E548BC1F8E5}" srcOrd="1" destOrd="0" parTransId="{470CEBFD-7A1C-40B8-8720-9F2AF9334BAE}" sibTransId="{7EEE3CC9-E13C-496A-A6EE-7F951B3CD2AE}"/>
    <dgm:cxn modelId="{8B4D0F36-2B2F-49B1-97E9-46B0C896E958}" type="presOf" srcId="{7EEE3CC9-E13C-496A-A6EE-7F951B3CD2AE}" destId="{47AACEAE-7354-4326-A6BE-0E68AD05F3DA}" srcOrd="0" destOrd="0" presId="urn:microsoft.com/office/officeart/2005/8/layout/vProcess5"/>
    <dgm:cxn modelId="{383C9D2B-5B8F-4A61-9F2E-C2DFBCAC4A20}" srcId="{F7C796E5-7EF0-4389-8EB3-7D5B248E3574}" destId="{6C386301-0A2C-47F1-B9C1-F214FCD62E69}" srcOrd="2" destOrd="0" parTransId="{BC0E7A40-33ED-46EB-ACA8-81D1F3A1057F}" sibTransId="{0C416088-EA6F-44F4-8D7D-9970701E16D5}"/>
    <dgm:cxn modelId="{6CABD834-3195-4043-9409-813DB01F4124}" type="presOf" srcId="{7AB46B32-16A9-4660-AC27-2C6423F5D5F2}" destId="{468FB0D4-7AA3-436B-9312-CC4A73C819A7}" srcOrd="1" destOrd="0" presId="urn:microsoft.com/office/officeart/2005/8/layout/vProcess5"/>
    <dgm:cxn modelId="{1E84905A-A7D9-4C02-A282-7925BF430459}" type="presParOf" srcId="{F003C860-D4C0-47ED-9572-1BD623626E57}" destId="{FB5FE5E9-35C6-4FF9-AB49-3D3B1C390E48}" srcOrd="0" destOrd="0" presId="urn:microsoft.com/office/officeart/2005/8/layout/vProcess5"/>
    <dgm:cxn modelId="{48A2C5D8-64ED-4CAF-88A1-0C9651275AF2}" type="presParOf" srcId="{F003C860-D4C0-47ED-9572-1BD623626E57}" destId="{BFEB625E-02F9-4079-A2AF-4390D45A4A55}" srcOrd="1" destOrd="0" presId="urn:microsoft.com/office/officeart/2005/8/layout/vProcess5"/>
    <dgm:cxn modelId="{0BA401E5-1913-423E-8825-D8BC844F6D3E}" type="presParOf" srcId="{F003C860-D4C0-47ED-9572-1BD623626E57}" destId="{25B8FEBA-9489-4C78-A7D4-E9CF975CD58D}" srcOrd="2" destOrd="0" presId="urn:microsoft.com/office/officeart/2005/8/layout/vProcess5"/>
    <dgm:cxn modelId="{D9ADA2A3-7D5D-493F-AE4B-0497987BF6B2}" type="presParOf" srcId="{F003C860-D4C0-47ED-9572-1BD623626E57}" destId="{4F0ACABF-52B6-46C9-8434-B768114F5C2B}" srcOrd="3" destOrd="0" presId="urn:microsoft.com/office/officeart/2005/8/layout/vProcess5"/>
    <dgm:cxn modelId="{383FD328-C649-40CA-8B2B-DFF735BEA686}" type="presParOf" srcId="{F003C860-D4C0-47ED-9572-1BD623626E57}" destId="{FC32564C-7719-46AA-BF1D-12AB81D01C72}" srcOrd="4" destOrd="0" presId="urn:microsoft.com/office/officeart/2005/8/layout/vProcess5"/>
    <dgm:cxn modelId="{3693AFEC-0167-448B-BFFF-8923AAA28704}" type="presParOf" srcId="{F003C860-D4C0-47ED-9572-1BD623626E57}" destId="{8C6AE8D6-9F1E-4C12-B4D4-70F2F57199D7}" srcOrd="5" destOrd="0" presId="urn:microsoft.com/office/officeart/2005/8/layout/vProcess5"/>
    <dgm:cxn modelId="{3C54DA67-7006-4778-AF9A-2EA9D201378A}" type="presParOf" srcId="{F003C860-D4C0-47ED-9572-1BD623626E57}" destId="{47AACEAE-7354-4326-A6BE-0E68AD05F3DA}" srcOrd="6" destOrd="0" presId="urn:microsoft.com/office/officeart/2005/8/layout/vProcess5"/>
    <dgm:cxn modelId="{5F383E43-5B34-4BB9-BC60-D759CA8354F2}" type="presParOf" srcId="{F003C860-D4C0-47ED-9572-1BD623626E57}" destId="{B4E97B72-4196-4AA4-B7CB-0F92AFA827D7}" srcOrd="7" destOrd="0" presId="urn:microsoft.com/office/officeart/2005/8/layout/vProcess5"/>
    <dgm:cxn modelId="{0652C1D5-8813-4C17-86CB-17327A775DF3}" type="presParOf" srcId="{F003C860-D4C0-47ED-9572-1BD623626E57}" destId="{468FB0D4-7AA3-436B-9312-CC4A73C819A7}" srcOrd="8" destOrd="0" presId="urn:microsoft.com/office/officeart/2005/8/layout/vProcess5"/>
    <dgm:cxn modelId="{CD5816C8-625A-4826-9CD9-E6D9D31AC995}" type="presParOf" srcId="{F003C860-D4C0-47ED-9572-1BD623626E57}" destId="{F08CE1CF-A941-4578-A03B-09DDA72EEEF5}" srcOrd="9" destOrd="0" presId="urn:microsoft.com/office/officeart/2005/8/layout/vProcess5"/>
    <dgm:cxn modelId="{9C722A92-3DAA-49DD-90C9-68978800C681}" type="presParOf" srcId="{F003C860-D4C0-47ED-9572-1BD623626E57}" destId="{B01D5CE7-952E-4258-8D54-59E78DBDCB4D}" srcOrd="10" destOrd="0" presId="urn:microsoft.com/office/officeart/2005/8/layout/vProcess5"/>
    <dgm:cxn modelId="{4120CD25-1F36-4AD9-9D89-D189438CEDB8}" type="presParOf" srcId="{F003C860-D4C0-47ED-9572-1BD623626E57}" destId="{857686E4-EBC7-4BD5-BD73-7E990EF66742}" srcOrd="11"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45A4E7-EEEC-4F13-959A-5B7CFB9E4793}" type="doc">
      <dgm:prSet loTypeId="urn:microsoft.com/office/officeart/2005/8/layout/lProcess1" loCatId="process" qsTypeId="urn:microsoft.com/office/officeart/2005/8/quickstyle/simple1" qsCatId="simple" csTypeId="urn:microsoft.com/office/officeart/2005/8/colors/colorful1" csCatId="colorful" phldr="1"/>
      <dgm:spPr/>
      <dgm:t>
        <a:bodyPr/>
        <a:lstStyle/>
        <a:p>
          <a:endParaRPr lang="es-EC"/>
        </a:p>
      </dgm:t>
    </dgm:pt>
    <dgm:pt modelId="{5D0B08EC-8DAC-4DB1-B7BF-EFF9FF12A016}">
      <dgm:prSet phldrT="[Texto]"/>
      <dgm:spPr/>
      <dgm:t>
        <a:bodyPr/>
        <a:lstStyle/>
        <a:p>
          <a:r>
            <a:rPr lang="es-EC" dirty="0" smtClean="0"/>
            <a:t>Problema</a:t>
          </a:r>
          <a:endParaRPr lang="es-EC" dirty="0"/>
        </a:p>
      </dgm:t>
    </dgm:pt>
    <dgm:pt modelId="{B4056F6B-5C62-4D82-BC9A-DB2AE3663728}" type="parTrans" cxnId="{65649E41-6390-4C4B-A2EF-FA33F8E81972}">
      <dgm:prSet/>
      <dgm:spPr/>
      <dgm:t>
        <a:bodyPr/>
        <a:lstStyle/>
        <a:p>
          <a:endParaRPr lang="es-EC"/>
        </a:p>
      </dgm:t>
    </dgm:pt>
    <dgm:pt modelId="{EFCFF10B-ACEF-48B7-8352-EF7D3E69AC94}" type="sibTrans" cxnId="{65649E41-6390-4C4B-A2EF-FA33F8E81972}">
      <dgm:prSet/>
      <dgm:spPr/>
      <dgm:t>
        <a:bodyPr/>
        <a:lstStyle/>
        <a:p>
          <a:endParaRPr lang="es-EC"/>
        </a:p>
      </dgm:t>
    </dgm:pt>
    <dgm:pt modelId="{2256134A-0CA1-4A66-998B-51C7BC6C89FC}">
      <dgm:prSet phldrT="[Texto]"/>
      <dgm:spPr/>
      <dgm:t>
        <a:bodyPr/>
        <a:lstStyle/>
        <a:p>
          <a:r>
            <a:rPr lang="es-EC" dirty="0" smtClean="0"/>
            <a:t>¿Deficientes niveles de liquidez conllevan a altos niveles de endeudamiento en una empresa?</a:t>
          </a:r>
          <a:endParaRPr lang="es-EC" dirty="0"/>
        </a:p>
      </dgm:t>
    </dgm:pt>
    <dgm:pt modelId="{9C5D7FC1-A89F-4322-B97B-B685DC4703FA}" type="parTrans" cxnId="{CD36D3DB-625E-4CFA-81AA-71C520AE63F4}">
      <dgm:prSet/>
      <dgm:spPr/>
      <dgm:t>
        <a:bodyPr/>
        <a:lstStyle/>
        <a:p>
          <a:endParaRPr lang="es-EC"/>
        </a:p>
      </dgm:t>
    </dgm:pt>
    <dgm:pt modelId="{B0D5A389-93B6-4090-BEE2-58E606FC1AAE}" type="sibTrans" cxnId="{CD36D3DB-625E-4CFA-81AA-71C520AE63F4}">
      <dgm:prSet/>
      <dgm:spPr/>
      <dgm:t>
        <a:bodyPr/>
        <a:lstStyle/>
        <a:p>
          <a:endParaRPr lang="es-EC"/>
        </a:p>
      </dgm:t>
    </dgm:pt>
    <dgm:pt modelId="{4A2B7828-A6BD-4354-872F-72650B9AF26C}" type="pres">
      <dgm:prSet presAssocID="{1945A4E7-EEEC-4F13-959A-5B7CFB9E4793}" presName="Name0" presStyleCnt="0">
        <dgm:presLayoutVars>
          <dgm:dir/>
          <dgm:animLvl val="lvl"/>
          <dgm:resizeHandles val="exact"/>
        </dgm:presLayoutVars>
      </dgm:prSet>
      <dgm:spPr/>
      <dgm:t>
        <a:bodyPr/>
        <a:lstStyle/>
        <a:p>
          <a:endParaRPr lang="es-EC"/>
        </a:p>
      </dgm:t>
    </dgm:pt>
    <dgm:pt modelId="{63FCA979-0BF0-4DFB-9F6A-C871813FCB45}" type="pres">
      <dgm:prSet presAssocID="{5D0B08EC-8DAC-4DB1-B7BF-EFF9FF12A016}" presName="vertFlow" presStyleCnt="0"/>
      <dgm:spPr/>
      <dgm:t>
        <a:bodyPr/>
        <a:lstStyle/>
        <a:p>
          <a:endParaRPr lang="es-EC"/>
        </a:p>
      </dgm:t>
    </dgm:pt>
    <dgm:pt modelId="{796388F1-078A-47FB-9843-7CA9D738799D}" type="pres">
      <dgm:prSet presAssocID="{5D0B08EC-8DAC-4DB1-B7BF-EFF9FF12A016}" presName="header" presStyleLbl="node1" presStyleIdx="0" presStyleCnt="1"/>
      <dgm:spPr/>
      <dgm:t>
        <a:bodyPr/>
        <a:lstStyle/>
        <a:p>
          <a:endParaRPr lang="es-EC"/>
        </a:p>
      </dgm:t>
    </dgm:pt>
    <dgm:pt modelId="{E4155647-1435-4FB2-9886-709EFC312778}" type="pres">
      <dgm:prSet presAssocID="{9C5D7FC1-A89F-4322-B97B-B685DC4703FA}" presName="parTrans" presStyleLbl="sibTrans2D1" presStyleIdx="0" presStyleCnt="1"/>
      <dgm:spPr/>
      <dgm:t>
        <a:bodyPr/>
        <a:lstStyle/>
        <a:p>
          <a:endParaRPr lang="es-EC"/>
        </a:p>
      </dgm:t>
    </dgm:pt>
    <dgm:pt modelId="{1653D4D3-71D9-4EC2-9FFE-642B619F6DCB}" type="pres">
      <dgm:prSet presAssocID="{2256134A-0CA1-4A66-998B-51C7BC6C89FC}" presName="child" presStyleLbl="alignAccFollowNode1" presStyleIdx="0" presStyleCnt="1" custScaleX="93180" custScaleY="333553">
        <dgm:presLayoutVars>
          <dgm:chMax val="0"/>
          <dgm:bulletEnabled val="1"/>
        </dgm:presLayoutVars>
      </dgm:prSet>
      <dgm:spPr/>
      <dgm:t>
        <a:bodyPr/>
        <a:lstStyle/>
        <a:p>
          <a:endParaRPr lang="es-EC"/>
        </a:p>
      </dgm:t>
    </dgm:pt>
  </dgm:ptLst>
  <dgm:cxnLst>
    <dgm:cxn modelId="{AF758980-9AF6-435A-A7C2-D4DD471C01D6}" type="presOf" srcId="{5D0B08EC-8DAC-4DB1-B7BF-EFF9FF12A016}" destId="{796388F1-078A-47FB-9843-7CA9D738799D}" srcOrd="0" destOrd="0" presId="urn:microsoft.com/office/officeart/2005/8/layout/lProcess1"/>
    <dgm:cxn modelId="{CBC2451F-3836-4443-9180-D16C96F72F3B}" type="presOf" srcId="{2256134A-0CA1-4A66-998B-51C7BC6C89FC}" destId="{1653D4D3-71D9-4EC2-9FFE-642B619F6DCB}" srcOrd="0" destOrd="0" presId="urn:microsoft.com/office/officeart/2005/8/layout/lProcess1"/>
    <dgm:cxn modelId="{B2BF1573-6419-4FF7-B8A6-E8229C826A02}" type="presOf" srcId="{1945A4E7-EEEC-4F13-959A-5B7CFB9E4793}" destId="{4A2B7828-A6BD-4354-872F-72650B9AF26C}" srcOrd="0" destOrd="0" presId="urn:microsoft.com/office/officeart/2005/8/layout/lProcess1"/>
    <dgm:cxn modelId="{65649E41-6390-4C4B-A2EF-FA33F8E81972}" srcId="{1945A4E7-EEEC-4F13-959A-5B7CFB9E4793}" destId="{5D0B08EC-8DAC-4DB1-B7BF-EFF9FF12A016}" srcOrd="0" destOrd="0" parTransId="{B4056F6B-5C62-4D82-BC9A-DB2AE3663728}" sibTransId="{EFCFF10B-ACEF-48B7-8352-EF7D3E69AC94}"/>
    <dgm:cxn modelId="{CD36D3DB-625E-4CFA-81AA-71C520AE63F4}" srcId="{5D0B08EC-8DAC-4DB1-B7BF-EFF9FF12A016}" destId="{2256134A-0CA1-4A66-998B-51C7BC6C89FC}" srcOrd="0" destOrd="0" parTransId="{9C5D7FC1-A89F-4322-B97B-B685DC4703FA}" sibTransId="{B0D5A389-93B6-4090-BEE2-58E606FC1AAE}"/>
    <dgm:cxn modelId="{C8755229-E519-4A38-AC71-13E7282E2F89}" type="presOf" srcId="{9C5D7FC1-A89F-4322-B97B-B685DC4703FA}" destId="{E4155647-1435-4FB2-9886-709EFC312778}" srcOrd="0" destOrd="0" presId="urn:microsoft.com/office/officeart/2005/8/layout/lProcess1"/>
    <dgm:cxn modelId="{42AEDB3C-0FF1-4130-B8BC-6F93304DB7D0}" type="presParOf" srcId="{4A2B7828-A6BD-4354-872F-72650B9AF26C}" destId="{63FCA979-0BF0-4DFB-9F6A-C871813FCB45}" srcOrd="0" destOrd="0" presId="urn:microsoft.com/office/officeart/2005/8/layout/lProcess1"/>
    <dgm:cxn modelId="{FF8B4AF3-3981-4A9B-9327-925E0F7192ED}" type="presParOf" srcId="{63FCA979-0BF0-4DFB-9F6A-C871813FCB45}" destId="{796388F1-078A-47FB-9843-7CA9D738799D}" srcOrd="0" destOrd="0" presId="urn:microsoft.com/office/officeart/2005/8/layout/lProcess1"/>
    <dgm:cxn modelId="{2F129413-5587-4458-BC95-357A1FF46F95}" type="presParOf" srcId="{63FCA979-0BF0-4DFB-9F6A-C871813FCB45}" destId="{E4155647-1435-4FB2-9886-709EFC312778}" srcOrd="1" destOrd="0" presId="urn:microsoft.com/office/officeart/2005/8/layout/lProcess1"/>
    <dgm:cxn modelId="{4BAF9661-4700-4B18-A25C-672624AD6690}" type="presParOf" srcId="{63FCA979-0BF0-4DFB-9F6A-C871813FCB45}" destId="{1653D4D3-71D9-4EC2-9FFE-642B619F6DCB}" srcOrd="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05EB0A-8E66-4807-B6B6-26FE28EC9E74}"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s-EC"/>
        </a:p>
      </dgm:t>
    </dgm:pt>
    <dgm:pt modelId="{47F652F3-F269-41B0-B04F-A7E475C9FFFC}">
      <dgm:prSet phldrT="[Texto]" custT="1"/>
      <dgm:spPr/>
      <dgm:t>
        <a:bodyPr/>
        <a:lstStyle/>
        <a:p>
          <a:r>
            <a:rPr lang="es-EC" sz="3200" b="1" dirty="0" smtClean="0"/>
            <a:t>Objetivo General</a:t>
          </a:r>
          <a:endParaRPr lang="es-EC" sz="3200" dirty="0"/>
        </a:p>
      </dgm:t>
    </dgm:pt>
    <dgm:pt modelId="{5A2BAD99-5BBD-4FA5-98FC-9958E300C340}" type="parTrans" cxnId="{572CC1DB-E2F9-4781-B6A0-CF3148059344}">
      <dgm:prSet/>
      <dgm:spPr/>
      <dgm:t>
        <a:bodyPr/>
        <a:lstStyle/>
        <a:p>
          <a:endParaRPr lang="es-EC"/>
        </a:p>
      </dgm:t>
    </dgm:pt>
    <dgm:pt modelId="{AB37A4F3-DF9D-40D4-86E2-DF23405A3097}" type="sibTrans" cxnId="{572CC1DB-E2F9-4781-B6A0-CF3148059344}">
      <dgm:prSet/>
      <dgm:spPr/>
      <dgm:t>
        <a:bodyPr/>
        <a:lstStyle/>
        <a:p>
          <a:endParaRPr lang="es-EC"/>
        </a:p>
      </dgm:t>
    </dgm:pt>
    <dgm:pt modelId="{296693A6-851E-45E0-9D9F-76406390CFDA}">
      <dgm:prSet custT="1"/>
      <dgm:spPr/>
      <dgm:t>
        <a:bodyPr/>
        <a:lstStyle/>
        <a:p>
          <a:r>
            <a:rPr lang="es-ES" sz="1800" dirty="0" smtClean="0"/>
            <a:t>Analizar </a:t>
          </a:r>
          <a:r>
            <a:rPr lang="es-ES" sz="1800" dirty="0" smtClean="0">
              <a:solidFill>
                <a:srgbClr val="FF0000"/>
              </a:solidFill>
            </a:rPr>
            <a:t>el riesgo de liquidez </a:t>
          </a:r>
          <a:r>
            <a:rPr lang="es-ES" sz="1800" dirty="0" smtClean="0"/>
            <a:t>y </a:t>
          </a:r>
          <a:r>
            <a:rPr lang="es-ES" sz="1800" dirty="0" smtClean="0">
              <a:solidFill>
                <a:srgbClr val="FF0000"/>
              </a:solidFill>
            </a:rPr>
            <a:t>nivel de endeudamiento </a:t>
          </a:r>
          <a:r>
            <a:rPr lang="es-ES" sz="1800" dirty="0" smtClean="0"/>
            <a:t>de las empresas de servicios de comida por encargo, con el fin de </a:t>
          </a:r>
          <a:r>
            <a:rPr lang="es-ES" sz="1800" dirty="0" smtClean="0">
              <a:solidFill>
                <a:srgbClr val="FF0000"/>
              </a:solidFill>
            </a:rPr>
            <a:t>sugerir estrategias </a:t>
          </a:r>
          <a:r>
            <a:rPr lang="es-ES" sz="1800" dirty="0" smtClean="0"/>
            <a:t>para mejorar la economía de las Pymes dedicadas a esta actividad.</a:t>
          </a:r>
          <a:endParaRPr lang="es-EC" sz="1800" dirty="0"/>
        </a:p>
      </dgm:t>
    </dgm:pt>
    <dgm:pt modelId="{B2007138-1C64-4163-9471-E46CD37DFAFB}" type="parTrans" cxnId="{B12F0F8A-BFAA-47C3-8CBC-76E879A594ED}">
      <dgm:prSet/>
      <dgm:spPr/>
      <dgm:t>
        <a:bodyPr/>
        <a:lstStyle/>
        <a:p>
          <a:endParaRPr lang="es-EC"/>
        </a:p>
      </dgm:t>
    </dgm:pt>
    <dgm:pt modelId="{3FAD0067-0DBC-472F-BB5E-34C30C5CBED0}" type="sibTrans" cxnId="{B12F0F8A-BFAA-47C3-8CBC-76E879A594ED}">
      <dgm:prSet/>
      <dgm:spPr/>
      <dgm:t>
        <a:bodyPr/>
        <a:lstStyle/>
        <a:p>
          <a:endParaRPr lang="es-EC"/>
        </a:p>
      </dgm:t>
    </dgm:pt>
    <dgm:pt modelId="{615394F9-5243-4AD2-BBA1-E0F0EE56E14A}">
      <dgm:prSet custT="1"/>
      <dgm:spPr/>
      <dgm:t>
        <a:bodyPr/>
        <a:lstStyle/>
        <a:p>
          <a:r>
            <a:rPr lang="es-EC" sz="3200" b="1" smtClean="0"/>
            <a:t>Objetivos Específicos</a:t>
          </a:r>
          <a:endParaRPr lang="es-EC" sz="3200" b="1"/>
        </a:p>
      </dgm:t>
    </dgm:pt>
    <dgm:pt modelId="{DD10DA63-E176-4589-B650-D363763A894B}" type="parTrans" cxnId="{327C878A-D93F-495E-A92C-054FEB16D3B5}">
      <dgm:prSet/>
      <dgm:spPr/>
      <dgm:t>
        <a:bodyPr/>
        <a:lstStyle/>
        <a:p>
          <a:endParaRPr lang="es-EC"/>
        </a:p>
      </dgm:t>
    </dgm:pt>
    <dgm:pt modelId="{6D4B50F8-9D61-4C8D-B8BF-98230C4B32D3}" type="sibTrans" cxnId="{327C878A-D93F-495E-A92C-054FEB16D3B5}">
      <dgm:prSet/>
      <dgm:spPr/>
      <dgm:t>
        <a:bodyPr/>
        <a:lstStyle/>
        <a:p>
          <a:endParaRPr lang="es-EC"/>
        </a:p>
      </dgm:t>
    </dgm:pt>
    <dgm:pt modelId="{98A463EF-6726-456F-BE2B-2934BAA7FBAE}">
      <dgm:prSet custT="1"/>
      <dgm:spPr/>
      <dgm:t>
        <a:bodyPr/>
        <a:lstStyle/>
        <a:p>
          <a:r>
            <a:rPr lang="es-ES" sz="1800" dirty="0" smtClean="0"/>
            <a:t>Construir el </a:t>
          </a:r>
          <a:r>
            <a:rPr lang="es-ES" sz="1800" dirty="0" smtClean="0">
              <a:solidFill>
                <a:srgbClr val="FF0000"/>
              </a:solidFill>
            </a:rPr>
            <a:t>marco teórico </a:t>
          </a:r>
          <a:r>
            <a:rPr lang="es-ES" sz="1800" dirty="0" smtClean="0"/>
            <a:t>para el análisis de riesgo de liquidez y nivel de endeudamiento.</a:t>
          </a:r>
          <a:endParaRPr lang="es-EC" sz="1800" dirty="0"/>
        </a:p>
      </dgm:t>
    </dgm:pt>
    <dgm:pt modelId="{E3D25E7B-B5FC-4521-9E7E-F587EDD2FE9B}" type="parTrans" cxnId="{0BF7176F-5991-42EC-8DAB-AF8A94CF89CF}">
      <dgm:prSet/>
      <dgm:spPr/>
      <dgm:t>
        <a:bodyPr/>
        <a:lstStyle/>
        <a:p>
          <a:endParaRPr lang="es-EC"/>
        </a:p>
      </dgm:t>
    </dgm:pt>
    <dgm:pt modelId="{189448AD-A2A3-4BF7-B99F-136903D24AF8}" type="sibTrans" cxnId="{0BF7176F-5991-42EC-8DAB-AF8A94CF89CF}">
      <dgm:prSet/>
      <dgm:spPr/>
      <dgm:t>
        <a:bodyPr/>
        <a:lstStyle/>
        <a:p>
          <a:endParaRPr lang="es-EC"/>
        </a:p>
      </dgm:t>
    </dgm:pt>
    <dgm:pt modelId="{31D181E5-1534-427E-B51A-1BC3439DF32B}">
      <dgm:prSet custT="1"/>
      <dgm:spPr/>
      <dgm:t>
        <a:bodyPr/>
        <a:lstStyle/>
        <a:p>
          <a:r>
            <a:rPr lang="es-ES" sz="1800" dirty="0" smtClean="0"/>
            <a:t>Seleccionar y aplicar el </a:t>
          </a:r>
          <a:r>
            <a:rPr lang="es-ES" sz="1800" dirty="0" smtClean="0">
              <a:solidFill>
                <a:srgbClr val="FF0000"/>
              </a:solidFill>
            </a:rPr>
            <a:t>método de cálculo </a:t>
          </a:r>
          <a:r>
            <a:rPr lang="es-ES" sz="1800" dirty="0" smtClean="0"/>
            <a:t>escogido para conocer cuáles son las </a:t>
          </a:r>
          <a:r>
            <a:rPr lang="es-ES" sz="1800" dirty="0" smtClean="0">
              <a:solidFill>
                <a:srgbClr val="FF0000"/>
              </a:solidFill>
            </a:rPr>
            <a:t>cuentas de importancia </a:t>
          </a:r>
          <a:r>
            <a:rPr lang="es-ES" sz="1800" dirty="0" smtClean="0"/>
            <a:t>en la liquidez y endeudamiento de la empresa.</a:t>
          </a:r>
          <a:endParaRPr lang="es-EC" sz="1800" dirty="0"/>
        </a:p>
      </dgm:t>
    </dgm:pt>
    <dgm:pt modelId="{A08EB898-9734-4EB9-A4DD-5971B9F0A89E}" type="parTrans" cxnId="{CFE5493E-30B0-458C-AF2E-0B732C152807}">
      <dgm:prSet/>
      <dgm:spPr/>
      <dgm:t>
        <a:bodyPr/>
        <a:lstStyle/>
        <a:p>
          <a:endParaRPr lang="es-EC"/>
        </a:p>
      </dgm:t>
    </dgm:pt>
    <dgm:pt modelId="{BA538662-C7E0-41EA-BDC4-62F8327EC739}" type="sibTrans" cxnId="{CFE5493E-30B0-458C-AF2E-0B732C152807}">
      <dgm:prSet/>
      <dgm:spPr/>
      <dgm:t>
        <a:bodyPr/>
        <a:lstStyle/>
        <a:p>
          <a:endParaRPr lang="es-EC"/>
        </a:p>
      </dgm:t>
    </dgm:pt>
    <dgm:pt modelId="{384388DF-F3E7-4BB7-B77F-31E11D11134E}">
      <dgm:prSet custT="1"/>
      <dgm:spPr/>
      <dgm:t>
        <a:bodyPr/>
        <a:lstStyle/>
        <a:p>
          <a:r>
            <a:rPr lang="es-ES" sz="1800" dirty="0" smtClean="0"/>
            <a:t>Analizar los </a:t>
          </a:r>
          <a:r>
            <a:rPr lang="es-ES" sz="1800" dirty="0" smtClean="0">
              <a:solidFill>
                <a:srgbClr val="FF0000"/>
              </a:solidFill>
            </a:rPr>
            <a:t>resultados obtenidos </a:t>
          </a:r>
          <a:r>
            <a:rPr lang="es-ES" sz="1800" dirty="0" smtClean="0"/>
            <a:t>de la aplicación de la metodología de estudio utilizada y </a:t>
          </a:r>
          <a:r>
            <a:rPr lang="es-ES" sz="1800" dirty="0" smtClean="0">
              <a:solidFill>
                <a:srgbClr val="FF0000"/>
              </a:solidFill>
            </a:rPr>
            <a:t>diseñar una estrategia</a:t>
          </a:r>
          <a:endParaRPr lang="es-EC" sz="1800" dirty="0">
            <a:solidFill>
              <a:srgbClr val="FF0000"/>
            </a:solidFill>
          </a:endParaRPr>
        </a:p>
      </dgm:t>
    </dgm:pt>
    <dgm:pt modelId="{AFE58104-CE1C-4BAE-A53B-57F1987DED05}" type="parTrans" cxnId="{6E213EB1-E298-4AD7-9EE1-1B0B25F26BFA}">
      <dgm:prSet/>
      <dgm:spPr/>
      <dgm:t>
        <a:bodyPr/>
        <a:lstStyle/>
        <a:p>
          <a:endParaRPr lang="es-EC"/>
        </a:p>
      </dgm:t>
    </dgm:pt>
    <dgm:pt modelId="{DD865167-53EA-4051-8710-9FEAEFB33A4F}" type="sibTrans" cxnId="{6E213EB1-E298-4AD7-9EE1-1B0B25F26BFA}">
      <dgm:prSet/>
      <dgm:spPr/>
      <dgm:t>
        <a:bodyPr/>
        <a:lstStyle/>
        <a:p>
          <a:endParaRPr lang="es-EC"/>
        </a:p>
      </dgm:t>
    </dgm:pt>
    <dgm:pt modelId="{A9350AF3-B87E-4AB2-8187-0E545F74E883}">
      <dgm:prSet custT="1"/>
      <dgm:spPr/>
      <dgm:t>
        <a:bodyPr/>
        <a:lstStyle/>
        <a:p>
          <a:r>
            <a:rPr lang="es-ES" sz="1800" dirty="0" smtClean="0"/>
            <a:t>Elaborar conclusiones y recomendaciones</a:t>
          </a:r>
          <a:endParaRPr lang="es-EC" sz="1800" dirty="0"/>
        </a:p>
      </dgm:t>
    </dgm:pt>
    <dgm:pt modelId="{AC5F5EF6-AFE7-4B5D-97D1-3EF2B6DC8C17}" type="parTrans" cxnId="{F67D3CCC-9C67-4F50-AA39-54EB65CE547F}">
      <dgm:prSet/>
      <dgm:spPr/>
      <dgm:t>
        <a:bodyPr/>
        <a:lstStyle/>
        <a:p>
          <a:endParaRPr lang="es-EC"/>
        </a:p>
      </dgm:t>
    </dgm:pt>
    <dgm:pt modelId="{DAA1BCA7-965A-4565-AB42-3DB1B70B8C4A}" type="sibTrans" cxnId="{F67D3CCC-9C67-4F50-AA39-54EB65CE547F}">
      <dgm:prSet/>
      <dgm:spPr/>
      <dgm:t>
        <a:bodyPr/>
        <a:lstStyle/>
        <a:p>
          <a:endParaRPr lang="es-EC"/>
        </a:p>
      </dgm:t>
    </dgm:pt>
    <dgm:pt modelId="{533B6D45-FA83-4920-BA5A-1EDD604A2A45}">
      <dgm:prSet custT="1"/>
      <dgm:spPr/>
      <dgm:t>
        <a:bodyPr/>
        <a:lstStyle/>
        <a:p>
          <a:endParaRPr lang="es-EC" sz="1800" dirty="0"/>
        </a:p>
      </dgm:t>
    </dgm:pt>
    <dgm:pt modelId="{E24B400B-00D1-4216-B7FF-E0E5BCDBD729}" type="parTrans" cxnId="{391EA736-6C12-4857-A59D-52544540C8C0}">
      <dgm:prSet/>
      <dgm:spPr/>
      <dgm:t>
        <a:bodyPr/>
        <a:lstStyle/>
        <a:p>
          <a:endParaRPr lang="en-US"/>
        </a:p>
      </dgm:t>
    </dgm:pt>
    <dgm:pt modelId="{14612CB7-0334-40CE-8BC8-59067347577C}" type="sibTrans" cxnId="{391EA736-6C12-4857-A59D-52544540C8C0}">
      <dgm:prSet/>
      <dgm:spPr/>
      <dgm:t>
        <a:bodyPr/>
        <a:lstStyle/>
        <a:p>
          <a:endParaRPr lang="en-US"/>
        </a:p>
      </dgm:t>
    </dgm:pt>
    <dgm:pt modelId="{68F59892-D85C-4035-AC97-FE87CBE877D1}">
      <dgm:prSet custT="1"/>
      <dgm:spPr/>
      <dgm:t>
        <a:bodyPr/>
        <a:lstStyle/>
        <a:p>
          <a:endParaRPr lang="es-EC" sz="1800" dirty="0"/>
        </a:p>
      </dgm:t>
    </dgm:pt>
    <dgm:pt modelId="{CA1E14B1-D71F-4E39-B8F7-37AFF1A276F0}" type="parTrans" cxnId="{BE30424F-24E0-47A7-804D-7C6E8BE0EF36}">
      <dgm:prSet/>
      <dgm:spPr/>
      <dgm:t>
        <a:bodyPr/>
        <a:lstStyle/>
        <a:p>
          <a:endParaRPr lang="en-US"/>
        </a:p>
      </dgm:t>
    </dgm:pt>
    <dgm:pt modelId="{BD0DEEE3-E96C-4570-B4FA-EAEDB799AB24}" type="sibTrans" cxnId="{BE30424F-24E0-47A7-804D-7C6E8BE0EF36}">
      <dgm:prSet/>
      <dgm:spPr/>
      <dgm:t>
        <a:bodyPr/>
        <a:lstStyle/>
        <a:p>
          <a:endParaRPr lang="en-US"/>
        </a:p>
      </dgm:t>
    </dgm:pt>
    <dgm:pt modelId="{CAC30525-420C-4E1E-B498-4878776F0A85}" type="pres">
      <dgm:prSet presAssocID="{E305EB0A-8E66-4807-B6B6-26FE28EC9E74}" presName="linear" presStyleCnt="0">
        <dgm:presLayoutVars>
          <dgm:animLvl val="lvl"/>
          <dgm:resizeHandles val="exact"/>
        </dgm:presLayoutVars>
      </dgm:prSet>
      <dgm:spPr/>
      <dgm:t>
        <a:bodyPr/>
        <a:lstStyle/>
        <a:p>
          <a:endParaRPr lang="es-EC"/>
        </a:p>
      </dgm:t>
    </dgm:pt>
    <dgm:pt modelId="{24A5C46F-0863-44D3-8274-D51235ADC2AD}" type="pres">
      <dgm:prSet presAssocID="{47F652F3-F269-41B0-B04F-A7E475C9FFFC}" presName="parentText" presStyleLbl="node1" presStyleIdx="0" presStyleCnt="2">
        <dgm:presLayoutVars>
          <dgm:chMax val="0"/>
          <dgm:bulletEnabled val="1"/>
        </dgm:presLayoutVars>
      </dgm:prSet>
      <dgm:spPr/>
      <dgm:t>
        <a:bodyPr/>
        <a:lstStyle/>
        <a:p>
          <a:endParaRPr lang="es-EC"/>
        </a:p>
      </dgm:t>
    </dgm:pt>
    <dgm:pt modelId="{491806D7-1392-4F2F-BA34-6467851060FB}" type="pres">
      <dgm:prSet presAssocID="{47F652F3-F269-41B0-B04F-A7E475C9FFFC}" presName="childText" presStyleLbl="revTx" presStyleIdx="0" presStyleCnt="2">
        <dgm:presLayoutVars>
          <dgm:bulletEnabled val="1"/>
        </dgm:presLayoutVars>
      </dgm:prSet>
      <dgm:spPr/>
      <dgm:t>
        <a:bodyPr/>
        <a:lstStyle/>
        <a:p>
          <a:endParaRPr lang="es-EC"/>
        </a:p>
      </dgm:t>
    </dgm:pt>
    <dgm:pt modelId="{E91F195C-E2D9-40F7-8B58-AC8D91044DBA}" type="pres">
      <dgm:prSet presAssocID="{615394F9-5243-4AD2-BBA1-E0F0EE56E14A}" presName="parentText" presStyleLbl="node1" presStyleIdx="1" presStyleCnt="2">
        <dgm:presLayoutVars>
          <dgm:chMax val="0"/>
          <dgm:bulletEnabled val="1"/>
        </dgm:presLayoutVars>
      </dgm:prSet>
      <dgm:spPr/>
      <dgm:t>
        <a:bodyPr/>
        <a:lstStyle/>
        <a:p>
          <a:endParaRPr lang="es-EC"/>
        </a:p>
      </dgm:t>
    </dgm:pt>
    <dgm:pt modelId="{A1CDD650-1D0C-44FE-ACA1-4DDEB7E606F0}" type="pres">
      <dgm:prSet presAssocID="{615394F9-5243-4AD2-BBA1-E0F0EE56E14A}" presName="childText" presStyleLbl="revTx" presStyleIdx="1" presStyleCnt="2">
        <dgm:presLayoutVars>
          <dgm:bulletEnabled val="1"/>
        </dgm:presLayoutVars>
      </dgm:prSet>
      <dgm:spPr/>
      <dgm:t>
        <a:bodyPr/>
        <a:lstStyle/>
        <a:p>
          <a:endParaRPr lang="es-EC"/>
        </a:p>
      </dgm:t>
    </dgm:pt>
  </dgm:ptLst>
  <dgm:cxnLst>
    <dgm:cxn modelId="{82DE8B39-AC75-4579-8033-3442B51F9CF3}" type="presOf" srcId="{296693A6-851E-45E0-9D9F-76406390CFDA}" destId="{491806D7-1392-4F2F-BA34-6467851060FB}" srcOrd="0" destOrd="0" presId="urn:microsoft.com/office/officeart/2005/8/layout/vList2"/>
    <dgm:cxn modelId="{F67D3CCC-9C67-4F50-AA39-54EB65CE547F}" srcId="{615394F9-5243-4AD2-BBA1-E0F0EE56E14A}" destId="{A9350AF3-B87E-4AB2-8187-0E545F74E883}" srcOrd="3" destOrd="0" parTransId="{AC5F5EF6-AFE7-4B5D-97D1-3EF2B6DC8C17}" sibTransId="{DAA1BCA7-965A-4565-AB42-3DB1B70B8C4A}"/>
    <dgm:cxn modelId="{244F37E1-78DB-442D-9F2E-1E7CB688E73B}" type="presOf" srcId="{533B6D45-FA83-4920-BA5A-1EDD604A2A45}" destId="{491806D7-1392-4F2F-BA34-6467851060FB}" srcOrd="0" destOrd="2" presId="urn:microsoft.com/office/officeart/2005/8/layout/vList2"/>
    <dgm:cxn modelId="{572CC1DB-E2F9-4781-B6A0-CF3148059344}" srcId="{E305EB0A-8E66-4807-B6B6-26FE28EC9E74}" destId="{47F652F3-F269-41B0-B04F-A7E475C9FFFC}" srcOrd="0" destOrd="0" parTransId="{5A2BAD99-5BBD-4FA5-98FC-9958E300C340}" sibTransId="{AB37A4F3-DF9D-40D4-86E2-DF23405A3097}"/>
    <dgm:cxn modelId="{391EA736-6C12-4857-A59D-52544540C8C0}" srcId="{47F652F3-F269-41B0-B04F-A7E475C9FFFC}" destId="{533B6D45-FA83-4920-BA5A-1EDD604A2A45}" srcOrd="2" destOrd="0" parTransId="{E24B400B-00D1-4216-B7FF-E0E5BCDBD729}" sibTransId="{14612CB7-0334-40CE-8BC8-59067347577C}"/>
    <dgm:cxn modelId="{0BF7176F-5991-42EC-8DAB-AF8A94CF89CF}" srcId="{615394F9-5243-4AD2-BBA1-E0F0EE56E14A}" destId="{98A463EF-6726-456F-BE2B-2934BAA7FBAE}" srcOrd="0" destOrd="0" parTransId="{E3D25E7B-B5FC-4521-9E7E-F587EDD2FE9B}" sibTransId="{189448AD-A2A3-4BF7-B99F-136903D24AF8}"/>
    <dgm:cxn modelId="{645B5447-A960-4C87-9A40-5F227F7E81FD}" type="presOf" srcId="{384388DF-F3E7-4BB7-B77F-31E11D11134E}" destId="{A1CDD650-1D0C-44FE-ACA1-4DDEB7E606F0}" srcOrd="0" destOrd="2" presId="urn:microsoft.com/office/officeart/2005/8/layout/vList2"/>
    <dgm:cxn modelId="{5BFD5C29-E7F2-4EA4-9436-EB11C10C5510}" type="presOf" srcId="{615394F9-5243-4AD2-BBA1-E0F0EE56E14A}" destId="{E91F195C-E2D9-40F7-8B58-AC8D91044DBA}" srcOrd="0" destOrd="0" presId="urn:microsoft.com/office/officeart/2005/8/layout/vList2"/>
    <dgm:cxn modelId="{1EEC7CC4-0198-40E9-8CCB-F959979E729D}" type="presOf" srcId="{98A463EF-6726-456F-BE2B-2934BAA7FBAE}" destId="{A1CDD650-1D0C-44FE-ACA1-4DDEB7E606F0}" srcOrd="0" destOrd="0" presId="urn:microsoft.com/office/officeart/2005/8/layout/vList2"/>
    <dgm:cxn modelId="{8C8F619E-C661-4317-AFB0-3C74862B8E0E}" type="presOf" srcId="{47F652F3-F269-41B0-B04F-A7E475C9FFFC}" destId="{24A5C46F-0863-44D3-8274-D51235ADC2AD}" srcOrd="0" destOrd="0" presId="urn:microsoft.com/office/officeart/2005/8/layout/vList2"/>
    <dgm:cxn modelId="{04E41453-D8F5-4241-9E39-E813784BE492}" type="presOf" srcId="{E305EB0A-8E66-4807-B6B6-26FE28EC9E74}" destId="{CAC30525-420C-4E1E-B498-4878776F0A85}" srcOrd="0" destOrd="0" presId="urn:microsoft.com/office/officeart/2005/8/layout/vList2"/>
    <dgm:cxn modelId="{6E213EB1-E298-4AD7-9EE1-1B0B25F26BFA}" srcId="{615394F9-5243-4AD2-BBA1-E0F0EE56E14A}" destId="{384388DF-F3E7-4BB7-B77F-31E11D11134E}" srcOrd="2" destOrd="0" parTransId="{AFE58104-CE1C-4BAE-A53B-57F1987DED05}" sibTransId="{DD865167-53EA-4051-8710-9FEAEFB33A4F}"/>
    <dgm:cxn modelId="{CFE5493E-30B0-458C-AF2E-0B732C152807}" srcId="{615394F9-5243-4AD2-BBA1-E0F0EE56E14A}" destId="{31D181E5-1534-427E-B51A-1BC3439DF32B}" srcOrd="1" destOrd="0" parTransId="{A08EB898-9734-4EB9-A4DD-5971B9F0A89E}" sibTransId="{BA538662-C7E0-41EA-BDC4-62F8327EC739}"/>
    <dgm:cxn modelId="{BE30424F-24E0-47A7-804D-7C6E8BE0EF36}" srcId="{47F652F3-F269-41B0-B04F-A7E475C9FFFC}" destId="{68F59892-D85C-4035-AC97-FE87CBE877D1}" srcOrd="1" destOrd="0" parTransId="{CA1E14B1-D71F-4E39-B8F7-37AFF1A276F0}" sibTransId="{BD0DEEE3-E96C-4570-B4FA-EAEDB799AB24}"/>
    <dgm:cxn modelId="{B12F0F8A-BFAA-47C3-8CBC-76E879A594ED}" srcId="{47F652F3-F269-41B0-B04F-A7E475C9FFFC}" destId="{296693A6-851E-45E0-9D9F-76406390CFDA}" srcOrd="0" destOrd="0" parTransId="{B2007138-1C64-4163-9471-E46CD37DFAFB}" sibTransId="{3FAD0067-0DBC-472F-BB5E-34C30C5CBED0}"/>
    <dgm:cxn modelId="{20FD8F42-A579-43C0-A536-4D098C0F7C68}" type="presOf" srcId="{31D181E5-1534-427E-B51A-1BC3439DF32B}" destId="{A1CDD650-1D0C-44FE-ACA1-4DDEB7E606F0}" srcOrd="0" destOrd="1" presId="urn:microsoft.com/office/officeart/2005/8/layout/vList2"/>
    <dgm:cxn modelId="{327C878A-D93F-495E-A92C-054FEB16D3B5}" srcId="{E305EB0A-8E66-4807-B6B6-26FE28EC9E74}" destId="{615394F9-5243-4AD2-BBA1-E0F0EE56E14A}" srcOrd="1" destOrd="0" parTransId="{DD10DA63-E176-4589-B650-D363763A894B}" sibTransId="{6D4B50F8-9D61-4C8D-B8BF-98230C4B32D3}"/>
    <dgm:cxn modelId="{0957F51A-2B8B-445B-9DBE-64367DE380C7}" type="presOf" srcId="{A9350AF3-B87E-4AB2-8187-0E545F74E883}" destId="{A1CDD650-1D0C-44FE-ACA1-4DDEB7E606F0}" srcOrd="0" destOrd="3" presId="urn:microsoft.com/office/officeart/2005/8/layout/vList2"/>
    <dgm:cxn modelId="{92ABB8BF-F0BC-4EF0-99F0-4B0A0F5F7E0C}" type="presOf" srcId="{68F59892-D85C-4035-AC97-FE87CBE877D1}" destId="{491806D7-1392-4F2F-BA34-6467851060FB}" srcOrd="0" destOrd="1" presId="urn:microsoft.com/office/officeart/2005/8/layout/vList2"/>
    <dgm:cxn modelId="{B40975BB-5475-4CB2-B093-A33BC85882FE}" type="presParOf" srcId="{CAC30525-420C-4E1E-B498-4878776F0A85}" destId="{24A5C46F-0863-44D3-8274-D51235ADC2AD}" srcOrd="0" destOrd="0" presId="urn:microsoft.com/office/officeart/2005/8/layout/vList2"/>
    <dgm:cxn modelId="{75A3D38D-8E94-459E-9041-66BACC0A9291}" type="presParOf" srcId="{CAC30525-420C-4E1E-B498-4878776F0A85}" destId="{491806D7-1392-4F2F-BA34-6467851060FB}" srcOrd="1" destOrd="0" presId="urn:microsoft.com/office/officeart/2005/8/layout/vList2"/>
    <dgm:cxn modelId="{AF5ED390-A012-4D61-A96A-8543B7710BDA}" type="presParOf" srcId="{CAC30525-420C-4E1E-B498-4878776F0A85}" destId="{E91F195C-E2D9-40F7-8B58-AC8D91044DBA}" srcOrd="2" destOrd="0" presId="urn:microsoft.com/office/officeart/2005/8/layout/vList2"/>
    <dgm:cxn modelId="{62738EDC-28A5-44AD-B104-477A5C491A7E}" type="presParOf" srcId="{CAC30525-420C-4E1E-B498-4878776F0A85}" destId="{A1CDD650-1D0C-44FE-ACA1-4DDEB7E606F0}"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92D46D1-49E5-4A31-A138-A07746C19AB4}"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D3A442E1-5F42-41D7-9B37-0C1FB3B3D9B3}">
      <dgm:prSet phldrT="[Texto]"/>
      <dgm:spPr/>
      <dgm:t>
        <a:bodyPr/>
        <a:lstStyle/>
        <a:p>
          <a:pPr rtl="0"/>
          <a:r>
            <a:rPr lang="es-EC" dirty="0" smtClean="0">
              <a:effectLst/>
            </a:rPr>
            <a:t>Teoría de la solvencia</a:t>
          </a:r>
          <a:endParaRPr lang="en-US" dirty="0"/>
        </a:p>
      </dgm:t>
    </dgm:pt>
    <dgm:pt modelId="{87537FEB-738C-4800-BE74-74517CF30B25}" type="parTrans" cxnId="{A6CF6BC2-7832-4B6A-BB8C-99E81FF45602}">
      <dgm:prSet/>
      <dgm:spPr/>
      <dgm:t>
        <a:bodyPr/>
        <a:lstStyle/>
        <a:p>
          <a:endParaRPr lang="en-US"/>
        </a:p>
      </dgm:t>
    </dgm:pt>
    <dgm:pt modelId="{3E323A48-6AC1-43AE-8D81-FCD271314ABE}" type="sibTrans" cxnId="{A6CF6BC2-7832-4B6A-BB8C-99E81FF45602}">
      <dgm:prSet/>
      <dgm:spPr/>
      <dgm:t>
        <a:bodyPr/>
        <a:lstStyle/>
        <a:p>
          <a:endParaRPr lang="en-US"/>
        </a:p>
      </dgm:t>
    </dgm:pt>
    <dgm:pt modelId="{40E725C2-4019-4C1A-8E61-2D2913418141}">
      <dgm:prSet phldrT="[Texto]"/>
      <dgm:spPr/>
      <dgm:t>
        <a:bodyPr/>
        <a:lstStyle/>
        <a:p>
          <a:r>
            <a:rPr lang="es-EC" b="1" dirty="0" smtClean="0">
              <a:effectLst/>
            </a:rPr>
            <a:t>Edward </a:t>
          </a:r>
          <a:r>
            <a:rPr lang="es-EC" b="1" dirty="0" err="1" smtClean="0">
              <a:effectLst/>
            </a:rPr>
            <a:t>Altman</a:t>
          </a:r>
          <a:r>
            <a:rPr lang="es-EC" b="1" dirty="0" smtClean="0">
              <a:effectLst/>
            </a:rPr>
            <a:t> (1986)</a:t>
          </a:r>
          <a:endParaRPr lang="en-US" b="1" dirty="0"/>
        </a:p>
      </dgm:t>
    </dgm:pt>
    <dgm:pt modelId="{64E921D5-57F0-466B-BDE6-DC1181E06629}" type="parTrans" cxnId="{738404F7-3C61-4889-A044-CA420B5D85EF}">
      <dgm:prSet/>
      <dgm:spPr/>
      <dgm:t>
        <a:bodyPr/>
        <a:lstStyle/>
        <a:p>
          <a:endParaRPr lang="en-US"/>
        </a:p>
      </dgm:t>
    </dgm:pt>
    <dgm:pt modelId="{67CAB8D5-1913-460E-80C3-FB6017D36F95}" type="sibTrans" cxnId="{738404F7-3C61-4889-A044-CA420B5D85EF}">
      <dgm:prSet/>
      <dgm:spPr/>
      <dgm:t>
        <a:bodyPr/>
        <a:lstStyle/>
        <a:p>
          <a:endParaRPr lang="en-US"/>
        </a:p>
      </dgm:t>
    </dgm:pt>
    <dgm:pt modelId="{4D449035-F90D-4698-90FE-4961377EC7DE}">
      <dgm:prSet phldrT="[Texto]"/>
      <dgm:spPr/>
      <dgm:t>
        <a:bodyPr/>
        <a:lstStyle/>
        <a:p>
          <a:r>
            <a:rPr lang="es-EC" dirty="0" smtClean="0">
              <a:effectLst/>
            </a:rPr>
            <a:t>Relaciona un conjunto de variables con el objeto de determinar con mayor precisión que empresas se dirigen hacia la iliquidez y cuáles no. </a:t>
          </a:r>
          <a:endParaRPr lang="en-US" dirty="0"/>
        </a:p>
      </dgm:t>
    </dgm:pt>
    <dgm:pt modelId="{3746C0FC-FCD1-4EEF-B5A7-CC5AC65D0691}" type="parTrans" cxnId="{251503D0-379B-4AB6-B822-C6FA168210B0}">
      <dgm:prSet/>
      <dgm:spPr/>
      <dgm:t>
        <a:bodyPr/>
        <a:lstStyle/>
        <a:p>
          <a:endParaRPr lang="en-US"/>
        </a:p>
      </dgm:t>
    </dgm:pt>
    <dgm:pt modelId="{87627FEC-5649-45C7-AFB4-95A0A70774B5}" type="sibTrans" cxnId="{251503D0-379B-4AB6-B822-C6FA168210B0}">
      <dgm:prSet/>
      <dgm:spPr/>
      <dgm:t>
        <a:bodyPr/>
        <a:lstStyle/>
        <a:p>
          <a:endParaRPr lang="en-US"/>
        </a:p>
      </dgm:t>
    </dgm:pt>
    <dgm:pt modelId="{166DDE8F-1E66-4686-A576-FCFD9C5D64FF}">
      <dgm:prSet phldrT="[Texto]"/>
      <dgm:spPr/>
      <dgm:t>
        <a:bodyPr/>
        <a:lstStyle/>
        <a:p>
          <a:pPr rtl="0"/>
          <a:r>
            <a:rPr lang="es-EC" dirty="0" smtClean="0">
              <a:effectLst/>
            </a:rPr>
            <a:t>Teoría de la preferencia de la liquidez</a:t>
          </a:r>
          <a:endParaRPr lang="en-US" dirty="0"/>
        </a:p>
      </dgm:t>
    </dgm:pt>
    <dgm:pt modelId="{445BC6E1-3AC8-414C-B69B-5B1A1144BC9C}" type="parTrans" cxnId="{7F6FBA0C-A921-4300-A8AA-0F9F8FEE9C1C}">
      <dgm:prSet/>
      <dgm:spPr/>
      <dgm:t>
        <a:bodyPr/>
        <a:lstStyle/>
        <a:p>
          <a:endParaRPr lang="en-US"/>
        </a:p>
      </dgm:t>
    </dgm:pt>
    <dgm:pt modelId="{B763676D-2080-412E-9C2D-51662DF77FCB}" type="sibTrans" cxnId="{7F6FBA0C-A921-4300-A8AA-0F9F8FEE9C1C}">
      <dgm:prSet/>
      <dgm:spPr/>
      <dgm:t>
        <a:bodyPr/>
        <a:lstStyle/>
        <a:p>
          <a:endParaRPr lang="en-US"/>
        </a:p>
      </dgm:t>
    </dgm:pt>
    <dgm:pt modelId="{80F06CD0-27F0-42D4-A17B-47FB87E0D28A}">
      <dgm:prSet phldrT="[Texto]"/>
      <dgm:spPr/>
      <dgm:t>
        <a:bodyPr/>
        <a:lstStyle/>
        <a:p>
          <a:r>
            <a:rPr lang="es-EC" b="1" dirty="0" smtClean="0">
              <a:effectLst/>
            </a:rPr>
            <a:t>Lara Haro (2005)</a:t>
          </a:r>
          <a:endParaRPr lang="en-US" b="1" dirty="0"/>
        </a:p>
      </dgm:t>
    </dgm:pt>
    <dgm:pt modelId="{CAFC666D-A06D-449B-B4F0-FE7CA8D81983}" type="parTrans" cxnId="{6A167A2C-6397-41ED-BE47-577A8A5D9E8B}">
      <dgm:prSet/>
      <dgm:spPr/>
      <dgm:t>
        <a:bodyPr/>
        <a:lstStyle/>
        <a:p>
          <a:endParaRPr lang="en-US"/>
        </a:p>
      </dgm:t>
    </dgm:pt>
    <dgm:pt modelId="{3018BCB8-B0D4-4519-AB78-9E940593CBB5}" type="sibTrans" cxnId="{6A167A2C-6397-41ED-BE47-577A8A5D9E8B}">
      <dgm:prSet/>
      <dgm:spPr/>
      <dgm:t>
        <a:bodyPr/>
        <a:lstStyle/>
        <a:p>
          <a:endParaRPr lang="en-US"/>
        </a:p>
      </dgm:t>
    </dgm:pt>
    <dgm:pt modelId="{EDD74390-FFD9-4C44-AF9D-BCABE9E903BE}">
      <dgm:prSet phldrT="[Texto]"/>
      <dgm:spPr/>
      <dgm:t>
        <a:bodyPr/>
        <a:lstStyle/>
        <a:p>
          <a:r>
            <a:rPr lang="es-EC" dirty="0" smtClean="0">
              <a:effectLst/>
            </a:rPr>
            <a:t>Cada inversionista toma sus propias decisiones para la adquisición de instrumentos financieros de deuda en función de su riesgo y rendimiento.</a:t>
          </a:r>
          <a:endParaRPr lang="en-US" dirty="0"/>
        </a:p>
      </dgm:t>
    </dgm:pt>
    <dgm:pt modelId="{BF9A4920-8A5A-460A-A0E6-E18D729A0D61}" type="parTrans" cxnId="{398982DE-24B8-4937-B8A6-BCFE889CA816}">
      <dgm:prSet/>
      <dgm:spPr/>
      <dgm:t>
        <a:bodyPr/>
        <a:lstStyle/>
        <a:p>
          <a:endParaRPr lang="en-US"/>
        </a:p>
      </dgm:t>
    </dgm:pt>
    <dgm:pt modelId="{676D4C18-64A9-4C46-8EF6-7FF23455C7D9}" type="sibTrans" cxnId="{398982DE-24B8-4937-B8A6-BCFE889CA816}">
      <dgm:prSet/>
      <dgm:spPr/>
      <dgm:t>
        <a:bodyPr/>
        <a:lstStyle/>
        <a:p>
          <a:endParaRPr lang="en-US"/>
        </a:p>
      </dgm:t>
    </dgm:pt>
    <dgm:pt modelId="{06B095D1-4377-41E9-B21E-FD9138243704}">
      <dgm:prSet phldrT="[Texto]"/>
      <dgm:spPr/>
      <dgm:t>
        <a:bodyPr/>
        <a:lstStyle/>
        <a:p>
          <a:pPr rtl="0"/>
          <a:r>
            <a:rPr lang="es-EC" dirty="0" smtClean="0">
              <a:effectLst/>
            </a:rPr>
            <a:t>Teoría </a:t>
          </a:r>
          <a:r>
            <a:rPr lang="es-EC" dirty="0" err="1" smtClean="0">
              <a:effectLst/>
            </a:rPr>
            <a:t>Trade</a:t>
          </a:r>
          <a:r>
            <a:rPr lang="es-EC" dirty="0" smtClean="0">
              <a:effectLst/>
            </a:rPr>
            <a:t> off – costos y beneficios del endeudamiento</a:t>
          </a:r>
          <a:endParaRPr lang="en-US" dirty="0"/>
        </a:p>
      </dgm:t>
    </dgm:pt>
    <dgm:pt modelId="{C715D522-A388-436F-BD1F-E394FFEE3E4B}" type="parTrans" cxnId="{2C2DAD96-2D4A-45AF-9F91-0A1A5C6013AB}">
      <dgm:prSet/>
      <dgm:spPr/>
      <dgm:t>
        <a:bodyPr/>
        <a:lstStyle/>
        <a:p>
          <a:endParaRPr lang="en-US"/>
        </a:p>
      </dgm:t>
    </dgm:pt>
    <dgm:pt modelId="{E2A9019B-7DF7-44B1-85EA-FB9E8B25012D}" type="sibTrans" cxnId="{2C2DAD96-2D4A-45AF-9F91-0A1A5C6013AB}">
      <dgm:prSet/>
      <dgm:spPr/>
      <dgm:t>
        <a:bodyPr/>
        <a:lstStyle/>
        <a:p>
          <a:endParaRPr lang="en-US"/>
        </a:p>
      </dgm:t>
    </dgm:pt>
    <dgm:pt modelId="{8977FF52-587B-45DD-A403-56E9C5A1EBD0}">
      <dgm:prSet phldrT="[Texto]"/>
      <dgm:spPr/>
      <dgm:t>
        <a:bodyPr/>
        <a:lstStyle/>
        <a:p>
          <a:pPr rtl="0"/>
          <a:r>
            <a:rPr lang="es-EC" b="1" i="0" u="none" dirty="0" smtClean="0"/>
            <a:t>Miller (1977) </a:t>
          </a:r>
          <a:endParaRPr lang="en-US" dirty="0"/>
        </a:p>
      </dgm:t>
    </dgm:pt>
    <dgm:pt modelId="{8D7655FC-9C34-4720-89A3-1166B3E63121}" type="parTrans" cxnId="{C40BEB1F-6F47-4D07-855E-9A603151FB9C}">
      <dgm:prSet/>
      <dgm:spPr/>
      <dgm:t>
        <a:bodyPr/>
        <a:lstStyle/>
        <a:p>
          <a:endParaRPr lang="en-US"/>
        </a:p>
      </dgm:t>
    </dgm:pt>
    <dgm:pt modelId="{5383389C-66F9-495D-B206-4838D8BDDFD4}" type="sibTrans" cxnId="{C40BEB1F-6F47-4D07-855E-9A603151FB9C}">
      <dgm:prSet/>
      <dgm:spPr/>
      <dgm:t>
        <a:bodyPr/>
        <a:lstStyle/>
        <a:p>
          <a:endParaRPr lang="en-US"/>
        </a:p>
      </dgm:t>
    </dgm:pt>
    <dgm:pt modelId="{F72863BC-96D1-4EC6-A085-E3958ED7ECA3}">
      <dgm:prSet phldrT="[Texto]"/>
      <dgm:spPr/>
      <dgm:t>
        <a:bodyPr/>
        <a:lstStyle/>
        <a:p>
          <a:r>
            <a:rPr lang="es-EC" dirty="0" smtClean="0">
              <a:effectLst/>
            </a:rPr>
            <a:t>Los</a:t>
          </a:r>
          <a:r>
            <a:rPr lang="es-EC" baseline="0" dirty="0" smtClean="0">
              <a:effectLst/>
            </a:rPr>
            <a:t> </a:t>
          </a:r>
          <a:r>
            <a:rPr lang="es-EC" dirty="0" smtClean="0">
              <a:effectLst/>
            </a:rPr>
            <a:t>gastos financieros de la deuda causa un ahorro fiscal y crea un valor adicional.</a:t>
          </a:r>
          <a:endParaRPr lang="en-US" dirty="0"/>
        </a:p>
      </dgm:t>
    </dgm:pt>
    <dgm:pt modelId="{19ED4213-B2F7-4374-8DEB-0869264138CE}" type="parTrans" cxnId="{FF5A9AAF-78B2-4C5C-AD95-F38FBC708D41}">
      <dgm:prSet/>
      <dgm:spPr/>
      <dgm:t>
        <a:bodyPr/>
        <a:lstStyle/>
        <a:p>
          <a:endParaRPr lang="en-US"/>
        </a:p>
      </dgm:t>
    </dgm:pt>
    <dgm:pt modelId="{901F7B15-C77E-4C69-97D5-2B81DC2A9176}" type="sibTrans" cxnId="{FF5A9AAF-78B2-4C5C-AD95-F38FBC708D41}">
      <dgm:prSet/>
      <dgm:spPr/>
      <dgm:t>
        <a:bodyPr/>
        <a:lstStyle/>
        <a:p>
          <a:endParaRPr lang="en-US"/>
        </a:p>
      </dgm:t>
    </dgm:pt>
    <dgm:pt modelId="{7E5850CE-B06F-47B1-B078-3CDD0046288C}" type="pres">
      <dgm:prSet presAssocID="{C92D46D1-49E5-4A31-A138-A07746C19AB4}" presName="Name0" presStyleCnt="0">
        <dgm:presLayoutVars>
          <dgm:dir/>
          <dgm:animLvl val="lvl"/>
          <dgm:resizeHandles val="exact"/>
        </dgm:presLayoutVars>
      </dgm:prSet>
      <dgm:spPr/>
      <dgm:t>
        <a:bodyPr/>
        <a:lstStyle/>
        <a:p>
          <a:endParaRPr lang="es-EC"/>
        </a:p>
      </dgm:t>
    </dgm:pt>
    <dgm:pt modelId="{FA3D2D55-A78A-4B2B-878B-CC3E4674DE39}" type="pres">
      <dgm:prSet presAssocID="{D3A442E1-5F42-41D7-9B37-0C1FB3B3D9B3}" presName="composite" presStyleCnt="0"/>
      <dgm:spPr/>
    </dgm:pt>
    <dgm:pt modelId="{C5C51BFA-8503-4E1C-8E18-4AB9047D7836}" type="pres">
      <dgm:prSet presAssocID="{D3A442E1-5F42-41D7-9B37-0C1FB3B3D9B3}" presName="parTx" presStyleLbl="alignNode1" presStyleIdx="0" presStyleCnt="3">
        <dgm:presLayoutVars>
          <dgm:chMax val="0"/>
          <dgm:chPref val="0"/>
          <dgm:bulletEnabled val="1"/>
        </dgm:presLayoutVars>
      </dgm:prSet>
      <dgm:spPr/>
      <dgm:t>
        <a:bodyPr/>
        <a:lstStyle/>
        <a:p>
          <a:endParaRPr lang="en-US"/>
        </a:p>
      </dgm:t>
    </dgm:pt>
    <dgm:pt modelId="{BAD75B49-5766-4900-B134-E5756DC2C291}" type="pres">
      <dgm:prSet presAssocID="{D3A442E1-5F42-41D7-9B37-0C1FB3B3D9B3}" presName="desTx" presStyleLbl="alignAccFollowNode1" presStyleIdx="0" presStyleCnt="3">
        <dgm:presLayoutVars>
          <dgm:bulletEnabled val="1"/>
        </dgm:presLayoutVars>
      </dgm:prSet>
      <dgm:spPr/>
      <dgm:t>
        <a:bodyPr/>
        <a:lstStyle/>
        <a:p>
          <a:endParaRPr lang="en-US"/>
        </a:p>
      </dgm:t>
    </dgm:pt>
    <dgm:pt modelId="{64979208-B1DB-4875-82B0-A6B50ADA6F21}" type="pres">
      <dgm:prSet presAssocID="{3E323A48-6AC1-43AE-8D81-FCD271314ABE}" presName="space" presStyleCnt="0"/>
      <dgm:spPr/>
    </dgm:pt>
    <dgm:pt modelId="{F30745C4-A476-42C2-A9B9-823D46FF58C3}" type="pres">
      <dgm:prSet presAssocID="{166DDE8F-1E66-4686-A576-FCFD9C5D64FF}" presName="composite" presStyleCnt="0"/>
      <dgm:spPr/>
    </dgm:pt>
    <dgm:pt modelId="{ECD0A86D-2CC2-4940-B077-6C92AE0CF572}" type="pres">
      <dgm:prSet presAssocID="{166DDE8F-1E66-4686-A576-FCFD9C5D64FF}" presName="parTx" presStyleLbl="alignNode1" presStyleIdx="1" presStyleCnt="3">
        <dgm:presLayoutVars>
          <dgm:chMax val="0"/>
          <dgm:chPref val="0"/>
          <dgm:bulletEnabled val="1"/>
        </dgm:presLayoutVars>
      </dgm:prSet>
      <dgm:spPr/>
      <dgm:t>
        <a:bodyPr/>
        <a:lstStyle/>
        <a:p>
          <a:endParaRPr lang="en-US"/>
        </a:p>
      </dgm:t>
    </dgm:pt>
    <dgm:pt modelId="{D86B1E69-F1FA-4D28-8B33-C078A0D4AA16}" type="pres">
      <dgm:prSet presAssocID="{166DDE8F-1E66-4686-A576-FCFD9C5D64FF}" presName="desTx" presStyleLbl="alignAccFollowNode1" presStyleIdx="1" presStyleCnt="3">
        <dgm:presLayoutVars>
          <dgm:bulletEnabled val="1"/>
        </dgm:presLayoutVars>
      </dgm:prSet>
      <dgm:spPr/>
      <dgm:t>
        <a:bodyPr/>
        <a:lstStyle/>
        <a:p>
          <a:endParaRPr lang="en-US"/>
        </a:p>
      </dgm:t>
    </dgm:pt>
    <dgm:pt modelId="{5B728E54-EBD7-41D5-9412-A8E48223EE60}" type="pres">
      <dgm:prSet presAssocID="{B763676D-2080-412E-9C2D-51662DF77FCB}" presName="space" presStyleCnt="0"/>
      <dgm:spPr/>
    </dgm:pt>
    <dgm:pt modelId="{0E055777-7B5B-4A17-9D67-3418501A520F}" type="pres">
      <dgm:prSet presAssocID="{06B095D1-4377-41E9-B21E-FD9138243704}" presName="composite" presStyleCnt="0"/>
      <dgm:spPr/>
    </dgm:pt>
    <dgm:pt modelId="{C0380F03-79BF-41F8-92B3-4CCE9FE82F17}" type="pres">
      <dgm:prSet presAssocID="{06B095D1-4377-41E9-B21E-FD9138243704}" presName="parTx" presStyleLbl="alignNode1" presStyleIdx="2" presStyleCnt="3">
        <dgm:presLayoutVars>
          <dgm:chMax val="0"/>
          <dgm:chPref val="0"/>
          <dgm:bulletEnabled val="1"/>
        </dgm:presLayoutVars>
      </dgm:prSet>
      <dgm:spPr/>
      <dgm:t>
        <a:bodyPr/>
        <a:lstStyle/>
        <a:p>
          <a:endParaRPr lang="en-US"/>
        </a:p>
      </dgm:t>
    </dgm:pt>
    <dgm:pt modelId="{97FCA956-02C8-484F-B240-15654607AE3F}" type="pres">
      <dgm:prSet presAssocID="{06B095D1-4377-41E9-B21E-FD9138243704}" presName="desTx" presStyleLbl="alignAccFollowNode1" presStyleIdx="2" presStyleCnt="3">
        <dgm:presLayoutVars>
          <dgm:bulletEnabled val="1"/>
        </dgm:presLayoutVars>
      </dgm:prSet>
      <dgm:spPr/>
      <dgm:t>
        <a:bodyPr/>
        <a:lstStyle/>
        <a:p>
          <a:endParaRPr lang="en-US"/>
        </a:p>
      </dgm:t>
    </dgm:pt>
  </dgm:ptLst>
  <dgm:cxnLst>
    <dgm:cxn modelId="{C39ACBE8-8A90-4C75-8DA5-B94E58D7C758}" type="presOf" srcId="{40E725C2-4019-4C1A-8E61-2D2913418141}" destId="{BAD75B49-5766-4900-B134-E5756DC2C291}" srcOrd="0" destOrd="0" presId="urn:microsoft.com/office/officeart/2005/8/layout/hList1"/>
    <dgm:cxn modelId="{823B3533-4CBC-46A7-AB36-9D34687E8A4C}" type="presOf" srcId="{EDD74390-FFD9-4C44-AF9D-BCABE9E903BE}" destId="{D86B1E69-F1FA-4D28-8B33-C078A0D4AA16}" srcOrd="0" destOrd="1" presId="urn:microsoft.com/office/officeart/2005/8/layout/hList1"/>
    <dgm:cxn modelId="{0C153A2C-7203-4644-B9CA-C7D207DFD3F9}" type="presOf" srcId="{C92D46D1-49E5-4A31-A138-A07746C19AB4}" destId="{7E5850CE-B06F-47B1-B078-3CDD0046288C}" srcOrd="0" destOrd="0" presId="urn:microsoft.com/office/officeart/2005/8/layout/hList1"/>
    <dgm:cxn modelId="{53B95FA3-4B10-4A54-ADD7-F63A0EF9D285}" type="presOf" srcId="{06B095D1-4377-41E9-B21E-FD9138243704}" destId="{C0380F03-79BF-41F8-92B3-4CCE9FE82F17}" srcOrd="0" destOrd="0" presId="urn:microsoft.com/office/officeart/2005/8/layout/hList1"/>
    <dgm:cxn modelId="{4CE2A62D-8E10-4669-9F86-B9953CD810C8}" type="presOf" srcId="{8977FF52-587B-45DD-A403-56E9C5A1EBD0}" destId="{97FCA956-02C8-484F-B240-15654607AE3F}" srcOrd="0" destOrd="0" presId="urn:microsoft.com/office/officeart/2005/8/layout/hList1"/>
    <dgm:cxn modelId="{398982DE-24B8-4937-B8A6-BCFE889CA816}" srcId="{80F06CD0-27F0-42D4-A17B-47FB87E0D28A}" destId="{EDD74390-FFD9-4C44-AF9D-BCABE9E903BE}" srcOrd="0" destOrd="0" parTransId="{BF9A4920-8A5A-460A-A0E6-E18D729A0D61}" sibTransId="{676D4C18-64A9-4C46-8EF6-7FF23455C7D9}"/>
    <dgm:cxn modelId="{7F6FBA0C-A921-4300-A8AA-0F9F8FEE9C1C}" srcId="{C92D46D1-49E5-4A31-A138-A07746C19AB4}" destId="{166DDE8F-1E66-4686-A576-FCFD9C5D64FF}" srcOrd="1" destOrd="0" parTransId="{445BC6E1-3AC8-414C-B69B-5B1A1144BC9C}" sibTransId="{B763676D-2080-412E-9C2D-51662DF77FCB}"/>
    <dgm:cxn modelId="{C40BEB1F-6F47-4D07-855E-9A603151FB9C}" srcId="{06B095D1-4377-41E9-B21E-FD9138243704}" destId="{8977FF52-587B-45DD-A403-56E9C5A1EBD0}" srcOrd="0" destOrd="0" parTransId="{8D7655FC-9C34-4720-89A3-1166B3E63121}" sibTransId="{5383389C-66F9-495D-B206-4838D8BDDFD4}"/>
    <dgm:cxn modelId="{8F5544E3-0DBB-4457-ABD9-BFA24A4682B4}" type="presOf" srcId="{F72863BC-96D1-4EC6-A085-E3958ED7ECA3}" destId="{97FCA956-02C8-484F-B240-15654607AE3F}" srcOrd="0" destOrd="1" presId="urn:microsoft.com/office/officeart/2005/8/layout/hList1"/>
    <dgm:cxn modelId="{2C2DAD96-2D4A-45AF-9F91-0A1A5C6013AB}" srcId="{C92D46D1-49E5-4A31-A138-A07746C19AB4}" destId="{06B095D1-4377-41E9-B21E-FD9138243704}" srcOrd="2" destOrd="0" parTransId="{C715D522-A388-436F-BD1F-E394FFEE3E4B}" sibTransId="{E2A9019B-7DF7-44B1-85EA-FB9E8B25012D}"/>
    <dgm:cxn modelId="{738404F7-3C61-4889-A044-CA420B5D85EF}" srcId="{D3A442E1-5F42-41D7-9B37-0C1FB3B3D9B3}" destId="{40E725C2-4019-4C1A-8E61-2D2913418141}" srcOrd="0" destOrd="0" parTransId="{64E921D5-57F0-466B-BDE6-DC1181E06629}" sibTransId="{67CAB8D5-1913-460E-80C3-FB6017D36F95}"/>
    <dgm:cxn modelId="{D6C22256-0602-426F-8D9D-124FC0814C7B}" type="presOf" srcId="{4D449035-F90D-4698-90FE-4961377EC7DE}" destId="{BAD75B49-5766-4900-B134-E5756DC2C291}" srcOrd="0" destOrd="1" presId="urn:microsoft.com/office/officeart/2005/8/layout/hList1"/>
    <dgm:cxn modelId="{6A167A2C-6397-41ED-BE47-577A8A5D9E8B}" srcId="{166DDE8F-1E66-4686-A576-FCFD9C5D64FF}" destId="{80F06CD0-27F0-42D4-A17B-47FB87E0D28A}" srcOrd="0" destOrd="0" parTransId="{CAFC666D-A06D-449B-B4F0-FE7CA8D81983}" sibTransId="{3018BCB8-B0D4-4519-AB78-9E940593CBB5}"/>
    <dgm:cxn modelId="{251503D0-379B-4AB6-B822-C6FA168210B0}" srcId="{40E725C2-4019-4C1A-8E61-2D2913418141}" destId="{4D449035-F90D-4698-90FE-4961377EC7DE}" srcOrd="0" destOrd="0" parTransId="{3746C0FC-FCD1-4EEF-B5A7-CC5AC65D0691}" sibTransId="{87627FEC-5649-45C7-AFB4-95A0A70774B5}"/>
    <dgm:cxn modelId="{6679E5DD-8E18-436A-B9F1-2A506C8C2589}" type="presOf" srcId="{166DDE8F-1E66-4686-A576-FCFD9C5D64FF}" destId="{ECD0A86D-2CC2-4940-B077-6C92AE0CF572}" srcOrd="0" destOrd="0" presId="urn:microsoft.com/office/officeart/2005/8/layout/hList1"/>
    <dgm:cxn modelId="{A4FB62C3-7376-459D-B534-6009CAD45030}" type="presOf" srcId="{80F06CD0-27F0-42D4-A17B-47FB87E0D28A}" destId="{D86B1E69-F1FA-4D28-8B33-C078A0D4AA16}" srcOrd="0" destOrd="0" presId="urn:microsoft.com/office/officeart/2005/8/layout/hList1"/>
    <dgm:cxn modelId="{FF5A9AAF-78B2-4C5C-AD95-F38FBC708D41}" srcId="{8977FF52-587B-45DD-A403-56E9C5A1EBD0}" destId="{F72863BC-96D1-4EC6-A085-E3958ED7ECA3}" srcOrd="0" destOrd="0" parTransId="{19ED4213-B2F7-4374-8DEB-0869264138CE}" sibTransId="{901F7B15-C77E-4C69-97D5-2B81DC2A9176}"/>
    <dgm:cxn modelId="{31B2E2D5-2164-446A-B980-920FA58D8021}" type="presOf" srcId="{D3A442E1-5F42-41D7-9B37-0C1FB3B3D9B3}" destId="{C5C51BFA-8503-4E1C-8E18-4AB9047D7836}" srcOrd="0" destOrd="0" presId="urn:microsoft.com/office/officeart/2005/8/layout/hList1"/>
    <dgm:cxn modelId="{A6CF6BC2-7832-4B6A-BB8C-99E81FF45602}" srcId="{C92D46D1-49E5-4A31-A138-A07746C19AB4}" destId="{D3A442E1-5F42-41D7-9B37-0C1FB3B3D9B3}" srcOrd="0" destOrd="0" parTransId="{87537FEB-738C-4800-BE74-74517CF30B25}" sibTransId="{3E323A48-6AC1-43AE-8D81-FCD271314ABE}"/>
    <dgm:cxn modelId="{381650A5-E244-4F16-89DB-DA056C2915AD}" type="presParOf" srcId="{7E5850CE-B06F-47B1-B078-3CDD0046288C}" destId="{FA3D2D55-A78A-4B2B-878B-CC3E4674DE39}" srcOrd="0" destOrd="0" presId="urn:microsoft.com/office/officeart/2005/8/layout/hList1"/>
    <dgm:cxn modelId="{55F54DCF-2AF9-4EFF-ABB6-ABC31125D37B}" type="presParOf" srcId="{FA3D2D55-A78A-4B2B-878B-CC3E4674DE39}" destId="{C5C51BFA-8503-4E1C-8E18-4AB9047D7836}" srcOrd="0" destOrd="0" presId="urn:microsoft.com/office/officeart/2005/8/layout/hList1"/>
    <dgm:cxn modelId="{11FABA4B-F2A5-438D-9A6B-7D531A39B0E5}" type="presParOf" srcId="{FA3D2D55-A78A-4B2B-878B-CC3E4674DE39}" destId="{BAD75B49-5766-4900-B134-E5756DC2C291}" srcOrd="1" destOrd="0" presId="urn:microsoft.com/office/officeart/2005/8/layout/hList1"/>
    <dgm:cxn modelId="{FB3C8E69-16C9-4B9F-A770-30B2CC9B9053}" type="presParOf" srcId="{7E5850CE-B06F-47B1-B078-3CDD0046288C}" destId="{64979208-B1DB-4875-82B0-A6B50ADA6F21}" srcOrd="1" destOrd="0" presId="urn:microsoft.com/office/officeart/2005/8/layout/hList1"/>
    <dgm:cxn modelId="{2FB9B45C-924D-42BE-98F4-C2FA6F020B8A}" type="presParOf" srcId="{7E5850CE-B06F-47B1-B078-3CDD0046288C}" destId="{F30745C4-A476-42C2-A9B9-823D46FF58C3}" srcOrd="2" destOrd="0" presId="urn:microsoft.com/office/officeart/2005/8/layout/hList1"/>
    <dgm:cxn modelId="{554B5DCD-A722-4F70-82CD-B5AC30726525}" type="presParOf" srcId="{F30745C4-A476-42C2-A9B9-823D46FF58C3}" destId="{ECD0A86D-2CC2-4940-B077-6C92AE0CF572}" srcOrd="0" destOrd="0" presId="urn:microsoft.com/office/officeart/2005/8/layout/hList1"/>
    <dgm:cxn modelId="{1F3AFAA1-76CB-4460-8763-F8D67CAD10AF}" type="presParOf" srcId="{F30745C4-A476-42C2-A9B9-823D46FF58C3}" destId="{D86B1E69-F1FA-4D28-8B33-C078A0D4AA16}" srcOrd="1" destOrd="0" presId="urn:microsoft.com/office/officeart/2005/8/layout/hList1"/>
    <dgm:cxn modelId="{BD2019EA-AAD7-4907-8E54-5B6E48A545EB}" type="presParOf" srcId="{7E5850CE-B06F-47B1-B078-3CDD0046288C}" destId="{5B728E54-EBD7-41D5-9412-A8E48223EE60}" srcOrd="3" destOrd="0" presId="urn:microsoft.com/office/officeart/2005/8/layout/hList1"/>
    <dgm:cxn modelId="{4B8029C7-5AD9-4861-99CE-7B1087FCED85}" type="presParOf" srcId="{7E5850CE-B06F-47B1-B078-3CDD0046288C}" destId="{0E055777-7B5B-4A17-9D67-3418501A520F}" srcOrd="4" destOrd="0" presId="urn:microsoft.com/office/officeart/2005/8/layout/hList1"/>
    <dgm:cxn modelId="{3590597D-C355-4CE0-9D6C-8332CB4237DF}" type="presParOf" srcId="{0E055777-7B5B-4A17-9D67-3418501A520F}" destId="{C0380F03-79BF-41F8-92B3-4CCE9FE82F17}" srcOrd="0" destOrd="0" presId="urn:microsoft.com/office/officeart/2005/8/layout/hList1"/>
    <dgm:cxn modelId="{3A342CA8-D2A6-45A4-B418-B99A0E70855B}" type="presParOf" srcId="{0E055777-7B5B-4A17-9D67-3418501A520F}" destId="{97FCA956-02C8-484F-B240-15654607AE3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83C6352-AD98-4FDC-A836-FD657573C9F9}" type="doc">
      <dgm:prSet loTypeId="urn:microsoft.com/office/officeart/2005/8/layout/arrow5" loCatId="process" qsTypeId="urn:microsoft.com/office/officeart/2005/8/quickstyle/simple1" qsCatId="simple" csTypeId="urn:microsoft.com/office/officeart/2005/8/colors/accent3_1" csCatId="accent3" phldr="1"/>
      <dgm:spPr/>
      <dgm:t>
        <a:bodyPr/>
        <a:lstStyle/>
        <a:p>
          <a:endParaRPr lang="en-US"/>
        </a:p>
      </dgm:t>
    </dgm:pt>
    <dgm:pt modelId="{A9C18A30-F0E6-400E-ADD0-CA345CBED650}">
      <dgm:prSet phldrT="[Texto]"/>
      <dgm:spPr/>
      <dgm:t>
        <a:bodyPr/>
        <a:lstStyle/>
        <a:p>
          <a:r>
            <a:rPr lang="es-EC" dirty="0" smtClean="0"/>
            <a:t>Ratios financieros</a:t>
          </a:r>
          <a:endParaRPr lang="en-US" dirty="0"/>
        </a:p>
      </dgm:t>
    </dgm:pt>
    <dgm:pt modelId="{73732B5C-3F8C-4A52-A347-780F7D536D33}" type="parTrans" cxnId="{F21AA241-322F-4EE0-B820-3D83C4AB7E85}">
      <dgm:prSet/>
      <dgm:spPr/>
      <dgm:t>
        <a:bodyPr/>
        <a:lstStyle/>
        <a:p>
          <a:endParaRPr lang="en-US"/>
        </a:p>
      </dgm:t>
    </dgm:pt>
    <dgm:pt modelId="{AC83FC0C-0856-48B1-BD94-69DBE64F9361}" type="sibTrans" cxnId="{F21AA241-322F-4EE0-B820-3D83C4AB7E85}">
      <dgm:prSet/>
      <dgm:spPr/>
      <dgm:t>
        <a:bodyPr/>
        <a:lstStyle/>
        <a:p>
          <a:endParaRPr lang="en-US"/>
        </a:p>
      </dgm:t>
    </dgm:pt>
    <dgm:pt modelId="{795702D6-475B-4FB5-AF98-A566408EC86E}">
      <dgm:prSet phldrT="[Texto]"/>
      <dgm:spPr/>
      <dgm:t>
        <a:bodyPr/>
        <a:lstStyle/>
        <a:p>
          <a:r>
            <a:rPr lang="es-EC" dirty="0" smtClean="0"/>
            <a:t>Un solo indicador</a:t>
          </a:r>
          <a:endParaRPr lang="en-US" dirty="0"/>
        </a:p>
      </dgm:t>
    </dgm:pt>
    <dgm:pt modelId="{137135D0-D299-43C9-862E-3AB7282C6D46}" type="parTrans" cxnId="{948D09DF-F02D-4DF4-A2F2-864827D34A38}">
      <dgm:prSet/>
      <dgm:spPr/>
      <dgm:t>
        <a:bodyPr/>
        <a:lstStyle/>
        <a:p>
          <a:endParaRPr lang="en-US"/>
        </a:p>
      </dgm:t>
    </dgm:pt>
    <dgm:pt modelId="{CD82D11B-3889-4CA4-B950-60F58A6AD707}" type="sibTrans" cxnId="{948D09DF-F02D-4DF4-A2F2-864827D34A38}">
      <dgm:prSet/>
      <dgm:spPr/>
      <dgm:t>
        <a:bodyPr/>
        <a:lstStyle/>
        <a:p>
          <a:endParaRPr lang="en-US"/>
        </a:p>
      </dgm:t>
    </dgm:pt>
    <dgm:pt modelId="{AA659194-5EFE-4C5D-BAAF-550C0C55C460}" type="pres">
      <dgm:prSet presAssocID="{583C6352-AD98-4FDC-A836-FD657573C9F9}" presName="diagram" presStyleCnt="0">
        <dgm:presLayoutVars>
          <dgm:dir/>
          <dgm:resizeHandles val="exact"/>
        </dgm:presLayoutVars>
      </dgm:prSet>
      <dgm:spPr/>
      <dgm:t>
        <a:bodyPr/>
        <a:lstStyle/>
        <a:p>
          <a:endParaRPr lang="es-EC"/>
        </a:p>
      </dgm:t>
    </dgm:pt>
    <dgm:pt modelId="{DA896023-A657-47BA-B04E-D60FE7C17ECE}" type="pres">
      <dgm:prSet presAssocID="{A9C18A30-F0E6-400E-ADD0-CA345CBED650}" presName="arrow" presStyleLbl="node1" presStyleIdx="0" presStyleCnt="2">
        <dgm:presLayoutVars>
          <dgm:bulletEnabled val="1"/>
        </dgm:presLayoutVars>
      </dgm:prSet>
      <dgm:spPr/>
      <dgm:t>
        <a:bodyPr/>
        <a:lstStyle/>
        <a:p>
          <a:endParaRPr lang="es-EC"/>
        </a:p>
      </dgm:t>
    </dgm:pt>
    <dgm:pt modelId="{BFAA7BD0-198E-4213-9AA0-615792BEF16F}" type="pres">
      <dgm:prSet presAssocID="{795702D6-475B-4FB5-AF98-A566408EC86E}" presName="arrow" presStyleLbl="node1" presStyleIdx="1" presStyleCnt="2">
        <dgm:presLayoutVars>
          <dgm:bulletEnabled val="1"/>
        </dgm:presLayoutVars>
      </dgm:prSet>
      <dgm:spPr/>
      <dgm:t>
        <a:bodyPr/>
        <a:lstStyle/>
        <a:p>
          <a:endParaRPr lang="es-EC"/>
        </a:p>
      </dgm:t>
    </dgm:pt>
  </dgm:ptLst>
  <dgm:cxnLst>
    <dgm:cxn modelId="{67437DD9-EC7C-4F16-BD23-FA780EE026A4}" type="presOf" srcId="{A9C18A30-F0E6-400E-ADD0-CA345CBED650}" destId="{DA896023-A657-47BA-B04E-D60FE7C17ECE}" srcOrd="0" destOrd="0" presId="urn:microsoft.com/office/officeart/2005/8/layout/arrow5"/>
    <dgm:cxn modelId="{9F7E39E0-7F28-421C-89B4-BA10E71A6A75}" type="presOf" srcId="{795702D6-475B-4FB5-AF98-A566408EC86E}" destId="{BFAA7BD0-198E-4213-9AA0-615792BEF16F}" srcOrd="0" destOrd="0" presId="urn:microsoft.com/office/officeart/2005/8/layout/arrow5"/>
    <dgm:cxn modelId="{948D09DF-F02D-4DF4-A2F2-864827D34A38}" srcId="{583C6352-AD98-4FDC-A836-FD657573C9F9}" destId="{795702D6-475B-4FB5-AF98-A566408EC86E}" srcOrd="1" destOrd="0" parTransId="{137135D0-D299-43C9-862E-3AB7282C6D46}" sibTransId="{CD82D11B-3889-4CA4-B950-60F58A6AD707}"/>
    <dgm:cxn modelId="{022310CB-142F-4CE2-8BCE-E4130249D2ED}" type="presOf" srcId="{583C6352-AD98-4FDC-A836-FD657573C9F9}" destId="{AA659194-5EFE-4C5D-BAAF-550C0C55C460}" srcOrd="0" destOrd="0" presId="urn:microsoft.com/office/officeart/2005/8/layout/arrow5"/>
    <dgm:cxn modelId="{F21AA241-322F-4EE0-B820-3D83C4AB7E85}" srcId="{583C6352-AD98-4FDC-A836-FD657573C9F9}" destId="{A9C18A30-F0E6-400E-ADD0-CA345CBED650}" srcOrd="0" destOrd="0" parTransId="{73732B5C-3F8C-4A52-A347-780F7D536D33}" sibTransId="{AC83FC0C-0856-48B1-BD94-69DBE64F9361}"/>
    <dgm:cxn modelId="{1149E552-B35D-4EF5-AEE6-7F07F05BE8BE}" type="presParOf" srcId="{AA659194-5EFE-4C5D-BAAF-550C0C55C460}" destId="{DA896023-A657-47BA-B04E-D60FE7C17ECE}" srcOrd="0" destOrd="0" presId="urn:microsoft.com/office/officeart/2005/8/layout/arrow5"/>
    <dgm:cxn modelId="{A99B8A93-B8A3-493E-94C1-6F99563AF205}" type="presParOf" srcId="{AA659194-5EFE-4C5D-BAAF-550C0C55C460}" destId="{BFAA7BD0-198E-4213-9AA0-615792BEF16F}" srcOrd="1" destOrd="0" presId="urn:microsoft.com/office/officeart/2005/8/layout/arrow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46124"/>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46124"/>
          </a:xfrm>
          <a:prstGeom prst="rect">
            <a:avLst/>
          </a:prstGeom>
        </p:spPr>
        <p:txBody>
          <a:bodyPr vert="horz" lIns="91440" tIns="45720" rIns="91440" bIns="45720" rtlCol="0"/>
          <a:lstStyle>
            <a:lvl1pPr algn="r">
              <a:defRPr sz="1200"/>
            </a:lvl1pPr>
          </a:lstStyle>
          <a:p>
            <a:fld id="{AAE5B32E-1335-41DF-9D50-6D1A05130FEF}" type="datetimeFigureOut">
              <a:rPr lang="es-EC" smtClean="0"/>
              <a:t>19/10/2018</a:t>
            </a:fld>
            <a:endParaRPr lang="es-EC"/>
          </a:p>
        </p:txBody>
      </p:sp>
      <p:sp>
        <p:nvSpPr>
          <p:cNvPr id="4" name="Marcador de imagen de diapositiva 3"/>
          <p:cNvSpPr>
            <a:spLocks noGrp="1" noRot="1" noChangeAspect="1"/>
          </p:cNvSpPr>
          <p:nvPr>
            <p:ph type="sldImg" idx="2"/>
          </p:nvPr>
        </p:nvSpPr>
        <p:spPr>
          <a:xfrm>
            <a:off x="762000" y="1111250"/>
            <a:ext cx="5334000" cy="3000375"/>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279077"/>
            <a:ext cx="5486400" cy="3501063"/>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445466"/>
            <a:ext cx="2971800" cy="446123"/>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445466"/>
            <a:ext cx="2971800" cy="446123"/>
          </a:xfrm>
          <a:prstGeom prst="rect">
            <a:avLst/>
          </a:prstGeom>
        </p:spPr>
        <p:txBody>
          <a:bodyPr vert="horz" lIns="91440" tIns="45720" rIns="91440" bIns="45720" rtlCol="0" anchor="b"/>
          <a:lstStyle>
            <a:lvl1pPr algn="r">
              <a:defRPr sz="1200"/>
            </a:lvl1pPr>
          </a:lstStyle>
          <a:p>
            <a:fld id="{2C83569C-4F25-478C-B306-C3CD3102C311}" type="slidenum">
              <a:rPr lang="es-EC" smtClean="0"/>
              <a:t>‹Nº›</a:t>
            </a:fld>
            <a:endParaRPr lang="es-EC"/>
          </a:p>
        </p:txBody>
      </p:sp>
    </p:spTree>
    <p:extLst>
      <p:ext uri="{BB962C8B-B14F-4D97-AF65-F5344CB8AC3E}">
        <p14:creationId xmlns:p14="http://schemas.microsoft.com/office/powerpoint/2010/main" val="2143961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A7441D7-C633-4324-86FF-E00342CAD518}" type="slidenum">
              <a:rPr lang="es-ES" smtClean="0"/>
              <a:pPr/>
              <a:t>1</a:t>
            </a:fld>
            <a:endParaRPr lang="es-ES" dirty="0"/>
          </a:p>
        </p:txBody>
      </p:sp>
      <p:sp>
        <p:nvSpPr>
          <p:cNvPr id="5" name="4 Marcador de pie de página"/>
          <p:cNvSpPr>
            <a:spLocks noGrp="1"/>
          </p:cNvSpPr>
          <p:nvPr>
            <p:ph type="ftr" sz="quarter" idx="11"/>
          </p:nvPr>
        </p:nvSpPr>
        <p:spPr/>
        <p:txBody>
          <a:bodyPr/>
          <a:lstStyle/>
          <a:p>
            <a:r>
              <a:rPr lang="es-ES" dirty="0"/>
              <a:t>CÓDIGO: SGC.DI.269       VERSIÓN: 1.0        DICIEMBRE 13 2011</a:t>
            </a:r>
          </a:p>
        </p:txBody>
      </p:sp>
    </p:spTree>
    <p:extLst>
      <p:ext uri="{BB962C8B-B14F-4D97-AF65-F5344CB8AC3E}">
        <p14:creationId xmlns:p14="http://schemas.microsoft.com/office/powerpoint/2010/main" val="1807206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C"/>
          </a:p>
        </p:txBody>
      </p:sp>
      <p:sp>
        <p:nvSpPr>
          <p:cNvPr id="4" name="Marcador de fecha 3"/>
          <p:cNvSpPr>
            <a:spLocks noGrp="1"/>
          </p:cNvSpPr>
          <p:nvPr>
            <p:ph type="dt" sz="half" idx="10"/>
          </p:nvPr>
        </p:nvSpPr>
        <p:spPr/>
        <p:txBody>
          <a:bodyPr/>
          <a:lstStyle/>
          <a:p>
            <a:fld id="{F73CCBC8-34ED-4D3B-A16E-6F52BB34698F}" type="datetimeFigureOut">
              <a:rPr lang="es-EC" smtClean="0"/>
              <a:t>19/10/2018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FD4CA23-CF99-4036-B16B-7CC8A4D4D2F2}" type="slidenum">
              <a:rPr lang="es-EC" smtClean="0"/>
              <a:t>‹Nº›</a:t>
            </a:fld>
            <a:endParaRPr lang="es-EC"/>
          </a:p>
        </p:txBody>
      </p:sp>
    </p:spTree>
    <p:extLst>
      <p:ext uri="{BB962C8B-B14F-4D97-AF65-F5344CB8AC3E}">
        <p14:creationId xmlns:p14="http://schemas.microsoft.com/office/powerpoint/2010/main" val="541246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F73CCBC8-34ED-4D3B-A16E-6F52BB34698F}" type="datetimeFigureOut">
              <a:rPr lang="es-EC" smtClean="0"/>
              <a:t>19/10/2018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FD4CA23-CF99-4036-B16B-7CC8A4D4D2F2}" type="slidenum">
              <a:rPr lang="es-EC" smtClean="0"/>
              <a:t>‹Nº›</a:t>
            </a:fld>
            <a:endParaRPr lang="es-EC"/>
          </a:p>
        </p:txBody>
      </p:sp>
    </p:spTree>
    <p:extLst>
      <p:ext uri="{BB962C8B-B14F-4D97-AF65-F5344CB8AC3E}">
        <p14:creationId xmlns:p14="http://schemas.microsoft.com/office/powerpoint/2010/main" val="2149589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F73CCBC8-34ED-4D3B-A16E-6F52BB34698F}" type="datetimeFigureOut">
              <a:rPr lang="es-EC" smtClean="0"/>
              <a:t>19/10/2018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FD4CA23-CF99-4036-B16B-7CC8A4D4D2F2}" type="slidenum">
              <a:rPr lang="es-EC" smtClean="0"/>
              <a:t>‹Nº›</a:t>
            </a:fld>
            <a:endParaRPr lang="es-EC"/>
          </a:p>
        </p:txBody>
      </p:sp>
    </p:spTree>
    <p:extLst>
      <p:ext uri="{BB962C8B-B14F-4D97-AF65-F5344CB8AC3E}">
        <p14:creationId xmlns:p14="http://schemas.microsoft.com/office/powerpoint/2010/main" val="2791444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1153" name="CorelDRAW" r:id="rId3" imgW="9168480" imgH="5375520" progId="">
                  <p:embed/>
                </p:oleObj>
              </mc:Choice>
              <mc:Fallback>
                <p:oleObj name="CorelDRAW" r:id="rId3" imgW="9168480" imgH="5375520" progId="">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print"/>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7160007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2177" name="CorelDRAW" r:id="rId3" imgW="9168480" imgH="5375520" progId="">
                  <p:embed/>
                </p:oleObj>
              </mc:Choice>
              <mc:Fallback>
                <p:oleObj name="CorelDRAW" r:id="rId3" imgW="9168480" imgH="5375520" progId="">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mn-cs"/>
            </a:endParaRPr>
          </a:p>
        </p:txBody>
      </p:sp>
      <p:pic>
        <p:nvPicPr>
          <p:cNvPr id="8" name="12 Imagen" descr="pie de pagina espe.jpg"/>
          <p:cNvPicPr>
            <a:picLocks noChangeAspect="1"/>
          </p:cNvPicPr>
          <p:nvPr userDrawn="1"/>
        </p:nvPicPr>
        <p:blipFill>
          <a:blip r:embed="rId5" cstate="print"/>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a:solidFill>
                  <a:srgbClr val="000000"/>
                </a:solidFill>
              </a:rPr>
              <a:t>FECHA ÚLTIMA REVISIÓN: </a:t>
            </a:r>
            <a:r>
              <a:rPr lang="es-EC">
                <a:solidFill>
                  <a:srgbClr val="000000"/>
                </a:solidFill>
              </a:rPr>
              <a:t>09/10/13</a:t>
            </a:r>
            <a:endParaRPr lang="es-EC" dirty="0">
              <a:solidFill>
                <a:srgbClr val="000000"/>
              </a:solidFill>
            </a:endParaRPr>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solidFill>
                  <a:srgbClr val="000000"/>
                </a:solidFill>
              </a:rPr>
              <a:t>CÓDIGO: </a:t>
            </a:r>
            <a:r>
              <a:rPr lang="es-EC">
                <a:solidFill>
                  <a:srgbClr val="000000"/>
                </a:solidFill>
              </a:rPr>
              <a:t>SGC.DI.260</a:t>
            </a:r>
            <a:endParaRPr lang="es-EC" dirty="0">
              <a:solidFill>
                <a:srgbClr val="000000"/>
              </a:solidFill>
            </a:endParaRPr>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a:solidFill>
                  <a:srgbClr val="000000"/>
                </a:solidFill>
              </a:rPr>
              <a:t>VERSIÓN: </a:t>
            </a:r>
            <a:r>
              <a:rPr lang="es-EC">
                <a:solidFill>
                  <a:srgbClr val="000000"/>
                </a:solidFill>
              </a:rPr>
              <a:t>1.1</a:t>
            </a:r>
            <a:endParaRPr lang="es-EC" dirty="0">
              <a:solidFill>
                <a:srgbClr val="000000"/>
              </a:solidFill>
            </a:endParaRPr>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3484400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3497171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685896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3869046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7946645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20627301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3544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F73CCBC8-34ED-4D3B-A16E-6F52BB34698F}" type="datetimeFigureOut">
              <a:rPr lang="es-EC" smtClean="0"/>
              <a:t>19/10/2018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FD4CA23-CF99-4036-B16B-7CC8A4D4D2F2}" type="slidenum">
              <a:rPr lang="es-EC" smtClean="0"/>
              <a:t>‹Nº›</a:t>
            </a:fld>
            <a:endParaRPr lang="es-EC"/>
          </a:p>
        </p:txBody>
      </p:sp>
    </p:spTree>
    <p:extLst>
      <p:ext uri="{BB962C8B-B14F-4D97-AF65-F5344CB8AC3E}">
        <p14:creationId xmlns:p14="http://schemas.microsoft.com/office/powerpoint/2010/main" val="2117275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3304427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5737948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785240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2159166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a:solidFill>
                  <a:srgbClr val="000000"/>
                </a:solidFill>
              </a:rPr>
              <a:t>FECHA ÚLTIMA REVISIÓN: 13/12/11</a:t>
            </a:r>
            <a:endParaRPr lang="es-EC" dirty="0">
              <a:solidFill>
                <a:srgbClr val="000000"/>
              </a:solidFill>
            </a:endParaRPr>
          </a:p>
        </p:txBody>
      </p:sp>
      <p:sp>
        <p:nvSpPr>
          <p:cNvPr id="3" name="2 Marcador de número de diapositiva"/>
          <p:cNvSpPr>
            <a:spLocks noGrp="1"/>
          </p:cNvSpPr>
          <p:nvPr>
            <p:ph type="sldNum" sz="quarter" idx="11"/>
          </p:nvPr>
        </p:nvSpPr>
        <p:spPr/>
        <p:txBody>
          <a:bodyPr/>
          <a:lstStyle/>
          <a:p>
            <a:r>
              <a:rPr lang="es-EC" b="1">
                <a:solidFill>
                  <a:srgbClr val="000000"/>
                </a:solidFill>
              </a:rPr>
              <a:t>VERSIÓN: </a:t>
            </a:r>
            <a:r>
              <a:rPr lang="es-EC">
                <a:solidFill>
                  <a:srgbClr val="000000"/>
                </a:solidFill>
              </a:rPr>
              <a:t>1.0</a:t>
            </a:r>
            <a:endParaRPr lang="es-EC" dirty="0">
              <a:solidFill>
                <a:srgbClr val="000000"/>
              </a:solidFill>
            </a:endParaRPr>
          </a:p>
        </p:txBody>
      </p:sp>
      <p:sp>
        <p:nvSpPr>
          <p:cNvPr id="4" name="3 Marcador de pie de página"/>
          <p:cNvSpPr>
            <a:spLocks noGrp="1"/>
          </p:cNvSpPr>
          <p:nvPr>
            <p:ph type="ftr" sz="quarter" idx="12"/>
          </p:nvPr>
        </p:nvSpPr>
        <p:spPr/>
        <p:txBody>
          <a:bodyPr/>
          <a:lstStyle/>
          <a:p>
            <a:r>
              <a:rPr lang="es-EC" b="1">
                <a:solidFill>
                  <a:srgbClr val="000000"/>
                </a:solidFill>
              </a:rPr>
              <a:t>CÓDIGO: </a:t>
            </a:r>
            <a:r>
              <a:rPr lang="es-EC">
                <a:solidFill>
                  <a:srgbClr val="000000"/>
                </a:solidFill>
              </a:rPr>
              <a:t>SGC.DI.260</a:t>
            </a:r>
            <a:endParaRPr lang="es-EC" dirty="0">
              <a:solidFill>
                <a:srgbClr val="000000"/>
              </a:solidFill>
            </a:endParaRPr>
          </a:p>
        </p:txBody>
      </p:sp>
    </p:spTree>
    <p:extLst>
      <p:ext uri="{BB962C8B-B14F-4D97-AF65-F5344CB8AC3E}">
        <p14:creationId xmlns:p14="http://schemas.microsoft.com/office/powerpoint/2010/main" val="607825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3476870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r>
              <a:rPr lang="es-EC" b="1">
                <a:solidFill>
                  <a:srgbClr val="000000"/>
                </a:solidFill>
              </a:rPr>
              <a:t>FECHA ÚLTIMA REVISIÓN: </a:t>
            </a:r>
            <a:r>
              <a:rPr lang="es-EC">
                <a:solidFill>
                  <a:srgbClr val="000000"/>
                </a:solidFill>
              </a:rPr>
              <a:t>09/10/13</a:t>
            </a:r>
            <a:endParaRPr lang="es-EC" dirty="0">
              <a:solidFill>
                <a:srgbClr val="000000"/>
              </a:solidFill>
            </a:endParaRPr>
          </a:p>
        </p:txBody>
      </p:sp>
      <p:sp>
        <p:nvSpPr>
          <p:cNvPr id="8" name="Footer Placeholder 7"/>
          <p:cNvSpPr>
            <a:spLocks noGrp="1"/>
          </p:cNvSpPr>
          <p:nvPr>
            <p:ph type="ftr" sz="quarter" idx="11"/>
          </p:nvPr>
        </p:nvSpPr>
        <p:spPr/>
        <p:txBody>
          <a:bodyPr/>
          <a:lstStyle/>
          <a:p>
            <a:r>
              <a:rPr lang="es-EC" b="1">
                <a:solidFill>
                  <a:srgbClr val="000000"/>
                </a:solidFill>
              </a:rPr>
              <a:t>CÓDIGO: </a:t>
            </a:r>
            <a:r>
              <a:rPr lang="es-EC">
                <a:solidFill>
                  <a:srgbClr val="000000"/>
                </a:solidFill>
              </a:rPr>
              <a:t>SGC.DI.260</a:t>
            </a:r>
            <a:endParaRPr lang="es-EC" dirty="0">
              <a:solidFill>
                <a:srgbClr val="000000"/>
              </a:solidFill>
            </a:endParaRPr>
          </a:p>
        </p:txBody>
      </p:sp>
      <p:sp>
        <p:nvSpPr>
          <p:cNvPr id="9" name="Slide Number Placeholder 8"/>
          <p:cNvSpPr>
            <a:spLocks noGrp="1"/>
          </p:cNvSpPr>
          <p:nvPr>
            <p:ph type="sldNum" sz="quarter" idx="12"/>
          </p:nvPr>
        </p:nvSpPr>
        <p:spPr/>
        <p:txBody>
          <a:bodyPr/>
          <a:lstStyle/>
          <a:p>
            <a:r>
              <a:rPr lang="es-EC" b="1">
                <a:solidFill>
                  <a:srgbClr val="000000"/>
                </a:solidFill>
              </a:rPr>
              <a:t>VERSIÓN: </a:t>
            </a:r>
            <a:r>
              <a:rPr lang="es-EC">
                <a:solidFill>
                  <a:srgbClr val="000000"/>
                </a:solidFill>
              </a:rPr>
              <a:t>1.1</a:t>
            </a:r>
            <a:endParaRPr lang="es-EC" dirty="0">
              <a:solidFill>
                <a:srgbClr val="000000"/>
              </a:solidFill>
            </a:endParaRPr>
          </a:p>
        </p:txBody>
      </p:sp>
    </p:spTree>
    <p:extLst>
      <p:ext uri="{BB962C8B-B14F-4D97-AF65-F5344CB8AC3E}">
        <p14:creationId xmlns:p14="http://schemas.microsoft.com/office/powerpoint/2010/main" val="19509498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s-EC" b="1">
                <a:solidFill>
                  <a:srgbClr val="000000"/>
                </a:solidFill>
              </a:rPr>
              <a:t>FECHA ÚLTIMA REVISIÓN: </a:t>
            </a:r>
            <a:r>
              <a:rPr lang="es-EC">
                <a:solidFill>
                  <a:srgbClr val="000000"/>
                </a:solidFill>
              </a:rPr>
              <a:t>09/10/13</a:t>
            </a:r>
            <a:endParaRPr lang="es-EC" dirty="0">
              <a:solidFill>
                <a:srgbClr val="000000"/>
              </a:solidFill>
            </a:endParaRPr>
          </a:p>
        </p:txBody>
      </p:sp>
      <p:sp>
        <p:nvSpPr>
          <p:cNvPr id="8" name="Footer Placeholder 7"/>
          <p:cNvSpPr>
            <a:spLocks noGrp="1"/>
          </p:cNvSpPr>
          <p:nvPr>
            <p:ph type="ftr" sz="quarter" idx="11"/>
          </p:nvPr>
        </p:nvSpPr>
        <p:spPr/>
        <p:txBody>
          <a:bodyPr/>
          <a:lstStyle/>
          <a:p>
            <a:r>
              <a:rPr lang="es-EC" b="1">
                <a:solidFill>
                  <a:srgbClr val="000000"/>
                </a:solidFill>
              </a:rPr>
              <a:t>CÓDIGO: </a:t>
            </a:r>
            <a:r>
              <a:rPr lang="es-EC">
                <a:solidFill>
                  <a:srgbClr val="000000"/>
                </a:solidFill>
              </a:rPr>
              <a:t>SGC.DI.260</a:t>
            </a:r>
            <a:endParaRPr lang="es-EC" dirty="0">
              <a:solidFill>
                <a:srgbClr val="000000"/>
              </a:solidFill>
            </a:endParaRPr>
          </a:p>
        </p:txBody>
      </p:sp>
      <p:sp>
        <p:nvSpPr>
          <p:cNvPr id="9" name="Slide Number Placeholder 8"/>
          <p:cNvSpPr>
            <a:spLocks noGrp="1"/>
          </p:cNvSpPr>
          <p:nvPr>
            <p:ph type="sldNum" sz="quarter" idx="12"/>
          </p:nvPr>
        </p:nvSpPr>
        <p:spPr/>
        <p:txBody>
          <a:bodyPr/>
          <a:lstStyle/>
          <a:p>
            <a:r>
              <a:rPr lang="es-EC" b="1">
                <a:solidFill>
                  <a:srgbClr val="000000"/>
                </a:solidFill>
              </a:rPr>
              <a:t>VERSIÓN: </a:t>
            </a:r>
            <a:r>
              <a:rPr lang="es-EC">
                <a:solidFill>
                  <a:srgbClr val="000000"/>
                </a:solidFill>
              </a:rPr>
              <a:t>1.1</a:t>
            </a:r>
            <a:endParaRPr lang="es-EC" dirty="0">
              <a:solidFill>
                <a:srgbClr val="000000"/>
              </a:solidFill>
            </a:endParaRPr>
          </a:p>
        </p:txBody>
      </p:sp>
    </p:spTree>
    <p:extLst>
      <p:ext uri="{BB962C8B-B14F-4D97-AF65-F5344CB8AC3E}">
        <p14:creationId xmlns:p14="http://schemas.microsoft.com/office/powerpoint/2010/main" val="1987891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r>
              <a:rPr lang="es-EC" b="1">
                <a:solidFill>
                  <a:srgbClr val="000000"/>
                </a:solidFill>
              </a:rPr>
              <a:t>FECHA ÚLTIMA REVISIÓN: </a:t>
            </a:r>
            <a:r>
              <a:rPr lang="es-EC">
                <a:solidFill>
                  <a:srgbClr val="000000"/>
                </a:solidFill>
              </a:rPr>
              <a:t>09/10/13</a:t>
            </a:r>
            <a:endParaRPr lang="es-EC" dirty="0">
              <a:solidFill>
                <a:srgbClr val="000000"/>
              </a:solidFill>
            </a:endParaRPr>
          </a:p>
        </p:txBody>
      </p:sp>
      <p:sp>
        <p:nvSpPr>
          <p:cNvPr id="8" name="Footer Placeholder 7"/>
          <p:cNvSpPr>
            <a:spLocks noGrp="1"/>
          </p:cNvSpPr>
          <p:nvPr>
            <p:ph type="ftr" sz="quarter" idx="11"/>
          </p:nvPr>
        </p:nvSpPr>
        <p:spPr/>
        <p:txBody>
          <a:bodyPr/>
          <a:lstStyle/>
          <a:p>
            <a:r>
              <a:rPr lang="es-EC" b="1">
                <a:solidFill>
                  <a:srgbClr val="000000"/>
                </a:solidFill>
              </a:rPr>
              <a:t>CÓDIGO: </a:t>
            </a:r>
            <a:r>
              <a:rPr lang="es-EC">
                <a:solidFill>
                  <a:srgbClr val="000000"/>
                </a:solidFill>
              </a:rPr>
              <a:t>SGC.DI.260</a:t>
            </a:r>
            <a:endParaRPr lang="es-EC" dirty="0">
              <a:solidFill>
                <a:srgbClr val="000000"/>
              </a:solidFill>
            </a:endParaRPr>
          </a:p>
        </p:txBody>
      </p:sp>
      <p:sp>
        <p:nvSpPr>
          <p:cNvPr id="9" name="Slide Number Placeholder 8"/>
          <p:cNvSpPr>
            <a:spLocks noGrp="1"/>
          </p:cNvSpPr>
          <p:nvPr>
            <p:ph type="sldNum" sz="quarter" idx="12"/>
          </p:nvPr>
        </p:nvSpPr>
        <p:spPr/>
        <p:txBody>
          <a:bodyPr/>
          <a:lstStyle/>
          <a:p>
            <a:r>
              <a:rPr lang="es-EC" b="1">
                <a:solidFill>
                  <a:srgbClr val="000000"/>
                </a:solidFill>
              </a:rPr>
              <a:t>VERSIÓN: </a:t>
            </a:r>
            <a:r>
              <a:rPr lang="es-EC">
                <a:solidFill>
                  <a:srgbClr val="000000"/>
                </a:solidFill>
              </a:rPr>
              <a:t>1.1</a:t>
            </a:r>
            <a:endParaRPr lang="es-EC" dirty="0">
              <a:solidFill>
                <a:srgbClr val="000000"/>
              </a:solidFill>
            </a:endParaRPr>
          </a:p>
        </p:txBody>
      </p:sp>
    </p:spTree>
    <p:extLst>
      <p:ext uri="{BB962C8B-B14F-4D97-AF65-F5344CB8AC3E}">
        <p14:creationId xmlns:p14="http://schemas.microsoft.com/office/powerpoint/2010/main" val="14409332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r>
              <a:rPr lang="es-EC" b="1">
                <a:solidFill>
                  <a:srgbClr val="000000"/>
                </a:solidFill>
              </a:rPr>
              <a:t>FECHA ÚLTIMA REVISIÓN: </a:t>
            </a:r>
            <a:r>
              <a:rPr lang="es-EC">
                <a:solidFill>
                  <a:srgbClr val="000000"/>
                </a:solidFill>
              </a:rPr>
              <a:t>09/10/13</a:t>
            </a:r>
            <a:endParaRPr lang="es-EC" dirty="0">
              <a:solidFill>
                <a:srgbClr val="000000"/>
              </a:solidFill>
            </a:endParaRPr>
          </a:p>
        </p:txBody>
      </p:sp>
      <p:sp>
        <p:nvSpPr>
          <p:cNvPr id="9" name="Footer Placeholder 8"/>
          <p:cNvSpPr>
            <a:spLocks noGrp="1"/>
          </p:cNvSpPr>
          <p:nvPr>
            <p:ph type="ftr" sz="quarter" idx="11"/>
          </p:nvPr>
        </p:nvSpPr>
        <p:spPr/>
        <p:txBody>
          <a:bodyPr/>
          <a:lstStyle/>
          <a:p>
            <a:r>
              <a:rPr lang="es-EC" b="1">
                <a:solidFill>
                  <a:srgbClr val="000000"/>
                </a:solidFill>
              </a:rPr>
              <a:t>CÓDIGO: </a:t>
            </a:r>
            <a:r>
              <a:rPr lang="es-EC">
                <a:solidFill>
                  <a:srgbClr val="000000"/>
                </a:solidFill>
              </a:rPr>
              <a:t>SGC.DI.260</a:t>
            </a:r>
            <a:endParaRPr lang="es-EC" dirty="0">
              <a:solidFill>
                <a:srgbClr val="000000"/>
              </a:solidFill>
            </a:endParaRPr>
          </a:p>
        </p:txBody>
      </p:sp>
      <p:sp>
        <p:nvSpPr>
          <p:cNvPr id="10" name="Slide Number Placeholder 9"/>
          <p:cNvSpPr>
            <a:spLocks noGrp="1"/>
          </p:cNvSpPr>
          <p:nvPr>
            <p:ph type="sldNum" sz="quarter" idx="12"/>
          </p:nvPr>
        </p:nvSpPr>
        <p:spPr/>
        <p:txBody>
          <a:bodyPr/>
          <a:lstStyle/>
          <a:p>
            <a:r>
              <a:rPr lang="es-EC" b="1">
                <a:solidFill>
                  <a:srgbClr val="000000"/>
                </a:solidFill>
              </a:rPr>
              <a:t>VERSIÓN: </a:t>
            </a:r>
            <a:r>
              <a:rPr lang="es-EC">
                <a:solidFill>
                  <a:srgbClr val="000000"/>
                </a:solidFill>
              </a:rPr>
              <a:t>1.1</a:t>
            </a:r>
            <a:endParaRPr lang="es-EC" dirty="0">
              <a:solidFill>
                <a:srgbClr val="000000"/>
              </a:solidFill>
            </a:endParaRPr>
          </a:p>
        </p:txBody>
      </p:sp>
    </p:spTree>
    <p:extLst>
      <p:ext uri="{BB962C8B-B14F-4D97-AF65-F5344CB8AC3E}">
        <p14:creationId xmlns:p14="http://schemas.microsoft.com/office/powerpoint/2010/main" val="3559419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F73CCBC8-34ED-4D3B-A16E-6F52BB34698F}" type="datetimeFigureOut">
              <a:rPr lang="es-EC" smtClean="0"/>
              <a:t>19/10/2018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FD4CA23-CF99-4036-B16B-7CC8A4D4D2F2}" type="slidenum">
              <a:rPr lang="es-EC" smtClean="0"/>
              <a:t>‹Nº›</a:t>
            </a:fld>
            <a:endParaRPr lang="es-EC"/>
          </a:p>
        </p:txBody>
      </p:sp>
    </p:spTree>
    <p:extLst>
      <p:ext uri="{BB962C8B-B14F-4D97-AF65-F5344CB8AC3E}">
        <p14:creationId xmlns:p14="http://schemas.microsoft.com/office/powerpoint/2010/main" val="2600733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r>
              <a:rPr lang="es-EC" b="1">
                <a:solidFill>
                  <a:srgbClr val="000000"/>
                </a:solidFill>
              </a:rPr>
              <a:t>FECHA ÚLTIMA REVISIÓN: </a:t>
            </a:r>
            <a:r>
              <a:rPr lang="es-EC">
                <a:solidFill>
                  <a:srgbClr val="000000"/>
                </a:solidFill>
              </a:rPr>
              <a:t>09/10/13</a:t>
            </a:r>
            <a:endParaRPr lang="es-EC" dirty="0">
              <a:solidFill>
                <a:srgbClr val="000000"/>
              </a:solidFill>
            </a:endParaRPr>
          </a:p>
        </p:txBody>
      </p:sp>
      <p:sp>
        <p:nvSpPr>
          <p:cNvPr id="8" name="Footer Placeholder 7"/>
          <p:cNvSpPr>
            <a:spLocks noGrp="1"/>
          </p:cNvSpPr>
          <p:nvPr>
            <p:ph type="ftr" sz="quarter" idx="11"/>
          </p:nvPr>
        </p:nvSpPr>
        <p:spPr/>
        <p:txBody>
          <a:bodyPr/>
          <a:lstStyle/>
          <a:p>
            <a:r>
              <a:rPr lang="es-EC" b="1">
                <a:solidFill>
                  <a:srgbClr val="000000"/>
                </a:solidFill>
              </a:rPr>
              <a:t>CÓDIGO: </a:t>
            </a:r>
            <a:r>
              <a:rPr lang="es-EC">
                <a:solidFill>
                  <a:srgbClr val="000000"/>
                </a:solidFill>
              </a:rPr>
              <a:t>SGC.DI.260</a:t>
            </a:r>
            <a:endParaRPr lang="es-EC" dirty="0">
              <a:solidFill>
                <a:srgbClr val="000000"/>
              </a:solidFill>
            </a:endParaRPr>
          </a:p>
        </p:txBody>
      </p:sp>
      <p:sp>
        <p:nvSpPr>
          <p:cNvPr id="9" name="Slide Number Placeholder 8"/>
          <p:cNvSpPr>
            <a:spLocks noGrp="1"/>
          </p:cNvSpPr>
          <p:nvPr>
            <p:ph type="sldNum" sz="quarter" idx="12"/>
          </p:nvPr>
        </p:nvSpPr>
        <p:spPr/>
        <p:txBody>
          <a:bodyPr/>
          <a:lstStyle/>
          <a:p>
            <a:r>
              <a:rPr lang="es-EC" b="1">
                <a:solidFill>
                  <a:srgbClr val="000000"/>
                </a:solidFill>
              </a:rPr>
              <a:t>VERSIÓN: </a:t>
            </a:r>
            <a:r>
              <a:rPr lang="es-EC">
                <a:solidFill>
                  <a:srgbClr val="000000"/>
                </a:solidFill>
              </a:rPr>
              <a:t>1.1</a:t>
            </a:r>
            <a:endParaRPr lang="es-EC" dirty="0">
              <a:solidFill>
                <a:srgbClr val="000000"/>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80644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s-EC" b="1">
                <a:solidFill>
                  <a:srgbClr val="000000"/>
                </a:solidFill>
              </a:rPr>
              <a:t>FECHA ÚLTIMA REVISIÓN: </a:t>
            </a:r>
            <a:r>
              <a:rPr lang="es-EC">
                <a:solidFill>
                  <a:srgbClr val="000000"/>
                </a:solidFill>
              </a:rPr>
              <a:t>09/10/13</a:t>
            </a:r>
            <a:endParaRPr lang="es-EC" dirty="0">
              <a:solidFill>
                <a:srgbClr val="000000"/>
              </a:solidFill>
            </a:endParaRPr>
          </a:p>
        </p:txBody>
      </p:sp>
      <p:sp>
        <p:nvSpPr>
          <p:cNvPr id="4" name="Footer Placeholder 3"/>
          <p:cNvSpPr>
            <a:spLocks noGrp="1"/>
          </p:cNvSpPr>
          <p:nvPr>
            <p:ph type="ftr" sz="quarter" idx="11"/>
          </p:nvPr>
        </p:nvSpPr>
        <p:spPr/>
        <p:txBody>
          <a:bodyPr/>
          <a:lstStyle/>
          <a:p>
            <a:r>
              <a:rPr lang="es-EC" b="1">
                <a:solidFill>
                  <a:srgbClr val="000000"/>
                </a:solidFill>
              </a:rPr>
              <a:t>CÓDIGO: </a:t>
            </a:r>
            <a:r>
              <a:rPr lang="es-EC">
                <a:solidFill>
                  <a:srgbClr val="000000"/>
                </a:solidFill>
              </a:rPr>
              <a:t>SGC.DI.260</a:t>
            </a:r>
            <a:endParaRPr lang="es-EC" dirty="0">
              <a:solidFill>
                <a:srgbClr val="000000"/>
              </a:solidFill>
            </a:endParaRPr>
          </a:p>
        </p:txBody>
      </p:sp>
      <p:sp>
        <p:nvSpPr>
          <p:cNvPr id="5" name="Slide Number Placeholder 4"/>
          <p:cNvSpPr>
            <a:spLocks noGrp="1"/>
          </p:cNvSpPr>
          <p:nvPr>
            <p:ph type="sldNum" sz="quarter" idx="12"/>
          </p:nvPr>
        </p:nvSpPr>
        <p:spPr/>
        <p:txBody>
          <a:bodyPr/>
          <a:lstStyle/>
          <a:p>
            <a:r>
              <a:rPr lang="es-EC" b="1">
                <a:solidFill>
                  <a:srgbClr val="000000"/>
                </a:solidFill>
              </a:rPr>
              <a:t>VERSIÓN: </a:t>
            </a:r>
            <a:r>
              <a:rPr lang="es-EC">
                <a:solidFill>
                  <a:srgbClr val="000000"/>
                </a:solidFill>
              </a:rPr>
              <a:t>1.1</a:t>
            </a:r>
            <a:endParaRPr lang="es-EC" dirty="0">
              <a:solidFill>
                <a:srgbClr val="000000"/>
              </a:solidFill>
            </a:endParaRPr>
          </a:p>
        </p:txBody>
      </p:sp>
    </p:spTree>
    <p:extLst>
      <p:ext uri="{BB962C8B-B14F-4D97-AF65-F5344CB8AC3E}">
        <p14:creationId xmlns:p14="http://schemas.microsoft.com/office/powerpoint/2010/main" val="47120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EC" b="1">
                <a:solidFill>
                  <a:srgbClr val="000000"/>
                </a:solidFill>
              </a:rPr>
              <a:t>FECHA ÚLTIMA REVISIÓN: </a:t>
            </a:r>
            <a:r>
              <a:rPr lang="es-EC">
                <a:solidFill>
                  <a:srgbClr val="000000"/>
                </a:solidFill>
              </a:rPr>
              <a:t>09/10/13</a:t>
            </a:r>
            <a:endParaRPr lang="es-EC" dirty="0">
              <a:solidFill>
                <a:srgbClr val="000000"/>
              </a:solidFill>
            </a:endParaRPr>
          </a:p>
        </p:txBody>
      </p:sp>
      <p:sp>
        <p:nvSpPr>
          <p:cNvPr id="3" name="Footer Placeholder 2"/>
          <p:cNvSpPr>
            <a:spLocks noGrp="1"/>
          </p:cNvSpPr>
          <p:nvPr>
            <p:ph type="ftr" sz="quarter" idx="11"/>
          </p:nvPr>
        </p:nvSpPr>
        <p:spPr/>
        <p:txBody>
          <a:bodyPr/>
          <a:lstStyle/>
          <a:p>
            <a:r>
              <a:rPr lang="es-EC" b="1">
                <a:solidFill>
                  <a:srgbClr val="000000"/>
                </a:solidFill>
              </a:rPr>
              <a:t>CÓDIGO: </a:t>
            </a:r>
            <a:r>
              <a:rPr lang="es-EC">
                <a:solidFill>
                  <a:srgbClr val="000000"/>
                </a:solidFill>
              </a:rPr>
              <a:t>SGC.DI.260</a:t>
            </a:r>
            <a:endParaRPr lang="es-EC" dirty="0">
              <a:solidFill>
                <a:srgbClr val="000000"/>
              </a:solidFill>
            </a:endParaRPr>
          </a:p>
        </p:txBody>
      </p:sp>
      <p:sp>
        <p:nvSpPr>
          <p:cNvPr id="4" name="Slide Number Placeholder 3"/>
          <p:cNvSpPr>
            <a:spLocks noGrp="1"/>
          </p:cNvSpPr>
          <p:nvPr>
            <p:ph type="sldNum" sz="quarter" idx="12"/>
          </p:nvPr>
        </p:nvSpPr>
        <p:spPr/>
        <p:txBody>
          <a:bodyPr/>
          <a:lstStyle/>
          <a:p>
            <a:r>
              <a:rPr lang="es-EC" b="1">
                <a:solidFill>
                  <a:srgbClr val="000000"/>
                </a:solidFill>
              </a:rPr>
              <a:t>VERSIÓN: </a:t>
            </a:r>
            <a:r>
              <a:rPr lang="es-EC">
                <a:solidFill>
                  <a:srgbClr val="000000"/>
                </a:solidFill>
              </a:rPr>
              <a:t>1.1</a:t>
            </a:r>
            <a:endParaRPr lang="es-EC" dirty="0">
              <a:solidFill>
                <a:srgbClr val="000000"/>
              </a:solidFill>
            </a:endParaRPr>
          </a:p>
        </p:txBody>
      </p:sp>
    </p:spTree>
    <p:extLst>
      <p:ext uri="{BB962C8B-B14F-4D97-AF65-F5344CB8AC3E}">
        <p14:creationId xmlns:p14="http://schemas.microsoft.com/office/powerpoint/2010/main" val="27093810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r>
              <a:rPr lang="es-EC" b="1">
                <a:solidFill>
                  <a:srgbClr val="000000"/>
                </a:solidFill>
              </a:rPr>
              <a:t>FECHA ÚLTIMA REVISIÓN: </a:t>
            </a:r>
            <a:r>
              <a:rPr lang="es-EC">
                <a:solidFill>
                  <a:srgbClr val="000000"/>
                </a:solidFill>
              </a:rPr>
              <a:t>09/10/13</a:t>
            </a:r>
            <a:endParaRPr lang="es-EC" dirty="0">
              <a:solidFill>
                <a:srgbClr val="000000"/>
              </a:solidFill>
            </a:endParaRP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s-EC" b="1">
                <a:solidFill>
                  <a:srgbClr val="000000"/>
                </a:solidFill>
              </a:rPr>
              <a:t>CÓDIGO: </a:t>
            </a:r>
            <a:r>
              <a:rPr lang="es-EC">
                <a:solidFill>
                  <a:srgbClr val="000000"/>
                </a:solidFill>
              </a:rPr>
              <a:t>SGC.DI.260</a:t>
            </a:r>
            <a:endParaRPr lang="es-EC" dirty="0">
              <a:solidFill>
                <a:srgbClr val="000000"/>
              </a:solidFill>
            </a:endParaRPr>
          </a:p>
        </p:txBody>
      </p:sp>
      <p:sp>
        <p:nvSpPr>
          <p:cNvPr id="11" name="Slide Number Placeholder 10"/>
          <p:cNvSpPr>
            <a:spLocks noGrp="1"/>
          </p:cNvSpPr>
          <p:nvPr>
            <p:ph type="sldNum" sz="quarter" idx="12"/>
          </p:nvPr>
        </p:nvSpPr>
        <p:spPr/>
        <p:txBody>
          <a:bodyPr/>
          <a:lstStyle/>
          <a:p>
            <a:r>
              <a:rPr lang="es-EC" b="1">
                <a:solidFill>
                  <a:srgbClr val="000000"/>
                </a:solidFill>
              </a:rPr>
              <a:t>VERSIÓN: </a:t>
            </a:r>
            <a:r>
              <a:rPr lang="es-EC">
                <a:solidFill>
                  <a:srgbClr val="000000"/>
                </a:solidFill>
              </a:rPr>
              <a:t>1.1</a:t>
            </a:r>
            <a:endParaRPr lang="es-EC" dirty="0">
              <a:solidFill>
                <a:srgbClr val="000000"/>
              </a:solidFill>
            </a:endParaRPr>
          </a:p>
        </p:txBody>
      </p:sp>
    </p:spTree>
    <p:extLst>
      <p:ext uri="{BB962C8B-B14F-4D97-AF65-F5344CB8AC3E}">
        <p14:creationId xmlns:p14="http://schemas.microsoft.com/office/powerpoint/2010/main" val="1858663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r>
              <a:rPr lang="es-EC" b="1">
                <a:solidFill>
                  <a:srgbClr val="000000"/>
                </a:solidFill>
              </a:rPr>
              <a:t>FECHA ÚLTIMA REVISIÓN: </a:t>
            </a:r>
            <a:r>
              <a:rPr lang="es-EC">
                <a:solidFill>
                  <a:srgbClr val="000000"/>
                </a:solidFill>
              </a:rPr>
              <a:t>09/10/13</a:t>
            </a:r>
            <a:endParaRPr lang="es-EC" dirty="0">
              <a:solidFill>
                <a:srgbClr val="000000"/>
              </a:solidFill>
            </a:endParaRP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s-EC" b="1">
                <a:solidFill>
                  <a:srgbClr val="000000"/>
                </a:solidFill>
              </a:rPr>
              <a:t>CÓDIGO: </a:t>
            </a:r>
            <a:r>
              <a:rPr lang="es-EC">
                <a:solidFill>
                  <a:srgbClr val="000000"/>
                </a:solidFill>
              </a:rPr>
              <a:t>SGC.DI.260</a:t>
            </a:r>
            <a:endParaRPr lang="es-EC" dirty="0">
              <a:solidFill>
                <a:srgbClr val="000000"/>
              </a:solidFill>
            </a:endParaRPr>
          </a:p>
        </p:txBody>
      </p:sp>
      <p:sp>
        <p:nvSpPr>
          <p:cNvPr id="10" name="Slide Number Placeholder 9"/>
          <p:cNvSpPr>
            <a:spLocks noGrp="1"/>
          </p:cNvSpPr>
          <p:nvPr>
            <p:ph type="sldNum" sz="quarter" idx="12"/>
          </p:nvPr>
        </p:nvSpPr>
        <p:spPr/>
        <p:txBody>
          <a:bodyPr/>
          <a:lstStyle/>
          <a:p>
            <a:r>
              <a:rPr lang="es-EC" b="1">
                <a:solidFill>
                  <a:srgbClr val="000000"/>
                </a:solidFill>
              </a:rPr>
              <a:t>VERSIÓN: </a:t>
            </a:r>
            <a:r>
              <a:rPr lang="es-EC">
                <a:solidFill>
                  <a:srgbClr val="000000"/>
                </a:solidFill>
              </a:rPr>
              <a:t>1.1</a:t>
            </a:r>
            <a:endParaRPr lang="es-EC" dirty="0">
              <a:solidFill>
                <a:srgbClr val="000000"/>
              </a:solidFill>
            </a:endParaRPr>
          </a:p>
        </p:txBody>
      </p:sp>
    </p:spTree>
    <p:extLst>
      <p:ext uri="{BB962C8B-B14F-4D97-AF65-F5344CB8AC3E}">
        <p14:creationId xmlns:p14="http://schemas.microsoft.com/office/powerpoint/2010/main" val="1821103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s-EC" b="1">
                <a:solidFill>
                  <a:srgbClr val="000000"/>
                </a:solidFill>
              </a:rPr>
              <a:t>FECHA ÚLTIMA REVISIÓN: </a:t>
            </a:r>
            <a:r>
              <a:rPr lang="es-EC">
                <a:solidFill>
                  <a:srgbClr val="000000"/>
                </a:solidFill>
              </a:rPr>
              <a:t>09/10/13</a:t>
            </a:r>
            <a:endParaRPr lang="es-EC" dirty="0">
              <a:solidFill>
                <a:srgbClr val="000000"/>
              </a:solidFill>
            </a:endParaRPr>
          </a:p>
        </p:txBody>
      </p:sp>
      <p:sp>
        <p:nvSpPr>
          <p:cNvPr id="5" name="Footer Placeholder 4"/>
          <p:cNvSpPr>
            <a:spLocks noGrp="1"/>
          </p:cNvSpPr>
          <p:nvPr>
            <p:ph type="ftr" sz="quarter" idx="11"/>
          </p:nvPr>
        </p:nvSpPr>
        <p:spPr/>
        <p:txBody>
          <a:bodyPr/>
          <a:lstStyle/>
          <a:p>
            <a:r>
              <a:rPr lang="es-EC" b="1">
                <a:solidFill>
                  <a:srgbClr val="000000"/>
                </a:solidFill>
              </a:rPr>
              <a:t>CÓDIGO: </a:t>
            </a:r>
            <a:r>
              <a:rPr lang="es-EC">
                <a:solidFill>
                  <a:srgbClr val="000000"/>
                </a:solidFill>
              </a:rPr>
              <a:t>SGC.DI.260</a:t>
            </a:r>
            <a:endParaRPr lang="es-EC" dirty="0">
              <a:solidFill>
                <a:srgbClr val="000000"/>
              </a:solidFill>
            </a:endParaRPr>
          </a:p>
        </p:txBody>
      </p:sp>
      <p:sp>
        <p:nvSpPr>
          <p:cNvPr id="6" name="Slide Number Placeholder 5"/>
          <p:cNvSpPr>
            <a:spLocks noGrp="1"/>
          </p:cNvSpPr>
          <p:nvPr>
            <p:ph type="sldNum" sz="quarter" idx="12"/>
          </p:nvPr>
        </p:nvSpPr>
        <p:spPr/>
        <p:txBody>
          <a:bodyPr/>
          <a:lstStyle/>
          <a:p>
            <a:r>
              <a:rPr lang="es-EC" b="1">
                <a:solidFill>
                  <a:srgbClr val="000000"/>
                </a:solidFill>
              </a:rPr>
              <a:t>VERSIÓN: </a:t>
            </a:r>
            <a:r>
              <a:rPr lang="es-EC">
                <a:solidFill>
                  <a:srgbClr val="000000"/>
                </a:solidFill>
              </a:rPr>
              <a:t>1.1</a:t>
            </a:r>
            <a:endParaRPr lang="es-EC" dirty="0">
              <a:solidFill>
                <a:srgbClr val="000000"/>
              </a:solidFill>
            </a:endParaRPr>
          </a:p>
        </p:txBody>
      </p:sp>
    </p:spTree>
    <p:extLst>
      <p:ext uri="{BB962C8B-B14F-4D97-AF65-F5344CB8AC3E}">
        <p14:creationId xmlns:p14="http://schemas.microsoft.com/office/powerpoint/2010/main" val="4252292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s-EC" b="1">
                <a:solidFill>
                  <a:srgbClr val="000000"/>
                </a:solidFill>
              </a:rPr>
              <a:t>FECHA ÚLTIMA REVISIÓN: </a:t>
            </a:r>
            <a:r>
              <a:rPr lang="es-EC">
                <a:solidFill>
                  <a:srgbClr val="000000"/>
                </a:solidFill>
              </a:rPr>
              <a:t>09/10/13</a:t>
            </a:r>
            <a:endParaRPr lang="es-EC" dirty="0">
              <a:solidFill>
                <a:srgbClr val="000000"/>
              </a:solidFill>
            </a:endParaRPr>
          </a:p>
        </p:txBody>
      </p:sp>
      <p:sp>
        <p:nvSpPr>
          <p:cNvPr id="5" name="Footer Placeholder 4"/>
          <p:cNvSpPr>
            <a:spLocks noGrp="1"/>
          </p:cNvSpPr>
          <p:nvPr>
            <p:ph type="ftr" sz="quarter" idx="11"/>
          </p:nvPr>
        </p:nvSpPr>
        <p:spPr/>
        <p:txBody>
          <a:bodyPr/>
          <a:lstStyle/>
          <a:p>
            <a:r>
              <a:rPr lang="es-EC" b="1">
                <a:solidFill>
                  <a:srgbClr val="000000"/>
                </a:solidFill>
              </a:rPr>
              <a:t>CÓDIGO: </a:t>
            </a:r>
            <a:r>
              <a:rPr lang="es-EC">
                <a:solidFill>
                  <a:srgbClr val="000000"/>
                </a:solidFill>
              </a:rPr>
              <a:t>SGC.DI.260</a:t>
            </a:r>
            <a:endParaRPr lang="es-EC" dirty="0">
              <a:solidFill>
                <a:srgbClr val="000000"/>
              </a:solidFill>
            </a:endParaRPr>
          </a:p>
        </p:txBody>
      </p:sp>
      <p:sp>
        <p:nvSpPr>
          <p:cNvPr id="6" name="Slide Number Placeholder 5"/>
          <p:cNvSpPr>
            <a:spLocks noGrp="1"/>
          </p:cNvSpPr>
          <p:nvPr>
            <p:ph type="sldNum" sz="quarter" idx="12"/>
          </p:nvPr>
        </p:nvSpPr>
        <p:spPr/>
        <p:txBody>
          <a:bodyPr/>
          <a:lstStyle/>
          <a:p>
            <a:r>
              <a:rPr lang="es-EC" b="1">
                <a:solidFill>
                  <a:srgbClr val="000000"/>
                </a:solidFill>
              </a:rPr>
              <a:t>VERSIÓN: </a:t>
            </a:r>
            <a:r>
              <a:rPr lang="es-EC">
                <a:solidFill>
                  <a:srgbClr val="000000"/>
                </a:solidFill>
              </a:rPr>
              <a:t>1.1</a:t>
            </a:r>
            <a:endParaRPr lang="es-EC" dirty="0">
              <a:solidFill>
                <a:srgbClr val="000000"/>
              </a:solidFill>
            </a:endParaRPr>
          </a:p>
        </p:txBody>
      </p:sp>
    </p:spTree>
    <p:extLst>
      <p:ext uri="{BB962C8B-B14F-4D97-AF65-F5344CB8AC3E}">
        <p14:creationId xmlns:p14="http://schemas.microsoft.com/office/powerpoint/2010/main" val="37243300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2200136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F73CCBC8-34ED-4D3B-A16E-6F52BB34698F}" type="datetimeFigureOut">
              <a:rPr lang="es-EC" smtClean="0"/>
              <a:t>19/10/2018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1FD4CA23-CF99-4036-B16B-7CC8A4D4D2F2}" type="slidenum">
              <a:rPr lang="es-EC" smtClean="0"/>
              <a:t>‹Nº›</a:t>
            </a:fld>
            <a:endParaRPr lang="es-EC"/>
          </a:p>
        </p:txBody>
      </p:sp>
    </p:spTree>
    <p:extLst>
      <p:ext uri="{BB962C8B-B14F-4D97-AF65-F5344CB8AC3E}">
        <p14:creationId xmlns:p14="http://schemas.microsoft.com/office/powerpoint/2010/main" val="4017167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F73CCBC8-34ED-4D3B-A16E-6F52BB34698F}" type="datetimeFigureOut">
              <a:rPr lang="es-EC" smtClean="0"/>
              <a:t>19/10/2018</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1FD4CA23-CF99-4036-B16B-7CC8A4D4D2F2}" type="slidenum">
              <a:rPr lang="es-EC" smtClean="0"/>
              <a:t>‹Nº›</a:t>
            </a:fld>
            <a:endParaRPr lang="es-EC"/>
          </a:p>
        </p:txBody>
      </p:sp>
    </p:spTree>
    <p:extLst>
      <p:ext uri="{BB962C8B-B14F-4D97-AF65-F5344CB8AC3E}">
        <p14:creationId xmlns:p14="http://schemas.microsoft.com/office/powerpoint/2010/main" val="25378617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F73CCBC8-34ED-4D3B-A16E-6F52BB34698F}" type="datetimeFigureOut">
              <a:rPr lang="es-EC" smtClean="0"/>
              <a:t>19/10/2018</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1FD4CA23-CF99-4036-B16B-7CC8A4D4D2F2}" type="slidenum">
              <a:rPr lang="es-EC" smtClean="0"/>
              <a:t>‹Nº›</a:t>
            </a:fld>
            <a:endParaRPr lang="es-EC"/>
          </a:p>
        </p:txBody>
      </p:sp>
    </p:spTree>
    <p:extLst>
      <p:ext uri="{BB962C8B-B14F-4D97-AF65-F5344CB8AC3E}">
        <p14:creationId xmlns:p14="http://schemas.microsoft.com/office/powerpoint/2010/main" val="35123370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73CCBC8-34ED-4D3B-A16E-6F52BB34698F}" type="datetimeFigureOut">
              <a:rPr lang="es-EC" smtClean="0"/>
              <a:t>19/10/2018</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1FD4CA23-CF99-4036-B16B-7CC8A4D4D2F2}" type="slidenum">
              <a:rPr lang="es-EC" smtClean="0"/>
              <a:t>‹Nº›</a:t>
            </a:fld>
            <a:endParaRPr lang="es-EC"/>
          </a:p>
        </p:txBody>
      </p:sp>
    </p:spTree>
    <p:extLst>
      <p:ext uri="{BB962C8B-B14F-4D97-AF65-F5344CB8AC3E}">
        <p14:creationId xmlns:p14="http://schemas.microsoft.com/office/powerpoint/2010/main" val="4028850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F73CCBC8-34ED-4D3B-A16E-6F52BB34698F}" type="datetimeFigureOut">
              <a:rPr lang="es-EC" smtClean="0"/>
              <a:t>19/10/2018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1FD4CA23-CF99-4036-B16B-7CC8A4D4D2F2}" type="slidenum">
              <a:rPr lang="es-EC" smtClean="0"/>
              <a:t>‹Nº›</a:t>
            </a:fld>
            <a:endParaRPr lang="es-EC"/>
          </a:p>
        </p:txBody>
      </p:sp>
    </p:spTree>
    <p:extLst>
      <p:ext uri="{BB962C8B-B14F-4D97-AF65-F5344CB8AC3E}">
        <p14:creationId xmlns:p14="http://schemas.microsoft.com/office/powerpoint/2010/main" val="2617263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F73CCBC8-34ED-4D3B-A16E-6F52BB34698F}" type="datetimeFigureOut">
              <a:rPr lang="es-EC" smtClean="0"/>
              <a:t>19/10/2018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1FD4CA23-CF99-4036-B16B-7CC8A4D4D2F2}" type="slidenum">
              <a:rPr lang="es-EC" smtClean="0"/>
              <a:t>‹Nº›</a:t>
            </a:fld>
            <a:endParaRPr lang="es-EC"/>
          </a:p>
        </p:txBody>
      </p:sp>
    </p:spTree>
    <p:extLst>
      <p:ext uri="{BB962C8B-B14F-4D97-AF65-F5344CB8AC3E}">
        <p14:creationId xmlns:p14="http://schemas.microsoft.com/office/powerpoint/2010/main" val="42131644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3CCBC8-34ED-4D3B-A16E-6F52BB34698F}" type="datetimeFigureOut">
              <a:rPr lang="es-EC" smtClean="0"/>
              <a:t>19/10/2018</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D4CA23-CF99-4036-B16B-7CC8A4D4D2F2}" type="slidenum">
              <a:rPr lang="es-EC" smtClean="0"/>
              <a:t>‹Nº›</a:t>
            </a:fld>
            <a:endParaRPr lang="es-EC"/>
          </a:p>
        </p:txBody>
      </p:sp>
    </p:spTree>
    <p:extLst>
      <p:ext uri="{BB962C8B-B14F-4D97-AF65-F5344CB8AC3E}">
        <p14:creationId xmlns:p14="http://schemas.microsoft.com/office/powerpoint/2010/main" val="3417870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000000"/>
              </a:solidFill>
              <a:effectLst/>
              <a:uLnTx/>
              <a:uFillTx/>
              <a:latin typeface="Arial"/>
              <a:ea typeface="+mn-ea"/>
              <a:cs typeface="+mn-cs"/>
            </a:endParaRPr>
          </a:p>
        </p:txBody>
      </p:sp>
      <p:sp>
        <p:nvSpPr>
          <p:cNvPr id="1045" name="Rectangle 21"/>
          <p:cNvSpPr>
            <a:spLocks noChangeArrowheads="1"/>
          </p:cNvSpPr>
          <p:nvPr userDrawn="1"/>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800" b="0" i="0" u="none" strike="noStrike" kern="1200" cap="none" spc="0" normalizeH="0" baseline="0" noProof="0">
              <a:ln>
                <a:noFill/>
              </a:ln>
              <a:solidFill>
                <a:srgbClr val="000000"/>
              </a:solidFill>
              <a:effectLst/>
              <a:uLnTx/>
              <a:uFillTx/>
              <a:latin typeface="Arial"/>
              <a:ea typeface="+mn-ea"/>
              <a:cs typeface="+mn-cs"/>
            </a:endParaRPr>
          </a:p>
        </p:txBody>
      </p:sp>
      <p:sp>
        <p:nvSpPr>
          <p:cNvPr id="1047" name="Line 23"/>
          <p:cNvSpPr>
            <a:spLocks noChangeShapeType="1"/>
          </p:cNvSpPr>
          <p:nvPr userDrawn="1"/>
        </p:nvSpPr>
        <p:spPr bwMode="auto">
          <a:xfrm rot="10800000" flipH="1">
            <a:off x="33868" y="6235700"/>
            <a:ext cx="8879417" cy="0"/>
          </a:xfrm>
          <a:prstGeom prst="line">
            <a:avLst/>
          </a:prstGeom>
          <a:noFill/>
          <a:ln w="38100">
            <a:solidFill>
              <a:srgbClr val="FF00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800" b="0" i="0" u="none" strike="noStrike" kern="1200" cap="none" spc="0" normalizeH="0" baseline="0" noProof="0">
              <a:ln>
                <a:noFill/>
              </a:ln>
              <a:solidFill>
                <a:srgbClr val="000000"/>
              </a:solidFill>
              <a:effectLst/>
              <a:uLnTx/>
              <a:uFillTx/>
              <a:latin typeface="Arial"/>
              <a:ea typeface="+mn-ea"/>
              <a:cs typeface="+mn-cs"/>
            </a:endParaRPr>
          </a:p>
        </p:txBody>
      </p:sp>
      <p:sp>
        <p:nvSpPr>
          <p:cNvPr id="1048" name="Line 24"/>
          <p:cNvSpPr>
            <a:spLocks noChangeShapeType="1"/>
          </p:cNvSpPr>
          <p:nvPr userDrawn="1"/>
        </p:nvSpPr>
        <p:spPr bwMode="auto">
          <a:xfrm rot="10800000" flipH="1">
            <a:off x="33868" y="6283325"/>
            <a:ext cx="8879417" cy="0"/>
          </a:xfrm>
          <a:prstGeom prst="line">
            <a:avLst/>
          </a:prstGeom>
          <a:noFill/>
          <a:ln w="38100">
            <a:solidFill>
              <a:srgbClr val="0066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800" b="0" i="0" u="none" strike="noStrike" kern="1200" cap="none" spc="0" normalizeH="0" baseline="0" noProof="0">
              <a:ln>
                <a:noFill/>
              </a:ln>
              <a:solidFill>
                <a:srgbClr val="000000"/>
              </a:solidFill>
              <a:effectLst/>
              <a:uLnTx/>
              <a:uFillTx/>
              <a:latin typeface="Arial"/>
              <a:ea typeface="+mn-ea"/>
              <a:cs typeface="+mn-cs"/>
            </a:endParaRPr>
          </a:p>
        </p:txBody>
      </p:sp>
      <p:sp>
        <p:nvSpPr>
          <p:cNvPr id="8" name="7 Marcador de fecha"/>
          <p:cNvSpPr>
            <a:spLocks noGrp="1"/>
          </p:cNvSpPr>
          <p:nvPr>
            <p:ph type="dt" sz="half" idx="2"/>
          </p:nvPr>
        </p:nvSpPr>
        <p:spPr>
          <a:xfrm>
            <a:off x="513589" y="6656871"/>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a:solidFill>
                  <a:srgbClr val="000000"/>
                </a:solidFill>
              </a:rPr>
              <a:t>FECHA ÚLTIMA REVISIÓN: </a:t>
            </a:r>
            <a:r>
              <a:rPr lang="es-EC">
                <a:solidFill>
                  <a:srgbClr val="000000"/>
                </a:solidFill>
              </a:rPr>
              <a:t>09/10/13</a:t>
            </a:r>
            <a:endParaRPr lang="es-EC" dirty="0">
              <a:solidFill>
                <a:srgbClr val="000000"/>
              </a:solidFill>
            </a:endParaRPr>
          </a:p>
        </p:txBody>
      </p:sp>
      <p:sp>
        <p:nvSpPr>
          <p:cNvPr id="9" name="8 Marcador de pie de página"/>
          <p:cNvSpPr>
            <a:spLocks noGrp="1"/>
          </p:cNvSpPr>
          <p:nvPr>
            <p:ph type="ftr" sz="quarter" idx="3"/>
          </p:nvPr>
        </p:nvSpPr>
        <p:spPr>
          <a:xfrm>
            <a:off x="5850880" y="6658074"/>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solidFill>
                  <a:srgbClr val="000000"/>
                </a:solidFill>
              </a:rPr>
              <a:t>CÓDIGO: </a:t>
            </a:r>
            <a:r>
              <a:rPr lang="es-EC">
                <a:solidFill>
                  <a:srgbClr val="000000"/>
                </a:solidFill>
              </a:rPr>
              <a:t>SGC.DI.260</a:t>
            </a:r>
            <a:endParaRPr lang="es-EC" dirty="0">
              <a:solidFill>
                <a:srgbClr val="000000"/>
              </a:solidFill>
            </a:endParaRPr>
          </a:p>
        </p:txBody>
      </p:sp>
      <p:sp>
        <p:nvSpPr>
          <p:cNvPr id="10" name="9 Marcador de número de diapositiva"/>
          <p:cNvSpPr>
            <a:spLocks noGrp="1"/>
          </p:cNvSpPr>
          <p:nvPr>
            <p:ph type="sldNum" sz="quarter" idx="4"/>
          </p:nvPr>
        </p:nvSpPr>
        <p:spPr>
          <a:xfrm>
            <a:off x="10416480" y="6658074"/>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a:solidFill>
                  <a:srgbClr val="000000"/>
                </a:solidFill>
              </a:rPr>
              <a:t>VERSIÓN: </a:t>
            </a:r>
            <a:r>
              <a:rPr lang="es-EC">
                <a:solidFill>
                  <a:srgbClr val="000000"/>
                </a:solidFill>
              </a:rPr>
              <a:t>1.1</a:t>
            </a:r>
            <a:endParaRPr lang="es-EC" dirty="0">
              <a:solidFill>
                <a:srgbClr val="000000"/>
              </a:solidFill>
            </a:endParaRPr>
          </a:p>
        </p:txBody>
      </p:sp>
      <p:pic>
        <p:nvPicPr>
          <p:cNvPr id="11" name="10 Imagen"/>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933619" y="5981170"/>
            <a:ext cx="2976000" cy="576448"/>
          </a:xfrm>
          <a:prstGeom prst="rect">
            <a:avLst/>
          </a:prstGeom>
        </p:spPr>
      </p:pic>
    </p:spTree>
    <p:extLst>
      <p:ext uri="{BB962C8B-B14F-4D97-AF65-F5344CB8AC3E}">
        <p14:creationId xmlns:p14="http://schemas.microsoft.com/office/powerpoint/2010/main" val="85858935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743"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73CCBC8-34ED-4D3B-A16E-6F52BB34698F}" type="datetimeFigureOut">
              <a:rPr lang="es-EC" smtClean="0"/>
              <a:t>19/10/2018</a:t>
            </a:fld>
            <a:endParaRPr lang="es-EC"/>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s-EC"/>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1FD4CA23-CF99-4036-B16B-7CC8A4D4D2F2}" type="slidenum">
              <a:rPr lang="es-EC" smtClean="0"/>
              <a:t>‹Nº›</a:t>
            </a:fld>
            <a:endParaRPr lang="es-EC"/>
          </a:p>
        </p:txBody>
      </p:sp>
      <p:sp>
        <p:nvSpPr>
          <p:cNvPr id="7" name="Rectangle 20">
            <a:extLst>
              <a:ext uri="{FF2B5EF4-FFF2-40B4-BE49-F238E27FC236}">
                <a16:creationId xmlns="" xmlns:a16="http://schemas.microsoft.com/office/drawing/2014/main" id="{912B5D0E-0287-4355-9DBC-549C83F09AA7}"/>
              </a:ext>
            </a:extLst>
          </p:cNvPr>
          <p:cNvSpPr>
            <a:spLocks noChangeArrowheads="1"/>
          </p:cNvSpPr>
          <p:nvPr userDrawn="1"/>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Rectangle 21">
            <a:extLst>
              <a:ext uri="{FF2B5EF4-FFF2-40B4-BE49-F238E27FC236}">
                <a16:creationId xmlns="" xmlns:a16="http://schemas.microsoft.com/office/drawing/2014/main" id="{30BC0D59-9BB9-4812-B0D6-21AEE94D6B5B}"/>
              </a:ext>
            </a:extLst>
          </p:cNvPr>
          <p:cNvSpPr>
            <a:spLocks noChangeArrowheads="1"/>
          </p:cNvSpPr>
          <p:nvPr userDrawn="1"/>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800" b="0" i="0" u="none" strike="noStrike" kern="1200" cap="none" spc="0" normalizeH="0" baseline="0" noProof="0">
              <a:ln>
                <a:noFill/>
              </a:ln>
              <a:solidFill>
                <a:srgbClr val="000000"/>
              </a:solidFill>
              <a:effectLst/>
              <a:uLnTx/>
              <a:uFillTx/>
              <a:latin typeface="Arial"/>
              <a:ea typeface="+mn-ea"/>
              <a:cs typeface="+mn-cs"/>
            </a:endParaRPr>
          </a:p>
        </p:txBody>
      </p:sp>
      <p:sp>
        <p:nvSpPr>
          <p:cNvPr id="9" name="Line 23">
            <a:extLst>
              <a:ext uri="{FF2B5EF4-FFF2-40B4-BE49-F238E27FC236}">
                <a16:creationId xmlns="" xmlns:a16="http://schemas.microsoft.com/office/drawing/2014/main" id="{CA88B305-2671-4D4B-B88B-4467D40A24A0}"/>
              </a:ext>
            </a:extLst>
          </p:cNvPr>
          <p:cNvSpPr>
            <a:spLocks noChangeShapeType="1"/>
          </p:cNvSpPr>
          <p:nvPr userDrawn="1"/>
        </p:nvSpPr>
        <p:spPr bwMode="auto">
          <a:xfrm rot="10800000" flipH="1">
            <a:off x="33868" y="6235700"/>
            <a:ext cx="8879417" cy="0"/>
          </a:xfrm>
          <a:prstGeom prst="line">
            <a:avLst/>
          </a:prstGeom>
          <a:noFill/>
          <a:ln w="38100">
            <a:solidFill>
              <a:srgbClr val="FF00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800" b="0" i="0" u="none" strike="noStrike" kern="1200" cap="none" spc="0" normalizeH="0" baseline="0" noProof="0">
              <a:ln>
                <a:noFill/>
              </a:ln>
              <a:solidFill>
                <a:srgbClr val="000000"/>
              </a:solidFill>
              <a:effectLst/>
              <a:uLnTx/>
              <a:uFillTx/>
              <a:latin typeface="Arial"/>
              <a:ea typeface="+mn-ea"/>
              <a:cs typeface="+mn-cs"/>
            </a:endParaRPr>
          </a:p>
        </p:txBody>
      </p:sp>
      <p:sp>
        <p:nvSpPr>
          <p:cNvPr id="10" name="Line 24">
            <a:extLst>
              <a:ext uri="{FF2B5EF4-FFF2-40B4-BE49-F238E27FC236}">
                <a16:creationId xmlns="" xmlns:a16="http://schemas.microsoft.com/office/drawing/2014/main" id="{DCBB1802-3249-4D39-B05B-D54DF8F10F6B}"/>
              </a:ext>
            </a:extLst>
          </p:cNvPr>
          <p:cNvSpPr>
            <a:spLocks noChangeShapeType="1"/>
          </p:cNvSpPr>
          <p:nvPr userDrawn="1"/>
        </p:nvSpPr>
        <p:spPr bwMode="auto">
          <a:xfrm rot="10800000" flipH="1">
            <a:off x="33868" y="6283325"/>
            <a:ext cx="8879417" cy="0"/>
          </a:xfrm>
          <a:prstGeom prst="line">
            <a:avLst/>
          </a:prstGeom>
          <a:noFill/>
          <a:ln w="38100">
            <a:solidFill>
              <a:srgbClr val="0066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800" b="0" i="0" u="none" strike="noStrike" kern="1200" cap="none" spc="0" normalizeH="0" baseline="0" noProof="0">
              <a:ln>
                <a:noFill/>
              </a:ln>
              <a:solidFill>
                <a:srgbClr val="000000"/>
              </a:solidFill>
              <a:effectLst/>
              <a:uLnTx/>
              <a:uFillTx/>
              <a:latin typeface="Arial"/>
              <a:ea typeface="+mn-ea"/>
              <a:cs typeface="+mn-cs"/>
            </a:endParaRPr>
          </a:p>
        </p:txBody>
      </p:sp>
      <p:pic>
        <p:nvPicPr>
          <p:cNvPr id="11" name="10 Imagen">
            <a:extLst>
              <a:ext uri="{FF2B5EF4-FFF2-40B4-BE49-F238E27FC236}">
                <a16:creationId xmlns="" xmlns:a16="http://schemas.microsoft.com/office/drawing/2014/main" id="{D3183056-F775-4C6D-B177-5478FDFF980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933619" y="5981170"/>
            <a:ext cx="2976000" cy="576448"/>
          </a:xfrm>
          <a:prstGeom prst="rect">
            <a:avLst/>
          </a:prstGeom>
        </p:spPr>
      </p:pic>
    </p:spTree>
    <p:extLst>
      <p:ext uri="{BB962C8B-B14F-4D97-AF65-F5344CB8AC3E}">
        <p14:creationId xmlns:p14="http://schemas.microsoft.com/office/powerpoint/2010/main" val="269275710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37.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1.png"/><Relationship Id="rId2" Type="http://schemas.openxmlformats.org/officeDocument/2006/relationships/diagramData" Target="../diagrams/data12.xml"/><Relationship Id="rId1" Type="http://schemas.openxmlformats.org/officeDocument/2006/relationships/slideLayout" Target="../slideLayouts/slideLayout3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chart" Target="../charts/chart2.xml"/><Relationship Id="rId1" Type="http://schemas.openxmlformats.org/officeDocument/2006/relationships/slideLayout" Target="../slideLayouts/slideLayout3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37.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3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3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3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3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37.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37.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CuadroTexto"/>
          <p:cNvSpPr txBox="1"/>
          <p:nvPr/>
        </p:nvSpPr>
        <p:spPr>
          <a:xfrm>
            <a:off x="2567608" y="1206619"/>
            <a:ext cx="9112558" cy="4555093"/>
          </a:xfrm>
          <a:prstGeom prst="rect">
            <a:avLst/>
          </a:prstGeom>
          <a:noFill/>
        </p:spPr>
        <p:txBody>
          <a:bodyPr wrap="square" rtlCol="0">
            <a:spAutoFit/>
          </a:bodyPr>
          <a:lstStyle/>
          <a:p>
            <a:pPr algn="ctr"/>
            <a:r>
              <a:rPr lang="es-ES" sz="2400" b="1" dirty="0">
                <a:latin typeface="+mj-lt"/>
                <a:cs typeface="Times New Roman" panose="02020603050405020304" pitchFamily="18" charset="0"/>
              </a:rPr>
              <a:t>UNIVERSIDAD DE LAS FUERZAS ARMADAS </a:t>
            </a:r>
            <a:r>
              <a:rPr lang="es-ES" sz="2400" b="1" dirty="0" smtClean="0">
                <a:latin typeface="+mj-lt"/>
                <a:cs typeface="Times New Roman" panose="02020603050405020304" pitchFamily="18" charset="0"/>
              </a:rPr>
              <a:t>“</a:t>
            </a:r>
            <a:r>
              <a:rPr lang="es-ES" sz="2400" b="1" dirty="0">
                <a:latin typeface="+mj-lt"/>
                <a:cs typeface="Times New Roman" panose="02020603050405020304" pitchFamily="18" charset="0"/>
              </a:rPr>
              <a:t>ESPE”</a:t>
            </a:r>
          </a:p>
          <a:p>
            <a:endParaRPr lang="es-ES" sz="1600" dirty="0">
              <a:latin typeface="+mj-lt"/>
              <a:cs typeface="Times New Roman" panose="02020603050405020304" pitchFamily="18" charset="0"/>
            </a:endParaRPr>
          </a:p>
          <a:p>
            <a:pPr algn="ctr"/>
            <a:r>
              <a:rPr lang="es-ES" b="1" dirty="0">
                <a:latin typeface="+mj-lt"/>
                <a:cs typeface="Times New Roman" panose="02020603050405020304" pitchFamily="18" charset="0"/>
              </a:rPr>
              <a:t>DEPARTAMENTO DE CIENCIAS ECONÓMICAS, ADMINISTRATIVAS Y DE COMERCIO</a:t>
            </a:r>
          </a:p>
          <a:p>
            <a:pPr algn="ctr"/>
            <a:endParaRPr lang="es-ES" b="1" dirty="0">
              <a:latin typeface="+mj-lt"/>
              <a:cs typeface="Times New Roman" panose="02020603050405020304" pitchFamily="18" charset="0"/>
            </a:endParaRPr>
          </a:p>
          <a:p>
            <a:pPr algn="ctr"/>
            <a:r>
              <a:rPr lang="es-ES" b="1" dirty="0">
                <a:cs typeface="Times New Roman" panose="02020603050405020304" pitchFamily="18" charset="0"/>
              </a:rPr>
              <a:t>CARRERA DE CONTABILIDAD Y AUDITORIA</a:t>
            </a:r>
          </a:p>
          <a:p>
            <a:endParaRPr lang="es-ES" dirty="0">
              <a:latin typeface="+mj-lt"/>
              <a:cs typeface="Times New Roman" panose="02020603050405020304" pitchFamily="18" charset="0"/>
            </a:endParaRPr>
          </a:p>
          <a:p>
            <a:pPr algn="ctr"/>
            <a:r>
              <a:rPr lang="es-ES" b="1" dirty="0">
                <a:latin typeface="+mj-lt"/>
                <a:cs typeface="Times New Roman" panose="02020603050405020304" pitchFamily="18" charset="0"/>
              </a:rPr>
              <a:t>TEMA </a:t>
            </a:r>
            <a:r>
              <a:rPr lang="es-ES" b="1" dirty="0" smtClean="0">
                <a:latin typeface="+mj-lt"/>
                <a:cs typeface="Times New Roman" panose="02020603050405020304" pitchFamily="18" charset="0"/>
              </a:rPr>
              <a:t>“</a:t>
            </a:r>
            <a:r>
              <a:rPr lang="es-EC" b="1" dirty="0"/>
              <a:t>ANÁLISIS DEL RIESGO DE LIQUIDEZ Y NIVEL DE ENDEUDAMIENTO DE LAS PYMES DE SERVICIO DE COMIDA POR ENCARGO EN EL DISTRITO METROPOLITANO DE QUITO </a:t>
            </a:r>
            <a:r>
              <a:rPr lang="es-EC" b="1" dirty="0" smtClean="0">
                <a:latin typeface="+mj-lt"/>
                <a:cs typeface="Times New Roman" panose="02020603050405020304" pitchFamily="18" charset="0"/>
              </a:rPr>
              <a:t>”</a:t>
            </a:r>
            <a:endParaRPr lang="es-ES" b="1" dirty="0">
              <a:latin typeface="+mj-lt"/>
              <a:cs typeface="Times New Roman" panose="02020603050405020304" pitchFamily="18" charset="0"/>
            </a:endParaRPr>
          </a:p>
          <a:p>
            <a:endParaRPr lang="es-ES" b="1" dirty="0">
              <a:latin typeface="+mj-lt"/>
              <a:cs typeface="Times New Roman" panose="02020603050405020304" pitchFamily="18" charset="0"/>
            </a:endParaRPr>
          </a:p>
          <a:p>
            <a:pPr algn="ctr"/>
            <a:r>
              <a:rPr lang="es-ES" b="1" dirty="0">
                <a:latin typeface="+mj-lt"/>
                <a:cs typeface="Times New Roman" panose="02020603050405020304" pitchFamily="18" charset="0"/>
              </a:rPr>
              <a:t>AUTORA: </a:t>
            </a:r>
            <a:r>
              <a:rPr lang="es-EC" b="1" dirty="0"/>
              <a:t>DUCHICELA HUILCAREMA, JOHANNA VANESSA</a:t>
            </a:r>
            <a:endParaRPr lang="es-ES" b="1" dirty="0">
              <a:latin typeface="+mj-lt"/>
              <a:cs typeface="Times New Roman" panose="02020603050405020304" pitchFamily="18" charset="0"/>
            </a:endParaRPr>
          </a:p>
          <a:p>
            <a:pPr algn="ctr"/>
            <a:endParaRPr lang="es-ES" b="1" dirty="0">
              <a:latin typeface="+mj-lt"/>
              <a:cs typeface="Times New Roman" panose="02020603050405020304" pitchFamily="18" charset="0"/>
            </a:endParaRPr>
          </a:p>
          <a:p>
            <a:pPr algn="ctr"/>
            <a:r>
              <a:rPr lang="es-ES" sz="1600" b="1" dirty="0">
                <a:latin typeface="+mj-lt"/>
                <a:cs typeface="Times New Roman" panose="02020603050405020304" pitchFamily="18" charset="0"/>
              </a:rPr>
              <a:t>DIRECTOR: </a:t>
            </a:r>
            <a:r>
              <a:rPr lang="es-ES" sz="1600" b="1" dirty="0" smtClean="0">
                <a:latin typeface="+mj-lt"/>
                <a:cs typeface="Times New Roman" panose="02020603050405020304" pitchFamily="18" charset="0"/>
              </a:rPr>
              <a:t>ING. </a:t>
            </a:r>
            <a:r>
              <a:rPr lang="es-EC" sz="1600" b="1" dirty="0" smtClean="0"/>
              <a:t>MORALES </a:t>
            </a:r>
            <a:r>
              <a:rPr lang="es-EC" sz="1600" b="1" dirty="0"/>
              <a:t>VILLAGOMEZ, JOSÉ </a:t>
            </a:r>
            <a:r>
              <a:rPr lang="es-EC" sz="1600" b="1" dirty="0" smtClean="0"/>
              <a:t>EFRAÍN </a:t>
            </a:r>
            <a:r>
              <a:rPr lang="es-EC" sz="1600" b="1" dirty="0" smtClean="0"/>
              <a:t>MGS</a:t>
            </a:r>
          </a:p>
          <a:p>
            <a:pPr algn="ctr"/>
            <a:endParaRPr lang="es-EC" sz="1600" b="1" dirty="0">
              <a:latin typeface="+mj-lt"/>
            </a:endParaRPr>
          </a:p>
          <a:p>
            <a:r>
              <a:rPr lang="es-EC" sz="1200" b="1" dirty="0"/>
              <a:t> </a:t>
            </a:r>
            <a:endParaRPr lang="es-EC" sz="1200" dirty="0"/>
          </a:p>
          <a:p>
            <a:pPr algn="ctr"/>
            <a:r>
              <a:rPr lang="es-EC" sz="1600" b="1" dirty="0" smtClean="0"/>
              <a:t>SANGOLQUÍ</a:t>
            </a:r>
          </a:p>
          <a:p>
            <a:pPr algn="ctr"/>
            <a:r>
              <a:rPr lang="es-EC" sz="1600" b="1" dirty="0" smtClean="0"/>
              <a:t> </a:t>
            </a:r>
            <a:r>
              <a:rPr lang="es-EC" sz="1600" b="1" dirty="0"/>
              <a:t>2018</a:t>
            </a:r>
            <a:endParaRPr lang="es-EC" sz="1600" dirty="0"/>
          </a:p>
          <a:p>
            <a:pPr algn="ctr"/>
            <a:endParaRPr lang="es-ES" sz="1200" b="1" dirty="0">
              <a:latin typeface="+mj-lt"/>
            </a:endParaRPr>
          </a:p>
        </p:txBody>
      </p:sp>
    </p:spTree>
    <p:extLst>
      <p:ext uri="{BB962C8B-B14F-4D97-AF65-F5344CB8AC3E}">
        <p14:creationId xmlns:p14="http://schemas.microsoft.com/office/powerpoint/2010/main" val="2673011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CA2DC0FB-90BC-46E5-888F-C19E2261EDAF}"/>
              </a:ext>
            </a:extLst>
          </p:cNvPr>
          <p:cNvSpPr txBox="1"/>
          <p:nvPr/>
        </p:nvSpPr>
        <p:spPr>
          <a:xfrm>
            <a:off x="2484136" y="596996"/>
            <a:ext cx="6533322" cy="58477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C" sz="3200" b="1" dirty="0" smtClean="0">
                <a:ln/>
                <a:solidFill>
                  <a:schemeClr val="accent3"/>
                </a:solidFill>
              </a:rPr>
              <a:t>MARCO </a:t>
            </a:r>
            <a:r>
              <a:rPr lang="es-EC" sz="3200" b="1" dirty="0">
                <a:ln/>
                <a:solidFill>
                  <a:schemeClr val="accent3"/>
                </a:solidFill>
              </a:rPr>
              <a:t>METODOLÓGICO </a:t>
            </a:r>
            <a:endParaRPr lang="es-ES" sz="3200" b="1" dirty="0">
              <a:ln/>
              <a:solidFill>
                <a:schemeClr val="accent3"/>
              </a:solidFill>
            </a:endParaRPr>
          </a:p>
        </p:txBody>
      </p:sp>
      <p:pic>
        <p:nvPicPr>
          <p:cNvPr id="5" name="Picture 4">
            <a:extLst>
              <a:ext uri="{FF2B5EF4-FFF2-40B4-BE49-F238E27FC236}">
                <a16:creationId xmlns="" xmlns:a16="http://schemas.microsoft.com/office/drawing/2014/main" id="{9DCFE24F-32F9-43CF-B64D-D423A35B351A}"/>
              </a:ext>
            </a:extLst>
          </p:cNvPr>
          <p:cNvPicPr>
            <a:picLocks noChangeAspect="1"/>
          </p:cNvPicPr>
          <p:nvPr/>
        </p:nvPicPr>
        <p:blipFill>
          <a:blip r:embed="rId2"/>
          <a:stretch>
            <a:fillRect/>
          </a:stretch>
        </p:blipFill>
        <p:spPr>
          <a:xfrm>
            <a:off x="2823037" y="2019901"/>
            <a:ext cx="6533322" cy="3250096"/>
          </a:xfrm>
          <a:prstGeom prst="rect">
            <a:avLst/>
          </a:prstGeom>
        </p:spPr>
      </p:pic>
    </p:spTree>
    <p:extLst>
      <p:ext uri="{BB962C8B-B14F-4D97-AF65-F5344CB8AC3E}">
        <p14:creationId xmlns:p14="http://schemas.microsoft.com/office/powerpoint/2010/main" val="25536841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664681351"/>
              </p:ext>
            </p:extLst>
          </p:nvPr>
        </p:nvGraphicFramePr>
        <p:xfrm>
          <a:off x="508000" y="90153"/>
          <a:ext cx="6858715" cy="6555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1447555244"/>
              </p:ext>
            </p:extLst>
          </p:nvPr>
        </p:nvGraphicFramePr>
        <p:xfrm>
          <a:off x="6849035" y="1111623"/>
          <a:ext cx="4876800" cy="34783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73769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071888666"/>
              </p:ext>
            </p:extLst>
          </p:nvPr>
        </p:nvGraphicFramePr>
        <p:xfrm>
          <a:off x="2032000" y="719667"/>
          <a:ext cx="8128000" cy="1718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a 4"/>
          <p:cNvGraphicFramePr>
            <a:graphicFrameLocks noGrp="1"/>
          </p:cNvGraphicFramePr>
          <p:nvPr>
            <p:extLst>
              <p:ext uri="{D42A27DB-BD31-4B8C-83A1-F6EECF244321}">
                <p14:modId xmlns:p14="http://schemas.microsoft.com/office/powerpoint/2010/main" val="500025233"/>
              </p:ext>
            </p:extLst>
          </p:nvPr>
        </p:nvGraphicFramePr>
        <p:xfrm>
          <a:off x="893727" y="2823191"/>
          <a:ext cx="4126508" cy="2294004"/>
        </p:xfrm>
        <a:graphic>
          <a:graphicData uri="http://schemas.openxmlformats.org/drawingml/2006/table">
            <a:tbl>
              <a:tblPr firstRow="1" firstCol="1" bandRow="1">
                <a:tableStyleId>{3C2FFA5D-87B4-456A-9821-1D502468CF0F}</a:tableStyleId>
              </a:tblPr>
              <a:tblGrid>
                <a:gridCol w="1962297"/>
                <a:gridCol w="2164211"/>
              </a:tblGrid>
              <a:tr h="0">
                <a:tc gridSpan="2">
                  <a:txBody>
                    <a:bodyPr/>
                    <a:lstStyle/>
                    <a:p>
                      <a:pPr algn="ctr">
                        <a:lnSpc>
                          <a:spcPct val="150000"/>
                        </a:lnSpc>
                        <a:spcAft>
                          <a:spcPts val="0"/>
                        </a:spcAft>
                      </a:pPr>
                      <a:r>
                        <a:rPr lang="es-EC" sz="1200" dirty="0">
                          <a:effectLst/>
                        </a:rPr>
                        <a:t> </a:t>
                      </a:r>
                      <a:endParaRPr lang="es-EC" sz="1100" dirty="0">
                        <a:effectLst/>
                      </a:endParaRPr>
                    </a:p>
                    <a:p>
                      <a:pPr algn="ctr">
                        <a:lnSpc>
                          <a:spcPct val="150000"/>
                        </a:lnSpc>
                        <a:spcAft>
                          <a:spcPts val="0"/>
                        </a:spcAft>
                      </a:pPr>
                      <a:r>
                        <a:rPr lang="es-EC" sz="1200" dirty="0">
                          <a:effectLst/>
                        </a:rPr>
                        <a:t>CLASIFICACIÓN DE LAS EMPRESAS POR SECTOR DE  ALOJAMIENTO Y DE SERVICIO DE COMIDAS, CÓDIGO CIIU NO. I5621.00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r h="0">
                <a:tc>
                  <a:txBody>
                    <a:bodyPr/>
                    <a:lstStyle/>
                    <a:p>
                      <a:pPr algn="just">
                        <a:lnSpc>
                          <a:spcPct val="150000"/>
                        </a:lnSpc>
                        <a:spcAft>
                          <a:spcPts val="0"/>
                        </a:spcAft>
                      </a:pPr>
                      <a:r>
                        <a:rPr lang="es-EC" sz="1200">
                          <a:effectLst/>
                        </a:rPr>
                        <a:t>MICROEMPRESAS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a:effectLst/>
                        </a:rPr>
                        <a:t>49 EMPRESAS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200">
                          <a:effectLst/>
                        </a:rPr>
                        <a:t>PEQUEÑAS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dirty="0">
                          <a:effectLst/>
                        </a:rPr>
                        <a:t>25 EMPRESAS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200">
                          <a:effectLst/>
                        </a:rPr>
                        <a:t>MEDIANAS 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a:effectLst/>
                        </a:rPr>
                        <a:t>6 EMPRESAS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200">
                          <a:effectLst/>
                        </a:rPr>
                        <a:t>MEDIANAS 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a:effectLst/>
                        </a:rPr>
                        <a:t>3 EMPRESAS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200" dirty="0">
                          <a:effectLst/>
                        </a:rPr>
                        <a:t>GRANDE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200" dirty="0">
                          <a:effectLst/>
                        </a:rPr>
                        <a:t>1 EMPRESA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6" name="Imagen 5"/>
          <p:cNvPicPr/>
          <p:nvPr/>
        </p:nvPicPr>
        <p:blipFill>
          <a:blip r:embed="rId7">
            <a:extLst>
              <a:ext uri="{28A0092B-C50C-407E-A947-70E740481C1C}">
                <a14:useLocalDpi xmlns:a14="http://schemas.microsoft.com/office/drawing/2010/main" val="0"/>
              </a:ext>
            </a:extLst>
          </a:blip>
          <a:srcRect/>
          <a:stretch>
            <a:fillRect/>
          </a:stretch>
        </p:blipFill>
        <p:spPr bwMode="auto">
          <a:xfrm>
            <a:off x="5467910" y="2755078"/>
            <a:ext cx="5433172" cy="2856827"/>
          </a:xfrm>
          <a:prstGeom prst="rect">
            <a:avLst/>
          </a:prstGeom>
          <a:noFill/>
          <a:ln w="3175">
            <a:solidFill>
              <a:schemeClr val="tx1"/>
            </a:solidFill>
          </a:ln>
        </p:spPr>
      </p:pic>
      <p:sp>
        <p:nvSpPr>
          <p:cNvPr id="2" name="Rectángulo 1"/>
          <p:cNvSpPr/>
          <p:nvPr/>
        </p:nvSpPr>
        <p:spPr>
          <a:xfrm>
            <a:off x="5366197" y="5611905"/>
            <a:ext cx="6096000" cy="307777"/>
          </a:xfrm>
          <a:prstGeom prst="rect">
            <a:avLst/>
          </a:prstGeom>
        </p:spPr>
        <p:txBody>
          <a:bodyPr>
            <a:spAutoFit/>
          </a:bodyPr>
          <a:lstStyle/>
          <a:p>
            <a:r>
              <a:rPr lang="es-EC" sz="1400" dirty="0">
                <a:latin typeface="Times New Roman" panose="02020603050405020304" pitchFamily="18" charset="0"/>
                <a:ea typeface="Calibri" panose="020F0502020204030204" pitchFamily="34" charset="0"/>
              </a:rPr>
              <a:t>Fuente</a:t>
            </a:r>
            <a:r>
              <a:rPr lang="es-EC" sz="1400" b="1" dirty="0">
                <a:latin typeface="Times New Roman" panose="02020603050405020304" pitchFamily="18" charset="0"/>
                <a:ea typeface="Calibri" panose="020F0502020204030204" pitchFamily="34" charset="0"/>
              </a:rPr>
              <a:t>:</a:t>
            </a:r>
            <a:r>
              <a:rPr lang="es-EC" sz="1400" dirty="0">
                <a:latin typeface="Times New Roman" panose="02020603050405020304" pitchFamily="18" charset="0"/>
                <a:ea typeface="Calibri" panose="020F0502020204030204" pitchFamily="34" charset="0"/>
              </a:rPr>
              <a:t> (Superintendencia de </a:t>
            </a:r>
            <a:r>
              <a:rPr lang="es-EC" sz="1400" dirty="0" err="1">
                <a:latin typeface="Times New Roman" panose="02020603050405020304" pitchFamily="18" charset="0"/>
                <a:ea typeface="Calibri" panose="020F0502020204030204" pitchFamily="34" charset="0"/>
              </a:rPr>
              <a:t>Compañias</a:t>
            </a:r>
            <a:r>
              <a:rPr lang="es-EC" sz="1400" dirty="0">
                <a:latin typeface="Times New Roman" panose="02020603050405020304" pitchFamily="18" charset="0"/>
                <a:ea typeface="Calibri" panose="020F0502020204030204" pitchFamily="34" charset="0"/>
              </a:rPr>
              <a:t> Valores y Seguros del Ecuador, 2017)</a:t>
            </a:r>
            <a:endParaRPr lang="es-EC" sz="1400" dirty="0"/>
          </a:p>
        </p:txBody>
      </p:sp>
    </p:spTree>
    <p:extLst>
      <p:ext uri="{BB962C8B-B14F-4D97-AF65-F5344CB8AC3E}">
        <p14:creationId xmlns:p14="http://schemas.microsoft.com/office/powerpoint/2010/main" val="113878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294626" y="58563"/>
            <a:ext cx="8057072" cy="1200329"/>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endParaRPr lang="es-EC" sz="3600" b="1" dirty="0" smtClean="0">
              <a:ln/>
              <a:solidFill>
                <a:schemeClr val="accent3"/>
              </a:solidFill>
            </a:endParaRPr>
          </a:p>
          <a:p>
            <a:pPr algn="ctr"/>
            <a:r>
              <a:rPr lang="es-EC" sz="3600" b="1" dirty="0" smtClean="0">
                <a:ln/>
                <a:solidFill>
                  <a:schemeClr val="accent3"/>
                </a:solidFill>
              </a:rPr>
              <a:t> MODELO Z SCORE</a:t>
            </a:r>
            <a:endParaRPr lang="es-EC" sz="3600" b="1" dirty="0">
              <a:ln/>
              <a:solidFill>
                <a:schemeClr val="accent3"/>
              </a:solidFill>
            </a:endParaRPr>
          </a:p>
        </p:txBody>
      </p:sp>
      <p:sp>
        <p:nvSpPr>
          <p:cNvPr id="5" name="Rectángulo 4"/>
          <p:cNvSpPr/>
          <p:nvPr/>
        </p:nvSpPr>
        <p:spPr>
          <a:xfrm>
            <a:off x="430306" y="1818363"/>
            <a:ext cx="5145741" cy="35394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200000"/>
              </a:lnSpc>
              <a:spcAft>
                <a:spcPts val="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Z =  1,2 (X1) + 1.4 (X2) + 3.3 (X3) + 0.6 (X4) + 0.999 (X5)</a:t>
            </a:r>
            <a:endParaRPr lang="es-EC" sz="12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X1 =  CAPITAL DE TRABAJO / ACTIVOS TOTALES</a:t>
            </a:r>
            <a:endParaRPr lang="es-EC" sz="12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X2=  UTILIDADES RETENIDAS/ACTIVOS TOTALES </a:t>
            </a:r>
            <a:endParaRPr lang="es-EC" sz="12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X3=  UTILIDADES ANTES DE INTERESES E IMPUESTOS / ACTIVOS TOTALES </a:t>
            </a:r>
            <a:endParaRPr lang="es-EC" sz="12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X4= VALOR DEL MERCADO DEL PATRIMONIO/ VALOR EN LIBROS DEL TOTAL DE LA DEUDA </a:t>
            </a:r>
            <a:endParaRPr lang="es-EC" sz="12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X5=  VENTAS / ACTIVOS TOTALES  </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1199725231"/>
              </p:ext>
            </p:extLst>
          </p:nvPr>
        </p:nvGraphicFramePr>
        <p:xfrm>
          <a:off x="6144738" y="2446988"/>
          <a:ext cx="5593976" cy="1936373"/>
        </p:xfrm>
        <a:graphic>
          <a:graphicData uri="http://schemas.openxmlformats.org/drawingml/2006/table">
            <a:tbl>
              <a:tblPr firstRow="1" firstCol="1" bandRow="1">
                <a:tableStyleId>{F2DE63D5-997A-4646-A377-4702673A728D}</a:tableStyleId>
              </a:tblPr>
              <a:tblGrid>
                <a:gridCol w="2281503"/>
                <a:gridCol w="3312473"/>
              </a:tblGrid>
              <a:tr h="737405">
                <a:tc gridSpan="2">
                  <a:txBody>
                    <a:bodyPr/>
                    <a:lstStyle/>
                    <a:p>
                      <a:pPr algn="ctr">
                        <a:lnSpc>
                          <a:spcPct val="107000"/>
                        </a:lnSpc>
                        <a:spcAft>
                          <a:spcPts val="0"/>
                        </a:spcAft>
                      </a:pPr>
                      <a:r>
                        <a:rPr lang="es-EC" sz="1800" dirty="0">
                          <a:effectLst/>
                        </a:rPr>
                        <a:t>Puntos de Corte o Límites de los Puntajes “Z” de </a:t>
                      </a:r>
                      <a:r>
                        <a:rPr lang="es-EC" sz="1800" dirty="0" err="1">
                          <a:effectLst/>
                        </a:rPr>
                        <a:t>Altman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r>
              <a:tr h="399656">
                <a:tc>
                  <a:txBody>
                    <a:bodyPr/>
                    <a:lstStyle/>
                    <a:p>
                      <a:pPr>
                        <a:lnSpc>
                          <a:spcPct val="107000"/>
                        </a:lnSpc>
                        <a:spcAft>
                          <a:spcPts val="0"/>
                        </a:spcAft>
                      </a:pPr>
                      <a:r>
                        <a:rPr lang="es-EC" sz="1800" dirty="0">
                          <a:solidFill>
                            <a:schemeClr val="bg1"/>
                          </a:solidFill>
                          <a:effectLst/>
                        </a:rPr>
                        <a:t>Zona de </a:t>
                      </a:r>
                      <a:r>
                        <a:rPr lang="es-EC" sz="1800" dirty="0" smtClean="0">
                          <a:solidFill>
                            <a:schemeClr val="bg1"/>
                          </a:solidFill>
                          <a:effectLst/>
                        </a:rPr>
                        <a:t>iliquidez</a:t>
                      </a:r>
                      <a:endParaRPr lang="es-EC"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F0000"/>
                    </a:solidFill>
                  </a:tcPr>
                </a:tc>
                <a:tc>
                  <a:txBody>
                    <a:bodyPr/>
                    <a:lstStyle/>
                    <a:p>
                      <a:pPr algn="ctr">
                        <a:lnSpc>
                          <a:spcPct val="107000"/>
                        </a:lnSpc>
                        <a:spcAft>
                          <a:spcPts val="0"/>
                        </a:spcAft>
                      </a:pPr>
                      <a:r>
                        <a:rPr lang="es-EC" sz="1800" dirty="0">
                          <a:solidFill>
                            <a:schemeClr val="bg1"/>
                          </a:solidFill>
                          <a:effectLst/>
                        </a:rPr>
                        <a:t>Z &lt; 1,81</a:t>
                      </a:r>
                      <a:endParaRPr lang="es-EC"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FF0000"/>
                    </a:solidFill>
                  </a:tcPr>
                </a:tc>
              </a:tr>
              <a:tr h="399656">
                <a:tc>
                  <a:txBody>
                    <a:bodyPr/>
                    <a:lstStyle/>
                    <a:p>
                      <a:pPr>
                        <a:lnSpc>
                          <a:spcPct val="107000"/>
                        </a:lnSpc>
                        <a:spcAft>
                          <a:spcPts val="0"/>
                        </a:spcAft>
                      </a:pPr>
                      <a:r>
                        <a:rPr lang="es-EC" sz="1800" dirty="0">
                          <a:effectLst/>
                        </a:rPr>
                        <a:t>Zona </a:t>
                      </a:r>
                      <a:r>
                        <a:rPr lang="es-EC" sz="1800" dirty="0" smtClean="0">
                          <a:effectLst/>
                        </a:rPr>
                        <a:t>de</a:t>
                      </a:r>
                      <a:r>
                        <a:rPr lang="es-EC" sz="1800" baseline="0" dirty="0" smtClean="0">
                          <a:effectLst/>
                        </a:rPr>
                        <a:t> precaución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lumMod val="75000"/>
                      </a:schemeClr>
                    </a:solidFill>
                  </a:tcPr>
                </a:tc>
                <a:tc>
                  <a:txBody>
                    <a:bodyPr/>
                    <a:lstStyle/>
                    <a:p>
                      <a:pPr algn="ctr">
                        <a:lnSpc>
                          <a:spcPct val="107000"/>
                        </a:lnSpc>
                        <a:spcAft>
                          <a:spcPts val="0"/>
                        </a:spcAft>
                      </a:pPr>
                      <a:r>
                        <a:rPr lang="es-EC" sz="1800" dirty="0">
                          <a:effectLst/>
                        </a:rPr>
                        <a:t>Z&gt; 1,81 Y Z&lt;3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lumMod val="75000"/>
                      </a:schemeClr>
                    </a:solidFill>
                  </a:tcPr>
                </a:tc>
              </a:tr>
              <a:tr h="399656">
                <a:tc>
                  <a:txBody>
                    <a:bodyPr/>
                    <a:lstStyle/>
                    <a:p>
                      <a:pPr>
                        <a:lnSpc>
                          <a:spcPct val="107000"/>
                        </a:lnSpc>
                        <a:spcAft>
                          <a:spcPts val="0"/>
                        </a:spcAft>
                      </a:pPr>
                      <a:r>
                        <a:rPr lang="es-EC" sz="1800" dirty="0">
                          <a:effectLst/>
                        </a:rPr>
                        <a:t>Zona </a:t>
                      </a:r>
                      <a:r>
                        <a:rPr lang="es-EC" sz="1800" dirty="0" smtClean="0">
                          <a:effectLst/>
                        </a:rPr>
                        <a:t>de</a:t>
                      </a:r>
                      <a:r>
                        <a:rPr lang="es-EC" sz="1800" baseline="0" dirty="0" smtClean="0">
                          <a:effectLst/>
                        </a:rPr>
                        <a:t> liquidez</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00B050"/>
                    </a:solidFill>
                  </a:tcPr>
                </a:tc>
                <a:tc>
                  <a:txBody>
                    <a:bodyPr/>
                    <a:lstStyle/>
                    <a:p>
                      <a:pPr algn="ctr">
                        <a:lnSpc>
                          <a:spcPct val="107000"/>
                        </a:lnSpc>
                        <a:spcAft>
                          <a:spcPts val="0"/>
                        </a:spcAft>
                      </a:pPr>
                      <a:r>
                        <a:rPr lang="es-EC" sz="1800" dirty="0">
                          <a:effectLst/>
                        </a:rPr>
                        <a:t>Z&gt; 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00B050"/>
                    </a:solidFill>
                  </a:tcPr>
                </a:tc>
              </a:tr>
            </a:tbl>
          </a:graphicData>
        </a:graphic>
      </p:graphicFrame>
    </p:spTree>
    <p:extLst>
      <p:ext uri="{BB962C8B-B14F-4D97-AF65-F5344CB8AC3E}">
        <p14:creationId xmlns:p14="http://schemas.microsoft.com/office/powerpoint/2010/main" val="2512185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3454400" y="584200"/>
            <a:ext cx="5600700"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C" sz="2800" b="1" dirty="0" smtClean="0">
                <a:ln/>
                <a:solidFill>
                  <a:schemeClr val="accent3"/>
                </a:solidFill>
              </a:rPr>
              <a:t>ANÁLISIS DE RESULTADOS</a:t>
            </a:r>
            <a:endParaRPr lang="es-EC" sz="2800" b="1" dirty="0">
              <a:ln/>
              <a:solidFill>
                <a:schemeClr val="accent3"/>
              </a:solidFill>
            </a:endParaRPr>
          </a:p>
        </p:txBody>
      </p:sp>
      <p:pic>
        <p:nvPicPr>
          <p:cNvPr id="4098" name="Picture 2"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4749" y="1403634"/>
            <a:ext cx="5598235" cy="41986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186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2810292193"/>
              </p:ext>
            </p:extLst>
          </p:nvPr>
        </p:nvGraphicFramePr>
        <p:xfrm>
          <a:off x="1983346" y="1724560"/>
          <a:ext cx="8731879" cy="3413760"/>
        </p:xfrm>
        <a:graphic>
          <a:graphicData uri="http://schemas.openxmlformats.org/drawingml/2006/table">
            <a:tbl>
              <a:tblPr firstRow="1" firstCol="1" bandRow="1"/>
              <a:tblGrid>
                <a:gridCol w="4073330"/>
                <a:gridCol w="2220807"/>
                <a:gridCol w="1287483"/>
                <a:gridCol w="1150259"/>
              </a:tblGrid>
              <a:tr h="390736">
                <a:tc gridSpan="4">
                  <a:txBody>
                    <a:bodyPr/>
                    <a:lstStyle/>
                    <a:p>
                      <a:pPr algn="ctr">
                        <a:lnSpc>
                          <a:spcPct val="200000"/>
                        </a:lnSpc>
                        <a:spcAft>
                          <a:spcPts val="0"/>
                        </a:spcAft>
                      </a:pPr>
                      <a:r>
                        <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rPr>
                        <a:t>PUNTAJE Z PEQUEÑAS EMPRESAS  (VENTAS 100.001 HASTA 500.000)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375107">
                <a:tc>
                  <a:txBody>
                    <a:bodyPr/>
                    <a:lstStyle/>
                    <a:p>
                      <a:pPr>
                        <a:lnSpc>
                          <a:spcPct val="200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600" b="1">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600" b="1">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600" b="1">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5107">
                <a:tc>
                  <a:txBody>
                    <a:bodyPr/>
                    <a:lstStyle/>
                    <a:p>
                      <a:pPr>
                        <a:lnSpc>
                          <a:spcPct val="200000"/>
                        </a:lnSpc>
                        <a:spcAft>
                          <a:spcPts val="0"/>
                        </a:spcAft>
                      </a:pPr>
                      <a:r>
                        <a:rPr lang="es-EC" sz="1600" b="1">
                          <a:effectLst/>
                          <a:latin typeface="Times New Roman" panose="02020603050405020304" pitchFamily="18" charset="0"/>
                          <a:ea typeface="Times New Roman" panose="02020603050405020304" pitchFamily="18" charset="0"/>
                          <a:cs typeface="Times New Roman" panose="02020603050405020304" pitchFamily="18" charset="0"/>
                        </a:rPr>
                        <a:t>CENTRALIMEN S.A.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2,51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ECE"/>
                    </a:solidFill>
                  </a:tcPr>
                </a:tc>
                <a:tc>
                  <a:txBody>
                    <a:bodyPr/>
                    <a:lstStyle/>
                    <a:p>
                      <a:pPr algn="ctr">
                        <a:lnSpc>
                          <a:spcPct val="200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1,88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ECE"/>
                    </a:solidFill>
                  </a:tcPr>
                </a:tc>
                <a:tc>
                  <a:txBody>
                    <a:bodyPr/>
                    <a:lstStyle/>
                    <a:p>
                      <a:pPr algn="ctr">
                        <a:lnSpc>
                          <a:spcPct val="200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0,69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75107">
                <a:tc>
                  <a:txBody>
                    <a:bodyPr/>
                    <a:lstStyle/>
                    <a:p>
                      <a:pPr>
                        <a:lnSpc>
                          <a:spcPct val="200000"/>
                        </a:lnSpc>
                        <a:spcAft>
                          <a:spcPts val="0"/>
                        </a:spcAft>
                      </a:pPr>
                      <a:r>
                        <a:rPr lang="es-EC" sz="1600" b="1">
                          <a:effectLst/>
                          <a:latin typeface="Times New Roman" panose="02020603050405020304" pitchFamily="18" charset="0"/>
                          <a:ea typeface="Times New Roman" panose="02020603050405020304" pitchFamily="18" charset="0"/>
                          <a:cs typeface="Times New Roman" panose="02020603050405020304" pitchFamily="18" charset="0"/>
                        </a:rPr>
                        <a:t>SAFRARES S.A.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7,14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200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6,53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200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7,16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375107">
                <a:tc>
                  <a:txBody>
                    <a:bodyPr/>
                    <a:lstStyle/>
                    <a:p>
                      <a:pPr>
                        <a:lnSpc>
                          <a:spcPct val="200000"/>
                        </a:lnSpc>
                        <a:spcAft>
                          <a:spcPts val="0"/>
                        </a:spcAft>
                      </a:pPr>
                      <a:r>
                        <a:rPr lang="es-EC" sz="1600" b="1">
                          <a:effectLst/>
                          <a:latin typeface="Times New Roman" panose="02020603050405020304" pitchFamily="18" charset="0"/>
                          <a:ea typeface="Times New Roman" panose="02020603050405020304" pitchFamily="18" charset="0"/>
                          <a:cs typeface="Times New Roman" panose="02020603050405020304" pitchFamily="18" charset="0"/>
                        </a:rPr>
                        <a:t>MALLORCAFOODS S.A.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3,25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200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4,19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200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10,44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375107">
                <a:tc>
                  <a:txBody>
                    <a:bodyPr/>
                    <a:lstStyle/>
                    <a:p>
                      <a:pPr>
                        <a:lnSpc>
                          <a:spcPct val="200000"/>
                        </a:lnSpc>
                        <a:spcAft>
                          <a:spcPts val="0"/>
                        </a:spcAft>
                      </a:pPr>
                      <a:r>
                        <a:rPr lang="es-EC" sz="1600" b="1">
                          <a:effectLst/>
                          <a:latin typeface="Times New Roman" panose="02020603050405020304" pitchFamily="18" charset="0"/>
                          <a:ea typeface="Times New Roman" panose="02020603050405020304" pitchFamily="18" charset="0"/>
                          <a:cs typeface="Times New Roman" panose="02020603050405020304" pitchFamily="18" charset="0"/>
                        </a:rPr>
                        <a:t>AMARILO RAGAZZI S.A.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4,04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200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3,71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200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4,2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375107">
                <a:tc>
                  <a:txBody>
                    <a:bodyPr/>
                    <a:lstStyle/>
                    <a:p>
                      <a:pPr>
                        <a:lnSpc>
                          <a:spcPct val="200000"/>
                        </a:lnSpc>
                        <a:spcAft>
                          <a:spcPts val="0"/>
                        </a:spcAft>
                      </a:pPr>
                      <a:r>
                        <a:rPr lang="es-EC" sz="1600" b="1">
                          <a:effectLst/>
                          <a:latin typeface="Times New Roman" panose="02020603050405020304" pitchFamily="18" charset="0"/>
                          <a:ea typeface="Times New Roman" panose="02020603050405020304" pitchFamily="18" charset="0"/>
                          <a:cs typeface="Times New Roman" panose="02020603050405020304" pitchFamily="18" charset="0"/>
                        </a:rPr>
                        <a:t>ROSENDO GUAMÁN CIA. LTDA.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4,03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200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4,22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200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4,57</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bl>
          </a:graphicData>
        </a:graphic>
      </p:graphicFrame>
      <p:sp>
        <p:nvSpPr>
          <p:cNvPr id="7" name="CuadroTexto 6"/>
          <p:cNvSpPr txBox="1"/>
          <p:nvPr/>
        </p:nvSpPr>
        <p:spPr>
          <a:xfrm>
            <a:off x="3377127" y="584200"/>
            <a:ext cx="5600700"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C" sz="2800" b="1" dirty="0" smtClean="0">
                <a:ln/>
                <a:solidFill>
                  <a:schemeClr val="accent3"/>
                </a:solidFill>
              </a:rPr>
              <a:t>PEQUEÑAS EMPRESAS</a:t>
            </a:r>
            <a:endParaRPr lang="es-EC" sz="2800" b="1" dirty="0">
              <a:ln/>
              <a:solidFill>
                <a:schemeClr val="accent3"/>
              </a:solidFill>
            </a:endParaRPr>
          </a:p>
        </p:txBody>
      </p:sp>
    </p:spTree>
    <p:extLst>
      <p:ext uri="{BB962C8B-B14F-4D97-AF65-F5344CB8AC3E}">
        <p14:creationId xmlns:p14="http://schemas.microsoft.com/office/powerpoint/2010/main" val="1185689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243733446"/>
              </p:ext>
            </p:extLst>
          </p:nvPr>
        </p:nvGraphicFramePr>
        <p:xfrm>
          <a:off x="2743201" y="4043967"/>
          <a:ext cx="6387920" cy="2021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675160363"/>
              </p:ext>
            </p:extLst>
          </p:nvPr>
        </p:nvGraphicFramePr>
        <p:xfrm>
          <a:off x="837129" y="664366"/>
          <a:ext cx="10522040" cy="3096202"/>
        </p:xfrm>
        <a:graphic>
          <a:graphicData uri="http://schemas.openxmlformats.org/drawingml/2006/table">
            <a:tbl>
              <a:tblPr firstRow="1" firstCol="1" bandRow="1"/>
              <a:tblGrid>
                <a:gridCol w="6336406"/>
                <a:gridCol w="1468192"/>
                <a:gridCol w="1365160"/>
                <a:gridCol w="1352282"/>
              </a:tblGrid>
              <a:tr h="354836">
                <a:tc gridSpan="4">
                  <a:txBody>
                    <a:bodyPr/>
                    <a:lstStyle/>
                    <a:p>
                      <a:pPr algn="ctr">
                        <a:lnSpc>
                          <a:spcPct val="200000"/>
                        </a:lnSpc>
                        <a:spcAft>
                          <a:spcPts val="0"/>
                        </a:spcAft>
                      </a:pPr>
                      <a:r>
                        <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rPr>
                        <a:t>PUNTAJE Z  PEQUEÑAS EMPRESAS (VENTAS 500.001 HASTA 1`000.000)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86" marR="418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354836">
                <a:tc>
                  <a:txBody>
                    <a:bodyPr/>
                    <a:lstStyle/>
                    <a:p>
                      <a:pPr>
                        <a:lnSpc>
                          <a:spcPct val="200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86" marR="418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400" b="1">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886" marR="418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400" b="1">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886" marR="418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400" b="1">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886" marR="418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4836">
                <a:tc>
                  <a:txBody>
                    <a:bodyPr/>
                    <a:lstStyle/>
                    <a:p>
                      <a:pPr>
                        <a:lnSpc>
                          <a:spcPct val="200000"/>
                        </a:lnSpc>
                        <a:spcAft>
                          <a:spcPts val="0"/>
                        </a:spcAft>
                      </a:pPr>
                      <a:r>
                        <a:rPr lang="es-EC" sz="1400" b="1">
                          <a:effectLst/>
                          <a:latin typeface="Times New Roman" panose="02020603050405020304" pitchFamily="18" charset="0"/>
                          <a:ea typeface="Times New Roman" panose="02020603050405020304" pitchFamily="18" charset="0"/>
                          <a:cs typeface="Times New Roman" panose="02020603050405020304" pitchFamily="18" charset="0"/>
                        </a:rPr>
                        <a:t>LAESCONDIDAEVENT CIA. LTDA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886" marR="418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16,75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886" marR="418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200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19,48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886" marR="418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200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60,63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886" marR="418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354836">
                <a:tc>
                  <a:txBody>
                    <a:bodyPr/>
                    <a:lstStyle/>
                    <a:p>
                      <a:pPr>
                        <a:lnSpc>
                          <a:spcPct val="200000"/>
                        </a:lnSpc>
                        <a:spcAft>
                          <a:spcPts val="0"/>
                        </a:spcAft>
                      </a:pPr>
                      <a:r>
                        <a:rPr lang="es-EC" sz="1400" b="1">
                          <a:effectLst/>
                          <a:latin typeface="Times New Roman" panose="02020603050405020304" pitchFamily="18" charset="0"/>
                          <a:ea typeface="Times New Roman" panose="02020603050405020304" pitchFamily="18" charset="0"/>
                          <a:cs typeface="Times New Roman" panose="02020603050405020304" pitchFamily="18" charset="0"/>
                        </a:rPr>
                        <a:t>CONFITERIA CANDYFANTASY CIA.LTDA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886" marR="418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4,69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886" marR="418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200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4,43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886" marR="418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200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4,19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886" marR="418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535882">
                <a:tc>
                  <a:txBody>
                    <a:bodyPr/>
                    <a:lstStyle/>
                    <a:p>
                      <a:pPr>
                        <a:lnSpc>
                          <a:spcPct val="100000"/>
                        </a:lnSpc>
                        <a:spcAft>
                          <a:spcPts val="0"/>
                        </a:spcAft>
                      </a:pPr>
                      <a:r>
                        <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rPr>
                        <a:t>SERVICIOS PARA INDUSTRIA GASTRONÓMICA &amp; ALIMENTICIA SERALIBIFES S.A.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86" marR="418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59,38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886" marR="418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200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5,76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886" marR="418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200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5,83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1886" marR="418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354836">
                <a:tc>
                  <a:txBody>
                    <a:bodyPr/>
                    <a:lstStyle/>
                    <a:p>
                      <a:pPr>
                        <a:lnSpc>
                          <a:spcPct val="200000"/>
                        </a:lnSpc>
                        <a:spcAft>
                          <a:spcPts val="0"/>
                        </a:spcAft>
                      </a:pPr>
                      <a:r>
                        <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rPr>
                        <a:t>COMPAÑIA DE SERVICIOS ALIMENTICIOS ''COSERAL'' S.A.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86" marR="418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2,76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86" marR="418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ct val="200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2,69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86" marR="418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ct val="200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86" marR="418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354836">
                <a:tc>
                  <a:txBody>
                    <a:bodyPr/>
                    <a:lstStyle/>
                    <a:p>
                      <a:pPr>
                        <a:lnSpc>
                          <a:spcPct val="200000"/>
                        </a:lnSpc>
                        <a:spcAft>
                          <a:spcPts val="0"/>
                        </a:spcAft>
                      </a:pPr>
                      <a:r>
                        <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rPr>
                        <a:t>CATERINGSERVI S.A.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86" marR="418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9,15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86" marR="418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200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4,42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86" marR="418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200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4,13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86" marR="418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val="3600169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a:graphicFrameLocks/>
          </p:cNvGraphicFramePr>
          <p:nvPr>
            <p:extLst>
              <p:ext uri="{D42A27DB-BD31-4B8C-83A1-F6EECF244321}">
                <p14:modId xmlns:p14="http://schemas.microsoft.com/office/powerpoint/2010/main" val="3446711616"/>
              </p:ext>
            </p:extLst>
          </p:nvPr>
        </p:nvGraphicFramePr>
        <p:xfrm>
          <a:off x="128789" y="231820"/>
          <a:ext cx="11797048" cy="60917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571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542171124"/>
              </p:ext>
            </p:extLst>
          </p:nvPr>
        </p:nvGraphicFramePr>
        <p:xfrm>
          <a:off x="1867435" y="710055"/>
          <a:ext cx="8358389" cy="2316480"/>
        </p:xfrm>
        <a:graphic>
          <a:graphicData uri="http://schemas.openxmlformats.org/drawingml/2006/table">
            <a:tbl>
              <a:tblPr firstRow="1" firstCol="1" bandRow="1"/>
              <a:tblGrid>
                <a:gridCol w="5111501"/>
                <a:gridCol w="1054586"/>
                <a:gridCol w="958891"/>
                <a:gridCol w="1233411"/>
              </a:tblGrid>
              <a:tr h="343030">
                <a:tc gridSpan="4">
                  <a:txBody>
                    <a:bodyPr/>
                    <a:lstStyle/>
                    <a:p>
                      <a:pPr algn="ctr">
                        <a:lnSpc>
                          <a:spcPct val="150000"/>
                        </a:lnSpc>
                        <a:spcAft>
                          <a:spcPts val="0"/>
                        </a:spcAft>
                      </a:pPr>
                      <a:r>
                        <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rPr>
                        <a:t>PUNTAJE Z  ANÁLISIS MEDIANAS A  (VENTAS 1`000.001 HASTA 1`300.000)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439057">
                <a:tc>
                  <a:txBody>
                    <a:bodyPr/>
                    <a:lstStyle/>
                    <a:p>
                      <a:pPr algn="l">
                        <a:lnSpc>
                          <a:spcPct val="200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1600" b="1">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1600" b="1">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1600" b="1">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9057">
                <a:tc>
                  <a:txBody>
                    <a:bodyPr/>
                    <a:lstStyle/>
                    <a:p>
                      <a:pPr algn="l">
                        <a:lnSpc>
                          <a:spcPct val="200000"/>
                        </a:lnSpc>
                        <a:spcAft>
                          <a:spcPts val="0"/>
                        </a:spcAft>
                      </a:pPr>
                      <a:r>
                        <a:rPr lang="es-EC" sz="1600" b="1">
                          <a:effectLst/>
                          <a:latin typeface="Times New Roman" panose="02020603050405020304" pitchFamily="18" charset="0"/>
                          <a:ea typeface="Times New Roman" panose="02020603050405020304" pitchFamily="18" charset="0"/>
                          <a:cs typeface="Times New Roman" panose="02020603050405020304" pitchFamily="18" charset="0"/>
                        </a:rPr>
                        <a:t>ENTREDIENTES CATERING SERVICE S.A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7,66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200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4,66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200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4,67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439057">
                <a:tc>
                  <a:txBody>
                    <a:bodyPr/>
                    <a:lstStyle/>
                    <a:p>
                      <a:pPr algn="l">
                        <a:lnSpc>
                          <a:spcPct val="200000"/>
                        </a:lnSpc>
                        <a:spcAft>
                          <a:spcPts val="0"/>
                        </a:spcAft>
                      </a:pPr>
                      <a:r>
                        <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rPr>
                        <a:t>CORADIFALIMENTOS S.A.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2,98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ct val="200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0,42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lnSpc>
                          <a:spcPct val="200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0,58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439057">
                <a:tc>
                  <a:txBody>
                    <a:bodyPr/>
                    <a:lstStyle/>
                    <a:p>
                      <a:pPr algn="l">
                        <a:lnSpc>
                          <a:spcPct val="200000"/>
                        </a:lnSpc>
                        <a:spcAft>
                          <a:spcPts val="0"/>
                        </a:spcAft>
                      </a:pPr>
                      <a:r>
                        <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rPr>
                        <a:t>SAN TELMO RESANTELMO CIA. LTDA.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6,5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200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2,88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200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3,93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bl>
          </a:graphicData>
        </a:graphic>
      </p:graphicFrame>
      <p:sp>
        <p:nvSpPr>
          <p:cNvPr id="6" name="CuadroTexto 5"/>
          <p:cNvSpPr txBox="1"/>
          <p:nvPr/>
        </p:nvSpPr>
        <p:spPr>
          <a:xfrm>
            <a:off x="3441522" y="172076"/>
            <a:ext cx="5600700"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C" sz="2800" b="1" dirty="0" smtClean="0">
                <a:ln/>
                <a:solidFill>
                  <a:schemeClr val="accent3"/>
                </a:solidFill>
              </a:rPr>
              <a:t>MEDIANAS EMPRESAS</a:t>
            </a:r>
            <a:endParaRPr lang="es-EC" sz="2800" b="1" dirty="0">
              <a:ln/>
              <a:solidFill>
                <a:schemeClr val="accent3"/>
              </a:solidFill>
            </a:endParaRPr>
          </a:p>
        </p:txBody>
      </p:sp>
      <p:graphicFrame>
        <p:nvGraphicFramePr>
          <p:cNvPr id="5" name="Tabla 3"/>
          <p:cNvGraphicFramePr>
            <a:graphicFrameLocks noGrp="1"/>
          </p:cNvGraphicFramePr>
          <p:nvPr>
            <p:extLst>
              <p:ext uri="{D42A27DB-BD31-4B8C-83A1-F6EECF244321}">
                <p14:modId xmlns:p14="http://schemas.microsoft.com/office/powerpoint/2010/main" val="660271732"/>
              </p:ext>
            </p:extLst>
          </p:nvPr>
        </p:nvGraphicFramePr>
        <p:xfrm>
          <a:off x="1893194" y="3343899"/>
          <a:ext cx="8332631" cy="2582285"/>
        </p:xfrm>
        <a:graphic>
          <a:graphicData uri="http://schemas.openxmlformats.org/drawingml/2006/table">
            <a:tbl>
              <a:tblPr firstRow="1" firstCol="1" bandRow="1"/>
              <a:tblGrid>
                <a:gridCol w="3509103"/>
                <a:gridCol w="1044562"/>
                <a:gridCol w="1046399"/>
                <a:gridCol w="2732567"/>
              </a:tblGrid>
              <a:tr h="451788">
                <a:tc gridSpan="4">
                  <a:txBody>
                    <a:bodyPr/>
                    <a:lstStyle/>
                    <a:p>
                      <a:pPr algn="ctr">
                        <a:lnSpc>
                          <a:spcPct val="200000"/>
                        </a:lnSpc>
                        <a:spcAft>
                          <a:spcPts val="0"/>
                        </a:spcAft>
                      </a:pPr>
                      <a:r>
                        <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rPr>
                        <a:t>PUNTAJE Z  MEDIANAS A (VENTAS 1`300.001 HASTA 2`000.000)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451788">
                <a:tc>
                  <a:txBody>
                    <a:bodyPr/>
                    <a:lstStyle/>
                    <a:p>
                      <a:pPr algn="ctr">
                        <a:lnSpc>
                          <a:spcPct val="200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600" b="1">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600" b="1">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600" b="1">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1788">
                <a:tc>
                  <a:txBody>
                    <a:bodyPr/>
                    <a:lstStyle/>
                    <a:p>
                      <a:pPr algn="ctr">
                        <a:lnSpc>
                          <a:spcPct val="200000"/>
                        </a:lnSpc>
                        <a:spcAft>
                          <a:spcPts val="0"/>
                        </a:spcAft>
                      </a:pPr>
                      <a:r>
                        <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rPr>
                        <a:t>ZEFYXA S.A.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200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2,72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200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NO HAY INFORMACIÓN</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631565">
                <a:tc>
                  <a:txBody>
                    <a:bodyPr/>
                    <a:lstStyle/>
                    <a:p>
                      <a:pPr algn="ctr">
                        <a:lnSpc>
                          <a:spcPct val="200000"/>
                        </a:lnSpc>
                        <a:spcAft>
                          <a:spcPts val="0"/>
                        </a:spcAft>
                      </a:pPr>
                      <a:r>
                        <a:rPr lang="es-EC" sz="1600" b="1">
                          <a:effectLst/>
                          <a:latin typeface="Times New Roman" panose="02020603050405020304" pitchFamily="18" charset="0"/>
                          <a:ea typeface="Times New Roman" panose="02020603050405020304" pitchFamily="18" charset="0"/>
                          <a:cs typeface="Times New Roman" panose="02020603050405020304" pitchFamily="18" charset="0"/>
                        </a:rPr>
                        <a:t>SERVISWING ALIMSERV S.A.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2,21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200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0,16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lnSpc>
                          <a:spcPct val="200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NO HAY INFORMACIÓN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51788">
                <a:tc>
                  <a:txBody>
                    <a:bodyPr/>
                    <a:lstStyle/>
                    <a:p>
                      <a:pPr algn="ctr">
                        <a:lnSpc>
                          <a:spcPct val="200000"/>
                        </a:lnSpc>
                        <a:spcAft>
                          <a:spcPts val="0"/>
                        </a:spcAft>
                      </a:pPr>
                      <a:r>
                        <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rPr>
                        <a:t>RESULCONSUL S.A.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4,69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200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1,75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lnSpc>
                          <a:spcPct val="200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1,25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bl>
          </a:graphicData>
        </a:graphic>
      </p:graphicFrame>
    </p:spTree>
    <p:extLst>
      <p:ext uri="{BB962C8B-B14F-4D97-AF65-F5344CB8AC3E}">
        <p14:creationId xmlns:p14="http://schemas.microsoft.com/office/powerpoint/2010/main" val="1735395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p:cNvGraphicFramePr/>
          <p:nvPr>
            <p:extLst>
              <p:ext uri="{D42A27DB-BD31-4B8C-83A1-F6EECF244321}">
                <p14:modId xmlns:p14="http://schemas.microsoft.com/office/powerpoint/2010/main" val="2466764315"/>
              </p:ext>
            </p:extLst>
          </p:nvPr>
        </p:nvGraphicFramePr>
        <p:xfrm>
          <a:off x="3345944" y="3296991"/>
          <a:ext cx="5591993" cy="2880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a 6"/>
          <p:cNvGraphicFramePr>
            <a:graphicFrameLocks noGrp="1"/>
          </p:cNvGraphicFramePr>
          <p:nvPr>
            <p:extLst>
              <p:ext uri="{D42A27DB-BD31-4B8C-83A1-F6EECF244321}">
                <p14:modId xmlns:p14="http://schemas.microsoft.com/office/powerpoint/2010/main" val="471811232"/>
              </p:ext>
            </p:extLst>
          </p:nvPr>
        </p:nvGraphicFramePr>
        <p:xfrm>
          <a:off x="1249251" y="620311"/>
          <a:ext cx="9981128" cy="2438400"/>
        </p:xfrm>
        <a:graphic>
          <a:graphicData uri="http://schemas.openxmlformats.org/drawingml/2006/table">
            <a:tbl>
              <a:tblPr firstRow="1" firstCol="1" bandRow="1"/>
              <a:tblGrid>
                <a:gridCol w="4832378"/>
                <a:gridCol w="1555737"/>
                <a:gridCol w="1296447"/>
                <a:gridCol w="2296566"/>
              </a:tblGrid>
              <a:tr h="239395">
                <a:tc gridSpan="4">
                  <a:txBody>
                    <a:bodyPr/>
                    <a:lstStyle/>
                    <a:p>
                      <a:pPr algn="ctr">
                        <a:lnSpc>
                          <a:spcPct val="200000"/>
                        </a:lnSpc>
                        <a:spcAft>
                          <a:spcPts val="0"/>
                        </a:spcAft>
                      </a:pPr>
                      <a:r>
                        <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rPr>
                        <a:t>PUNTAJE Z  ANÁLISIS MEDIANAS B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218440">
                <a:tc>
                  <a:txBody>
                    <a:bodyPr/>
                    <a:lstStyle/>
                    <a:p>
                      <a:pPr>
                        <a:lnSpc>
                          <a:spcPct val="200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600" b="1">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600" b="1">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600" b="1">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8440">
                <a:tc>
                  <a:txBody>
                    <a:bodyPr/>
                    <a:lstStyle/>
                    <a:p>
                      <a:pPr>
                        <a:lnSpc>
                          <a:spcPct val="200000"/>
                        </a:lnSpc>
                        <a:spcAft>
                          <a:spcPts val="0"/>
                        </a:spcAft>
                      </a:pPr>
                      <a:r>
                        <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rPr>
                        <a:t>ALIPEÑA S.A.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4,94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200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1,38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lnSpc>
                          <a:spcPct val="200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0,4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218440">
                <a:tc>
                  <a:txBody>
                    <a:bodyPr/>
                    <a:lstStyle/>
                    <a:p>
                      <a:pPr>
                        <a:lnSpc>
                          <a:spcPct val="100000"/>
                        </a:lnSpc>
                        <a:spcAft>
                          <a:spcPts val="0"/>
                        </a:spcAft>
                      </a:pPr>
                      <a:r>
                        <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rPr>
                        <a:t>AEROSTARSABCO SERVICIOS COMPLEMENTARIOS DE ALIMENTACIÓN S.A.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1,96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lnSpc>
                          <a:spcPct val="200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2,89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00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NO REPORTA INFORMACIÓN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39395">
                <a:tc>
                  <a:txBody>
                    <a:bodyPr/>
                    <a:lstStyle/>
                    <a:p>
                      <a:pPr>
                        <a:lnSpc>
                          <a:spcPct val="200000"/>
                        </a:lnSpc>
                        <a:spcAft>
                          <a:spcPts val="0"/>
                        </a:spcAft>
                      </a:pPr>
                      <a:r>
                        <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rPr>
                        <a:t>LMONDEGOURMET CIA. LTDA.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3,42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200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4,89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200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2,76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spTree>
    <p:extLst>
      <p:ext uri="{BB962C8B-B14F-4D97-AF65-F5344CB8AC3E}">
        <p14:creationId xmlns:p14="http://schemas.microsoft.com/office/powerpoint/2010/main" val="579333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294626" y="586597"/>
            <a:ext cx="8057072" cy="58477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C" sz="3200" b="1" dirty="0" smtClean="0">
                <a:ln/>
                <a:solidFill>
                  <a:schemeClr val="accent3"/>
                </a:solidFill>
              </a:rPr>
              <a:t>PLANTEAMIENTO DEL PROBLEMA</a:t>
            </a:r>
            <a:endParaRPr lang="es-EC" sz="3200" b="1" dirty="0">
              <a:ln/>
              <a:solidFill>
                <a:schemeClr val="accent3"/>
              </a:solidFill>
            </a:endParaRPr>
          </a:p>
        </p:txBody>
      </p:sp>
      <p:graphicFrame>
        <p:nvGraphicFramePr>
          <p:cNvPr id="5" name="Diagrama 4"/>
          <p:cNvGraphicFramePr/>
          <p:nvPr>
            <p:extLst>
              <p:ext uri="{D42A27DB-BD31-4B8C-83A1-F6EECF244321}">
                <p14:modId xmlns:p14="http://schemas.microsoft.com/office/powerpoint/2010/main" val="2250316416"/>
              </p:ext>
            </p:extLst>
          </p:nvPr>
        </p:nvGraphicFramePr>
        <p:xfrm>
          <a:off x="651774" y="1171372"/>
          <a:ext cx="9889706" cy="2434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p:cNvGraphicFramePr/>
          <p:nvPr>
            <p:extLst>
              <p:ext uri="{D42A27DB-BD31-4B8C-83A1-F6EECF244321}">
                <p14:modId xmlns:p14="http://schemas.microsoft.com/office/powerpoint/2010/main" val="2407995620"/>
              </p:ext>
            </p:extLst>
          </p:nvPr>
        </p:nvGraphicFramePr>
        <p:xfrm>
          <a:off x="824302" y="3243531"/>
          <a:ext cx="10200257" cy="29293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28165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1643566753"/>
              </p:ext>
            </p:extLst>
          </p:nvPr>
        </p:nvGraphicFramePr>
        <p:xfrm>
          <a:off x="4069724" y="1120462"/>
          <a:ext cx="8019245" cy="40697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a 4"/>
          <p:cNvGraphicFramePr/>
          <p:nvPr>
            <p:extLst>
              <p:ext uri="{D42A27DB-BD31-4B8C-83A1-F6EECF244321}">
                <p14:modId xmlns:p14="http://schemas.microsoft.com/office/powerpoint/2010/main" val="222766145"/>
              </p:ext>
            </p:extLst>
          </p:nvPr>
        </p:nvGraphicFramePr>
        <p:xfrm>
          <a:off x="382775" y="425302"/>
          <a:ext cx="3572538" cy="5743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72787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177001" y="789091"/>
            <a:ext cx="8057072" cy="58477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C" sz="3200" b="1" dirty="0" smtClean="0">
                <a:ln/>
                <a:solidFill>
                  <a:schemeClr val="accent3"/>
                </a:solidFill>
              </a:rPr>
              <a:t>ESTRATEGIA DE MEJORA</a:t>
            </a:r>
            <a:endParaRPr lang="es-EC" sz="3200" b="1" dirty="0">
              <a:ln/>
              <a:solidFill>
                <a:schemeClr val="accent3"/>
              </a:solidFill>
            </a:endParaRPr>
          </a:p>
        </p:txBody>
      </p:sp>
      <p:pic>
        <p:nvPicPr>
          <p:cNvPr id="5124" name="Picture 4" descr="Resultado de imagen para ESTRATEG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226" y="1536007"/>
            <a:ext cx="8115300" cy="45624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131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048380313"/>
              </p:ext>
            </p:extLst>
          </p:nvPr>
        </p:nvGraphicFramePr>
        <p:xfrm>
          <a:off x="1453051" y="268659"/>
          <a:ext cx="9748874" cy="2339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Diagrama 14"/>
          <p:cNvGraphicFramePr/>
          <p:nvPr>
            <p:extLst>
              <p:ext uri="{D42A27DB-BD31-4B8C-83A1-F6EECF244321}">
                <p14:modId xmlns:p14="http://schemas.microsoft.com/office/powerpoint/2010/main" val="674695906"/>
              </p:ext>
            </p:extLst>
          </p:nvPr>
        </p:nvGraphicFramePr>
        <p:xfrm>
          <a:off x="1606698" y="2402958"/>
          <a:ext cx="9302307" cy="353000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280050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3378566008"/>
              </p:ext>
            </p:extLst>
          </p:nvPr>
        </p:nvGraphicFramePr>
        <p:xfrm>
          <a:off x="3136223" y="2235679"/>
          <a:ext cx="6134417" cy="2516209"/>
        </p:xfrm>
        <a:graphic>
          <a:graphicData uri="http://schemas.openxmlformats.org/drawingml/2006/table">
            <a:tbl>
              <a:tblPr firstRow="1" firstCol="1" bandRow="1"/>
              <a:tblGrid>
                <a:gridCol w="943635"/>
                <a:gridCol w="1400512"/>
                <a:gridCol w="943635"/>
                <a:gridCol w="1163818"/>
                <a:gridCol w="1682817"/>
              </a:tblGrid>
              <a:tr h="385843">
                <a:tc rowSpan="2" gridSpan="2">
                  <a:txBody>
                    <a:bodyPr/>
                    <a:lstStyle/>
                    <a:p>
                      <a:pPr algn="ctr">
                        <a:lnSpc>
                          <a:spcPct val="107000"/>
                        </a:lnSpc>
                        <a:spcAft>
                          <a:spcPts val="0"/>
                        </a:spcAft>
                      </a:pPr>
                      <a:r>
                        <a:rPr lang="es-EC"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PERIODO PROMEDIO DE COBRO  (PPC)</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rowSpan="2" hMerge="1">
                  <a:txBody>
                    <a:bodyPr/>
                    <a:lstStyle/>
                    <a:p>
                      <a:endParaRPr lang="es-EC"/>
                    </a:p>
                  </a:txBody>
                  <a:tcPr/>
                </a:tc>
                <a:tc rowSpan="2">
                  <a:txBody>
                    <a:bodyPr/>
                    <a:lstStyle/>
                    <a:p>
                      <a:pPr algn="ctr">
                        <a:lnSpc>
                          <a:spcPct val="107000"/>
                        </a:lnSpc>
                        <a:spcAft>
                          <a:spcPts val="0"/>
                        </a:spcAft>
                      </a:pPr>
                      <a:r>
                        <a:rPr lang="es-EC"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gridSpan="2">
                  <a:txBody>
                    <a:bodyPr/>
                    <a:lstStyle/>
                    <a:p>
                      <a:pPr algn="ctr">
                        <a:lnSpc>
                          <a:spcPct val="107000"/>
                        </a:lnSpc>
                        <a:spcAft>
                          <a:spcPts val="0"/>
                        </a:spcAft>
                      </a:pPr>
                      <a:r>
                        <a:rPr lang="es-EC"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CUENTAS POR COBRAR</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hMerge="1">
                  <a:txBody>
                    <a:bodyPr/>
                    <a:lstStyle/>
                    <a:p>
                      <a:endParaRPr lang="es-EC"/>
                    </a:p>
                  </a:txBody>
                  <a:tcPr/>
                </a:tc>
              </a:tr>
              <a:tr h="385843">
                <a:tc gridSpan="2" vMerge="1">
                  <a:txBody>
                    <a:bodyPr/>
                    <a:lstStyle/>
                    <a:p>
                      <a:endParaRPr lang="es-EC"/>
                    </a:p>
                  </a:txBody>
                  <a:tcPr/>
                </a:tc>
                <a:tc hMerge="1" vMerge="1">
                  <a:txBody>
                    <a:bodyPr/>
                    <a:lstStyle/>
                    <a:p>
                      <a:endParaRPr lang="es-EC"/>
                    </a:p>
                  </a:txBody>
                  <a:tcPr/>
                </a:tc>
                <a:tc vMerge="1">
                  <a:txBody>
                    <a:bodyPr/>
                    <a:lstStyle/>
                    <a:p>
                      <a:endParaRPr lang="es-EC"/>
                    </a:p>
                  </a:txBody>
                  <a:tcPr/>
                </a:tc>
                <a:tc gridSpan="2">
                  <a:txBody>
                    <a:bodyPr/>
                    <a:lstStyle/>
                    <a:p>
                      <a:pPr algn="ctr">
                        <a:lnSpc>
                          <a:spcPct val="107000"/>
                        </a:lnSpc>
                        <a:spcAft>
                          <a:spcPts val="0"/>
                        </a:spcAft>
                      </a:pPr>
                      <a:r>
                        <a:rPr lang="es-EC"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VENTAS DIARIAS PROMEDIO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hMerge="1">
                  <a:txBody>
                    <a:bodyPr/>
                    <a:lstStyle/>
                    <a:p>
                      <a:endParaRPr lang="es-EC"/>
                    </a:p>
                  </a:txBody>
                  <a:tcPr/>
                </a:tc>
              </a:tr>
              <a:tr h="385843">
                <a:tc>
                  <a:txBody>
                    <a:bodyPr/>
                    <a:lstStyle/>
                    <a:p>
                      <a:pPr>
                        <a:lnSpc>
                          <a:spcPct val="107000"/>
                        </a:lnSpc>
                      </a:pPr>
                      <a:endParaRPr lang="es-EC" sz="18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es-EC" sz="18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es-EC" sz="18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es-EC" sz="18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es-EC" sz="1800" dirty="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r>
              <a:tr h="385843">
                <a:tc>
                  <a:txBody>
                    <a:bodyPr/>
                    <a:lstStyle/>
                    <a:p>
                      <a:pPr>
                        <a:lnSpc>
                          <a:spcPct val="107000"/>
                        </a:lnSpc>
                      </a:pPr>
                      <a:endParaRPr lang="es-EC" sz="18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es-EC" sz="18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es-EC" sz="18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es-EC" sz="18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es-EC" sz="18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r>
              <a:tr h="385843">
                <a:tc rowSpan="2" gridSpan="2">
                  <a:txBody>
                    <a:bodyPr/>
                    <a:lstStyle/>
                    <a:p>
                      <a:pPr algn="ctr">
                        <a:lnSpc>
                          <a:spcPct val="107000"/>
                        </a:lnSpc>
                        <a:spcAft>
                          <a:spcPts val="0"/>
                        </a:spcAft>
                      </a:pPr>
                      <a:r>
                        <a:rPr lang="es-EC"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PERIODO PROMEDIO DE PAGO (PPP)</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rowSpan="2" hMerge="1">
                  <a:txBody>
                    <a:bodyPr/>
                    <a:lstStyle/>
                    <a:p>
                      <a:endParaRPr lang="es-EC"/>
                    </a:p>
                  </a:txBody>
                  <a:tcPr/>
                </a:tc>
                <a:tc rowSpan="2">
                  <a:txBody>
                    <a:bodyPr/>
                    <a:lstStyle/>
                    <a:p>
                      <a:pPr algn="ctr">
                        <a:lnSpc>
                          <a:spcPct val="107000"/>
                        </a:lnSpc>
                        <a:spcAft>
                          <a:spcPts val="0"/>
                        </a:spcAft>
                      </a:pPr>
                      <a:r>
                        <a:rPr lang="es-EC"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gridSpan="2">
                  <a:txBody>
                    <a:bodyPr/>
                    <a:lstStyle/>
                    <a:p>
                      <a:pPr algn="ctr">
                        <a:lnSpc>
                          <a:spcPct val="107000"/>
                        </a:lnSpc>
                        <a:spcAft>
                          <a:spcPts val="0"/>
                        </a:spcAft>
                      </a:pPr>
                      <a:r>
                        <a:rPr lang="es-EC"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CUENTAS POR PAGAR</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hMerge="1">
                  <a:txBody>
                    <a:bodyPr/>
                    <a:lstStyle/>
                    <a:p>
                      <a:endParaRPr lang="es-EC"/>
                    </a:p>
                  </a:txBody>
                  <a:tcPr/>
                </a:tc>
              </a:tr>
              <a:tr h="385843">
                <a:tc gridSpan="2" vMerge="1">
                  <a:txBody>
                    <a:bodyPr/>
                    <a:lstStyle/>
                    <a:p>
                      <a:endParaRPr lang="es-EC"/>
                    </a:p>
                  </a:txBody>
                  <a:tcPr/>
                </a:tc>
                <a:tc hMerge="1" vMerge="1">
                  <a:txBody>
                    <a:bodyPr/>
                    <a:lstStyle/>
                    <a:p>
                      <a:endParaRPr lang="es-EC"/>
                    </a:p>
                  </a:txBody>
                  <a:tcPr/>
                </a:tc>
                <a:tc vMerge="1">
                  <a:txBody>
                    <a:bodyPr/>
                    <a:lstStyle/>
                    <a:p>
                      <a:endParaRPr lang="es-EC"/>
                    </a:p>
                  </a:txBody>
                  <a:tcPr/>
                </a:tc>
                <a:tc gridSpan="2">
                  <a:txBody>
                    <a:bodyPr/>
                    <a:lstStyle/>
                    <a:p>
                      <a:pPr algn="ctr">
                        <a:lnSpc>
                          <a:spcPct val="107000"/>
                        </a:lnSpc>
                        <a:spcAft>
                          <a:spcPts val="0"/>
                        </a:spcAft>
                      </a:pPr>
                      <a:r>
                        <a:rPr lang="es-EC"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COMPRAS DIARIAS PROMEDIO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hMerge="1">
                  <a:txBody>
                    <a:bodyPr/>
                    <a:lstStyle/>
                    <a:p>
                      <a:endParaRPr lang="es-EC"/>
                    </a:p>
                  </a:txBody>
                  <a:tcPr/>
                </a:tc>
              </a:tr>
            </a:tbl>
          </a:graphicData>
        </a:graphic>
      </p:graphicFrame>
      <p:sp>
        <p:nvSpPr>
          <p:cNvPr id="8" name="Rectángulo 7"/>
          <p:cNvSpPr/>
          <p:nvPr/>
        </p:nvSpPr>
        <p:spPr>
          <a:xfrm>
            <a:off x="1580107" y="796923"/>
            <a:ext cx="9115646"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lgn="ctr"/>
            <a:r>
              <a:rPr lang="es-EC" sz="2400" dirty="0"/>
              <a:t>Administrar el tiempo  y compensación para reducirlo al cobrar a los clientes y aumentarlo al pagar los proveedores.</a:t>
            </a:r>
          </a:p>
        </p:txBody>
      </p:sp>
      <p:cxnSp>
        <p:nvCxnSpPr>
          <p:cNvPr id="3" name="2 Conector recto"/>
          <p:cNvCxnSpPr/>
          <p:nvPr/>
        </p:nvCxnSpPr>
        <p:spPr>
          <a:xfrm flipV="1">
            <a:off x="6137930" y="2653047"/>
            <a:ext cx="3083343" cy="25758"/>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9 Conector recto"/>
          <p:cNvCxnSpPr/>
          <p:nvPr/>
        </p:nvCxnSpPr>
        <p:spPr>
          <a:xfrm flipV="1">
            <a:off x="6187297" y="4157729"/>
            <a:ext cx="3083343" cy="25758"/>
          </a:xfrm>
          <a:prstGeom prst="line">
            <a:avLst/>
          </a:prstGeom>
        </p:spPr>
        <p:style>
          <a:lnRef idx="3">
            <a:schemeClr val="accent1"/>
          </a:lnRef>
          <a:fillRef idx="0">
            <a:schemeClr val="accent1"/>
          </a:fillRef>
          <a:effectRef idx="2">
            <a:schemeClr val="accent1"/>
          </a:effectRef>
          <a:fontRef idx="minor">
            <a:schemeClr val="tx1"/>
          </a:fontRef>
        </p:style>
      </p:cxnSp>
      <p:pic>
        <p:nvPicPr>
          <p:cNvPr id="4098" name="Picture 2" descr="Resultado de imagen para indicadores financier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789" y="4587563"/>
            <a:ext cx="3684137" cy="212233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982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583917868"/>
              </p:ext>
            </p:extLst>
          </p:nvPr>
        </p:nvGraphicFramePr>
        <p:xfrm>
          <a:off x="2021984" y="377457"/>
          <a:ext cx="8398223" cy="1956816"/>
        </p:xfrm>
        <a:graphic>
          <a:graphicData uri="http://schemas.openxmlformats.org/drawingml/2006/table">
            <a:tbl>
              <a:tblPr firstRow="1" firstCol="1" bandRow="1">
                <a:tableStyleId>{F5AB1C69-6EDB-4FF4-983F-18BD219EF322}</a:tableStyleId>
              </a:tblPr>
              <a:tblGrid>
                <a:gridCol w="3418222"/>
                <a:gridCol w="1960876"/>
                <a:gridCol w="1556251"/>
                <a:gridCol w="1462874"/>
              </a:tblGrid>
              <a:tr h="577432">
                <a:tc gridSpan="4">
                  <a:txBody>
                    <a:bodyPr/>
                    <a:lstStyle/>
                    <a:p>
                      <a:pPr algn="ctr">
                        <a:lnSpc>
                          <a:spcPct val="107000"/>
                        </a:lnSpc>
                        <a:spcAft>
                          <a:spcPts val="0"/>
                        </a:spcAft>
                      </a:pPr>
                      <a:r>
                        <a:rPr lang="es-EC" sz="2000" dirty="0">
                          <a:effectLst/>
                        </a:rPr>
                        <a:t> </a:t>
                      </a:r>
                      <a:endParaRPr lang="es-EC" sz="1800" dirty="0">
                        <a:effectLst/>
                      </a:endParaRPr>
                    </a:p>
                    <a:p>
                      <a:pPr algn="ctr">
                        <a:lnSpc>
                          <a:spcPct val="107000"/>
                        </a:lnSpc>
                        <a:spcAft>
                          <a:spcPts val="0"/>
                        </a:spcAft>
                      </a:pPr>
                      <a:r>
                        <a:rPr lang="es-EC" sz="2000" dirty="0">
                          <a:effectLst/>
                        </a:rPr>
                        <a:t>SAFRARES S.A.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185" marR="37185"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288716">
                <a:tc>
                  <a:txBody>
                    <a:bodyPr/>
                    <a:lstStyle/>
                    <a:p>
                      <a:pPr algn="ctr">
                        <a:lnSpc>
                          <a:spcPct val="107000"/>
                        </a:lnSpc>
                        <a:spcAft>
                          <a:spcPts val="0"/>
                        </a:spcAft>
                      </a:pPr>
                      <a:r>
                        <a:rPr lang="es-EC" sz="2000">
                          <a:effectLst/>
                        </a:rPr>
                        <a:t>AÑO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37185" marR="37185" marT="0" marB="0" anchor="ctr"/>
                </a:tc>
                <a:tc>
                  <a:txBody>
                    <a:bodyPr/>
                    <a:lstStyle/>
                    <a:p>
                      <a:pPr algn="ctr">
                        <a:lnSpc>
                          <a:spcPct val="107000"/>
                        </a:lnSpc>
                        <a:spcAft>
                          <a:spcPts val="0"/>
                        </a:spcAft>
                      </a:pPr>
                      <a:r>
                        <a:rPr lang="es-EC" sz="2000">
                          <a:effectLst/>
                        </a:rPr>
                        <a:t>2015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37185" marR="37185" marT="0" marB="0" anchor="ctr"/>
                </a:tc>
                <a:tc>
                  <a:txBody>
                    <a:bodyPr/>
                    <a:lstStyle/>
                    <a:p>
                      <a:pPr algn="ctr">
                        <a:lnSpc>
                          <a:spcPct val="107000"/>
                        </a:lnSpc>
                        <a:spcAft>
                          <a:spcPts val="0"/>
                        </a:spcAft>
                      </a:pPr>
                      <a:r>
                        <a:rPr lang="es-EC" sz="2000">
                          <a:effectLst/>
                        </a:rPr>
                        <a:t>2016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37185" marR="37185" marT="0" marB="0" anchor="ctr"/>
                </a:tc>
                <a:tc>
                  <a:txBody>
                    <a:bodyPr/>
                    <a:lstStyle/>
                    <a:p>
                      <a:pPr algn="ctr">
                        <a:lnSpc>
                          <a:spcPct val="107000"/>
                        </a:lnSpc>
                        <a:spcAft>
                          <a:spcPts val="0"/>
                        </a:spcAft>
                      </a:pPr>
                      <a:r>
                        <a:rPr lang="es-EC" sz="2000">
                          <a:effectLst/>
                        </a:rPr>
                        <a:t>2017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37185" marR="37185" marT="0" marB="0" anchor="ctr"/>
                </a:tc>
              </a:tr>
              <a:tr h="288716">
                <a:tc>
                  <a:txBody>
                    <a:bodyPr/>
                    <a:lstStyle/>
                    <a:p>
                      <a:pPr>
                        <a:lnSpc>
                          <a:spcPct val="107000"/>
                        </a:lnSpc>
                        <a:spcAft>
                          <a:spcPts val="0"/>
                        </a:spcAft>
                      </a:pPr>
                      <a:r>
                        <a:rPr lang="es-EC" sz="2000" dirty="0">
                          <a:effectLst/>
                        </a:rPr>
                        <a:t>Cuentas por cobrar</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185" marR="37185" marT="0" marB="0" anchor="ctr"/>
                </a:tc>
                <a:tc>
                  <a:txBody>
                    <a:bodyPr/>
                    <a:lstStyle/>
                    <a:p>
                      <a:pPr algn="ctr">
                        <a:lnSpc>
                          <a:spcPct val="107000"/>
                        </a:lnSpc>
                        <a:spcAft>
                          <a:spcPts val="0"/>
                        </a:spcAft>
                      </a:pPr>
                      <a:r>
                        <a:rPr lang="es-EC" sz="2000" dirty="0">
                          <a:effectLst/>
                        </a:rPr>
                        <a:t>9.119,67</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185" marR="37185" marT="0" marB="0" anchor="ctr"/>
                </a:tc>
                <a:tc>
                  <a:txBody>
                    <a:bodyPr/>
                    <a:lstStyle/>
                    <a:p>
                      <a:pPr algn="ctr">
                        <a:lnSpc>
                          <a:spcPct val="107000"/>
                        </a:lnSpc>
                        <a:spcAft>
                          <a:spcPts val="0"/>
                        </a:spcAft>
                      </a:pPr>
                      <a:r>
                        <a:rPr lang="es-EC" sz="2000">
                          <a:effectLst/>
                        </a:rPr>
                        <a:t>5.319,15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37185" marR="37185" marT="0" marB="0" anchor="ctr"/>
                </a:tc>
                <a:tc>
                  <a:txBody>
                    <a:bodyPr/>
                    <a:lstStyle/>
                    <a:p>
                      <a:pPr algn="ctr">
                        <a:lnSpc>
                          <a:spcPct val="107000"/>
                        </a:lnSpc>
                        <a:spcAft>
                          <a:spcPts val="0"/>
                        </a:spcAft>
                      </a:pPr>
                      <a:r>
                        <a:rPr lang="es-EC" sz="2000">
                          <a:effectLst/>
                        </a:rPr>
                        <a:t>6.726,04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37185" marR="37185" marT="0" marB="0" anchor="ctr"/>
                </a:tc>
              </a:tr>
              <a:tr h="315665">
                <a:tc>
                  <a:txBody>
                    <a:bodyPr/>
                    <a:lstStyle/>
                    <a:p>
                      <a:pPr>
                        <a:lnSpc>
                          <a:spcPct val="107000"/>
                        </a:lnSpc>
                        <a:spcAft>
                          <a:spcPts val="0"/>
                        </a:spcAft>
                      </a:pPr>
                      <a:r>
                        <a:rPr lang="es-EC" sz="2000" dirty="0">
                          <a:effectLst/>
                        </a:rPr>
                        <a:t>Ventas diarias promedio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185" marR="37185" marT="0" marB="0" anchor="ctr"/>
                </a:tc>
                <a:tc>
                  <a:txBody>
                    <a:bodyPr/>
                    <a:lstStyle/>
                    <a:p>
                      <a:pPr algn="ctr">
                        <a:lnSpc>
                          <a:spcPct val="107000"/>
                        </a:lnSpc>
                        <a:spcAft>
                          <a:spcPts val="0"/>
                        </a:spcAft>
                      </a:pPr>
                      <a:r>
                        <a:rPr lang="es-EC" sz="2000" dirty="0">
                          <a:effectLst/>
                        </a:rPr>
                        <a:t>1.302,24</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185" marR="37185" marT="0" marB="0" anchor="ctr"/>
                </a:tc>
                <a:tc>
                  <a:txBody>
                    <a:bodyPr/>
                    <a:lstStyle/>
                    <a:p>
                      <a:pPr algn="ctr">
                        <a:lnSpc>
                          <a:spcPct val="107000"/>
                        </a:lnSpc>
                        <a:spcAft>
                          <a:spcPts val="0"/>
                        </a:spcAft>
                      </a:pPr>
                      <a:r>
                        <a:rPr lang="es-EC" sz="2000">
                          <a:effectLst/>
                        </a:rPr>
                        <a:t>973,18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37185" marR="37185" marT="0" marB="0" anchor="ctr"/>
                </a:tc>
                <a:tc>
                  <a:txBody>
                    <a:bodyPr/>
                    <a:lstStyle/>
                    <a:p>
                      <a:pPr algn="ctr">
                        <a:lnSpc>
                          <a:spcPct val="107000"/>
                        </a:lnSpc>
                        <a:spcAft>
                          <a:spcPts val="0"/>
                        </a:spcAft>
                      </a:pPr>
                      <a:r>
                        <a:rPr lang="es-EC" sz="2000">
                          <a:effectLst/>
                        </a:rPr>
                        <a:t>1.043,06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37185" marR="37185" marT="0" marB="0" anchor="ctr"/>
                </a:tc>
              </a:tr>
              <a:tr h="315665">
                <a:tc>
                  <a:txBody>
                    <a:bodyPr/>
                    <a:lstStyle/>
                    <a:p>
                      <a:pPr algn="ctr">
                        <a:lnSpc>
                          <a:spcPct val="107000"/>
                        </a:lnSpc>
                        <a:spcAft>
                          <a:spcPts val="0"/>
                        </a:spcAft>
                      </a:pPr>
                      <a:r>
                        <a:rPr lang="es-EC" sz="2000" dirty="0">
                          <a:effectLst/>
                        </a:rPr>
                        <a:t>Periodo promedio de cobro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185" marR="37185" marT="0" marB="0" anchor="ctr"/>
                </a:tc>
                <a:tc>
                  <a:txBody>
                    <a:bodyPr/>
                    <a:lstStyle/>
                    <a:p>
                      <a:pPr algn="ctr">
                        <a:lnSpc>
                          <a:spcPct val="107000"/>
                        </a:lnSpc>
                        <a:spcAft>
                          <a:spcPts val="0"/>
                        </a:spcAft>
                      </a:pPr>
                      <a:r>
                        <a:rPr lang="es-EC" sz="2000" dirty="0">
                          <a:effectLst/>
                        </a:rPr>
                        <a:t>7,00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185" marR="37185" marT="0" marB="0" anchor="ctr"/>
                </a:tc>
                <a:tc>
                  <a:txBody>
                    <a:bodyPr/>
                    <a:lstStyle/>
                    <a:p>
                      <a:pPr algn="ctr">
                        <a:lnSpc>
                          <a:spcPct val="107000"/>
                        </a:lnSpc>
                        <a:spcAft>
                          <a:spcPts val="0"/>
                        </a:spcAft>
                      </a:pPr>
                      <a:r>
                        <a:rPr lang="es-EC" sz="2000">
                          <a:effectLst/>
                        </a:rPr>
                        <a:t>5,47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37185" marR="37185" marT="0" marB="0" anchor="ctr"/>
                </a:tc>
                <a:tc>
                  <a:txBody>
                    <a:bodyPr/>
                    <a:lstStyle/>
                    <a:p>
                      <a:pPr algn="ctr">
                        <a:lnSpc>
                          <a:spcPct val="107000"/>
                        </a:lnSpc>
                        <a:spcAft>
                          <a:spcPts val="0"/>
                        </a:spcAft>
                      </a:pPr>
                      <a:r>
                        <a:rPr lang="es-EC" sz="2000" dirty="0">
                          <a:effectLst/>
                        </a:rPr>
                        <a:t>6,45</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185" marR="37185" marT="0" marB="0" anchor="ctr"/>
                </a:tc>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2483458519"/>
              </p:ext>
            </p:extLst>
          </p:nvPr>
        </p:nvGraphicFramePr>
        <p:xfrm>
          <a:off x="2019287" y="2623996"/>
          <a:ext cx="8425478" cy="1613152"/>
        </p:xfrm>
        <a:graphic>
          <a:graphicData uri="http://schemas.openxmlformats.org/drawingml/2006/table">
            <a:tbl>
              <a:tblPr firstRow="1" firstCol="1" bandRow="1">
                <a:tableStyleId>{F5AB1C69-6EDB-4FF4-983F-18BD219EF322}</a:tableStyleId>
              </a:tblPr>
              <a:tblGrid>
                <a:gridCol w="3447450"/>
                <a:gridCol w="2066351"/>
                <a:gridCol w="1721961"/>
                <a:gridCol w="1189716"/>
              </a:tblGrid>
              <a:tr h="355340">
                <a:tc>
                  <a:txBody>
                    <a:bodyPr/>
                    <a:lstStyle/>
                    <a:p>
                      <a:pPr algn="ctr">
                        <a:lnSpc>
                          <a:spcPct val="107000"/>
                        </a:lnSpc>
                        <a:spcAft>
                          <a:spcPts val="0"/>
                        </a:spcAft>
                      </a:pPr>
                      <a:r>
                        <a:rPr lang="es-EC" sz="2000" dirty="0">
                          <a:effectLst/>
                        </a:rPr>
                        <a:t>AÑO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185" marR="37185" marT="0" marB="0" anchor="ctr"/>
                </a:tc>
                <a:tc>
                  <a:txBody>
                    <a:bodyPr/>
                    <a:lstStyle/>
                    <a:p>
                      <a:pPr algn="ctr">
                        <a:lnSpc>
                          <a:spcPct val="107000"/>
                        </a:lnSpc>
                        <a:spcAft>
                          <a:spcPts val="0"/>
                        </a:spcAft>
                      </a:pPr>
                      <a:r>
                        <a:rPr lang="es-EC" sz="2000">
                          <a:effectLst/>
                        </a:rPr>
                        <a:t>2015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37185" marR="37185" marT="0" marB="0" anchor="ctr"/>
                </a:tc>
                <a:tc>
                  <a:txBody>
                    <a:bodyPr/>
                    <a:lstStyle/>
                    <a:p>
                      <a:pPr algn="ctr">
                        <a:lnSpc>
                          <a:spcPct val="107000"/>
                        </a:lnSpc>
                        <a:spcAft>
                          <a:spcPts val="0"/>
                        </a:spcAft>
                      </a:pPr>
                      <a:r>
                        <a:rPr lang="es-EC" sz="2000">
                          <a:effectLst/>
                        </a:rPr>
                        <a:t>2016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37185" marR="37185" marT="0" marB="0" anchor="ctr"/>
                </a:tc>
                <a:tc>
                  <a:txBody>
                    <a:bodyPr/>
                    <a:lstStyle/>
                    <a:p>
                      <a:pPr algn="ctr">
                        <a:lnSpc>
                          <a:spcPct val="107000"/>
                        </a:lnSpc>
                        <a:spcAft>
                          <a:spcPts val="0"/>
                        </a:spcAft>
                      </a:pPr>
                      <a:r>
                        <a:rPr lang="es-EC" sz="2000" dirty="0">
                          <a:effectLst/>
                        </a:rPr>
                        <a:t>2017</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185" marR="37185" marT="0" marB="0" anchor="ctr"/>
                </a:tc>
              </a:tr>
              <a:tr h="355340">
                <a:tc>
                  <a:txBody>
                    <a:bodyPr/>
                    <a:lstStyle/>
                    <a:p>
                      <a:pPr>
                        <a:lnSpc>
                          <a:spcPct val="107000"/>
                        </a:lnSpc>
                        <a:spcAft>
                          <a:spcPts val="0"/>
                        </a:spcAft>
                      </a:pPr>
                      <a:r>
                        <a:rPr lang="es-EC" sz="2000" dirty="0">
                          <a:effectLst/>
                        </a:rPr>
                        <a:t>Cuentas por pagar</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185" marR="37185" marT="0" marB="0" anchor="ctr"/>
                </a:tc>
                <a:tc>
                  <a:txBody>
                    <a:bodyPr/>
                    <a:lstStyle/>
                    <a:p>
                      <a:pPr algn="ctr">
                        <a:lnSpc>
                          <a:spcPct val="107000"/>
                        </a:lnSpc>
                        <a:spcAft>
                          <a:spcPts val="0"/>
                        </a:spcAft>
                      </a:pPr>
                      <a:r>
                        <a:rPr lang="es-EC" sz="2000">
                          <a:effectLst/>
                        </a:rPr>
                        <a:t>29.615,97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37185" marR="37185" marT="0" marB="0" anchor="ctr"/>
                </a:tc>
                <a:tc>
                  <a:txBody>
                    <a:bodyPr/>
                    <a:lstStyle/>
                    <a:p>
                      <a:pPr algn="ctr">
                        <a:lnSpc>
                          <a:spcPct val="107000"/>
                        </a:lnSpc>
                        <a:spcAft>
                          <a:spcPts val="0"/>
                        </a:spcAft>
                      </a:pPr>
                      <a:r>
                        <a:rPr lang="es-EC" sz="2000">
                          <a:effectLst/>
                        </a:rPr>
                        <a:t>18.983,04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37185" marR="37185" marT="0" marB="0" anchor="ctr"/>
                </a:tc>
                <a:tc>
                  <a:txBody>
                    <a:bodyPr/>
                    <a:lstStyle/>
                    <a:p>
                      <a:pPr algn="ctr">
                        <a:lnSpc>
                          <a:spcPct val="107000"/>
                        </a:lnSpc>
                        <a:spcAft>
                          <a:spcPts val="0"/>
                        </a:spcAft>
                      </a:pPr>
                      <a:r>
                        <a:rPr lang="es-EC" sz="2000" dirty="0">
                          <a:effectLst/>
                        </a:rPr>
                        <a:t>15.219,06</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185" marR="37185" marT="0" marB="0" anchor="ctr"/>
                </a:tc>
              </a:tr>
              <a:tr h="451236">
                <a:tc>
                  <a:txBody>
                    <a:bodyPr/>
                    <a:lstStyle/>
                    <a:p>
                      <a:pPr>
                        <a:lnSpc>
                          <a:spcPct val="107000"/>
                        </a:lnSpc>
                        <a:spcAft>
                          <a:spcPts val="0"/>
                        </a:spcAft>
                      </a:pPr>
                      <a:r>
                        <a:rPr lang="es-EC" sz="2000">
                          <a:effectLst/>
                        </a:rPr>
                        <a:t>Compras  diarias promedio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37185" marR="37185" marT="0" marB="0" anchor="ctr"/>
                </a:tc>
                <a:tc>
                  <a:txBody>
                    <a:bodyPr/>
                    <a:lstStyle/>
                    <a:p>
                      <a:pPr algn="ctr">
                        <a:lnSpc>
                          <a:spcPct val="107000"/>
                        </a:lnSpc>
                        <a:spcAft>
                          <a:spcPts val="0"/>
                        </a:spcAft>
                      </a:pPr>
                      <a:r>
                        <a:rPr lang="es-EC" sz="2000">
                          <a:effectLst/>
                        </a:rPr>
                        <a:t>549,09</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37185" marR="37185" marT="0" marB="0" anchor="ctr"/>
                </a:tc>
                <a:tc>
                  <a:txBody>
                    <a:bodyPr/>
                    <a:lstStyle/>
                    <a:p>
                      <a:pPr algn="ctr">
                        <a:lnSpc>
                          <a:spcPct val="107000"/>
                        </a:lnSpc>
                        <a:spcAft>
                          <a:spcPts val="0"/>
                        </a:spcAft>
                      </a:pPr>
                      <a:r>
                        <a:rPr lang="es-EC" sz="2000">
                          <a:effectLst/>
                        </a:rPr>
                        <a:t>453,20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37185" marR="37185" marT="0" marB="0" anchor="ctr"/>
                </a:tc>
                <a:tc>
                  <a:txBody>
                    <a:bodyPr/>
                    <a:lstStyle/>
                    <a:p>
                      <a:pPr algn="ctr">
                        <a:lnSpc>
                          <a:spcPct val="107000"/>
                        </a:lnSpc>
                        <a:spcAft>
                          <a:spcPts val="0"/>
                        </a:spcAft>
                      </a:pPr>
                      <a:r>
                        <a:rPr lang="es-EC" sz="2000" dirty="0">
                          <a:effectLst/>
                        </a:rPr>
                        <a:t>428,04</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185" marR="37185" marT="0" marB="0" anchor="ctr"/>
                </a:tc>
              </a:tr>
              <a:tr h="451236">
                <a:tc>
                  <a:txBody>
                    <a:bodyPr/>
                    <a:lstStyle/>
                    <a:p>
                      <a:pPr algn="ctr">
                        <a:lnSpc>
                          <a:spcPct val="107000"/>
                        </a:lnSpc>
                        <a:spcAft>
                          <a:spcPts val="0"/>
                        </a:spcAft>
                      </a:pPr>
                      <a:r>
                        <a:rPr lang="es-EC" sz="2000" dirty="0">
                          <a:effectLst/>
                        </a:rPr>
                        <a:t>Periodo promedio de pago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185" marR="37185" marT="0" marB="0" anchor="ctr"/>
                </a:tc>
                <a:tc>
                  <a:txBody>
                    <a:bodyPr/>
                    <a:lstStyle/>
                    <a:p>
                      <a:pPr algn="ctr">
                        <a:lnSpc>
                          <a:spcPct val="107000"/>
                        </a:lnSpc>
                        <a:spcAft>
                          <a:spcPts val="0"/>
                        </a:spcAft>
                      </a:pPr>
                      <a:r>
                        <a:rPr lang="es-EC" sz="2000" dirty="0">
                          <a:effectLst/>
                        </a:rPr>
                        <a:t>53,94</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185" marR="37185" marT="0" marB="0" anchor="ctr"/>
                </a:tc>
                <a:tc>
                  <a:txBody>
                    <a:bodyPr/>
                    <a:lstStyle/>
                    <a:p>
                      <a:pPr algn="ctr">
                        <a:lnSpc>
                          <a:spcPct val="107000"/>
                        </a:lnSpc>
                        <a:spcAft>
                          <a:spcPts val="0"/>
                        </a:spcAft>
                      </a:pPr>
                      <a:r>
                        <a:rPr lang="es-EC" sz="2000" dirty="0">
                          <a:effectLst/>
                        </a:rPr>
                        <a:t>41,89</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185" marR="37185" marT="0" marB="0" anchor="ctr"/>
                </a:tc>
                <a:tc>
                  <a:txBody>
                    <a:bodyPr/>
                    <a:lstStyle/>
                    <a:p>
                      <a:pPr algn="ctr">
                        <a:lnSpc>
                          <a:spcPct val="107000"/>
                        </a:lnSpc>
                        <a:spcAft>
                          <a:spcPts val="0"/>
                        </a:spcAft>
                      </a:pPr>
                      <a:r>
                        <a:rPr lang="es-EC" sz="2000" dirty="0">
                          <a:effectLst/>
                        </a:rPr>
                        <a:t>35,56</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185" marR="37185" marT="0" marB="0" anchor="ctr"/>
                </a:tc>
              </a:tr>
            </a:tbl>
          </a:graphicData>
        </a:graphic>
      </p:graphicFrame>
      <p:cxnSp>
        <p:nvCxnSpPr>
          <p:cNvPr id="9" name="Straight Connector 20"/>
          <p:cNvCxnSpPr/>
          <p:nvPr/>
        </p:nvCxnSpPr>
        <p:spPr>
          <a:xfrm>
            <a:off x="2787015" y="8323580"/>
            <a:ext cx="267652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19"/>
          <p:cNvCxnSpPr/>
          <p:nvPr/>
        </p:nvCxnSpPr>
        <p:spPr>
          <a:xfrm>
            <a:off x="1853565" y="8495030"/>
            <a:ext cx="4505325" cy="0"/>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20"/>
          <p:cNvCxnSpPr/>
          <p:nvPr/>
        </p:nvCxnSpPr>
        <p:spPr>
          <a:xfrm>
            <a:off x="2787015" y="8323580"/>
            <a:ext cx="267652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9"/>
          <p:cNvCxnSpPr/>
          <p:nvPr/>
        </p:nvCxnSpPr>
        <p:spPr>
          <a:xfrm>
            <a:off x="1853565" y="8495030"/>
            <a:ext cx="4505325" cy="0"/>
          </a:xfrm>
          <a:prstGeom prst="line">
            <a:avLst/>
          </a:prstGeom>
        </p:spPr>
        <p:style>
          <a:lnRef idx="3">
            <a:schemeClr val="dk1"/>
          </a:lnRef>
          <a:fillRef idx="0">
            <a:schemeClr val="dk1"/>
          </a:fillRef>
          <a:effectRef idx="2">
            <a:schemeClr val="dk1"/>
          </a:effectRef>
          <a:fontRef idx="minor">
            <a:schemeClr val="tx1"/>
          </a:fontRef>
        </p:style>
      </p:cxnSp>
      <p:pic>
        <p:nvPicPr>
          <p:cNvPr id="18" name="Imagen 17"/>
          <p:cNvPicPr>
            <a:picLocks noChangeAspect="1"/>
          </p:cNvPicPr>
          <p:nvPr/>
        </p:nvPicPr>
        <p:blipFill>
          <a:blip r:embed="rId2"/>
          <a:stretch>
            <a:fillRect/>
          </a:stretch>
        </p:blipFill>
        <p:spPr>
          <a:xfrm>
            <a:off x="2272546" y="4823609"/>
            <a:ext cx="8177136" cy="1087794"/>
          </a:xfrm>
          <a:prstGeom prst="rect">
            <a:avLst/>
          </a:prstGeom>
        </p:spPr>
      </p:pic>
    </p:spTree>
    <p:extLst>
      <p:ext uri="{BB962C8B-B14F-4D97-AF65-F5344CB8AC3E}">
        <p14:creationId xmlns:p14="http://schemas.microsoft.com/office/powerpoint/2010/main" val="31472840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672552698"/>
              </p:ext>
            </p:extLst>
          </p:nvPr>
        </p:nvGraphicFramePr>
        <p:xfrm>
          <a:off x="1105787" y="510370"/>
          <a:ext cx="9675628" cy="1956816"/>
        </p:xfrm>
        <a:graphic>
          <a:graphicData uri="http://schemas.openxmlformats.org/drawingml/2006/table">
            <a:tbl>
              <a:tblPr firstRow="1" firstCol="1" bandRow="1">
                <a:tableStyleId>{00A15C55-8517-42AA-B614-E9B94910E393}</a:tableStyleId>
              </a:tblPr>
              <a:tblGrid>
                <a:gridCol w="5092327"/>
                <a:gridCol w="1531188"/>
                <a:gridCol w="1455244"/>
                <a:gridCol w="1596869"/>
              </a:tblGrid>
              <a:tr h="469671">
                <a:tc gridSpan="4">
                  <a:txBody>
                    <a:bodyPr/>
                    <a:lstStyle/>
                    <a:p>
                      <a:pPr algn="ctr">
                        <a:lnSpc>
                          <a:spcPct val="107000"/>
                        </a:lnSpc>
                        <a:spcAft>
                          <a:spcPts val="0"/>
                        </a:spcAft>
                      </a:pPr>
                      <a:r>
                        <a:rPr lang="es-EC" sz="2000" dirty="0">
                          <a:effectLst/>
                        </a:rPr>
                        <a:t> </a:t>
                      </a:r>
                      <a:endParaRPr lang="es-EC" sz="1600" dirty="0">
                        <a:effectLst/>
                      </a:endParaRPr>
                    </a:p>
                    <a:p>
                      <a:pPr algn="ctr">
                        <a:lnSpc>
                          <a:spcPct val="107000"/>
                        </a:lnSpc>
                        <a:spcAft>
                          <a:spcPts val="0"/>
                        </a:spcAft>
                      </a:pPr>
                      <a:r>
                        <a:rPr lang="es-EC" sz="2000" dirty="0">
                          <a:effectLst/>
                        </a:rPr>
                        <a:t>CENTRALIMEN S.A.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257" marR="39257"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234836">
                <a:tc>
                  <a:txBody>
                    <a:bodyPr/>
                    <a:lstStyle/>
                    <a:p>
                      <a:pPr algn="ctr">
                        <a:lnSpc>
                          <a:spcPct val="107000"/>
                        </a:lnSpc>
                        <a:spcAft>
                          <a:spcPts val="0"/>
                        </a:spcAft>
                      </a:pPr>
                      <a:r>
                        <a:rPr lang="es-EC" sz="2000">
                          <a:effectLst/>
                        </a:rPr>
                        <a:t>Año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257" marR="39257" marT="0" marB="0" anchor="ctr"/>
                </a:tc>
                <a:tc>
                  <a:txBody>
                    <a:bodyPr/>
                    <a:lstStyle/>
                    <a:p>
                      <a:pPr algn="ctr">
                        <a:lnSpc>
                          <a:spcPct val="107000"/>
                        </a:lnSpc>
                        <a:spcAft>
                          <a:spcPts val="0"/>
                        </a:spcAft>
                      </a:pPr>
                      <a:r>
                        <a:rPr lang="es-EC" sz="2000">
                          <a:effectLst/>
                        </a:rPr>
                        <a:t>2015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257" marR="39257" marT="0" marB="0" anchor="ctr"/>
                </a:tc>
                <a:tc>
                  <a:txBody>
                    <a:bodyPr/>
                    <a:lstStyle/>
                    <a:p>
                      <a:pPr algn="ctr">
                        <a:lnSpc>
                          <a:spcPct val="107000"/>
                        </a:lnSpc>
                        <a:spcAft>
                          <a:spcPts val="0"/>
                        </a:spcAft>
                      </a:pPr>
                      <a:r>
                        <a:rPr lang="es-EC" sz="2000">
                          <a:effectLst/>
                        </a:rPr>
                        <a:t>2016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257" marR="39257" marT="0" marB="0" anchor="ctr"/>
                </a:tc>
                <a:tc>
                  <a:txBody>
                    <a:bodyPr/>
                    <a:lstStyle/>
                    <a:p>
                      <a:pPr algn="ctr">
                        <a:lnSpc>
                          <a:spcPct val="107000"/>
                        </a:lnSpc>
                        <a:spcAft>
                          <a:spcPts val="0"/>
                        </a:spcAft>
                      </a:pPr>
                      <a:r>
                        <a:rPr lang="es-EC" sz="2000">
                          <a:effectLst/>
                        </a:rPr>
                        <a:t>2017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257" marR="39257" marT="0" marB="0" anchor="ctr"/>
                </a:tc>
              </a:tr>
              <a:tr h="234836">
                <a:tc>
                  <a:txBody>
                    <a:bodyPr/>
                    <a:lstStyle/>
                    <a:p>
                      <a:pPr>
                        <a:lnSpc>
                          <a:spcPct val="107000"/>
                        </a:lnSpc>
                        <a:spcAft>
                          <a:spcPts val="0"/>
                        </a:spcAft>
                      </a:pPr>
                      <a:r>
                        <a:rPr lang="es-EC" sz="2000" dirty="0">
                          <a:effectLst/>
                        </a:rPr>
                        <a:t>Cuentas por cobrar</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257" marR="39257" marT="0" marB="0" anchor="ctr"/>
                </a:tc>
                <a:tc>
                  <a:txBody>
                    <a:bodyPr/>
                    <a:lstStyle/>
                    <a:p>
                      <a:pPr algn="ctr">
                        <a:lnSpc>
                          <a:spcPct val="107000"/>
                        </a:lnSpc>
                        <a:spcAft>
                          <a:spcPts val="0"/>
                        </a:spcAft>
                      </a:pPr>
                      <a:r>
                        <a:rPr lang="es-EC" sz="2000" dirty="0">
                          <a:effectLst/>
                        </a:rPr>
                        <a:t>178.868,06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257" marR="39257" marT="0" marB="0" anchor="ctr"/>
                </a:tc>
                <a:tc>
                  <a:txBody>
                    <a:bodyPr/>
                    <a:lstStyle/>
                    <a:p>
                      <a:pPr algn="ctr">
                        <a:lnSpc>
                          <a:spcPct val="107000"/>
                        </a:lnSpc>
                        <a:spcAft>
                          <a:spcPts val="0"/>
                        </a:spcAft>
                      </a:pPr>
                      <a:r>
                        <a:rPr lang="es-EC" sz="2000">
                          <a:effectLst/>
                        </a:rPr>
                        <a:t>124.497,54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257" marR="39257" marT="0" marB="0" anchor="ctr"/>
                </a:tc>
                <a:tc>
                  <a:txBody>
                    <a:bodyPr/>
                    <a:lstStyle/>
                    <a:p>
                      <a:pPr algn="ctr">
                        <a:lnSpc>
                          <a:spcPct val="107000"/>
                        </a:lnSpc>
                        <a:spcAft>
                          <a:spcPts val="0"/>
                        </a:spcAft>
                      </a:pPr>
                      <a:r>
                        <a:rPr lang="es-EC" sz="2000">
                          <a:effectLst/>
                        </a:rPr>
                        <a:t>1.273,58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257" marR="39257" marT="0" marB="0" anchor="ctr"/>
                </a:tc>
              </a:tr>
              <a:tr h="234836">
                <a:tc>
                  <a:txBody>
                    <a:bodyPr/>
                    <a:lstStyle/>
                    <a:p>
                      <a:pPr>
                        <a:lnSpc>
                          <a:spcPct val="107000"/>
                        </a:lnSpc>
                        <a:spcAft>
                          <a:spcPts val="0"/>
                        </a:spcAft>
                      </a:pPr>
                      <a:r>
                        <a:rPr lang="es-EC" sz="2000">
                          <a:effectLst/>
                        </a:rPr>
                        <a:t>Ventas diarias promedio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257" marR="39257" marT="0" marB="0" anchor="ctr"/>
                </a:tc>
                <a:tc>
                  <a:txBody>
                    <a:bodyPr/>
                    <a:lstStyle/>
                    <a:p>
                      <a:pPr algn="ctr">
                        <a:lnSpc>
                          <a:spcPct val="107000"/>
                        </a:lnSpc>
                        <a:spcAft>
                          <a:spcPts val="0"/>
                        </a:spcAft>
                      </a:pPr>
                      <a:r>
                        <a:rPr lang="es-EC" sz="2000">
                          <a:effectLst/>
                        </a:rPr>
                        <a:t>1.723,99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257" marR="39257" marT="0" marB="0" anchor="ctr"/>
                </a:tc>
                <a:tc>
                  <a:txBody>
                    <a:bodyPr/>
                    <a:lstStyle/>
                    <a:p>
                      <a:pPr algn="ctr">
                        <a:lnSpc>
                          <a:spcPct val="107000"/>
                        </a:lnSpc>
                        <a:spcAft>
                          <a:spcPts val="0"/>
                        </a:spcAft>
                      </a:pPr>
                      <a:r>
                        <a:rPr lang="es-EC" sz="2000">
                          <a:effectLst/>
                        </a:rPr>
                        <a:t>1.301,01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257" marR="39257" marT="0" marB="0" anchor="ctr"/>
                </a:tc>
                <a:tc>
                  <a:txBody>
                    <a:bodyPr/>
                    <a:lstStyle/>
                    <a:p>
                      <a:pPr algn="ctr">
                        <a:lnSpc>
                          <a:spcPct val="107000"/>
                        </a:lnSpc>
                        <a:spcAft>
                          <a:spcPts val="0"/>
                        </a:spcAft>
                      </a:pPr>
                      <a:r>
                        <a:rPr lang="es-EC" sz="2000">
                          <a:effectLst/>
                        </a:rPr>
                        <a:t>1.305,47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257" marR="39257" marT="0" marB="0" anchor="ctr"/>
                </a:tc>
              </a:tr>
              <a:tr h="234836">
                <a:tc>
                  <a:txBody>
                    <a:bodyPr/>
                    <a:lstStyle/>
                    <a:p>
                      <a:pPr algn="ctr">
                        <a:lnSpc>
                          <a:spcPct val="107000"/>
                        </a:lnSpc>
                        <a:spcAft>
                          <a:spcPts val="0"/>
                        </a:spcAft>
                      </a:pPr>
                      <a:r>
                        <a:rPr lang="es-EC" sz="2000" dirty="0">
                          <a:effectLst/>
                        </a:rPr>
                        <a:t>Periodo promedio de cobro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257" marR="39257" marT="0" marB="0" anchor="ctr"/>
                </a:tc>
                <a:tc>
                  <a:txBody>
                    <a:bodyPr/>
                    <a:lstStyle/>
                    <a:p>
                      <a:pPr algn="ctr">
                        <a:lnSpc>
                          <a:spcPct val="107000"/>
                        </a:lnSpc>
                        <a:spcAft>
                          <a:spcPts val="0"/>
                        </a:spcAft>
                      </a:pPr>
                      <a:r>
                        <a:rPr lang="es-EC" sz="2000">
                          <a:effectLst/>
                        </a:rPr>
                        <a:t>103,75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257" marR="39257" marT="0" marB="0" anchor="ctr"/>
                </a:tc>
                <a:tc>
                  <a:txBody>
                    <a:bodyPr/>
                    <a:lstStyle/>
                    <a:p>
                      <a:pPr algn="ctr">
                        <a:lnSpc>
                          <a:spcPct val="107000"/>
                        </a:lnSpc>
                        <a:spcAft>
                          <a:spcPts val="0"/>
                        </a:spcAft>
                      </a:pPr>
                      <a:r>
                        <a:rPr lang="es-EC" sz="2000">
                          <a:effectLst/>
                        </a:rPr>
                        <a:t>95,69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257" marR="39257" marT="0" marB="0" anchor="ctr"/>
                </a:tc>
                <a:tc>
                  <a:txBody>
                    <a:bodyPr/>
                    <a:lstStyle/>
                    <a:p>
                      <a:pPr algn="ctr">
                        <a:lnSpc>
                          <a:spcPct val="107000"/>
                        </a:lnSpc>
                        <a:spcAft>
                          <a:spcPts val="0"/>
                        </a:spcAft>
                      </a:pPr>
                      <a:r>
                        <a:rPr lang="es-EC" sz="2000" dirty="0">
                          <a:effectLst/>
                        </a:rPr>
                        <a:t>0,98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257" marR="39257" marT="0" marB="0" anchor="ct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556536542"/>
              </p:ext>
            </p:extLst>
          </p:nvPr>
        </p:nvGraphicFramePr>
        <p:xfrm>
          <a:off x="1124652" y="2766016"/>
          <a:ext cx="9675628" cy="1304544"/>
        </p:xfrm>
        <a:graphic>
          <a:graphicData uri="http://schemas.openxmlformats.org/drawingml/2006/table">
            <a:tbl>
              <a:tblPr firstRow="1" firstCol="1" bandRow="1">
                <a:tableStyleId>{00A15C55-8517-42AA-B614-E9B94910E393}</a:tableStyleId>
              </a:tblPr>
              <a:tblGrid>
                <a:gridCol w="5092327"/>
                <a:gridCol w="1531188"/>
                <a:gridCol w="1455244"/>
                <a:gridCol w="1596869"/>
              </a:tblGrid>
              <a:tr h="234836">
                <a:tc>
                  <a:txBody>
                    <a:bodyPr/>
                    <a:lstStyle/>
                    <a:p>
                      <a:pPr algn="ctr">
                        <a:lnSpc>
                          <a:spcPct val="107000"/>
                        </a:lnSpc>
                        <a:spcAft>
                          <a:spcPts val="0"/>
                        </a:spcAft>
                      </a:pPr>
                      <a:r>
                        <a:rPr lang="es-EC" sz="2000" dirty="0">
                          <a:effectLst/>
                        </a:rPr>
                        <a:t>Año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257" marR="39257" marT="0" marB="0" anchor="ctr"/>
                </a:tc>
                <a:tc>
                  <a:txBody>
                    <a:bodyPr/>
                    <a:lstStyle/>
                    <a:p>
                      <a:pPr algn="ctr">
                        <a:lnSpc>
                          <a:spcPct val="107000"/>
                        </a:lnSpc>
                        <a:spcAft>
                          <a:spcPts val="0"/>
                        </a:spcAft>
                      </a:pPr>
                      <a:r>
                        <a:rPr lang="es-EC" sz="2000">
                          <a:effectLst/>
                        </a:rPr>
                        <a:t>2015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257" marR="39257" marT="0" marB="0" anchor="ctr"/>
                </a:tc>
                <a:tc>
                  <a:txBody>
                    <a:bodyPr/>
                    <a:lstStyle/>
                    <a:p>
                      <a:pPr algn="ctr">
                        <a:lnSpc>
                          <a:spcPct val="107000"/>
                        </a:lnSpc>
                        <a:spcAft>
                          <a:spcPts val="0"/>
                        </a:spcAft>
                      </a:pPr>
                      <a:r>
                        <a:rPr lang="es-EC" sz="2000">
                          <a:effectLst/>
                        </a:rPr>
                        <a:t>2016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257" marR="39257" marT="0" marB="0" anchor="ctr"/>
                </a:tc>
                <a:tc>
                  <a:txBody>
                    <a:bodyPr/>
                    <a:lstStyle/>
                    <a:p>
                      <a:pPr algn="ctr">
                        <a:lnSpc>
                          <a:spcPct val="107000"/>
                        </a:lnSpc>
                        <a:spcAft>
                          <a:spcPts val="0"/>
                        </a:spcAft>
                      </a:pPr>
                      <a:r>
                        <a:rPr lang="es-EC" sz="2000" dirty="0">
                          <a:effectLst/>
                        </a:rPr>
                        <a:t>2017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257" marR="39257" marT="0" marB="0" anchor="ctr"/>
                </a:tc>
              </a:tr>
              <a:tr h="234836">
                <a:tc>
                  <a:txBody>
                    <a:bodyPr/>
                    <a:lstStyle/>
                    <a:p>
                      <a:pPr>
                        <a:lnSpc>
                          <a:spcPct val="107000"/>
                        </a:lnSpc>
                        <a:spcAft>
                          <a:spcPts val="0"/>
                        </a:spcAft>
                      </a:pPr>
                      <a:r>
                        <a:rPr lang="es-EC" sz="2000" dirty="0">
                          <a:effectLst/>
                        </a:rPr>
                        <a:t>Cuentas por pagar</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257" marR="39257" marT="0" marB="0" anchor="ctr"/>
                </a:tc>
                <a:tc>
                  <a:txBody>
                    <a:bodyPr/>
                    <a:lstStyle/>
                    <a:p>
                      <a:pPr algn="ctr">
                        <a:lnSpc>
                          <a:spcPct val="107000"/>
                        </a:lnSpc>
                        <a:spcAft>
                          <a:spcPts val="0"/>
                        </a:spcAft>
                      </a:pPr>
                      <a:r>
                        <a:rPr lang="es-EC" sz="2000">
                          <a:effectLst/>
                        </a:rPr>
                        <a:t>42.565,49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257" marR="39257" marT="0" marB="0" anchor="ctr"/>
                </a:tc>
                <a:tc>
                  <a:txBody>
                    <a:bodyPr/>
                    <a:lstStyle/>
                    <a:p>
                      <a:pPr algn="ctr">
                        <a:lnSpc>
                          <a:spcPct val="107000"/>
                        </a:lnSpc>
                        <a:spcAft>
                          <a:spcPts val="0"/>
                        </a:spcAft>
                      </a:pPr>
                      <a:r>
                        <a:rPr lang="es-EC" sz="2000">
                          <a:effectLst/>
                        </a:rPr>
                        <a:t>72.747,18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257" marR="39257" marT="0" marB="0" anchor="ctr"/>
                </a:tc>
                <a:tc>
                  <a:txBody>
                    <a:bodyPr/>
                    <a:lstStyle/>
                    <a:p>
                      <a:pPr algn="ctr">
                        <a:lnSpc>
                          <a:spcPct val="107000"/>
                        </a:lnSpc>
                        <a:spcAft>
                          <a:spcPts val="0"/>
                        </a:spcAft>
                      </a:pPr>
                      <a:r>
                        <a:rPr lang="es-EC" sz="2000" dirty="0">
                          <a:effectLst/>
                        </a:rPr>
                        <a:t>73.590,25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257" marR="39257" marT="0" marB="0" anchor="ctr"/>
                </a:tc>
              </a:tr>
              <a:tr h="234836">
                <a:tc>
                  <a:txBody>
                    <a:bodyPr/>
                    <a:lstStyle/>
                    <a:p>
                      <a:pPr>
                        <a:lnSpc>
                          <a:spcPct val="107000"/>
                        </a:lnSpc>
                        <a:spcAft>
                          <a:spcPts val="0"/>
                        </a:spcAft>
                      </a:pPr>
                      <a:r>
                        <a:rPr lang="es-EC" sz="2000">
                          <a:effectLst/>
                        </a:rPr>
                        <a:t>Compras  diarias promedio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257" marR="39257" marT="0" marB="0" anchor="ctr"/>
                </a:tc>
                <a:tc>
                  <a:txBody>
                    <a:bodyPr/>
                    <a:lstStyle/>
                    <a:p>
                      <a:pPr algn="ctr">
                        <a:lnSpc>
                          <a:spcPct val="107000"/>
                        </a:lnSpc>
                        <a:spcAft>
                          <a:spcPts val="0"/>
                        </a:spcAft>
                      </a:pPr>
                      <a:r>
                        <a:rPr lang="es-EC" sz="2000">
                          <a:effectLst/>
                        </a:rPr>
                        <a:t>1.249,41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257" marR="39257" marT="0" marB="0" anchor="ctr"/>
                </a:tc>
                <a:tc>
                  <a:txBody>
                    <a:bodyPr/>
                    <a:lstStyle/>
                    <a:p>
                      <a:pPr algn="ctr">
                        <a:lnSpc>
                          <a:spcPct val="107000"/>
                        </a:lnSpc>
                        <a:spcAft>
                          <a:spcPts val="0"/>
                        </a:spcAft>
                      </a:pPr>
                      <a:r>
                        <a:rPr lang="es-EC" sz="2000">
                          <a:effectLst/>
                        </a:rPr>
                        <a:t>1.017,14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257" marR="39257" marT="0" marB="0" anchor="ctr"/>
                </a:tc>
                <a:tc>
                  <a:txBody>
                    <a:bodyPr/>
                    <a:lstStyle/>
                    <a:p>
                      <a:pPr algn="ctr">
                        <a:lnSpc>
                          <a:spcPct val="107000"/>
                        </a:lnSpc>
                        <a:spcAft>
                          <a:spcPts val="0"/>
                        </a:spcAft>
                      </a:pPr>
                      <a:r>
                        <a:rPr lang="es-EC" sz="2000" dirty="0">
                          <a:effectLst/>
                        </a:rPr>
                        <a:t>350.738,85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257" marR="39257" marT="0" marB="0" anchor="ctr"/>
                </a:tc>
              </a:tr>
              <a:tr h="234836">
                <a:tc>
                  <a:txBody>
                    <a:bodyPr/>
                    <a:lstStyle/>
                    <a:p>
                      <a:pPr algn="ctr">
                        <a:lnSpc>
                          <a:spcPct val="107000"/>
                        </a:lnSpc>
                        <a:spcAft>
                          <a:spcPts val="0"/>
                        </a:spcAft>
                      </a:pPr>
                      <a:r>
                        <a:rPr lang="es-EC" sz="2000" dirty="0">
                          <a:effectLst/>
                        </a:rPr>
                        <a:t>Periodo promedio de pago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257" marR="39257" marT="0" marB="0" anchor="ctr"/>
                </a:tc>
                <a:tc>
                  <a:txBody>
                    <a:bodyPr/>
                    <a:lstStyle/>
                    <a:p>
                      <a:pPr algn="ctr">
                        <a:lnSpc>
                          <a:spcPct val="107000"/>
                        </a:lnSpc>
                        <a:spcAft>
                          <a:spcPts val="0"/>
                        </a:spcAft>
                      </a:pPr>
                      <a:r>
                        <a:rPr lang="es-EC" sz="2000">
                          <a:effectLst/>
                        </a:rPr>
                        <a:t>34,07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257" marR="39257" marT="0" marB="0" anchor="ctr"/>
                </a:tc>
                <a:tc>
                  <a:txBody>
                    <a:bodyPr/>
                    <a:lstStyle/>
                    <a:p>
                      <a:pPr algn="ctr">
                        <a:lnSpc>
                          <a:spcPct val="107000"/>
                        </a:lnSpc>
                        <a:spcAft>
                          <a:spcPts val="0"/>
                        </a:spcAft>
                      </a:pPr>
                      <a:r>
                        <a:rPr lang="es-EC" sz="2000">
                          <a:effectLst/>
                        </a:rPr>
                        <a:t>71,52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257" marR="39257" marT="0" marB="0" anchor="ctr"/>
                </a:tc>
                <a:tc>
                  <a:txBody>
                    <a:bodyPr/>
                    <a:lstStyle/>
                    <a:p>
                      <a:pPr algn="ctr">
                        <a:lnSpc>
                          <a:spcPct val="107000"/>
                        </a:lnSpc>
                        <a:spcAft>
                          <a:spcPts val="0"/>
                        </a:spcAft>
                      </a:pPr>
                      <a:r>
                        <a:rPr lang="es-EC" sz="2000" dirty="0">
                          <a:effectLst/>
                        </a:rPr>
                        <a:t>0,21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257" marR="39257" marT="0" marB="0" anchor="ctr"/>
                </a:tc>
              </a:tr>
            </a:tbl>
          </a:graphicData>
        </a:graphic>
      </p:graphicFrame>
      <p:pic>
        <p:nvPicPr>
          <p:cNvPr id="16" name="Imagen 15"/>
          <p:cNvPicPr>
            <a:picLocks noChangeAspect="1"/>
          </p:cNvPicPr>
          <p:nvPr/>
        </p:nvPicPr>
        <p:blipFill rotWithShape="1">
          <a:blip r:embed="rId2"/>
          <a:srcRect l="7106" t="11351" r="12436"/>
          <a:stretch/>
        </p:blipFill>
        <p:spPr>
          <a:xfrm>
            <a:off x="1637413" y="4167964"/>
            <a:ext cx="8399721" cy="2041450"/>
          </a:xfrm>
          <a:prstGeom prst="rect">
            <a:avLst/>
          </a:prstGeom>
        </p:spPr>
      </p:pic>
    </p:spTree>
    <p:extLst>
      <p:ext uri="{BB962C8B-B14F-4D97-AF65-F5344CB8AC3E}">
        <p14:creationId xmlns:p14="http://schemas.microsoft.com/office/powerpoint/2010/main" val="5174782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177001" y="789091"/>
            <a:ext cx="8057072" cy="58477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C" sz="3200" b="1" dirty="0" smtClean="0">
                <a:ln/>
                <a:solidFill>
                  <a:schemeClr val="accent3"/>
                </a:solidFill>
              </a:rPr>
              <a:t>CONCLUSIONES</a:t>
            </a:r>
            <a:endParaRPr lang="es-EC" sz="3200" b="1" dirty="0">
              <a:ln/>
              <a:solidFill>
                <a:schemeClr val="accent3"/>
              </a:solidFill>
            </a:endParaRPr>
          </a:p>
        </p:txBody>
      </p:sp>
      <p:graphicFrame>
        <p:nvGraphicFramePr>
          <p:cNvPr id="5" name="Diagrama 4"/>
          <p:cNvGraphicFramePr/>
          <p:nvPr>
            <p:extLst>
              <p:ext uri="{D42A27DB-BD31-4B8C-83A1-F6EECF244321}">
                <p14:modId xmlns:p14="http://schemas.microsoft.com/office/powerpoint/2010/main" val="153731637"/>
              </p:ext>
            </p:extLst>
          </p:nvPr>
        </p:nvGraphicFramePr>
        <p:xfrm>
          <a:off x="469762" y="1519707"/>
          <a:ext cx="11597742" cy="4713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4654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177001" y="789091"/>
            <a:ext cx="8057072" cy="58477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C" sz="3200" b="1" dirty="0" smtClean="0">
                <a:ln/>
                <a:solidFill>
                  <a:schemeClr val="accent3"/>
                </a:solidFill>
              </a:rPr>
              <a:t>RECOMENDACIONES</a:t>
            </a:r>
            <a:endParaRPr lang="es-EC" sz="3200" b="1" dirty="0">
              <a:ln/>
              <a:solidFill>
                <a:schemeClr val="accent3"/>
              </a:solidFill>
            </a:endParaRPr>
          </a:p>
        </p:txBody>
      </p:sp>
      <p:graphicFrame>
        <p:nvGraphicFramePr>
          <p:cNvPr id="5" name="Diagrama 4"/>
          <p:cNvGraphicFramePr/>
          <p:nvPr>
            <p:extLst>
              <p:ext uri="{D42A27DB-BD31-4B8C-83A1-F6EECF244321}">
                <p14:modId xmlns:p14="http://schemas.microsoft.com/office/powerpoint/2010/main" val="565044717"/>
              </p:ext>
            </p:extLst>
          </p:nvPr>
        </p:nvGraphicFramePr>
        <p:xfrm>
          <a:off x="1500372" y="1373866"/>
          <a:ext cx="9089656" cy="4585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6232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n para gra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5739" y="1175308"/>
            <a:ext cx="7275534" cy="45562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165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294626" y="586597"/>
            <a:ext cx="8057072" cy="58477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C" sz="3200" b="1" dirty="0" smtClean="0">
                <a:ln/>
                <a:solidFill>
                  <a:schemeClr val="accent3"/>
                </a:solidFill>
              </a:rPr>
              <a:t>PLANTEAMIENTO DEL PROBLEMA</a:t>
            </a:r>
            <a:endParaRPr lang="es-EC" sz="3200" b="1" dirty="0">
              <a:ln/>
              <a:solidFill>
                <a:schemeClr val="accent3"/>
              </a:solidFill>
            </a:endParaRPr>
          </a:p>
        </p:txBody>
      </p:sp>
      <p:graphicFrame>
        <p:nvGraphicFramePr>
          <p:cNvPr id="2" name="Diagrama 1"/>
          <p:cNvGraphicFramePr/>
          <p:nvPr>
            <p:extLst>
              <p:ext uri="{D42A27DB-BD31-4B8C-83A1-F6EECF244321}">
                <p14:modId xmlns:p14="http://schemas.microsoft.com/office/powerpoint/2010/main" val="645229377"/>
              </p:ext>
            </p:extLst>
          </p:nvPr>
        </p:nvGraphicFramePr>
        <p:xfrm>
          <a:off x="535225" y="1352019"/>
          <a:ext cx="4719355" cy="5267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p:nvPr/>
        </p:nvPicPr>
        <p:blipFill>
          <a:blip r:embed="rId7">
            <a:extLst>
              <a:ext uri="{28A0092B-C50C-407E-A947-70E740481C1C}">
                <a14:useLocalDpi xmlns:a14="http://schemas.microsoft.com/office/drawing/2010/main" val="0"/>
              </a:ext>
            </a:extLst>
          </a:blip>
          <a:srcRect/>
          <a:stretch>
            <a:fillRect/>
          </a:stretch>
        </p:blipFill>
        <p:spPr bwMode="auto">
          <a:xfrm>
            <a:off x="5686386" y="2770739"/>
            <a:ext cx="5985659" cy="3127095"/>
          </a:xfrm>
          <a:prstGeom prst="rect">
            <a:avLst/>
          </a:prstGeom>
          <a:ln w="3175" cap="sq">
            <a:solidFill>
              <a:sysClr val="windowText" lastClr="000000">
                <a:lumMod val="95000"/>
                <a:lumOff val="5000"/>
              </a:sysClr>
            </a:solidFill>
            <a:prstDash val="solid"/>
            <a:miter lim="800000"/>
          </a:ln>
          <a:effectLst>
            <a:outerShdw blurRad="50800" dist="38100" dir="2700000" algn="tl" rotWithShape="0">
              <a:srgbClr val="000000">
                <a:alpha val="43000"/>
              </a:srgbClr>
            </a:outerShdw>
          </a:effectLst>
        </p:spPr>
      </p:pic>
      <p:sp>
        <p:nvSpPr>
          <p:cNvPr id="4" name="CuadroTexto 3"/>
          <p:cNvSpPr txBox="1"/>
          <p:nvPr/>
        </p:nvSpPr>
        <p:spPr>
          <a:xfrm>
            <a:off x="3856205" y="1352019"/>
            <a:ext cx="8068234"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s-ES" b="1" dirty="0"/>
              <a:t>I:</a:t>
            </a:r>
            <a:r>
              <a:rPr lang="es-ES" dirty="0"/>
              <a:t> Actividades de alojamiento y de servicio de comidas.</a:t>
            </a:r>
            <a:endParaRPr lang="es-EC" dirty="0"/>
          </a:p>
          <a:p>
            <a:r>
              <a:rPr lang="es-ES" b="1" dirty="0"/>
              <a:t>I56:</a:t>
            </a:r>
            <a:r>
              <a:rPr lang="es-ES" dirty="0"/>
              <a:t> Servicio de alimento y bebida.</a:t>
            </a:r>
            <a:endParaRPr lang="es-EC" dirty="0"/>
          </a:p>
          <a:p>
            <a:r>
              <a:rPr lang="es-ES" b="1" dirty="0" smtClean="0"/>
              <a:t>I5621.00</a:t>
            </a:r>
            <a:r>
              <a:rPr lang="es-ES" b="1" dirty="0"/>
              <a:t>:</a:t>
            </a:r>
            <a:r>
              <a:rPr lang="es-ES" dirty="0"/>
              <a:t> Servicio de comidas basado en acuerdos contractuales con el cliente para un evento </a:t>
            </a:r>
            <a:r>
              <a:rPr lang="es-ES" dirty="0" smtClean="0"/>
              <a:t>en </a:t>
            </a:r>
            <a:r>
              <a:rPr lang="es-ES" dirty="0"/>
              <a:t>la localización específica por el </a:t>
            </a:r>
            <a:r>
              <a:rPr lang="es-ES" dirty="0" smtClean="0"/>
              <a:t>cliente.</a:t>
            </a:r>
            <a:endParaRPr lang="es-EC" dirty="0"/>
          </a:p>
        </p:txBody>
      </p:sp>
      <p:sp>
        <p:nvSpPr>
          <p:cNvPr id="6" name="Rectángulo 5"/>
          <p:cNvSpPr/>
          <p:nvPr/>
        </p:nvSpPr>
        <p:spPr>
          <a:xfrm>
            <a:off x="5576045" y="5897834"/>
            <a:ext cx="6096000" cy="307777"/>
          </a:xfrm>
          <a:prstGeom prst="rect">
            <a:avLst/>
          </a:prstGeom>
        </p:spPr>
        <p:txBody>
          <a:bodyPr>
            <a:spAutoFit/>
          </a:bodyPr>
          <a:lstStyle/>
          <a:p>
            <a:pPr algn="just">
              <a:spcAft>
                <a:spcPts val="1000"/>
              </a:spcAft>
            </a:pPr>
            <a:r>
              <a:rPr lang="es-EC" sz="1400" dirty="0" smtClean="0">
                <a:latin typeface="Times New Roman" panose="02020603050405020304" pitchFamily="18" charset="0"/>
                <a:ea typeface="Calibri" panose="020F0502020204030204" pitchFamily="34" charset="0"/>
                <a:cs typeface="Times New Roman" panose="02020603050405020304" pitchFamily="18" charset="0"/>
              </a:rPr>
              <a:t>Fuente</a:t>
            </a:r>
            <a:r>
              <a:rPr lang="es-EC" sz="1400" dirty="0">
                <a:latin typeface="Times New Roman" panose="02020603050405020304" pitchFamily="18" charset="0"/>
                <a:ea typeface="Calibri" panose="020F0502020204030204" pitchFamily="34" charset="0"/>
                <a:cs typeface="Times New Roman" panose="02020603050405020304" pitchFamily="18" charset="0"/>
              </a:rPr>
              <a:t>: (Instituto Nacional de Estadísticas y Censos, año 2015)</a:t>
            </a:r>
            <a:endParaRPr lang="es-EC" sz="1400" dirty="0"/>
          </a:p>
        </p:txBody>
      </p:sp>
    </p:spTree>
    <p:extLst>
      <p:ext uri="{BB962C8B-B14F-4D97-AF65-F5344CB8AC3E}">
        <p14:creationId xmlns:p14="http://schemas.microsoft.com/office/powerpoint/2010/main" val="3799384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294626" y="586597"/>
            <a:ext cx="8057072" cy="58477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C" sz="3200" b="1" dirty="0" smtClean="0">
                <a:ln/>
                <a:solidFill>
                  <a:schemeClr val="accent3"/>
                </a:solidFill>
              </a:rPr>
              <a:t>PLANTEAMIENTO DEL PROBLEMA</a:t>
            </a:r>
            <a:endParaRPr lang="es-EC" sz="3200" b="1" dirty="0">
              <a:ln/>
              <a:solidFill>
                <a:schemeClr val="accent3"/>
              </a:solidFill>
            </a:endParaRPr>
          </a:p>
        </p:txBody>
      </p:sp>
      <p:graphicFrame>
        <p:nvGraphicFramePr>
          <p:cNvPr id="5" name="Diagrama 4"/>
          <p:cNvGraphicFramePr/>
          <p:nvPr>
            <p:extLst>
              <p:ext uri="{D42A27DB-BD31-4B8C-83A1-F6EECF244321}">
                <p14:modId xmlns:p14="http://schemas.microsoft.com/office/powerpoint/2010/main" val="41780604"/>
              </p:ext>
            </p:extLst>
          </p:nvPr>
        </p:nvGraphicFramePr>
        <p:xfrm>
          <a:off x="0" y="1524000"/>
          <a:ext cx="6185647" cy="4513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a 1"/>
          <p:cNvGraphicFramePr/>
          <p:nvPr>
            <p:extLst>
              <p:ext uri="{D42A27DB-BD31-4B8C-83A1-F6EECF244321}">
                <p14:modId xmlns:p14="http://schemas.microsoft.com/office/powerpoint/2010/main" val="3176008744"/>
              </p:ext>
            </p:extLst>
          </p:nvPr>
        </p:nvGraphicFramePr>
        <p:xfrm>
          <a:off x="7173531" y="2189409"/>
          <a:ext cx="4095483" cy="31553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60569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453349353"/>
              </p:ext>
            </p:extLst>
          </p:nvPr>
        </p:nvGraphicFramePr>
        <p:xfrm>
          <a:off x="251014" y="806824"/>
          <a:ext cx="3137645" cy="4607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3215981085"/>
              </p:ext>
            </p:extLst>
          </p:nvPr>
        </p:nvGraphicFramePr>
        <p:xfrm>
          <a:off x="4183530" y="594160"/>
          <a:ext cx="7345082"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78762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775013" y="939800"/>
            <a:ext cx="9466728" cy="86177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C" sz="3200" b="1" dirty="0" smtClean="0">
                <a:ln/>
                <a:solidFill>
                  <a:schemeClr val="accent3"/>
                </a:solidFill>
              </a:rPr>
              <a:t>MARCO </a:t>
            </a:r>
            <a:r>
              <a:rPr lang="es-EC" sz="3200" b="1" dirty="0">
                <a:ln/>
                <a:solidFill>
                  <a:schemeClr val="accent3"/>
                </a:solidFill>
              </a:rPr>
              <a:t>TEÓRICO </a:t>
            </a:r>
            <a:endParaRPr lang="es-ES" sz="3200" b="1" dirty="0">
              <a:ln/>
              <a:solidFill>
                <a:schemeClr val="accent3"/>
              </a:solidFill>
            </a:endParaRPr>
          </a:p>
          <a:p>
            <a:pPr algn="ctr"/>
            <a:endParaRPr lang="es-EC" b="1" dirty="0">
              <a:ln/>
              <a:solidFill>
                <a:schemeClr val="accent3"/>
              </a:solidFill>
            </a:endParaRPr>
          </a:p>
        </p:txBody>
      </p:sp>
      <p:pic>
        <p:nvPicPr>
          <p:cNvPr id="3074" name="Picture 2" descr="Resultado de imagen para bibliografia"/>
          <p:cNvPicPr>
            <a:picLocks noChangeAspect="1" noChangeArrowheads="1"/>
          </p:cNvPicPr>
          <p:nvPr/>
        </p:nvPicPr>
        <p:blipFill rotWithShape="1">
          <a:blip r:embed="rId2">
            <a:extLst>
              <a:ext uri="{28A0092B-C50C-407E-A947-70E740481C1C}">
                <a14:useLocalDpi xmlns:a14="http://schemas.microsoft.com/office/drawing/2010/main" val="0"/>
              </a:ext>
            </a:extLst>
          </a:blip>
          <a:srcRect l="-230" r="230"/>
          <a:stretch/>
        </p:blipFill>
        <p:spPr bwMode="auto">
          <a:xfrm>
            <a:off x="3701297" y="1679821"/>
            <a:ext cx="5588402" cy="43620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237442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678061131"/>
              </p:ext>
            </p:extLst>
          </p:nvPr>
        </p:nvGraphicFramePr>
        <p:xfrm>
          <a:off x="609600" y="617538"/>
          <a:ext cx="10762445" cy="4212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extLst>
              <p:ext uri="{D42A27DB-BD31-4B8C-83A1-F6EECF244321}">
                <p14:modId xmlns:p14="http://schemas.microsoft.com/office/powerpoint/2010/main" val="3235179341"/>
              </p:ext>
            </p:extLst>
          </p:nvPr>
        </p:nvGraphicFramePr>
        <p:xfrm>
          <a:off x="924418" y="4790940"/>
          <a:ext cx="2771820" cy="13989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73377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775013" y="939800"/>
            <a:ext cx="9466728" cy="86177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C" sz="3200" b="1" dirty="0" smtClean="0">
                <a:ln/>
                <a:solidFill>
                  <a:schemeClr val="accent3"/>
                </a:solidFill>
              </a:rPr>
              <a:t>MARCO REFERENCIAL </a:t>
            </a:r>
            <a:endParaRPr lang="es-ES" sz="3200" b="1" dirty="0">
              <a:ln/>
              <a:solidFill>
                <a:schemeClr val="accent3"/>
              </a:solidFill>
            </a:endParaRPr>
          </a:p>
          <a:p>
            <a:pPr algn="ctr"/>
            <a:endParaRPr lang="es-EC" b="1" dirty="0">
              <a:ln/>
              <a:solidFill>
                <a:schemeClr val="accent3"/>
              </a:solidFill>
            </a:endParaRPr>
          </a:p>
        </p:txBody>
      </p:sp>
      <p:pic>
        <p:nvPicPr>
          <p:cNvPr id="2" name="Picture 2" descr="Resultado de imagen para marco referen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8198" y="1518239"/>
            <a:ext cx="3360358" cy="51386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323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498010637"/>
              </p:ext>
            </p:extLst>
          </p:nvPr>
        </p:nvGraphicFramePr>
        <p:xfrm>
          <a:off x="888636" y="813340"/>
          <a:ext cx="10393252" cy="4781003"/>
        </p:xfrm>
        <a:graphic>
          <a:graphicData uri="http://schemas.openxmlformats.org/drawingml/2006/table">
            <a:tbl>
              <a:tblPr>
                <a:tableStyleId>{B301B821-A1FF-4177-AEE7-76D212191A09}</a:tableStyleId>
              </a:tblPr>
              <a:tblGrid>
                <a:gridCol w="875765"/>
                <a:gridCol w="3335628">
                  <a:extLst>
                    <a:ext uri="{9D8B030D-6E8A-4147-A177-3AD203B41FA5}">
                      <a16:colId xmlns="" xmlns:a16="http://schemas.microsoft.com/office/drawing/2014/main" val="887849623"/>
                    </a:ext>
                  </a:extLst>
                </a:gridCol>
                <a:gridCol w="3129566">
                  <a:extLst>
                    <a:ext uri="{9D8B030D-6E8A-4147-A177-3AD203B41FA5}">
                      <a16:colId xmlns="" xmlns:a16="http://schemas.microsoft.com/office/drawing/2014/main" val="1582379070"/>
                    </a:ext>
                  </a:extLst>
                </a:gridCol>
                <a:gridCol w="3052293">
                  <a:extLst>
                    <a:ext uri="{9D8B030D-6E8A-4147-A177-3AD203B41FA5}">
                      <a16:colId xmlns="" xmlns:a16="http://schemas.microsoft.com/office/drawing/2014/main" val="290221116"/>
                    </a:ext>
                  </a:extLst>
                </a:gridCol>
              </a:tblGrid>
              <a:tr h="1028340">
                <a:tc>
                  <a:txBody>
                    <a:bodyPr/>
                    <a:lstStyle/>
                    <a:p>
                      <a:pPr algn="l" fontAlgn="ctr"/>
                      <a:r>
                        <a:rPr lang="es-EC" sz="1600" b="1" u="none" strike="noStrike" dirty="0" smtClean="0">
                          <a:solidFill>
                            <a:schemeClr val="accent1">
                              <a:lumMod val="75000"/>
                            </a:schemeClr>
                          </a:solidFill>
                          <a:effectLst/>
                        </a:rPr>
                        <a:t>Título:</a:t>
                      </a:r>
                      <a:endParaRPr lang="es-EC" sz="1600" b="1" i="0" u="none" strike="noStrike" dirty="0">
                        <a:solidFill>
                          <a:schemeClr val="accent1">
                            <a:lumMod val="75000"/>
                          </a:schemeClr>
                        </a:solidFill>
                        <a:effectLst/>
                        <a:latin typeface="+mn-lt"/>
                      </a:endParaRPr>
                    </a:p>
                  </a:txBody>
                  <a:tcPr marL="4925" marR="4925" marT="4925" marB="0" anchor="ctr"/>
                </a:tc>
                <a:tc>
                  <a:txBody>
                    <a:bodyPr/>
                    <a:lstStyle/>
                    <a:p>
                      <a:pPr marL="0" marR="0" lvl="2" indent="0" algn="ctr" defTabSz="914400" rtl="0" eaLnBrk="1" fontAlgn="ctr" latinLnBrk="0" hangingPunct="1">
                        <a:lnSpc>
                          <a:spcPct val="100000"/>
                        </a:lnSpc>
                        <a:spcBef>
                          <a:spcPts val="0"/>
                        </a:spcBef>
                        <a:spcAft>
                          <a:spcPts val="0"/>
                        </a:spcAft>
                        <a:buClrTx/>
                        <a:buSzTx/>
                        <a:buFontTx/>
                        <a:buNone/>
                        <a:tabLst/>
                        <a:defRPr/>
                      </a:pPr>
                      <a:r>
                        <a:rPr lang="es-EC" sz="1600" b="1" u="none" strike="noStrike" dirty="0" smtClean="0">
                          <a:solidFill>
                            <a:schemeClr val="accent1">
                              <a:lumMod val="75000"/>
                            </a:schemeClr>
                          </a:solidFill>
                          <a:effectLst/>
                        </a:rPr>
                        <a:t>Medición del riesgo de liquidez. Una aplicación en el sector Cooperativo. </a:t>
                      </a:r>
                    </a:p>
                  </a:txBody>
                  <a:tcPr marL="4925" marR="4925" marT="4925" marB="0" anchor="ctr"/>
                </a:tc>
                <a:tc>
                  <a:txBody>
                    <a:bodyPr/>
                    <a:lstStyle/>
                    <a:p>
                      <a:pPr marL="0" marR="0" lvl="2" indent="0" algn="ctr" defTabSz="914400" rtl="0" eaLnBrk="1" fontAlgn="ctr" latinLnBrk="0" hangingPunct="1">
                        <a:lnSpc>
                          <a:spcPct val="100000"/>
                        </a:lnSpc>
                        <a:spcBef>
                          <a:spcPts val="0"/>
                        </a:spcBef>
                        <a:spcAft>
                          <a:spcPts val="0"/>
                        </a:spcAft>
                        <a:buClrTx/>
                        <a:buSzTx/>
                        <a:buFontTx/>
                        <a:buNone/>
                        <a:tabLst/>
                        <a:defRPr/>
                      </a:pPr>
                      <a:r>
                        <a:rPr lang="es-EC" sz="1600" b="1" kern="1200" dirty="0" smtClean="0">
                          <a:solidFill>
                            <a:schemeClr val="accent1">
                              <a:lumMod val="75000"/>
                            </a:schemeClr>
                          </a:solidFill>
                          <a:effectLst/>
                        </a:rPr>
                        <a:t>Gestión del riesgo -en las PYME: una revisión sistemática de evidencia disponible</a:t>
                      </a:r>
                    </a:p>
                  </a:txBody>
                  <a:tcPr marL="4925" marR="4925" marT="4925" marB="0" anchor="ctr"/>
                </a:tc>
                <a:tc>
                  <a:txBody>
                    <a:bodyPr/>
                    <a:lstStyle/>
                    <a:p>
                      <a:pPr algn="ctr" fontAlgn="ctr"/>
                      <a:r>
                        <a:rPr lang="es-EC" sz="1600" b="1" u="none" strike="noStrike" dirty="0" smtClean="0">
                          <a:solidFill>
                            <a:schemeClr val="accent1">
                              <a:lumMod val="75000"/>
                            </a:schemeClr>
                          </a:solidFill>
                          <a:effectLst/>
                        </a:rPr>
                        <a:t>Gestión de riesgos empresariales en las PYMES: hacia una estructura de modelo</a:t>
                      </a:r>
                      <a:endParaRPr lang="es-EC" sz="1600" b="1" i="0" u="none" strike="noStrike" dirty="0">
                        <a:solidFill>
                          <a:schemeClr val="accent1">
                            <a:lumMod val="75000"/>
                          </a:schemeClr>
                        </a:solidFill>
                        <a:effectLst/>
                        <a:latin typeface="+mn-lt"/>
                      </a:endParaRPr>
                    </a:p>
                  </a:txBody>
                  <a:tcPr marL="4925" marR="4925" marT="4925" marB="0" anchor="ctr"/>
                </a:tc>
                <a:extLst>
                  <a:ext uri="{0D108BD9-81ED-4DB2-BD59-A6C34878D82A}">
                    <a16:rowId xmlns="" xmlns:a16="http://schemas.microsoft.com/office/drawing/2014/main" val="3748835088"/>
                  </a:ext>
                </a:extLst>
              </a:tr>
              <a:tr h="299052">
                <a:tc>
                  <a:txBody>
                    <a:bodyPr/>
                    <a:lstStyle/>
                    <a:p>
                      <a:pPr algn="l" fontAlgn="ctr"/>
                      <a:r>
                        <a:rPr lang="pt-BR" sz="1600" b="1" u="none" strike="noStrike" dirty="0" smtClean="0">
                          <a:solidFill>
                            <a:schemeClr val="accent1">
                              <a:lumMod val="50000"/>
                            </a:schemeClr>
                          </a:solidFill>
                          <a:effectLst/>
                        </a:rPr>
                        <a:t>Autor:</a:t>
                      </a:r>
                      <a:endParaRPr lang="pt-BR" sz="1600" b="1" i="0" u="none" strike="noStrike" dirty="0" smtClean="0">
                        <a:solidFill>
                          <a:schemeClr val="accent1">
                            <a:lumMod val="50000"/>
                          </a:schemeClr>
                        </a:solidFill>
                        <a:effectLst/>
                        <a:latin typeface="+mn-lt"/>
                      </a:endParaRPr>
                    </a:p>
                  </a:txBody>
                  <a:tcPr marL="4925" marR="4925" marT="49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600" kern="1200" dirty="0" smtClean="0">
                          <a:solidFill>
                            <a:schemeClr val="accent1">
                              <a:lumMod val="50000"/>
                            </a:schemeClr>
                          </a:solidFill>
                          <a:effectLst/>
                        </a:rPr>
                        <a:t>Sánchez &amp; Millán</a:t>
                      </a:r>
                      <a:endParaRPr lang="es-EC" sz="1600" b="0" i="0" u="none" strike="noStrike" dirty="0" smtClean="0">
                        <a:solidFill>
                          <a:schemeClr val="accent1">
                            <a:lumMod val="50000"/>
                          </a:schemeClr>
                        </a:solidFill>
                        <a:effectLst/>
                        <a:latin typeface="+mn-lt"/>
                      </a:endParaRPr>
                    </a:p>
                  </a:txBody>
                  <a:tcPr marL="4925" marR="4925" marT="4925" marB="0" anchor="ctr"/>
                </a:tc>
                <a:tc>
                  <a:txBody>
                    <a:bodyPr/>
                    <a:lstStyle/>
                    <a:p>
                      <a:pPr algn="ctr" fontAlgn="ctr"/>
                      <a:r>
                        <a:rPr lang="pt-BR" sz="1600" u="none" strike="noStrike" dirty="0" err="1" smtClean="0">
                          <a:solidFill>
                            <a:schemeClr val="accent1">
                              <a:lumMod val="50000"/>
                            </a:schemeClr>
                          </a:solidFill>
                          <a:effectLst/>
                        </a:rPr>
                        <a:t>Falkner</a:t>
                      </a:r>
                      <a:r>
                        <a:rPr lang="pt-BR" sz="1600" u="none" strike="noStrike" baseline="0" dirty="0" smtClean="0">
                          <a:solidFill>
                            <a:schemeClr val="accent1">
                              <a:lumMod val="50000"/>
                            </a:schemeClr>
                          </a:solidFill>
                          <a:effectLst/>
                        </a:rPr>
                        <a:t> </a:t>
                      </a:r>
                      <a:r>
                        <a:rPr lang="pt-BR" sz="1600" u="none" strike="noStrike" dirty="0" smtClean="0">
                          <a:solidFill>
                            <a:schemeClr val="accent1">
                              <a:lumMod val="50000"/>
                            </a:schemeClr>
                          </a:solidFill>
                          <a:effectLst/>
                        </a:rPr>
                        <a:t> &amp; </a:t>
                      </a:r>
                      <a:r>
                        <a:rPr lang="pt-BR" sz="1600" u="none" strike="noStrike" dirty="0" err="1" smtClean="0">
                          <a:solidFill>
                            <a:schemeClr val="accent1">
                              <a:lumMod val="50000"/>
                            </a:schemeClr>
                          </a:solidFill>
                          <a:effectLst/>
                        </a:rPr>
                        <a:t>Hiebl</a:t>
                      </a:r>
                      <a:endParaRPr lang="es-EC" sz="1600" b="0" i="0" u="none" strike="noStrike" dirty="0">
                        <a:solidFill>
                          <a:schemeClr val="accent1">
                            <a:lumMod val="50000"/>
                          </a:schemeClr>
                        </a:solidFill>
                        <a:effectLst/>
                        <a:latin typeface="+mn-lt"/>
                      </a:endParaRPr>
                    </a:p>
                  </a:txBody>
                  <a:tcPr marL="4925" marR="4925" marT="4925" marB="0" anchor="ctr"/>
                </a:tc>
                <a:tc>
                  <a:txBody>
                    <a:bodyPr/>
                    <a:lstStyle/>
                    <a:p>
                      <a:pPr algn="ctr" fontAlgn="ctr"/>
                      <a:r>
                        <a:rPr lang="en-US" sz="1600" kern="1200" dirty="0" err="1" smtClean="0">
                          <a:solidFill>
                            <a:schemeClr val="accent1">
                              <a:lumMod val="50000"/>
                            </a:schemeClr>
                          </a:solidFill>
                          <a:effectLst/>
                        </a:rPr>
                        <a:t>Brustbauer</a:t>
                      </a:r>
                      <a:endParaRPr lang="es-EC" sz="1600" b="0" i="0" u="none" strike="noStrike" dirty="0">
                        <a:solidFill>
                          <a:schemeClr val="accent1">
                            <a:lumMod val="50000"/>
                          </a:schemeClr>
                        </a:solidFill>
                        <a:effectLst/>
                        <a:latin typeface="+mn-lt"/>
                      </a:endParaRPr>
                    </a:p>
                  </a:txBody>
                  <a:tcPr marL="4925" marR="4925" marT="4925" marB="0" anchor="ctr"/>
                </a:tc>
                <a:extLst>
                  <a:ext uri="{0D108BD9-81ED-4DB2-BD59-A6C34878D82A}">
                    <a16:rowId xmlns="" xmlns:a16="http://schemas.microsoft.com/office/drawing/2014/main" val="2820641268"/>
                  </a:ext>
                </a:extLst>
              </a:tr>
              <a:tr h="234477">
                <a:tc>
                  <a:txBody>
                    <a:bodyPr/>
                    <a:lstStyle/>
                    <a:p>
                      <a:pPr algn="l" fontAlgn="ctr"/>
                      <a:r>
                        <a:rPr lang="es-EC" sz="1600" b="1" u="none" strike="noStrike" dirty="0" smtClean="0">
                          <a:solidFill>
                            <a:schemeClr val="accent1"/>
                          </a:solidFill>
                          <a:effectLst/>
                        </a:rPr>
                        <a:t>Año:</a:t>
                      </a:r>
                      <a:endParaRPr lang="es-EC" sz="1600" b="1" i="0" u="none" strike="noStrike" dirty="0">
                        <a:solidFill>
                          <a:schemeClr val="accent1"/>
                        </a:solidFill>
                        <a:effectLst/>
                        <a:latin typeface="+mn-lt"/>
                      </a:endParaRPr>
                    </a:p>
                  </a:txBody>
                  <a:tcPr marL="4925" marR="4925" marT="4925" marB="0" anchor="ctr"/>
                </a:tc>
                <a:tc>
                  <a:txBody>
                    <a:bodyPr/>
                    <a:lstStyle/>
                    <a:p>
                      <a:pPr algn="ctr" fontAlgn="ctr"/>
                      <a:r>
                        <a:rPr lang="es-EC" sz="1600" u="none" strike="noStrike" dirty="0" smtClean="0">
                          <a:solidFill>
                            <a:schemeClr val="accent1"/>
                          </a:solidFill>
                          <a:effectLst/>
                        </a:rPr>
                        <a:t>2012</a:t>
                      </a:r>
                      <a:endParaRPr lang="es-EC" sz="1600" b="0" i="0" u="none" strike="noStrike" dirty="0">
                        <a:solidFill>
                          <a:schemeClr val="accent1"/>
                        </a:solidFill>
                        <a:effectLst/>
                        <a:latin typeface="+mn-lt"/>
                      </a:endParaRPr>
                    </a:p>
                  </a:txBody>
                  <a:tcPr marL="4925" marR="4925" marT="4925" marB="0" anchor="ctr"/>
                </a:tc>
                <a:tc>
                  <a:txBody>
                    <a:bodyPr/>
                    <a:lstStyle/>
                    <a:p>
                      <a:pPr algn="ctr" fontAlgn="ctr"/>
                      <a:r>
                        <a:rPr lang="es-EC" sz="1600" u="none" strike="noStrike" dirty="0" smtClean="0">
                          <a:solidFill>
                            <a:schemeClr val="accent1"/>
                          </a:solidFill>
                          <a:effectLst/>
                        </a:rPr>
                        <a:t>2015</a:t>
                      </a:r>
                      <a:endParaRPr lang="es-EC" sz="1600" b="0" i="0" u="none" strike="noStrike" dirty="0">
                        <a:solidFill>
                          <a:schemeClr val="accent1"/>
                        </a:solidFill>
                        <a:effectLst/>
                        <a:latin typeface="+mn-lt"/>
                      </a:endParaRPr>
                    </a:p>
                  </a:txBody>
                  <a:tcPr marL="4925" marR="4925" marT="4925" marB="0" anchor="ctr"/>
                </a:tc>
                <a:tc>
                  <a:txBody>
                    <a:bodyPr/>
                    <a:lstStyle/>
                    <a:p>
                      <a:pPr algn="ctr" fontAlgn="ctr"/>
                      <a:r>
                        <a:rPr lang="es-EC" sz="1600" u="none" strike="noStrike" dirty="0" smtClean="0">
                          <a:solidFill>
                            <a:schemeClr val="accent1"/>
                          </a:solidFill>
                          <a:effectLst/>
                        </a:rPr>
                        <a:t>2016</a:t>
                      </a:r>
                      <a:endParaRPr lang="es-EC" sz="1600" b="0" i="0" u="none" strike="noStrike" dirty="0">
                        <a:solidFill>
                          <a:schemeClr val="accent1"/>
                        </a:solidFill>
                        <a:effectLst/>
                        <a:latin typeface="+mn-lt"/>
                      </a:endParaRPr>
                    </a:p>
                  </a:txBody>
                  <a:tcPr marL="4925" marR="4925" marT="4925" marB="0" anchor="ctr"/>
                </a:tc>
                <a:extLst>
                  <a:ext uri="{0D108BD9-81ED-4DB2-BD59-A6C34878D82A}">
                    <a16:rowId xmlns="" xmlns:a16="http://schemas.microsoft.com/office/drawing/2014/main" val="3218910386"/>
                  </a:ext>
                </a:extLst>
              </a:tr>
              <a:tr h="3204846">
                <a:tc>
                  <a:txBody>
                    <a:bodyPr/>
                    <a:lstStyle/>
                    <a:p>
                      <a:pPr algn="l" fontAlgn="ctr"/>
                      <a:endParaRPr lang="es-EC" sz="1600" b="0" i="0" u="none" strike="noStrike" dirty="0">
                        <a:solidFill>
                          <a:srgbClr val="000000"/>
                        </a:solidFill>
                        <a:effectLst/>
                        <a:latin typeface="+mn-lt"/>
                      </a:endParaRPr>
                    </a:p>
                  </a:txBody>
                  <a:tcPr marL="4925" marR="4925" marT="4925" marB="0" anchor="ctr"/>
                </a:tc>
                <a:tc>
                  <a:txBody>
                    <a:bodyPr/>
                    <a:lstStyle/>
                    <a:p>
                      <a:pPr algn="l" fontAlgn="ctr"/>
                      <a:r>
                        <a:rPr lang="es-EC" sz="1600" kern="1200" dirty="0" smtClean="0">
                          <a:effectLst/>
                        </a:rPr>
                        <a:t>El riesgo de liquidez es uno</a:t>
                      </a:r>
                      <a:r>
                        <a:rPr lang="es-EC" sz="1600" kern="1200" baseline="0" dirty="0" smtClean="0">
                          <a:effectLst/>
                        </a:rPr>
                        <a:t> de los </a:t>
                      </a:r>
                      <a:r>
                        <a:rPr lang="es-EC" sz="1600" kern="1200" dirty="0" smtClean="0">
                          <a:effectLst/>
                        </a:rPr>
                        <a:t>principales riesgos porque deriva en situaciones como:</a:t>
                      </a:r>
                    </a:p>
                    <a:p>
                      <a:pPr marL="285750" indent="-285750" algn="l" fontAlgn="ctr">
                        <a:buFont typeface="Arial" panose="020B0604020202020204" pitchFamily="34" charset="0"/>
                        <a:buChar char="•"/>
                      </a:pPr>
                      <a:r>
                        <a:rPr lang="es-EC" sz="1600" kern="1200" dirty="0" smtClean="0">
                          <a:solidFill>
                            <a:srgbClr val="002060"/>
                          </a:solidFill>
                          <a:effectLst/>
                        </a:rPr>
                        <a:t>La congelación de recursos sin rentabilidad </a:t>
                      </a:r>
                    </a:p>
                    <a:p>
                      <a:pPr marL="285750" indent="-285750" algn="l" fontAlgn="ctr">
                        <a:buFont typeface="Arial" panose="020B0604020202020204" pitchFamily="34" charset="0"/>
                        <a:buChar char="•"/>
                      </a:pPr>
                      <a:r>
                        <a:rPr lang="es-EC" sz="1600" kern="1200" dirty="0" smtClean="0">
                          <a:solidFill>
                            <a:srgbClr val="002060"/>
                          </a:solidFill>
                          <a:effectLst/>
                        </a:rPr>
                        <a:t>Altos costos de administración</a:t>
                      </a:r>
                    </a:p>
                    <a:p>
                      <a:pPr marL="285750" indent="-285750" algn="l" fontAlgn="ctr">
                        <a:buFont typeface="Arial" panose="020B0604020202020204" pitchFamily="34" charset="0"/>
                        <a:buChar char="•"/>
                      </a:pPr>
                      <a:r>
                        <a:rPr lang="es-EC" sz="1600" kern="1200" dirty="0" smtClean="0">
                          <a:solidFill>
                            <a:srgbClr val="002060"/>
                          </a:solidFill>
                          <a:effectLst/>
                        </a:rPr>
                        <a:t>Máximo nivel de endeudamiento</a:t>
                      </a:r>
                    </a:p>
                  </a:txBody>
                  <a:tcPr marL="4925" marR="4925" marT="4925" marB="0" anchor="ctr"/>
                </a:tc>
                <a:tc>
                  <a:txBody>
                    <a:bodyPr/>
                    <a:lstStyle/>
                    <a:p>
                      <a:pPr algn="l" fontAlgn="ctr"/>
                      <a:r>
                        <a:rPr lang="es-EC" sz="1600" kern="1200" dirty="0" smtClean="0">
                          <a:effectLst/>
                        </a:rPr>
                        <a:t>Pymes tienen desafíos que enfrentar como</a:t>
                      </a:r>
                      <a:r>
                        <a:rPr lang="es-EC" sz="1600" kern="1200" baseline="0" dirty="0" smtClean="0">
                          <a:effectLst/>
                        </a:rPr>
                        <a:t> </a:t>
                      </a:r>
                      <a:r>
                        <a:rPr lang="es-EC" sz="1600" kern="1200" dirty="0" smtClean="0">
                          <a:effectLst/>
                        </a:rPr>
                        <a:t>adaptarse al cambio rápidamente,</a:t>
                      </a:r>
                      <a:r>
                        <a:rPr lang="es-EC" sz="1600" kern="1200" baseline="0" dirty="0" smtClean="0">
                          <a:effectLst/>
                        </a:rPr>
                        <a:t> difícil acceso a </a:t>
                      </a:r>
                      <a:r>
                        <a:rPr lang="es-EC" sz="1600" kern="1200" dirty="0" smtClean="0">
                          <a:effectLst/>
                        </a:rPr>
                        <a:t>recursos financieros debido al bajo  capital que poseen. </a:t>
                      </a:r>
                      <a:endParaRPr lang="es-EC" sz="1600" u="none" strike="noStrike" dirty="0" smtClean="0">
                        <a:effectLst/>
                      </a:endParaRPr>
                    </a:p>
                    <a:p>
                      <a:r>
                        <a:rPr lang="es-EC" sz="1600" kern="1200" dirty="0" smtClean="0">
                          <a:effectLst/>
                        </a:rPr>
                        <a:t>Los pasos para gestionar el Riesgo son cinco:</a:t>
                      </a:r>
                    </a:p>
                    <a:p>
                      <a:pPr marL="285750" lvl="0" indent="-285750">
                        <a:buFont typeface="Arial" panose="020B0604020202020204" pitchFamily="34" charset="0"/>
                        <a:buChar char="•"/>
                      </a:pPr>
                      <a:r>
                        <a:rPr lang="es-ES" sz="1600" kern="1200" dirty="0" smtClean="0">
                          <a:solidFill>
                            <a:srgbClr val="002060"/>
                          </a:solidFill>
                          <a:effectLst/>
                        </a:rPr>
                        <a:t>Identificar el riesgo</a:t>
                      </a:r>
                      <a:endParaRPr lang="es-EC" sz="1600" kern="1200" dirty="0" smtClean="0">
                        <a:solidFill>
                          <a:srgbClr val="002060"/>
                        </a:solidFill>
                        <a:effectLst/>
                      </a:endParaRPr>
                    </a:p>
                    <a:p>
                      <a:pPr marL="285750" lvl="0" indent="-285750">
                        <a:buFont typeface="Arial" panose="020B0604020202020204" pitchFamily="34" charset="0"/>
                        <a:buChar char="•"/>
                      </a:pPr>
                      <a:r>
                        <a:rPr lang="es-ES" sz="1600" kern="1200" dirty="0" smtClean="0">
                          <a:solidFill>
                            <a:srgbClr val="002060"/>
                          </a:solidFill>
                          <a:effectLst/>
                        </a:rPr>
                        <a:t>Analizar el riesgo</a:t>
                      </a:r>
                      <a:endParaRPr lang="es-EC" sz="1600" kern="1200" dirty="0" smtClean="0">
                        <a:solidFill>
                          <a:srgbClr val="002060"/>
                        </a:solidFill>
                        <a:effectLst/>
                      </a:endParaRPr>
                    </a:p>
                    <a:p>
                      <a:pPr marL="285750" lvl="0" indent="-285750">
                        <a:buFont typeface="Arial" panose="020B0604020202020204" pitchFamily="34" charset="0"/>
                        <a:buChar char="•"/>
                      </a:pPr>
                      <a:r>
                        <a:rPr lang="es-ES" sz="1600" kern="1200" dirty="0" smtClean="0">
                          <a:solidFill>
                            <a:srgbClr val="002060"/>
                          </a:solidFill>
                          <a:effectLst/>
                        </a:rPr>
                        <a:t>Seleccionar las técnicas</a:t>
                      </a:r>
                      <a:endParaRPr lang="es-EC" sz="1600" kern="1200" dirty="0" smtClean="0">
                        <a:solidFill>
                          <a:srgbClr val="002060"/>
                        </a:solidFill>
                        <a:effectLst/>
                      </a:endParaRPr>
                    </a:p>
                    <a:p>
                      <a:pPr marL="285750" lvl="0" indent="-285750">
                        <a:buFont typeface="Arial" panose="020B0604020202020204" pitchFamily="34" charset="0"/>
                        <a:buChar char="•"/>
                      </a:pPr>
                      <a:r>
                        <a:rPr lang="es-ES" sz="1600" kern="1200" dirty="0" smtClean="0">
                          <a:solidFill>
                            <a:srgbClr val="002060"/>
                          </a:solidFill>
                          <a:effectLst/>
                        </a:rPr>
                        <a:t>Implementar estrategias</a:t>
                      </a:r>
                      <a:endParaRPr lang="es-EC" sz="1600" kern="1200" dirty="0" smtClean="0">
                        <a:solidFill>
                          <a:srgbClr val="002060"/>
                        </a:solidFill>
                        <a:effectLst/>
                      </a:endParaRPr>
                    </a:p>
                    <a:p>
                      <a:pPr marL="285750" lvl="0" indent="-285750">
                        <a:buFont typeface="Arial" panose="020B0604020202020204" pitchFamily="34" charset="0"/>
                        <a:buChar char="•"/>
                      </a:pPr>
                      <a:r>
                        <a:rPr lang="es-ES" sz="1600" kern="1200" dirty="0" smtClean="0">
                          <a:solidFill>
                            <a:srgbClr val="002060"/>
                          </a:solidFill>
                          <a:effectLst/>
                        </a:rPr>
                        <a:t>Control</a:t>
                      </a:r>
                      <a:endParaRPr lang="es-EC" sz="1600" kern="1200" dirty="0" smtClean="0">
                        <a:solidFill>
                          <a:srgbClr val="002060"/>
                        </a:solidFill>
                        <a:effectLst/>
                      </a:endParaRPr>
                    </a:p>
                  </a:txBody>
                  <a:tcPr marL="4925" marR="4925" marT="4925" marB="0" anchor="ctr"/>
                </a:tc>
                <a:tc>
                  <a:txBody>
                    <a:bodyPr/>
                    <a:lstStyle/>
                    <a:p>
                      <a:pPr algn="l" fontAlgn="ctr"/>
                      <a:r>
                        <a:rPr lang="es-EC" sz="1600" kern="1200" dirty="0" smtClean="0">
                          <a:effectLst/>
                        </a:rPr>
                        <a:t>La gestión de riesgo empresarial promueve un mayor riesgo- hombre- concienciación pues esta respalda las decisiones de gestión operativa y estratégica</a:t>
                      </a:r>
                      <a:endParaRPr lang="es-EC" sz="1600" u="none" strike="noStrike" dirty="0">
                        <a:effectLst/>
                      </a:endParaRPr>
                    </a:p>
                    <a:p>
                      <a:pPr marL="285750" lvl="0" indent="-285750">
                        <a:buFont typeface="Arial" panose="020B0604020202020204" pitchFamily="34" charset="0"/>
                        <a:buChar char="•"/>
                      </a:pPr>
                      <a:r>
                        <a:rPr lang="es-ES" sz="1600" kern="1200" dirty="0" smtClean="0">
                          <a:solidFill>
                            <a:srgbClr val="002060"/>
                          </a:solidFill>
                          <a:effectLst/>
                        </a:rPr>
                        <a:t>Los defensores</a:t>
                      </a:r>
                    </a:p>
                    <a:p>
                      <a:pPr marL="285750" lvl="0" indent="-285750">
                        <a:buFont typeface="Arial" panose="020B0604020202020204" pitchFamily="34" charset="0"/>
                        <a:buChar char="•"/>
                      </a:pPr>
                      <a:r>
                        <a:rPr lang="es-EC" sz="1600" kern="1200" dirty="0" smtClean="0">
                          <a:solidFill>
                            <a:srgbClr val="002060"/>
                          </a:solidFill>
                          <a:effectLst/>
                        </a:rPr>
                        <a:t>Los prospectores</a:t>
                      </a:r>
                      <a:endParaRPr lang="es-EC" sz="1600" b="0" i="0" u="none" strike="noStrike" dirty="0">
                        <a:solidFill>
                          <a:srgbClr val="002060"/>
                        </a:solidFill>
                        <a:effectLst/>
                        <a:latin typeface="+mn-lt"/>
                      </a:endParaRPr>
                    </a:p>
                  </a:txBody>
                  <a:tcPr marL="4925" marR="4925" marT="4925" marB="0" anchor="ctr"/>
                </a:tc>
              </a:tr>
            </a:tbl>
          </a:graphicData>
        </a:graphic>
      </p:graphicFrame>
    </p:spTree>
    <p:extLst>
      <p:ext uri="{BB962C8B-B14F-4D97-AF65-F5344CB8AC3E}">
        <p14:creationId xmlns:p14="http://schemas.microsoft.com/office/powerpoint/2010/main" val="1610824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arcel">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3937</TotalTime>
  <Words>1566</Words>
  <Application>Microsoft Office PowerPoint</Application>
  <PresentationFormat>Panorámica</PresentationFormat>
  <Paragraphs>354</Paragraphs>
  <Slides>28</Slides>
  <Notes>1</Notes>
  <HiddenSlides>0</HiddenSlides>
  <MMClips>0</MMClips>
  <ScaleCrop>false</ScaleCrop>
  <HeadingPairs>
    <vt:vector size="8" baseType="variant">
      <vt:variant>
        <vt:lpstr>Fuentes usadas</vt:lpstr>
      </vt:variant>
      <vt:variant>
        <vt:i4>5</vt:i4>
      </vt:variant>
      <vt:variant>
        <vt:lpstr>Tema</vt:lpstr>
      </vt:variant>
      <vt:variant>
        <vt:i4>3</vt:i4>
      </vt:variant>
      <vt:variant>
        <vt:lpstr>Servidores OLE incrustados</vt:lpstr>
      </vt:variant>
      <vt:variant>
        <vt:i4>1</vt:i4>
      </vt:variant>
      <vt:variant>
        <vt:lpstr>Títulos de diapositiva</vt:lpstr>
      </vt:variant>
      <vt:variant>
        <vt:i4>28</vt:i4>
      </vt:variant>
    </vt:vector>
  </HeadingPairs>
  <TitlesOfParts>
    <vt:vector size="37" baseType="lpstr">
      <vt:lpstr>Arial</vt:lpstr>
      <vt:lpstr>Calibri</vt:lpstr>
      <vt:lpstr>Calibri Light</vt:lpstr>
      <vt:lpstr>Gill Sans MT</vt:lpstr>
      <vt:lpstr>Times New Roman</vt:lpstr>
      <vt:lpstr>Tema de Office</vt:lpstr>
      <vt:lpstr>Diseño predeterminado</vt:lpstr>
      <vt:lpstr>Parcel</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cp:lastModifiedBy>
  <cp:revision>239</cp:revision>
  <cp:lastPrinted>2018-06-03T16:56:39Z</cp:lastPrinted>
  <dcterms:created xsi:type="dcterms:W3CDTF">2018-05-21T03:54:39Z</dcterms:created>
  <dcterms:modified xsi:type="dcterms:W3CDTF">2018-10-19T14:37:35Z</dcterms:modified>
</cp:coreProperties>
</file>