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84" r:id="rId2"/>
    <p:sldId id="285" r:id="rId3"/>
    <p:sldId id="286" r:id="rId4"/>
    <p:sldId id="292" r:id="rId5"/>
    <p:sldId id="287" r:id="rId6"/>
    <p:sldId id="289" r:id="rId7"/>
    <p:sldId id="290" r:id="rId8"/>
    <p:sldId id="291" r:id="rId9"/>
    <p:sldId id="258" r:id="rId10"/>
    <p:sldId id="293" r:id="rId11"/>
    <p:sldId id="294" r:id="rId12"/>
    <p:sldId id="264" r:id="rId13"/>
    <p:sldId id="263" r:id="rId14"/>
    <p:sldId id="265" r:id="rId15"/>
    <p:sldId id="266" r:id="rId16"/>
    <p:sldId id="267" r:id="rId17"/>
    <p:sldId id="268" r:id="rId18"/>
    <p:sldId id="269" r:id="rId19"/>
    <p:sldId id="271" r:id="rId20"/>
    <p:sldId id="272" r:id="rId21"/>
    <p:sldId id="273" r:id="rId22"/>
    <p:sldId id="274" r:id="rId23"/>
    <p:sldId id="270" r:id="rId24"/>
    <p:sldId id="275" r:id="rId25"/>
    <p:sldId id="276" r:id="rId26"/>
    <p:sldId id="277" r:id="rId27"/>
    <p:sldId id="278" r:id="rId28"/>
    <p:sldId id="279" r:id="rId29"/>
    <p:sldId id="283" r:id="rId30"/>
    <p:sldId id="295" r:id="rId31"/>
    <p:sldId id="296" r:id="rId32"/>
    <p:sldId id="297" r:id="rId3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ableins\Desktop\capitulo%20v.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CAPITULO%20V\capitulo%20v.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CAPITULO%20V\capitulo%20v.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D:\CAPITULO%20V\capitulo%20v.xlsx" TargetMode="External"/><Relationship Id="rId2" Type="http://schemas.microsoft.com/office/2011/relationships/chartColorStyle" Target="colors4.xml"/><Relationship Id="rId1" Type="http://schemas.microsoft.com/office/2011/relationships/chartStyle" Target="style4.xml"/></Relationships>
</file>

<file path=ppt/charts/_rels/chart13.xml.rels><?xml version="1.0" encoding="UTF-8" standalone="yes"?>
<Relationships xmlns="http://schemas.openxmlformats.org/package/2006/relationships"><Relationship Id="rId1" Type="http://schemas.openxmlformats.org/officeDocument/2006/relationships/oleObject" Target="file:///D:\CAPITULO%20V\capitulo%20v.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CAPITULO%20V\capitulo%20v.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CAPITULO%20V\capitulo%20v.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ableins\Desktop\capitulo%20v.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CAPITULO%20V\capitulo%20v.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CAPITULO%20V\capitulo%20v.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CAPITULO%20V\capitulo%20v.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D:\CAPITULO%20V\capitulo%20v.xlsx" TargetMode="External"/><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3" Type="http://schemas.openxmlformats.org/officeDocument/2006/relationships/oleObject" Target="file:///D:\CAPITULO%20V\capitulo%20v.xlsx" TargetMode="External"/><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oleObject" Target="file:///C:\Users\Pableins\Desktop\capitulo%20v.xlsx" TargetMode="External"/><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1" Type="http://schemas.openxmlformats.org/officeDocument/2006/relationships/oleObject" Target="file:///D:\CAPITULO%20V\capitulo%20v.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C" dirty="0"/>
              <a:t>COMBINACIÓN: PRODUCCIÓN-VARIACIÓN</a:t>
            </a:r>
          </a:p>
        </c:rich>
      </c:tx>
      <c:overlay val="0"/>
      <c:spPr>
        <a:noFill/>
        <a:ln>
          <a:noFill/>
        </a:ln>
        <a:effectLst/>
      </c:spPr>
    </c:title>
    <c:autoTitleDeleted val="0"/>
    <c:plotArea>
      <c:layout/>
      <c:barChart>
        <c:barDir val="col"/>
        <c:grouping val="clustered"/>
        <c:varyColors val="0"/>
        <c:ser>
          <c:idx val="0"/>
          <c:order val="0"/>
          <c:tx>
            <c:strRef>
              <c:f>'PRECIO-PETROLEO'!$B$76</c:f>
              <c:strCache>
                <c:ptCount val="1"/>
                <c:pt idx="0">
                  <c:v>PRODUCCIÓN</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numRef>
              <c:f>'PRECIO-PETROLEO'!$A$77:$A$89</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'PRECIO-PETROLEO'!$B$77:$B$89</c:f>
              <c:numCache>
                <c:formatCode>General</c:formatCode>
                <c:ptCount val="13"/>
                <c:pt idx="0">
                  <c:v>195376251</c:v>
                </c:pt>
                <c:pt idx="1">
                  <c:v>196673926</c:v>
                </c:pt>
                <c:pt idx="2">
                  <c:v>194077800</c:v>
                </c:pt>
                <c:pt idx="3">
                  <c:v>189902278</c:v>
                </c:pt>
                <c:pt idx="4">
                  <c:v>183781153</c:v>
                </c:pt>
                <c:pt idx="5">
                  <c:v>185389815</c:v>
                </c:pt>
                <c:pt idx="6">
                  <c:v>185803257</c:v>
                </c:pt>
                <c:pt idx="7">
                  <c:v>186887347</c:v>
                </c:pt>
                <c:pt idx="8">
                  <c:v>192121486</c:v>
                </c:pt>
                <c:pt idx="9">
                  <c:v>203071498</c:v>
                </c:pt>
                <c:pt idx="10">
                  <c:v>198227854</c:v>
                </c:pt>
                <c:pt idx="11">
                  <c:v>200162357</c:v>
                </c:pt>
                <c:pt idx="12">
                  <c:v>193928153</c:v>
                </c:pt>
              </c:numCache>
            </c:numRef>
          </c:val>
          <c:extLst xmlns:c16r2="http://schemas.microsoft.com/office/drawing/2015/06/chart">
            <c:ext xmlns:c16="http://schemas.microsoft.com/office/drawing/2014/chart" uri="{C3380CC4-5D6E-409C-BE32-E72D297353CC}">
              <c16:uniqueId val="{00000000-7FE5-4870-8398-9EE3D7858DCA}"/>
            </c:ext>
          </c:extLst>
        </c:ser>
        <c:dLbls>
          <c:showLegendKey val="0"/>
          <c:showVal val="0"/>
          <c:showCatName val="0"/>
          <c:showSerName val="0"/>
          <c:showPercent val="0"/>
          <c:showBubbleSize val="0"/>
        </c:dLbls>
        <c:gapWidth val="150"/>
        <c:axId val="275372464"/>
        <c:axId val="275372856"/>
      </c:barChart>
      <c:lineChart>
        <c:grouping val="standard"/>
        <c:varyColors val="0"/>
        <c:ser>
          <c:idx val="1"/>
          <c:order val="1"/>
          <c:tx>
            <c:strRef>
              <c:f>'PRECIO-PETROLEO'!$C$76</c:f>
              <c:strCache>
                <c:ptCount val="1"/>
                <c:pt idx="0">
                  <c:v>VARIACIÓN</c:v>
                </c:pt>
              </c:strCache>
            </c:strRef>
          </c:tx>
          <c:spPr>
            <a:ln w="28575" cap="rnd">
              <a:solidFill>
                <a:schemeClr val="accent3"/>
              </a:solidFill>
              <a:round/>
            </a:ln>
            <a:effectLst/>
          </c:spPr>
          <c:marker>
            <c:symbol val="none"/>
          </c:marker>
          <c:val>
            <c:numRef>
              <c:f>'PRECIO-PETROLEO'!$C$77:$C$89</c:f>
              <c:numCache>
                <c:formatCode>0%</c:formatCode>
                <c:ptCount val="13"/>
                <c:pt idx="0">
                  <c:v>0.02</c:v>
                </c:pt>
                <c:pt idx="1">
                  <c:v>6.6419280406808502E-3</c:v>
                </c:pt>
                <c:pt idx="2">
                  <c:v>-1.3200153435692336E-2</c:v>
                </c:pt>
                <c:pt idx="3">
                  <c:v>-2.1514681225776468E-2</c:v>
                </c:pt>
                <c:pt idx="4">
                  <c:v>-3.2233025661756412E-2</c:v>
                </c:pt>
                <c:pt idx="5">
                  <c:v>8.7531391208542485E-3</c:v>
                </c:pt>
                <c:pt idx="6">
                  <c:v>2.2301225123936824E-3</c:v>
                </c:pt>
                <c:pt idx="7">
                  <c:v>5.8346124686070493E-3</c:v>
                </c:pt>
                <c:pt idx="8">
                  <c:v>2.8006920126058616E-2</c:v>
                </c:pt>
                <c:pt idx="9">
                  <c:v>5.6995249349674509E-2</c:v>
                </c:pt>
                <c:pt idx="10">
                  <c:v>-2.3851914462166425E-2</c:v>
                </c:pt>
                <c:pt idx="11">
                  <c:v>9.7589867466355163E-3</c:v>
                </c:pt>
                <c:pt idx="12">
                  <c:v>-3.1145736358410288E-2</c:v>
                </c:pt>
              </c:numCache>
            </c:numRef>
          </c:val>
          <c:smooth val="0"/>
          <c:extLst xmlns:c16r2="http://schemas.microsoft.com/office/drawing/2015/06/chart">
            <c:ext xmlns:c16="http://schemas.microsoft.com/office/drawing/2014/chart" uri="{C3380CC4-5D6E-409C-BE32-E72D297353CC}">
              <c16:uniqueId val="{00000001-7FE5-4870-8398-9EE3D7858DCA}"/>
            </c:ext>
          </c:extLst>
        </c:ser>
        <c:dLbls>
          <c:showLegendKey val="0"/>
          <c:showVal val="0"/>
          <c:showCatName val="0"/>
          <c:showSerName val="0"/>
          <c:showPercent val="0"/>
          <c:showBubbleSize val="0"/>
        </c:dLbls>
        <c:marker val="1"/>
        <c:smooth val="0"/>
        <c:axId val="275374816"/>
        <c:axId val="275376384"/>
      </c:lineChart>
      <c:catAx>
        <c:axId val="27537246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vert="horz"/>
          <a:lstStyle/>
          <a:p>
            <a:pPr>
              <a:defRPr/>
            </a:pPr>
            <a:endParaRPr lang="es-EC"/>
          </a:p>
        </c:txPr>
        <c:crossAx val="275372856"/>
        <c:crosses val="autoZero"/>
        <c:auto val="1"/>
        <c:lblAlgn val="ctr"/>
        <c:lblOffset val="100"/>
        <c:noMultiLvlLbl val="0"/>
      </c:catAx>
      <c:valAx>
        <c:axId val="275372856"/>
        <c:scaling>
          <c:orientation val="minMax"/>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vert="horz"/>
          <a:lstStyle/>
          <a:p>
            <a:pPr>
              <a:defRPr/>
            </a:pPr>
            <a:endParaRPr lang="es-EC"/>
          </a:p>
        </c:txPr>
        <c:crossAx val="275372464"/>
        <c:crosses val="autoZero"/>
        <c:crossBetween val="between"/>
      </c:valAx>
      <c:valAx>
        <c:axId val="275376384"/>
        <c:scaling>
          <c:orientation val="minMax"/>
        </c:scaling>
        <c:delete val="0"/>
        <c:axPos val="r"/>
        <c:numFmt formatCode="0%" sourceLinked="1"/>
        <c:majorTickMark val="none"/>
        <c:minorTickMark val="none"/>
        <c:tickLblPos val="nextTo"/>
        <c:spPr>
          <a:noFill/>
          <a:ln>
            <a:noFill/>
          </a:ln>
          <a:effectLst/>
        </c:spPr>
        <c:txPr>
          <a:bodyPr rot="-60000000" vert="horz"/>
          <a:lstStyle/>
          <a:p>
            <a:pPr>
              <a:defRPr/>
            </a:pPr>
            <a:endParaRPr lang="es-EC"/>
          </a:p>
        </c:txPr>
        <c:crossAx val="275374816"/>
        <c:crosses val="max"/>
        <c:crossBetween val="between"/>
      </c:valAx>
      <c:catAx>
        <c:axId val="275374816"/>
        <c:scaling>
          <c:orientation val="minMax"/>
        </c:scaling>
        <c:delete val="1"/>
        <c:axPos val="b"/>
        <c:majorTickMark val="none"/>
        <c:minorTickMark val="none"/>
        <c:tickLblPos val="nextTo"/>
        <c:crossAx val="275376384"/>
        <c:crosses val="autoZero"/>
        <c:auto val="1"/>
        <c:lblAlgn val="ctr"/>
        <c:lblOffset val="100"/>
        <c:noMultiLvlLbl val="0"/>
      </c:catAx>
      <c:spPr>
        <a:noFill/>
        <a:ln>
          <a:noFill/>
        </a:ln>
        <a:effectLst/>
      </c:spPr>
    </c:plotArea>
    <c:legend>
      <c:legendPos val="b"/>
      <c:overlay val="0"/>
      <c:spPr>
        <a:noFill/>
        <a:ln>
          <a:noFill/>
        </a:ln>
        <a:effectLst/>
      </c:spPr>
      <c:txPr>
        <a:bodyPr rot="0" vert="horz"/>
        <a:lstStyle/>
        <a:p>
          <a:pPr>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sz="1100"/>
      </a:pPr>
      <a:endParaRPr lang="es-EC"/>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C" dirty="0"/>
              <a:t>RELACIÓN: PRODUCCIÓN-VARIACIÓN</a:t>
            </a:r>
          </a:p>
        </c:rich>
      </c:tx>
      <c:overlay val="0"/>
      <c:spPr>
        <a:noFill/>
        <a:ln>
          <a:noFill/>
        </a:ln>
        <a:effectLst/>
      </c:spPr>
    </c:title>
    <c:autoTitleDeleted val="0"/>
    <c:plotArea>
      <c:layout/>
      <c:barChart>
        <c:barDir val="col"/>
        <c:grouping val="clustered"/>
        <c:varyColors val="0"/>
        <c:ser>
          <c:idx val="0"/>
          <c:order val="0"/>
          <c:tx>
            <c:strRef>
              <c:f>'CEMENTO-HIERRO'!$B$25</c:f>
              <c:strCache>
                <c:ptCount val="1"/>
                <c:pt idx="0">
                  <c:v>PRODUCCIÓN (TONELADAS)</c:v>
                </c:pt>
              </c:strCache>
            </c:strRef>
          </c:tx>
          <c:spPr>
            <a:solidFill>
              <a:schemeClr val="accent1">
                <a:lumMod val="60000"/>
                <a:lumOff val="40000"/>
              </a:schemeClr>
            </a:solidFill>
            <a:ln>
              <a:noFill/>
            </a:ln>
            <a:effectLst>
              <a:outerShdw blurRad="40000" dist="23000" dir="5400000" rotWithShape="0">
                <a:srgbClr val="000000">
                  <a:alpha val="35000"/>
                </a:srgbClr>
              </a:outerShdw>
            </a:effectLst>
          </c:spPr>
          <c:invertIfNegative val="0"/>
          <c:cat>
            <c:numRef>
              <c:f>'CEMENTO-HIERRO'!$A$26:$A$33</c:f>
              <c:numCache>
                <c:formatCode>General</c:formatCode>
                <c:ptCount val="8"/>
                <c:pt idx="0">
                  <c:v>2010</c:v>
                </c:pt>
                <c:pt idx="1">
                  <c:v>2011</c:v>
                </c:pt>
                <c:pt idx="2">
                  <c:v>2012</c:v>
                </c:pt>
                <c:pt idx="3">
                  <c:v>2013</c:v>
                </c:pt>
                <c:pt idx="4">
                  <c:v>2014</c:v>
                </c:pt>
                <c:pt idx="5">
                  <c:v>2015</c:v>
                </c:pt>
                <c:pt idx="6">
                  <c:v>2016</c:v>
                </c:pt>
                <c:pt idx="7">
                  <c:v>2017</c:v>
                </c:pt>
              </c:numCache>
            </c:numRef>
          </c:cat>
          <c:val>
            <c:numRef>
              <c:f>'CEMENTO-HIERRO'!$B$26:$B$33</c:f>
              <c:numCache>
                <c:formatCode>General</c:formatCode>
                <c:ptCount val="8"/>
                <c:pt idx="0">
                  <c:v>728352</c:v>
                </c:pt>
                <c:pt idx="1">
                  <c:v>812715</c:v>
                </c:pt>
                <c:pt idx="2">
                  <c:v>915283</c:v>
                </c:pt>
                <c:pt idx="3">
                  <c:v>1033303</c:v>
                </c:pt>
                <c:pt idx="4">
                  <c:v>1192984</c:v>
                </c:pt>
                <c:pt idx="5">
                  <c:v>851647</c:v>
                </c:pt>
                <c:pt idx="6">
                  <c:v>787558</c:v>
                </c:pt>
                <c:pt idx="7">
                  <c:v>761952</c:v>
                </c:pt>
              </c:numCache>
            </c:numRef>
          </c:val>
          <c:extLst xmlns:c16r2="http://schemas.microsoft.com/office/drawing/2015/06/chart">
            <c:ext xmlns:c16="http://schemas.microsoft.com/office/drawing/2014/chart" uri="{C3380CC4-5D6E-409C-BE32-E72D297353CC}">
              <c16:uniqueId val="{00000000-833C-4C43-8793-5D5676540A99}"/>
            </c:ext>
          </c:extLst>
        </c:ser>
        <c:dLbls>
          <c:showLegendKey val="0"/>
          <c:showVal val="0"/>
          <c:showCatName val="0"/>
          <c:showSerName val="0"/>
          <c:showPercent val="0"/>
          <c:showBubbleSize val="0"/>
        </c:dLbls>
        <c:gapWidth val="150"/>
        <c:axId val="276768608"/>
        <c:axId val="276767040"/>
      </c:barChart>
      <c:lineChart>
        <c:grouping val="standard"/>
        <c:varyColors val="0"/>
        <c:ser>
          <c:idx val="1"/>
          <c:order val="1"/>
          <c:tx>
            <c:strRef>
              <c:f>'CEMENTO-HIERRO'!$C$25</c:f>
              <c:strCache>
                <c:ptCount val="1"/>
                <c:pt idx="0">
                  <c:v>VARIACIÓN</c:v>
                </c:pt>
              </c:strCache>
            </c:strRef>
          </c:tx>
          <c:spPr>
            <a:ln w="31750" cap="rnd">
              <a:solidFill>
                <a:schemeClr val="accent6">
                  <a:lumMod val="75000"/>
                </a:schemeClr>
              </a:solidFill>
              <a:round/>
            </a:ln>
            <a:effectLst>
              <a:outerShdw blurRad="40000" dist="23000" dir="5400000" rotWithShape="0">
                <a:srgbClr val="000000">
                  <a:alpha val="35000"/>
                </a:srgbClr>
              </a:outerShdw>
            </a:effectLst>
          </c:spPr>
          <c:marker>
            <c:symbol val="none"/>
          </c:marker>
          <c:val>
            <c:numRef>
              <c:f>'CEMENTO-HIERRO'!$C$26:$C$33</c:f>
              <c:numCache>
                <c:formatCode>0%</c:formatCode>
                <c:ptCount val="8"/>
                <c:pt idx="0">
                  <c:v>0.03</c:v>
                </c:pt>
                <c:pt idx="1">
                  <c:v>0.11582723737972848</c:v>
                </c:pt>
                <c:pt idx="2">
                  <c:v>0.12620414290372395</c:v>
                </c:pt>
                <c:pt idx="3">
                  <c:v>0.12894372560180839</c:v>
                </c:pt>
                <c:pt idx="4">
                  <c:v>0.15453453633638922</c:v>
                </c:pt>
                <c:pt idx="5">
                  <c:v>-0.28612035031484079</c:v>
                </c:pt>
                <c:pt idx="6">
                  <c:v>-7.5253009756389683E-2</c:v>
                </c:pt>
                <c:pt idx="7">
                  <c:v>-3.2513160935448565E-2</c:v>
                </c:pt>
              </c:numCache>
            </c:numRef>
          </c:val>
          <c:smooth val="0"/>
          <c:extLst xmlns:c16r2="http://schemas.microsoft.com/office/drawing/2015/06/chart">
            <c:ext xmlns:c16="http://schemas.microsoft.com/office/drawing/2014/chart" uri="{C3380CC4-5D6E-409C-BE32-E72D297353CC}">
              <c16:uniqueId val="{00000001-833C-4C43-8793-5D5676540A99}"/>
            </c:ext>
          </c:extLst>
        </c:ser>
        <c:dLbls>
          <c:showLegendKey val="0"/>
          <c:showVal val="0"/>
          <c:showCatName val="0"/>
          <c:showSerName val="0"/>
          <c:showPercent val="0"/>
          <c:showBubbleSize val="0"/>
        </c:dLbls>
        <c:marker val="1"/>
        <c:smooth val="0"/>
        <c:axId val="276767432"/>
        <c:axId val="276769000"/>
      </c:lineChart>
      <c:catAx>
        <c:axId val="27676860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vert="horz"/>
          <a:lstStyle/>
          <a:p>
            <a:pPr>
              <a:defRPr/>
            </a:pPr>
            <a:endParaRPr lang="es-EC"/>
          </a:p>
        </c:txPr>
        <c:crossAx val="276767040"/>
        <c:crosses val="autoZero"/>
        <c:auto val="1"/>
        <c:lblAlgn val="ctr"/>
        <c:lblOffset val="100"/>
        <c:noMultiLvlLbl val="0"/>
      </c:catAx>
      <c:valAx>
        <c:axId val="27676704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s-EC"/>
          </a:p>
        </c:txPr>
        <c:crossAx val="276768608"/>
        <c:crosses val="autoZero"/>
        <c:crossBetween val="between"/>
      </c:valAx>
      <c:valAx>
        <c:axId val="276769000"/>
        <c:scaling>
          <c:orientation val="minMax"/>
        </c:scaling>
        <c:delete val="0"/>
        <c:axPos val="r"/>
        <c:numFmt formatCode="0%" sourceLinked="1"/>
        <c:majorTickMark val="none"/>
        <c:minorTickMark val="none"/>
        <c:tickLblPos val="nextTo"/>
        <c:spPr>
          <a:noFill/>
          <a:ln>
            <a:noFill/>
          </a:ln>
          <a:effectLst/>
        </c:spPr>
        <c:txPr>
          <a:bodyPr rot="-60000000" vert="horz"/>
          <a:lstStyle/>
          <a:p>
            <a:pPr>
              <a:defRPr/>
            </a:pPr>
            <a:endParaRPr lang="es-EC"/>
          </a:p>
        </c:txPr>
        <c:crossAx val="276767432"/>
        <c:crosses val="max"/>
        <c:crossBetween val="between"/>
      </c:valAx>
      <c:catAx>
        <c:axId val="276767432"/>
        <c:scaling>
          <c:orientation val="minMax"/>
        </c:scaling>
        <c:delete val="1"/>
        <c:axPos val="b"/>
        <c:majorTickMark val="none"/>
        <c:minorTickMark val="none"/>
        <c:tickLblPos val="nextTo"/>
        <c:crossAx val="276769000"/>
        <c:crosses val="autoZero"/>
        <c:auto val="1"/>
        <c:lblAlgn val="ctr"/>
        <c:lblOffset val="100"/>
        <c:noMultiLvlLbl val="0"/>
      </c:catAx>
      <c:spPr>
        <a:noFill/>
        <a:ln>
          <a:noFill/>
        </a:ln>
        <a:effectLst/>
      </c:spPr>
    </c:plotArea>
    <c:legend>
      <c:legendPos val="b"/>
      <c:overlay val="0"/>
      <c:spPr>
        <a:noFill/>
        <a:ln>
          <a:noFill/>
        </a:ln>
        <a:effectLst/>
      </c:spPr>
      <c:txPr>
        <a:bodyPr rot="0" vert="horz"/>
        <a:lstStyle/>
        <a:p>
          <a:pPr>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2">
          <a:lumMod val="15000"/>
          <a:lumOff val="85000"/>
        </a:schemeClr>
      </a:solidFill>
      <a:round/>
    </a:ln>
    <a:effectLst/>
  </c:spPr>
  <c:txPr>
    <a:bodyPr/>
    <a:lstStyle/>
    <a:p>
      <a:pPr>
        <a:defRPr sz="1100"/>
      </a:pPr>
      <a:endParaRPr lang="es-EC"/>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C" dirty="0"/>
              <a:t>RELACIÓN: I.R.-VARIACIÓN</a:t>
            </a:r>
          </a:p>
        </c:rich>
      </c:tx>
      <c:overlay val="0"/>
      <c:spPr>
        <a:noFill/>
        <a:ln>
          <a:noFill/>
        </a:ln>
        <a:effectLst/>
      </c:spPr>
    </c:title>
    <c:autoTitleDeleted val="0"/>
    <c:plotArea>
      <c:layout/>
      <c:barChart>
        <c:barDir val="col"/>
        <c:grouping val="clustered"/>
        <c:varyColors val="0"/>
        <c:ser>
          <c:idx val="0"/>
          <c:order val="0"/>
          <c:tx>
            <c:strRef>
              <c:f>IMPUESTOS!$E$5</c:f>
              <c:strCache>
                <c:ptCount val="1"/>
                <c:pt idx="0">
                  <c:v>I.R</c:v>
                </c:pt>
              </c:strCache>
            </c:strRef>
          </c:tx>
          <c:spPr>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IMPUESTOS!$D$6:$D$13</c:f>
              <c:numCache>
                <c:formatCode>General</c:formatCode>
                <c:ptCount val="8"/>
                <c:pt idx="0">
                  <c:v>2010</c:v>
                </c:pt>
                <c:pt idx="1">
                  <c:v>2011</c:v>
                </c:pt>
                <c:pt idx="2">
                  <c:v>2012</c:v>
                </c:pt>
                <c:pt idx="3">
                  <c:v>2013</c:v>
                </c:pt>
                <c:pt idx="4">
                  <c:v>2014</c:v>
                </c:pt>
                <c:pt idx="5">
                  <c:v>2015</c:v>
                </c:pt>
                <c:pt idx="6">
                  <c:v>2016</c:v>
                </c:pt>
                <c:pt idx="7">
                  <c:v>2017</c:v>
                </c:pt>
              </c:numCache>
            </c:numRef>
          </c:cat>
          <c:val>
            <c:numRef>
              <c:f>IMPUESTOS!$E$6:$E$13</c:f>
              <c:numCache>
                <c:formatCode>_("$"* #,##0.00_);_("$"* \(#,##0.00\);_("$"* "-"??_);_(@_)</c:formatCode>
                <c:ptCount val="8"/>
                <c:pt idx="0">
                  <c:v>10976474.82</c:v>
                </c:pt>
                <c:pt idx="1">
                  <c:v>12437047.279999999</c:v>
                </c:pt>
                <c:pt idx="2">
                  <c:v>14150922.6</c:v>
                </c:pt>
                <c:pt idx="3">
                  <c:v>16362409.4</c:v>
                </c:pt>
                <c:pt idx="4">
                  <c:v>19279632.600000001</c:v>
                </c:pt>
                <c:pt idx="5">
                  <c:v>11919032.779999999</c:v>
                </c:pt>
                <c:pt idx="6">
                  <c:v>9519086.2200000007</c:v>
                </c:pt>
                <c:pt idx="7">
                  <c:v>9409274.5600000005</c:v>
                </c:pt>
              </c:numCache>
            </c:numRef>
          </c:val>
          <c:extLst xmlns:c16r2="http://schemas.microsoft.com/office/drawing/2015/06/chart">
            <c:ext xmlns:c16="http://schemas.microsoft.com/office/drawing/2014/chart" uri="{C3380CC4-5D6E-409C-BE32-E72D297353CC}">
              <c16:uniqueId val="{00000000-8591-4215-BC98-84B272A877B8}"/>
            </c:ext>
          </c:extLst>
        </c:ser>
        <c:dLbls>
          <c:showLegendKey val="0"/>
          <c:showVal val="0"/>
          <c:showCatName val="0"/>
          <c:showSerName val="0"/>
          <c:showPercent val="0"/>
          <c:showBubbleSize val="0"/>
        </c:dLbls>
        <c:gapWidth val="150"/>
        <c:axId val="276768216"/>
        <c:axId val="277815392"/>
      </c:barChart>
      <c:lineChart>
        <c:grouping val="standard"/>
        <c:varyColors val="0"/>
        <c:ser>
          <c:idx val="1"/>
          <c:order val="1"/>
          <c:tx>
            <c:strRef>
              <c:f>IMPUESTOS!$F$5</c:f>
              <c:strCache>
                <c:ptCount val="1"/>
                <c:pt idx="0">
                  <c:v>VARIACIÓN</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val>
            <c:numRef>
              <c:f>IMPUESTOS!$F$6:$F$13</c:f>
              <c:numCache>
                <c:formatCode>0%</c:formatCode>
                <c:ptCount val="8"/>
                <c:pt idx="0">
                  <c:v>0.03</c:v>
                </c:pt>
                <c:pt idx="1">
                  <c:v>0.13306389200098387</c:v>
                </c:pt>
                <c:pt idx="2">
                  <c:v>0.13780403671505545</c:v>
                </c:pt>
                <c:pt idx="3">
                  <c:v>0.15627863020040833</c:v>
                </c:pt>
                <c:pt idx="4">
                  <c:v>0.17828811935239813</c:v>
                </c:pt>
                <c:pt idx="5">
                  <c:v>-0.38178112481251336</c:v>
                </c:pt>
                <c:pt idx="6">
                  <c:v>-0.20135413705943334</c:v>
                </c:pt>
                <c:pt idx="7">
                  <c:v>-1.1535945516417451E-2</c:v>
                </c:pt>
              </c:numCache>
            </c:numRef>
          </c:val>
          <c:smooth val="0"/>
          <c:extLst xmlns:c16r2="http://schemas.microsoft.com/office/drawing/2015/06/chart">
            <c:ext xmlns:c16="http://schemas.microsoft.com/office/drawing/2014/chart" uri="{C3380CC4-5D6E-409C-BE32-E72D297353CC}">
              <c16:uniqueId val="{00000001-8591-4215-BC98-84B272A877B8}"/>
            </c:ext>
          </c:extLst>
        </c:ser>
        <c:dLbls>
          <c:showLegendKey val="0"/>
          <c:showVal val="0"/>
          <c:showCatName val="0"/>
          <c:showSerName val="0"/>
          <c:showPercent val="0"/>
          <c:showBubbleSize val="0"/>
        </c:dLbls>
        <c:marker val="1"/>
        <c:smooth val="0"/>
        <c:axId val="277814608"/>
        <c:axId val="277815784"/>
      </c:lineChart>
      <c:catAx>
        <c:axId val="2767682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vert="horz"/>
          <a:lstStyle/>
          <a:p>
            <a:pPr>
              <a:defRPr/>
            </a:pPr>
            <a:endParaRPr lang="es-EC"/>
          </a:p>
        </c:txPr>
        <c:crossAx val="277815392"/>
        <c:crosses val="autoZero"/>
        <c:auto val="1"/>
        <c:lblAlgn val="ctr"/>
        <c:lblOffset val="100"/>
        <c:noMultiLvlLbl val="0"/>
      </c:catAx>
      <c:valAx>
        <c:axId val="27781539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vert="horz"/>
          <a:lstStyle/>
          <a:p>
            <a:pPr>
              <a:defRPr/>
            </a:pPr>
            <a:endParaRPr lang="es-EC"/>
          </a:p>
        </c:txPr>
        <c:crossAx val="276768216"/>
        <c:crosses val="autoZero"/>
        <c:crossBetween val="between"/>
      </c:valAx>
      <c:valAx>
        <c:axId val="277815784"/>
        <c:scaling>
          <c:orientation val="minMax"/>
        </c:scaling>
        <c:delete val="0"/>
        <c:axPos val="r"/>
        <c:numFmt formatCode="0%" sourceLinked="1"/>
        <c:majorTickMark val="none"/>
        <c:minorTickMark val="none"/>
        <c:tickLblPos val="nextTo"/>
        <c:spPr>
          <a:noFill/>
          <a:ln>
            <a:noFill/>
          </a:ln>
          <a:effectLst/>
        </c:spPr>
        <c:txPr>
          <a:bodyPr rot="-60000000" vert="horz"/>
          <a:lstStyle/>
          <a:p>
            <a:pPr>
              <a:defRPr/>
            </a:pPr>
            <a:endParaRPr lang="es-EC"/>
          </a:p>
        </c:txPr>
        <c:crossAx val="277814608"/>
        <c:crosses val="max"/>
        <c:crossBetween val="between"/>
      </c:valAx>
      <c:catAx>
        <c:axId val="277814608"/>
        <c:scaling>
          <c:orientation val="minMax"/>
        </c:scaling>
        <c:delete val="1"/>
        <c:axPos val="b"/>
        <c:majorTickMark val="none"/>
        <c:minorTickMark val="none"/>
        <c:tickLblPos val="nextTo"/>
        <c:crossAx val="277815784"/>
        <c:crosses val="autoZero"/>
        <c:auto val="1"/>
        <c:lblAlgn val="ctr"/>
        <c:lblOffset val="100"/>
        <c:noMultiLvlLbl val="0"/>
      </c:catAx>
      <c:spPr>
        <a:noFill/>
        <a:ln>
          <a:noFill/>
        </a:ln>
        <a:effectLst/>
      </c:spPr>
    </c:plotArea>
    <c:legend>
      <c:legendPos val="b"/>
      <c:overlay val="0"/>
      <c:spPr>
        <a:noFill/>
        <a:ln>
          <a:noFill/>
        </a:ln>
        <a:effectLst/>
      </c:spPr>
      <c:txPr>
        <a:bodyPr rot="0" vert="horz"/>
        <a:lstStyle/>
        <a:p>
          <a:pPr>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sz="1100"/>
      </a:pPr>
      <a:endParaRPr lang="es-EC"/>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s-EC" sz="1200" b="1" dirty="0">
                <a:solidFill>
                  <a:sysClr val="windowText" lastClr="000000"/>
                </a:solidFill>
                <a:latin typeface="Times New Roman" panose="02020603050405020304" pitchFamily="18" charset="0"/>
                <a:cs typeface="Times New Roman" panose="02020603050405020304" pitchFamily="18" charset="0"/>
              </a:rPr>
              <a:t>RELACIÓN</a:t>
            </a:r>
            <a:r>
              <a:rPr lang="es-EC" sz="1200" b="1" baseline="0" dirty="0">
                <a:solidFill>
                  <a:sysClr val="windowText" lastClr="000000"/>
                </a:solidFill>
                <a:latin typeface="Times New Roman" panose="02020603050405020304" pitchFamily="18" charset="0"/>
                <a:cs typeface="Times New Roman" panose="02020603050405020304" pitchFamily="18" charset="0"/>
              </a:rPr>
              <a:t>: I.V.A.-VARIACIÓN</a:t>
            </a:r>
            <a:endParaRPr lang="es-EC" sz="1200" b="1" dirty="0">
              <a:solidFill>
                <a:sysClr val="windowText" lastClr="000000"/>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col"/>
        <c:grouping val="clustered"/>
        <c:varyColors val="0"/>
        <c:ser>
          <c:idx val="0"/>
          <c:order val="0"/>
          <c:tx>
            <c:strRef>
              <c:f>IMPUESTOS!$E$18</c:f>
              <c:strCache>
                <c:ptCount val="1"/>
                <c:pt idx="0">
                  <c:v>I.V.A.</c:v>
                </c:pt>
              </c:strCache>
            </c:strRef>
          </c:tx>
          <c:spPr>
            <a:solidFill>
              <a:schemeClr val="accent2"/>
            </a:solidFill>
            <a:ln>
              <a:noFill/>
            </a:ln>
            <a:effectLst/>
          </c:spPr>
          <c:invertIfNegative val="0"/>
          <c:cat>
            <c:numRef>
              <c:f>IMPUESTOS!$D$19:$D$26</c:f>
              <c:numCache>
                <c:formatCode>General</c:formatCode>
                <c:ptCount val="8"/>
                <c:pt idx="0">
                  <c:v>2010</c:v>
                </c:pt>
                <c:pt idx="1">
                  <c:v>2011</c:v>
                </c:pt>
                <c:pt idx="2">
                  <c:v>2012</c:v>
                </c:pt>
                <c:pt idx="3">
                  <c:v>2013</c:v>
                </c:pt>
                <c:pt idx="4">
                  <c:v>2014</c:v>
                </c:pt>
                <c:pt idx="5">
                  <c:v>2015</c:v>
                </c:pt>
                <c:pt idx="6">
                  <c:v>2016</c:v>
                </c:pt>
                <c:pt idx="7">
                  <c:v>2017</c:v>
                </c:pt>
              </c:numCache>
            </c:numRef>
          </c:cat>
          <c:val>
            <c:numRef>
              <c:f>IMPUESTOS!$E$19:$E$26</c:f>
              <c:numCache>
                <c:formatCode>_("$"* #,##0.00_);_("$"* \(#,##0.00\);_("$"* "-"??_);_(@_)</c:formatCode>
                <c:ptCount val="8"/>
                <c:pt idx="0">
                  <c:v>32929424.459999997</c:v>
                </c:pt>
                <c:pt idx="1">
                  <c:v>37311141.839999996</c:v>
                </c:pt>
                <c:pt idx="2">
                  <c:v>42452767.799999997</c:v>
                </c:pt>
                <c:pt idx="3">
                  <c:v>49087228.199999996</c:v>
                </c:pt>
                <c:pt idx="4">
                  <c:v>57838897.799999997</c:v>
                </c:pt>
                <c:pt idx="5">
                  <c:v>35757098.339999996</c:v>
                </c:pt>
                <c:pt idx="6">
                  <c:v>28557258.66</c:v>
                </c:pt>
                <c:pt idx="7">
                  <c:v>28227823.68</c:v>
                </c:pt>
              </c:numCache>
            </c:numRef>
          </c:val>
          <c:extLst xmlns:c16r2="http://schemas.microsoft.com/office/drawing/2015/06/chart">
            <c:ext xmlns:c16="http://schemas.microsoft.com/office/drawing/2014/chart" uri="{C3380CC4-5D6E-409C-BE32-E72D297353CC}">
              <c16:uniqueId val="{00000000-7C91-4537-9A1B-500E168205A7}"/>
            </c:ext>
          </c:extLst>
        </c:ser>
        <c:dLbls>
          <c:showLegendKey val="0"/>
          <c:showVal val="0"/>
          <c:showCatName val="0"/>
          <c:showSerName val="0"/>
          <c:showPercent val="0"/>
          <c:showBubbleSize val="0"/>
        </c:dLbls>
        <c:gapWidth val="150"/>
        <c:axId val="277817352"/>
        <c:axId val="277809904"/>
      </c:barChart>
      <c:lineChart>
        <c:grouping val="standard"/>
        <c:varyColors val="0"/>
        <c:ser>
          <c:idx val="1"/>
          <c:order val="1"/>
          <c:tx>
            <c:strRef>
              <c:f>IMPUESTOS!$F$18</c:f>
              <c:strCache>
                <c:ptCount val="1"/>
                <c:pt idx="0">
                  <c:v>VARIACIÓN</c:v>
                </c:pt>
              </c:strCache>
            </c:strRef>
          </c:tx>
          <c:spPr>
            <a:ln w="28575" cap="rnd" cmpd="sng" algn="ctr">
              <a:solidFill>
                <a:schemeClr val="accent4">
                  <a:shade val="90000"/>
                </a:schemeClr>
              </a:solidFill>
              <a:prstDash val="solid"/>
              <a:round/>
            </a:ln>
            <a:effectLst/>
          </c:spPr>
          <c:marker>
            <c:symbol val="none"/>
          </c:marker>
          <c:val>
            <c:numRef>
              <c:f>IMPUESTOS!$F$19:$F$26</c:f>
              <c:numCache>
                <c:formatCode>0%</c:formatCode>
                <c:ptCount val="8"/>
                <c:pt idx="0">
                  <c:v>0.03</c:v>
                </c:pt>
                <c:pt idx="1">
                  <c:v>0.13306389200098395</c:v>
                </c:pt>
                <c:pt idx="2">
                  <c:v>0.13780403671505545</c:v>
                </c:pt>
                <c:pt idx="3">
                  <c:v>0.15627863020040825</c:v>
                </c:pt>
                <c:pt idx="4">
                  <c:v>0.17828811935239811</c:v>
                </c:pt>
                <c:pt idx="5">
                  <c:v>-0.38178112481251331</c:v>
                </c:pt>
                <c:pt idx="6">
                  <c:v>-0.20135413705943336</c:v>
                </c:pt>
                <c:pt idx="7">
                  <c:v>-1.1535945516417451E-2</c:v>
                </c:pt>
              </c:numCache>
            </c:numRef>
          </c:val>
          <c:smooth val="0"/>
          <c:extLst xmlns:c16r2="http://schemas.microsoft.com/office/drawing/2015/06/chart">
            <c:ext xmlns:c16="http://schemas.microsoft.com/office/drawing/2014/chart" uri="{C3380CC4-5D6E-409C-BE32-E72D297353CC}">
              <c16:uniqueId val="{00000001-7C91-4537-9A1B-500E168205A7}"/>
            </c:ext>
          </c:extLst>
        </c:ser>
        <c:dLbls>
          <c:showLegendKey val="0"/>
          <c:showVal val="0"/>
          <c:showCatName val="0"/>
          <c:showSerName val="0"/>
          <c:showPercent val="0"/>
          <c:showBubbleSize val="0"/>
        </c:dLbls>
        <c:marker val="1"/>
        <c:smooth val="0"/>
        <c:axId val="277807160"/>
        <c:axId val="277816176"/>
      </c:lineChart>
      <c:catAx>
        <c:axId val="277817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77809904"/>
        <c:crosses val="autoZero"/>
        <c:auto val="1"/>
        <c:lblAlgn val="ctr"/>
        <c:lblOffset val="100"/>
        <c:noMultiLvlLbl val="0"/>
      </c:catAx>
      <c:valAx>
        <c:axId val="277809904"/>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_(&quot;$&quot;* #,##0.00_);_(&quot;$&quot;* \(#,##0.00\);_(&quot;$&quot;* &quot;-&quot;??_);_(@_)" sourceLinked="1"/>
        <c:majorTickMark val="none"/>
        <c:minorTickMark val="none"/>
        <c:tickLblPos val="nextTo"/>
        <c:spPr>
          <a:noFill/>
          <a:ln w="9525" cap="rnd"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77817352"/>
        <c:crosses val="autoZero"/>
        <c:crossBetween val="between"/>
      </c:valAx>
      <c:valAx>
        <c:axId val="277816176"/>
        <c:scaling>
          <c:orientation val="minMax"/>
        </c:scaling>
        <c:delete val="0"/>
        <c:axPos val="r"/>
        <c:numFmt formatCode="0%" sourceLinked="1"/>
        <c:majorTickMark val="none"/>
        <c:minorTickMark val="none"/>
        <c:tickLblPos val="nextTo"/>
        <c:spPr>
          <a:noFill/>
          <a:ln w="9525" cap="rnd"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77807160"/>
        <c:crosses val="max"/>
        <c:crossBetween val="between"/>
      </c:valAx>
      <c:catAx>
        <c:axId val="277807160"/>
        <c:scaling>
          <c:orientation val="minMax"/>
        </c:scaling>
        <c:delete val="1"/>
        <c:axPos val="b"/>
        <c:majorTickMark val="none"/>
        <c:minorTickMark val="none"/>
        <c:tickLblPos val="nextTo"/>
        <c:crossAx val="27781617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dirty="0"/>
              <a:t>Relación: </a:t>
            </a:r>
            <a:r>
              <a:rPr lang="en-US" dirty="0" smtClean="0"/>
              <a:t>ventas-</a:t>
            </a:r>
            <a:r>
              <a:rPr lang="es-ES" noProof="0" dirty="0" smtClean="0"/>
              <a:t>variación</a:t>
            </a:r>
            <a:endParaRPr lang="es-ES" noProof="0" dirty="0"/>
          </a:p>
        </c:rich>
      </c:tx>
      <c:overlay val="0"/>
    </c:title>
    <c:autoTitleDeleted val="0"/>
    <c:plotArea>
      <c:layout/>
      <c:barChart>
        <c:barDir val="col"/>
        <c:grouping val="clustered"/>
        <c:varyColors val="0"/>
        <c:ser>
          <c:idx val="0"/>
          <c:order val="0"/>
          <c:tx>
            <c:strRef>
              <c:f>'VENTAS MUESTRA'!$B$4</c:f>
              <c:strCache>
                <c:ptCount val="1"/>
                <c:pt idx="0">
                  <c:v>VENTAS</c:v>
                </c:pt>
              </c:strCache>
            </c:strRef>
          </c:tx>
          <c:invertIfNegative val="0"/>
          <c:cat>
            <c:numRef>
              <c:f>'VENTAS MUESTRA'!$A$5:$A$17</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'VENTAS MUESTRA'!$B$5:$B$17</c:f>
              <c:numCache>
                <c:formatCode>_("$"* #,##0.00_);_("$"* \(#,##0.00\);_("$"* "-"??_);_(@_)</c:formatCode>
                <c:ptCount val="13"/>
                <c:pt idx="0">
                  <c:v>34697581.960000001</c:v>
                </c:pt>
                <c:pt idx="1">
                  <c:v>37937566</c:v>
                </c:pt>
                <c:pt idx="2">
                  <c:v>44709112.079999998</c:v>
                </c:pt>
                <c:pt idx="3">
                  <c:v>49532103.280000001</c:v>
                </c:pt>
                <c:pt idx="4">
                  <c:v>61258340.140000001</c:v>
                </c:pt>
                <c:pt idx="5">
                  <c:v>67186606.260000005</c:v>
                </c:pt>
                <c:pt idx="6">
                  <c:v>75150571.359999999</c:v>
                </c:pt>
                <c:pt idx="7">
                  <c:v>89120350.079999998</c:v>
                </c:pt>
                <c:pt idx="8">
                  <c:v>104571584.93000001</c:v>
                </c:pt>
                <c:pt idx="9">
                  <c:v>123648861.81999999</c:v>
                </c:pt>
                <c:pt idx="10">
                  <c:v>83650375.780000001</c:v>
                </c:pt>
                <c:pt idx="11">
                  <c:v>69051177.579999998</c:v>
                </c:pt>
                <c:pt idx="12">
                  <c:v>68156278.700000003</c:v>
                </c:pt>
              </c:numCache>
            </c:numRef>
          </c:val>
          <c:extLst xmlns:c16r2="http://schemas.microsoft.com/office/drawing/2015/06/chart">
            <c:ext xmlns:c16="http://schemas.microsoft.com/office/drawing/2014/chart" uri="{C3380CC4-5D6E-409C-BE32-E72D297353CC}">
              <c16:uniqueId val="{00000000-B76F-49B4-96E5-1A88F0942A1F}"/>
            </c:ext>
          </c:extLst>
        </c:ser>
        <c:dLbls>
          <c:showLegendKey val="0"/>
          <c:showVal val="0"/>
          <c:showCatName val="0"/>
          <c:showSerName val="0"/>
          <c:showPercent val="0"/>
          <c:showBubbleSize val="0"/>
        </c:dLbls>
        <c:gapWidth val="150"/>
        <c:axId val="277807944"/>
        <c:axId val="277817744"/>
      </c:barChart>
      <c:lineChart>
        <c:grouping val="standard"/>
        <c:varyColors val="0"/>
        <c:ser>
          <c:idx val="1"/>
          <c:order val="1"/>
          <c:tx>
            <c:strRef>
              <c:f>'VENTAS MUESTRA'!$C$4</c:f>
              <c:strCache>
                <c:ptCount val="1"/>
                <c:pt idx="0">
                  <c:v>VARIACIÓN</c:v>
                </c:pt>
              </c:strCache>
            </c:strRef>
          </c:tx>
          <c:marker>
            <c:symbol val="none"/>
          </c:marker>
          <c:val>
            <c:numRef>
              <c:f>'VENTAS MUESTRA'!$C$5:$C$17</c:f>
              <c:numCache>
                <c:formatCode>0%</c:formatCode>
                <c:ptCount val="13"/>
                <c:pt idx="0">
                  <c:v>0.08</c:v>
                </c:pt>
                <c:pt idx="1">
                  <c:v>9.3377804935661252E-2</c:v>
                </c:pt>
                <c:pt idx="2">
                  <c:v>0.1784918431509285</c:v>
                </c:pt>
                <c:pt idx="3">
                  <c:v>0.10787490459148485</c:v>
                </c:pt>
                <c:pt idx="4">
                  <c:v>0.23674013586123652</c:v>
                </c:pt>
                <c:pt idx="5">
                  <c:v>9.6774840886180186E-2</c:v>
                </c:pt>
                <c:pt idx="6">
                  <c:v>0.11853501082017584</c:v>
                </c:pt>
                <c:pt idx="7">
                  <c:v>0.18589051908972737</c:v>
                </c:pt>
                <c:pt idx="8">
                  <c:v>0.17337493441318413</c:v>
                </c:pt>
                <c:pt idx="9">
                  <c:v>0.18243270294478442</c:v>
                </c:pt>
                <c:pt idx="10">
                  <c:v>-0.32348446602142766</c:v>
                </c:pt>
                <c:pt idx="11">
                  <c:v>-0.17452639111144949</c:v>
                </c:pt>
                <c:pt idx="12">
                  <c:v>-1.2959936547978496E-2</c:v>
                </c:pt>
              </c:numCache>
            </c:numRef>
          </c:val>
          <c:smooth val="0"/>
          <c:extLst xmlns:c16r2="http://schemas.microsoft.com/office/drawing/2015/06/chart">
            <c:ext xmlns:c16="http://schemas.microsoft.com/office/drawing/2014/chart" uri="{C3380CC4-5D6E-409C-BE32-E72D297353CC}">
              <c16:uniqueId val="{00000001-B76F-49B4-96E5-1A88F0942A1F}"/>
            </c:ext>
          </c:extLst>
        </c:ser>
        <c:dLbls>
          <c:showLegendKey val="0"/>
          <c:showVal val="0"/>
          <c:showCatName val="0"/>
          <c:showSerName val="0"/>
          <c:showPercent val="0"/>
          <c:showBubbleSize val="0"/>
        </c:dLbls>
        <c:marker val="1"/>
        <c:smooth val="0"/>
        <c:axId val="277816568"/>
        <c:axId val="277809120"/>
      </c:lineChart>
      <c:catAx>
        <c:axId val="277807944"/>
        <c:scaling>
          <c:orientation val="minMax"/>
        </c:scaling>
        <c:delete val="0"/>
        <c:axPos val="b"/>
        <c:numFmt formatCode="General" sourceLinked="1"/>
        <c:majorTickMark val="none"/>
        <c:minorTickMark val="none"/>
        <c:tickLblPos val="nextTo"/>
        <c:txPr>
          <a:bodyPr rot="-60000000" vert="horz"/>
          <a:lstStyle/>
          <a:p>
            <a:pPr>
              <a:defRPr/>
            </a:pPr>
            <a:endParaRPr lang="es-EC"/>
          </a:p>
        </c:txPr>
        <c:crossAx val="277817744"/>
        <c:crosses val="autoZero"/>
        <c:auto val="1"/>
        <c:lblAlgn val="ctr"/>
        <c:lblOffset val="100"/>
        <c:noMultiLvlLbl val="0"/>
      </c:catAx>
      <c:valAx>
        <c:axId val="277817744"/>
        <c:scaling>
          <c:orientation val="minMax"/>
        </c:scaling>
        <c:delete val="0"/>
        <c:axPos val="l"/>
        <c:majorGridlines/>
        <c:numFmt formatCode="_(&quot;$&quot;* #,##0.00_);_(&quot;$&quot;* \(#,##0.00\);_(&quot;$&quot;* &quot;-&quot;??_);_(@_)" sourceLinked="1"/>
        <c:majorTickMark val="none"/>
        <c:minorTickMark val="none"/>
        <c:tickLblPos val="nextTo"/>
        <c:txPr>
          <a:bodyPr rot="-60000000" vert="horz"/>
          <a:lstStyle/>
          <a:p>
            <a:pPr>
              <a:defRPr/>
            </a:pPr>
            <a:endParaRPr lang="es-EC"/>
          </a:p>
        </c:txPr>
        <c:crossAx val="277807944"/>
        <c:crosses val="autoZero"/>
        <c:crossBetween val="between"/>
      </c:valAx>
      <c:valAx>
        <c:axId val="277809120"/>
        <c:scaling>
          <c:orientation val="minMax"/>
        </c:scaling>
        <c:delete val="0"/>
        <c:axPos val="r"/>
        <c:numFmt formatCode="0%" sourceLinked="1"/>
        <c:majorTickMark val="none"/>
        <c:minorTickMark val="none"/>
        <c:tickLblPos val="nextTo"/>
        <c:txPr>
          <a:bodyPr rot="-60000000" vert="horz"/>
          <a:lstStyle/>
          <a:p>
            <a:pPr>
              <a:defRPr/>
            </a:pPr>
            <a:endParaRPr lang="es-EC"/>
          </a:p>
        </c:txPr>
        <c:crossAx val="277816568"/>
        <c:crosses val="max"/>
        <c:crossBetween val="between"/>
      </c:valAx>
      <c:catAx>
        <c:axId val="277816568"/>
        <c:scaling>
          <c:orientation val="minMax"/>
        </c:scaling>
        <c:delete val="1"/>
        <c:axPos val="b"/>
        <c:majorTickMark val="none"/>
        <c:minorTickMark val="none"/>
        <c:tickLblPos val="nextTo"/>
        <c:crossAx val="277809120"/>
        <c:crosses val="autoZero"/>
        <c:auto val="1"/>
        <c:lblAlgn val="ctr"/>
        <c:lblOffset val="100"/>
        <c:noMultiLvlLbl val="0"/>
      </c:catAx>
    </c:plotArea>
    <c:legend>
      <c:legendPos val="b"/>
      <c:overlay val="0"/>
      <c:txPr>
        <a:bodyPr rot="0" vert="horz"/>
        <a:lstStyle/>
        <a:p>
          <a:pPr>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txPr>
    <a:bodyPr/>
    <a:lstStyle/>
    <a:p>
      <a:pPr>
        <a:defRPr sz="1200">
          <a:latin typeface="Times New Roman" pitchFamily="18" charset="0"/>
          <a:cs typeface="Times New Roman" pitchFamily="18" charset="0"/>
        </a:defRPr>
      </a:pPr>
      <a:endParaRPr lang="es-EC"/>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s-EC" dirty="0"/>
              <a:t>Relación: Inmobiliarias-Petróleo</a:t>
            </a:r>
          </a:p>
        </c:rich>
      </c:tx>
      <c:overlay val="0"/>
    </c:title>
    <c:autoTitleDeleted val="0"/>
    <c:plotArea>
      <c:layout>
        <c:manualLayout>
          <c:layoutTarget val="inner"/>
          <c:xMode val="edge"/>
          <c:yMode val="edge"/>
          <c:x val="0.33496609798775151"/>
          <c:y val="0.24128135024788569"/>
          <c:w val="0.39673447069116363"/>
          <c:h val="0.66122411781860602"/>
        </c:manualLayout>
      </c:layout>
      <c:pieChart>
        <c:varyColors val="1"/>
        <c:ser>
          <c:idx val="0"/>
          <c:order val="0"/>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ENCUESTA!$D$10:$D$11</c:f>
              <c:strCache>
                <c:ptCount val="2"/>
                <c:pt idx="0">
                  <c:v>Si</c:v>
                </c:pt>
                <c:pt idx="1">
                  <c:v>No</c:v>
                </c:pt>
              </c:strCache>
            </c:strRef>
          </c:cat>
          <c:val>
            <c:numRef>
              <c:f>ENCUESTA!$E$10:$E$11</c:f>
              <c:numCache>
                <c:formatCode>General</c:formatCode>
                <c:ptCount val="2"/>
                <c:pt idx="0">
                  <c:v>31</c:v>
                </c:pt>
                <c:pt idx="1">
                  <c:v>1</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0.6990181539807524"/>
          <c:y val="0.24062518226888305"/>
          <c:w val="0.18251924759405075"/>
          <c:h val="0.14853200641586467"/>
        </c:manualLayout>
      </c:layout>
      <c:overlay val="0"/>
    </c:legend>
    <c:plotVisOnly val="1"/>
    <c:dispBlanksAs val="gap"/>
    <c:showDLblsOverMax val="0"/>
  </c:chart>
  <c:txPr>
    <a:bodyPr/>
    <a:lstStyle/>
    <a:p>
      <a:pPr>
        <a:defRPr sz="1600"/>
      </a:pPr>
      <a:endParaRPr lang="es-EC"/>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dirty="0"/>
              <a:t>Despido de trabajadores</a:t>
            </a:r>
          </a:p>
        </c:rich>
      </c:tx>
      <c:overlay val="0"/>
    </c:title>
    <c:autoTitleDeleted val="0"/>
    <c:plotArea>
      <c:layout>
        <c:manualLayout>
          <c:layoutTarget val="inner"/>
          <c:xMode val="edge"/>
          <c:yMode val="edge"/>
          <c:x val="0.27385498687664039"/>
          <c:y val="0.16720727617381162"/>
          <c:w val="0.46634230096237972"/>
          <c:h val="0.77723716827063283"/>
        </c:manualLayout>
      </c:layout>
      <c:pie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ENCUESTA!$D$49:$D$50</c:f>
              <c:strCache>
                <c:ptCount val="2"/>
                <c:pt idx="0">
                  <c:v>Si</c:v>
                </c:pt>
                <c:pt idx="1">
                  <c:v>No</c:v>
                </c:pt>
              </c:strCache>
            </c:strRef>
          </c:cat>
          <c:val>
            <c:numRef>
              <c:f>ENCUESTA!$E$49:$E$50</c:f>
              <c:numCache>
                <c:formatCode>General</c:formatCode>
                <c:ptCount val="2"/>
                <c:pt idx="0">
                  <c:v>30</c:v>
                </c:pt>
                <c:pt idx="1">
                  <c:v>2</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0.75735148731408575"/>
          <c:y val="0.26377333041703122"/>
          <c:w val="0.18251924759405075"/>
          <c:h val="0.16242089530475357"/>
        </c:manualLayout>
      </c:layout>
      <c:overlay val="0"/>
    </c:legend>
    <c:plotVisOnly val="1"/>
    <c:dispBlanksAs val="gap"/>
    <c:showDLblsOverMax val="0"/>
  </c:chart>
  <c:txPr>
    <a:bodyPr/>
    <a:lstStyle/>
    <a:p>
      <a:pPr>
        <a:defRPr sz="1600">
          <a:latin typeface="Times New Roman" pitchFamily="18" charset="0"/>
          <a:cs typeface="Times New Roman" pitchFamily="18" charset="0"/>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C" dirty="0"/>
              <a:t>RELACIÓN: PRECIO-VARIACIÓN</a:t>
            </a:r>
          </a:p>
        </c:rich>
      </c:tx>
      <c:overlay val="0"/>
      <c:spPr>
        <a:noFill/>
        <a:ln>
          <a:noFill/>
        </a:ln>
        <a:effectLst/>
      </c:spPr>
    </c:title>
    <c:autoTitleDeleted val="0"/>
    <c:plotArea>
      <c:layout/>
      <c:barChart>
        <c:barDir val="col"/>
        <c:grouping val="clustered"/>
        <c:varyColors val="0"/>
        <c:ser>
          <c:idx val="0"/>
          <c:order val="0"/>
          <c:tx>
            <c:strRef>
              <c:f>'PRECIO-PETROLEO'!$B$55</c:f>
              <c:strCache>
                <c:ptCount val="1"/>
                <c:pt idx="0">
                  <c:v>PRECIO</c:v>
                </c:pt>
              </c:strCache>
            </c:strRef>
          </c:tx>
          <c:spPr>
            <a:solidFill>
              <a:schemeClr val="accent1"/>
            </a:solidFill>
            <a:ln>
              <a:noFill/>
            </a:ln>
            <a:effectLst/>
          </c:spPr>
          <c:invertIfNegative val="0"/>
          <c:cat>
            <c:numRef>
              <c:f>'PRECIO-PETROLEO'!$A$56:$A$68</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'PRECIO-PETROLEO'!$B$56:$B$68</c:f>
              <c:numCache>
                <c:formatCode>_("$"* #,##0.00_);_("$"* \(#,##0.00\);_("$"* "-"??_);_(@_)</c:formatCode>
                <c:ptCount val="13"/>
                <c:pt idx="0">
                  <c:v>53.391666666666659</c:v>
                </c:pt>
                <c:pt idx="1">
                  <c:v>64.287499999999994</c:v>
                </c:pt>
                <c:pt idx="2">
                  <c:v>71.117499999999993</c:v>
                </c:pt>
                <c:pt idx="3">
                  <c:v>96.990833333333327</c:v>
                </c:pt>
                <c:pt idx="4">
                  <c:v>61.7575</c:v>
                </c:pt>
                <c:pt idx="5">
                  <c:v>79.041666666666671</c:v>
                </c:pt>
                <c:pt idx="6">
                  <c:v>107.44083333333333</c:v>
                </c:pt>
                <c:pt idx="7">
                  <c:v>109.49583333333332</c:v>
                </c:pt>
                <c:pt idx="8">
                  <c:v>104.07833333333333</c:v>
                </c:pt>
                <c:pt idx="9">
                  <c:v>96.235000000000014</c:v>
                </c:pt>
                <c:pt idx="10">
                  <c:v>50.753333333333352</c:v>
                </c:pt>
                <c:pt idx="11">
                  <c:v>40.684166666666663</c:v>
                </c:pt>
                <c:pt idx="12">
                  <c:v>52.427272727272729</c:v>
                </c:pt>
              </c:numCache>
            </c:numRef>
          </c:val>
          <c:extLst xmlns:c16r2="http://schemas.microsoft.com/office/drawing/2015/06/chart">
            <c:ext xmlns:c16="http://schemas.microsoft.com/office/drawing/2014/chart" uri="{C3380CC4-5D6E-409C-BE32-E72D297353CC}">
              <c16:uniqueId val="{00000000-DB2E-426B-BDA7-0F43D8232AC1}"/>
            </c:ext>
          </c:extLst>
        </c:ser>
        <c:dLbls>
          <c:showLegendKey val="0"/>
          <c:showVal val="0"/>
          <c:showCatName val="0"/>
          <c:showSerName val="0"/>
          <c:showPercent val="0"/>
          <c:showBubbleSize val="0"/>
        </c:dLbls>
        <c:gapWidth val="269"/>
        <c:axId val="275376776"/>
        <c:axId val="275377560"/>
      </c:barChart>
      <c:lineChart>
        <c:grouping val="standard"/>
        <c:varyColors val="0"/>
        <c:ser>
          <c:idx val="1"/>
          <c:order val="1"/>
          <c:tx>
            <c:strRef>
              <c:f>'PRECIO-PETROLEO'!$C$55</c:f>
              <c:strCache>
                <c:ptCount val="1"/>
                <c:pt idx="0">
                  <c:v>VARIACIÓN</c:v>
                </c:pt>
              </c:strCache>
            </c:strRef>
          </c:tx>
          <c:spPr>
            <a:ln w="38100" cap="rnd">
              <a:solidFill>
                <a:schemeClr val="accent3"/>
              </a:solidFill>
              <a:round/>
            </a:ln>
            <a:effectLst/>
          </c:spPr>
          <c:marker>
            <c:symbol val="none"/>
          </c:marker>
          <c:val>
            <c:numRef>
              <c:f>'PRECIO-PETROLEO'!$C$56:$C$68</c:f>
              <c:numCache>
                <c:formatCode>0%</c:formatCode>
                <c:ptCount val="13"/>
                <c:pt idx="0">
                  <c:v>0.17</c:v>
                </c:pt>
                <c:pt idx="1">
                  <c:v>0.20407366942406749</c:v>
                </c:pt>
                <c:pt idx="2">
                  <c:v>0.10624149329185299</c:v>
                </c:pt>
                <c:pt idx="3">
                  <c:v>0.36381106384973233</c:v>
                </c:pt>
                <c:pt idx="4">
                  <c:v>-0.36326456967582843</c:v>
                </c:pt>
                <c:pt idx="5">
                  <c:v>0.27987154056862196</c:v>
                </c:pt>
                <c:pt idx="6">
                  <c:v>0.35929362150764355</c:v>
                </c:pt>
                <c:pt idx="7">
                  <c:v>1.9126806226682835E-2</c:v>
                </c:pt>
                <c:pt idx="8">
                  <c:v>-4.9476768522394216E-2</c:v>
                </c:pt>
                <c:pt idx="9">
                  <c:v>-7.535990519960914E-2</c:v>
                </c:pt>
                <c:pt idx="10">
                  <c:v>-0.4726104501134375</c:v>
                </c:pt>
                <c:pt idx="11">
                  <c:v>-0.19839419414160026</c:v>
                </c:pt>
                <c:pt idx="12">
                  <c:v>0.28864069299537659</c:v>
                </c:pt>
              </c:numCache>
            </c:numRef>
          </c:val>
          <c:smooth val="0"/>
          <c:extLst xmlns:c16r2="http://schemas.microsoft.com/office/drawing/2015/06/chart">
            <c:ext xmlns:c16="http://schemas.microsoft.com/office/drawing/2014/chart" uri="{C3380CC4-5D6E-409C-BE32-E72D297353CC}">
              <c16:uniqueId val="{00000001-DB2E-426B-BDA7-0F43D8232AC1}"/>
            </c:ext>
          </c:extLst>
        </c:ser>
        <c:dLbls>
          <c:showLegendKey val="0"/>
          <c:showVal val="0"/>
          <c:showCatName val="0"/>
          <c:showSerName val="0"/>
          <c:showPercent val="0"/>
          <c:showBubbleSize val="0"/>
        </c:dLbls>
        <c:marker val="1"/>
        <c:smooth val="0"/>
        <c:axId val="275375600"/>
        <c:axId val="275375208"/>
      </c:lineChart>
      <c:catAx>
        <c:axId val="2753767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275377560"/>
        <c:crosses val="autoZero"/>
        <c:auto val="1"/>
        <c:lblAlgn val="ctr"/>
        <c:lblOffset val="100"/>
        <c:noMultiLvlLbl val="0"/>
      </c:catAx>
      <c:valAx>
        <c:axId val="27537756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quot;$&quot;* #,##0.00_);_(&quot;$&quot;* \(#,##0.00\);_(&quot;$&quot;* &quot;-&quot;??_);_(@_)" sourceLinked="1"/>
        <c:majorTickMark val="none"/>
        <c:minorTickMark val="none"/>
        <c:tickLblPos val="nextTo"/>
        <c:spPr>
          <a:noFill/>
          <a:ln>
            <a:noFill/>
          </a:ln>
          <a:effectLst/>
        </c:spPr>
        <c:txPr>
          <a:bodyPr rot="-60000000" vert="horz"/>
          <a:lstStyle/>
          <a:p>
            <a:pPr>
              <a:defRPr/>
            </a:pPr>
            <a:endParaRPr lang="es-EC"/>
          </a:p>
        </c:txPr>
        <c:crossAx val="275376776"/>
        <c:crosses val="autoZero"/>
        <c:crossBetween val="between"/>
      </c:valAx>
      <c:valAx>
        <c:axId val="275375208"/>
        <c:scaling>
          <c:orientation val="minMax"/>
        </c:scaling>
        <c:delete val="0"/>
        <c:axPos val="r"/>
        <c:numFmt formatCode="0%" sourceLinked="1"/>
        <c:majorTickMark val="none"/>
        <c:minorTickMark val="none"/>
        <c:tickLblPos val="nextTo"/>
        <c:spPr>
          <a:noFill/>
          <a:ln>
            <a:noFill/>
          </a:ln>
          <a:effectLst/>
        </c:spPr>
        <c:txPr>
          <a:bodyPr rot="-60000000" vert="horz"/>
          <a:lstStyle/>
          <a:p>
            <a:pPr>
              <a:defRPr/>
            </a:pPr>
            <a:endParaRPr lang="es-EC"/>
          </a:p>
        </c:txPr>
        <c:crossAx val="275375600"/>
        <c:crosses val="max"/>
        <c:crossBetween val="between"/>
      </c:valAx>
      <c:catAx>
        <c:axId val="275375600"/>
        <c:scaling>
          <c:orientation val="minMax"/>
        </c:scaling>
        <c:delete val="1"/>
        <c:axPos val="b"/>
        <c:majorTickMark val="out"/>
        <c:minorTickMark val="none"/>
        <c:tickLblPos val="nextTo"/>
        <c:crossAx val="275375208"/>
        <c:crosses val="autoZero"/>
        <c:auto val="1"/>
        <c:lblAlgn val="ctr"/>
        <c:lblOffset val="100"/>
        <c:noMultiLvlLbl val="0"/>
      </c:catAx>
      <c:spPr>
        <a:noFill/>
        <a:ln>
          <a:noFill/>
        </a:ln>
        <a:effectLst/>
      </c:spPr>
    </c:plotArea>
    <c:legend>
      <c:legendPos val="t"/>
      <c:overlay val="0"/>
      <c:spPr>
        <a:noFill/>
        <a:ln>
          <a:noFill/>
        </a:ln>
        <a:effectLst/>
      </c:spPr>
      <c:txPr>
        <a:bodyPr rot="0" vert="horz"/>
        <a:lstStyle/>
        <a:p>
          <a:pPr>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sz="1100"/>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C" dirty="0"/>
              <a:t>Relación: ventas - variación</a:t>
            </a:r>
          </a:p>
        </c:rich>
      </c:tx>
      <c:overlay val="0"/>
      <c:spPr>
        <a:noFill/>
        <a:ln>
          <a:noFill/>
        </a:ln>
        <a:effectLst/>
      </c:spPr>
    </c:title>
    <c:autoTitleDeleted val="0"/>
    <c:plotArea>
      <c:layout/>
      <c:barChart>
        <c:barDir val="col"/>
        <c:grouping val="clustered"/>
        <c:varyColors val="0"/>
        <c:ser>
          <c:idx val="0"/>
          <c:order val="0"/>
          <c:tx>
            <c:strRef>
              <c:f>'VENTAS GENERAL'!$B$5</c:f>
              <c:strCache>
                <c:ptCount val="1"/>
                <c:pt idx="0">
                  <c:v>VENTAS</c:v>
                </c:pt>
              </c:strCache>
            </c:strRef>
          </c:tx>
          <c:spPr>
            <a:solidFill>
              <a:schemeClr val="accent1"/>
            </a:solidFill>
            <a:ln>
              <a:noFill/>
            </a:ln>
            <a:effectLst>
              <a:outerShdw blurRad="40000" dist="23000" dir="5400000" rotWithShape="0">
                <a:srgbClr val="000000">
                  <a:alpha val="35000"/>
                </a:srgbClr>
              </a:outerShdw>
            </a:effectLst>
          </c:spPr>
          <c:invertIfNegative val="0"/>
          <c:cat>
            <c:numRef>
              <c:f>'VENTAS GENERAL'!$A$6:$A$18</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'VENTAS GENERAL'!$B$6:$B$18</c:f>
              <c:numCache>
                <c:formatCode>_("$"* #,##0.00_);_("$"* \(#,##0.00\);_("$"* "-"??_);_(@_)</c:formatCode>
                <c:ptCount val="13"/>
                <c:pt idx="0">
                  <c:v>274878790.98000002</c:v>
                </c:pt>
                <c:pt idx="1">
                  <c:v>301550000.04000002</c:v>
                </c:pt>
                <c:pt idx="2">
                  <c:v>352454556.04000002</c:v>
                </c:pt>
                <c:pt idx="3">
                  <c:v>393855690</c:v>
                </c:pt>
                <c:pt idx="4">
                  <c:v>492948263</c:v>
                </c:pt>
                <c:pt idx="5">
                  <c:v>568823741</c:v>
                </c:pt>
                <c:pt idx="6">
                  <c:v>631852364</c:v>
                </c:pt>
                <c:pt idx="7">
                  <c:v>727546130</c:v>
                </c:pt>
                <c:pt idx="8">
                  <c:v>837120470</c:v>
                </c:pt>
                <c:pt idx="9">
                  <c:v>943981630</c:v>
                </c:pt>
                <c:pt idx="10">
                  <c:v>595951639</c:v>
                </c:pt>
                <c:pt idx="11">
                  <c:v>475954311</c:v>
                </c:pt>
                <c:pt idx="12">
                  <c:v>470463728</c:v>
                </c:pt>
              </c:numCache>
            </c:numRef>
          </c:val>
          <c:extLst xmlns:c16r2="http://schemas.microsoft.com/office/drawing/2015/06/chart">
            <c:ext xmlns:c16="http://schemas.microsoft.com/office/drawing/2014/chart" uri="{C3380CC4-5D6E-409C-BE32-E72D297353CC}">
              <c16:uniqueId val="{00000000-BE6D-401C-B028-8DF6B2AAD6A5}"/>
            </c:ext>
          </c:extLst>
        </c:ser>
        <c:dLbls>
          <c:showLegendKey val="0"/>
          <c:showVal val="0"/>
          <c:showCatName val="0"/>
          <c:showSerName val="0"/>
          <c:showPercent val="0"/>
          <c:showBubbleSize val="0"/>
        </c:dLbls>
        <c:gapWidth val="150"/>
        <c:axId val="272106784"/>
        <c:axId val="250649888"/>
      </c:barChart>
      <c:lineChart>
        <c:grouping val="standard"/>
        <c:varyColors val="0"/>
        <c:ser>
          <c:idx val="1"/>
          <c:order val="1"/>
          <c:tx>
            <c:strRef>
              <c:f>'VENTAS GENERAL'!$C$5</c:f>
              <c:strCache>
                <c:ptCount val="1"/>
                <c:pt idx="0">
                  <c:v>VARIACIÓN</c:v>
                </c:pt>
              </c:strCache>
            </c:strRef>
          </c:tx>
          <c:spPr>
            <a:ln w="28575" cap="rnd" cmpd="sng" algn="ctr">
              <a:solidFill>
                <a:schemeClr val="accent3">
                  <a:shade val="95000"/>
                  <a:satMod val="105000"/>
                </a:schemeClr>
              </a:solidFill>
              <a:prstDash val="solid"/>
              <a:round/>
            </a:ln>
            <a:effectLst>
              <a:outerShdw blurRad="40000" dist="23000" dir="5400000" rotWithShape="0">
                <a:srgbClr val="000000">
                  <a:alpha val="35000"/>
                </a:srgbClr>
              </a:outerShdw>
            </a:effectLst>
          </c:spPr>
          <c:marker>
            <c:symbol val="none"/>
          </c:marker>
          <c:val>
            <c:numRef>
              <c:f>'VENTAS GENERAL'!$C$6:$C$18</c:f>
              <c:numCache>
                <c:formatCode>0%</c:formatCode>
                <c:ptCount val="13"/>
                <c:pt idx="0">
                  <c:v>0.08</c:v>
                </c:pt>
                <c:pt idx="1">
                  <c:v>9.702898126447515E-2</c:v>
                </c:pt>
                <c:pt idx="2">
                  <c:v>0.16880967001574401</c:v>
                </c:pt>
                <c:pt idx="3">
                  <c:v>0.11746516891471639</c:v>
                </c:pt>
                <c:pt idx="4">
                  <c:v>0.25159614426288979</c:v>
                </c:pt>
                <c:pt idx="5">
                  <c:v>0.15392178793416297</c:v>
                </c:pt>
                <c:pt idx="6">
                  <c:v>0.11080519053089241</c:v>
                </c:pt>
                <c:pt idx="7">
                  <c:v>0.15144956551907432</c:v>
                </c:pt>
                <c:pt idx="8">
                  <c:v>0.15060809958538299</c:v>
                </c:pt>
                <c:pt idx="9">
                  <c:v>0.12765326357387963</c:v>
                </c:pt>
                <c:pt idx="10">
                  <c:v>-0.36868301240141715</c:v>
                </c:pt>
                <c:pt idx="11">
                  <c:v>-0.20135413705943345</c:v>
                </c:pt>
                <c:pt idx="12">
                  <c:v>-1.1535945516417435E-2</c:v>
                </c:pt>
              </c:numCache>
            </c:numRef>
          </c:val>
          <c:smooth val="0"/>
          <c:extLst xmlns:c16r2="http://schemas.microsoft.com/office/drawing/2015/06/chart">
            <c:ext xmlns:c16="http://schemas.microsoft.com/office/drawing/2014/chart" uri="{C3380CC4-5D6E-409C-BE32-E72D297353CC}">
              <c16:uniqueId val="{00000001-BE6D-401C-B028-8DF6B2AAD6A5}"/>
            </c:ext>
          </c:extLst>
        </c:ser>
        <c:dLbls>
          <c:showLegendKey val="0"/>
          <c:showVal val="0"/>
          <c:showCatName val="0"/>
          <c:showSerName val="0"/>
          <c:showPercent val="0"/>
          <c:showBubbleSize val="0"/>
        </c:dLbls>
        <c:marker val="1"/>
        <c:smooth val="0"/>
        <c:axId val="276764296"/>
        <c:axId val="276758024"/>
      </c:lineChart>
      <c:catAx>
        <c:axId val="27210678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prstDash val="solid"/>
            <a:round/>
          </a:ln>
          <a:effectLst/>
        </c:spPr>
        <c:txPr>
          <a:bodyPr rot="-60000000" vert="horz"/>
          <a:lstStyle/>
          <a:p>
            <a:pPr>
              <a:defRPr/>
            </a:pPr>
            <a:endParaRPr lang="es-EC"/>
          </a:p>
        </c:txPr>
        <c:crossAx val="250649888"/>
        <c:crosses val="autoZero"/>
        <c:auto val="1"/>
        <c:lblAlgn val="ctr"/>
        <c:lblOffset val="100"/>
        <c:noMultiLvlLbl val="0"/>
      </c:catAx>
      <c:valAx>
        <c:axId val="250649888"/>
        <c:scaling>
          <c:orientation val="minMax"/>
        </c:scaling>
        <c:delete val="0"/>
        <c:axPos val="l"/>
        <c:majorGridlines>
          <c:spPr>
            <a:ln w="9525" cap="flat" cmpd="sng" algn="ctr">
              <a:solidFill>
                <a:schemeClr val="tx2">
                  <a:lumMod val="15000"/>
                  <a:lumOff val="85000"/>
                </a:schemeClr>
              </a:solidFill>
              <a:prstDash val="solid"/>
              <a:round/>
            </a:ln>
            <a:effectLst/>
          </c:spPr>
        </c:majorGridlines>
        <c:numFmt formatCode="_(&quot;$&quot;* #,##0.00_);_(&quot;$&quot;* \(#,##0.00\);_(&quot;$&quot;* &quot;-&quot;??_);_(@_)" sourceLinked="1"/>
        <c:majorTickMark val="none"/>
        <c:minorTickMark val="none"/>
        <c:tickLblPos val="nextTo"/>
        <c:spPr>
          <a:noFill/>
          <a:ln w="9525" cap="flat" cmpd="sng" algn="ctr">
            <a:noFill/>
            <a:prstDash val="solid"/>
            <a:round/>
          </a:ln>
          <a:effectLst/>
        </c:spPr>
        <c:txPr>
          <a:bodyPr rot="-60000000" vert="horz"/>
          <a:lstStyle/>
          <a:p>
            <a:pPr>
              <a:defRPr/>
            </a:pPr>
            <a:endParaRPr lang="es-EC"/>
          </a:p>
        </c:txPr>
        <c:crossAx val="272106784"/>
        <c:crosses val="autoZero"/>
        <c:crossBetween val="between"/>
      </c:valAx>
      <c:valAx>
        <c:axId val="276758024"/>
        <c:scaling>
          <c:orientation val="minMax"/>
        </c:scaling>
        <c:delete val="0"/>
        <c:axPos val="r"/>
        <c:numFmt formatCode="0%" sourceLinked="1"/>
        <c:majorTickMark val="none"/>
        <c:minorTickMark val="none"/>
        <c:tickLblPos val="nextTo"/>
        <c:spPr>
          <a:noFill/>
          <a:ln w="9525" cap="flat" cmpd="sng" algn="ctr">
            <a:noFill/>
            <a:prstDash val="solid"/>
            <a:round/>
          </a:ln>
          <a:effectLst/>
        </c:spPr>
        <c:txPr>
          <a:bodyPr rot="-60000000" vert="horz"/>
          <a:lstStyle/>
          <a:p>
            <a:pPr>
              <a:defRPr/>
            </a:pPr>
            <a:endParaRPr lang="es-EC"/>
          </a:p>
        </c:txPr>
        <c:crossAx val="276764296"/>
        <c:crosses val="max"/>
        <c:crossBetween val="between"/>
      </c:valAx>
      <c:catAx>
        <c:axId val="276764296"/>
        <c:scaling>
          <c:orientation val="minMax"/>
        </c:scaling>
        <c:delete val="1"/>
        <c:axPos val="b"/>
        <c:majorTickMark val="none"/>
        <c:minorTickMark val="none"/>
        <c:tickLblPos val="nextTo"/>
        <c:crossAx val="276758024"/>
        <c:crosses val="autoZero"/>
        <c:auto val="1"/>
        <c:lblAlgn val="ctr"/>
        <c:lblOffset val="100"/>
        <c:noMultiLvlLbl val="0"/>
      </c:catAx>
      <c:spPr>
        <a:noFill/>
        <a:ln>
          <a:noFill/>
        </a:ln>
        <a:effectLst/>
      </c:spPr>
    </c:plotArea>
    <c:legend>
      <c:legendPos val="b"/>
      <c:overlay val="0"/>
      <c:spPr>
        <a:noFill/>
        <a:ln>
          <a:noFill/>
        </a:ln>
        <a:effectLst/>
      </c:spPr>
      <c:txPr>
        <a:bodyPr rot="0" vert="horz"/>
        <a:lstStyle/>
        <a:p>
          <a:pPr>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2">
          <a:lumMod val="15000"/>
          <a:lumOff val="85000"/>
        </a:schemeClr>
      </a:solidFill>
      <a:prstDash val="solid"/>
      <a:round/>
    </a:ln>
    <a:effectLst/>
  </c:spPr>
  <c:txPr>
    <a:bodyPr/>
    <a:lstStyle/>
    <a:p>
      <a:pPr>
        <a:defRPr sz="1100"/>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C" dirty="0"/>
              <a:t>Relación: ventas - precio petróleo</a:t>
            </a:r>
          </a:p>
        </c:rich>
      </c:tx>
      <c:overlay val="0"/>
      <c:spPr>
        <a:noFill/>
        <a:ln>
          <a:noFill/>
        </a:ln>
        <a:effectLst/>
      </c:spPr>
    </c:title>
    <c:autoTitleDeleted val="0"/>
    <c:plotArea>
      <c:layout/>
      <c:barChart>
        <c:barDir val="col"/>
        <c:grouping val="clustered"/>
        <c:varyColors val="0"/>
        <c:ser>
          <c:idx val="0"/>
          <c:order val="0"/>
          <c:tx>
            <c:strRef>
              <c:f>'VENTAS GENERAL'!$B$28</c:f>
              <c:strCache>
                <c:ptCount val="1"/>
                <c:pt idx="0">
                  <c:v>VENTAS</c:v>
                </c:pt>
              </c:strCache>
            </c:strRef>
          </c:tx>
          <c:spPr>
            <a:solidFill>
              <a:schemeClr val="accent1"/>
            </a:solidFill>
            <a:ln>
              <a:noFill/>
            </a:ln>
            <a:effectLst/>
          </c:spPr>
          <c:invertIfNegative val="0"/>
          <c:cat>
            <c:numRef>
              <c:f>'VENTAS GENERAL'!$A$29:$A$41</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'VENTAS GENERAL'!$B$29:$B$41</c:f>
              <c:numCache>
                <c:formatCode>_("$"* #,##0.00_);_("$"* \(#,##0.00\);_("$"* "-"??_);_(@_)</c:formatCode>
                <c:ptCount val="13"/>
                <c:pt idx="0">
                  <c:v>168488790.97999999</c:v>
                </c:pt>
                <c:pt idx="1">
                  <c:v>181550000.03999999</c:v>
                </c:pt>
                <c:pt idx="2">
                  <c:v>198454556.03999999</c:v>
                </c:pt>
                <c:pt idx="3">
                  <c:v>213855690</c:v>
                </c:pt>
                <c:pt idx="4">
                  <c:v>232948263</c:v>
                </c:pt>
                <c:pt idx="5">
                  <c:v>282823741</c:v>
                </c:pt>
                <c:pt idx="6">
                  <c:v>301852364</c:v>
                </c:pt>
                <c:pt idx="7">
                  <c:v>336546130</c:v>
                </c:pt>
                <c:pt idx="8">
                  <c:v>417120470</c:v>
                </c:pt>
                <c:pt idx="9">
                  <c:v>473981630</c:v>
                </c:pt>
                <c:pt idx="10">
                  <c:v>445951639</c:v>
                </c:pt>
                <c:pt idx="11">
                  <c:v>418954311</c:v>
                </c:pt>
                <c:pt idx="12">
                  <c:v>380463728</c:v>
                </c:pt>
              </c:numCache>
            </c:numRef>
          </c:val>
          <c:extLst xmlns:c16r2="http://schemas.microsoft.com/office/drawing/2015/06/chart">
            <c:ext xmlns:c16="http://schemas.microsoft.com/office/drawing/2014/chart" uri="{C3380CC4-5D6E-409C-BE32-E72D297353CC}">
              <c16:uniqueId val="{00000000-CA55-4A32-85D5-98707D6E2F04}"/>
            </c:ext>
          </c:extLst>
        </c:ser>
        <c:dLbls>
          <c:showLegendKey val="0"/>
          <c:showVal val="0"/>
          <c:showCatName val="0"/>
          <c:showSerName val="0"/>
          <c:showPercent val="0"/>
          <c:showBubbleSize val="0"/>
        </c:dLbls>
        <c:gapWidth val="150"/>
        <c:axId val="276759984"/>
        <c:axId val="276765864"/>
      </c:barChart>
      <c:lineChart>
        <c:grouping val="standard"/>
        <c:varyColors val="0"/>
        <c:ser>
          <c:idx val="1"/>
          <c:order val="1"/>
          <c:tx>
            <c:strRef>
              <c:f>'VENTAS GENERAL'!$C$28</c:f>
              <c:strCache>
                <c:ptCount val="1"/>
                <c:pt idx="0">
                  <c:v>PRECIO</c:v>
                </c:pt>
              </c:strCache>
            </c:strRef>
          </c:tx>
          <c:spPr>
            <a:ln w="28575" cap="rnd">
              <a:solidFill>
                <a:schemeClr val="accent2"/>
              </a:solidFill>
              <a:round/>
            </a:ln>
            <a:effectLst/>
          </c:spPr>
          <c:marker>
            <c:symbol val="none"/>
          </c:marker>
          <c:val>
            <c:numRef>
              <c:f>'VENTAS GENERAL'!$C$29:$C$41</c:f>
              <c:numCache>
                <c:formatCode>_("$"* #,##0.00_);_("$"* \(#,##0.00\);_("$"* "-"??_);_(@_)</c:formatCode>
                <c:ptCount val="13"/>
                <c:pt idx="0">
                  <c:v>53.391666666666659</c:v>
                </c:pt>
                <c:pt idx="1">
                  <c:v>64.287499999999994</c:v>
                </c:pt>
                <c:pt idx="2">
                  <c:v>71.117499999999993</c:v>
                </c:pt>
                <c:pt idx="3">
                  <c:v>96.990833333333327</c:v>
                </c:pt>
                <c:pt idx="4">
                  <c:v>61.7575</c:v>
                </c:pt>
                <c:pt idx="5">
                  <c:v>79.041666666666671</c:v>
                </c:pt>
                <c:pt idx="6">
                  <c:v>107.44083333333333</c:v>
                </c:pt>
                <c:pt idx="7">
                  <c:v>109.49583333333332</c:v>
                </c:pt>
                <c:pt idx="8">
                  <c:v>104.07833333333333</c:v>
                </c:pt>
                <c:pt idx="9">
                  <c:v>96.235000000000014</c:v>
                </c:pt>
                <c:pt idx="10">
                  <c:v>50.753333333333352</c:v>
                </c:pt>
                <c:pt idx="11">
                  <c:v>40.684166666666663</c:v>
                </c:pt>
                <c:pt idx="12">
                  <c:v>52.427272727272729</c:v>
                </c:pt>
              </c:numCache>
            </c:numRef>
          </c:val>
          <c:smooth val="0"/>
          <c:extLst xmlns:c16r2="http://schemas.microsoft.com/office/drawing/2015/06/chart">
            <c:ext xmlns:c16="http://schemas.microsoft.com/office/drawing/2014/chart" uri="{C3380CC4-5D6E-409C-BE32-E72D297353CC}">
              <c16:uniqueId val="{00000001-CA55-4A32-85D5-98707D6E2F04}"/>
            </c:ext>
          </c:extLst>
        </c:ser>
        <c:dLbls>
          <c:showLegendKey val="0"/>
          <c:showVal val="0"/>
          <c:showCatName val="0"/>
          <c:showSerName val="0"/>
          <c:showPercent val="0"/>
          <c:showBubbleSize val="0"/>
        </c:dLbls>
        <c:marker val="1"/>
        <c:smooth val="0"/>
        <c:axId val="276763120"/>
        <c:axId val="276755280"/>
      </c:lineChart>
      <c:catAx>
        <c:axId val="27675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276765864"/>
        <c:crosses val="autoZero"/>
        <c:auto val="1"/>
        <c:lblAlgn val="ctr"/>
        <c:lblOffset val="100"/>
        <c:noMultiLvlLbl val="0"/>
      </c:catAx>
      <c:valAx>
        <c:axId val="27676586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vert="horz"/>
          <a:lstStyle/>
          <a:p>
            <a:pPr>
              <a:defRPr/>
            </a:pPr>
            <a:endParaRPr lang="es-EC"/>
          </a:p>
        </c:txPr>
        <c:crossAx val="276759984"/>
        <c:crosses val="autoZero"/>
        <c:crossBetween val="between"/>
      </c:valAx>
      <c:valAx>
        <c:axId val="276755280"/>
        <c:scaling>
          <c:orientation val="minMax"/>
        </c:scaling>
        <c:delete val="0"/>
        <c:axPos val="r"/>
        <c:numFmt formatCode="_(&quot;$&quot;* #,##0.00_);_(&quot;$&quot;* \(#,##0.00\);_(&quot;$&quot;* &quot;-&quot;??_);_(@_)" sourceLinked="1"/>
        <c:majorTickMark val="none"/>
        <c:minorTickMark val="none"/>
        <c:tickLblPos val="nextTo"/>
        <c:spPr>
          <a:noFill/>
          <a:ln>
            <a:noFill/>
          </a:ln>
          <a:effectLst/>
        </c:spPr>
        <c:txPr>
          <a:bodyPr rot="-60000000" vert="horz"/>
          <a:lstStyle/>
          <a:p>
            <a:pPr>
              <a:defRPr/>
            </a:pPr>
            <a:endParaRPr lang="es-EC"/>
          </a:p>
        </c:txPr>
        <c:crossAx val="276763120"/>
        <c:crosses val="max"/>
        <c:crossBetween val="between"/>
      </c:valAx>
      <c:catAx>
        <c:axId val="276763120"/>
        <c:scaling>
          <c:orientation val="minMax"/>
        </c:scaling>
        <c:delete val="1"/>
        <c:axPos val="b"/>
        <c:majorTickMark val="none"/>
        <c:minorTickMark val="none"/>
        <c:tickLblPos val="nextTo"/>
        <c:crossAx val="276755280"/>
        <c:crosses val="autoZero"/>
        <c:auto val="1"/>
        <c:lblAlgn val="ctr"/>
        <c:lblOffset val="100"/>
        <c:noMultiLvlLbl val="0"/>
      </c:catAx>
      <c:spPr>
        <a:noFill/>
        <a:ln>
          <a:noFill/>
        </a:ln>
        <a:effectLst/>
      </c:spPr>
    </c:plotArea>
    <c:legend>
      <c:legendPos val="b"/>
      <c:overlay val="0"/>
      <c:spPr>
        <a:noFill/>
        <a:ln>
          <a:noFill/>
        </a:ln>
        <a:effectLst/>
      </c:spPr>
      <c:txPr>
        <a:bodyPr rot="0" vert="horz"/>
        <a:lstStyle/>
        <a:p>
          <a:pPr>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sz="1100">
          <a:latin typeface="Times New Roman" pitchFamily="18" charset="0"/>
          <a:cs typeface="Times New Roman" pitchFamily="18" charset="0"/>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a:latin typeface="Times New Roman" panose="02020603050405020304" pitchFamily="18" charset="0"/>
                <a:cs typeface="Times New Roman" panose="02020603050405020304" pitchFamily="18" charset="0"/>
              </a:defRPr>
            </a:pPr>
            <a:r>
              <a:rPr lang="es-EC" sz="1200" dirty="0">
                <a:latin typeface="Times New Roman" panose="02020603050405020304" pitchFamily="18" charset="0"/>
                <a:cs typeface="Times New Roman" panose="02020603050405020304" pitchFamily="18" charset="0"/>
              </a:rPr>
              <a:t>Relación: créditos - variación</a:t>
            </a:r>
          </a:p>
        </c:rich>
      </c:tx>
      <c:overlay val="0"/>
    </c:title>
    <c:autoTitleDeleted val="0"/>
    <c:plotArea>
      <c:layout/>
      <c:barChart>
        <c:barDir val="col"/>
        <c:grouping val="clustered"/>
        <c:varyColors val="0"/>
        <c:ser>
          <c:idx val="0"/>
          <c:order val="0"/>
          <c:tx>
            <c:strRef>
              <c:f>'CRÉDITOS VIVIENDA'!$J$5</c:f>
              <c:strCache>
                <c:ptCount val="1"/>
                <c:pt idx="0">
                  <c:v>CRÉDITOS HIPOTECARIOS</c:v>
                </c:pt>
              </c:strCache>
            </c:strRef>
          </c:tx>
          <c:invertIfNegative val="0"/>
          <c:cat>
            <c:numRef>
              <c:f>'CRÉDITOS VIVIENDA'!$G$6:$G$13</c:f>
              <c:numCache>
                <c:formatCode>General</c:formatCode>
                <c:ptCount val="8"/>
                <c:pt idx="0">
                  <c:v>2010</c:v>
                </c:pt>
                <c:pt idx="1">
                  <c:v>2011</c:v>
                </c:pt>
                <c:pt idx="2">
                  <c:v>2012</c:v>
                </c:pt>
                <c:pt idx="3">
                  <c:v>2013</c:v>
                </c:pt>
                <c:pt idx="4">
                  <c:v>2014</c:v>
                </c:pt>
                <c:pt idx="5">
                  <c:v>2015</c:v>
                </c:pt>
                <c:pt idx="6">
                  <c:v>2016</c:v>
                </c:pt>
                <c:pt idx="7">
                  <c:v>2017</c:v>
                </c:pt>
              </c:numCache>
            </c:numRef>
          </c:cat>
          <c:val>
            <c:numRef>
              <c:f>'CRÉDITOS VIVIENDA'!$J$6:$J$13</c:f>
              <c:numCache>
                <c:formatCode>_("$"* #,##0.00_);_("$"* \(#,##0.00\);_("$"* "-"??_);_(@_)</c:formatCode>
                <c:ptCount val="8"/>
                <c:pt idx="0">
                  <c:v>570163864.12500036</c:v>
                </c:pt>
                <c:pt idx="1">
                  <c:v>635271737.77999699</c:v>
                </c:pt>
                <c:pt idx="2">
                  <c:v>728185225.85999918</c:v>
                </c:pt>
                <c:pt idx="3">
                  <c:v>838308174.21000195</c:v>
                </c:pt>
                <c:pt idx="4">
                  <c:v>944464864.48199844</c:v>
                </c:pt>
                <c:pt idx="5">
                  <c:v>602075678.20400155</c:v>
                </c:pt>
                <c:pt idx="6">
                  <c:v>477335311.33200002</c:v>
                </c:pt>
                <c:pt idx="7">
                  <c:v>471762311.80799949</c:v>
                </c:pt>
              </c:numCache>
            </c:numRef>
          </c:val>
          <c:extLst xmlns:c16r2="http://schemas.microsoft.com/office/drawing/2015/06/chart">
            <c:ext xmlns:c16="http://schemas.microsoft.com/office/drawing/2014/chart" uri="{C3380CC4-5D6E-409C-BE32-E72D297353CC}">
              <c16:uniqueId val="{00000000-3E56-4918-99C2-ABD96AC7E0AD}"/>
            </c:ext>
          </c:extLst>
        </c:ser>
        <c:dLbls>
          <c:showLegendKey val="0"/>
          <c:showVal val="0"/>
          <c:showCatName val="0"/>
          <c:showSerName val="0"/>
          <c:showPercent val="0"/>
          <c:showBubbleSize val="0"/>
        </c:dLbls>
        <c:gapWidth val="247"/>
        <c:axId val="276757632"/>
        <c:axId val="276756064"/>
      </c:barChart>
      <c:lineChart>
        <c:grouping val="standard"/>
        <c:varyColors val="0"/>
        <c:ser>
          <c:idx val="1"/>
          <c:order val="1"/>
          <c:tx>
            <c:strRef>
              <c:f>'CRÉDITOS VIVIENDA'!$K$5</c:f>
              <c:strCache>
                <c:ptCount val="1"/>
                <c:pt idx="0">
                  <c:v>VARIACIÓN</c:v>
                </c:pt>
              </c:strCache>
            </c:strRef>
          </c:tx>
          <c:marker>
            <c:symbol val="none"/>
          </c:marker>
          <c:val>
            <c:numRef>
              <c:f>'CRÉDITOS VIVIENDA'!$K$6:$K$13</c:f>
              <c:numCache>
                <c:formatCode>0%</c:formatCode>
                <c:ptCount val="8"/>
                <c:pt idx="0">
                  <c:v>0.09</c:v>
                </c:pt>
                <c:pt idx="1">
                  <c:v>0.11419151186460083</c:v>
                </c:pt>
                <c:pt idx="2">
                  <c:v>0.14625786502748428</c:v>
                </c:pt>
                <c:pt idx="3">
                  <c:v>0.15122930875169252</c:v>
                </c:pt>
                <c:pt idx="4">
                  <c:v>0.12663205911362557</c:v>
                </c:pt>
                <c:pt idx="5">
                  <c:v>-0.36252188848315053</c:v>
                </c:pt>
                <c:pt idx="6">
                  <c:v>-0.20718386639384509</c:v>
                </c:pt>
                <c:pt idx="7">
                  <c:v>-1.167522995197887E-2</c:v>
                </c:pt>
              </c:numCache>
            </c:numRef>
          </c:val>
          <c:smooth val="0"/>
          <c:extLst xmlns:c16r2="http://schemas.microsoft.com/office/drawing/2015/06/chart">
            <c:ext xmlns:c16="http://schemas.microsoft.com/office/drawing/2014/chart" uri="{C3380CC4-5D6E-409C-BE32-E72D297353CC}">
              <c16:uniqueId val="{00000001-3E56-4918-99C2-ABD96AC7E0AD}"/>
            </c:ext>
          </c:extLst>
        </c:ser>
        <c:dLbls>
          <c:showLegendKey val="0"/>
          <c:showVal val="0"/>
          <c:showCatName val="0"/>
          <c:showSerName val="0"/>
          <c:showPercent val="0"/>
          <c:showBubbleSize val="0"/>
        </c:dLbls>
        <c:marker val="1"/>
        <c:smooth val="0"/>
        <c:axId val="276758808"/>
        <c:axId val="276758416"/>
      </c:lineChart>
      <c:catAx>
        <c:axId val="276757632"/>
        <c:scaling>
          <c:orientation val="minMax"/>
        </c:scaling>
        <c:delete val="0"/>
        <c:axPos val="b"/>
        <c:numFmt formatCode="General" sourceLinked="1"/>
        <c:majorTickMark val="none"/>
        <c:minorTickMark val="none"/>
        <c:tickLblPos val="nextTo"/>
        <c:txPr>
          <a:bodyPr rot="-60000000" vert="horz"/>
          <a:lstStyle/>
          <a:p>
            <a:pPr>
              <a:defRPr/>
            </a:pPr>
            <a:endParaRPr lang="es-EC"/>
          </a:p>
        </c:txPr>
        <c:crossAx val="276756064"/>
        <c:crosses val="autoZero"/>
        <c:auto val="1"/>
        <c:lblAlgn val="ctr"/>
        <c:lblOffset val="100"/>
        <c:noMultiLvlLbl val="0"/>
      </c:catAx>
      <c:valAx>
        <c:axId val="276756064"/>
        <c:scaling>
          <c:orientation val="minMax"/>
        </c:scaling>
        <c:delete val="0"/>
        <c:axPos val="l"/>
        <c:majorGridlines/>
        <c:numFmt formatCode="_(&quot;$&quot;* #,##0.00_);_(&quot;$&quot;* \(#,##0.00\);_(&quot;$&quot;* &quot;-&quot;??_);_(@_)" sourceLinked="1"/>
        <c:majorTickMark val="none"/>
        <c:minorTickMark val="none"/>
        <c:tickLblPos val="nextTo"/>
        <c:txPr>
          <a:bodyPr rot="-60000000" vert="horz"/>
          <a:lstStyle/>
          <a:p>
            <a:pPr>
              <a:defRPr/>
            </a:pPr>
            <a:endParaRPr lang="es-EC"/>
          </a:p>
        </c:txPr>
        <c:crossAx val="276757632"/>
        <c:crosses val="autoZero"/>
        <c:crossBetween val="between"/>
      </c:valAx>
      <c:valAx>
        <c:axId val="276758416"/>
        <c:scaling>
          <c:orientation val="minMax"/>
        </c:scaling>
        <c:delete val="0"/>
        <c:axPos val="r"/>
        <c:numFmt formatCode="0%" sourceLinked="1"/>
        <c:majorTickMark val="none"/>
        <c:minorTickMark val="none"/>
        <c:tickLblPos val="nextTo"/>
        <c:txPr>
          <a:bodyPr rot="-60000000" vert="horz"/>
          <a:lstStyle/>
          <a:p>
            <a:pPr>
              <a:defRPr/>
            </a:pPr>
            <a:endParaRPr lang="es-EC"/>
          </a:p>
        </c:txPr>
        <c:crossAx val="276758808"/>
        <c:crosses val="max"/>
        <c:crossBetween val="between"/>
      </c:valAx>
      <c:catAx>
        <c:axId val="276758808"/>
        <c:scaling>
          <c:orientation val="minMax"/>
        </c:scaling>
        <c:delete val="1"/>
        <c:axPos val="b"/>
        <c:majorTickMark val="none"/>
        <c:minorTickMark val="none"/>
        <c:tickLblPos val="nextTo"/>
        <c:crossAx val="276758416"/>
        <c:crosses val="autoZero"/>
        <c:auto val="1"/>
        <c:lblAlgn val="ctr"/>
        <c:lblOffset val="100"/>
        <c:noMultiLvlLbl val="0"/>
      </c:catAx>
    </c:plotArea>
    <c:legend>
      <c:legendPos val="b"/>
      <c:overlay val="0"/>
      <c:txPr>
        <a:bodyPr rot="0" vert="horz"/>
        <a:lstStyle/>
        <a:p>
          <a:pPr>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20" baseline="0">
                <a:solidFill>
                  <a:schemeClr val="tx2"/>
                </a:solidFill>
                <a:latin typeface="Times New Roman" panose="02020603050405020304" pitchFamily="18" charset="0"/>
                <a:ea typeface="+mn-ea"/>
                <a:cs typeface="Times New Roman" panose="02020603050405020304" pitchFamily="18" charset="0"/>
              </a:defRPr>
            </a:pPr>
            <a:r>
              <a:rPr lang="es-EC" sz="1200" b="1" dirty="0">
                <a:solidFill>
                  <a:schemeClr val="tx2"/>
                </a:solidFill>
                <a:latin typeface="Times New Roman" panose="02020603050405020304" pitchFamily="18" charset="0"/>
                <a:cs typeface="Times New Roman" panose="02020603050405020304" pitchFamily="18" charset="0"/>
              </a:rPr>
              <a:t>RELACIÓN:</a:t>
            </a:r>
            <a:r>
              <a:rPr lang="es-EC" sz="1200" b="1" baseline="0" dirty="0">
                <a:solidFill>
                  <a:schemeClr val="tx2"/>
                </a:solidFill>
                <a:latin typeface="Times New Roman" panose="02020603050405020304" pitchFamily="18" charset="0"/>
                <a:cs typeface="Times New Roman" panose="02020603050405020304" pitchFamily="18" charset="0"/>
              </a:rPr>
              <a:t> OPERACIONES-VARIACIÓN</a:t>
            </a:r>
            <a:endParaRPr lang="es-EC" sz="1200" b="1" dirty="0">
              <a:solidFill>
                <a:schemeClr val="tx2"/>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200" b="1" i="0" u="none" strike="noStrike" kern="1200" cap="none" spc="20" baseline="0">
              <a:solidFill>
                <a:schemeClr val="tx2"/>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col"/>
        <c:grouping val="clustered"/>
        <c:varyColors val="0"/>
        <c:ser>
          <c:idx val="0"/>
          <c:order val="0"/>
          <c:tx>
            <c:strRef>
              <c:f>'CRÉDITOS VIVIENDA'!$G$19</c:f>
              <c:strCache>
                <c:ptCount val="1"/>
                <c:pt idx="0">
                  <c:v>N° OPERACIONES</c:v>
                </c:pt>
              </c:strCache>
            </c:strRef>
          </c:tx>
          <c:spPr>
            <a:solidFill>
              <a:schemeClr val="accent2"/>
            </a:solidFill>
            <a:ln>
              <a:noFill/>
            </a:ln>
            <a:effectLst>
              <a:outerShdw blurRad="40000" dist="20000" dir="5400000" rotWithShape="0">
                <a:srgbClr val="000000">
                  <a:alpha val="38000"/>
                </a:srgbClr>
              </a:outerShdw>
            </a:effectLst>
          </c:spPr>
          <c:invertIfNegative val="0"/>
          <c:cat>
            <c:numRef>
              <c:f>'CRÉDITOS VIVIENDA'!$F$20:$F$27</c:f>
              <c:numCache>
                <c:formatCode>General</c:formatCode>
                <c:ptCount val="8"/>
                <c:pt idx="0">
                  <c:v>2010</c:v>
                </c:pt>
                <c:pt idx="1">
                  <c:v>2011</c:v>
                </c:pt>
                <c:pt idx="2">
                  <c:v>2012</c:v>
                </c:pt>
                <c:pt idx="3">
                  <c:v>2013</c:v>
                </c:pt>
                <c:pt idx="4">
                  <c:v>2014</c:v>
                </c:pt>
                <c:pt idx="5">
                  <c:v>2015</c:v>
                </c:pt>
                <c:pt idx="6">
                  <c:v>2016</c:v>
                </c:pt>
                <c:pt idx="7">
                  <c:v>2017</c:v>
                </c:pt>
              </c:numCache>
            </c:numRef>
          </c:cat>
          <c:val>
            <c:numRef>
              <c:f>'CRÉDITOS VIVIENDA'!$G$20:$G$27</c:f>
              <c:numCache>
                <c:formatCode>0</c:formatCode>
                <c:ptCount val="8"/>
                <c:pt idx="0">
                  <c:v>9620</c:v>
                </c:pt>
                <c:pt idx="1">
                  <c:v>10620</c:v>
                </c:pt>
                <c:pt idx="2">
                  <c:v>11976</c:v>
                </c:pt>
                <c:pt idx="3">
                  <c:v>13648</c:v>
                </c:pt>
                <c:pt idx="4">
                  <c:v>15548</c:v>
                </c:pt>
                <c:pt idx="5">
                  <c:v>9584</c:v>
                </c:pt>
                <c:pt idx="6">
                  <c:v>7828</c:v>
                </c:pt>
                <c:pt idx="7">
                  <c:v>7640</c:v>
                </c:pt>
              </c:numCache>
            </c:numRef>
          </c:val>
          <c:extLst xmlns:c16r2="http://schemas.microsoft.com/office/drawing/2015/06/chart">
            <c:ext xmlns:c16="http://schemas.microsoft.com/office/drawing/2014/chart" uri="{C3380CC4-5D6E-409C-BE32-E72D297353CC}">
              <c16:uniqueId val="{00000000-05CA-4100-8E00-0C4442982F89}"/>
            </c:ext>
          </c:extLst>
        </c:ser>
        <c:dLbls>
          <c:showLegendKey val="0"/>
          <c:showVal val="0"/>
          <c:showCatName val="0"/>
          <c:showSerName val="0"/>
          <c:showPercent val="0"/>
          <c:showBubbleSize val="0"/>
        </c:dLbls>
        <c:gapWidth val="150"/>
        <c:axId val="276764688"/>
        <c:axId val="276759200"/>
      </c:barChart>
      <c:lineChart>
        <c:grouping val="standard"/>
        <c:varyColors val="0"/>
        <c:ser>
          <c:idx val="1"/>
          <c:order val="1"/>
          <c:tx>
            <c:strRef>
              <c:f>'CRÉDITOS VIVIENDA'!$H$19</c:f>
              <c:strCache>
                <c:ptCount val="1"/>
                <c:pt idx="0">
                  <c:v>VARIACIÓN</c:v>
                </c:pt>
              </c:strCache>
            </c:strRef>
          </c:tx>
          <c:spPr>
            <a:ln w="28575" cap="rnd" cmpd="sng" algn="ctr">
              <a:solidFill>
                <a:schemeClr val="accent4">
                  <a:shade val="90000"/>
                </a:schemeClr>
              </a:solidFill>
              <a:prstDash val="solid"/>
              <a:round/>
            </a:ln>
            <a:effectLst>
              <a:outerShdw blurRad="40000" dist="20000" dir="5400000" rotWithShape="0">
                <a:srgbClr val="000000">
                  <a:alpha val="38000"/>
                </a:srgbClr>
              </a:outerShdw>
            </a:effectLst>
          </c:spPr>
          <c:marker>
            <c:symbol val="none"/>
          </c:marker>
          <c:val>
            <c:numRef>
              <c:f>'CRÉDITOS VIVIENDA'!$H$20:$H$27</c:f>
              <c:numCache>
                <c:formatCode>0%</c:formatCode>
                <c:ptCount val="8"/>
                <c:pt idx="0">
                  <c:v>0.08</c:v>
                </c:pt>
                <c:pt idx="1">
                  <c:v>0.10395010395010396</c:v>
                </c:pt>
                <c:pt idx="2">
                  <c:v>0.12768361581920903</c:v>
                </c:pt>
                <c:pt idx="3">
                  <c:v>0.13961255845023379</c:v>
                </c:pt>
                <c:pt idx="4">
                  <c:v>0.1392145369284877</c:v>
                </c:pt>
                <c:pt idx="5">
                  <c:v>-0.38358631335219961</c:v>
                </c:pt>
                <c:pt idx="6">
                  <c:v>-0.18322203672787979</c:v>
                </c:pt>
                <c:pt idx="7">
                  <c:v>-2.4016351558507919E-2</c:v>
                </c:pt>
              </c:numCache>
            </c:numRef>
          </c:val>
          <c:smooth val="0"/>
          <c:extLst xmlns:c16r2="http://schemas.microsoft.com/office/drawing/2015/06/chart">
            <c:ext xmlns:c16="http://schemas.microsoft.com/office/drawing/2014/chart" uri="{C3380CC4-5D6E-409C-BE32-E72D297353CC}">
              <c16:uniqueId val="{00000001-05CA-4100-8E00-0C4442982F89}"/>
            </c:ext>
          </c:extLst>
        </c:ser>
        <c:dLbls>
          <c:showLegendKey val="0"/>
          <c:showVal val="0"/>
          <c:showCatName val="0"/>
          <c:showSerName val="0"/>
          <c:showPercent val="0"/>
          <c:showBubbleSize val="0"/>
        </c:dLbls>
        <c:marker val="1"/>
        <c:smooth val="0"/>
        <c:axId val="276760768"/>
        <c:axId val="276765472"/>
      </c:lineChart>
      <c:catAx>
        <c:axId val="276764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C"/>
          </a:p>
        </c:txPr>
        <c:crossAx val="276759200"/>
        <c:crosses val="autoZero"/>
        <c:auto val="1"/>
        <c:lblAlgn val="ctr"/>
        <c:lblOffset val="100"/>
        <c:noMultiLvlLbl val="0"/>
      </c:catAx>
      <c:valAx>
        <c:axId val="276759200"/>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 sourceLinked="1"/>
        <c:majorTickMark val="none"/>
        <c:minorTickMark val="none"/>
        <c:tickLblPos val="nextTo"/>
        <c:spPr>
          <a:noFill/>
          <a:ln w="9525" cap="rnd"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C"/>
          </a:p>
        </c:txPr>
        <c:crossAx val="276764688"/>
        <c:crosses val="autoZero"/>
        <c:crossBetween val="between"/>
      </c:valAx>
      <c:valAx>
        <c:axId val="276765472"/>
        <c:scaling>
          <c:orientation val="minMax"/>
        </c:scaling>
        <c:delete val="0"/>
        <c:axPos val="r"/>
        <c:numFmt formatCode="0%" sourceLinked="1"/>
        <c:majorTickMark val="none"/>
        <c:minorTickMark val="none"/>
        <c:tickLblPos val="nextTo"/>
        <c:spPr>
          <a:noFill/>
          <a:ln w="9525" cap="rnd"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C"/>
          </a:p>
        </c:txPr>
        <c:crossAx val="276760768"/>
        <c:crosses val="max"/>
        <c:crossBetween val="between"/>
      </c:valAx>
      <c:catAx>
        <c:axId val="276760768"/>
        <c:scaling>
          <c:orientation val="minMax"/>
        </c:scaling>
        <c:delete val="1"/>
        <c:axPos val="b"/>
        <c:majorTickMark val="none"/>
        <c:minorTickMark val="none"/>
        <c:tickLblPos val="nextTo"/>
        <c:crossAx val="2767654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Times New Roman" pitchFamily="18" charset="0"/>
                <a:ea typeface="+mn-ea"/>
                <a:cs typeface="Times New Roman" pitchFamily="18" charset="0"/>
              </a:defRPr>
            </a:pPr>
            <a:r>
              <a:rPr lang="es-EC" sz="1200" b="1" dirty="0"/>
              <a:t>RELACIÓN: EMPLEOS DIRECTOS-VARIACIÓN</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itchFamily="18" charset="0"/>
              <a:ea typeface="+mn-ea"/>
              <a:cs typeface="Times New Roman" pitchFamily="18" charset="0"/>
            </a:defRPr>
          </a:pPr>
          <a:endParaRPr lang="es-EC"/>
        </a:p>
      </c:txPr>
    </c:title>
    <c:autoTitleDeleted val="0"/>
    <c:plotArea>
      <c:layout/>
      <c:barChart>
        <c:barDir val="col"/>
        <c:grouping val="clustered"/>
        <c:varyColors val="0"/>
        <c:ser>
          <c:idx val="0"/>
          <c:order val="0"/>
          <c:tx>
            <c:strRef>
              <c:f>EMPLEOS!$F$4</c:f>
              <c:strCache>
                <c:ptCount val="1"/>
                <c:pt idx="0">
                  <c:v>N° EMPLEOS DIRECTOS</c:v>
                </c:pt>
              </c:strCache>
            </c:strRef>
          </c:tx>
          <c:spPr>
            <a:solidFill>
              <a:schemeClr val="accent2"/>
            </a:solidFill>
            <a:ln>
              <a:noFill/>
            </a:ln>
            <a:effectLst/>
          </c:spPr>
          <c:invertIfNegative val="0"/>
          <c:cat>
            <c:numRef>
              <c:f>EMPLEOS!$E$5:$E$12</c:f>
              <c:numCache>
                <c:formatCode>General</c:formatCode>
                <c:ptCount val="8"/>
                <c:pt idx="0">
                  <c:v>2010</c:v>
                </c:pt>
                <c:pt idx="1">
                  <c:v>2011</c:v>
                </c:pt>
                <c:pt idx="2">
                  <c:v>2012</c:v>
                </c:pt>
                <c:pt idx="3">
                  <c:v>2013</c:v>
                </c:pt>
                <c:pt idx="4">
                  <c:v>2014</c:v>
                </c:pt>
                <c:pt idx="5">
                  <c:v>2015</c:v>
                </c:pt>
                <c:pt idx="6">
                  <c:v>2016</c:v>
                </c:pt>
                <c:pt idx="7">
                  <c:v>2017</c:v>
                </c:pt>
              </c:numCache>
            </c:numRef>
          </c:cat>
          <c:val>
            <c:numRef>
              <c:f>EMPLEOS!$F$5:$F$12</c:f>
              <c:numCache>
                <c:formatCode>0</c:formatCode>
                <c:ptCount val="8"/>
                <c:pt idx="0">
                  <c:v>129142</c:v>
                </c:pt>
                <c:pt idx="1">
                  <c:v>145787.20000000001</c:v>
                </c:pt>
                <c:pt idx="2">
                  <c:v>164977.47500000001</c:v>
                </c:pt>
                <c:pt idx="3">
                  <c:v>177528.65</c:v>
                </c:pt>
                <c:pt idx="4">
                  <c:v>182702.65</c:v>
                </c:pt>
                <c:pt idx="5">
                  <c:v>128182.925</c:v>
                </c:pt>
                <c:pt idx="6">
                  <c:v>124644.97500000001</c:v>
                </c:pt>
                <c:pt idx="7">
                  <c:v>122939.375</c:v>
                </c:pt>
              </c:numCache>
            </c:numRef>
          </c:val>
          <c:extLst xmlns:c16r2="http://schemas.microsoft.com/office/drawing/2015/06/chart">
            <c:ext xmlns:c16="http://schemas.microsoft.com/office/drawing/2014/chart" uri="{C3380CC4-5D6E-409C-BE32-E72D297353CC}">
              <c16:uniqueId val="{00000000-A005-4D5C-92CA-E92033D0C01E}"/>
            </c:ext>
          </c:extLst>
        </c:ser>
        <c:dLbls>
          <c:showLegendKey val="0"/>
          <c:showVal val="0"/>
          <c:showCatName val="0"/>
          <c:showSerName val="0"/>
          <c:showPercent val="0"/>
          <c:showBubbleSize val="0"/>
        </c:dLbls>
        <c:gapWidth val="150"/>
        <c:axId val="276766256"/>
        <c:axId val="276757240"/>
      </c:barChart>
      <c:lineChart>
        <c:grouping val="standard"/>
        <c:varyColors val="0"/>
        <c:ser>
          <c:idx val="1"/>
          <c:order val="1"/>
          <c:tx>
            <c:strRef>
              <c:f>EMPLEOS!$G$4</c:f>
              <c:strCache>
                <c:ptCount val="1"/>
                <c:pt idx="0">
                  <c:v>VARIACIÓN</c:v>
                </c:pt>
              </c:strCache>
            </c:strRef>
          </c:tx>
          <c:spPr>
            <a:ln w="28575" cap="rnd" cmpd="sng" algn="ctr">
              <a:solidFill>
                <a:schemeClr val="accent4">
                  <a:shade val="90000"/>
                </a:schemeClr>
              </a:solidFill>
              <a:prstDash val="solid"/>
              <a:round/>
            </a:ln>
            <a:effectLst/>
          </c:spPr>
          <c:marker>
            <c:symbol val="none"/>
          </c:marker>
          <c:val>
            <c:numRef>
              <c:f>EMPLEOS!$G$5:$G$12</c:f>
              <c:numCache>
                <c:formatCode>0%</c:formatCode>
                <c:ptCount val="8"/>
                <c:pt idx="0">
                  <c:v>0.12</c:v>
                </c:pt>
                <c:pt idx="1">
                  <c:v>0.1288906784779546</c:v>
                </c:pt>
                <c:pt idx="2">
                  <c:v>0.13163209801683545</c:v>
                </c:pt>
                <c:pt idx="3">
                  <c:v>7.6078113087862373E-2</c:v>
                </c:pt>
                <c:pt idx="4">
                  <c:v>2.9144591591272733E-2</c:v>
                </c:pt>
                <c:pt idx="5">
                  <c:v>-0.29840686492505714</c:v>
                </c:pt>
                <c:pt idx="6">
                  <c:v>-2.7600790042823543E-2</c:v>
                </c:pt>
                <c:pt idx="7">
                  <c:v>-1.3683664343468365E-2</c:v>
                </c:pt>
              </c:numCache>
            </c:numRef>
          </c:val>
          <c:smooth val="0"/>
          <c:extLst xmlns:c16r2="http://schemas.microsoft.com/office/drawing/2015/06/chart">
            <c:ext xmlns:c16="http://schemas.microsoft.com/office/drawing/2014/chart" uri="{C3380CC4-5D6E-409C-BE32-E72D297353CC}">
              <c16:uniqueId val="{00000001-A005-4D5C-92CA-E92033D0C01E}"/>
            </c:ext>
          </c:extLst>
        </c:ser>
        <c:dLbls>
          <c:showLegendKey val="0"/>
          <c:showVal val="0"/>
          <c:showCatName val="0"/>
          <c:showSerName val="0"/>
          <c:showPercent val="0"/>
          <c:showBubbleSize val="0"/>
        </c:dLbls>
        <c:marker val="1"/>
        <c:smooth val="0"/>
        <c:axId val="276762728"/>
        <c:axId val="276766648"/>
      </c:lineChart>
      <c:catAx>
        <c:axId val="27676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itchFamily="18" charset="0"/>
                <a:ea typeface="+mn-ea"/>
                <a:cs typeface="Times New Roman" pitchFamily="18" charset="0"/>
              </a:defRPr>
            </a:pPr>
            <a:endParaRPr lang="es-EC"/>
          </a:p>
        </c:txPr>
        <c:crossAx val="276757240"/>
        <c:crosses val="autoZero"/>
        <c:auto val="1"/>
        <c:lblAlgn val="ctr"/>
        <c:lblOffset val="100"/>
        <c:noMultiLvlLbl val="0"/>
      </c:catAx>
      <c:valAx>
        <c:axId val="276757240"/>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 sourceLinked="1"/>
        <c:majorTickMark val="none"/>
        <c:minorTickMark val="none"/>
        <c:tickLblPos val="nextTo"/>
        <c:spPr>
          <a:noFill/>
          <a:ln w="9525" cap="rnd" cmpd="sng" algn="ctr">
            <a:no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itchFamily="18" charset="0"/>
                <a:ea typeface="+mn-ea"/>
                <a:cs typeface="Times New Roman" pitchFamily="18" charset="0"/>
              </a:defRPr>
            </a:pPr>
            <a:endParaRPr lang="es-EC"/>
          </a:p>
        </c:txPr>
        <c:crossAx val="276766256"/>
        <c:crosses val="autoZero"/>
        <c:crossBetween val="between"/>
      </c:valAx>
      <c:valAx>
        <c:axId val="276766648"/>
        <c:scaling>
          <c:orientation val="minMax"/>
        </c:scaling>
        <c:delete val="0"/>
        <c:axPos val="r"/>
        <c:numFmt formatCode="0%" sourceLinked="1"/>
        <c:majorTickMark val="none"/>
        <c:minorTickMark val="none"/>
        <c:tickLblPos val="nextTo"/>
        <c:spPr>
          <a:noFill/>
          <a:ln w="9525" cap="rnd" cmpd="sng" algn="ctr">
            <a:no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itchFamily="18" charset="0"/>
                <a:ea typeface="+mn-ea"/>
                <a:cs typeface="Times New Roman" pitchFamily="18" charset="0"/>
              </a:defRPr>
            </a:pPr>
            <a:endParaRPr lang="es-EC"/>
          </a:p>
        </c:txPr>
        <c:crossAx val="276762728"/>
        <c:crosses val="max"/>
        <c:crossBetween val="between"/>
      </c:valAx>
      <c:catAx>
        <c:axId val="276762728"/>
        <c:scaling>
          <c:orientation val="minMax"/>
        </c:scaling>
        <c:delete val="1"/>
        <c:axPos val="b"/>
        <c:majorTickMark val="none"/>
        <c:minorTickMark val="none"/>
        <c:tickLblPos val="nextTo"/>
        <c:crossAx val="27676664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imes New Roman" pitchFamily="18" charset="0"/>
              <a:ea typeface="+mn-ea"/>
              <a:cs typeface="Times New Roman" pitchFamily="18" charset="0"/>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prstDash val="solid"/>
      <a:round/>
    </a:ln>
    <a:effectLst/>
  </c:spPr>
  <c:txPr>
    <a:bodyPr/>
    <a:lstStyle/>
    <a:p>
      <a:pPr>
        <a:defRPr sz="1200">
          <a:latin typeface="Times New Roman" pitchFamily="18" charset="0"/>
          <a:cs typeface="Times New Roman" pitchFamily="18" charset="0"/>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320" b="1" i="0" u="none" strike="noStrike" kern="1200" baseline="0">
                <a:solidFill>
                  <a:schemeClr val="tx1"/>
                </a:solidFill>
                <a:latin typeface="+mn-lt"/>
                <a:ea typeface="+mn-ea"/>
                <a:cs typeface="+mn-cs"/>
              </a:defRPr>
            </a:pPr>
            <a:r>
              <a:rPr lang="es-EC" dirty="0"/>
              <a:t>RELACIÓN: EMPLEOS INDIRECTOS-VARIACIÓN</a:t>
            </a:r>
          </a:p>
        </c:rich>
      </c:tx>
      <c:overlay val="0"/>
      <c:spPr>
        <a:noFill/>
        <a:ln>
          <a:noFill/>
        </a:ln>
        <a:effectLst/>
      </c:spPr>
      <c:txPr>
        <a:bodyPr rot="0" spcFirstLastPara="1" vertOverflow="ellipsis" vert="horz" wrap="square" anchor="ctr" anchorCtr="1"/>
        <a:lstStyle/>
        <a:p>
          <a:pPr algn="ctr">
            <a:defRPr sz="1320" b="1" i="0" u="none" strike="noStrike" kern="1200" baseline="0">
              <a:solidFill>
                <a:schemeClr val="tx1"/>
              </a:solidFill>
              <a:latin typeface="+mn-lt"/>
              <a:ea typeface="+mn-ea"/>
              <a:cs typeface="+mn-cs"/>
            </a:defRPr>
          </a:pPr>
          <a:endParaRPr lang="es-EC"/>
        </a:p>
      </c:txPr>
    </c:title>
    <c:autoTitleDeleted val="0"/>
    <c:plotArea>
      <c:layout/>
      <c:barChart>
        <c:barDir val="col"/>
        <c:grouping val="clustered"/>
        <c:varyColors val="0"/>
        <c:ser>
          <c:idx val="0"/>
          <c:order val="0"/>
          <c:tx>
            <c:strRef>
              <c:f>EMPLEOS!$B$23</c:f>
              <c:strCache>
                <c:ptCount val="1"/>
                <c:pt idx="0">
                  <c:v>N° EMPLEOS INDIRECTOS</c:v>
                </c:pt>
              </c:strCache>
            </c:strRef>
          </c:tx>
          <c:spPr>
            <a:solidFill>
              <a:schemeClr val="accent2"/>
            </a:solidFill>
            <a:ln>
              <a:noFill/>
            </a:ln>
            <a:effectLst/>
          </c:spPr>
          <c:invertIfNegative val="0"/>
          <c:cat>
            <c:numRef>
              <c:f>EMPLEOS!$A$24:$A$31</c:f>
              <c:numCache>
                <c:formatCode>General</c:formatCode>
                <c:ptCount val="8"/>
                <c:pt idx="0">
                  <c:v>2010</c:v>
                </c:pt>
                <c:pt idx="1">
                  <c:v>2011</c:v>
                </c:pt>
                <c:pt idx="2">
                  <c:v>2012</c:v>
                </c:pt>
                <c:pt idx="3">
                  <c:v>2013</c:v>
                </c:pt>
                <c:pt idx="4">
                  <c:v>2014</c:v>
                </c:pt>
                <c:pt idx="5">
                  <c:v>2015</c:v>
                </c:pt>
                <c:pt idx="6">
                  <c:v>2016</c:v>
                </c:pt>
                <c:pt idx="7">
                  <c:v>2017</c:v>
                </c:pt>
              </c:numCache>
            </c:numRef>
          </c:cat>
          <c:val>
            <c:numRef>
              <c:f>EMPLEOS!$B$24:$B$31</c:f>
              <c:numCache>
                <c:formatCode>0</c:formatCode>
                <c:ptCount val="8"/>
                <c:pt idx="0">
                  <c:v>232455.6</c:v>
                </c:pt>
                <c:pt idx="1">
                  <c:v>247838.24000000002</c:v>
                </c:pt>
                <c:pt idx="2">
                  <c:v>313457.20250000001</c:v>
                </c:pt>
                <c:pt idx="3">
                  <c:v>337304.435</c:v>
                </c:pt>
                <c:pt idx="4">
                  <c:v>347135.03499999997</c:v>
                </c:pt>
                <c:pt idx="5">
                  <c:v>217910.9725</c:v>
                </c:pt>
                <c:pt idx="6">
                  <c:v>241910.95500000002</c:v>
                </c:pt>
                <c:pt idx="7">
                  <c:v>282984.8125</c:v>
                </c:pt>
              </c:numCache>
            </c:numRef>
          </c:val>
          <c:extLst xmlns:c16r2="http://schemas.microsoft.com/office/drawing/2015/06/chart">
            <c:ext xmlns:c16="http://schemas.microsoft.com/office/drawing/2014/chart" uri="{C3380CC4-5D6E-409C-BE32-E72D297353CC}">
              <c16:uniqueId val="{00000000-7469-4731-96B4-D99D0DD088A3}"/>
            </c:ext>
          </c:extLst>
        </c:ser>
        <c:dLbls>
          <c:showLegendKey val="0"/>
          <c:showVal val="0"/>
          <c:showCatName val="0"/>
          <c:showSerName val="0"/>
          <c:showPercent val="0"/>
          <c:showBubbleSize val="0"/>
        </c:dLbls>
        <c:gapWidth val="150"/>
        <c:axId val="276754888"/>
        <c:axId val="276761160"/>
      </c:barChart>
      <c:lineChart>
        <c:grouping val="standard"/>
        <c:varyColors val="0"/>
        <c:ser>
          <c:idx val="1"/>
          <c:order val="1"/>
          <c:tx>
            <c:strRef>
              <c:f>EMPLEOS!$C$23</c:f>
              <c:strCache>
                <c:ptCount val="1"/>
                <c:pt idx="0">
                  <c:v>VARIACIÓN</c:v>
                </c:pt>
              </c:strCache>
            </c:strRef>
          </c:tx>
          <c:spPr>
            <a:ln w="28575" cap="rnd" cmpd="sng" algn="ctr">
              <a:solidFill>
                <a:schemeClr val="accent4">
                  <a:shade val="90000"/>
                </a:schemeClr>
              </a:solidFill>
              <a:prstDash val="solid"/>
              <a:round/>
            </a:ln>
            <a:effectLst/>
          </c:spPr>
          <c:marker>
            <c:symbol val="none"/>
          </c:marker>
          <c:val>
            <c:numRef>
              <c:f>EMPLEOS!$C$24:$C$31</c:f>
              <c:numCache>
                <c:formatCode>0%</c:formatCode>
                <c:ptCount val="8"/>
                <c:pt idx="0">
                  <c:v>0.06</c:v>
                </c:pt>
                <c:pt idx="1">
                  <c:v>6.617452967362375E-2</c:v>
                </c:pt>
                <c:pt idx="2">
                  <c:v>0.2647652860188161</c:v>
                </c:pt>
                <c:pt idx="3">
                  <c:v>7.6078113087862387E-2</c:v>
                </c:pt>
                <c:pt idx="4">
                  <c:v>2.9144591591272664E-2</c:v>
                </c:pt>
                <c:pt idx="5">
                  <c:v>-0.37225877388031425</c:v>
                </c:pt>
                <c:pt idx="6">
                  <c:v>0.11013664077883922</c:v>
                </c:pt>
                <c:pt idx="7">
                  <c:v>0.16978915857696475</c:v>
                </c:pt>
              </c:numCache>
            </c:numRef>
          </c:val>
          <c:smooth val="0"/>
          <c:extLst xmlns:c16r2="http://schemas.microsoft.com/office/drawing/2015/06/chart">
            <c:ext xmlns:c16="http://schemas.microsoft.com/office/drawing/2014/chart" uri="{C3380CC4-5D6E-409C-BE32-E72D297353CC}">
              <c16:uniqueId val="{00000001-7469-4731-96B4-D99D0DD088A3}"/>
            </c:ext>
          </c:extLst>
        </c:ser>
        <c:dLbls>
          <c:showLegendKey val="0"/>
          <c:showVal val="0"/>
          <c:showCatName val="0"/>
          <c:showSerName val="0"/>
          <c:showPercent val="0"/>
          <c:showBubbleSize val="0"/>
        </c:dLbls>
        <c:marker val="1"/>
        <c:smooth val="0"/>
        <c:axId val="276755672"/>
        <c:axId val="276761552"/>
      </c:lineChart>
      <c:catAx>
        <c:axId val="276754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EC"/>
          </a:p>
        </c:txPr>
        <c:crossAx val="276761160"/>
        <c:crosses val="autoZero"/>
        <c:auto val="1"/>
        <c:lblAlgn val="ctr"/>
        <c:lblOffset val="100"/>
        <c:noMultiLvlLbl val="0"/>
      </c:catAx>
      <c:valAx>
        <c:axId val="276761160"/>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 sourceLinked="1"/>
        <c:majorTickMark val="none"/>
        <c:minorTickMark val="none"/>
        <c:tickLblPos val="nextTo"/>
        <c:spPr>
          <a:noFill/>
          <a:ln w="9525" cap="rnd" cmpd="sng" algn="ctr">
            <a:no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EC"/>
          </a:p>
        </c:txPr>
        <c:crossAx val="276754888"/>
        <c:crosses val="autoZero"/>
        <c:crossBetween val="between"/>
      </c:valAx>
      <c:valAx>
        <c:axId val="276761552"/>
        <c:scaling>
          <c:orientation val="minMax"/>
        </c:scaling>
        <c:delete val="0"/>
        <c:axPos val="r"/>
        <c:numFmt formatCode="0%" sourceLinked="1"/>
        <c:majorTickMark val="none"/>
        <c:minorTickMark val="none"/>
        <c:tickLblPos val="nextTo"/>
        <c:spPr>
          <a:noFill/>
          <a:ln w="9525" cap="rnd" cmpd="sng" algn="ctr">
            <a:no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EC"/>
          </a:p>
        </c:txPr>
        <c:crossAx val="276755672"/>
        <c:crosses val="max"/>
        <c:crossBetween val="between"/>
      </c:valAx>
      <c:catAx>
        <c:axId val="276755672"/>
        <c:scaling>
          <c:orientation val="minMax"/>
        </c:scaling>
        <c:delete val="1"/>
        <c:axPos val="b"/>
        <c:majorTickMark val="none"/>
        <c:minorTickMark val="none"/>
        <c:tickLblPos val="nextTo"/>
        <c:crossAx val="2767615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prstDash val="solid"/>
      <a:round/>
    </a:ln>
    <a:effectLst/>
  </c:spPr>
  <c:txPr>
    <a:bodyPr/>
    <a:lstStyle/>
    <a:p>
      <a:pPr>
        <a:defRPr sz="1100"/>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C" dirty="0"/>
              <a:t>RELACIÓN: PRODUCCIÓN - VARIACIÓN</a:t>
            </a:r>
          </a:p>
        </c:rich>
      </c:tx>
      <c:overlay val="0"/>
      <c:spPr>
        <a:noFill/>
        <a:ln>
          <a:noFill/>
        </a:ln>
        <a:effectLst/>
      </c:spPr>
    </c:title>
    <c:autoTitleDeleted val="0"/>
    <c:plotArea>
      <c:layout/>
      <c:barChart>
        <c:barDir val="col"/>
        <c:grouping val="clustered"/>
        <c:varyColors val="0"/>
        <c:ser>
          <c:idx val="0"/>
          <c:order val="0"/>
          <c:tx>
            <c:strRef>
              <c:f>'CEMENTO-HIERRO'!$B$5</c:f>
              <c:strCache>
                <c:ptCount val="1"/>
                <c:pt idx="0">
                  <c:v>PRODUCCIÓN </c:v>
                </c:pt>
              </c:strCache>
            </c:strRef>
          </c:tx>
          <c:spPr>
            <a:solidFill>
              <a:schemeClr val="accent2">
                <a:lumMod val="60000"/>
                <a:lumOff val="40000"/>
              </a:schemeClr>
            </a:solidFill>
            <a:ln>
              <a:noFill/>
            </a:ln>
            <a:effectLst/>
          </c:spPr>
          <c:invertIfNegative val="0"/>
          <c:cat>
            <c:numRef>
              <c:f>'CEMENTO-HIERRO'!$A$6:$A$13</c:f>
              <c:numCache>
                <c:formatCode>General</c:formatCode>
                <c:ptCount val="8"/>
                <c:pt idx="0">
                  <c:v>2010</c:v>
                </c:pt>
                <c:pt idx="1">
                  <c:v>2011</c:v>
                </c:pt>
                <c:pt idx="2">
                  <c:v>2012</c:v>
                </c:pt>
                <c:pt idx="3">
                  <c:v>2013</c:v>
                </c:pt>
                <c:pt idx="4">
                  <c:v>2014</c:v>
                </c:pt>
                <c:pt idx="5">
                  <c:v>2015</c:v>
                </c:pt>
                <c:pt idx="6">
                  <c:v>2016</c:v>
                </c:pt>
                <c:pt idx="7">
                  <c:v>2017</c:v>
                </c:pt>
              </c:numCache>
            </c:numRef>
          </c:cat>
          <c:val>
            <c:numRef>
              <c:f>'CEMENTO-HIERRO'!$B$6:$B$13</c:f>
              <c:numCache>
                <c:formatCode>General</c:formatCode>
                <c:ptCount val="8"/>
                <c:pt idx="0">
                  <c:v>1049811</c:v>
                </c:pt>
                <c:pt idx="1">
                  <c:v>1164481</c:v>
                </c:pt>
                <c:pt idx="2">
                  <c:v>1318543</c:v>
                </c:pt>
                <c:pt idx="3">
                  <c:v>1498356</c:v>
                </c:pt>
                <c:pt idx="4">
                  <c:v>1733482</c:v>
                </c:pt>
                <c:pt idx="5">
                  <c:v>1254675</c:v>
                </c:pt>
                <c:pt idx="6">
                  <c:v>1165646</c:v>
                </c:pt>
                <c:pt idx="7">
                  <c:v>1142333</c:v>
                </c:pt>
              </c:numCache>
            </c:numRef>
          </c:val>
          <c:extLst xmlns:c16r2="http://schemas.microsoft.com/office/drawing/2015/06/chart">
            <c:ext xmlns:c16="http://schemas.microsoft.com/office/drawing/2014/chart" uri="{C3380CC4-5D6E-409C-BE32-E72D297353CC}">
              <c16:uniqueId val="{00000000-1D48-46FA-9F13-35290E8CC3DB}"/>
            </c:ext>
          </c:extLst>
        </c:ser>
        <c:dLbls>
          <c:showLegendKey val="0"/>
          <c:showVal val="0"/>
          <c:showCatName val="0"/>
          <c:showSerName val="0"/>
          <c:showPercent val="0"/>
          <c:showBubbleSize val="0"/>
        </c:dLbls>
        <c:gapWidth val="150"/>
        <c:axId val="276761944"/>
        <c:axId val="276762336"/>
      </c:barChart>
      <c:lineChart>
        <c:grouping val="standard"/>
        <c:varyColors val="0"/>
        <c:ser>
          <c:idx val="1"/>
          <c:order val="1"/>
          <c:tx>
            <c:strRef>
              <c:f>'CEMENTO-HIERRO'!$C$5</c:f>
              <c:strCache>
                <c:ptCount val="1"/>
                <c:pt idx="0">
                  <c:v>VARIACIÓN</c:v>
                </c:pt>
              </c:strCache>
            </c:strRef>
          </c:tx>
          <c:spPr>
            <a:ln w="28575" cap="rnd">
              <a:solidFill>
                <a:schemeClr val="accent5">
                  <a:lumMod val="75000"/>
                </a:schemeClr>
              </a:solidFill>
              <a:round/>
            </a:ln>
            <a:effectLst/>
          </c:spPr>
          <c:marker>
            <c:symbol val="none"/>
          </c:marker>
          <c:val>
            <c:numRef>
              <c:f>'CEMENTO-HIERRO'!$C$6:$C$13</c:f>
              <c:numCache>
                <c:formatCode>0%</c:formatCode>
                <c:ptCount val="8"/>
                <c:pt idx="0">
                  <c:v>0.09</c:v>
                </c:pt>
                <c:pt idx="1">
                  <c:v>0.10922918506283512</c:v>
                </c:pt>
                <c:pt idx="2">
                  <c:v>0.13230099932931494</c:v>
                </c:pt>
                <c:pt idx="3">
                  <c:v>0.13637249600506013</c:v>
                </c:pt>
                <c:pt idx="4">
                  <c:v>0.15692265389533597</c:v>
                </c:pt>
                <c:pt idx="5">
                  <c:v>-0.2762111172772489</c:v>
                </c:pt>
                <c:pt idx="6">
                  <c:v>-7.0957817761571715E-2</c:v>
                </c:pt>
                <c:pt idx="7">
                  <c:v>-2.0000068631471305E-2</c:v>
                </c:pt>
              </c:numCache>
            </c:numRef>
          </c:val>
          <c:smooth val="0"/>
          <c:extLst xmlns:c16r2="http://schemas.microsoft.com/office/drawing/2015/06/chart">
            <c:ext xmlns:c16="http://schemas.microsoft.com/office/drawing/2014/chart" uri="{C3380CC4-5D6E-409C-BE32-E72D297353CC}">
              <c16:uniqueId val="{00000001-1D48-46FA-9F13-35290E8CC3DB}"/>
            </c:ext>
          </c:extLst>
        </c:ser>
        <c:dLbls>
          <c:showLegendKey val="0"/>
          <c:showVal val="0"/>
          <c:showCatName val="0"/>
          <c:showSerName val="0"/>
          <c:showPercent val="0"/>
          <c:showBubbleSize val="0"/>
        </c:dLbls>
        <c:marker val="1"/>
        <c:smooth val="0"/>
        <c:axId val="276769784"/>
        <c:axId val="276769392"/>
      </c:lineChart>
      <c:catAx>
        <c:axId val="27676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276762336"/>
        <c:crosses val="autoZero"/>
        <c:auto val="1"/>
        <c:lblAlgn val="ctr"/>
        <c:lblOffset val="100"/>
        <c:noMultiLvlLbl val="0"/>
      </c:catAx>
      <c:valAx>
        <c:axId val="276762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s-EC"/>
          </a:p>
        </c:txPr>
        <c:crossAx val="276761944"/>
        <c:crosses val="autoZero"/>
        <c:crossBetween val="between"/>
      </c:valAx>
      <c:valAx>
        <c:axId val="276769392"/>
        <c:scaling>
          <c:orientation val="minMax"/>
        </c:scaling>
        <c:delete val="0"/>
        <c:axPos val="r"/>
        <c:numFmt formatCode="0%" sourceLinked="1"/>
        <c:majorTickMark val="none"/>
        <c:minorTickMark val="none"/>
        <c:tickLblPos val="nextTo"/>
        <c:spPr>
          <a:noFill/>
          <a:ln>
            <a:noFill/>
          </a:ln>
          <a:effectLst/>
        </c:spPr>
        <c:txPr>
          <a:bodyPr rot="-60000000" vert="horz"/>
          <a:lstStyle/>
          <a:p>
            <a:pPr>
              <a:defRPr/>
            </a:pPr>
            <a:endParaRPr lang="es-EC"/>
          </a:p>
        </c:txPr>
        <c:crossAx val="276769784"/>
        <c:crosses val="max"/>
        <c:crossBetween val="between"/>
      </c:valAx>
      <c:catAx>
        <c:axId val="276769784"/>
        <c:scaling>
          <c:orientation val="minMax"/>
        </c:scaling>
        <c:delete val="1"/>
        <c:axPos val="b"/>
        <c:majorTickMark val="none"/>
        <c:minorTickMark val="none"/>
        <c:tickLblPos val="nextTo"/>
        <c:crossAx val="276769392"/>
        <c:crosses val="autoZero"/>
        <c:auto val="1"/>
        <c:lblAlgn val="ctr"/>
        <c:lblOffset val="100"/>
        <c:noMultiLvlLbl val="0"/>
      </c:catAx>
      <c:spPr>
        <a:noFill/>
        <a:ln>
          <a:noFill/>
        </a:ln>
        <a:effectLst/>
      </c:spPr>
    </c:plotArea>
    <c:legend>
      <c:legendPos val="b"/>
      <c:overlay val="0"/>
      <c:spPr>
        <a:noFill/>
        <a:ln>
          <a:noFill/>
        </a:ln>
        <a:effectLst/>
      </c:spPr>
      <c:txPr>
        <a:bodyPr rot="0" vert="horz"/>
        <a:lstStyle/>
        <a:p>
          <a:pPr>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sz="1200"/>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72604E-EAC5-4288-9657-47650A3D9BB2}" type="doc">
      <dgm:prSet loTypeId="urn:microsoft.com/office/officeart/2009/3/layout/DescendingProcess" loCatId="process" qsTypeId="urn:microsoft.com/office/officeart/2005/8/quickstyle/simple1" qsCatId="simple" csTypeId="urn:microsoft.com/office/officeart/2005/8/colors/colorful4" csCatId="colorful" phldr="1"/>
      <dgm:spPr/>
      <dgm:t>
        <a:bodyPr/>
        <a:lstStyle/>
        <a:p>
          <a:endParaRPr lang="es-EC"/>
        </a:p>
      </dgm:t>
    </dgm:pt>
    <dgm:pt modelId="{07D6A55C-0A96-4B60-A007-6F694AC225BC}">
      <dgm:prSet phldrT="[Texto]"/>
      <dgm:spPr/>
      <dgm:t>
        <a:bodyPr/>
        <a:lstStyle/>
        <a:p>
          <a:r>
            <a:rPr lang="es-EC" dirty="0" smtClean="0"/>
            <a:t>II Boom Petrolero</a:t>
          </a:r>
          <a:endParaRPr lang="es-EC" dirty="0"/>
        </a:p>
      </dgm:t>
    </dgm:pt>
    <dgm:pt modelId="{AA4E4B6A-AFDF-42AF-B538-3F8D802039A8}" type="parTrans" cxnId="{179FB91A-1C88-43B8-A24F-8FFF8AE9C430}">
      <dgm:prSet/>
      <dgm:spPr/>
      <dgm:t>
        <a:bodyPr/>
        <a:lstStyle/>
        <a:p>
          <a:endParaRPr lang="es-EC"/>
        </a:p>
      </dgm:t>
    </dgm:pt>
    <dgm:pt modelId="{37AECEE0-01CC-4383-8022-BA911BBCAE6B}" type="sibTrans" cxnId="{179FB91A-1C88-43B8-A24F-8FFF8AE9C430}">
      <dgm:prSet/>
      <dgm:spPr/>
      <dgm:t>
        <a:bodyPr/>
        <a:lstStyle/>
        <a:p>
          <a:endParaRPr lang="es-EC"/>
        </a:p>
      </dgm:t>
    </dgm:pt>
    <dgm:pt modelId="{30B01F45-9CEB-4B84-BA92-218BD828DB09}">
      <dgm:prSet phldrT="[Texto]"/>
      <dgm:spPr/>
      <dgm:t>
        <a:bodyPr/>
        <a:lstStyle/>
        <a:p>
          <a:r>
            <a:rPr lang="es-EC" dirty="0" smtClean="0"/>
            <a:t>Petróleo </a:t>
          </a:r>
          <a:endParaRPr lang="es-EC" dirty="0"/>
        </a:p>
      </dgm:t>
    </dgm:pt>
    <dgm:pt modelId="{1D89FB91-F8EB-4E87-9562-60FB02118E4A}" type="parTrans" cxnId="{66D80B59-E093-4BEA-9D55-31BB97B8A0A9}">
      <dgm:prSet/>
      <dgm:spPr/>
      <dgm:t>
        <a:bodyPr/>
        <a:lstStyle/>
        <a:p>
          <a:endParaRPr lang="es-EC"/>
        </a:p>
      </dgm:t>
    </dgm:pt>
    <dgm:pt modelId="{9A3698B8-7DF2-4EFF-B277-B777B60BE681}" type="sibTrans" cxnId="{66D80B59-E093-4BEA-9D55-31BB97B8A0A9}">
      <dgm:prSet/>
      <dgm:spPr/>
      <dgm:t>
        <a:bodyPr/>
        <a:lstStyle/>
        <a:p>
          <a:endParaRPr lang="es-EC"/>
        </a:p>
      </dgm:t>
    </dgm:pt>
    <dgm:pt modelId="{CF498A20-A539-4023-9902-A94A2CE37A91}">
      <dgm:prSet phldrT="[Texto]"/>
      <dgm:spPr/>
      <dgm:t>
        <a:bodyPr/>
        <a:lstStyle/>
        <a:p>
          <a:r>
            <a:rPr lang="es-EC" dirty="0" smtClean="0"/>
            <a:t>Desempleo</a:t>
          </a:r>
          <a:endParaRPr lang="es-EC" dirty="0"/>
        </a:p>
      </dgm:t>
    </dgm:pt>
    <dgm:pt modelId="{43C0AAD3-6828-4478-8ED7-3C826E894DCB}" type="parTrans" cxnId="{E3BD727D-2003-49BB-BBC9-42D1A258BEFA}">
      <dgm:prSet/>
      <dgm:spPr/>
      <dgm:t>
        <a:bodyPr/>
        <a:lstStyle/>
        <a:p>
          <a:endParaRPr lang="es-EC"/>
        </a:p>
      </dgm:t>
    </dgm:pt>
    <dgm:pt modelId="{B2EA8E7B-DBE0-41DC-9F67-252FC4EEEFCA}" type="sibTrans" cxnId="{E3BD727D-2003-49BB-BBC9-42D1A258BEFA}">
      <dgm:prSet/>
      <dgm:spPr/>
      <dgm:t>
        <a:bodyPr/>
        <a:lstStyle/>
        <a:p>
          <a:endParaRPr lang="es-EC"/>
        </a:p>
      </dgm:t>
    </dgm:pt>
    <dgm:pt modelId="{D72ED2A4-B2C7-429B-AB8D-B8A3B6F2FA93}">
      <dgm:prSet phldrT="[Texto]"/>
      <dgm:spPr/>
      <dgm:t>
        <a:bodyPr/>
        <a:lstStyle/>
        <a:p>
          <a:r>
            <a:rPr lang="es-EC" dirty="0" smtClean="0"/>
            <a:t>Reservas</a:t>
          </a:r>
          <a:endParaRPr lang="es-EC" dirty="0"/>
        </a:p>
      </dgm:t>
    </dgm:pt>
    <dgm:pt modelId="{3D8EBC3F-B63C-4573-9742-6D5CED3E039E}" type="parTrans" cxnId="{76713394-1D61-495A-96A2-21E96C21725C}">
      <dgm:prSet/>
      <dgm:spPr/>
      <dgm:t>
        <a:bodyPr/>
        <a:lstStyle/>
        <a:p>
          <a:endParaRPr lang="es-EC"/>
        </a:p>
      </dgm:t>
    </dgm:pt>
    <dgm:pt modelId="{2EE24FF4-62D9-4705-8A76-D67565BD21B4}" type="sibTrans" cxnId="{76713394-1D61-495A-96A2-21E96C21725C}">
      <dgm:prSet/>
      <dgm:spPr/>
      <dgm:t>
        <a:bodyPr/>
        <a:lstStyle/>
        <a:p>
          <a:endParaRPr lang="es-EC"/>
        </a:p>
      </dgm:t>
    </dgm:pt>
    <dgm:pt modelId="{4E011957-E762-49F3-8FDD-E717B3199EE5}">
      <dgm:prSet phldrT="[Texto]"/>
      <dgm:spPr/>
      <dgm:t>
        <a:bodyPr/>
        <a:lstStyle/>
        <a:p>
          <a:r>
            <a:rPr lang="es-EC" dirty="0" smtClean="0"/>
            <a:t>Impacto económico</a:t>
          </a:r>
          <a:endParaRPr lang="es-EC" dirty="0"/>
        </a:p>
      </dgm:t>
    </dgm:pt>
    <dgm:pt modelId="{FCD82567-E84D-40C4-920E-6560CE968C62}" type="parTrans" cxnId="{DCBAD8FF-4EDD-4CC5-B80B-CD81B1C6955A}">
      <dgm:prSet/>
      <dgm:spPr/>
      <dgm:t>
        <a:bodyPr/>
        <a:lstStyle/>
        <a:p>
          <a:endParaRPr lang="es-EC"/>
        </a:p>
      </dgm:t>
    </dgm:pt>
    <dgm:pt modelId="{DB465707-883A-4843-9CD4-2E57CDD2160C}" type="sibTrans" cxnId="{DCBAD8FF-4EDD-4CC5-B80B-CD81B1C6955A}">
      <dgm:prSet/>
      <dgm:spPr/>
      <dgm:t>
        <a:bodyPr/>
        <a:lstStyle/>
        <a:p>
          <a:endParaRPr lang="es-EC"/>
        </a:p>
      </dgm:t>
    </dgm:pt>
    <dgm:pt modelId="{7306EA32-DEA1-4E3B-A826-732328ADD5F3}" type="pres">
      <dgm:prSet presAssocID="{7272604E-EAC5-4288-9657-47650A3D9BB2}" presName="Name0" presStyleCnt="0">
        <dgm:presLayoutVars>
          <dgm:chMax val="7"/>
          <dgm:chPref val="5"/>
        </dgm:presLayoutVars>
      </dgm:prSet>
      <dgm:spPr/>
      <dgm:t>
        <a:bodyPr/>
        <a:lstStyle/>
        <a:p>
          <a:endParaRPr lang="es-EC"/>
        </a:p>
      </dgm:t>
    </dgm:pt>
    <dgm:pt modelId="{09C5FF7D-984E-484A-AAA3-A0CE3E775ED3}" type="pres">
      <dgm:prSet presAssocID="{7272604E-EAC5-4288-9657-47650A3D9BB2}" presName="arrowNode" presStyleLbl="node1" presStyleIdx="0" presStyleCnt="1"/>
      <dgm:spPr/>
    </dgm:pt>
    <dgm:pt modelId="{FEA21152-1283-4637-A967-A58DAC2CBA94}" type="pres">
      <dgm:prSet presAssocID="{07D6A55C-0A96-4B60-A007-6F694AC225BC}" presName="txNode1" presStyleLbl="revTx" presStyleIdx="0" presStyleCnt="5">
        <dgm:presLayoutVars>
          <dgm:bulletEnabled val="1"/>
        </dgm:presLayoutVars>
      </dgm:prSet>
      <dgm:spPr/>
      <dgm:t>
        <a:bodyPr/>
        <a:lstStyle/>
        <a:p>
          <a:endParaRPr lang="es-EC"/>
        </a:p>
      </dgm:t>
    </dgm:pt>
    <dgm:pt modelId="{F5266714-BA1B-4BA6-9DD9-7CD03DF4A0B0}" type="pres">
      <dgm:prSet presAssocID="{30B01F45-9CEB-4B84-BA92-218BD828DB09}" presName="txNode2" presStyleLbl="revTx" presStyleIdx="1" presStyleCnt="5">
        <dgm:presLayoutVars>
          <dgm:bulletEnabled val="1"/>
        </dgm:presLayoutVars>
      </dgm:prSet>
      <dgm:spPr/>
      <dgm:t>
        <a:bodyPr/>
        <a:lstStyle/>
        <a:p>
          <a:endParaRPr lang="es-EC"/>
        </a:p>
      </dgm:t>
    </dgm:pt>
    <dgm:pt modelId="{2ADC8948-D3E4-4283-BF95-38570A1D8B9A}" type="pres">
      <dgm:prSet presAssocID="{9A3698B8-7DF2-4EFF-B277-B777B60BE681}" presName="dotNode2" presStyleCnt="0"/>
      <dgm:spPr/>
    </dgm:pt>
    <dgm:pt modelId="{53DCFF52-EC12-49F0-BD2E-C61C9112FBEF}" type="pres">
      <dgm:prSet presAssocID="{9A3698B8-7DF2-4EFF-B277-B777B60BE681}" presName="dotRepeatNode" presStyleLbl="fgShp" presStyleIdx="0" presStyleCnt="3"/>
      <dgm:spPr/>
      <dgm:t>
        <a:bodyPr/>
        <a:lstStyle/>
        <a:p>
          <a:endParaRPr lang="es-EC"/>
        </a:p>
      </dgm:t>
    </dgm:pt>
    <dgm:pt modelId="{0D4AD45B-19ED-431C-89BD-B92F09177757}" type="pres">
      <dgm:prSet presAssocID="{CF498A20-A539-4023-9902-A94A2CE37A91}" presName="txNode3" presStyleLbl="revTx" presStyleIdx="2" presStyleCnt="5">
        <dgm:presLayoutVars>
          <dgm:bulletEnabled val="1"/>
        </dgm:presLayoutVars>
      </dgm:prSet>
      <dgm:spPr/>
      <dgm:t>
        <a:bodyPr/>
        <a:lstStyle/>
        <a:p>
          <a:endParaRPr lang="es-EC"/>
        </a:p>
      </dgm:t>
    </dgm:pt>
    <dgm:pt modelId="{32AA5B84-167E-4277-A962-21DE124F7DB9}" type="pres">
      <dgm:prSet presAssocID="{B2EA8E7B-DBE0-41DC-9F67-252FC4EEEFCA}" presName="dotNode3" presStyleCnt="0"/>
      <dgm:spPr/>
    </dgm:pt>
    <dgm:pt modelId="{A3A99E06-CB30-4222-85D9-B2F6ADDA662F}" type="pres">
      <dgm:prSet presAssocID="{B2EA8E7B-DBE0-41DC-9F67-252FC4EEEFCA}" presName="dotRepeatNode" presStyleLbl="fgShp" presStyleIdx="1" presStyleCnt="3"/>
      <dgm:spPr/>
      <dgm:t>
        <a:bodyPr/>
        <a:lstStyle/>
        <a:p>
          <a:endParaRPr lang="es-EC"/>
        </a:p>
      </dgm:t>
    </dgm:pt>
    <dgm:pt modelId="{CE9EA1BF-B0D0-48A7-9164-23FDEDC3A918}" type="pres">
      <dgm:prSet presAssocID="{D72ED2A4-B2C7-429B-AB8D-B8A3B6F2FA93}" presName="txNode4" presStyleLbl="revTx" presStyleIdx="3" presStyleCnt="5">
        <dgm:presLayoutVars>
          <dgm:bulletEnabled val="1"/>
        </dgm:presLayoutVars>
      </dgm:prSet>
      <dgm:spPr/>
      <dgm:t>
        <a:bodyPr/>
        <a:lstStyle/>
        <a:p>
          <a:endParaRPr lang="es-EC"/>
        </a:p>
      </dgm:t>
    </dgm:pt>
    <dgm:pt modelId="{9A3B0FEC-DB62-4559-98E8-DC552961F13D}" type="pres">
      <dgm:prSet presAssocID="{2EE24FF4-62D9-4705-8A76-D67565BD21B4}" presName="dotNode4" presStyleCnt="0"/>
      <dgm:spPr/>
    </dgm:pt>
    <dgm:pt modelId="{41145C86-43BD-4822-BAA6-AEC819D02104}" type="pres">
      <dgm:prSet presAssocID="{2EE24FF4-62D9-4705-8A76-D67565BD21B4}" presName="dotRepeatNode" presStyleLbl="fgShp" presStyleIdx="2" presStyleCnt="3"/>
      <dgm:spPr/>
      <dgm:t>
        <a:bodyPr/>
        <a:lstStyle/>
        <a:p>
          <a:endParaRPr lang="es-EC"/>
        </a:p>
      </dgm:t>
    </dgm:pt>
    <dgm:pt modelId="{651E560F-C569-48E8-A00F-159EBFB8D913}" type="pres">
      <dgm:prSet presAssocID="{4E011957-E762-49F3-8FDD-E717B3199EE5}" presName="txNode5" presStyleLbl="revTx" presStyleIdx="4" presStyleCnt="5">
        <dgm:presLayoutVars>
          <dgm:bulletEnabled val="1"/>
        </dgm:presLayoutVars>
      </dgm:prSet>
      <dgm:spPr/>
      <dgm:t>
        <a:bodyPr/>
        <a:lstStyle/>
        <a:p>
          <a:endParaRPr lang="es-EC"/>
        </a:p>
      </dgm:t>
    </dgm:pt>
  </dgm:ptLst>
  <dgm:cxnLst>
    <dgm:cxn modelId="{DCBAD8FF-4EDD-4CC5-B80B-CD81B1C6955A}" srcId="{7272604E-EAC5-4288-9657-47650A3D9BB2}" destId="{4E011957-E762-49F3-8FDD-E717B3199EE5}" srcOrd="4" destOrd="0" parTransId="{FCD82567-E84D-40C4-920E-6560CE968C62}" sibTransId="{DB465707-883A-4843-9CD4-2E57CDD2160C}"/>
    <dgm:cxn modelId="{00F6DC72-76A8-421F-97AF-3D84E938A037}" type="presOf" srcId="{D72ED2A4-B2C7-429B-AB8D-B8A3B6F2FA93}" destId="{CE9EA1BF-B0D0-48A7-9164-23FDEDC3A918}" srcOrd="0" destOrd="0" presId="urn:microsoft.com/office/officeart/2009/3/layout/DescendingProcess"/>
    <dgm:cxn modelId="{F4D3644C-ECF5-4C07-B82B-5B206C60C6AD}" type="presOf" srcId="{30B01F45-9CEB-4B84-BA92-218BD828DB09}" destId="{F5266714-BA1B-4BA6-9DD9-7CD03DF4A0B0}" srcOrd="0" destOrd="0" presId="urn:microsoft.com/office/officeart/2009/3/layout/DescendingProcess"/>
    <dgm:cxn modelId="{C4E0310C-E5E3-47B3-BD5F-DF0D9B1139F5}" type="presOf" srcId="{4E011957-E762-49F3-8FDD-E717B3199EE5}" destId="{651E560F-C569-48E8-A00F-159EBFB8D913}" srcOrd="0" destOrd="0" presId="urn:microsoft.com/office/officeart/2009/3/layout/DescendingProcess"/>
    <dgm:cxn modelId="{88D5D54C-493A-408F-A2AD-E7645F80467C}" type="presOf" srcId="{CF498A20-A539-4023-9902-A94A2CE37A91}" destId="{0D4AD45B-19ED-431C-89BD-B92F09177757}" srcOrd="0" destOrd="0" presId="urn:microsoft.com/office/officeart/2009/3/layout/DescendingProcess"/>
    <dgm:cxn modelId="{98B5603D-7185-4F5F-B180-4ADE11C586EF}" type="presOf" srcId="{07D6A55C-0A96-4B60-A007-6F694AC225BC}" destId="{FEA21152-1283-4637-A967-A58DAC2CBA94}" srcOrd="0" destOrd="0" presId="urn:microsoft.com/office/officeart/2009/3/layout/DescendingProcess"/>
    <dgm:cxn modelId="{179FB91A-1C88-43B8-A24F-8FFF8AE9C430}" srcId="{7272604E-EAC5-4288-9657-47650A3D9BB2}" destId="{07D6A55C-0A96-4B60-A007-6F694AC225BC}" srcOrd="0" destOrd="0" parTransId="{AA4E4B6A-AFDF-42AF-B538-3F8D802039A8}" sibTransId="{37AECEE0-01CC-4383-8022-BA911BBCAE6B}"/>
    <dgm:cxn modelId="{DBDCC783-2D72-453F-8482-3EC7653D139A}" type="presOf" srcId="{B2EA8E7B-DBE0-41DC-9F67-252FC4EEEFCA}" destId="{A3A99E06-CB30-4222-85D9-B2F6ADDA662F}" srcOrd="0" destOrd="0" presId="urn:microsoft.com/office/officeart/2009/3/layout/DescendingProcess"/>
    <dgm:cxn modelId="{76713394-1D61-495A-96A2-21E96C21725C}" srcId="{7272604E-EAC5-4288-9657-47650A3D9BB2}" destId="{D72ED2A4-B2C7-429B-AB8D-B8A3B6F2FA93}" srcOrd="3" destOrd="0" parTransId="{3D8EBC3F-B63C-4573-9742-6D5CED3E039E}" sibTransId="{2EE24FF4-62D9-4705-8A76-D67565BD21B4}"/>
    <dgm:cxn modelId="{66D80B59-E093-4BEA-9D55-31BB97B8A0A9}" srcId="{7272604E-EAC5-4288-9657-47650A3D9BB2}" destId="{30B01F45-9CEB-4B84-BA92-218BD828DB09}" srcOrd="1" destOrd="0" parTransId="{1D89FB91-F8EB-4E87-9562-60FB02118E4A}" sibTransId="{9A3698B8-7DF2-4EFF-B277-B777B60BE681}"/>
    <dgm:cxn modelId="{F15F085C-384C-4743-9A21-29BDCB20674E}" type="presOf" srcId="{7272604E-EAC5-4288-9657-47650A3D9BB2}" destId="{7306EA32-DEA1-4E3B-A826-732328ADD5F3}" srcOrd="0" destOrd="0" presId="urn:microsoft.com/office/officeart/2009/3/layout/DescendingProcess"/>
    <dgm:cxn modelId="{E7B2CAC7-C96D-487F-82DB-E47863E42B98}" type="presOf" srcId="{9A3698B8-7DF2-4EFF-B277-B777B60BE681}" destId="{53DCFF52-EC12-49F0-BD2E-C61C9112FBEF}" srcOrd="0" destOrd="0" presId="urn:microsoft.com/office/officeart/2009/3/layout/DescendingProcess"/>
    <dgm:cxn modelId="{30094ABD-F9AC-4297-9165-CD507E70DF4E}" type="presOf" srcId="{2EE24FF4-62D9-4705-8A76-D67565BD21B4}" destId="{41145C86-43BD-4822-BAA6-AEC819D02104}" srcOrd="0" destOrd="0" presId="urn:microsoft.com/office/officeart/2009/3/layout/DescendingProcess"/>
    <dgm:cxn modelId="{E3BD727D-2003-49BB-BBC9-42D1A258BEFA}" srcId="{7272604E-EAC5-4288-9657-47650A3D9BB2}" destId="{CF498A20-A539-4023-9902-A94A2CE37A91}" srcOrd="2" destOrd="0" parTransId="{43C0AAD3-6828-4478-8ED7-3C826E894DCB}" sibTransId="{B2EA8E7B-DBE0-41DC-9F67-252FC4EEEFCA}"/>
    <dgm:cxn modelId="{3CA4EFE0-5AA0-4FE0-A0B6-3B85E11D8D71}" type="presParOf" srcId="{7306EA32-DEA1-4E3B-A826-732328ADD5F3}" destId="{09C5FF7D-984E-484A-AAA3-A0CE3E775ED3}" srcOrd="0" destOrd="0" presId="urn:microsoft.com/office/officeart/2009/3/layout/DescendingProcess"/>
    <dgm:cxn modelId="{7AFE42BE-E9D3-4A97-B9D0-157EE78E911C}" type="presParOf" srcId="{7306EA32-DEA1-4E3B-A826-732328ADD5F3}" destId="{FEA21152-1283-4637-A967-A58DAC2CBA94}" srcOrd="1" destOrd="0" presId="urn:microsoft.com/office/officeart/2009/3/layout/DescendingProcess"/>
    <dgm:cxn modelId="{D903A08E-0DD2-4C70-A461-675A27246CBA}" type="presParOf" srcId="{7306EA32-DEA1-4E3B-A826-732328ADD5F3}" destId="{F5266714-BA1B-4BA6-9DD9-7CD03DF4A0B0}" srcOrd="2" destOrd="0" presId="urn:microsoft.com/office/officeart/2009/3/layout/DescendingProcess"/>
    <dgm:cxn modelId="{6FEE9C2D-BBA4-4B71-8460-FE1E8E722257}" type="presParOf" srcId="{7306EA32-DEA1-4E3B-A826-732328ADD5F3}" destId="{2ADC8948-D3E4-4283-BF95-38570A1D8B9A}" srcOrd="3" destOrd="0" presId="urn:microsoft.com/office/officeart/2009/3/layout/DescendingProcess"/>
    <dgm:cxn modelId="{32E24136-EBB9-4BA8-9ABB-A8D0988F41C0}" type="presParOf" srcId="{2ADC8948-D3E4-4283-BF95-38570A1D8B9A}" destId="{53DCFF52-EC12-49F0-BD2E-C61C9112FBEF}" srcOrd="0" destOrd="0" presId="urn:microsoft.com/office/officeart/2009/3/layout/DescendingProcess"/>
    <dgm:cxn modelId="{0B35C4EE-B32F-446B-8074-87F667B084C6}" type="presParOf" srcId="{7306EA32-DEA1-4E3B-A826-732328ADD5F3}" destId="{0D4AD45B-19ED-431C-89BD-B92F09177757}" srcOrd="4" destOrd="0" presId="urn:microsoft.com/office/officeart/2009/3/layout/DescendingProcess"/>
    <dgm:cxn modelId="{379FC2F1-675F-4228-9AF2-96CD11D916E1}" type="presParOf" srcId="{7306EA32-DEA1-4E3B-A826-732328ADD5F3}" destId="{32AA5B84-167E-4277-A962-21DE124F7DB9}" srcOrd="5" destOrd="0" presId="urn:microsoft.com/office/officeart/2009/3/layout/DescendingProcess"/>
    <dgm:cxn modelId="{8111B66C-5E88-4D4C-828E-99695E51650F}" type="presParOf" srcId="{32AA5B84-167E-4277-A962-21DE124F7DB9}" destId="{A3A99E06-CB30-4222-85D9-B2F6ADDA662F}" srcOrd="0" destOrd="0" presId="urn:microsoft.com/office/officeart/2009/3/layout/DescendingProcess"/>
    <dgm:cxn modelId="{585641DF-565B-44A5-B724-6F3158954659}" type="presParOf" srcId="{7306EA32-DEA1-4E3B-A826-732328ADD5F3}" destId="{CE9EA1BF-B0D0-48A7-9164-23FDEDC3A918}" srcOrd="6" destOrd="0" presId="urn:microsoft.com/office/officeart/2009/3/layout/DescendingProcess"/>
    <dgm:cxn modelId="{140758ED-7B43-4747-9F41-A365D09B118A}" type="presParOf" srcId="{7306EA32-DEA1-4E3B-A826-732328ADD5F3}" destId="{9A3B0FEC-DB62-4559-98E8-DC552961F13D}" srcOrd="7" destOrd="0" presId="urn:microsoft.com/office/officeart/2009/3/layout/DescendingProcess"/>
    <dgm:cxn modelId="{D40A09EB-2ABF-4D90-ADA9-51FAC9E18E10}" type="presParOf" srcId="{9A3B0FEC-DB62-4559-98E8-DC552961F13D}" destId="{41145C86-43BD-4822-BAA6-AEC819D02104}" srcOrd="0" destOrd="0" presId="urn:microsoft.com/office/officeart/2009/3/layout/DescendingProcess"/>
    <dgm:cxn modelId="{122D0CC6-5CA1-4443-BA33-05EADD881BE4}" type="presParOf" srcId="{7306EA32-DEA1-4E3B-A826-732328ADD5F3}" destId="{651E560F-C569-48E8-A00F-159EBFB8D913}"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1BA30F-E28E-4410-8615-F6849B5D8153}" type="doc">
      <dgm:prSet loTypeId="urn:microsoft.com/office/officeart/2005/8/layout/bProcess4" loCatId="process" qsTypeId="urn:microsoft.com/office/officeart/2005/8/quickstyle/simple1" qsCatId="simple" csTypeId="urn:microsoft.com/office/officeart/2005/8/colors/colorful4" csCatId="colorful" phldr="1"/>
      <dgm:spPr/>
      <dgm:t>
        <a:bodyPr/>
        <a:lstStyle/>
        <a:p>
          <a:endParaRPr lang="es-EC"/>
        </a:p>
      </dgm:t>
    </dgm:pt>
    <dgm:pt modelId="{F5260FDB-BD6F-44DF-BED2-5BDAC031E46B}">
      <dgm:prSet phldrT="[Texto]"/>
      <dgm:spPr/>
      <dgm:t>
        <a:bodyPr/>
        <a:lstStyle/>
        <a:p>
          <a:r>
            <a:rPr lang="es-EC" dirty="0" smtClean="0">
              <a:solidFill>
                <a:schemeClr val="tx1"/>
              </a:solidFill>
            </a:rPr>
            <a:t>Solución a la necesidad</a:t>
          </a:r>
          <a:endParaRPr lang="es-EC" dirty="0">
            <a:solidFill>
              <a:schemeClr val="tx1"/>
            </a:solidFill>
          </a:endParaRPr>
        </a:p>
      </dgm:t>
    </dgm:pt>
    <dgm:pt modelId="{ACC223A3-1701-43BB-9929-B94A297B60A5}" type="parTrans" cxnId="{4CABDC95-1CD0-4B7F-8CDD-5668691AE857}">
      <dgm:prSet/>
      <dgm:spPr/>
      <dgm:t>
        <a:bodyPr/>
        <a:lstStyle/>
        <a:p>
          <a:endParaRPr lang="es-EC">
            <a:solidFill>
              <a:schemeClr val="tx1"/>
            </a:solidFill>
          </a:endParaRPr>
        </a:p>
      </dgm:t>
    </dgm:pt>
    <dgm:pt modelId="{E9E5AB25-5AD5-4386-8D51-5E000783ED29}" type="sibTrans" cxnId="{4CABDC95-1CD0-4B7F-8CDD-5668691AE857}">
      <dgm:prSet/>
      <dgm:spPr/>
      <dgm:t>
        <a:bodyPr/>
        <a:lstStyle/>
        <a:p>
          <a:endParaRPr lang="es-EC">
            <a:solidFill>
              <a:schemeClr val="tx1"/>
            </a:solidFill>
          </a:endParaRPr>
        </a:p>
      </dgm:t>
    </dgm:pt>
    <dgm:pt modelId="{297278C0-BE26-4BDF-BA2A-7111047D3EB9}">
      <dgm:prSet phldrT="[Texto]"/>
      <dgm:spPr/>
      <dgm:t>
        <a:bodyPr/>
        <a:lstStyle/>
        <a:p>
          <a:r>
            <a:rPr lang="es-EC" dirty="0" smtClean="0">
              <a:solidFill>
                <a:schemeClr val="tx1"/>
              </a:solidFill>
            </a:rPr>
            <a:t>Empresas serias y responsables</a:t>
          </a:r>
          <a:endParaRPr lang="es-EC" dirty="0">
            <a:solidFill>
              <a:schemeClr val="tx1"/>
            </a:solidFill>
          </a:endParaRPr>
        </a:p>
      </dgm:t>
    </dgm:pt>
    <dgm:pt modelId="{4EC8067D-D960-4B9E-9E48-C31C50AB9F01}" type="parTrans" cxnId="{C9B40437-484E-4A7F-96E5-8D115D615E7F}">
      <dgm:prSet/>
      <dgm:spPr/>
      <dgm:t>
        <a:bodyPr/>
        <a:lstStyle/>
        <a:p>
          <a:endParaRPr lang="es-EC">
            <a:solidFill>
              <a:schemeClr val="tx1"/>
            </a:solidFill>
          </a:endParaRPr>
        </a:p>
      </dgm:t>
    </dgm:pt>
    <dgm:pt modelId="{2367FDA9-79F9-4419-BE19-763419B57361}" type="sibTrans" cxnId="{C9B40437-484E-4A7F-96E5-8D115D615E7F}">
      <dgm:prSet/>
      <dgm:spPr/>
      <dgm:t>
        <a:bodyPr/>
        <a:lstStyle/>
        <a:p>
          <a:endParaRPr lang="es-EC">
            <a:solidFill>
              <a:schemeClr val="tx1"/>
            </a:solidFill>
          </a:endParaRPr>
        </a:p>
      </dgm:t>
    </dgm:pt>
    <dgm:pt modelId="{FE2C8C93-3F11-4D26-A4F9-0D89A06CBF6F}">
      <dgm:prSet phldrT="[Texto]"/>
      <dgm:spPr/>
      <dgm:t>
        <a:bodyPr/>
        <a:lstStyle/>
        <a:p>
          <a:r>
            <a:rPr lang="es-EC" dirty="0" smtClean="0">
              <a:solidFill>
                <a:schemeClr val="tx1"/>
              </a:solidFill>
            </a:rPr>
            <a:t>Mitigar el impacto</a:t>
          </a:r>
        </a:p>
      </dgm:t>
    </dgm:pt>
    <dgm:pt modelId="{45BFB82C-DA4F-4767-AB56-0343C69EA6AE}" type="parTrans" cxnId="{84755F28-9A91-4737-88ED-9604A7F504DF}">
      <dgm:prSet/>
      <dgm:spPr/>
      <dgm:t>
        <a:bodyPr/>
        <a:lstStyle/>
        <a:p>
          <a:endParaRPr lang="es-EC">
            <a:solidFill>
              <a:schemeClr val="tx1"/>
            </a:solidFill>
          </a:endParaRPr>
        </a:p>
      </dgm:t>
    </dgm:pt>
    <dgm:pt modelId="{62AFAE79-F4DF-44B1-B55F-AB610B4498A9}" type="sibTrans" cxnId="{84755F28-9A91-4737-88ED-9604A7F504DF}">
      <dgm:prSet/>
      <dgm:spPr/>
      <dgm:t>
        <a:bodyPr/>
        <a:lstStyle/>
        <a:p>
          <a:endParaRPr lang="es-EC">
            <a:solidFill>
              <a:schemeClr val="tx1"/>
            </a:solidFill>
          </a:endParaRPr>
        </a:p>
      </dgm:t>
    </dgm:pt>
    <dgm:pt modelId="{A2246777-3C01-4390-A4ED-347083C6D742}">
      <dgm:prSet phldrT="[Texto]"/>
      <dgm:spPr/>
      <dgm:t>
        <a:bodyPr/>
        <a:lstStyle/>
        <a:p>
          <a:r>
            <a:rPr lang="es-EC" dirty="0" smtClean="0">
              <a:solidFill>
                <a:schemeClr val="tx1"/>
              </a:solidFill>
            </a:rPr>
            <a:t>Acelerado crecimiento</a:t>
          </a:r>
          <a:endParaRPr lang="es-EC" dirty="0">
            <a:solidFill>
              <a:schemeClr val="tx1"/>
            </a:solidFill>
          </a:endParaRPr>
        </a:p>
      </dgm:t>
    </dgm:pt>
    <dgm:pt modelId="{FFE88328-6359-4A3A-BAB9-74448A257FE8}" type="parTrans" cxnId="{E8FE13B8-0A57-49FD-ACAA-7D67E0D21881}">
      <dgm:prSet/>
      <dgm:spPr/>
      <dgm:t>
        <a:bodyPr/>
        <a:lstStyle/>
        <a:p>
          <a:endParaRPr lang="es-EC">
            <a:solidFill>
              <a:schemeClr val="tx1"/>
            </a:solidFill>
          </a:endParaRPr>
        </a:p>
      </dgm:t>
    </dgm:pt>
    <dgm:pt modelId="{2E3BCA5E-C8B7-400D-B847-E6DB8FB84BE6}" type="sibTrans" cxnId="{E8FE13B8-0A57-49FD-ACAA-7D67E0D21881}">
      <dgm:prSet/>
      <dgm:spPr/>
      <dgm:t>
        <a:bodyPr/>
        <a:lstStyle/>
        <a:p>
          <a:endParaRPr lang="es-EC">
            <a:solidFill>
              <a:schemeClr val="tx1"/>
            </a:solidFill>
          </a:endParaRPr>
        </a:p>
      </dgm:t>
    </dgm:pt>
    <dgm:pt modelId="{7D661CBA-A7B9-4884-B387-4FB33444CC6D}">
      <dgm:prSet phldrT="[Texto]"/>
      <dgm:spPr/>
      <dgm:t>
        <a:bodyPr/>
        <a:lstStyle/>
        <a:p>
          <a:r>
            <a:rPr lang="es-EC" dirty="0" smtClean="0">
              <a:solidFill>
                <a:schemeClr val="tx1"/>
              </a:solidFill>
            </a:rPr>
            <a:t>Proceso productivo inmobiliario</a:t>
          </a:r>
          <a:endParaRPr lang="es-EC" dirty="0">
            <a:solidFill>
              <a:schemeClr val="tx1"/>
            </a:solidFill>
          </a:endParaRPr>
        </a:p>
      </dgm:t>
    </dgm:pt>
    <dgm:pt modelId="{176A88F6-71C8-4138-AACB-3C34D389447C}" type="parTrans" cxnId="{942A1633-78A5-4AE7-B231-36190020ABD3}">
      <dgm:prSet/>
      <dgm:spPr/>
      <dgm:t>
        <a:bodyPr/>
        <a:lstStyle/>
        <a:p>
          <a:endParaRPr lang="es-EC">
            <a:solidFill>
              <a:schemeClr val="tx1"/>
            </a:solidFill>
          </a:endParaRPr>
        </a:p>
      </dgm:t>
    </dgm:pt>
    <dgm:pt modelId="{EA880F84-4127-4985-B421-768CAEA0FD73}" type="sibTrans" cxnId="{942A1633-78A5-4AE7-B231-36190020ABD3}">
      <dgm:prSet/>
      <dgm:spPr/>
      <dgm:t>
        <a:bodyPr/>
        <a:lstStyle/>
        <a:p>
          <a:endParaRPr lang="es-EC">
            <a:solidFill>
              <a:schemeClr val="tx1"/>
            </a:solidFill>
          </a:endParaRPr>
        </a:p>
      </dgm:t>
    </dgm:pt>
    <dgm:pt modelId="{66C656FD-D5B2-4F8A-8CFC-B59977A45297}">
      <dgm:prSet phldrT="[Texto]"/>
      <dgm:spPr/>
      <dgm:t>
        <a:bodyPr/>
        <a:lstStyle/>
        <a:p>
          <a:r>
            <a:rPr lang="es-EC" dirty="0" smtClean="0">
              <a:solidFill>
                <a:schemeClr val="tx1"/>
              </a:solidFill>
            </a:rPr>
            <a:t>Adquisición, gestión y urbanización</a:t>
          </a:r>
          <a:endParaRPr lang="es-EC" dirty="0">
            <a:solidFill>
              <a:schemeClr val="tx1"/>
            </a:solidFill>
          </a:endParaRPr>
        </a:p>
      </dgm:t>
    </dgm:pt>
    <dgm:pt modelId="{371C5FF4-E2DC-44B7-8C12-124230B770A9}" type="parTrans" cxnId="{8DD4E140-A732-41AF-98F5-D3B9D77C591B}">
      <dgm:prSet/>
      <dgm:spPr/>
      <dgm:t>
        <a:bodyPr/>
        <a:lstStyle/>
        <a:p>
          <a:endParaRPr lang="es-EC">
            <a:solidFill>
              <a:schemeClr val="tx1"/>
            </a:solidFill>
          </a:endParaRPr>
        </a:p>
      </dgm:t>
    </dgm:pt>
    <dgm:pt modelId="{99682309-0621-435D-86D0-37090C65C9F5}" type="sibTrans" cxnId="{8DD4E140-A732-41AF-98F5-D3B9D77C591B}">
      <dgm:prSet/>
      <dgm:spPr/>
      <dgm:t>
        <a:bodyPr/>
        <a:lstStyle/>
        <a:p>
          <a:endParaRPr lang="es-EC">
            <a:solidFill>
              <a:schemeClr val="tx1"/>
            </a:solidFill>
          </a:endParaRPr>
        </a:p>
      </dgm:t>
    </dgm:pt>
    <dgm:pt modelId="{596FA9D0-A354-4E44-B543-21CE4AE1D999}">
      <dgm:prSet phldrT="[Texto]"/>
      <dgm:spPr/>
      <dgm:t>
        <a:bodyPr/>
        <a:lstStyle/>
        <a:p>
          <a:r>
            <a:rPr lang="es-EC" dirty="0" smtClean="0">
              <a:solidFill>
                <a:schemeClr val="tx1"/>
              </a:solidFill>
            </a:rPr>
            <a:t>Empresa, cliente, promotor y medio ambiente</a:t>
          </a:r>
          <a:endParaRPr lang="es-EC" dirty="0">
            <a:solidFill>
              <a:schemeClr val="tx1"/>
            </a:solidFill>
          </a:endParaRPr>
        </a:p>
      </dgm:t>
    </dgm:pt>
    <dgm:pt modelId="{EE0532F7-EA1A-4F24-85FE-733CFA811BE9}" type="parTrans" cxnId="{5B5703E3-76E0-4AB5-AC15-71242A46558A}">
      <dgm:prSet/>
      <dgm:spPr/>
      <dgm:t>
        <a:bodyPr/>
        <a:lstStyle/>
        <a:p>
          <a:endParaRPr lang="es-EC">
            <a:solidFill>
              <a:schemeClr val="tx1"/>
            </a:solidFill>
          </a:endParaRPr>
        </a:p>
      </dgm:t>
    </dgm:pt>
    <dgm:pt modelId="{EFA7E413-232E-4863-AD48-7E64A0F78A9D}" type="sibTrans" cxnId="{5B5703E3-76E0-4AB5-AC15-71242A46558A}">
      <dgm:prSet/>
      <dgm:spPr/>
      <dgm:t>
        <a:bodyPr/>
        <a:lstStyle/>
        <a:p>
          <a:endParaRPr lang="es-EC">
            <a:solidFill>
              <a:schemeClr val="tx1"/>
            </a:solidFill>
          </a:endParaRPr>
        </a:p>
      </dgm:t>
    </dgm:pt>
    <dgm:pt modelId="{F1E1C37E-693F-440A-A2F7-D73117DBB25B}">
      <dgm:prSet phldrT="[Texto]"/>
      <dgm:spPr/>
      <dgm:t>
        <a:bodyPr/>
        <a:lstStyle/>
        <a:p>
          <a:r>
            <a:rPr lang="es-ES" dirty="0" smtClean="0">
              <a:solidFill>
                <a:schemeClr val="tx1"/>
              </a:solidFill>
            </a:rPr>
            <a:t>1998-2007 crecimiento del PIB 3%</a:t>
          </a:r>
          <a:endParaRPr lang="es-EC" dirty="0">
            <a:solidFill>
              <a:schemeClr val="tx1"/>
            </a:solidFill>
          </a:endParaRPr>
        </a:p>
      </dgm:t>
    </dgm:pt>
    <dgm:pt modelId="{FDCF055B-9EFE-4E83-863A-7718B45829EF}" type="parTrans" cxnId="{5D1E1B25-EC5A-4804-8A63-53DFF71AB508}">
      <dgm:prSet/>
      <dgm:spPr/>
      <dgm:t>
        <a:bodyPr/>
        <a:lstStyle/>
        <a:p>
          <a:endParaRPr lang="es-EC">
            <a:solidFill>
              <a:schemeClr val="tx1"/>
            </a:solidFill>
          </a:endParaRPr>
        </a:p>
      </dgm:t>
    </dgm:pt>
    <dgm:pt modelId="{609E379B-89D4-448B-89BA-EF5127A4E904}" type="sibTrans" cxnId="{5D1E1B25-EC5A-4804-8A63-53DFF71AB508}">
      <dgm:prSet/>
      <dgm:spPr/>
      <dgm:t>
        <a:bodyPr/>
        <a:lstStyle/>
        <a:p>
          <a:endParaRPr lang="es-EC">
            <a:solidFill>
              <a:schemeClr val="tx1"/>
            </a:solidFill>
          </a:endParaRPr>
        </a:p>
      </dgm:t>
    </dgm:pt>
    <dgm:pt modelId="{EC8A4663-E076-4F50-AB5B-F6AD97D5266E}">
      <dgm:prSet phldrT="[Texto]"/>
      <dgm:spPr/>
      <dgm:t>
        <a:bodyPr/>
        <a:lstStyle/>
        <a:p>
          <a:r>
            <a:rPr lang="es-ES" dirty="0" smtClean="0">
              <a:solidFill>
                <a:schemeClr val="tx1"/>
              </a:solidFill>
            </a:rPr>
            <a:t>Reducción  del desempleo de 18% del año 1998 hasta el 8% de 2007</a:t>
          </a:r>
          <a:endParaRPr lang="es-EC" dirty="0">
            <a:solidFill>
              <a:schemeClr val="tx1"/>
            </a:solidFill>
          </a:endParaRPr>
        </a:p>
      </dgm:t>
    </dgm:pt>
    <dgm:pt modelId="{C8B17C1F-F4FF-4EC7-9A3D-2CB2668FA206}" type="parTrans" cxnId="{C58083AD-C13F-4EA2-ADD5-5D7F6F554FBE}">
      <dgm:prSet/>
      <dgm:spPr/>
      <dgm:t>
        <a:bodyPr/>
        <a:lstStyle/>
        <a:p>
          <a:endParaRPr lang="es-EC">
            <a:solidFill>
              <a:schemeClr val="tx1"/>
            </a:solidFill>
          </a:endParaRPr>
        </a:p>
      </dgm:t>
    </dgm:pt>
    <dgm:pt modelId="{59CB8C81-5501-4804-BAFF-D0DC3A89A52C}" type="sibTrans" cxnId="{C58083AD-C13F-4EA2-ADD5-5D7F6F554FBE}">
      <dgm:prSet/>
      <dgm:spPr/>
      <dgm:t>
        <a:bodyPr/>
        <a:lstStyle/>
        <a:p>
          <a:endParaRPr lang="es-EC">
            <a:solidFill>
              <a:schemeClr val="tx1"/>
            </a:solidFill>
          </a:endParaRPr>
        </a:p>
      </dgm:t>
    </dgm:pt>
    <dgm:pt modelId="{50F9CC8C-A5E6-48B0-8071-98770A4DB472}" type="pres">
      <dgm:prSet presAssocID="{271BA30F-E28E-4410-8615-F6849B5D8153}" presName="Name0" presStyleCnt="0">
        <dgm:presLayoutVars>
          <dgm:dir/>
          <dgm:resizeHandles/>
        </dgm:presLayoutVars>
      </dgm:prSet>
      <dgm:spPr/>
      <dgm:t>
        <a:bodyPr/>
        <a:lstStyle/>
        <a:p>
          <a:endParaRPr lang="es-EC"/>
        </a:p>
      </dgm:t>
    </dgm:pt>
    <dgm:pt modelId="{4DF8B499-6459-4DBB-8D3E-1DA07196FE17}" type="pres">
      <dgm:prSet presAssocID="{F5260FDB-BD6F-44DF-BED2-5BDAC031E46B}" presName="compNode" presStyleCnt="0"/>
      <dgm:spPr/>
    </dgm:pt>
    <dgm:pt modelId="{66B05393-C627-4CE6-A808-FAFDAE6D5607}" type="pres">
      <dgm:prSet presAssocID="{F5260FDB-BD6F-44DF-BED2-5BDAC031E46B}" presName="dummyConnPt" presStyleCnt="0"/>
      <dgm:spPr/>
    </dgm:pt>
    <dgm:pt modelId="{ADC574D3-C2CE-46A3-A796-D204C0C8D88F}" type="pres">
      <dgm:prSet presAssocID="{F5260FDB-BD6F-44DF-BED2-5BDAC031E46B}" presName="node" presStyleLbl="node1" presStyleIdx="0" presStyleCnt="9">
        <dgm:presLayoutVars>
          <dgm:bulletEnabled val="1"/>
        </dgm:presLayoutVars>
      </dgm:prSet>
      <dgm:spPr/>
      <dgm:t>
        <a:bodyPr/>
        <a:lstStyle/>
        <a:p>
          <a:endParaRPr lang="es-EC"/>
        </a:p>
      </dgm:t>
    </dgm:pt>
    <dgm:pt modelId="{EA153036-7CEF-4D95-A747-F7BC3912FF0B}" type="pres">
      <dgm:prSet presAssocID="{E9E5AB25-5AD5-4386-8D51-5E000783ED29}" presName="sibTrans" presStyleLbl="bgSibTrans2D1" presStyleIdx="0" presStyleCnt="8"/>
      <dgm:spPr/>
      <dgm:t>
        <a:bodyPr/>
        <a:lstStyle/>
        <a:p>
          <a:endParaRPr lang="es-EC"/>
        </a:p>
      </dgm:t>
    </dgm:pt>
    <dgm:pt modelId="{208C498E-C2B4-4569-8D0B-31F6FFDE0A16}" type="pres">
      <dgm:prSet presAssocID="{297278C0-BE26-4BDF-BA2A-7111047D3EB9}" presName="compNode" presStyleCnt="0"/>
      <dgm:spPr/>
    </dgm:pt>
    <dgm:pt modelId="{DE6993D3-71F0-4C44-8606-9C5A033A5519}" type="pres">
      <dgm:prSet presAssocID="{297278C0-BE26-4BDF-BA2A-7111047D3EB9}" presName="dummyConnPt" presStyleCnt="0"/>
      <dgm:spPr/>
    </dgm:pt>
    <dgm:pt modelId="{970870AC-E633-4173-8FEB-22EEDB762D27}" type="pres">
      <dgm:prSet presAssocID="{297278C0-BE26-4BDF-BA2A-7111047D3EB9}" presName="node" presStyleLbl="node1" presStyleIdx="1" presStyleCnt="9">
        <dgm:presLayoutVars>
          <dgm:bulletEnabled val="1"/>
        </dgm:presLayoutVars>
      </dgm:prSet>
      <dgm:spPr/>
      <dgm:t>
        <a:bodyPr/>
        <a:lstStyle/>
        <a:p>
          <a:endParaRPr lang="es-EC"/>
        </a:p>
      </dgm:t>
    </dgm:pt>
    <dgm:pt modelId="{B962A2E0-2C40-403B-8974-F64F6624E320}" type="pres">
      <dgm:prSet presAssocID="{2367FDA9-79F9-4419-BE19-763419B57361}" presName="sibTrans" presStyleLbl="bgSibTrans2D1" presStyleIdx="1" presStyleCnt="8"/>
      <dgm:spPr/>
      <dgm:t>
        <a:bodyPr/>
        <a:lstStyle/>
        <a:p>
          <a:endParaRPr lang="es-EC"/>
        </a:p>
      </dgm:t>
    </dgm:pt>
    <dgm:pt modelId="{443A232F-BD2E-41BA-B8A6-8CB01F4A4371}" type="pres">
      <dgm:prSet presAssocID="{FE2C8C93-3F11-4D26-A4F9-0D89A06CBF6F}" presName="compNode" presStyleCnt="0"/>
      <dgm:spPr/>
    </dgm:pt>
    <dgm:pt modelId="{883AA924-701C-4E91-BE3D-7D22E1439C44}" type="pres">
      <dgm:prSet presAssocID="{FE2C8C93-3F11-4D26-A4F9-0D89A06CBF6F}" presName="dummyConnPt" presStyleCnt="0"/>
      <dgm:spPr/>
    </dgm:pt>
    <dgm:pt modelId="{01AF083E-CEDC-4AE9-B830-A7D52B594BEF}" type="pres">
      <dgm:prSet presAssocID="{FE2C8C93-3F11-4D26-A4F9-0D89A06CBF6F}" presName="node" presStyleLbl="node1" presStyleIdx="2" presStyleCnt="9">
        <dgm:presLayoutVars>
          <dgm:bulletEnabled val="1"/>
        </dgm:presLayoutVars>
      </dgm:prSet>
      <dgm:spPr/>
      <dgm:t>
        <a:bodyPr/>
        <a:lstStyle/>
        <a:p>
          <a:endParaRPr lang="es-EC"/>
        </a:p>
      </dgm:t>
    </dgm:pt>
    <dgm:pt modelId="{AE809B33-DCAC-46D3-B290-E26DD8E2DA77}" type="pres">
      <dgm:prSet presAssocID="{62AFAE79-F4DF-44B1-B55F-AB610B4498A9}" presName="sibTrans" presStyleLbl="bgSibTrans2D1" presStyleIdx="2" presStyleCnt="8"/>
      <dgm:spPr/>
      <dgm:t>
        <a:bodyPr/>
        <a:lstStyle/>
        <a:p>
          <a:endParaRPr lang="es-EC"/>
        </a:p>
      </dgm:t>
    </dgm:pt>
    <dgm:pt modelId="{ACFE2C5C-32BB-4607-827B-206A22170546}" type="pres">
      <dgm:prSet presAssocID="{A2246777-3C01-4390-A4ED-347083C6D742}" presName="compNode" presStyleCnt="0"/>
      <dgm:spPr/>
    </dgm:pt>
    <dgm:pt modelId="{C1852CE7-56C0-4040-AF7A-8C8F37420D58}" type="pres">
      <dgm:prSet presAssocID="{A2246777-3C01-4390-A4ED-347083C6D742}" presName="dummyConnPt" presStyleCnt="0"/>
      <dgm:spPr/>
    </dgm:pt>
    <dgm:pt modelId="{D6C262AC-199E-4867-99A4-5D743F6F4F85}" type="pres">
      <dgm:prSet presAssocID="{A2246777-3C01-4390-A4ED-347083C6D742}" presName="node" presStyleLbl="node1" presStyleIdx="3" presStyleCnt="9">
        <dgm:presLayoutVars>
          <dgm:bulletEnabled val="1"/>
        </dgm:presLayoutVars>
      </dgm:prSet>
      <dgm:spPr/>
      <dgm:t>
        <a:bodyPr/>
        <a:lstStyle/>
        <a:p>
          <a:endParaRPr lang="es-EC"/>
        </a:p>
      </dgm:t>
    </dgm:pt>
    <dgm:pt modelId="{DD2F9167-6A41-4EF3-9220-362A95E5BC44}" type="pres">
      <dgm:prSet presAssocID="{2E3BCA5E-C8B7-400D-B847-E6DB8FB84BE6}" presName="sibTrans" presStyleLbl="bgSibTrans2D1" presStyleIdx="3" presStyleCnt="8"/>
      <dgm:spPr/>
      <dgm:t>
        <a:bodyPr/>
        <a:lstStyle/>
        <a:p>
          <a:endParaRPr lang="es-EC"/>
        </a:p>
      </dgm:t>
    </dgm:pt>
    <dgm:pt modelId="{E5F13A31-7ECE-481E-A599-BE77E548628B}" type="pres">
      <dgm:prSet presAssocID="{7D661CBA-A7B9-4884-B387-4FB33444CC6D}" presName="compNode" presStyleCnt="0"/>
      <dgm:spPr/>
    </dgm:pt>
    <dgm:pt modelId="{1D7752C4-CCD6-4D60-820C-D366A68A8B30}" type="pres">
      <dgm:prSet presAssocID="{7D661CBA-A7B9-4884-B387-4FB33444CC6D}" presName="dummyConnPt" presStyleCnt="0"/>
      <dgm:spPr/>
    </dgm:pt>
    <dgm:pt modelId="{A63891D0-DE1E-44A2-8C89-6C342931C614}" type="pres">
      <dgm:prSet presAssocID="{7D661CBA-A7B9-4884-B387-4FB33444CC6D}" presName="node" presStyleLbl="node1" presStyleIdx="4" presStyleCnt="9">
        <dgm:presLayoutVars>
          <dgm:bulletEnabled val="1"/>
        </dgm:presLayoutVars>
      </dgm:prSet>
      <dgm:spPr/>
      <dgm:t>
        <a:bodyPr/>
        <a:lstStyle/>
        <a:p>
          <a:endParaRPr lang="es-EC"/>
        </a:p>
      </dgm:t>
    </dgm:pt>
    <dgm:pt modelId="{4FD52E91-6D9E-40C0-AD22-CC0D57714B0D}" type="pres">
      <dgm:prSet presAssocID="{EA880F84-4127-4985-B421-768CAEA0FD73}" presName="sibTrans" presStyleLbl="bgSibTrans2D1" presStyleIdx="4" presStyleCnt="8"/>
      <dgm:spPr/>
      <dgm:t>
        <a:bodyPr/>
        <a:lstStyle/>
        <a:p>
          <a:endParaRPr lang="es-EC"/>
        </a:p>
      </dgm:t>
    </dgm:pt>
    <dgm:pt modelId="{CFCAB73A-1C4C-4D91-A8E9-D3B5CFB4323E}" type="pres">
      <dgm:prSet presAssocID="{66C656FD-D5B2-4F8A-8CFC-B59977A45297}" presName="compNode" presStyleCnt="0"/>
      <dgm:spPr/>
    </dgm:pt>
    <dgm:pt modelId="{651F4DF5-AE21-42B9-ABC7-0E5CE7CEEEAB}" type="pres">
      <dgm:prSet presAssocID="{66C656FD-D5B2-4F8A-8CFC-B59977A45297}" presName="dummyConnPt" presStyleCnt="0"/>
      <dgm:spPr/>
    </dgm:pt>
    <dgm:pt modelId="{6D82ABB1-B6AE-4B51-97E6-B7335ACA690D}" type="pres">
      <dgm:prSet presAssocID="{66C656FD-D5B2-4F8A-8CFC-B59977A45297}" presName="node" presStyleLbl="node1" presStyleIdx="5" presStyleCnt="9">
        <dgm:presLayoutVars>
          <dgm:bulletEnabled val="1"/>
        </dgm:presLayoutVars>
      </dgm:prSet>
      <dgm:spPr/>
      <dgm:t>
        <a:bodyPr/>
        <a:lstStyle/>
        <a:p>
          <a:endParaRPr lang="es-EC"/>
        </a:p>
      </dgm:t>
    </dgm:pt>
    <dgm:pt modelId="{84770352-0490-4FA7-8524-61B936DC4B67}" type="pres">
      <dgm:prSet presAssocID="{99682309-0621-435D-86D0-37090C65C9F5}" presName="sibTrans" presStyleLbl="bgSibTrans2D1" presStyleIdx="5" presStyleCnt="8"/>
      <dgm:spPr/>
      <dgm:t>
        <a:bodyPr/>
        <a:lstStyle/>
        <a:p>
          <a:endParaRPr lang="es-EC"/>
        </a:p>
      </dgm:t>
    </dgm:pt>
    <dgm:pt modelId="{EFCAABB9-8ED7-4E8D-8150-9562C7097298}" type="pres">
      <dgm:prSet presAssocID="{596FA9D0-A354-4E44-B543-21CE4AE1D999}" presName="compNode" presStyleCnt="0"/>
      <dgm:spPr/>
    </dgm:pt>
    <dgm:pt modelId="{62FD931B-A532-4F8A-8B75-6F342BF8D71C}" type="pres">
      <dgm:prSet presAssocID="{596FA9D0-A354-4E44-B543-21CE4AE1D999}" presName="dummyConnPt" presStyleCnt="0"/>
      <dgm:spPr/>
    </dgm:pt>
    <dgm:pt modelId="{00430D76-E72D-42B4-9ADE-CB72C04291F5}" type="pres">
      <dgm:prSet presAssocID="{596FA9D0-A354-4E44-B543-21CE4AE1D999}" presName="node" presStyleLbl="node1" presStyleIdx="6" presStyleCnt="9">
        <dgm:presLayoutVars>
          <dgm:bulletEnabled val="1"/>
        </dgm:presLayoutVars>
      </dgm:prSet>
      <dgm:spPr/>
      <dgm:t>
        <a:bodyPr/>
        <a:lstStyle/>
        <a:p>
          <a:endParaRPr lang="es-EC"/>
        </a:p>
      </dgm:t>
    </dgm:pt>
    <dgm:pt modelId="{31D9370D-410F-41F0-8547-0D337A972DAD}" type="pres">
      <dgm:prSet presAssocID="{EFA7E413-232E-4863-AD48-7E64A0F78A9D}" presName="sibTrans" presStyleLbl="bgSibTrans2D1" presStyleIdx="6" presStyleCnt="8"/>
      <dgm:spPr/>
      <dgm:t>
        <a:bodyPr/>
        <a:lstStyle/>
        <a:p>
          <a:endParaRPr lang="es-EC"/>
        </a:p>
      </dgm:t>
    </dgm:pt>
    <dgm:pt modelId="{C6F44F33-E061-428F-A332-8AD1141587F0}" type="pres">
      <dgm:prSet presAssocID="{F1E1C37E-693F-440A-A2F7-D73117DBB25B}" presName="compNode" presStyleCnt="0"/>
      <dgm:spPr/>
    </dgm:pt>
    <dgm:pt modelId="{93E3BD15-7A43-4C45-BA48-83E561DD9AB5}" type="pres">
      <dgm:prSet presAssocID="{F1E1C37E-693F-440A-A2F7-D73117DBB25B}" presName="dummyConnPt" presStyleCnt="0"/>
      <dgm:spPr/>
    </dgm:pt>
    <dgm:pt modelId="{737CFE0E-7205-49F1-A282-44774A45BDF2}" type="pres">
      <dgm:prSet presAssocID="{F1E1C37E-693F-440A-A2F7-D73117DBB25B}" presName="node" presStyleLbl="node1" presStyleIdx="7" presStyleCnt="9">
        <dgm:presLayoutVars>
          <dgm:bulletEnabled val="1"/>
        </dgm:presLayoutVars>
      </dgm:prSet>
      <dgm:spPr/>
      <dgm:t>
        <a:bodyPr/>
        <a:lstStyle/>
        <a:p>
          <a:endParaRPr lang="es-EC"/>
        </a:p>
      </dgm:t>
    </dgm:pt>
    <dgm:pt modelId="{3FF27C34-CF31-417B-BB0D-01BC3F8EF3D6}" type="pres">
      <dgm:prSet presAssocID="{609E379B-89D4-448B-89BA-EF5127A4E904}" presName="sibTrans" presStyleLbl="bgSibTrans2D1" presStyleIdx="7" presStyleCnt="8"/>
      <dgm:spPr/>
      <dgm:t>
        <a:bodyPr/>
        <a:lstStyle/>
        <a:p>
          <a:endParaRPr lang="es-EC"/>
        </a:p>
      </dgm:t>
    </dgm:pt>
    <dgm:pt modelId="{5B218EB2-472E-4BB0-9B0C-864317DAC986}" type="pres">
      <dgm:prSet presAssocID="{EC8A4663-E076-4F50-AB5B-F6AD97D5266E}" presName="compNode" presStyleCnt="0"/>
      <dgm:spPr/>
    </dgm:pt>
    <dgm:pt modelId="{FD68EFC9-E72F-4DB6-9B3E-7E185A913766}" type="pres">
      <dgm:prSet presAssocID="{EC8A4663-E076-4F50-AB5B-F6AD97D5266E}" presName="dummyConnPt" presStyleCnt="0"/>
      <dgm:spPr/>
    </dgm:pt>
    <dgm:pt modelId="{D69C88FA-FB0B-48DD-8DB9-FBF58246BC5E}" type="pres">
      <dgm:prSet presAssocID="{EC8A4663-E076-4F50-AB5B-F6AD97D5266E}" presName="node" presStyleLbl="node1" presStyleIdx="8" presStyleCnt="9">
        <dgm:presLayoutVars>
          <dgm:bulletEnabled val="1"/>
        </dgm:presLayoutVars>
      </dgm:prSet>
      <dgm:spPr/>
      <dgm:t>
        <a:bodyPr/>
        <a:lstStyle/>
        <a:p>
          <a:endParaRPr lang="es-EC"/>
        </a:p>
      </dgm:t>
    </dgm:pt>
  </dgm:ptLst>
  <dgm:cxnLst>
    <dgm:cxn modelId="{C9B40437-484E-4A7F-96E5-8D115D615E7F}" srcId="{271BA30F-E28E-4410-8615-F6849B5D8153}" destId="{297278C0-BE26-4BDF-BA2A-7111047D3EB9}" srcOrd="1" destOrd="0" parTransId="{4EC8067D-D960-4B9E-9E48-C31C50AB9F01}" sibTransId="{2367FDA9-79F9-4419-BE19-763419B57361}"/>
    <dgm:cxn modelId="{5B5703E3-76E0-4AB5-AC15-71242A46558A}" srcId="{271BA30F-E28E-4410-8615-F6849B5D8153}" destId="{596FA9D0-A354-4E44-B543-21CE4AE1D999}" srcOrd="6" destOrd="0" parTransId="{EE0532F7-EA1A-4F24-85FE-733CFA811BE9}" sibTransId="{EFA7E413-232E-4863-AD48-7E64A0F78A9D}"/>
    <dgm:cxn modelId="{4364417A-3B1F-4043-8A1F-D563DCE3C620}" type="presOf" srcId="{EC8A4663-E076-4F50-AB5B-F6AD97D5266E}" destId="{D69C88FA-FB0B-48DD-8DB9-FBF58246BC5E}" srcOrd="0" destOrd="0" presId="urn:microsoft.com/office/officeart/2005/8/layout/bProcess4"/>
    <dgm:cxn modelId="{ED82747B-EBCE-4ADF-93A4-13024DE5C6C3}" type="presOf" srcId="{EA880F84-4127-4985-B421-768CAEA0FD73}" destId="{4FD52E91-6D9E-40C0-AD22-CC0D57714B0D}" srcOrd="0" destOrd="0" presId="urn:microsoft.com/office/officeart/2005/8/layout/bProcess4"/>
    <dgm:cxn modelId="{5D1E1B25-EC5A-4804-8A63-53DFF71AB508}" srcId="{271BA30F-E28E-4410-8615-F6849B5D8153}" destId="{F1E1C37E-693F-440A-A2F7-D73117DBB25B}" srcOrd="7" destOrd="0" parTransId="{FDCF055B-9EFE-4E83-863A-7718B45829EF}" sibTransId="{609E379B-89D4-448B-89BA-EF5127A4E904}"/>
    <dgm:cxn modelId="{C58083AD-C13F-4EA2-ADD5-5D7F6F554FBE}" srcId="{271BA30F-E28E-4410-8615-F6849B5D8153}" destId="{EC8A4663-E076-4F50-AB5B-F6AD97D5266E}" srcOrd="8" destOrd="0" parTransId="{C8B17C1F-F4FF-4EC7-9A3D-2CB2668FA206}" sibTransId="{59CB8C81-5501-4804-BAFF-D0DC3A89A52C}"/>
    <dgm:cxn modelId="{D88AB3F9-7F3B-4067-AC2E-1F4769DBF0C2}" type="presOf" srcId="{F5260FDB-BD6F-44DF-BED2-5BDAC031E46B}" destId="{ADC574D3-C2CE-46A3-A796-D204C0C8D88F}" srcOrd="0" destOrd="0" presId="urn:microsoft.com/office/officeart/2005/8/layout/bProcess4"/>
    <dgm:cxn modelId="{3FDFC120-657E-4565-8FC9-2990B0D435E8}" type="presOf" srcId="{FE2C8C93-3F11-4D26-A4F9-0D89A06CBF6F}" destId="{01AF083E-CEDC-4AE9-B830-A7D52B594BEF}" srcOrd="0" destOrd="0" presId="urn:microsoft.com/office/officeart/2005/8/layout/bProcess4"/>
    <dgm:cxn modelId="{FB9976A2-2265-44EA-898A-C91DDCAE988D}" type="presOf" srcId="{99682309-0621-435D-86D0-37090C65C9F5}" destId="{84770352-0490-4FA7-8524-61B936DC4B67}" srcOrd="0" destOrd="0" presId="urn:microsoft.com/office/officeart/2005/8/layout/bProcess4"/>
    <dgm:cxn modelId="{8DD4E140-A732-41AF-98F5-D3B9D77C591B}" srcId="{271BA30F-E28E-4410-8615-F6849B5D8153}" destId="{66C656FD-D5B2-4F8A-8CFC-B59977A45297}" srcOrd="5" destOrd="0" parTransId="{371C5FF4-E2DC-44B7-8C12-124230B770A9}" sibTransId="{99682309-0621-435D-86D0-37090C65C9F5}"/>
    <dgm:cxn modelId="{E8FE13B8-0A57-49FD-ACAA-7D67E0D21881}" srcId="{271BA30F-E28E-4410-8615-F6849B5D8153}" destId="{A2246777-3C01-4390-A4ED-347083C6D742}" srcOrd="3" destOrd="0" parTransId="{FFE88328-6359-4A3A-BAB9-74448A257FE8}" sibTransId="{2E3BCA5E-C8B7-400D-B847-E6DB8FB84BE6}"/>
    <dgm:cxn modelId="{076C52FD-628F-4B18-A2AE-9B045DDAB593}" type="presOf" srcId="{297278C0-BE26-4BDF-BA2A-7111047D3EB9}" destId="{970870AC-E633-4173-8FEB-22EEDB762D27}" srcOrd="0" destOrd="0" presId="urn:microsoft.com/office/officeart/2005/8/layout/bProcess4"/>
    <dgm:cxn modelId="{2884234D-FB4F-495D-B6C5-2F1FD1817853}" type="presOf" srcId="{EFA7E413-232E-4863-AD48-7E64A0F78A9D}" destId="{31D9370D-410F-41F0-8547-0D337A972DAD}" srcOrd="0" destOrd="0" presId="urn:microsoft.com/office/officeart/2005/8/layout/bProcess4"/>
    <dgm:cxn modelId="{FFF14D66-139C-4D46-8C2D-1953495B5E27}" type="presOf" srcId="{E9E5AB25-5AD5-4386-8D51-5E000783ED29}" destId="{EA153036-7CEF-4D95-A747-F7BC3912FF0B}" srcOrd="0" destOrd="0" presId="urn:microsoft.com/office/officeart/2005/8/layout/bProcess4"/>
    <dgm:cxn modelId="{6FD24513-7363-490A-8066-1FA4C337A83E}" type="presOf" srcId="{609E379B-89D4-448B-89BA-EF5127A4E904}" destId="{3FF27C34-CF31-417B-BB0D-01BC3F8EF3D6}" srcOrd="0" destOrd="0" presId="urn:microsoft.com/office/officeart/2005/8/layout/bProcess4"/>
    <dgm:cxn modelId="{3ADD2AAF-CE7C-44D9-B095-D4740A30A342}" type="presOf" srcId="{271BA30F-E28E-4410-8615-F6849B5D8153}" destId="{50F9CC8C-A5E6-48B0-8071-98770A4DB472}" srcOrd="0" destOrd="0" presId="urn:microsoft.com/office/officeart/2005/8/layout/bProcess4"/>
    <dgm:cxn modelId="{4CABDC95-1CD0-4B7F-8CDD-5668691AE857}" srcId="{271BA30F-E28E-4410-8615-F6849B5D8153}" destId="{F5260FDB-BD6F-44DF-BED2-5BDAC031E46B}" srcOrd="0" destOrd="0" parTransId="{ACC223A3-1701-43BB-9929-B94A297B60A5}" sibTransId="{E9E5AB25-5AD5-4386-8D51-5E000783ED29}"/>
    <dgm:cxn modelId="{942A1633-78A5-4AE7-B231-36190020ABD3}" srcId="{271BA30F-E28E-4410-8615-F6849B5D8153}" destId="{7D661CBA-A7B9-4884-B387-4FB33444CC6D}" srcOrd="4" destOrd="0" parTransId="{176A88F6-71C8-4138-AACB-3C34D389447C}" sibTransId="{EA880F84-4127-4985-B421-768CAEA0FD73}"/>
    <dgm:cxn modelId="{5626EE7B-6E8C-4E50-B8A5-C4BA4FA24A16}" type="presOf" srcId="{F1E1C37E-693F-440A-A2F7-D73117DBB25B}" destId="{737CFE0E-7205-49F1-A282-44774A45BDF2}" srcOrd="0" destOrd="0" presId="urn:microsoft.com/office/officeart/2005/8/layout/bProcess4"/>
    <dgm:cxn modelId="{BEC07A26-C2FE-41AB-A981-5E368DC8A3D3}" type="presOf" srcId="{596FA9D0-A354-4E44-B543-21CE4AE1D999}" destId="{00430D76-E72D-42B4-9ADE-CB72C04291F5}" srcOrd="0" destOrd="0" presId="urn:microsoft.com/office/officeart/2005/8/layout/bProcess4"/>
    <dgm:cxn modelId="{28F56149-6F1B-47AE-AC66-CACF4CED478F}" type="presOf" srcId="{7D661CBA-A7B9-4884-B387-4FB33444CC6D}" destId="{A63891D0-DE1E-44A2-8C89-6C342931C614}" srcOrd="0" destOrd="0" presId="urn:microsoft.com/office/officeart/2005/8/layout/bProcess4"/>
    <dgm:cxn modelId="{84755F28-9A91-4737-88ED-9604A7F504DF}" srcId="{271BA30F-E28E-4410-8615-F6849B5D8153}" destId="{FE2C8C93-3F11-4D26-A4F9-0D89A06CBF6F}" srcOrd="2" destOrd="0" parTransId="{45BFB82C-DA4F-4767-AB56-0343C69EA6AE}" sibTransId="{62AFAE79-F4DF-44B1-B55F-AB610B4498A9}"/>
    <dgm:cxn modelId="{BCA505EA-AF01-4BED-86F3-4CC5276BF46A}" type="presOf" srcId="{A2246777-3C01-4390-A4ED-347083C6D742}" destId="{D6C262AC-199E-4867-99A4-5D743F6F4F85}" srcOrd="0" destOrd="0" presId="urn:microsoft.com/office/officeart/2005/8/layout/bProcess4"/>
    <dgm:cxn modelId="{EA154810-7E3A-4A8D-99F6-5AE2AE021613}" type="presOf" srcId="{2367FDA9-79F9-4419-BE19-763419B57361}" destId="{B962A2E0-2C40-403B-8974-F64F6624E320}" srcOrd="0" destOrd="0" presId="urn:microsoft.com/office/officeart/2005/8/layout/bProcess4"/>
    <dgm:cxn modelId="{6D50F598-D5E7-4682-A73D-96849643477D}" type="presOf" srcId="{62AFAE79-F4DF-44B1-B55F-AB610B4498A9}" destId="{AE809B33-DCAC-46D3-B290-E26DD8E2DA77}" srcOrd="0" destOrd="0" presId="urn:microsoft.com/office/officeart/2005/8/layout/bProcess4"/>
    <dgm:cxn modelId="{7F37D72F-665B-4360-BB85-508CA5D2D399}" type="presOf" srcId="{2E3BCA5E-C8B7-400D-B847-E6DB8FB84BE6}" destId="{DD2F9167-6A41-4EF3-9220-362A95E5BC44}" srcOrd="0" destOrd="0" presId="urn:microsoft.com/office/officeart/2005/8/layout/bProcess4"/>
    <dgm:cxn modelId="{54BEC781-B5B1-403C-9CDF-811DAE8F5F38}" type="presOf" srcId="{66C656FD-D5B2-4F8A-8CFC-B59977A45297}" destId="{6D82ABB1-B6AE-4B51-97E6-B7335ACA690D}" srcOrd="0" destOrd="0" presId="urn:microsoft.com/office/officeart/2005/8/layout/bProcess4"/>
    <dgm:cxn modelId="{40F453C3-3050-43DE-953E-91AC035842A2}" type="presParOf" srcId="{50F9CC8C-A5E6-48B0-8071-98770A4DB472}" destId="{4DF8B499-6459-4DBB-8D3E-1DA07196FE17}" srcOrd="0" destOrd="0" presId="urn:microsoft.com/office/officeart/2005/8/layout/bProcess4"/>
    <dgm:cxn modelId="{FB7723A8-67C3-4060-A3D6-8F921C4B1E8D}" type="presParOf" srcId="{4DF8B499-6459-4DBB-8D3E-1DA07196FE17}" destId="{66B05393-C627-4CE6-A808-FAFDAE6D5607}" srcOrd="0" destOrd="0" presId="urn:microsoft.com/office/officeart/2005/8/layout/bProcess4"/>
    <dgm:cxn modelId="{80789366-519A-4A23-ABC4-93C2FA6A535C}" type="presParOf" srcId="{4DF8B499-6459-4DBB-8D3E-1DA07196FE17}" destId="{ADC574D3-C2CE-46A3-A796-D204C0C8D88F}" srcOrd="1" destOrd="0" presId="urn:microsoft.com/office/officeart/2005/8/layout/bProcess4"/>
    <dgm:cxn modelId="{8A17EAFD-D08E-40A3-B290-1DBAA9FE746F}" type="presParOf" srcId="{50F9CC8C-A5E6-48B0-8071-98770A4DB472}" destId="{EA153036-7CEF-4D95-A747-F7BC3912FF0B}" srcOrd="1" destOrd="0" presId="urn:microsoft.com/office/officeart/2005/8/layout/bProcess4"/>
    <dgm:cxn modelId="{49EBDA2B-AC5C-469C-93CB-A0D1101C15C9}" type="presParOf" srcId="{50F9CC8C-A5E6-48B0-8071-98770A4DB472}" destId="{208C498E-C2B4-4569-8D0B-31F6FFDE0A16}" srcOrd="2" destOrd="0" presId="urn:microsoft.com/office/officeart/2005/8/layout/bProcess4"/>
    <dgm:cxn modelId="{9E54D4B4-D07A-4333-976D-37E4AAA8D507}" type="presParOf" srcId="{208C498E-C2B4-4569-8D0B-31F6FFDE0A16}" destId="{DE6993D3-71F0-4C44-8606-9C5A033A5519}" srcOrd="0" destOrd="0" presId="urn:microsoft.com/office/officeart/2005/8/layout/bProcess4"/>
    <dgm:cxn modelId="{5D1E5542-164A-47B3-95A1-10DD61BF23FF}" type="presParOf" srcId="{208C498E-C2B4-4569-8D0B-31F6FFDE0A16}" destId="{970870AC-E633-4173-8FEB-22EEDB762D27}" srcOrd="1" destOrd="0" presId="urn:microsoft.com/office/officeart/2005/8/layout/bProcess4"/>
    <dgm:cxn modelId="{A41E3E72-0C3C-4D6E-8EED-8829E5159D03}" type="presParOf" srcId="{50F9CC8C-A5E6-48B0-8071-98770A4DB472}" destId="{B962A2E0-2C40-403B-8974-F64F6624E320}" srcOrd="3" destOrd="0" presId="urn:microsoft.com/office/officeart/2005/8/layout/bProcess4"/>
    <dgm:cxn modelId="{2D3400D6-F7D7-4FA1-B7E0-D73B0850C05D}" type="presParOf" srcId="{50F9CC8C-A5E6-48B0-8071-98770A4DB472}" destId="{443A232F-BD2E-41BA-B8A6-8CB01F4A4371}" srcOrd="4" destOrd="0" presId="urn:microsoft.com/office/officeart/2005/8/layout/bProcess4"/>
    <dgm:cxn modelId="{C6EF541E-BD3E-4D2E-9D50-F3408C9D0C2A}" type="presParOf" srcId="{443A232F-BD2E-41BA-B8A6-8CB01F4A4371}" destId="{883AA924-701C-4E91-BE3D-7D22E1439C44}" srcOrd="0" destOrd="0" presId="urn:microsoft.com/office/officeart/2005/8/layout/bProcess4"/>
    <dgm:cxn modelId="{44350FFD-8FE8-4A20-8110-54AC84487677}" type="presParOf" srcId="{443A232F-BD2E-41BA-B8A6-8CB01F4A4371}" destId="{01AF083E-CEDC-4AE9-B830-A7D52B594BEF}" srcOrd="1" destOrd="0" presId="urn:microsoft.com/office/officeart/2005/8/layout/bProcess4"/>
    <dgm:cxn modelId="{6FF4ADE7-1929-4B1B-A4E5-B2452E24E1E3}" type="presParOf" srcId="{50F9CC8C-A5E6-48B0-8071-98770A4DB472}" destId="{AE809B33-DCAC-46D3-B290-E26DD8E2DA77}" srcOrd="5" destOrd="0" presId="urn:microsoft.com/office/officeart/2005/8/layout/bProcess4"/>
    <dgm:cxn modelId="{532B42CD-B6EB-4B65-9299-36C2EB33BF1A}" type="presParOf" srcId="{50F9CC8C-A5E6-48B0-8071-98770A4DB472}" destId="{ACFE2C5C-32BB-4607-827B-206A22170546}" srcOrd="6" destOrd="0" presId="urn:microsoft.com/office/officeart/2005/8/layout/bProcess4"/>
    <dgm:cxn modelId="{998BD92A-69D3-4B78-BF3A-8D140405DA07}" type="presParOf" srcId="{ACFE2C5C-32BB-4607-827B-206A22170546}" destId="{C1852CE7-56C0-4040-AF7A-8C8F37420D58}" srcOrd="0" destOrd="0" presId="urn:microsoft.com/office/officeart/2005/8/layout/bProcess4"/>
    <dgm:cxn modelId="{DB3C0F1B-FFB0-4DD8-9374-1B104D09649F}" type="presParOf" srcId="{ACFE2C5C-32BB-4607-827B-206A22170546}" destId="{D6C262AC-199E-4867-99A4-5D743F6F4F85}" srcOrd="1" destOrd="0" presId="urn:microsoft.com/office/officeart/2005/8/layout/bProcess4"/>
    <dgm:cxn modelId="{87434C01-0CF2-4427-A1E5-D43376B6CF20}" type="presParOf" srcId="{50F9CC8C-A5E6-48B0-8071-98770A4DB472}" destId="{DD2F9167-6A41-4EF3-9220-362A95E5BC44}" srcOrd="7" destOrd="0" presId="urn:microsoft.com/office/officeart/2005/8/layout/bProcess4"/>
    <dgm:cxn modelId="{EE2B0A0F-C3C4-4B23-BF67-F0A6710A6E39}" type="presParOf" srcId="{50F9CC8C-A5E6-48B0-8071-98770A4DB472}" destId="{E5F13A31-7ECE-481E-A599-BE77E548628B}" srcOrd="8" destOrd="0" presId="urn:microsoft.com/office/officeart/2005/8/layout/bProcess4"/>
    <dgm:cxn modelId="{0D7547ED-FD4D-492E-B35B-E80FB2236F9C}" type="presParOf" srcId="{E5F13A31-7ECE-481E-A599-BE77E548628B}" destId="{1D7752C4-CCD6-4D60-820C-D366A68A8B30}" srcOrd="0" destOrd="0" presId="urn:microsoft.com/office/officeart/2005/8/layout/bProcess4"/>
    <dgm:cxn modelId="{7770F3DC-88DB-4181-B7DA-F93DD01E66FB}" type="presParOf" srcId="{E5F13A31-7ECE-481E-A599-BE77E548628B}" destId="{A63891D0-DE1E-44A2-8C89-6C342931C614}" srcOrd="1" destOrd="0" presId="urn:microsoft.com/office/officeart/2005/8/layout/bProcess4"/>
    <dgm:cxn modelId="{817E9414-2CBE-4E49-8B87-7C99F26E673B}" type="presParOf" srcId="{50F9CC8C-A5E6-48B0-8071-98770A4DB472}" destId="{4FD52E91-6D9E-40C0-AD22-CC0D57714B0D}" srcOrd="9" destOrd="0" presId="urn:microsoft.com/office/officeart/2005/8/layout/bProcess4"/>
    <dgm:cxn modelId="{8B601205-FB80-4773-950D-4AE0128D6C3A}" type="presParOf" srcId="{50F9CC8C-A5E6-48B0-8071-98770A4DB472}" destId="{CFCAB73A-1C4C-4D91-A8E9-D3B5CFB4323E}" srcOrd="10" destOrd="0" presId="urn:microsoft.com/office/officeart/2005/8/layout/bProcess4"/>
    <dgm:cxn modelId="{1D9232F7-9667-46DC-B15D-BC892987504E}" type="presParOf" srcId="{CFCAB73A-1C4C-4D91-A8E9-D3B5CFB4323E}" destId="{651F4DF5-AE21-42B9-ABC7-0E5CE7CEEEAB}" srcOrd="0" destOrd="0" presId="urn:microsoft.com/office/officeart/2005/8/layout/bProcess4"/>
    <dgm:cxn modelId="{68C440C1-28C3-4325-A788-4EA1768B8D43}" type="presParOf" srcId="{CFCAB73A-1C4C-4D91-A8E9-D3B5CFB4323E}" destId="{6D82ABB1-B6AE-4B51-97E6-B7335ACA690D}" srcOrd="1" destOrd="0" presId="urn:microsoft.com/office/officeart/2005/8/layout/bProcess4"/>
    <dgm:cxn modelId="{00B8AF48-AF62-479B-8F84-C6445D0B74EA}" type="presParOf" srcId="{50F9CC8C-A5E6-48B0-8071-98770A4DB472}" destId="{84770352-0490-4FA7-8524-61B936DC4B67}" srcOrd="11" destOrd="0" presId="urn:microsoft.com/office/officeart/2005/8/layout/bProcess4"/>
    <dgm:cxn modelId="{1EB0BDA4-BB9C-462E-9037-A2E424CEDC21}" type="presParOf" srcId="{50F9CC8C-A5E6-48B0-8071-98770A4DB472}" destId="{EFCAABB9-8ED7-4E8D-8150-9562C7097298}" srcOrd="12" destOrd="0" presId="urn:microsoft.com/office/officeart/2005/8/layout/bProcess4"/>
    <dgm:cxn modelId="{17D47407-D322-4E35-BBE3-3393B2A04E0C}" type="presParOf" srcId="{EFCAABB9-8ED7-4E8D-8150-9562C7097298}" destId="{62FD931B-A532-4F8A-8B75-6F342BF8D71C}" srcOrd="0" destOrd="0" presId="urn:microsoft.com/office/officeart/2005/8/layout/bProcess4"/>
    <dgm:cxn modelId="{B5E875A9-2DD3-449A-A98E-0AC215B60574}" type="presParOf" srcId="{EFCAABB9-8ED7-4E8D-8150-9562C7097298}" destId="{00430D76-E72D-42B4-9ADE-CB72C04291F5}" srcOrd="1" destOrd="0" presId="urn:microsoft.com/office/officeart/2005/8/layout/bProcess4"/>
    <dgm:cxn modelId="{E0790354-3958-4D0F-9B8C-F3282DF6B98C}" type="presParOf" srcId="{50F9CC8C-A5E6-48B0-8071-98770A4DB472}" destId="{31D9370D-410F-41F0-8547-0D337A972DAD}" srcOrd="13" destOrd="0" presId="urn:microsoft.com/office/officeart/2005/8/layout/bProcess4"/>
    <dgm:cxn modelId="{B5F50C00-F147-417B-B15F-CD86398ABB61}" type="presParOf" srcId="{50F9CC8C-A5E6-48B0-8071-98770A4DB472}" destId="{C6F44F33-E061-428F-A332-8AD1141587F0}" srcOrd="14" destOrd="0" presId="urn:microsoft.com/office/officeart/2005/8/layout/bProcess4"/>
    <dgm:cxn modelId="{77C9F397-FF6D-4772-8D24-0C5A26BDEB01}" type="presParOf" srcId="{C6F44F33-E061-428F-A332-8AD1141587F0}" destId="{93E3BD15-7A43-4C45-BA48-83E561DD9AB5}" srcOrd="0" destOrd="0" presId="urn:microsoft.com/office/officeart/2005/8/layout/bProcess4"/>
    <dgm:cxn modelId="{85C2FA8D-96D1-431C-8DE4-84A157D3A134}" type="presParOf" srcId="{C6F44F33-E061-428F-A332-8AD1141587F0}" destId="{737CFE0E-7205-49F1-A282-44774A45BDF2}" srcOrd="1" destOrd="0" presId="urn:microsoft.com/office/officeart/2005/8/layout/bProcess4"/>
    <dgm:cxn modelId="{586234BE-8A59-4DCF-B6C0-30E99A18C246}" type="presParOf" srcId="{50F9CC8C-A5E6-48B0-8071-98770A4DB472}" destId="{3FF27C34-CF31-417B-BB0D-01BC3F8EF3D6}" srcOrd="15" destOrd="0" presId="urn:microsoft.com/office/officeart/2005/8/layout/bProcess4"/>
    <dgm:cxn modelId="{49DD0DB9-7F9F-4AAE-A81F-F895A3F536C8}" type="presParOf" srcId="{50F9CC8C-A5E6-48B0-8071-98770A4DB472}" destId="{5B218EB2-472E-4BB0-9B0C-864317DAC986}" srcOrd="16" destOrd="0" presId="urn:microsoft.com/office/officeart/2005/8/layout/bProcess4"/>
    <dgm:cxn modelId="{FBD6F08D-7725-4658-8A51-0A333973BE35}" type="presParOf" srcId="{5B218EB2-472E-4BB0-9B0C-864317DAC986}" destId="{FD68EFC9-E72F-4DB6-9B3E-7E185A913766}" srcOrd="0" destOrd="0" presId="urn:microsoft.com/office/officeart/2005/8/layout/bProcess4"/>
    <dgm:cxn modelId="{3CFC3D56-CADB-4BE3-B11E-F63FB93AC8ED}" type="presParOf" srcId="{5B218EB2-472E-4BB0-9B0C-864317DAC986}" destId="{D69C88FA-FB0B-48DD-8DB9-FBF58246BC5E}"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BDD1112-6FD4-4EE0-BFA7-AF512AC705EB}" type="doc">
      <dgm:prSet loTypeId="urn:microsoft.com/office/officeart/2005/8/layout/default" loCatId="list" qsTypeId="urn:microsoft.com/office/officeart/2005/8/quickstyle/simple1" qsCatId="simple" csTypeId="urn:microsoft.com/office/officeart/2005/8/colors/accent2_5" csCatId="accent2" phldr="1"/>
      <dgm:spPr/>
      <dgm:t>
        <a:bodyPr/>
        <a:lstStyle/>
        <a:p>
          <a:endParaRPr lang="es-EC"/>
        </a:p>
      </dgm:t>
    </dgm:pt>
    <dgm:pt modelId="{A50931E0-126C-4A0C-A9AA-B08D0EBC0A61}">
      <dgm:prSet phldrT="[Texto]"/>
      <dgm:spPr/>
      <dgm:t>
        <a:bodyPr/>
        <a:lstStyle/>
        <a:p>
          <a:r>
            <a:rPr lang="es-ES" dirty="0" smtClean="0">
              <a:solidFill>
                <a:schemeClr val="tx1"/>
              </a:solidFill>
            </a:rPr>
            <a:t>Los objetivos del proyecto se cumplieron, debido a que se identificaron los principales factores como: baja del precio del petróleo, disminución del empleo en los años 2015 y 2016 y  la reducción de créditos hipotecarios para adquisición de viviendas, estos afectaron directamente al sector inmobiliario puesto a que las personas no tenían capacidad de pago para poder adquirir una vivienda.</a:t>
          </a:r>
          <a:endParaRPr lang="es-EC" dirty="0">
            <a:solidFill>
              <a:schemeClr val="tx1"/>
            </a:solidFill>
          </a:endParaRPr>
        </a:p>
      </dgm:t>
    </dgm:pt>
    <dgm:pt modelId="{BB43A95A-367A-462D-93E7-05B379E9022D}" type="parTrans" cxnId="{DBA523BF-C4FB-4E1C-BE8D-0A64F6A77BAD}">
      <dgm:prSet/>
      <dgm:spPr/>
      <dgm:t>
        <a:bodyPr/>
        <a:lstStyle/>
        <a:p>
          <a:endParaRPr lang="es-EC">
            <a:solidFill>
              <a:schemeClr val="tx1"/>
            </a:solidFill>
          </a:endParaRPr>
        </a:p>
      </dgm:t>
    </dgm:pt>
    <dgm:pt modelId="{3F9BBD1E-C4BB-4C19-83C6-1146F3631FF5}" type="sibTrans" cxnId="{DBA523BF-C4FB-4E1C-BE8D-0A64F6A77BAD}">
      <dgm:prSet/>
      <dgm:spPr/>
      <dgm:t>
        <a:bodyPr/>
        <a:lstStyle/>
        <a:p>
          <a:endParaRPr lang="es-EC">
            <a:solidFill>
              <a:schemeClr val="tx1"/>
            </a:solidFill>
          </a:endParaRPr>
        </a:p>
      </dgm:t>
    </dgm:pt>
    <dgm:pt modelId="{EA5AAF17-6643-4FFB-B1D7-F07ACC0E7CA1}">
      <dgm:prSet phldrT="[Texto]"/>
      <dgm:spPr/>
      <dgm:t>
        <a:bodyPr/>
        <a:lstStyle/>
        <a:p>
          <a:r>
            <a:rPr lang="es-ES" dirty="0" smtClean="0">
              <a:solidFill>
                <a:schemeClr val="tx1"/>
              </a:solidFill>
            </a:rPr>
            <a:t>Se determinó que el impacto en el sector inmobiliario fue notable ya que las ventas decrecieron de 13% en el 2015 a un -37% en el 2016, esto también se puede evidenciar en la disminución del PIB del sector inmobiliario y de la construcción en los mismos años, la más visible fue observar en el Distrito Metropolitano de Quito edificios totalmente acabados mismos que no han sido vendidos o arrendados o a su vez la rotación de inventarios no variaba.</a:t>
          </a:r>
          <a:endParaRPr lang="es-EC" dirty="0">
            <a:solidFill>
              <a:schemeClr val="tx1"/>
            </a:solidFill>
          </a:endParaRPr>
        </a:p>
      </dgm:t>
    </dgm:pt>
    <dgm:pt modelId="{3828C1DE-A242-4251-8D71-22DF23DC1690}" type="parTrans" cxnId="{E5666B1C-B1C7-4B04-91BB-5B08EFBD74CF}">
      <dgm:prSet/>
      <dgm:spPr/>
      <dgm:t>
        <a:bodyPr/>
        <a:lstStyle/>
        <a:p>
          <a:endParaRPr lang="es-EC">
            <a:solidFill>
              <a:schemeClr val="tx1"/>
            </a:solidFill>
          </a:endParaRPr>
        </a:p>
      </dgm:t>
    </dgm:pt>
    <dgm:pt modelId="{D3B2DD97-69A0-48AB-8572-C84020E108C1}" type="sibTrans" cxnId="{E5666B1C-B1C7-4B04-91BB-5B08EFBD74CF}">
      <dgm:prSet/>
      <dgm:spPr/>
      <dgm:t>
        <a:bodyPr/>
        <a:lstStyle/>
        <a:p>
          <a:endParaRPr lang="es-EC">
            <a:solidFill>
              <a:schemeClr val="tx1"/>
            </a:solidFill>
          </a:endParaRPr>
        </a:p>
      </dgm:t>
    </dgm:pt>
    <dgm:pt modelId="{CC621809-B471-4314-BB04-EA5BACB04C41}">
      <dgm:prSet phldrT="[Texto]"/>
      <dgm:spPr/>
      <dgm:t>
        <a:bodyPr/>
        <a:lstStyle/>
        <a:p>
          <a:r>
            <a:rPr lang="es-ES" dirty="0" smtClean="0">
              <a:solidFill>
                <a:schemeClr val="tx1"/>
              </a:solidFill>
            </a:rPr>
            <a:t>A través de los datos obtenidos de ventas en el sector inmobiliario, se realizó un análisis en el cual se pudo observar la fluctuación de manera constante año a año, en los años de crecimiento se fueron expandiendo más proyectos en el Distrito Metropolitano de Quito, así también en los años en decrecimiento se vieron afectados dando como resultado el cierre de inmobiliarias pequeñas y el despido de empleados.</a:t>
          </a:r>
          <a:endParaRPr lang="es-EC" dirty="0">
            <a:solidFill>
              <a:schemeClr val="tx1"/>
            </a:solidFill>
          </a:endParaRPr>
        </a:p>
      </dgm:t>
    </dgm:pt>
    <dgm:pt modelId="{6CF6AF0F-D82B-4816-82EA-1EA9B351A2F2}" type="parTrans" cxnId="{8F51B260-03D5-4F4A-B4F7-0CF33509DFCE}">
      <dgm:prSet/>
      <dgm:spPr/>
      <dgm:t>
        <a:bodyPr/>
        <a:lstStyle/>
        <a:p>
          <a:endParaRPr lang="es-EC">
            <a:solidFill>
              <a:schemeClr val="tx1"/>
            </a:solidFill>
          </a:endParaRPr>
        </a:p>
      </dgm:t>
    </dgm:pt>
    <dgm:pt modelId="{97506088-D039-402F-90E1-ACD3D1352309}" type="sibTrans" cxnId="{8F51B260-03D5-4F4A-B4F7-0CF33509DFCE}">
      <dgm:prSet/>
      <dgm:spPr/>
      <dgm:t>
        <a:bodyPr/>
        <a:lstStyle/>
        <a:p>
          <a:endParaRPr lang="es-EC">
            <a:solidFill>
              <a:schemeClr val="tx1"/>
            </a:solidFill>
          </a:endParaRPr>
        </a:p>
      </dgm:t>
    </dgm:pt>
    <dgm:pt modelId="{7542BA97-528A-4A9A-8B59-AA8ED809A1F3}">
      <dgm:prSet phldrT="[Texto]"/>
      <dgm:spPr/>
      <dgm:t>
        <a:bodyPr/>
        <a:lstStyle/>
        <a:p>
          <a:r>
            <a:rPr lang="es-ES" dirty="0" smtClean="0">
              <a:solidFill>
                <a:schemeClr val="tx1"/>
              </a:solidFill>
            </a:rPr>
            <a:t>A través de las encuestas realizadas se confirmó que los efectos negativos dentro del sector inmobiliario se dieron entre los años 2015  y 2016, no solo afectando a este  sector sino también a otros sectores importantes de la economía. 	 	</a:t>
          </a:r>
          <a:endParaRPr lang="es-EC" dirty="0">
            <a:solidFill>
              <a:schemeClr val="tx1"/>
            </a:solidFill>
          </a:endParaRPr>
        </a:p>
      </dgm:t>
    </dgm:pt>
    <dgm:pt modelId="{22384AB8-5AA2-4CE1-92D4-F080F2839ECA}" type="parTrans" cxnId="{E089F28E-1D2B-47F3-A025-ED8CE4955585}">
      <dgm:prSet/>
      <dgm:spPr/>
      <dgm:t>
        <a:bodyPr/>
        <a:lstStyle/>
        <a:p>
          <a:endParaRPr lang="es-EC">
            <a:solidFill>
              <a:schemeClr val="tx1"/>
            </a:solidFill>
          </a:endParaRPr>
        </a:p>
      </dgm:t>
    </dgm:pt>
    <dgm:pt modelId="{5A4A8EBF-0502-45A5-AE0F-6358F9CF0259}" type="sibTrans" cxnId="{E089F28E-1D2B-47F3-A025-ED8CE4955585}">
      <dgm:prSet/>
      <dgm:spPr/>
      <dgm:t>
        <a:bodyPr/>
        <a:lstStyle/>
        <a:p>
          <a:endParaRPr lang="es-EC">
            <a:solidFill>
              <a:schemeClr val="tx1"/>
            </a:solidFill>
          </a:endParaRPr>
        </a:p>
      </dgm:t>
    </dgm:pt>
    <dgm:pt modelId="{C7552C82-0578-44AB-97EA-30C06ADF7D47}" type="pres">
      <dgm:prSet presAssocID="{CBDD1112-6FD4-4EE0-BFA7-AF512AC705EB}" presName="diagram" presStyleCnt="0">
        <dgm:presLayoutVars>
          <dgm:dir/>
          <dgm:resizeHandles val="exact"/>
        </dgm:presLayoutVars>
      </dgm:prSet>
      <dgm:spPr/>
      <dgm:t>
        <a:bodyPr/>
        <a:lstStyle/>
        <a:p>
          <a:endParaRPr lang="es-EC"/>
        </a:p>
      </dgm:t>
    </dgm:pt>
    <dgm:pt modelId="{34DCC28D-2429-4222-9917-740F55BD7F01}" type="pres">
      <dgm:prSet presAssocID="{A50931E0-126C-4A0C-A9AA-B08D0EBC0A61}" presName="node" presStyleLbl="node1" presStyleIdx="0" presStyleCnt="4">
        <dgm:presLayoutVars>
          <dgm:bulletEnabled val="1"/>
        </dgm:presLayoutVars>
      </dgm:prSet>
      <dgm:spPr/>
      <dgm:t>
        <a:bodyPr/>
        <a:lstStyle/>
        <a:p>
          <a:endParaRPr lang="es-EC"/>
        </a:p>
      </dgm:t>
    </dgm:pt>
    <dgm:pt modelId="{5A5E5B0B-4AEB-4480-BF77-F23105F1120B}" type="pres">
      <dgm:prSet presAssocID="{3F9BBD1E-C4BB-4C19-83C6-1146F3631FF5}" presName="sibTrans" presStyleCnt="0"/>
      <dgm:spPr/>
    </dgm:pt>
    <dgm:pt modelId="{22940E7B-DFED-4FCD-9640-561349D80104}" type="pres">
      <dgm:prSet presAssocID="{EA5AAF17-6643-4FFB-B1D7-F07ACC0E7CA1}" presName="node" presStyleLbl="node1" presStyleIdx="1" presStyleCnt="4">
        <dgm:presLayoutVars>
          <dgm:bulletEnabled val="1"/>
        </dgm:presLayoutVars>
      </dgm:prSet>
      <dgm:spPr/>
      <dgm:t>
        <a:bodyPr/>
        <a:lstStyle/>
        <a:p>
          <a:endParaRPr lang="es-EC"/>
        </a:p>
      </dgm:t>
    </dgm:pt>
    <dgm:pt modelId="{865FFE08-3648-4397-9287-9D5F11804228}" type="pres">
      <dgm:prSet presAssocID="{D3B2DD97-69A0-48AB-8572-C84020E108C1}" presName="sibTrans" presStyleCnt="0"/>
      <dgm:spPr/>
    </dgm:pt>
    <dgm:pt modelId="{AEEB78ED-DB32-43DB-88B8-8E27EF01AF57}" type="pres">
      <dgm:prSet presAssocID="{CC621809-B471-4314-BB04-EA5BACB04C41}" presName="node" presStyleLbl="node1" presStyleIdx="2" presStyleCnt="4">
        <dgm:presLayoutVars>
          <dgm:bulletEnabled val="1"/>
        </dgm:presLayoutVars>
      </dgm:prSet>
      <dgm:spPr/>
      <dgm:t>
        <a:bodyPr/>
        <a:lstStyle/>
        <a:p>
          <a:endParaRPr lang="es-EC"/>
        </a:p>
      </dgm:t>
    </dgm:pt>
    <dgm:pt modelId="{59E62979-032F-49D1-A20A-C2EAEB6BEC48}" type="pres">
      <dgm:prSet presAssocID="{97506088-D039-402F-90E1-ACD3D1352309}" presName="sibTrans" presStyleCnt="0"/>
      <dgm:spPr/>
    </dgm:pt>
    <dgm:pt modelId="{041B90DA-A385-46D5-A52C-22854E960D4A}" type="pres">
      <dgm:prSet presAssocID="{7542BA97-528A-4A9A-8B59-AA8ED809A1F3}" presName="node" presStyleLbl="node1" presStyleIdx="3" presStyleCnt="4">
        <dgm:presLayoutVars>
          <dgm:bulletEnabled val="1"/>
        </dgm:presLayoutVars>
      </dgm:prSet>
      <dgm:spPr/>
      <dgm:t>
        <a:bodyPr/>
        <a:lstStyle/>
        <a:p>
          <a:endParaRPr lang="es-EC"/>
        </a:p>
      </dgm:t>
    </dgm:pt>
  </dgm:ptLst>
  <dgm:cxnLst>
    <dgm:cxn modelId="{8F51B260-03D5-4F4A-B4F7-0CF33509DFCE}" srcId="{CBDD1112-6FD4-4EE0-BFA7-AF512AC705EB}" destId="{CC621809-B471-4314-BB04-EA5BACB04C41}" srcOrd="2" destOrd="0" parTransId="{6CF6AF0F-D82B-4816-82EA-1EA9B351A2F2}" sibTransId="{97506088-D039-402F-90E1-ACD3D1352309}"/>
    <dgm:cxn modelId="{EC223CD6-DBC9-471A-A9C6-6171923147B0}" type="presOf" srcId="{7542BA97-528A-4A9A-8B59-AA8ED809A1F3}" destId="{041B90DA-A385-46D5-A52C-22854E960D4A}" srcOrd="0" destOrd="0" presId="urn:microsoft.com/office/officeart/2005/8/layout/default"/>
    <dgm:cxn modelId="{0CE41CED-142B-412E-A42E-55224889598B}" type="presOf" srcId="{A50931E0-126C-4A0C-A9AA-B08D0EBC0A61}" destId="{34DCC28D-2429-4222-9917-740F55BD7F01}" srcOrd="0" destOrd="0" presId="urn:microsoft.com/office/officeart/2005/8/layout/default"/>
    <dgm:cxn modelId="{48E46920-BE5D-4C19-AE96-F97CD437A0A2}" type="presOf" srcId="{CC621809-B471-4314-BB04-EA5BACB04C41}" destId="{AEEB78ED-DB32-43DB-88B8-8E27EF01AF57}" srcOrd="0" destOrd="0" presId="urn:microsoft.com/office/officeart/2005/8/layout/default"/>
    <dgm:cxn modelId="{E5666B1C-B1C7-4B04-91BB-5B08EFBD74CF}" srcId="{CBDD1112-6FD4-4EE0-BFA7-AF512AC705EB}" destId="{EA5AAF17-6643-4FFB-B1D7-F07ACC0E7CA1}" srcOrd="1" destOrd="0" parTransId="{3828C1DE-A242-4251-8D71-22DF23DC1690}" sibTransId="{D3B2DD97-69A0-48AB-8572-C84020E108C1}"/>
    <dgm:cxn modelId="{5EA3FE3C-8F4A-4262-BBED-3636495BA315}" type="presOf" srcId="{CBDD1112-6FD4-4EE0-BFA7-AF512AC705EB}" destId="{C7552C82-0578-44AB-97EA-30C06ADF7D47}" srcOrd="0" destOrd="0" presId="urn:microsoft.com/office/officeart/2005/8/layout/default"/>
    <dgm:cxn modelId="{E089F28E-1D2B-47F3-A025-ED8CE4955585}" srcId="{CBDD1112-6FD4-4EE0-BFA7-AF512AC705EB}" destId="{7542BA97-528A-4A9A-8B59-AA8ED809A1F3}" srcOrd="3" destOrd="0" parTransId="{22384AB8-5AA2-4CE1-92D4-F080F2839ECA}" sibTransId="{5A4A8EBF-0502-45A5-AE0F-6358F9CF0259}"/>
    <dgm:cxn modelId="{F4A18448-FF6F-41A7-A8E2-B641C1EB5CE3}" type="presOf" srcId="{EA5AAF17-6643-4FFB-B1D7-F07ACC0E7CA1}" destId="{22940E7B-DFED-4FCD-9640-561349D80104}" srcOrd="0" destOrd="0" presId="urn:microsoft.com/office/officeart/2005/8/layout/default"/>
    <dgm:cxn modelId="{DBA523BF-C4FB-4E1C-BE8D-0A64F6A77BAD}" srcId="{CBDD1112-6FD4-4EE0-BFA7-AF512AC705EB}" destId="{A50931E0-126C-4A0C-A9AA-B08D0EBC0A61}" srcOrd="0" destOrd="0" parTransId="{BB43A95A-367A-462D-93E7-05B379E9022D}" sibTransId="{3F9BBD1E-C4BB-4C19-83C6-1146F3631FF5}"/>
    <dgm:cxn modelId="{AD53CEDC-B5F9-4AA2-9E3E-601D84852D4F}" type="presParOf" srcId="{C7552C82-0578-44AB-97EA-30C06ADF7D47}" destId="{34DCC28D-2429-4222-9917-740F55BD7F01}" srcOrd="0" destOrd="0" presId="urn:microsoft.com/office/officeart/2005/8/layout/default"/>
    <dgm:cxn modelId="{795C0FEC-370A-45E3-8262-0696A9BB70C3}" type="presParOf" srcId="{C7552C82-0578-44AB-97EA-30C06ADF7D47}" destId="{5A5E5B0B-4AEB-4480-BF77-F23105F1120B}" srcOrd="1" destOrd="0" presId="urn:microsoft.com/office/officeart/2005/8/layout/default"/>
    <dgm:cxn modelId="{AD97F997-B9A8-4222-A287-56A761808DC6}" type="presParOf" srcId="{C7552C82-0578-44AB-97EA-30C06ADF7D47}" destId="{22940E7B-DFED-4FCD-9640-561349D80104}" srcOrd="2" destOrd="0" presId="urn:microsoft.com/office/officeart/2005/8/layout/default"/>
    <dgm:cxn modelId="{52CA3946-78B2-482A-B4D4-CB3D878F849C}" type="presParOf" srcId="{C7552C82-0578-44AB-97EA-30C06ADF7D47}" destId="{865FFE08-3648-4397-9287-9D5F11804228}" srcOrd="3" destOrd="0" presId="urn:microsoft.com/office/officeart/2005/8/layout/default"/>
    <dgm:cxn modelId="{916C0AF9-E951-47BC-B8CC-BDECA9A7B851}" type="presParOf" srcId="{C7552C82-0578-44AB-97EA-30C06ADF7D47}" destId="{AEEB78ED-DB32-43DB-88B8-8E27EF01AF57}" srcOrd="4" destOrd="0" presId="urn:microsoft.com/office/officeart/2005/8/layout/default"/>
    <dgm:cxn modelId="{6BAECDDA-B594-44B9-B0FC-08F32D45F8E5}" type="presParOf" srcId="{C7552C82-0578-44AB-97EA-30C06ADF7D47}" destId="{59E62979-032F-49D1-A20A-C2EAEB6BEC48}" srcOrd="5" destOrd="0" presId="urn:microsoft.com/office/officeart/2005/8/layout/default"/>
    <dgm:cxn modelId="{D738D614-CCAB-4BDC-B909-5F8B106BFF37}" type="presParOf" srcId="{C7552C82-0578-44AB-97EA-30C06ADF7D47}" destId="{041B90DA-A385-46D5-A52C-22854E960D4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4CBE144-45A7-4952-A5AC-BEDAE3E932A3}"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EC"/>
        </a:p>
      </dgm:t>
    </dgm:pt>
    <dgm:pt modelId="{79684AA7-02E9-4867-80A6-2666A3925E27}">
      <dgm:prSet phldrT="[Texto]"/>
      <dgm:spPr/>
      <dgm:t>
        <a:bodyPr/>
        <a:lstStyle/>
        <a:p>
          <a:r>
            <a:rPr lang="es-ES" dirty="0" smtClean="0"/>
            <a:t>Realizar un análisis del impacto económico en otros sectores de la economía como es el sector de la construcción y refinación del petróleo, ya que a través de este proyecto se evidencio que son los sectores más afectados en la economía en estos últimos años.</a:t>
          </a:r>
          <a:endParaRPr lang="es-EC" dirty="0"/>
        </a:p>
      </dgm:t>
    </dgm:pt>
    <dgm:pt modelId="{154BD3D7-397A-4F64-8624-0D79DD8072C5}" type="parTrans" cxnId="{F545F1BF-15E2-4A64-9D67-A7307C65D07C}">
      <dgm:prSet/>
      <dgm:spPr/>
      <dgm:t>
        <a:bodyPr/>
        <a:lstStyle/>
        <a:p>
          <a:endParaRPr lang="es-EC"/>
        </a:p>
      </dgm:t>
    </dgm:pt>
    <dgm:pt modelId="{F1663280-B949-47E0-A9C5-97873C6295A9}" type="sibTrans" cxnId="{F545F1BF-15E2-4A64-9D67-A7307C65D07C}">
      <dgm:prSet/>
      <dgm:spPr/>
      <dgm:t>
        <a:bodyPr/>
        <a:lstStyle/>
        <a:p>
          <a:endParaRPr lang="es-EC"/>
        </a:p>
      </dgm:t>
    </dgm:pt>
    <dgm:pt modelId="{E4217016-50D8-4EC9-88E4-668523AB9A99}">
      <dgm:prSet phldrT="[Texto]"/>
      <dgm:spPr/>
      <dgm:t>
        <a:bodyPr/>
        <a:lstStyle/>
        <a:p>
          <a:r>
            <a:rPr lang="es-ES" dirty="0" smtClean="0"/>
            <a:t>El estado debe fomentar a las instituciones privadas, a que aumenten el monto para créditos hipotecarios con menos tasas de interés, con el fin de que las personas tengan más posibilidades de adquirir un inmueble.</a:t>
          </a:r>
          <a:endParaRPr lang="es-EC" dirty="0"/>
        </a:p>
      </dgm:t>
    </dgm:pt>
    <dgm:pt modelId="{799D1A31-D836-47D6-ADF3-F5987FDF29E6}" type="parTrans" cxnId="{91ADAB9B-F56A-485B-9162-F5146ADB0F7A}">
      <dgm:prSet/>
      <dgm:spPr/>
      <dgm:t>
        <a:bodyPr/>
        <a:lstStyle/>
        <a:p>
          <a:endParaRPr lang="es-EC"/>
        </a:p>
      </dgm:t>
    </dgm:pt>
    <dgm:pt modelId="{35D87F0E-E274-4D1C-B4CB-8DA925689670}" type="sibTrans" cxnId="{91ADAB9B-F56A-485B-9162-F5146ADB0F7A}">
      <dgm:prSet/>
      <dgm:spPr/>
      <dgm:t>
        <a:bodyPr/>
        <a:lstStyle/>
        <a:p>
          <a:endParaRPr lang="es-EC"/>
        </a:p>
      </dgm:t>
    </dgm:pt>
    <dgm:pt modelId="{46406CA9-7E32-4FD1-9900-3C5C60CBB761}">
      <dgm:prSet phldrT="[Texto]"/>
      <dgm:spPr/>
      <dgm:t>
        <a:bodyPr/>
        <a:lstStyle/>
        <a:p>
          <a:r>
            <a:rPr lang="es-ES" dirty="0" smtClean="0"/>
            <a:t>Preparar a todos los sectores económico sobre cómo afrontar problemas económicos, ya sea creando estrategias o mediante planes de contingencia, con el fin de que el impacto en su economía no genere decrecimientos significativos. </a:t>
          </a:r>
          <a:endParaRPr lang="es-EC" dirty="0"/>
        </a:p>
      </dgm:t>
    </dgm:pt>
    <dgm:pt modelId="{FCEBCF9D-8C8C-4A82-8745-E368BCADF973}" type="parTrans" cxnId="{41D25AE4-D345-4104-A7BC-E365A0919937}">
      <dgm:prSet/>
      <dgm:spPr/>
      <dgm:t>
        <a:bodyPr/>
        <a:lstStyle/>
        <a:p>
          <a:endParaRPr lang="es-EC"/>
        </a:p>
      </dgm:t>
    </dgm:pt>
    <dgm:pt modelId="{21A0FCD5-F2C6-4DC0-BDEE-DC230BB027D5}" type="sibTrans" cxnId="{41D25AE4-D345-4104-A7BC-E365A0919937}">
      <dgm:prSet/>
      <dgm:spPr/>
      <dgm:t>
        <a:bodyPr/>
        <a:lstStyle/>
        <a:p>
          <a:endParaRPr lang="es-EC"/>
        </a:p>
      </dgm:t>
    </dgm:pt>
    <dgm:pt modelId="{6C334083-BC60-4634-858D-D8A6F09FF1D5}" type="pres">
      <dgm:prSet presAssocID="{34CBE144-45A7-4952-A5AC-BEDAE3E932A3}" presName="Name0" presStyleCnt="0">
        <dgm:presLayoutVars>
          <dgm:chMax val="7"/>
          <dgm:chPref val="7"/>
          <dgm:dir/>
        </dgm:presLayoutVars>
      </dgm:prSet>
      <dgm:spPr/>
      <dgm:t>
        <a:bodyPr/>
        <a:lstStyle/>
        <a:p>
          <a:endParaRPr lang="es-EC"/>
        </a:p>
      </dgm:t>
    </dgm:pt>
    <dgm:pt modelId="{9EF8768B-9C1B-48F6-8E57-77BD62398898}" type="pres">
      <dgm:prSet presAssocID="{34CBE144-45A7-4952-A5AC-BEDAE3E932A3}" presName="Name1" presStyleCnt="0"/>
      <dgm:spPr/>
    </dgm:pt>
    <dgm:pt modelId="{B767726E-DF04-4B50-9632-98A49F0E5AC7}" type="pres">
      <dgm:prSet presAssocID="{34CBE144-45A7-4952-A5AC-BEDAE3E932A3}" presName="cycle" presStyleCnt="0"/>
      <dgm:spPr/>
    </dgm:pt>
    <dgm:pt modelId="{0C451B6A-1732-4063-A9A7-CD38DD9AD6CB}" type="pres">
      <dgm:prSet presAssocID="{34CBE144-45A7-4952-A5AC-BEDAE3E932A3}" presName="srcNode" presStyleLbl="node1" presStyleIdx="0" presStyleCnt="3"/>
      <dgm:spPr/>
    </dgm:pt>
    <dgm:pt modelId="{92433577-CCFA-4915-8875-A41A383FA384}" type="pres">
      <dgm:prSet presAssocID="{34CBE144-45A7-4952-A5AC-BEDAE3E932A3}" presName="conn" presStyleLbl="parChTrans1D2" presStyleIdx="0" presStyleCnt="1"/>
      <dgm:spPr/>
      <dgm:t>
        <a:bodyPr/>
        <a:lstStyle/>
        <a:p>
          <a:endParaRPr lang="es-EC"/>
        </a:p>
      </dgm:t>
    </dgm:pt>
    <dgm:pt modelId="{1597E05C-85C6-4497-9267-1C9E4D07956D}" type="pres">
      <dgm:prSet presAssocID="{34CBE144-45A7-4952-A5AC-BEDAE3E932A3}" presName="extraNode" presStyleLbl="node1" presStyleIdx="0" presStyleCnt="3"/>
      <dgm:spPr/>
    </dgm:pt>
    <dgm:pt modelId="{CEF38839-BF22-4AD4-96EC-FDC6C17562E3}" type="pres">
      <dgm:prSet presAssocID="{34CBE144-45A7-4952-A5AC-BEDAE3E932A3}" presName="dstNode" presStyleLbl="node1" presStyleIdx="0" presStyleCnt="3"/>
      <dgm:spPr/>
    </dgm:pt>
    <dgm:pt modelId="{4932E79D-10E8-48FA-8F65-4D410D7AE60A}" type="pres">
      <dgm:prSet presAssocID="{79684AA7-02E9-4867-80A6-2666A3925E27}" presName="text_1" presStyleLbl="node1" presStyleIdx="0" presStyleCnt="3">
        <dgm:presLayoutVars>
          <dgm:bulletEnabled val="1"/>
        </dgm:presLayoutVars>
      </dgm:prSet>
      <dgm:spPr/>
      <dgm:t>
        <a:bodyPr/>
        <a:lstStyle/>
        <a:p>
          <a:endParaRPr lang="es-EC"/>
        </a:p>
      </dgm:t>
    </dgm:pt>
    <dgm:pt modelId="{3AD40102-F915-4C57-9834-C4DF2E58A29A}" type="pres">
      <dgm:prSet presAssocID="{79684AA7-02E9-4867-80A6-2666A3925E27}" presName="accent_1" presStyleCnt="0"/>
      <dgm:spPr/>
    </dgm:pt>
    <dgm:pt modelId="{262576A5-7061-48F6-A6FC-8E6D02ACBD52}" type="pres">
      <dgm:prSet presAssocID="{79684AA7-02E9-4867-80A6-2666A3925E27}" presName="accentRepeatNode" presStyleLbl="solidFgAcc1" presStyleIdx="0" presStyleCnt="3"/>
      <dgm:spPr/>
    </dgm:pt>
    <dgm:pt modelId="{109F5F42-908E-4B7F-8A0A-E0CA309CFC5F}" type="pres">
      <dgm:prSet presAssocID="{E4217016-50D8-4EC9-88E4-668523AB9A99}" presName="text_2" presStyleLbl="node1" presStyleIdx="1" presStyleCnt="3">
        <dgm:presLayoutVars>
          <dgm:bulletEnabled val="1"/>
        </dgm:presLayoutVars>
      </dgm:prSet>
      <dgm:spPr/>
      <dgm:t>
        <a:bodyPr/>
        <a:lstStyle/>
        <a:p>
          <a:endParaRPr lang="es-EC"/>
        </a:p>
      </dgm:t>
    </dgm:pt>
    <dgm:pt modelId="{A3FC279D-9059-4D89-87ED-AE80C63EB61A}" type="pres">
      <dgm:prSet presAssocID="{E4217016-50D8-4EC9-88E4-668523AB9A99}" presName="accent_2" presStyleCnt="0"/>
      <dgm:spPr/>
    </dgm:pt>
    <dgm:pt modelId="{7AD5511B-A8CC-4D40-9067-F9888CB87F15}" type="pres">
      <dgm:prSet presAssocID="{E4217016-50D8-4EC9-88E4-668523AB9A99}" presName="accentRepeatNode" presStyleLbl="solidFgAcc1" presStyleIdx="1" presStyleCnt="3"/>
      <dgm:spPr/>
    </dgm:pt>
    <dgm:pt modelId="{C63D0A2F-70FB-40D1-A96D-39CCD06A1EBC}" type="pres">
      <dgm:prSet presAssocID="{46406CA9-7E32-4FD1-9900-3C5C60CBB761}" presName="text_3" presStyleLbl="node1" presStyleIdx="2" presStyleCnt="3">
        <dgm:presLayoutVars>
          <dgm:bulletEnabled val="1"/>
        </dgm:presLayoutVars>
      </dgm:prSet>
      <dgm:spPr/>
      <dgm:t>
        <a:bodyPr/>
        <a:lstStyle/>
        <a:p>
          <a:endParaRPr lang="es-EC"/>
        </a:p>
      </dgm:t>
    </dgm:pt>
    <dgm:pt modelId="{7B4395CA-7755-4398-8407-F0250564D149}" type="pres">
      <dgm:prSet presAssocID="{46406CA9-7E32-4FD1-9900-3C5C60CBB761}" presName="accent_3" presStyleCnt="0"/>
      <dgm:spPr/>
    </dgm:pt>
    <dgm:pt modelId="{49D14AFE-D8B7-4AD1-B477-0D57B25F0474}" type="pres">
      <dgm:prSet presAssocID="{46406CA9-7E32-4FD1-9900-3C5C60CBB761}" presName="accentRepeatNode" presStyleLbl="solidFgAcc1" presStyleIdx="2" presStyleCnt="3"/>
      <dgm:spPr/>
    </dgm:pt>
  </dgm:ptLst>
  <dgm:cxnLst>
    <dgm:cxn modelId="{7A753916-2907-492C-AE2D-3AD375A87014}" type="presOf" srcId="{F1663280-B949-47E0-A9C5-97873C6295A9}" destId="{92433577-CCFA-4915-8875-A41A383FA384}" srcOrd="0" destOrd="0" presId="urn:microsoft.com/office/officeart/2008/layout/VerticalCurvedList"/>
    <dgm:cxn modelId="{F545F1BF-15E2-4A64-9D67-A7307C65D07C}" srcId="{34CBE144-45A7-4952-A5AC-BEDAE3E932A3}" destId="{79684AA7-02E9-4867-80A6-2666A3925E27}" srcOrd="0" destOrd="0" parTransId="{154BD3D7-397A-4F64-8624-0D79DD8072C5}" sibTransId="{F1663280-B949-47E0-A9C5-97873C6295A9}"/>
    <dgm:cxn modelId="{41D25AE4-D345-4104-A7BC-E365A0919937}" srcId="{34CBE144-45A7-4952-A5AC-BEDAE3E932A3}" destId="{46406CA9-7E32-4FD1-9900-3C5C60CBB761}" srcOrd="2" destOrd="0" parTransId="{FCEBCF9D-8C8C-4A82-8745-E368BCADF973}" sibTransId="{21A0FCD5-F2C6-4DC0-BDEE-DC230BB027D5}"/>
    <dgm:cxn modelId="{91ADAB9B-F56A-485B-9162-F5146ADB0F7A}" srcId="{34CBE144-45A7-4952-A5AC-BEDAE3E932A3}" destId="{E4217016-50D8-4EC9-88E4-668523AB9A99}" srcOrd="1" destOrd="0" parTransId="{799D1A31-D836-47D6-ADF3-F5987FDF29E6}" sibTransId="{35D87F0E-E274-4D1C-B4CB-8DA925689670}"/>
    <dgm:cxn modelId="{19F9FCD6-7D8E-4142-8C58-451B43537E46}" type="presOf" srcId="{34CBE144-45A7-4952-A5AC-BEDAE3E932A3}" destId="{6C334083-BC60-4634-858D-D8A6F09FF1D5}" srcOrd="0" destOrd="0" presId="urn:microsoft.com/office/officeart/2008/layout/VerticalCurvedList"/>
    <dgm:cxn modelId="{208AECFC-2070-4B1B-8DCA-E851DF669AD9}" type="presOf" srcId="{79684AA7-02E9-4867-80A6-2666A3925E27}" destId="{4932E79D-10E8-48FA-8F65-4D410D7AE60A}" srcOrd="0" destOrd="0" presId="urn:microsoft.com/office/officeart/2008/layout/VerticalCurvedList"/>
    <dgm:cxn modelId="{7C3F5D67-0316-498E-88A9-E6D213A4E65B}" type="presOf" srcId="{46406CA9-7E32-4FD1-9900-3C5C60CBB761}" destId="{C63D0A2F-70FB-40D1-A96D-39CCD06A1EBC}" srcOrd="0" destOrd="0" presId="urn:microsoft.com/office/officeart/2008/layout/VerticalCurvedList"/>
    <dgm:cxn modelId="{FAE2F57A-630A-4AA7-A2CE-F324B81D8BB5}" type="presOf" srcId="{E4217016-50D8-4EC9-88E4-668523AB9A99}" destId="{109F5F42-908E-4B7F-8A0A-E0CA309CFC5F}" srcOrd="0" destOrd="0" presId="urn:microsoft.com/office/officeart/2008/layout/VerticalCurvedList"/>
    <dgm:cxn modelId="{C11348F0-062C-4664-951B-91642CFEF7DA}" type="presParOf" srcId="{6C334083-BC60-4634-858D-D8A6F09FF1D5}" destId="{9EF8768B-9C1B-48F6-8E57-77BD62398898}" srcOrd="0" destOrd="0" presId="urn:microsoft.com/office/officeart/2008/layout/VerticalCurvedList"/>
    <dgm:cxn modelId="{3596E3E8-8A8E-4601-816F-3D76751BB4C4}" type="presParOf" srcId="{9EF8768B-9C1B-48F6-8E57-77BD62398898}" destId="{B767726E-DF04-4B50-9632-98A49F0E5AC7}" srcOrd="0" destOrd="0" presId="urn:microsoft.com/office/officeart/2008/layout/VerticalCurvedList"/>
    <dgm:cxn modelId="{3E743CA4-23B5-47C8-98D8-F364D24A687F}" type="presParOf" srcId="{B767726E-DF04-4B50-9632-98A49F0E5AC7}" destId="{0C451B6A-1732-4063-A9A7-CD38DD9AD6CB}" srcOrd="0" destOrd="0" presId="urn:microsoft.com/office/officeart/2008/layout/VerticalCurvedList"/>
    <dgm:cxn modelId="{4FEEC41D-3600-4190-BF5C-11400CD199E4}" type="presParOf" srcId="{B767726E-DF04-4B50-9632-98A49F0E5AC7}" destId="{92433577-CCFA-4915-8875-A41A383FA384}" srcOrd="1" destOrd="0" presId="urn:microsoft.com/office/officeart/2008/layout/VerticalCurvedList"/>
    <dgm:cxn modelId="{C6B8B3C4-171F-411B-839D-7C0669345BD0}" type="presParOf" srcId="{B767726E-DF04-4B50-9632-98A49F0E5AC7}" destId="{1597E05C-85C6-4497-9267-1C9E4D07956D}" srcOrd="2" destOrd="0" presId="urn:microsoft.com/office/officeart/2008/layout/VerticalCurvedList"/>
    <dgm:cxn modelId="{26B5339C-2F46-470E-B16F-4CF83B86C42E}" type="presParOf" srcId="{B767726E-DF04-4B50-9632-98A49F0E5AC7}" destId="{CEF38839-BF22-4AD4-96EC-FDC6C17562E3}" srcOrd="3" destOrd="0" presId="urn:microsoft.com/office/officeart/2008/layout/VerticalCurvedList"/>
    <dgm:cxn modelId="{A7207B7C-289F-4E50-94A3-57E5A4F2E40A}" type="presParOf" srcId="{9EF8768B-9C1B-48F6-8E57-77BD62398898}" destId="{4932E79D-10E8-48FA-8F65-4D410D7AE60A}" srcOrd="1" destOrd="0" presId="urn:microsoft.com/office/officeart/2008/layout/VerticalCurvedList"/>
    <dgm:cxn modelId="{D2A60985-387B-4BEF-B5FE-326495BCD937}" type="presParOf" srcId="{9EF8768B-9C1B-48F6-8E57-77BD62398898}" destId="{3AD40102-F915-4C57-9834-C4DF2E58A29A}" srcOrd="2" destOrd="0" presId="urn:microsoft.com/office/officeart/2008/layout/VerticalCurvedList"/>
    <dgm:cxn modelId="{2D84839F-65A8-43FE-A913-9CD2960CEA55}" type="presParOf" srcId="{3AD40102-F915-4C57-9834-C4DF2E58A29A}" destId="{262576A5-7061-48F6-A6FC-8E6D02ACBD52}" srcOrd="0" destOrd="0" presId="urn:microsoft.com/office/officeart/2008/layout/VerticalCurvedList"/>
    <dgm:cxn modelId="{8E8F957F-31E6-4BB1-A330-374469843029}" type="presParOf" srcId="{9EF8768B-9C1B-48F6-8E57-77BD62398898}" destId="{109F5F42-908E-4B7F-8A0A-E0CA309CFC5F}" srcOrd="3" destOrd="0" presId="urn:microsoft.com/office/officeart/2008/layout/VerticalCurvedList"/>
    <dgm:cxn modelId="{D588B537-B8AA-4CB2-B32B-0740FF9C6606}" type="presParOf" srcId="{9EF8768B-9C1B-48F6-8E57-77BD62398898}" destId="{A3FC279D-9059-4D89-87ED-AE80C63EB61A}" srcOrd="4" destOrd="0" presId="urn:microsoft.com/office/officeart/2008/layout/VerticalCurvedList"/>
    <dgm:cxn modelId="{43DCE163-40B7-4A25-8827-7D3E24ADEF3B}" type="presParOf" srcId="{A3FC279D-9059-4D89-87ED-AE80C63EB61A}" destId="{7AD5511B-A8CC-4D40-9067-F9888CB87F15}" srcOrd="0" destOrd="0" presId="urn:microsoft.com/office/officeart/2008/layout/VerticalCurvedList"/>
    <dgm:cxn modelId="{3D9061F2-DC70-41B8-91DE-6219C6C7F85C}" type="presParOf" srcId="{9EF8768B-9C1B-48F6-8E57-77BD62398898}" destId="{C63D0A2F-70FB-40D1-A96D-39CCD06A1EBC}" srcOrd="5" destOrd="0" presId="urn:microsoft.com/office/officeart/2008/layout/VerticalCurvedList"/>
    <dgm:cxn modelId="{59703732-F4C1-485C-A7B4-B9062D08B58B}" type="presParOf" srcId="{9EF8768B-9C1B-48F6-8E57-77BD62398898}" destId="{7B4395CA-7755-4398-8407-F0250564D149}" srcOrd="6" destOrd="0" presId="urn:microsoft.com/office/officeart/2008/layout/VerticalCurvedList"/>
    <dgm:cxn modelId="{FDB777AC-D1D1-41A2-8C60-0B85A5A8EAC5}" type="presParOf" srcId="{7B4395CA-7755-4398-8407-F0250564D149}" destId="{49D14AFE-D8B7-4AD1-B477-0D57B25F047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098AAA-12FF-4430-BBA7-897E050764CA}"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es-EC"/>
        </a:p>
      </dgm:t>
    </dgm:pt>
    <dgm:pt modelId="{BB4126AA-3072-4AF2-99A6-845253C03DF2}">
      <dgm:prSet phldrT="[Texto]" custT="1"/>
      <dgm:spPr/>
      <dgm:t>
        <a:bodyPr/>
        <a:lstStyle/>
        <a:p>
          <a:r>
            <a:rPr lang="es-EC" sz="1600" dirty="0" smtClean="0"/>
            <a:t>DMQ</a:t>
          </a:r>
          <a:endParaRPr lang="es-EC" sz="1600" dirty="0"/>
        </a:p>
      </dgm:t>
    </dgm:pt>
    <dgm:pt modelId="{50335F31-E834-4BD1-B239-684B68428471}" type="parTrans" cxnId="{9BFA37D5-0298-4F06-9882-4CC8560FF428}">
      <dgm:prSet/>
      <dgm:spPr/>
      <dgm:t>
        <a:bodyPr/>
        <a:lstStyle/>
        <a:p>
          <a:endParaRPr lang="es-EC" sz="1600"/>
        </a:p>
      </dgm:t>
    </dgm:pt>
    <dgm:pt modelId="{E93F8A56-C5BF-4E4A-A6C8-34116D82047B}" type="sibTrans" cxnId="{9BFA37D5-0298-4F06-9882-4CC8560FF428}">
      <dgm:prSet/>
      <dgm:spPr/>
      <dgm:t>
        <a:bodyPr/>
        <a:lstStyle/>
        <a:p>
          <a:endParaRPr lang="es-EC" sz="1600"/>
        </a:p>
      </dgm:t>
    </dgm:pt>
    <dgm:pt modelId="{9D025A76-0704-4775-9FC4-E42BACAFDE8C}">
      <dgm:prSet phldrT="[Texto]" custT="1"/>
      <dgm:spPr/>
      <dgm:t>
        <a:bodyPr/>
        <a:lstStyle/>
        <a:p>
          <a:r>
            <a:rPr lang="es-EC" sz="1600" dirty="0" smtClean="0"/>
            <a:t>2010 - 2017</a:t>
          </a:r>
          <a:endParaRPr lang="es-EC" sz="1600" dirty="0"/>
        </a:p>
      </dgm:t>
    </dgm:pt>
    <dgm:pt modelId="{DF0914FF-E0FD-44F6-A1BD-38FF53D1D59A}" type="parTrans" cxnId="{5B5E4167-962A-409B-B674-6A87EF33144A}">
      <dgm:prSet/>
      <dgm:spPr/>
      <dgm:t>
        <a:bodyPr/>
        <a:lstStyle/>
        <a:p>
          <a:endParaRPr lang="es-EC" sz="1600"/>
        </a:p>
      </dgm:t>
    </dgm:pt>
    <dgm:pt modelId="{67857999-5990-4BC9-A54A-A855F11E1AE2}" type="sibTrans" cxnId="{5B5E4167-962A-409B-B674-6A87EF33144A}">
      <dgm:prSet/>
      <dgm:spPr/>
      <dgm:t>
        <a:bodyPr/>
        <a:lstStyle/>
        <a:p>
          <a:endParaRPr lang="es-EC" sz="1600"/>
        </a:p>
      </dgm:t>
    </dgm:pt>
    <dgm:pt modelId="{02AA8777-0E96-4582-BE37-1DB10BADC273}">
      <dgm:prSet phldrT="[Texto]" custT="1"/>
      <dgm:spPr/>
      <dgm:t>
        <a:bodyPr/>
        <a:lstStyle/>
        <a:p>
          <a:r>
            <a:rPr lang="es-EC" sz="1600" dirty="0" smtClean="0"/>
            <a:t>Varios diagnósticos</a:t>
          </a:r>
          <a:endParaRPr lang="es-EC" sz="1600" dirty="0"/>
        </a:p>
      </dgm:t>
    </dgm:pt>
    <dgm:pt modelId="{9ABE563B-6D06-46B7-8CF8-932B7AC7A387}" type="parTrans" cxnId="{1B843443-19E9-49C2-B26B-DFBB25ECADD4}">
      <dgm:prSet/>
      <dgm:spPr/>
      <dgm:t>
        <a:bodyPr/>
        <a:lstStyle/>
        <a:p>
          <a:endParaRPr lang="es-EC" sz="1600"/>
        </a:p>
      </dgm:t>
    </dgm:pt>
    <dgm:pt modelId="{0D592C29-630A-46CE-B8AB-1E499DCC37DE}" type="sibTrans" cxnId="{1B843443-19E9-49C2-B26B-DFBB25ECADD4}">
      <dgm:prSet/>
      <dgm:spPr/>
      <dgm:t>
        <a:bodyPr/>
        <a:lstStyle/>
        <a:p>
          <a:endParaRPr lang="es-EC" sz="1600"/>
        </a:p>
      </dgm:t>
    </dgm:pt>
    <dgm:pt modelId="{D3F436CA-533B-4A01-BC2B-1D86B08356F6}">
      <dgm:prSet phldrT="[Texto]" custT="1"/>
      <dgm:spPr/>
      <dgm:t>
        <a:bodyPr/>
        <a:lstStyle/>
        <a:p>
          <a:r>
            <a:rPr lang="es-ES" sz="1600" dirty="0" smtClean="0"/>
            <a:t>Intermediación a cambio de una comisión.</a:t>
          </a:r>
          <a:endParaRPr lang="es-EC" sz="1600" dirty="0"/>
        </a:p>
      </dgm:t>
    </dgm:pt>
    <dgm:pt modelId="{ED574FE8-8F93-4E73-8AED-8BD0B53B27E2}" type="parTrans" cxnId="{5BCCC22B-23BA-4BCB-86EE-0CACF650E70F}">
      <dgm:prSet/>
      <dgm:spPr/>
      <dgm:t>
        <a:bodyPr/>
        <a:lstStyle/>
        <a:p>
          <a:endParaRPr lang="es-EC" sz="1600"/>
        </a:p>
      </dgm:t>
    </dgm:pt>
    <dgm:pt modelId="{53C306E5-DDE4-4FE8-9246-5C63FD632BE0}" type="sibTrans" cxnId="{5BCCC22B-23BA-4BCB-86EE-0CACF650E70F}">
      <dgm:prSet/>
      <dgm:spPr/>
      <dgm:t>
        <a:bodyPr/>
        <a:lstStyle/>
        <a:p>
          <a:endParaRPr lang="es-EC" sz="1600"/>
        </a:p>
      </dgm:t>
    </dgm:pt>
    <dgm:pt modelId="{667EFA0B-2A95-461B-8DD2-33C3715F7BCE}" type="pres">
      <dgm:prSet presAssocID="{8B098AAA-12FF-4430-BBA7-897E050764CA}" presName="rootnode" presStyleCnt="0">
        <dgm:presLayoutVars>
          <dgm:chMax/>
          <dgm:chPref/>
          <dgm:dir/>
          <dgm:animLvl val="lvl"/>
        </dgm:presLayoutVars>
      </dgm:prSet>
      <dgm:spPr/>
      <dgm:t>
        <a:bodyPr/>
        <a:lstStyle/>
        <a:p>
          <a:endParaRPr lang="es-EC"/>
        </a:p>
      </dgm:t>
    </dgm:pt>
    <dgm:pt modelId="{D2ABDC7D-12B7-4D27-BE90-7E392C2555CF}" type="pres">
      <dgm:prSet presAssocID="{BB4126AA-3072-4AF2-99A6-845253C03DF2}" presName="composite" presStyleCnt="0"/>
      <dgm:spPr/>
    </dgm:pt>
    <dgm:pt modelId="{9AFC56F3-F85D-46F0-8939-96C2E5802569}" type="pres">
      <dgm:prSet presAssocID="{BB4126AA-3072-4AF2-99A6-845253C03DF2}" presName="LShape" presStyleLbl="alignNode1" presStyleIdx="0" presStyleCnt="7"/>
      <dgm:spPr/>
    </dgm:pt>
    <dgm:pt modelId="{D805BEE1-4FD4-436B-93CF-FD4F6551DFF1}" type="pres">
      <dgm:prSet presAssocID="{BB4126AA-3072-4AF2-99A6-845253C03DF2}" presName="ParentText" presStyleLbl="revTx" presStyleIdx="0" presStyleCnt="4">
        <dgm:presLayoutVars>
          <dgm:chMax val="0"/>
          <dgm:chPref val="0"/>
          <dgm:bulletEnabled val="1"/>
        </dgm:presLayoutVars>
      </dgm:prSet>
      <dgm:spPr/>
      <dgm:t>
        <a:bodyPr/>
        <a:lstStyle/>
        <a:p>
          <a:endParaRPr lang="es-EC"/>
        </a:p>
      </dgm:t>
    </dgm:pt>
    <dgm:pt modelId="{9F3A6018-12EB-47DC-99B5-58E70E714DF9}" type="pres">
      <dgm:prSet presAssocID="{BB4126AA-3072-4AF2-99A6-845253C03DF2}" presName="Triangle" presStyleLbl="alignNode1" presStyleIdx="1" presStyleCnt="7"/>
      <dgm:spPr/>
    </dgm:pt>
    <dgm:pt modelId="{493829BC-118B-4838-B252-364C8E18E479}" type="pres">
      <dgm:prSet presAssocID="{E93F8A56-C5BF-4E4A-A6C8-34116D82047B}" presName="sibTrans" presStyleCnt="0"/>
      <dgm:spPr/>
    </dgm:pt>
    <dgm:pt modelId="{0BAA662A-41A8-4DE1-ABCD-3E55EA0511C5}" type="pres">
      <dgm:prSet presAssocID="{E93F8A56-C5BF-4E4A-A6C8-34116D82047B}" presName="space" presStyleCnt="0"/>
      <dgm:spPr/>
    </dgm:pt>
    <dgm:pt modelId="{7DB04B45-8525-430F-990B-173BC4F3A343}" type="pres">
      <dgm:prSet presAssocID="{D3F436CA-533B-4A01-BC2B-1D86B08356F6}" presName="composite" presStyleCnt="0"/>
      <dgm:spPr/>
    </dgm:pt>
    <dgm:pt modelId="{F04C52AC-0ED0-4485-BA8D-7C4AB21CB409}" type="pres">
      <dgm:prSet presAssocID="{D3F436CA-533B-4A01-BC2B-1D86B08356F6}" presName="LShape" presStyleLbl="alignNode1" presStyleIdx="2" presStyleCnt="7"/>
      <dgm:spPr/>
    </dgm:pt>
    <dgm:pt modelId="{4647AB97-A5AF-44C4-B66B-F0A494DAA61D}" type="pres">
      <dgm:prSet presAssocID="{D3F436CA-533B-4A01-BC2B-1D86B08356F6}" presName="ParentText" presStyleLbl="revTx" presStyleIdx="1" presStyleCnt="4">
        <dgm:presLayoutVars>
          <dgm:chMax val="0"/>
          <dgm:chPref val="0"/>
          <dgm:bulletEnabled val="1"/>
        </dgm:presLayoutVars>
      </dgm:prSet>
      <dgm:spPr/>
      <dgm:t>
        <a:bodyPr/>
        <a:lstStyle/>
        <a:p>
          <a:endParaRPr lang="es-EC"/>
        </a:p>
      </dgm:t>
    </dgm:pt>
    <dgm:pt modelId="{AE13FA5A-4729-49A0-974A-91AB83637BC6}" type="pres">
      <dgm:prSet presAssocID="{D3F436CA-533B-4A01-BC2B-1D86B08356F6}" presName="Triangle" presStyleLbl="alignNode1" presStyleIdx="3" presStyleCnt="7"/>
      <dgm:spPr/>
    </dgm:pt>
    <dgm:pt modelId="{18ADE1A1-0ED3-458D-838D-DF2CFAD719E3}" type="pres">
      <dgm:prSet presAssocID="{53C306E5-DDE4-4FE8-9246-5C63FD632BE0}" presName="sibTrans" presStyleCnt="0"/>
      <dgm:spPr/>
    </dgm:pt>
    <dgm:pt modelId="{6CEC4925-C6E2-4FFD-A748-3EE7162C371E}" type="pres">
      <dgm:prSet presAssocID="{53C306E5-DDE4-4FE8-9246-5C63FD632BE0}" presName="space" presStyleCnt="0"/>
      <dgm:spPr/>
    </dgm:pt>
    <dgm:pt modelId="{BB36DD36-8A9E-4C87-96FE-7D9D9341A095}" type="pres">
      <dgm:prSet presAssocID="{9D025A76-0704-4775-9FC4-E42BACAFDE8C}" presName="composite" presStyleCnt="0"/>
      <dgm:spPr/>
    </dgm:pt>
    <dgm:pt modelId="{6ADAEE5D-01E3-4CFE-A39B-2B11558D5F3F}" type="pres">
      <dgm:prSet presAssocID="{9D025A76-0704-4775-9FC4-E42BACAFDE8C}" presName="LShape" presStyleLbl="alignNode1" presStyleIdx="4" presStyleCnt="7"/>
      <dgm:spPr/>
    </dgm:pt>
    <dgm:pt modelId="{C7633EC1-62F6-4EEA-A46D-78511E36A22A}" type="pres">
      <dgm:prSet presAssocID="{9D025A76-0704-4775-9FC4-E42BACAFDE8C}" presName="ParentText" presStyleLbl="revTx" presStyleIdx="2" presStyleCnt="4">
        <dgm:presLayoutVars>
          <dgm:chMax val="0"/>
          <dgm:chPref val="0"/>
          <dgm:bulletEnabled val="1"/>
        </dgm:presLayoutVars>
      </dgm:prSet>
      <dgm:spPr/>
      <dgm:t>
        <a:bodyPr/>
        <a:lstStyle/>
        <a:p>
          <a:endParaRPr lang="es-EC"/>
        </a:p>
      </dgm:t>
    </dgm:pt>
    <dgm:pt modelId="{17C193A8-FC60-441B-9D2A-571FAC22B508}" type="pres">
      <dgm:prSet presAssocID="{9D025A76-0704-4775-9FC4-E42BACAFDE8C}" presName="Triangle" presStyleLbl="alignNode1" presStyleIdx="5" presStyleCnt="7"/>
      <dgm:spPr/>
    </dgm:pt>
    <dgm:pt modelId="{405C998F-CB1B-4286-860D-8A1F1C9B6B2D}" type="pres">
      <dgm:prSet presAssocID="{67857999-5990-4BC9-A54A-A855F11E1AE2}" presName="sibTrans" presStyleCnt="0"/>
      <dgm:spPr/>
    </dgm:pt>
    <dgm:pt modelId="{F1D94B5A-60C7-471A-8BAA-44FC4C6E4B57}" type="pres">
      <dgm:prSet presAssocID="{67857999-5990-4BC9-A54A-A855F11E1AE2}" presName="space" presStyleCnt="0"/>
      <dgm:spPr/>
    </dgm:pt>
    <dgm:pt modelId="{AB6F919D-CAE1-4060-B29A-1E2DA860363A}" type="pres">
      <dgm:prSet presAssocID="{02AA8777-0E96-4582-BE37-1DB10BADC273}" presName="composite" presStyleCnt="0"/>
      <dgm:spPr/>
    </dgm:pt>
    <dgm:pt modelId="{68336104-6BD6-424C-86CA-149AD60B973C}" type="pres">
      <dgm:prSet presAssocID="{02AA8777-0E96-4582-BE37-1DB10BADC273}" presName="LShape" presStyleLbl="alignNode1" presStyleIdx="6" presStyleCnt="7"/>
      <dgm:spPr/>
    </dgm:pt>
    <dgm:pt modelId="{7B401614-A4F0-4623-962F-2F5B99BAE44E}" type="pres">
      <dgm:prSet presAssocID="{02AA8777-0E96-4582-BE37-1DB10BADC273}" presName="ParentText" presStyleLbl="revTx" presStyleIdx="3" presStyleCnt="4">
        <dgm:presLayoutVars>
          <dgm:chMax val="0"/>
          <dgm:chPref val="0"/>
          <dgm:bulletEnabled val="1"/>
        </dgm:presLayoutVars>
      </dgm:prSet>
      <dgm:spPr/>
      <dgm:t>
        <a:bodyPr/>
        <a:lstStyle/>
        <a:p>
          <a:endParaRPr lang="es-EC"/>
        </a:p>
      </dgm:t>
    </dgm:pt>
  </dgm:ptLst>
  <dgm:cxnLst>
    <dgm:cxn modelId="{5BCCC22B-23BA-4BCB-86EE-0CACF650E70F}" srcId="{8B098AAA-12FF-4430-BBA7-897E050764CA}" destId="{D3F436CA-533B-4A01-BC2B-1D86B08356F6}" srcOrd="1" destOrd="0" parTransId="{ED574FE8-8F93-4E73-8AED-8BD0B53B27E2}" sibTransId="{53C306E5-DDE4-4FE8-9246-5C63FD632BE0}"/>
    <dgm:cxn modelId="{BA0DEC3C-41AA-49CB-A2C6-6E4B42BA4FB9}" type="presOf" srcId="{02AA8777-0E96-4582-BE37-1DB10BADC273}" destId="{7B401614-A4F0-4623-962F-2F5B99BAE44E}" srcOrd="0" destOrd="0" presId="urn:microsoft.com/office/officeart/2009/3/layout/StepUpProcess"/>
    <dgm:cxn modelId="{5795CAD1-8506-4CD5-A109-164F2F8D3575}" type="presOf" srcId="{D3F436CA-533B-4A01-BC2B-1D86B08356F6}" destId="{4647AB97-A5AF-44C4-B66B-F0A494DAA61D}" srcOrd="0" destOrd="0" presId="urn:microsoft.com/office/officeart/2009/3/layout/StepUpProcess"/>
    <dgm:cxn modelId="{5B5E4167-962A-409B-B674-6A87EF33144A}" srcId="{8B098AAA-12FF-4430-BBA7-897E050764CA}" destId="{9D025A76-0704-4775-9FC4-E42BACAFDE8C}" srcOrd="2" destOrd="0" parTransId="{DF0914FF-E0FD-44F6-A1BD-38FF53D1D59A}" sibTransId="{67857999-5990-4BC9-A54A-A855F11E1AE2}"/>
    <dgm:cxn modelId="{1B843443-19E9-49C2-B26B-DFBB25ECADD4}" srcId="{8B098AAA-12FF-4430-BBA7-897E050764CA}" destId="{02AA8777-0E96-4582-BE37-1DB10BADC273}" srcOrd="3" destOrd="0" parTransId="{9ABE563B-6D06-46B7-8CF8-932B7AC7A387}" sibTransId="{0D592C29-630A-46CE-B8AB-1E499DCC37DE}"/>
    <dgm:cxn modelId="{63E08849-A371-4C69-B74A-A56DD8844B3F}" type="presOf" srcId="{BB4126AA-3072-4AF2-99A6-845253C03DF2}" destId="{D805BEE1-4FD4-436B-93CF-FD4F6551DFF1}" srcOrd="0" destOrd="0" presId="urn:microsoft.com/office/officeart/2009/3/layout/StepUpProcess"/>
    <dgm:cxn modelId="{32D2589D-EB67-487C-A328-DAB0391423CF}" type="presOf" srcId="{8B098AAA-12FF-4430-BBA7-897E050764CA}" destId="{667EFA0B-2A95-461B-8DD2-33C3715F7BCE}" srcOrd="0" destOrd="0" presId="urn:microsoft.com/office/officeart/2009/3/layout/StepUpProcess"/>
    <dgm:cxn modelId="{9BFA37D5-0298-4F06-9882-4CC8560FF428}" srcId="{8B098AAA-12FF-4430-BBA7-897E050764CA}" destId="{BB4126AA-3072-4AF2-99A6-845253C03DF2}" srcOrd="0" destOrd="0" parTransId="{50335F31-E834-4BD1-B239-684B68428471}" sibTransId="{E93F8A56-C5BF-4E4A-A6C8-34116D82047B}"/>
    <dgm:cxn modelId="{B856A521-7020-4542-990D-64A61C1E6257}" type="presOf" srcId="{9D025A76-0704-4775-9FC4-E42BACAFDE8C}" destId="{C7633EC1-62F6-4EEA-A46D-78511E36A22A}" srcOrd="0" destOrd="0" presId="urn:microsoft.com/office/officeart/2009/3/layout/StepUpProcess"/>
    <dgm:cxn modelId="{60BCB376-4F9E-4D14-90CA-D5C9D225BEA0}" type="presParOf" srcId="{667EFA0B-2A95-461B-8DD2-33C3715F7BCE}" destId="{D2ABDC7D-12B7-4D27-BE90-7E392C2555CF}" srcOrd="0" destOrd="0" presId="urn:microsoft.com/office/officeart/2009/3/layout/StepUpProcess"/>
    <dgm:cxn modelId="{6CB2D1D5-34A4-4EE2-B3F0-BE6C33B16BE3}" type="presParOf" srcId="{D2ABDC7D-12B7-4D27-BE90-7E392C2555CF}" destId="{9AFC56F3-F85D-46F0-8939-96C2E5802569}" srcOrd="0" destOrd="0" presId="urn:microsoft.com/office/officeart/2009/3/layout/StepUpProcess"/>
    <dgm:cxn modelId="{2FCD785C-136C-4BA9-9D4F-5057A4ECED14}" type="presParOf" srcId="{D2ABDC7D-12B7-4D27-BE90-7E392C2555CF}" destId="{D805BEE1-4FD4-436B-93CF-FD4F6551DFF1}" srcOrd="1" destOrd="0" presId="urn:microsoft.com/office/officeart/2009/3/layout/StepUpProcess"/>
    <dgm:cxn modelId="{00535CE3-AD0C-41D1-AFF4-8099BFC8C454}" type="presParOf" srcId="{D2ABDC7D-12B7-4D27-BE90-7E392C2555CF}" destId="{9F3A6018-12EB-47DC-99B5-58E70E714DF9}" srcOrd="2" destOrd="0" presId="urn:microsoft.com/office/officeart/2009/3/layout/StepUpProcess"/>
    <dgm:cxn modelId="{CC11A5A0-7880-4F1B-9C0D-0957FFE417C0}" type="presParOf" srcId="{667EFA0B-2A95-461B-8DD2-33C3715F7BCE}" destId="{493829BC-118B-4838-B252-364C8E18E479}" srcOrd="1" destOrd="0" presId="urn:microsoft.com/office/officeart/2009/3/layout/StepUpProcess"/>
    <dgm:cxn modelId="{4B48894F-C758-4718-9F72-D7A5069C42DD}" type="presParOf" srcId="{493829BC-118B-4838-B252-364C8E18E479}" destId="{0BAA662A-41A8-4DE1-ABCD-3E55EA0511C5}" srcOrd="0" destOrd="0" presId="urn:microsoft.com/office/officeart/2009/3/layout/StepUpProcess"/>
    <dgm:cxn modelId="{3D8DDBF2-D3DB-4B8C-AA07-DF3771CDB11A}" type="presParOf" srcId="{667EFA0B-2A95-461B-8DD2-33C3715F7BCE}" destId="{7DB04B45-8525-430F-990B-173BC4F3A343}" srcOrd="2" destOrd="0" presId="urn:microsoft.com/office/officeart/2009/3/layout/StepUpProcess"/>
    <dgm:cxn modelId="{DF31D538-671C-4FCC-AE72-D717EE07A0A3}" type="presParOf" srcId="{7DB04B45-8525-430F-990B-173BC4F3A343}" destId="{F04C52AC-0ED0-4485-BA8D-7C4AB21CB409}" srcOrd="0" destOrd="0" presId="urn:microsoft.com/office/officeart/2009/3/layout/StepUpProcess"/>
    <dgm:cxn modelId="{2C3E1DB4-B913-42C6-A022-C5013D694DF6}" type="presParOf" srcId="{7DB04B45-8525-430F-990B-173BC4F3A343}" destId="{4647AB97-A5AF-44C4-B66B-F0A494DAA61D}" srcOrd="1" destOrd="0" presId="urn:microsoft.com/office/officeart/2009/3/layout/StepUpProcess"/>
    <dgm:cxn modelId="{02EAA6E4-5C5A-451A-ACB3-5A5E5F7939E6}" type="presParOf" srcId="{7DB04B45-8525-430F-990B-173BC4F3A343}" destId="{AE13FA5A-4729-49A0-974A-91AB83637BC6}" srcOrd="2" destOrd="0" presId="urn:microsoft.com/office/officeart/2009/3/layout/StepUpProcess"/>
    <dgm:cxn modelId="{A92F314F-6FB9-4941-A01D-334380AB1E75}" type="presParOf" srcId="{667EFA0B-2A95-461B-8DD2-33C3715F7BCE}" destId="{18ADE1A1-0ED3-458D-838D-DF2CFAD719E3}" srcOrd="3" destOrd="0" presId="urn:microsoft.com/office/officeart/2009/3/layout/StepUpProcess"/>
    <dgm:cxn modelId="{4571C300-DD53-409A-B87F-04D04428405A}" type="presParOf" srcId="{18ADE1A1-0ED3-458D-838D-DF2CFAD719E3}" destId="{6CEC4925-C6E2-4FFD-A748-3EE7162C371E}" srcOrd="0" destOrd="0" presId="urn:microsoft.com/office/officeart/2009/3/layout/StepUpProcess"/>
    <dgm:cxn modelId="{B538D87D-1084-44BB-A8EE-28C711EE0A3D}" type="presParOf" srcId="{667EFA0B-2A95-461B-8DD2-33C3715F7BCE}" destId="{BB36DD36-8A9E-4C87-96FE-7D9D9341A095}" srcOrd="4" destOrd="0" presId="urn:microsoft.com/office/officeart/2009/3/layout/StepUpProcess"/>
    <dgm:cxn modelId="{FF04DA15-36ED-462F-9DB7-9BDCC0501220}" type="presParOf" srcId="{BB36DD36-8A9E-4C87-96FE-7D9D9341A095}" destId="{6ADAEE5D-01E3-4CFE-A39B-2B11558D5F3F}" srcOrd="0" destOrd="0" presId="urn:microsoft.com/office/officeart/2009/3/layout/StepUpProcess"/>
    <dgm:cxn modelId="{C7B03414-0FDA-4EAE-A9DF-AFE22116EA4D}" type="presParOf" srcId="{BB36DD36-8A9E-4C87-96FE-7D9D9341A095}" destId="{C7633EC1-62F6-4EEA-A46D-78511E36A22A}" srcOrd="1" destOrd="0" presId="urn:microsoft.com/office/officeart/2009/3/layout/StepUpProcess"/>
    <dgm:cxn modelId="{789EB29C-7754-4B6F-A435-6BC00A594D18}" type="presParOf" srcId="{BB36DD36-8A9E-4C87-96FE-7D9D9341A095}" destId="{17C193A8-FC60-441B-9D2A-571FAC22B508}" srcOrd="2" destOrd="0" presId="urn:microsoft.com/office/officeart/2009/3/layout/StepUpProcess"/>
    <dgm:cxn modelId="{B062B43D-08DC-49B4-97C3-54F959AFDC3D}" type="presParOf" srcId="{667EFA0B-2A95-461B-8DD2-33C3715F7BCE}" destId="{405C998F-CB1B-4286-860D-8A1F1C9B6B2D}" srcOrd="5" destOrd="0" presId="urn:microsoft.com/office/officeart/2009/3/layout/StepUpProcess"/>
    <dgm:cxn modelId="{9618748F-8E44-4CD0-AD18-D464B6E80EEA}" type="presParOf" srcId="{405C998F-CB1B-4286-860D-8A1F1C9B6B2D}" destId="{F1D94B5A-60C7-471A-8BAA-44FC4C6E4B57}" srcOrd="0" destOrd="0" presId="urn:microsoft.com/office/officeart/2009/3/layout/StepUpProcess"/>
    <dgm:cxn modelId="{AF37FB63-1AF0-4E6F-8690-A3D07A447B78}" type="presParOf" srcId="{667EFA0B-2A95-461B-8DD2-33C3715F7BCE}" destId="{AB6F919D-CAE1-4060-B29A-1E2DA860363A}" srcOrd="6" destOrd="0" presId="urn:microsoft.com/office/officeart/2009/3/layout/StepUpProcess"/>
    <dgm:cxn modelId="{038202A6-8E32-488C-B815-36B4B16B9F81}" type="presParOf" srcId="{AB6F919D-CAE1-4060-B29A-1E2DA860363A}" destId="{68336104-6BD6-424C-86CA-149AD60B973C}" srcOrd="0" destOrd="0" presId="urn:microsoft.com/office/officeart/2009/3/layout/StepUpProcess"/>
    <dgm:cxn modelId="{EFE8BBF8-5D8D-430A-852D-411412BF6AF6}" type="presParOf" srcId="{AB6F919D-CAE1-4060-B29A-1E2DA860363A}" destId="{7B401614-A4F0-4623-962F-2F5B99BAE44E}"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2E6484-C10E-4E0F-860E-0D2AFDC591AB}" type="doc">
      <dgm:prSet loTypeId="urn:microsoft.com/office/officeart/2005/8/layout/hProcess7" loCatId="list" qsTypeId="urn:microsoft.com/office/officeart/2005/8/quickstyle/simple1" qsCatId="simple" csTypeId="urn:microsoft.com/office/officeart/2005/8/colors/accent1_1" csCatId="accent1" phldr="1"/>
      <dgm:spPr/>
      <dgm:t>
        <a:bodyPr/>
        <a:lstStyle/>
        <a:p>
          <a:endParaRPr lang="es-EC"/>
        </a:p>
      </dgm:t>
    </dgm:pt>
    <dgm:pt modelId="{A10C599C-756B-4E7C-AA96-504C26F1F79C}">
      <dgm:prSet phldrT="[Texto]"/>
      <dgm:spPr/>
      <dgm:t>
        <a:bodyPr/>
        <a:lstStyle/>
        <a:p>
          <a:r>
            <a:rPr lang="es-EC" b="1" dirty="0" smtClean="0"/>
            <a:t>Análisis demanda </a:t>
          </a:r>
          <a:endParaRPr lang="es-EC" b="1" dirty="0"/>
        </a:p>
      </dgm:t>
    </dgm:pt>
    <dgm:pt modelId="{DEA23517-F782-4A83-9E55-1BD3417D294F}" type="parTrans" cxnId="{89AD5D52-D35F-4EDA-BA82-121605AE3EB6}">
      <dgm:prSet/>
      <dgm:spPr/>
      <dgm:t>
        <a:bodyPr/>
        <a:lstStyle/>
        <a:p>
          <a:endParaRPr lang="es-EC"/>
        </a:p>
      </dgm:t>
    </dgm:pt>
    <dgm:pt modelId="{0ECA2080-574B-4B62-A0AF-0A978C2C6291}" type="sibTrans" cxnId="{89AD5D52-D35F-4EDA-BA82-121605AE3EB6}">
      <dgm:prSet/>
      <dgm:spPr/>
      <dgm:t>
        <a:bodyPr/>
        <a:lstStyle/>
        <a:p>
          <a:endParaRPr lang="es-EC"/>
        </a:p>
      </dgm:t>
    </dgm:pt>
    <dgm:pt modelId="{40EA5FAF-008E-40D3-9A59-001AEA176A51}">
      <dgm:prSet phldrT="[Texto]"/>
      <dgm:spPr/>
      <dgm:t>
        <a:bodyPr/>
        <a:lstStyle/>
        <a:p>
          <a:r>
            <a:rPr lang="es-ES" dirty="0" smtClean="0"/>
            <a:t>Variación de algunos puntos porcentuales, esto se debe a las tasas de interés vigentes, indicador de desempleo, precios de la vivienda y disponibilidad de créditos hipotecarios</a:t>
          </a:r>
          <a:endParaRPr lang="es-EC" dirty="0"/>
        </a:p>
      </dgm:t>
    </dgm:pt>
    <dgm:pt modelId="{45C5C2C7-71BC-4B1C-8003-BB07ADB5FD80}" type="parTrans" cxnId="{FF5B4735-4573-4683-A4B9-29731269505B}">
      <dgm:prSet/>
      <dgm:spPr/>
      <dgm:t>
        <a:bodyPr/>
        <a:lstStyle/>
        <a:p>
          <a:endParaRPr lang="es-EC"/>
        </a:p>
      </dgm:t>
    </dgm:pt>
    <dgm:pt modelId="{DA917577-41AA-4738-BE83-938A55FFFD30}" type="sibTrans" cxnId="{FF5B4735-4573-4683-A4B9-29731269505B}">
      <dgm:prSet/>
      <dgm:spPr/>
      <dgm:t>
        <a:bodyPr/>
        <a:lstStyle/>
        <a:p>
          <a:endParaRPr lang="es-EC"/>
        </a:p>
      </dgm:t>
    </dgm:pt>
    <dgm:pt modelId="{EB5A23A2-5707-4503-A000-FB7DA23811AD}">
      <dgm:prSet phldrT="[Texto]"/>
      <dgm:spPr/>
      <dgm:t>
        <a:bodyPr/>
        <a:lstStyle/>
        <a:p>
          <a:r>
            <a:rPr lang="es-ES" b="1" dirty="0" smtClean="0"/>
            <a:t>Créditos hipotecarios </a:t>
          </a:r>
          <a:endParaRPr lang="es-EC" b="1" dirty="0"/>
        </a:p>
      </dgm:t>
    </dgm:pt>
    <dgm:pt modelId="{6DE8FA85-FF40-4EDB-A85E-152842C679B0}" type="parTrans" cxnId="{5618C19A-D0CC-4338-A733-AE9E7A19772E}">
      <dgm:prSet/>
      <dgm:spPr/>
      <dgm:t>
        <a:bodyPr/>
        <a:lstStyle/>
        <a:p>
          <a:endParaRPr lang="es-EC"/>
        </a:p>
      </dgm:t>
    </dgm:pt>
    <dgm:pt modelId="{C790A553-E953-414A-A5C7-FD103AA69D08}" type="sibTrans" cxnId="{5618C19A-D0CC-4338-A733-AE9E7A19772E}">
      <dgm:prSet/>
      <dgm:spPr/>
      <dgm:t>
        <a:bodyPr/>
        <a:lstStyle/>
        <a:p>
          <a:endParaRPr lang="es-EC"/>
        </a:p>
      </dgm:t>
    </dgm:pt>
    <dgm:pt modelId="{84721390-1324-4B2A-87A3-B6B55AEE1519}">
      <dgm:prSet phldrT="[Texto]"/>
      <dgm:spPr/>
      <dgm:t>
        <a:bodyPr/>
        <a:lstStyle/>
        <a:p>
          <a:r>
            <a:rPr lang="es-ES" dirty="0" smtClean="0"/>
            <a:t>Al variar 1% hacia abajo el mercado crece entre 5% o 6%, esto significa que más personas podrán adquirir viviendas. En cambio, si la tasa de interés sube dará como efecto una reducción en el mercado. </a:t>
          </a:r>
          <a:endParaRPr lang="es-EC" dirty="0"/>
        </a:p>
      </dgm:t>
    </dgm:pt>
    <dgm:pt modelId="{86523763-046A-4655-BCC8-13527BE640FD}" type="parTrans" cxnId="{D96166E5-6D0C-4A1F-94A6-C175E89DF85E}">
      <dgm:prSet/>
      <dgm:spPr/>
      <dgm:t>
        <a:bodyPr/>
        <a:lstStyle/>
        <a:p>
          <a:endParaRPr lang="es-EC"/>
        </a:p>
      </dgm:t>
    </dgm:pt>
    <dgm:pt modelId="{2188B4FA-0464-4713-88D4-1BAB48D7E081}" type="sibTrans" cxnId="{D96166E5-6D0C-4A1F-94A6-C175E89DF85E}">
      <dgm:prSet/>
      <dgm:spPr/>
      <dgm:t>
        <a:bodyPr/>
        <a:lstStyle/>
        <a:p>
          <a:endParaRPr lang="es-EC"/>
        </a:p>
      </dgm:t>
    </dgm:pt>
    <dgm:pt modelId="{745EBAC6-F352-4967-90EC-E74B64104ECA}">
      <dgm:prSet phldrT="[Texto]"/>
      <dgm:spPr/>
      <dgm:t>
        <a:bodyPr/>
        <a:lstStyle/>
        <a:p>
          <a:r>
            <a:rPr lang="es-ES" b="1" dirty="0" smtClean="0"/>
            <a:t>Cuota de entrada </a:t>
          </a:r>
          <a:endParaRPr lang="es-EC" b="1" dirty="0"/>
        </a:p>
      </dgm:t>
    </dgm:pt>
    <dgm:pt modelId="{FD60E931-482B-4580-8B38-F34B97A3919B}" type="parTrans" cxnId="{760A9ADA-2A0C-4E46-81EC-134905DC4BDB}">
      <dgm:prSet/>
      <dgm:spPr/>
      <dgm:t>
        <a:bodyPr/>
        <a:lstStyle/>
        <a:p>
          <a:endParaRPr lang="es-EC"/>
        </a:p>
      </dgm:t>
    </dgm:pt>
    <dgm:pt modelId="{9EFD8098-594A-407E-81EA-EA81F87B1E52}" type="sibTrans" cxnId="{760A9ADA-2A0C-4E46-81EC-134905DC4BDB}">
      <dgm:prSet/>
      <dgm:spPr/>
      <dgm:t>
        <a:bodyPr/>
        <a:lstStyle/>
        <a:p>
          <a:endParaRPr lang="es-EC"/>
        </a:p>
      </dgm:t>
    </dgm:pt>
    <dgm:pt modelId="{0651495D-64C4-4157-8E0F-6FB8337A79D8}">
      <dgm:prSet phldrT="[Texto]"/>
      <dgm:spPr/>
      <dgm:t>
        <a:bodyPr/>
        <a:lstStyle/>
        <a:p>
          <a:r>
            <a:rPr lang="es-ES" dirty="0" smtClean="0"/>
            <a:t>Las personas tienen el dinero para cubrir las cuotas mensuales del crédito hipotecario, pero no tienen los ahorros suficientes para cubrir la cuota de entrada</a:t>
          </a:r>
          <a:endParaRPr lang="es-EC" dirty="0"/>
        </a:p>
      </dgm:t>
    </dgm:pt>
    <dgm:pt modelId="{A2945686-8701-43D5-8032-F9FC21D3546E}" type="parTrans" cxnId="{F8EC75EE-A7D4-4FFC-B33D-0D626743DC6C}">
      <dgm:prSet/>
      <dgm:spPr/>
      <dgm:t>
        <a:bodyPr/>
        <a:lstStyle/>
        <a:p>
          <a:endParaRPr lang="es-EC"/>
        </a:p>
      </dgm:t>
    </dgm:pt>
    <dgm:pt modelId="{2E0C2831-29E6-4FB7-B3B4-8DA6A0ADBD1C}" type="sibTrans" cxnId="{F8EC75EE-A7D4-4FFC-B33D-0D626743DC6C}">
      <dgm:prSet/>
      <dgm:spPr/>
      <dgm:t>
        <a:bodyPr/>
        <a:lstStyle/>
        <a:p>
          <a:endParaRPr lang="es-EC"/>
        </a:p>
      </dgm:t>
    </dgm:pt>
    <dgm:pt modelId="{7F183A0E-58EE-4FE6-A00E-13C6533AD83F}" type="pres">
      <dgm:prSet presAssocID="{D92E6484-C10E-4E0F-860E-0D2AFDC591AB}" presName="Name0" presStyleCnt="0">
        <dgm:presLayoutVars>
          <dgm:dir/>
          <dgm:animLvl val="lvl"/>
          <dgm:resizeHandles val="exact"/>
        </dgm:presLayoutVars>
      </dgm:prSet>
      <dgm:spPr/>
      <dgm:t>
        <a:bodyPr/>
        <a:lstStyle/>
        <a:p>
          <a:endParaRPr lang="es-EC"/>
        </a:p>
      </dgm:t>
    </dgm:pt>
    <dgm:pt modelId="{7FC575CD-87AA-4164-B209-DDE21908BDBF}" type="pres">
      <dgm:prSet presAssocID="{A10C599C-756B-4E7C-AA96-504C26F1F79C}" presName="compositeNode" presStyleCnt="0">
        <dgm:presLayoutVars>
          <dgm:bulletEnabled val="1"/>
        </dgm:presLayoutVars>
      </dgm:prSet>
      <dgm:spPr/>
    </dgm:pt>
    <dgm:pt modelId="{DD5FD5F3-2F39-4916-9E19-80476F984DE6}" type="pres">
      <dgm:prSet presAssocID="{A10C599C-756B-4E7C-AA96-504C26F1F79C}" presName="bgRect" presStyleLbl="node1" presStyleIdx="0" presStyleCnt="3"/>
      <dgm:spPr/>
      <dgm:t>
        <a:bodyPr/>
        <a:lstStyle/>
        <a:p>
          <a:endParaRPr lang="es-EC"/>
        </a:p>
      </dgm:t>
    </dgm:pt>
    <dgm:pt modelId="{3B7BCE12-A2AE-42CB-B238-862595CFA73C}" type="pres">
      <dgm:prSet presAssocID="{A10C599C-756B-4E7C-AA96-504C26F1F79C}" presName="parentNode" presStyleLbl="node1" presStyleIdx="0" presStyleCnt="3">
        <dgm:presLayoutVars>
          <dgm:chMax val="0"/>
          <dgm:bulletEnabled val="1"/>
        </dgm:presLayoutVars>
      </dgm:prSet>
      <dgm:spPr/>
      <dgm:t>
        <a:bodyPr/>
        <a:lstStyle/>
        <a:p>
          <a:endParaRPr lang="es-EC"/>
        </a:p>
      </dgm:t>
    </dgm:pt>
    <dgm:pt modelId="{C06634FA-54B4-452A-8DD7-4FE39D76B4EB}" type="pres">
      <dgm:prSet presAssocID="{A10C599C-756B-4E7C-AA96-504C26F1F79C}" presName="childNode" presStyleLbl="node1" presStyleIdx="0" presStyleCnt="3">
        <dgm:presLayoutVars>
          <dgm:bulletEnabled val="1"/>
        </dgm:presLayoutVars>
      </dgm:prSet>
      <dgm:spPr/>
      <dgm:t>
        <a:bodyPr/>
        <a:lstStyle/>
        <a:p>
          <a:endParaRPr lang="es-EC"/>
        </a:p>
      </dgm:t>
    </dgm:pt>
    <dgm:pt modelId="{F5741066-69E6-4D17-B7A2-738E048DAE45}" type="pres">
      <dgm:prSet presAssocID="{0ECA2080-574B-4B62-A0AF-0A978C2C6291}" presName="hSp" presStyleCnt="0"/>
      <dgm:spPr/>
    </dgm:pt>
    <dgm:pt modelId="{C343F7B6-F8C5-465B-956F-46898886F3AE}" type="pres">
      <dgm:prSet presAssocID="{0ECA2080-574B-4B62-A0AF-0A978C2C6291}" presName="vProcSp" presStyleCnt="0"/>
      <dgm:spPr/>
    </dgm:pt>
    <dgm:pt modelId="{68083CFD-C99A-462C-B3E1-EA62B67FFF6F}" type="pres">
      <dgm:prSet presAssocID="{0ECA2080-574B-4B62-A0AF-0A978C2C6291}" presName="vSp1" presStyleCnt="0"/>
      <dgm:spPr/>
    </dgm:pt>
    <dgm:pt modelId="{3DC75C35-463F-49A2-A9D7-ECC989D9BBC9}" type="pres">
      <dgm:prSet presAssocID="{0ECA2080-574B-4B62-A0AF-0A978C2C6291}" presName="simulatedConn" presStyleLbl="solidFgAcc1" presStyleIdx="0" presStyleCnt="2"/>
      <dgm:spPr/>
    </dgm:pt>
    <dgm:pt modelId="{237E60FA-FD37-475E-BAF6-7CEC432CF9A9}" type="pres">
      <dgm:prSet presAssocID="{0ECA2080-574B-4B62-A0AF-0A978C2C6291}" presName="vSp2" presStyleCnt="0"/>
      <dgm:spPr/>
    </dgm:pt>
    <dgm:pt modelId="{7A536AC1-6B8F-4905-8185-6FFAE48E0DCE}" type="pres">
      <dgm:prSet presAssocID="{0ECA2080-574B-4B62-A0AF-0A978C2C6291}" presName="sibTrans" presStyleCnt="0"/>
      <dgm:spPr/>
    </dgm:pt>
    <dgm:pt modelId="{4681274E-38D9-4416-8FDF-2ACD61B411D1}" type="pres">
      <dgm:prSet presAssocID="{EB5A23A2-5707-4503-A000-FB7DA23811AD}" presName="compositeNode" presStyleCnt="0">
        <dgm:presLayoutVars>
          <dgm:bulletEnabled val="1"/>
        </dgm:presLayoutVars>
      </dgm:prSet>
      <dgm:spPr/>
    </dgm:pt>
    <dgm:pt modelId="{9AE4C402-7D39-4CDC-AF50-D66C1308C196}" type="pres">
      <dgm:prSet presAssocID="{EB5A23A2-5707-4503-A000-FB7DA23811AD}" presName="bgRect" presStyleLbl="node1" presStyleIdx="1" presStyleCnt="3" custLinFactNeighborY="2212"/>
      <dgm:spPr/>
      <dgm:t>
        <a:bodyPr/>
        <a:lstStyle/>
        <a:p>
          <a:endParaRPr lang="es-EC"/>
        </a:p>
      </dgm:t>
    </dgm:pt>
    <dgm:pt modelId="{505A39F0-4C1C-4BB3-BB8A-C8207AD03D3C}" type="pres">
      <dgm:prSet presAssocID="{EB5A23A2-5707-4503-A000-FB7DA23811AD}" presName="parentNode" presStyleLbl="node1" presStyleIdx="1" presStyleCnt="3">
        <dgm:presLayoutVars>
          <dgm:chMax val="0"/>
          <dgm:bulletEnabled val="1"/>
        </dgm:presLayoutVars>
      </dgm:prSet>
      <dgm:spPr/>
      <dgm:t>
        <a:bodyPr/>
        <a:lstStyle/>
        <a:p>
          <a:endParaRPr lang="es-EC"/>
        </a:p>
      </dgm:t>
    </dgm:pt>
    <dgm:pt modelId="{0BA41406-9209-4F83-9C4B-4B13653D398A}" type="pres">
      <dgm:prSet presAssocID="{EB5A23A2-5707-4503-A000-FB7DA23811AD}" presName="childNode" presStyleLbl="node1" presStyleIdx="1" presStyleCnt="3">
        <dgm:presLayoutVars>
          <dgm:bulletEnabled val="1"/>
        </dgm:presLayoutVars>
      </dgm:prSet>
      <dgm:spPr/>
      <dgm:t>
        <a:bodyPr/>
        <a:lstStyle/>
        <a:p>
          <a:endParaRPr lang="es-EC"/>
        </a:p>
      </dgm:t>
    </dgm:pt>
    <dgm:pt modelId="{7E360EC2-8FD8-46DF-B013-3D9554DFCBE1}" type="pres">
      <dgm:prSet presAssocID="{C790A553-E953-414A-A5C7-FD103AA69D08}" presName="hSp" presStyleCnt="0"/>
      <dgm:spPr/>
    </dgm:pt>
    <dgm:pt modelId="{032F417F-9332-4138-A8F9-973C4D19B19F}" type="pres">
      <dgm:prSet presAssocID="{C790A553-E953-414A-A5C7-FD103AA69D08}" presName="vProcSp" presStyleCnt="0"/>
      <dgm:spPr/>
    </dgm:pt>
    <dgm:pt modelId="{E4926C5B-0F3F-477C-AC1E-D402D21149EC}" type="pres">
      <dgm:prSet presAssocID="{C790A553-E953-414A-A5C7-FD103AA69D08}" presName="vSp1" presStyleCnt="0"/>
      <dgm:spPr/>
    </dgm:pt>
    <dgm:pt modelId="{E81E81A9-2250-4DC6-8D61-23A6FC4922C8}" type="pres">
      <dgm:prSet presAssocID="{C790A553-E953-414A-A5C7-FD103AA69D08}" presName="simulatedConn" presStyleLbl="solidFgAcc1" presStyleIdx="1" presStyleCnt="2"/>
      <dgm:spPr/>
    </dgm:pt>
    <dgm:pt modelId="{1554EE20-A085-4F82-A6E8-D8002CDB7AD2}" type="pres">
      <dgm:prSet presAssocID="{C790A553-E953-414A-A5C7-FD103AA69D08}" presName="vSp2" presStyleCnt="0"/>
      <dgm:spPr/>
    </dgm:pt>
    <dgm:pt modelId="{4AD70344-48C2-4136-B71F-E66A6232D23D}" type="pres">
      <dgm:prSet presAssocID="{C790A553-E953-414A-A5C7-FD103AA69D08}" presName="sibTrans" presStyleCnt="0"/>
      <dgm:spPr/>
    </dgm:pt>
    <dgm:pt modelId="{6F1D5D06-E04D-4C60-A63C-E6DBE3C40F11}" type="pres">
      <dgm:prSet presAssocID="{745EBAC6-F352-4967-90EC-E74B64104ECA}" presName="compositeNode" presStyleCnt="0">
        <dgm:presLayoutVars>
          <dgm:bulletEnabled val="1"/>
        </dgm:presLayoutVars>
      </dgm:prSet>
      <dgm:spPr/>
    </dgm:pt>
    <dgm:pt modelId="{0A0226E6-9106-41B0-9863-F28C3E5E7D38}" type="pres">
      <dgm:prSet presAssocID="{745EBAC6-F352-4967-90EC-E74B64104ECA}" presName="bgRect" presStyleLbl="node1" presStyleIdx="2" presStyleCnt="3"/>
      <dgm:spPr/>
      <dgm:t>
        <a:bodyPr/>
        <a:lstStyle/>
        <a:p>
          <a:endParaRPr lang="es-EC"/>
        </a:p>
      </dgm:t>
    </dgm:pt>
    <dgm:pt modelId="{339AAA2A-082A-4E32-890D-D0000DA4070D}" type="pres">
      <dgm:prSet presAssocID="{745EBAC6-F352-4967-90EC-E74B64104ECA}" presName="parentNode" presStyleLbl="node1" presStyleIdx="2" presStyleCnt="3">
        <dgm:presLayoutVars>
          <dgm:chMax val="0"/>
          <dgm:bulletEnabled val="1"/>
        </dgm:presLayoutVars>
      </dgm:prSet>
      <dgm:spPr/>
      <dgm:t>
        <a:bodyPr/>
        <a:lstStyle/>
        <a:p>
          <a:endParaRPr lang="es-EC"/>
        </a:p>
      </dgm:t>
    </dgm:pt>
    <dgm:pt modelId="{4472EB91-89C6-433F-97D4-D69F793BE81A}" type="pres">
      <dgm:prSet presAssocID="{745EBAC6-F352-4967-90EC-E74B64104ECA}" presName="childNode" presStyleLbl="node1" presStyleIdx="2" presStyleCnt="3">
        <dgm:presLayoutVars>
          <dgm:bulletEnabled val="1"/>
        </dgm:presLayoutVars>
      </dgm:prSet>
      <dgm:spPr/>
      <dgm:t>
        <a:bodyPr/>
        <a:lstStyle/>
        <a:p>
          <a:endParaRPr lang="es-EC"/>
        </a:p>
      </dgm:t>
    </dgm:pt>
  </dgm:ptLst>
  <dgm:cxnLst>
    <dgm:cxn modelId="{13D64BC1-ECAE-41AE-AE84-998C59FE0A4F}" type="presOf" srcId="{EB5A23A2-5707-4503-A000-FB7DA23811AD}" destId="{505A39F0-4C1C-4BB3-BB8A-C8207AD03D3C}" srcOrd="1" destOrd="0" presId="urn:microsoft.com/office/officeart/2005/8/layout/hProcess7"/>
    <dgm:cxn modelId="{571F9C21-5617-44CC-8258-BFA80998907B}" type="presOf" srcId="{A10C599C-756B-4E7C-AA96-504C26F1F79C}" destId="{3B7BCE12-A2AE-42CB-B238-862595CFA73C}" srcOrd="1" destOrd="0" presId="urn:microsoft.com/office/officeart/2005/8/layout/hProcess7"/>
    <dgm:cxn modelId="{D96166E5-6D0C-4A1F-94A6-C175E89DF85E}" srcId="{EB5A23A2-5707-4503-A000-FB7DA23811AD}" destId="{84721390-1324-4B2A-87A3-B6B55AEE1519}" srcOrd="0" destOrd="0" parTransId="{86523763-046A-4655-BCC8-13527BE640FD}" sibTransId="{2188B4FA-0464-4713-88D4-1BAB48D7E081}"/>
    <dgm:cxn modelId="{56ECBE6F-99B2-42E1-8BB5-5D5411BBD15D}" type="presOf" srcId="{0651495D-64C4-4157-8E0F-6FB8337A79D8}" destId="{4472EB91-89C6-433F-97D4-D69F793BE81A}" srcOrd="0" destOrd="0" presId="urn:microsoft.com/office/officeart/2005/8/layout/hProcess7"/>
    <dgm:cxn modelId="{FF5B4735-4573-4683-A4B9-29731269505B}" srcId="{A10C599C-756B-4E7C-AA96-504C26F1F79C}" destId="{40EA5FAF-008E-40D3-9A59-001AEA176A51}" srcOrd="0" destOrd="0" parTransId="{45C5C2C7-71BC-4B1C-8003-BB07ADB5FD80}" sibTransId="{DA917577-41AA-4738-BE83-938A55FFFD30}"/>
    <dgm:cxn modelId="{9FB954A2-AF88-44F4-B8BF-A3AAAA3F93FC}" type="presOf" srcId="{EB5A23A2-5707-4503-A000-FB7DA23811AD}" destId="{9AE4C402-7D39-4CDC-AF50-D66C1308C196}" srcOrd="0" destOrd="0" presId="urn:microsoft.com/office/officeart/2005/8/layout/hProcess7"/>
    <dgm:cxn modelId="{760A9ADA-2A0C-4E46-81EC-134905DC4BDB}" srcId="{D92E6484-C10E-4E0F-860E-0D2AFDC591AB}" destId="{745EBAC6-F352-4967-90EC-E74B64104ECA}" srcOrd="2" destOrd="0" parTransId="{FD60E931-482B-4580-8B38-F34B97A3919B}" sibTransId="{9EFD8098-594A-407E-81EA-EA81F87B1E52}"/>
    <dgm:cxn modelId="{DA12AEA7-8E64-475E-8C3C-C15712EA3EC5}" type="presOf" srcId="{745EBAC6-F352-4967-90EC-E74B64104ECA}" destId="{0A0226E6-9106-41B0-9863-F28C3E5E7D38}" srcOrd="0" destOrd="0" presId="urn:microsoft.com/office/officeart/2005/8/layout/hProcess7"/>
    <dgm:cxn modelId="{F8EC75EE-A7D4-4FFC-B33D-0D626743DC6C}" srcId="{745EBAC6-F352-4967-90EC-E74B64104ECA}" destId="{0651495D-64C4-4157-8E0F-6FB8337A79D8}" srcOrd="0" destOrd="0" parTransId="{A2945686-8701-43D5-8032-F9FC21D3546E}" sibTransId="{2E0C2831-29E6-4FB7-B3B4-8DA6A0ADBD1C}"/>
    <dgm:cxn modelId="{9158A92C-40D8-4DAC-BEC5-FB307228149C}" type="presOf" srcId="{84721390-1324-4B2A-87A3-B6B55AEE1519}" destId="{0BA41406-9209-4F83-9C4B-4B13653D398A}" srcOrd="0" destOrd="0" presId="urn:microsoft.com/office/officeart/2005/8/layout/hProcess7"/>
    <dgm:cxn modelId="{89AD5D52-D35F-4EDA-BA82-121605AE3EB6}" srcId="{D92E6484-C10E-4E0F-860E-0D2AFDC591AB}" destId="{A10C599C-756B-4E7C-AA96-504C26F1F79C}" srcOrd="0" destOrd="0" parTransId="{DEA23517-F782-4A83-9E55-1BD3417D294F}" sibTransId="{0ECA2080-574B-4B62-A0AF-0A978C2C6291}"/>
    <dgm:cxn modelId="{F529294B-D9E1-4F4C-BCC5-8907124887C5}" type="presOf" srcId="{A10C599C-756B-4E7C-AA96-504C26F1F79C}" destId="{DD5FD5F3-2F39-4916-9E19-80476F984DE6}" srcOrd="0" destOrd="0" presId="urn:microsoft.com/office/officeart/2005/8/layout/hProcess7"/>
    <dgm:cxn modelId="{70443785-854A-404F-999E-2F36F210903C}" type="presOf" srcId="{745EBAC6-F352-4967-90EC-E74B64104ECA}" destId="{339AAA2A-082A-4E32-890D-D0000DA4070D}" srcOrd="1" destOrd="0" presId="urn:microsoft.com/office/officeart/2005/8/layout/hProcess7"/>
    <dgm:cxn modelId="{5618C19A-D0CC-4338-A733-AE9E7A19772E}" srcId="{D92E6484-C10E-4E0F-860E-0D2AFDC591AB}" destId="{EB5A23A2-5707-4503-A000-FB7DA23811AD}" srcOrd="1" destOrd="0" parTransId="{6DE8FA85-FF40-4EDB-A85E-152842C679B0}" sibTransId="{C790A553-E953-414A-A5C7-FD103AA69D08}"/>
    <dgm:cxn modelId="{382CD83B-988A-45FB-A5C2-E946C6F786AC}" type="presOf" srcId="{40EA5FAF-008E-40D3-9A59-001AEA176A51}" destId="{C06634FA-54B4-452A-8DD7-4FE39D76B4EB}" srcOrd="0" destOrd="0" presId="urn:microsoft.com/office/officeart/2005/8/layout/hProcess7"/>
    <dgm:cxn modelId="{F912F682-727B-4B81-9D87-6A305B467E3A}" type="presOf" srcId="{D92E6484-C10E-4E0F-860E-0D2AFDC591AB}" destId="{7F183A0E-58EE-4FE6-A00E-13C6533AD83F}" srcOrd="0" destOrd="0" presId="urn:microsoft.com/office/officeart/2005/8/layout/hProcess7"/>
    <dgm:cxn modelId="{FAE6DCBE-D23C-4068-A45B-FD5152900F18}" type="presParOf" srcId="{7F183A0E-58EE-4FE6-A00E-13C6533AD83F}" destId="{7FC575CD-87AA-4164-B209-DDE21908BDBF}" srcOrd="0" destOrd="0" presId="urn:microsoft.com/office/officeart/2005/8/layout/hProcess7"/>
    <dgm:cxn modelId="{21BB4B3E-08F1-481D-92F6-B03AA1C9468C}" type="presParOf" srcId="{7FC575CD-87AA-4164-B209-DDE21908BDBF}" destId="{DD5FD5F3-2F39-4916-9E19-80476F984DE6}" srcOrd="0" destOrd="0" presId="urn:microsoft.com/office/officeart/2005/8/layout/hProcess7"/>
    <dgm:cxn modelId="{2C6F8399-5760-4EFA-9A3B-7CDA06535E13}" type="presParOf" srcId="{7FC575CD-87AA-4164-B209-DDE21908BDBF}" destId="{3B7BCE12-A2AE-42CB-B238-862595CFA73C}" srcOrd="1" destOrd="0" presId="urn:microsoft.com/office/officeart/2005/8/layout/hProcess7"/>
    <dgm:cxn modelId="{FDE97007-02C0-401C-9C98-D78DC4A04782}" type="presParOf" srcId="{7FC575CD-87AA-4164-B209-DDE21908BDBF}" destId="{C06634FA-54B4-452A-8DD7-4FE39D76B4EB}" srcOrd="2" destOrd="0" presId="urn:microsoft.com/office/officeart/2005/8/layout/hProcess7"/>
    <dgm:cxn modelId="{233024CD-C12B-4BD0-9B3C-929EB2060C54}" type="presParOf" srcId="{7F183A0E-58EE-4FE6-A00E-13C6533AD83F}" destId="{F5741066-69E6-4D17-B7A2-738E048DAE45}" srcOrd="1" destOrd="0" presId="urn:microsoft.com/office/officeart/2005/8/layout/hProcess7"/>
    <dgm:cxn modelId="{D4F21220-D424-4FB2-86D0-59841EC3A095}" type="presParOf" srcId="{7F183A0E-58EE-4FE6-A00E-13C6533AD83F}" destId="{C343F7B6-F8C5-465B-956F-46898886F3AE}" srcOrd="2" destOrd="0" presId="urn:microsoft.com/office/officeart/2005/8/layout/hProcess7"/>
    <dgm:cxn modelId="{C577A9A0-DDAE-491C-9D23-A969AFFCE1D5}" type="presParOf" srcId="{C343F7B6-F8C5-465B-956F-46898886F3AE}" destId="{68083CFD-C99A-462C-B3E1-EA62B67FFF6F}" srcOrd="0" destOrd="0" presId="urn:microsoft.com/office/officeart/2005/8/layout/hProcess7"/>
    <dgm:cxn modelId="{6C816584-DBD3-468E-B431-2A1B5DCA160A}" type="presParOf" srcId="{C343F7B6-F8C5-465B-956F-46898886F3AE}" destId="{3DC75C35-463F-49A2-A9D7-ECC989D9BBC9}" srcOrd="1" destOrd="0" presId="urn:microsoft.com/office/officeart/2005/8/layout/hProcess7"/>
    <dgm:cxn modelId="{7DBD4D7F-5B27-451D-AFE3-2A97821CA18E}" type="presParOf" srcId="{C343F7B6-F8C5-465B-956F-46898886F3AE}" destId="{237E60FA-FD37-475E-BAF6-7CEC432CF9A9}" srcOrd="2" destOrd="0" presId="urn:microsoft.com/office/officeart/2005/8/layout/hProcess7"/>
    <dgm:cxn modelId="{0FDF0AE5-E48C-49CB-BF5E-870E2CD29F92}" type="presParOf" srcId="{7F183A0E-58EE-4FE6-A00E-13C6533AD83F}" destId="{7A536AC1-6B8F-4905-8185-6FFAE48E0DCE}" srcOrd="3" destOrd="0" presId="urn:microsoft.com/office/officeart/2005/8/layout/hProcess7"/>
    <dgm:cxn modelId="{3A19AE29-F382-4551-AF3D-BC5EA702F0DB}" type="presParOf" srcId="{7F183A0E-58EE-4FE6-A00E-13C6533AD83F}" destId="{4681274E-38D9-4416-8FDF-2ACD61B411D1}" srcOrd="4" destOrd="0" presId="urn:microsoft.com/office/officeart/2005/8/layout/hProcess7"/>
    <dgm:cxn modelId="{ADC8933D-8C31-44F6-B81C-AF773C08E565}" type="presParOf" srcId="{4681274E-38D9-4416-8FDF-2ACD61B411D1}" destId="{9AE4C402-7D39-4CDC-AF50-D66C1308C196}" srcOrd="0" destOrd="0" presId="urn:microsoft.com/office/officeart/2005/8/layout/hProcess7"/>
    <dgm:cxn modelId="{69D92E09-B868-4B29-90E3-5614CF6F60CB}" type="presParOf" srcId="{4681274E-38D9-4416-8FDF-2ACD61B411D1}" destId="{505A39F0-4C1C-4BB3-BB8A-C8207AD03D3C}" srcOrd="1" destOrd="0" presId="urn:microsoft.com/office/officeart/2005/8/layout/hProcess7"/>
    <dgm:cxn modelId="{A88AF275-7CB4-4D62-9EBD-A984F6F39EF6}" type="presParOf" srcId="{4681274E-38D9-4416-8FDF-2ACD61B411D1}" destId="{0BA41406-9209-4F83-9C4B-4B13653D398A}" srcOrd="2" destOrd="0" presId="urn:microsoft.com/office/officeart/2005/8/layout/hProcess7"/>
    <dgm:cxn modelId="{8556BDDF-BA14-49BC-9BBB-C32FDB238DC2}" type="presParOf" srcId="{7F183A0E-58EE-4FE6-A00E-13C6533AD83F}" destId="{7E360EC2-8FD8-46DF-B013-3D9554DFCBE1}" srcOrd="5" destOrd="0" presId="urn:microsoft.com/office/officeart/2005/8/layout/hProcess7"/>
    <dgm:cxn modelId="{76E40DF1-94DD-4F37-A3D3-8CC0E34931D4}" type="presParOf" srcId="{7F183A0E-58EE-4FE6-A00E-13C6533AD83F}" destId="{032F417F-9332-4138-A8F9-973C4D19B19F}" srcOrd="6" destOrd="0" presId="urn:microsoft.com/office/officeart/2005/8/layout/hProcess7"/>
    <dgm:cxn modelId="{CA501BD9-0017-46FD-801C-E3A2072AE093}" type="presParOf" srcId="{032F417F-9332-4138-A8F9-973C4D19B19F}" destId="{E4926C5B-0F3F-477C-AC1E-D402D21149EC}" srcOrd="0" destOrd="0" presId="urn:microsoft.com/office/officeart/2005/8/layout/hProcess7"/>
    <dgm:cxn modelId="{2FAACE9B-05BD-412B-A477-B7EA7BD072D8}" type="presParOf" srcId="{032F417F-9332-4138-A8F9-973C4D19B19F}" destId="{E81E81A9-2250-4DC6-8D61-23A6FC4922C8}" srcOrd="1" destOrd="0" presId="urn:microsoft.com/office/officeart/2005/8/layout/hProcess7"/>
    <dgm:cxn modelId="{9ECC06C4-9349-47F3-844E-3CB64AFF37A0}" type="presParOf" srcId="{032F417F-9332-4138-A8F9-973C4D19B19F}" destId="{1554EE20-A085-4F82-A6E8-D8002CDB7AD2}" srcOrd="2" destOrd="0" presId="urn:microsoft.com/office/officeart/2005/8/layout/hProcess7"/>
    <dgm:cxn modelId="{0726E5C3-1666-48DB-B246-58ACEFAC005A}" type="presParOf" srcId="{7F183A0E-58EE-4FE6-A00E-13C6533AD83F}" destId="{4AD70344-48C2-4136-B71F-E66A6232D23D}" srcOrd="7" destOrd="0" presId="urn:microsoft.com/office/officeart/2005/8/layout/hProcess7"/>
    <dgm:cxn modelId="{8D3182A3-3568-4150-8F1E-EA4A6B1D0883}" type="presParOf" srcId="{7F183A0E-58EE-4FE6-A00E-13C6533AD83F}" destId="{6F1D5D06-E04D-4C60-A63C-E6DBE3C40F11}" srcOrd="8" destOrd="0" presId="urn:microsoft.com/office/officeart/2005/8/layout/hProcess7"/>
    <dgm:cxn modelId="{D923D2EC-0CA4-4D87-87D6-4C3FE0691E23}" type="presParOf" srcId="{6F1D5D06-E04D-4C60-A63C-E6DBE3C40F11}" destId="{0A0226E6-9106-41B0-9863-F28C3E5E7D38}" srcOrd="0" destOrd="0" presId="urn:microsoft.com/office/officeart/2005/8/layout/hProcess7"/>
    <dgm:cxn modelId="{35730F1A-1AE7-4F29-A410-A5B0201C277E}" type="presParOf" srcId="{6F1D5D06-E04D-4C60-A63C-E6DBE3C40F11}" destId="{339AAA2A-082A-4E32-890D-D0000DA4070D}" srcOrd="1" destOrd="0" presId="urn:microsoft.com/office/officeart/2005/8/layout/hProcess7"/>
    <dgm:cxn modelId="{EED799A9-4BB2-4E8A-BE1E-3A5A5BBA6334}" type="presParOf" srcId="{6F1D5D06-E04D-4C60-A63C-E6DBE3C40F11}" destId="{4472EB91-89C6-433F-97D4-D69F793BE81A}" srcOrd="2" destOrd="0" presId="urn:microsoft.com/office/officeart/2005/8/layout/hProcess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A7149C-5BB9-431C-BB5D-9F0C1967C33D}" type="doc">
      <dgm:prSet loTypeId="urn:microsoft.com/office/officeart/2005/8/layout/process1" loCatId="process" qsTypeId="urn:microsoft.com/office/officeart/2005/8/quickstyle/simple2" qsCatId="simple" csTypeId="urn:microsoft.com/office/officeart/2005/8/colors/accent3_1" csCatId="accent3" phldr="1"/>
      <dgm:spPr/>
      <dgm:t>
        <a:bodyPr/>
        <a:lstStyle/>
        <a:p>
          <a:endParaRPr lang="es-ES"/>
        </a:p>
      </dgm:t>
    </dgm:pt>
    <dgm:pt modelId="{AC932FD5-4E11-46FB-A466-01E94E020C09}">
      <dgm:prSet custT="1"/>
      <dgm:spPr/>
      <dgm:t>
        <a:bodyPr/>
        <a:lstStyle/>
        <a:p>
          <a:pPr rtl="0"/>
          <a:r>
            <a:rPr lang="es-ES" sz="1400" dirty="0" smtClean="0"/>
            <a:t>Identificar los factores que afectan al decrecimiento en el sector inmobiliario.</a:t>
          </a:r>
          <a:endParaRPr lang="es-ES" sz="1400" dirty="0">
            <a:latin typeface="Times New Roman" panose="02020603050405020304" pitchFamily="18" charset="0"/>
            <a:cs typeface="Times New Roman" panose="02020603050405020304" pitchFamily="18" charset="0"/>
          </a:endParaRPr>
        </a:p>
      </dgm:t>
    </dgm:pt>
    <dgm:pt modelId="{224B2630-5873-4928-80EB-298B02244DAB}" type="parTrans" cxnId="{81D5FC42-103C-4063-A9C5-599B6E78E0D1}">
      <dgm:prSet/>
      <dgm:spPr/>
      <dgm:t>
        <a:bodyPr/>
        <a:lstStyle/>
        <a:p>
          <a:endParaRPr lang="es-ES" sz="1400">
            <a:solidFill>
              <a:schemeClr val="tx1"/>
            </a:solidFill>
          </a:endParaRPr>
        </a:p>
      </dgm:t>
    </dgm:pt>
    <dgm:pt modelId="{E358FE23-046F-464B-9309-028D7A8653C2}" type="sibTrans" cxnId="{81D5FC42-103C-4063-A9C5-599B6E78E0D1}">
      <dgm:prSet custT="1"/>
      <dgm:spPr/>
      <dgm:t>
        <a:bodyPr/>
        <a:lstStyle/>
        <a:p>
          <a:endParaRPr lang="es-ES" sz="1400" dirty="0">
            <a:solidFill>
              <a:schemeClr val="tx1"/>
            </a:solidFill>
          </a:endParaRPr>
        </a:p>
      </dgm:t>
    </dgm:pt>
    <dgm:pt modelId="{A90C2E83-00CF-4301-A591-92518BEB6E66}">
      <dgm:prSet custT="1"/>
      <dgm:spPr/>
      <dgm:t>
        <a:bodyPr/>
        <a:lstStyle/>
        <a:p>
          <a:pPr rtl="0"/>
          <a:r>
            <a:rPr lang="es-ES" sz="1400" dirty="0" smtClean="0"/>
            <a:t>Determinar el impacto económico en el sector inmobiliario generado por los distintos factores macroeconómicos que afectan al mercado.</a:t>
          </a:r>
          <a:endParaRPr lang="es-ES" sz="1400" dirty="0">
            <a:latin typeface="Times New Roman" panose="02020603050405020304" pitchFamily="18" charset="0"/>
            <a:cs typeface="Times New Roman" panose="02020603050405020304" pitchFamily="18" charset="0"/>
          </a:endParaRPr>
        </a:p>
      </dgm:t>
    </dgm:pt>
    <dgm:pt modelId="{AF0EC69F-28EA-4E8C-8262-EEDB72EE1608}" type="parTrans" cxnId="{30E2C4A7-2C9F-4268-87ED-B0C970104E66}">
      <dgm:prSet/>
      <dgm:spPr/>
      <dgm:t>
        <a:bodyPr/>
        <a:lstStyle/>
        <a:p>
          <a:endParaRPr lang="es-ES" sz="1400">
            <a:solidFill>
              <a:schemeClr val="tx1"/>
            </a:solidFill>
          </a:endParaRPr>
        </a:p>
      </dgm:t>
    </dgm:pt>
    <dgm:pt modelId="{CA5CF8FD-E33D-4384-9605-1C7248E17F5F}" type="sibTrans" cxnId="{30E2C4A7-2C9F-4268-87ED-B0C970104E66}">
      <dgm:prSet custT="1"/>
      <dgm:spPr/>
      <dgm:t>
        <a:bodyPr/>
        <a:lstStyle/>
        <a:p>
          <a:endParaRPr lang="es-ES" sz="1400" dirty="0">
            <a:solidFill>
              <a:schemeClr val="tx1"/>
            </a:solidFill>
          </a:endParaRPr>
        </a:p>
      </dgm:t>
    </dgm:pt>
    <dgm:pt modelId="{BA3404E1-4CFA-45BF-961E-1D804263EC1E}">
      <dgm:prSet custT="1"/>
      <dgm:spPr/>
      <dgm:t>
        <a:bodyPr/>
        <a:lstStyle/>
        <a:p>
          <a:pPr rtl="0"/>
          <a:r>
            <a:rPr lang="es-ES" sz="1400" dirty="0" smtClean="0"/>
            <a:t>Analizar diversos escenarios históricos económicos por los que el sector inmobiliario ha enfrentado.</a:t>
          </a:r>
          <a:r>
            <a:rPr lang="es-ES" sz="1400" dirty="0" smtClean="0">
              <a:latin typeface="Times New Roman" panose="02020603050405020304" pitchFamily="18" charset="0"/>
              <a:cs typeface="Times New Roman" panose="02020603050405020304" pitchFamily="18" charset="0"/>
            </a:rPr>
            <a:t> </a:t>
          </a:r>
          <a:endParaRPr lang="es-ES" sz="1400" dirty="0">
            <a:latin typeface="Times New Roman" panose="02020603050405020304" pitchFamily="18" charset="0"/>
            <a:cs typeface="Times New Roman" panose="02020603050405020304" pitchFamily="18" charset="0"/>
          </a:endParaRPr>
        </a:p>
      </dgm:t>
    </dgm:pt>
    <dgm:pt modelId="{DCE36D7B-2622-4737-91FC-F57327FA5C0E}" type="parTrans" cxnId="{65BDA650-2ED8-4B74-934B-0584DADBF672}">
      <dgm:prSet/>
      <dgm:spPr/>
      <dgm:t>
        <a:bodyPr/>
        <a:lstStyle/>
        <a:p>
          <a:endParaRPr lang="es-ES" sz="1400">
            <a:solidFill>
              <a:schemeClr val="tx1"/>
            </a:solidFill>
          </a:endParaRPr>
        </a:p>
      </dgm:t>
    </dgm:pt>
    <dgm:pt modelId="{5E52F7B0-4024-4B99-9FE5-B93103F6E434}" type="sibTrans" cxnId="{65BDA650-2ED8-4B74-934B-0584DADBF672}">
      <dgm:prSet custT="1"/>
      <dgm:spPr/>
      <dgm:t>
        <a:bodyPr/>
        <a:lstStyle/>
        <a:p>
          <a:endParaRPr lang="es-ES" sz="1400" dirty="0">
            <a:solidFill>
              <a:schemeClr val="tx1"/>
            </a:solidFill>
          </a:endParaRPr>
        </a:p>
      </dgm:t>
    </dgm:pt>
    <dgm:pt modelId="{A392A8F4-10A1-4CB9-8191-57887FDFA463}">
      <dgm:prSet custT="1"/>
      <dgm:spPr/>
      <dgm:t>
        <a:bodyPr/>
        <a:lstStyle/>
        <a:p>
          <a:pPr rtl="0"/>
          <a:r>
            <a:rPr lang="es-ES" sz="1400" dirty="0" smtClean="0"/>
            <a:t>Evaluar los efectos generados  en el sector inmobiliario debido al crecimiento y decrecimiento del mismo.</a:t>
          </a:r>
          <a:endParaRPr lang="es-ES" sz="1400" dirty="0">
            <a:latin typeface="Times New Roman" panose="02020603050405020304" pitchFamily="18" charset="0"/>
            <a:cs typeface="Times New Roman" panose="02020603050405020304" pitchFamily="18" charset="0"/>
          </a:endParaRPr>
        </a:p>
      </dgm:t>
    </dgm:pt>
    <dgm:pt modelId="{06BD2329-4719-4D14-8BEE-565D00ADB340}" type="parTrans" cxnId="{64F54E93-52B8-4255-84EA-E09FE13971D7}">
      <dgm:prSet/>
      <dgm:spPr/>
      <dgm:t>
        <a:bodyPr/>
        <a:lstStyle/>
        <a:p>
          <a:endParaRPr lang="es-ES" sz="1400">
            <a:solidFill>
              <a:schemeClr val="tx1"/>
            </a:solidFill>
          </a:endParaRPr>
        </a:p>
      </dgm:t>
    </dgm:pt>
    <dgm:pt modelId="{B150D029-F523-4931-9C19-F21DCCC10530}" type="sibTrans" cxnId="{64F54E93-52B8-4255-84EA-E09FE13971D7}">
      <dgm:prSet/>
      <dgm:spPr/>
      <dgm:t>
        <a:bodyPr/>
        <a:lstStyle/>
        <a:p>
          <a:endParaRPr lang="es-ES" sz="1400">
            <a:solidFill>
              <a:schemeClr val="tx1"/>
            </a:solidFill>
          </a:endParaRPr>
        </a:p>
      </dgm:t>
    </dgm:pt>
    <dgm:pt modelId="{FA4FE30F-7984-4027-B25E-672E83AEC133}" type="pres">
      <dgm:prSet presAssocID="{62A7149C-5BB9-431C-BB5D-9F0C1967C33D}" presName="Name0" presStyleCnt="0">
        <dgm:presLayoutVars>
          <dgm:dir/>
          <dgm:resizeHandles val="exact"/>
        </dgm:presLayoutVars>
      </dgm:prSet>
      <dgm:spPr/>
      <dgm:t>
        <a:bodyPr/>
        <a:lstStyle/>
        <a:p>
          <a:endParaRPr lang="es-ES"/>
        </a:p>
      </dgm:t>
    </dgm:pt>
    <dgm:pt modelId="{1A59E00A-316A-469D-A02A-75BAAF3067F5}" type="pres">
      <dgm:prSet presAssocID="{AC932FD5-4E11-46FB-A466-01E94E020C09}" presName="node" presStyleLbl="node1" presStyleIdx="0" presStyleCnt="4" custScaleX="159334" custScaleY="99517">
        <dgm:presLayoutVars>
          <dgm:bulletEnabled val="1"/>
        </dgm:presLayoutVars>
      </dgm:prSet>
      <dgm:spPr/>
      <dgm:t>
        <a:bodyPr/>
        <a:lstStyle/>
        <a:p>
          <a:endParaRPr lang="es-ES"/>
        </a:p>
      </dgm:t>
    </dgm:pt>
    <dgm:pt modelId="{4E5A742C-DDD8-4349-8745-B16B4CF978E5}" type="pres">
      <dgm:prSet presAssocID="{E358FE23-046F-464B-9309-028D7A8653C2}" presName="sibTrans" presStyleLbl="sibTrans2D1" presStyleIdx="0" presStyleCnt="3"/>
      <dgm:spPr/>
      <dgm:t>
        <a:bodyPr/>
        <a:lstStyle/>
        <a:p>
          <a:endParaRPr lang="es-ES"/>
        </a:p>
      </dgm:t>
    </dgm:pt>
    <dgm:pt modelId="{153038BB-C8D7-4027-8819-2B190073E474}" type="pres">
      <dgm:prSet presAssocID="{E358FE23-046F-464B-9309-028D7A8653C2}" presName="connectorText" presStyleLbl="sibTrans2D1" presStyleIdx="0" presStyleCnt="3"/>
      <dgm:spPr/>
      <dgm:t>
        <a:bodyPr/>
        <a:lstStyle/>
        <a:p>
          <a:endParaRPr lang="es-ES"/>
        </a:p>
      </dgm:t>
    </dgm:pt>
    <dgm:pt modelId="{7F204EC9-5AB0-4E48-A817-D9A68DDBC71E}" type="pres">
      <dgm:prSet presAssocID="{A90C2E83-00CF-4301-A591-92518BEB6E66}" presName="node" presStyleLbl="node1" presStyleIdx="1" presStyleCnt="4" custScaleX="159334" custScaleY="99517">
        <dgm:presLayoutVars>
          <dgm:bulletEnabled val="1"/>
        </dgm:presLayoutVars>
      </dgm:prSet>
      <dgm:spPr/>
      <dgm:t>
        <a:bodyPr/>
        <a:lstStyle/>
        <a:p>
          <a:endParaRPr lang="es-ES"/>
        </a:p>
      </dgm:t>
    </dgm:pt>
    <dgm:pt modelId="{A79975AD-B1F2-4F43-996F-EF52A34C8826}" type="pres">
      <dgm:prSet presAssocID="{CA5CF8FD-E33D-4384-9605-1C7248E17F5F}" presName="sibTrans" presStyleLbl="sibTrans2D1" presStyleIdx="1" presStyleCnt="3"/>
      <dgm:spPr/>
      <dgm:t>
        <a:bodyPr/>
        <a:lstStyle/>
        <a:p>
          <a:endParaRPr lang="es-ES"/>
        </a:p>
      </dgm:t>
    </dgm:pt>
    <dgm:pt modelId="{C71685FB-6C1D-47F7-9C9A-B111C2276412}" type="pres">
      <dgm:prSet presAssocID="{CA5CF8FD-E33D-4384-9605-1C7248E17F5F}" presName="connectorText" presStyleLbl="sibTrans2D1" presStyleIdx="1" presStyleCnt="3"/>
      <dgm:spPr/>
      <dgm:t>
        <a:bodyPr/>
        <a:lstStyle/>
        <a:p>
          <a:endParaRPr lang="es-ES"/>
        </a:p>
      </dgm:t>
    </dgm:pt>
    <dgm:pt modelId="{4E4F49FA-A96E-47CF-978C-CBCEB73AFA83}" type="pres">
      <dgm:prSet presAssocID="{BA3404E1-4CFA-45BF-961E-1D804263EC1E}" presName="node" presStyleLbl="node1" presStyleIdx="2" presStyleCnt="4" custScaleX="190718" custScaleY="99517">
        <dgm:presLayoutVars>
          <dgm:bulletEnabled val="1"/>
        </dgm:presLayoutVars>
      </dgm:prSet>
      <dgm:spPr/>
      <dgm:t>
        <a:bodyPr/>
        <a:lstStyle/>
        <a:p>
          <a:endParaRPr lang="es-ES"/>
        </a:p>
      </dgm:t>
    </dgm:pt>
    <dgm:pt modelId="{8071B6A9-735D-464E-9459-33D40B7BF027}" type="pres">
      <dgm:prSet presAssocID="{5E52F7B0-4024-4B99-9FE5-B93103F6E434}" presName="sibTrans" presStyleLbl="sibTrans2D1" presStyleIdx="2" presStyleCnt="3"/>
      <dgm:spPr/>
      <dgm:t>
        <a:bodyPr/>
        <a:lstStyle/>
        <a:p>
          <a:endParaRPr lang="es-ES"/>
        </a:p>
      </dgm:t>
    </dgm:pt>
    <dgm:pt modelId="{BDB8C2C0-4794-4D48-B142-303AF5E52EB2}" type="pres">
      <dgm:prSet presAssocID="{5E52F7B0-4024-4B99-9FE5-B93103F6E434}" presName="connectorText" presStyleLbl="sibTrans2D1" presStyleIdx="2" presStyleCnt="3"/>
      <dgm:spPr/>
      <dgm:t>
        <a:bodyPr/>
        <a:lstStyle/>
        <a:p>
          <a:endParaRPr lang="es-ES"/>
        </a:p>
      </dgm:t>
    </dgm:pt>
    <dgm:pt modelId="{28E30526-2547-4C04-888A-FE44678C78C6}" type="pres">
      <dgm:prSet presAssocID="{A392A8F4-10A1-4CB9-8191-57887FDFA463}" presName="node" presStyleLbl="node1" presStyleIdx="3" presStyleCnt="4" custScaleX="175181" custScaleY="99517">
        <dgm:presLayoutVars>
          <dgm:bulletEnabled val="1"/>
        </dgm:presLayoutVars>
      </dgm:prSet>
      <dgm:spPr/>
      <dgm:t>
        <a:bodyPr/>
        <a:lstStyle/>
        <a:p>
          <a:endParaRPr lang="es-ES"/>
        </a:p>
      </dgm:t>
    </dgm:pt>
  </dgm:ptLst>
  <dgm:cxnLst>
    <dgm:cxn modelId="{29654AC9-6D4E-4852-952B-765F9599FEBA}" type="presOf" srcId="{5E52F7B0-4024-4B99-9FE5-B93103F6E434}" destId="{8071B6A9-735D-464E-9459-33D40B7BF027}" srcOrd="0" destOrd="0" presId="urn:microsoft.com/office/officeart/2005/8/layout/process1"/>
    <dgm:cxn modelId="{7EFAA11D-5606-48F8-B810-08C2EF120D36}" type="presOf" srcId="{CA5CF8FD-E33D-4384-9605-1C7248E17F5F}" destId="{C71685FB-6C1D-47F7-9C9A-B111C2276412}" srcOrd="1" destOrd="0" presId="urn:microsoft.com/office/officeart/2005/8/layout/process1"/>
    <dgm:cxn modelId="{C405791D-6334-4B00-8EA1-85149FEFBF7F}" type="presOf" srcId="{E358FE23-046F-464B-9309-028D7A8653C2}" destId="{4E5A742C-DDD8-4349-8745-B16B4CF978E5}" srcOrd="0" destOrd="0" presId="urn:microsoft.com/office/officeart/2005/8/layout/process1"/>
    <dgm:cxn modelId="{F89FB651-6189-4A8B-8D14-C5E69B42765D}" type="presOf" srcId="{5E52F7B0-4024-4B99-9FE5-B93103F6E434}" destId="{BDB8C2C0-4794-4D48-B142-303AF5E52EB2}" srcOrd="1" destOrd="0" presId="urn:microsoft.com/office/officeart/2005/8/layout/process1"/>
    <dgm:cxn modelId="{94A292E9-000F-4A91-B420-D1C5C64D50E8}" type="presOf" srcId="{62A7149C-5BB9-431C-BB5D-9F0C1967C33D}" destId="{FA4FE30F-7984-4027-B25E-672E83AEC133}" srcOrd="0" destOrd="0" presId="urn:microsoft.com/office/officeart/2005/8/layout/process1"/>
    <dgm:cxn modelId="{4F51ACE6-B22C-4F4D-B311-9EB9D1CA18E9}" type="presOf" srcId="{AC932FD5-4E11-46FB-A466-01E94E020C09}" destId="{1A59E00A-316A-469D-A02A-75BAAF3067F5}" srcOrd="0" destOrd="0" presId="urn:microsoft.com/office/officeart/2005/8/layout/process1"/>
    <dgm:cxn modelId="{992ADDDC-F9CE-4E0C-B94B-FF24934E6886}" type="presOf" srcId="{A392A8F4-10A1-4CB9-8191-57887FDFA463}" destId="{28E30526-2547-4C04-888A-FE44678C78C6}" srcOrd="0" destOrd="0" presId="urn:microsoft.com/office/officeart/2005/8/layout/process1"/>
    <dgm:cxn modelId="{EF8A692A-C7EF-4ECB-8A3D-120E87673093}" type="presOf" srcId="{E358FE23-046F-464B-9309-028D7A8653C2}" destId="{153038BB-C8D7-4027-8819-2B190073E474}" srcOrd="1" destOrd="0" presId="urn:microsoft.com/office/officeart/2005/8/layout/process1"/>
    <dgm:cxn modelId="{81D5FC42-103C-4063-A9C5-599B6E78E0D1}" srcId="{62A7149C-5BB9-431C-BB5D-9F0C1967C33D}" destId="{AC932FD5-4E11-46FB-A466-01E94E020C09}" srcOrd="0" destOrd="0" parTransId="{224B2630-5873-4928-80EB-298B02244DAB}" sibTransId="{E358FE23-046F-464B-9309-028D7A8653C2}"/>
    <dgm:cxn modelId="{C82B18AA-16C9-46CC-B52C-0B18F8875EAE}" type="presOf" srcId="{A90C2E83-00CF-4301-A591-92518BEB6E66}" destId="{7F204EC9-5AB0-4E48-A817-D9A68DDBC71E}" srcOrd="0" destOrd="0" presId="urn:microsoft.com/office/officeart/2005/8/layout/process1"/>
    <dgm:cxn modelId="{B27F493E-05E1-4A62-8BD0-EDEEDC9806EA}" type="presOf" srcId="{BA3404E1-4CFA-45BF-961E-1D804263EC1E}" destId="{4E4F49FA-A96E-47CF-978C-CBCEB73AFA83}" srcOrd="0" destOrd="0" presId="urn:microsoft.com/office/officeart/2005/8/layout/process1"/>
    <dgm:cxn modelId="{30E2C4A7-2C9F-4268-87ED-B0C970104E66}" srcId="{62A7149C-5BB9-431C-BB5D-9F0C1967C33D}" destId="{A90C2E83-00CF-4301-A591-92518BEB6E66}" srcOrd="1" destOrd="0" parTransId="{AF0EC69F-28EA-4E8C-8262-EEDB72EE1608}" sibTransId="{CA5CF8FD-E33D-4384-9605-1C7248E17F5F}"/>
    <dgm:cxn modelId="{65BDA650-2ED8-4B74-934B-0584DADBF672}" srcId="{62A7149C-5BB9-431C-BB5D-9F0C1967C33D}" destId="{BA3404E1-4CFA-45BF-961E-1D804263EC1E}" srcOrd="2" destOrd="0" parTransId="{DCE36D7B-2622-4737-91FC-F57327FA5C0E}" sibTransId="{5E52F7B0-4024-4B99-9FE5-B93103F6E434}"/>
    <dgm:cxn modelId="{64F54E93-52B8-4255-84EA-E09FE13971D7}" srcId="{62A7149C-5BB9-431C-BB5D-9F0C1967C33D}" destId="{A392A8F4-10A1-4CB9-8191-57887FDFA463}" srcOrd="3" destOrd="0" parTransId="{06BD2329-4719-4D14-8BEE-565D00ADB340}" sibTransId="{B150D029-F523-4931-9C19-F21DCCC10530}"/>
    <dgm:cxn modelId="{DF9063F4-2B50-4DF9-B53F-9DC3C02646CB}" type="presOf" srcId="{CA5CF8FD-E33D-4384-9605-1C7248E17F5F}" destId="{A79975AD-B1F2-4F43-996F-EF52A34C8826}" srcOrd="0" destOrd="0" presId="urn:microsoft.com/office/officeart/2005/8/layout/process1"/>
    <dgm:cxn modelId="{376BD4D8-803A-46C0-8AE8-51D9CD332290}" type="presParOf" srcId="{FA4FE30F-7984-4027-B25E-672E83AEC133}" destId="{1A59E00A-316A-469D-A02A-75BAAF3067F5}" srcOrd="0" destOrd="0" presId="urn:microsoft.com/office/officeart/2005/8/layout/process1"/>
    <dgm:cxn modelId="{F7C57C46-09F2-4A0C-B5ED-889EAEEE44BF}" type="presParOf" srcId="{FA4FE30F-7984-4027-B25E-672E83AEC133}" destId="{4E5A742C-DDD8-4349-8745-B16B4CF978E5}" srcOrd="1" destOrd="0" presId="urn:microsoft.com/office/officeart/2005/8/layout/process1"/>
    <dgm:cxn modelId="{EB1739ED-B6B8-4542-B6E5-604011FF8C86}" type="presParOf" srcId="{4E5A742C-DDD8-4349-8745-B16B4CF978E5}" destId="{153038BB-C8D7-4027-8819-2B190073E474}" srcOrd="0" destOrd="0" presId="urn:microsoft.com/office/officeart/2005/8/layout/process1"/>
    <dgm:cxn modelId="{745E6B5E-E1D6-4888-AD29-BA291E1D8A6A}" type="presParOf" srcId="{FA4FE30F-7984-4027-B25E-672E83AEC133}" destId="{7F204EC9-5AB0-4E48-A817-D9A68DDBC71E}" srcOrd="2" destOrd="0" presId="urn:microsoft.com/office/officeart/2005/8/layout/process1"/>
    <dgm:cxn modelId="{7DBE7369-B14F-4FC4-9EC3-5CB9694222DB}" type="presParOf" srcId="{FA4FE30F-7984-4027-B25E-672E83AEC133}" destId="{A79975AD-B1F2-4F43-996F-EF52A34C8826}" srcOrd="3" destOrd="0" presId="urn:microsoft.com/office/officeart/2005/8/layout/process1"/>
    <dgm:cxn modelId="{010EFBC3-343E-4E2D-BE83-53A1485710C7}" type="presParOf" srcId="{A79975AD-B1F2-4F43-996F-EF52A34C8826}" destId="{C71685FB-6C1D-47F7-9C9A-B111C2276412}" srcOrd="0" destOrd="0" presId="urn:microsoft.com/office/officeart/2005/8/layout/process1"/>
    <dgm:cxn modelId="{A7CEB8D5-7E78-4A0A-9ABB-908B2DE4757C}" type="presParOf" srcId="{FA4FE30F-7984-4027-B25E-672E83AEC133}" destId="{4E4F49FA-A96E-47CF-978C-CBCEB73AFA83}" srcOrd="4" destOrd="0" presId="urn:microsoft.com/office/officeart/2005/8/layout/process1"/>
    <dgm:cxn modelId="{59061E7F-E3E0-41DB-A300-C26BB24C13AF}" type="presParOf" srcId="{FA4FE30F-7984-4027-B25E-672E83AEC133}" destId="{8071B6A9-735D-464E-9459-33D40B7BF027}" srcOrd="5" destOrd="0" presId="urn:microsoft.com/office/officeart/2005/8/layout/process1"/>
    <dgm:cxn modelId="{3E045C3E-3CB4-43D5-ACD6-CE0827EA53B5}" type="presParOf" srcId="{8071B6A9-735D-464E-9459-33D40B7BF027}" destId="{BDB8C2C0-4794-4D48-B142-303AF5E52EB2}" srcOrd="0" destOrd="0" presId="urn:microsoft.com/office/officeart/2005/8/layout/process1"/>
    <dgm:cxn modelId="{64C2BD49-0ECA-400C-AC80-C633F38FDB86}" type="presParOf" srcId="{FA4FE30F-7984-4027-B25E-672E83AEC133}" destId="{28E30526-2547-4C04-888A-FE44678C78C6}"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508A74-FB7B-4F15-8BD4-2EB8963A1C7A}" type="doc">
      <dgm:prSet loTypeId="urn:microsoft.com/office/officeart/2005/8/layout/arrow2" loCatId="process" qsTypeId="urn:microsoft.com/office/officeart/2005/8/quickstyle/simple1" qsCatId="simple" csTypeId="urn:microsoft.com/office/officeart/2005/8/colors/accent1_2" csCatId="accent1" phldr="1"/>
      <dgm:spPr/>
    </dgm:pt>
    <dgm:pt modelId="{94FFAC5D-F02C-45AA-8828-A497D8C2B254}">
      <dgm:prSet phldrT="[Texto]"/>
      <dgm:spPr/>
      <dgm:t>
        <a:bodyPr/>
        <a:lstStyle/>
        <a:p>
          <a:r>
            <a:rPr lang="es-EC" dirty="0" smtClean="0"/>
            <a:t>Quito, Guayaquil y Cuenca</a:t>
          </a:r>
          <a:endParaRPr lang="es-EC" dirty="0"/>
        </a:p>
      </dgm:t>
    </dgm:pt>
    <dgm:pt modelId="{E99C0AEF-824F-4A3F-835E-E9DA7BADC635}" type="parTrans" cxnId="{0227F87C-232B-45A1-B419-7BF6284CB148}">
      <dgm:prSet/>
      <dgm:spPr/>
      <dgm:t>
        <a:bodyPr/>
        <a:lstStyle/>
        <a:p>
          <a:endParaRPr lang="es-EC"/>
        </a:p>
      </dgm:t>
    </dgm:pt>
    <dgm:pt modelId="{7B2BD87B-9C23-4482-B1DC-22C020765894}" type="sibTrans" cxnId="{0227F87C-232B-45A1-B419-7BF6284CB148}">
      <dgm:prSet/>
      <dgm:spPr/>
      <dgm:t>
        <a:bodyPr/>
        <a:lstStyle/>
        <a:p>
          <a:endParaRPr lang="es-EC"/>
        </a:p>
      </dgm:t>
    </dgm:pt>
    <dgm:pt modelId="{2C64BE63-802B-46A2-A591-C8882D946F5F}">
      <dgm:prSet phldrT="[Texto]"/>
      <dgm:spPr/>
      <dgm:t>
        <a:bodyPr/>
        <a:lstStyle/>
        <a:p>
          <a:r>
            <a:rPr lang="es-EC" dirty="0" smtClean="0"/>
            <a:t>80% proyectos, 17 mil unidades disponibles</a:t>
          </a:r>
          <a:endParaRPr lang="es-EC" dirty="0"/>
        </a:p>
      </dgm:t>
    </dgm:pt>
    <dgm:pt modelId="{1D167D6F-2654-4A44-9E5E-4F8CE4FAF7A1}" type="parTrans" cxnId="{1774829F-D881-48AA-A157-F519DDAC853E}">
      <dgm:prSet/>
      <dgm:spPr/>
      <dgm:t>
        <a:bodyPr/>
        <a:lstStyle/>
        <a:p>
          <a:endParaRPr lang="es-EC"/>
        </a:p>
      </dgm:t>
    </dgm:pt>
    <dgm:pt modelId="{A2FA83C6-4E2E-4B5D-9370-6D0F8C0C78C2}" type="sibTrans" cxnId="{1774829F-D881-48AA-A157-F519DDAC853E}">
      <dgm:prSet/>
      <dgm:spPr/>
      <dgm:t>
        <a:bodyPr/>
        <a:lstStyle/>
        <a:p>
          <a:endParaRPr lang="es-EC"/>
        </a:p>
      </dgm:t>
    </dgm:pt>
    <dgm:pt modelId="{7537718F-753A-40C5-AC6D-13A90B4A872F}">
      <dgm:prSet phldrT="[Texto]"/>
      <dgm:spPr/>
      <dgm:t>
        <a:bodyPr/>
        <a:lstStyle/>
        <a:p>
          <a:r>
            <a:rPr lang="es-EC" dirty="0" smtClean="0"/>
            <a:t>Comercial y construcción</a:t>
          </a:r>
          <a:endParaRPr lang="es-EC" dirty="0"/>
        </a:p>
      </dgm:t>
    </dgm:pt>
    <dgm:pt modelId="{51820772-F483-44DA-B5AE-8A387CD6F700}" type="parTrans" cxnId="{00A6F604-DA8A-4AAD-9D1A-027837110405}">
      <dgm:prSet/>
      <dgm:spPr/>
      <dgm:t>
        <a:bodyPr/>
        <a:lstStyle/>
        <a:p>
          <a:endParaRPr lang="es-EC"/>
        </a:p>
      </dgm:t>
    </dgm:pt>
    <dgm:pt modelId="{602B3FB1-29C2-4759-95A5-9783B534857D}" type="sibTrans" cxnId="{00A6F604-DA8A-4AAD-9D1A-027837110405}">
      <dgm:prSet/>
      <dgm:spPr/>
      <dgm:t>
        <a:bodyPr/>
        <a:lstStyle/>
        <a:p>
          <a:endParaRPr lang="es-EC"/>
        </a:p>
      </dgm:t>
    </dgm:pt>
    <dgm:pt modelId="{7DF1A7CD-395A-4D81-9ABC-E58537E0626F}" type="pres">
      <dgm:prSet presAssocID="{D2508A74-FB7B-4F15-8BD4-2EB8963A1C7A}" presName="arrowDiagram" presStyleCnt="0">
        <dgm:presLayoutVars>
          <dgm:chMax val="5"/>
          <dgm:dir/>
          <dgm:resizeHandles val="exact"/>
        </dgm:presLayoutVars>
      </dgm:prSet>
      <dgm:spPr/>
    </dgm:pt>
    <dgm:pt modelId="{FF8C2402-B220-46E7-9B5B-2286E3FB34DD}" type="pres">
      <dgm:prSet presAssocID="{D2508A74-FB7B-4F15-8BD4-2EB8963A1C7A}" presName="arrow" presStyleLbl="bgShp" presStyleIdx="0" presStyleCnt="1" custLinFactNeighborX="-11445" custLinFactNeighborY="-6408"/>
      <dgm:spPr/>
    </dgm:pt>
    <dgm:pt modelId="{FECB2788-D05F-4C6F-BAEA-9775D43375C1}" type="pres">
      <dgm:prSet presAssocID="{D2508A74-FB7B-4F15-8BD4-2EB8963A1C7A}" presName="arrowDiagram3" presStyleCnt="0"/>
      <dgm:spPr/>
    </dgm:pt>
    <dgm:pt modelId="{3639C640-CC30-40B4-862C-4BD36D99D039}" type="pres">
      <dgm:prSet presAssocID="{94FFAC5D-F02C-45AA-8828-A497D8C2B254}" presName="bullet3a" presStyleLbl="node1" presStyleIdx="0" presStyleCnt="3" custLinFactX="-53807" custLinFactY="-100000" custLinFactNeighborX="-100000" custLinFactNeighborY="-123839"/>
      <dgm:spPr/>
    </dgm:pt>
    <dgm:pt modelId="{DA34C4C6-E560-43A2-8B8B-92835BF6778A}" type="pres">
      <dgm:prSet presAssocID="{94FFAC5D-F02C-45AA-8828-A497D8C2B254}" presName="textBox3a" presStyleLbl="revTx" presStyleIdx="0" presStyleCnt="3" custLinFactNeighborX="-9773" custLinFactNeighborY="-33841">
        <dgm:presLayoutVars>
          <dgm:bulletEnabled val="1"/>
        </dgm:presLayoutVars>
      </dgm:prSet>
      <dgm:spPr/>
      <dgm:t>
        <a:bodyPr/>
        <a:lstStyle/>
        <a:p>
          <a:endParaRPr lang="es-EC"/>
        </a:p>
      </dgm:t>
    </dgm:pt>
    <dgm:pt modelId="{58133CE3-6034-4F2B-96A4-59E0B374ED61}" type="pres">
      <dgm:prSet presAssocID="{2C64BE63-802B-46A2-A591-C8882D946F5F}" presName="bullet3b" presStyleLbl="node1" presStyleIdx="1" presStyleCnt="3" custLinFactY="-5297" custLinFactNeighborX="-16157" custLinFactNeighborY="-100000"/>
      <dgm:spPr/>
    </dgm:pt>
    <dgm:pt modelId="{EC8A311A-506B-4CE8-A3D4-1A429F543297}" type="pres">
      <dgm:prSet presAssocID="{2C64BE63-802B-46A2-A591-C8882D946F5F}" presName="textBox3b" presStyleLbl="revTx" presStyleIdx="1" presStyleCnt="3" custLinFactNeighborX="-365" custLinFactNeighborY="-12580">
        <dgm:presLayoutVars>
          <dgm:bulletEnabled val="1"/>
        </dgm:presLayoutVars>
      </dgm:prSet>
      <dgm:spPr/>
      <dgm:t>
        <a:bodyPr/>
        <a:lstStyle/>
        <a:p>
          <a:endParaRPr lang="es-EC"/>
        </a:p>
      </dgm:t>
    </dgm:pt>
    <dgm:pt modelId="{610FA312-9600-4C95-AFB2-1A57D20ED3F6}" type="pres">
      <dgm:prSet presAssocID="{7537718F-753A-40C5-AC6D-13A90B4A872F}" presName="bullet3c" presStyleLbl="node1" presStyleIdx="2" presStyleCnt="3" custLinFactNeighborX="-17884" custLinFactNeighborY="-56571"/>
      <dgm:spPr/>
    </dgm:pt>
    <dgm:pt modelId="{B1904B0C-D7FB-42E0-9591-3C4B2AEF821A}" type="pres">
      <dgm:prSet presAssocID="{7537718F-753A-40C5-AC6D-13A90B4A872F}" presName="textBox3c" presStyleLbl="revTx" presStyleIdx="2" presStyleCnt="3" custLinFactNeighborX="2600" custLinFactNeighborY="-8990">
        <dgm:presLayoutVars>
          <dgm:bulletEnabled val="1"/>
        </dgm:presLayoutVars>
      </dgm:prSet>
      <dgm:spPr/>
      <dgm:t>
        <a:bodyPr/>
        <a:lstStyle/>
        <a:p>
          <a:endParaRPr lang="es-EC"/>
        </a:p>
      </dgm:t>
    </dgm:pt>
  </dgm:ptLst>
  <dgm:cxnLst>
    <dgm:cxn modelId="{54E13DFB-9162-4002-9EDC-8D7E3A298098}" type="presOf" srcId="{7537718F-753A-40C5-AC6D-13A90B4A872F}" destId="{B1904B0C-D7FB-42E0-9591-3C4B2AEF821A}" srcOrd="0" destOrd="0" presId="urn:microsoft.com/office/officeart/2005/8/layout/arrow2"/>
    <dgm:cxn modelId="{501A6811-A9E6-449A-94E5-140067A5BA7C}" type="presOf" srcId="{2C64BE63-802B-46A2-A591-C8882D946F5F}" destId="{EC8A311A-506B-4CE8-A3D4-1A429F543297}" srcOrd="0" destOrd="0" presId="urn:microsoft.com/office/officeart/2005/8/layout/arrow2"/>
    <dgm:cxn modelId="{0227F87C-232B-45A1-B419-7BF6284CB148}" srcId="{D2508A74-FB7B-4F15-8BD4-2EB8963A1C7A}" destId="{94FFAC5D-F02C-45AA-8828-A497D8C2B254}" srcOrd="0" destOrd="0" parTransId="{E99C0AEF-824F-4A3F-835E-E9DA7BADC635}" sibTransId="{7B2BD87B-9C23-4482-B1DC-22C020765894}"/>
    <dgm:cxn modelId="{2FB8AC60-F706-4DA6-9381-348923F1BE44}" type="presOf" srcId="{94FFAC5D-F02C-45AA-8828-A497D8C2B254}" destId="{DA34C4C6-E560-43A2-8B8B-92835BF6778A}" srcOrd="0" destOrd="0" presId="urn:microsoft.com/office/officeart/2005/8/layout/arrow2"/>
    <dgm:cxn modelId="{00A6F604-DA8A-4AAD-9D1A-027837110405}" srcId="{D2508A74-FB7B-4F15-8BD4-2EB8963A1C7A}" destId="{7537718F-753A-40C5-AC6D-13A90B4A872F}" srcOrd="2" destOrd="0" parTransId="{51820772-F483-44DA-B5AE-8A387CD6F700}" sibTransId="{602B3FB1-29C2-4759-95A5-9783B534857D}"/>
    <dgm:cxn modelId="{06E7495E-5484-4CE2-8F17-370DFE74C0A9}" type="presOf" srcId="{D2508A74-FB7B-4F15-8BD4-2EB8963A1C7A}" destId="{7DF1A7CD-395A-4D81-9ABC-E58537E0626F}" srcOrd="0" destOrd="0" presId="urn:microsoft.com/office/officeart/2005/8/layout/arrow2"/>
    <dgm:cxn modelId="{1774829F-D881-48AA-A157-F519DDAC853E}" srcId="{D2508A74-FB7B-4F15-8BD4-2EB8963A1C7A}" destId="{2C64BE63-802B-46A2-A591-C8882D946F5F}" srcOrd="1" destOrd="0" parTransId="{1D167D6F-2654-4A44-9E5E-4F8CE4FAF7A1}" sibTransId="{A2FA83C6-4E2E-4B5D-9370-6D0F8C0C78C2}"/>
    <dgm:cxn modelId="{0353C5EA-C4E3-485E-9ADD-E813184BD9B2}" type="presParOf" srcId="{7DF1A7CD-395A-4D81-9ABC-E58537E0626F}" destId="{FF8C2402-B220-46E7-9B5B-2286E3FB34DD}" srcOrd="0" destOrd="0" presId="urn:microsoft.com/office/officeart/2005/8/layout/arrow2"/>
    <dgm:cxn modelId="{A6384F05-686C-448C-A0B0-FC2AD5E08B03}" type="presParOf" srcId="{7DF1A7CD-395A-4D81-9ABC-E58537E0626F}" destId="{FECB2788-D05F-4C6F-BAEA-9775D43375C1}" srcOrd="1" destOrd="0" presId="urn:microsoft.com/office/officeart/2005/8/layout/arrow2"/>
    <dgm:cxn modelId="{1D76D8E4-4D17-4906-9636-936A8EA72EA9}" type="presParOf" srcId="{FECB2788-D05F-4C6F-BAEA-9775D43375C1}" destId="{3639C640-CC30-40B4-862C-4BD36D99D039}" srcOrd="0" destOrd="0" presId="urn:microsoft.com/office/officeart/2005/8/layout/arrow2"/>
    <dgm:cxn modelId="{BDA73EA0-46F6-416E-A618-0F6C1DD2D95C}" type="presParOf" srcId="{FECB2788-D05F-4C6F-BAEA-9775D43375C1}" destId="{DA34C4C6-E560-43A2-8B8B-92835BF6778A}" srcOrd="1" destOrd="0" presId="urn:microsoft.com/office/officeart/2005/8/layout/arrow2"/>
    <dgm:cxn modelId="{502AC5C1-C56B-4D90-AA3D-16C1F697C806}" type="presParOf" srcId="{FECB2788-D05F-4C6F-BAEA-9775D43375C1}" destId="{58133CE3-6034-4F2B-96A4-59E0B374ED61}" srcOrd="2" destOrd="0" presId="urn:microsoft.com/office/officeart/2005/8/layout/arrow2"/>
    <dgm:cxn modelId="{5A6DD919-68F7-4E57-ABED-80468281D818}" type="presParOf" srcId="{FECB2788-D05F-4C6F-BAEA-9775D43375C1}" destId="{EC8A311A-506B-4CE8-A3D4-1A429F543297}" srcOrd="3" destOrd="0" presId="urn:microsoft.com/office/officeart/2005/8/layout/arrow2"/>
    <dgm:cxn modelId="{12A289AA-310C-4B78-8B52-5461DE1F4CFB}" type="presParOf" srcId="{FECB2788-D05F-4C6F-BAEA-9775D43375C1}" destId="{610FA312-9600-4C95-AFB2-1A57D20ED3F6}" srcOrd="4" destOrd="0" presId="urn:microsoft.com/office/officeart/2005/8/layout/arrow2"/>
    <dgm:cxn modelId="{9335E539-73FF-48A1-A6E8-31B5B0424094}" type="presParOf" srcId="{FECB2788-D05F-4C6F-BAEA-9775D43375C1}" destId="{B1904B0C-D7FB-42E0-9591-3C4B2AEF821A}"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256C7A-1A3F-4886-8C87-D9234FA2EE6A}" type="doc">
      <dgm:prSet loTypeId="urn:microsoft.com/office/officeart/2009/layout/CircleArrowProcess" loCatId="cycle" qsTypeId="urn:microsoft.com/office/officeart/2005/8/quickstyle/simple1" qsCatId="simple" csTypeId="urn:microsoft.com/office/officeart/2005/8/colors/colorful2" csCatId="colorful" phldr="1"/>
      <dgm:spPr/>
      <dgm:t>
        <a:bodyPr/>
        <a:lstStyle/>
        <a:p>
          <a:endParaRPr lang="es-EC"/>
        </a:p>
      </dgm:t>
    </dgm:pt>
    <dgm:pt modelId="{A34B368B-6ACC-4AEA-B03B-7D7AED263485}">
      <dgm:prSet phldrT="[Texto]" custT="1"/>
      <dgm:spPr/>
      <dgm:t>
        <a:bodyPr/>
        <a:lstStyle/>
        <a:p>
          <a:r>
            <a:rPr lang="es-EC" sz="1800" b="1" dirty="0" smtClean="0"/>
            <a:t>TEORÍA DE JERARQUÍA DE MASLOW</a:t>
          </a:r>
          <a:endParaRPr lang="es-EC" sz="1800" b="1" dirty="0"/>
        </a:p>
      </dgm:t>
    </dgm:pt>
    <dgm:pt modelId="{48A813D7-1875-42D1-8231-1A7DC70D7FC1}" type="parTrans" cxnId="{16A67FB4-C85D-415D-9147-1CDC5C10A413}">
      <dgm:prSet/>
      <dgm:spPr/>
      <dgm:t>
        <a:bodyPr/>
        <a:lstStyle/>
        <a:p>
          <a:endParaRPr lang="es-EC"/>
        </a:p>
      </dgm:t>
    </dgm:pt>
    <dgm:pt modelId="{78C8015F-A858-42B1-B5AA-8370103163A4}" type="sibTrans" cxnId="{16A67FB4-C85D-415D-9147-1CDC5C10A413}">
      <dgm:prSet/>
      <dgm:spPr/>
      <dgm:t>
        <a:bodyPr/>
        <a:lstStyle/>
        <a:p>
          <a:endParaRPr lang="es-EC"/>
        </a:p>
      </dgm:t>
    </dgm:pt>
    <dgm:pt modelId="{ADE5587F-CB4E-4BEC-B9E0-FA3C364CFED0}">
      <dgm:prSet phldrT="[Texto]" custT="1"/>
      <dgm:spPr/>
      <dgm:t>
        <a:bodyPr/>
        <a:lstStyle/>
        <a:p>
          <a:r>
            <a:rPr lang="es-EC" sz="1600" dirty="0" smtClean="0"/>
            <a:t>Necesidades básicas</a:t>
          </a:r>
          <a:endParaRPr lang="es-EC" sz="1600" dirty="0"/>
        </a:p>
      </dgm:t>
    </dgm:pt>
    <dgm:pt modelId="{5F84C7D5-FD09-4B27-95C0-E081D848ED3E}" type="parTrans" cxnId="{059C8400-83C4-4659-965D-6916147A9F37}">
      <dgm:prSet/>
      <dgm:spPr/>
      <dgm:t>
        <a:bodyPr/>
        <a:lstStyle/>
        <a:p>
          <a:endParaRPr lang="es-EC"/>
        </a:p>
      </dgm:t>
    </dgm:pt>
    <dgm:pt modelId="{63ACA7C0-E9D5-46A5-BDCD-144293EA3233}" type="sibTrans" cxnId="{059C8400-83C4-4659-965D-6916147A9F37}">
      <dgm:prSet/>
      <dgm:spPr/>
      <dgm:t>
        <a:bodyPr/>
        <a:lstStyle/>
        <a:p>
          <a:endParaRPr lang="es-EC"/>
        </a:p>
      </dgm:t>
    </dgm:pt>
    <dgm:pt modelId="{495C70CA-4BF1-4549-9AA3-E18DB7E3EBFB}">
      <dgm:prSet phldrT="[Texto]" custT="1"/>
      <dgm:spPr/>
      <dgm:t>
        <a:bodyPr/>
        <a:lstStyle/>
        <a:p>
          <a:r>
            <a:rPr lang="es-EC" sz="1800" b="1" dirty="0" smtClean="0"/>
            <a:t>TEORÍA DE LA DECISIÓN E INCERTIDUMBRE</a:t>
          </a:r>
          <a:endParaRPr lang="es-EC" sz="1800" b="1" dirty="0"/>
        </a:p>
      </dgm:t>
    </dgm:pt>
    <dgm:pt modelId="{44041349-05BC-49D5-9189-8AC692D8A3B9}" type="parTrans" cxnId="{F7D815A9-508F-404C-ABF9-562CBEA8F64A}">
      <dgm:prSet/>
      <dgm:spPr/>
      <dgm:t>
        <a:bodyPr/>
        <a:lstStyle/>
        <a:p>
          <a:endParaRPr lang="es-EC"/>
        </a:p>
      </dgm:t>
    </dgm:pt>
    <dgm:pt modelId="{17D7837E-5F66-492C-A436-D749F279BA8B}" type="sibTrans" cxnId="{F7D815A9-508F-404C-ABF9-562CBEA8F64A}">
      <dgm:prSet/>
      <dgm:spPr/>
      <dgm:t>
        <a:bodyPr/>
        <a:lstStyle/>
        <a:p>
          <a:endParaRPr lang="es-EC"/>
        </a:p>
      </dgm:t>
    </dgm:pt>
    <dgm:pt modelId="{24581735-C0B4-48F7-B82A-44A86B230115}">
      <dgm:prSet phldrT="[Texto]" custT="1"/>
      <dgm:spPr/>
      <dgm:t>
        <a:bodyPr/>
        <a:lstStyle/>
        <a:p>
          <a:r>
            <a:rPr lang="es-EC" sz="1600" dirty="0" smtClean="0"/>
            <a:t>Analiza, cómo elige una persona una determinada acción.</a:t>
          </a:r>
          <a:endParaRPr lang="es-EC" sz="1600" dirty="0"/>
        </a:p>
      </dgm:t>
    </dgm:pt>
    <dgm:pt modelId="{353DA606-1423-4EB9-AC19-6717932EC06D}" type="parTrans" cxnId="{2E65B128-71C6-48DD-A976-C4F3E4FA45EF}">
      <dgm:prSet/>
      <dgm:spPr/>
      <dgm:t>
        <a:bodyPr/>
        <a:lstStyle/>
        <a:p>
          <a:endParaRPr lang="es-EC"/>
        </a:p>
      </dgm:t>
    </dgm:pt>
    <dgm:pt modelId="{E206AC0F-9D63-4945-9083-44792AD487EC}" type="sibTrans" cxnId="{2E65B128-71C6-48DD-A976-C4F3E4FA45EF}">
      <dgm:prSet/>
      <dgm:spPr/>
      <dgm:t>
        <a:bodyPr/>
        <a:lstStyle/>
        <a:p>
          <a:endParaRPr lang="es-EC"/>
        </a:p>
      </dgm:t>
    </dgm:pt>
    <dgm:pt modelId="{978505DE-F15D-456E-8026-F26A0C9F08CD}">
      <dgm:prSet phldrT="[Texto]" custT="1"/>
      <dgm:spPr/>
      <dgm:t>
        <a:bodyPr/>
        <a:lstStyle/>
        <a:p>
          <a:r>
            <a:rPr lang="es-EC" sz="1800" b="1" dirty="0" smtClean="0"/>
            <a:t>TEORÍA DE LA COMPRAVENTA</a:t>
          </a:r>
          <a:endParaRPr lang="es-EC" sz="1800" b="1" dirty="0"/>
        </a:p>
      </dgm:t>
    </dgm:pt>
    <dgm:pt modelId="{7D442244-7922-43DB-94B6-6489757790F8}" type="parTrans" cxnId="{F22911B2-9CF6-4B23-A02B-32A338142D4E}">
      <dgm:prSet/>
      <dgm:spPr/>
      <dgm:t>
        <a:bodyPr/>
        <a:lstStyle/>
        <a:p>
          <a:endParaRPr lang="es-EC"/>
        </a:p>
      </dgm:t>
    </dgm:pt>
    <dgm:pt modelId="{F2C5E5AA-50F3-469A-85D7-C01AF725523A}" type="sibTrans" cxnId="{F22911B2-9CF6-4B23-A02B-32A338142D4E}">
      <dgm:prSet/>
      <dgm:spPr/>
      <dgm:t>
        <a:bodyPr/>
        <a:lstStyle/>
        <a:p>
          <a:endParaRPr lang="es-EC"/>
        </a:p>
      </dgm:t>
    </dgm:pt>
    <dgm:pt modelId="{52F95D61-3708-4F3B-9557-F1A691F4FA1F}">
      <dgm:prSet phldrT="[Texto]" custT="1"/>
      <dgm:spPr/>
      <dgm:t>
        <a:bodyPr/>
        <a:lstStyle/>
        <a:p>
          <a:r>
            <a:rPr lang="es-EC" sz="1600" dirty="0" smtClean="0"/>
            <a:t>El negocio</a:t>
          </a:r>
          <a:endParaRPr lang="es-EC" sz="1600" dirty="0"/>
        </a:p>
      </dgm:t>
    </dgm:pt>
    <dgm:pt modelId="{A53FABD8-C3CC-49FB-962F-65C742E2F6B1}" type="parTrans" cxnId="{F9FFD5DF-E57E-4898-A45B-8E0BBE02A2D2}">
      <dgm:prSet/>
      <dgm:spPr/>
      <dgm:t>
        <a:bodyPr/>
        <a:lstStyle/>
        <a:p>
          <a:endParaRPr lang="es-EC"/>
        </a:p>
      </dgm:t>
    </dgm:pt>
    <dgm:pt modelId="{6EE2E9E6-35B3-4FA1-B8D9-AE2DA045E1CF}" type="sibTrans" cxnId="{F9FFD5DF-E57E-4898-A45B-8E0BBE02A2D2}">
      <dgm:prSet/>
      <dgm:spPr/>
      <dgm:t>
        <a:bodyPr/>
        <a:lstStyle/>
        <a:p>
          <a:endParaRPr lang="es-EC"/>
        </a:p>
      </dgm:t>
    </dgm:pt>
    <dgm:pt modelId="{5E92487C-13B9-4220-81CF-E14FC88B9FED}">
      <dgm:prSet phldrT="[Texto]" custT="1"/>
      <dgm:spPr/>
      <dgm:t>
        <a:bodyPr/>
        <a:lstStyle/>
        <a:p>
          <a:r>
            <a:rPr lang="es-EC" sz="1800" b="1" dirty="0" smtClean="0"/>
            <a:t>TEORÍA CUANTITATIVA DEL DINERO</a:t>
          </a:r>
          <a:endParaRPr lang="es-EC" sz="1800" b="1" dirty="0"/>
        </a:p>
      </dgm:t>
    </dgm:pt>
    <dgm:pt modelId="{011D4C4E-4258-4300-82E8-7FF6D1B47F1C}" type="parTrans" cxnId="{E5EBDFDF-8D81-4B27-9A4E-B675B09656D9}">
      <dgm:prSet/>
      <dgm:spPr/>
      <dgm:t>
        <a:bodyPr/>
        <a:lstStyle/>
        <a:p>
          <a:endParaRPr lang="es-EC"/>
        </a:p>
      </dgm:t>
    </dgm:pt>
    <dgm:pt modelId="{5BD2FE79-54C4-47EC-8869-80D574DFE620}" type="sibTrans" cxnId="{E5EBDFDF-8D81-4B27-9A4E-B675B09656D9}">
      <dgm:prSet/>
      <dgm:spPr/>
      <dgm:t>
        <a:bodyPr/>
        <a:lstStyle/>
        <a:p>
          <a:endParaRPr lang="es-EC"/>
        </a:p>
      </dgm:t>
    </dgm:pt>
    <dgm:pt modelId="{3FEE6D0E-C2ED-4BF4-80D9-A6102784078A}">
      <dgm:prSet phldrT="[Texto]" custT="1"/>
      <dgm:spPr/>
      <dgm:t>
        <a:bodyPr/>
        <a:lstStyle/>
        <a:p>
          <a:r>
            <a:rPr lang="es-EC" sz="1600" dirty="0" smtClean="0"/>
            <a:t>Explica las variaciones de los precios y del valor del dinero de un país.</a:t>
          </a:r>
          <a:endParaRPr lang="es-EC" sz="1600" dirty="0"/>
        </a:p>
      </dgm:t>
    </dgm:pt>
    <dgm:pt modelId="{72EC0EB2-8AB2-4460-B864-3696A1CAD5DD}" type="parTrans" cxnId="{E75350F3-FF47-4C46-97F9-29DE6AF0CC39}">
      <dgm:prSet/>
      <dgm:spPr/>
      <dgm:t>
        <a:bodyPr/>
        <a:lstStyle/>
        <a:p>
          <a:endParaRPr lang="es-EC"/>
        </a:p>
      </dgm:t>
    </dgm:pt>
    <dgm:pt modelId="{FDCD198A-43E8-41EF-96C7-54A974EABC2B}" type="sibTrans" cxnId="{E75350F3-FF47-4C46-97F9-29DE6AF0CC39}">
      <dgm:prSet/>
      <dgm:spPr/>
      <dgm:t>
        <a:bodyPr/>
        <a:lstStyle/>
        <a:p>
          <a:endParaRPr lang="es-EC"/>
        </a:p>
      </dgm:t>
    </dgm:pt>
    <dgm:pt modelId="{FB51FDE8-50A3-4B1F-86CD-FE2C4D285D67}">
      <dgm:prSet custT="1"/>
      <dgm:spPr/>
      <dgm:t>
        <a:bodyPr/>
        <a:lstStyle/>
        <a:p>
          <a:r>
            <a:rPr lang="es-EC" sz="1600" dirty="0" smtClean="0"/>
            <a:t>Necesidades de seguridad y protección</a:t>
          </a:r>
          <a:endParaRPr lang="es-EC" sz="1600" dirty="0"/>
        </a:p>
      </dgm:t>
    </dgm:pt>
    <dgm:pt modelId="{E4EBF325-C386-4997-9556-6F57188AFE97}" type="parTrans" cxnId="{EEA3C19B-9310-417E-B752-10A083E38624}">
      <dgm:prSet/>
      <dgm:spPr/>
      <dgm:t>
        <a:bodyPr/>
        <a:lstStyle/>
        <a:p>
          <a:endParaRPr lang="es-EC"/>
        </a:p>
      </dgm:t>
    </dgm:pt>
    <dgm:pt modelId="{F78B33BF-A6B4-45D6-8AC1-08EA986E82ED}" type="sibTrans" cxnId="{EEA3C19B-9310-417E-B752-10A083E38624}">
      <dgm:prSet/>
      <dgm:spPr/>
      <dgm:t>
        <a:bodyPr/>
        <a:lstStyle/>
        <a:p>
          <a:endParaRPr lang="es-EC"/>
        </a:p>
      </dgm:t>
    </dgm:pt>
    <dgm:pt modelId="{B82BD3A7-F08B-43AD-ABE7-36027C41027A}">
      <dgm:prSet custT="1"/>
      <dgm:spPr/>
      <dgm:t>
        <a:bodyPr/>
        <a:lstStyle/>
        <a:p>
          <a:r>
            <a:rPr lang="es-EC" sz="1600" dirty="0" smtClean="0"/>
            <a:t>Necesidades de afiliación y afecto</a:t>
          </a:r>
          <a:endParaRPr lang="es-EC" sz="1600" dirty="0"/>
        </a:p>
      </dgm:t>
    </dgm:pt>
    <dgm:pt modelId="{B23D9086-F83B-499A-BC47-31AA2D4C1861}" type="parTrans" cxnId="{C850BF99-C560-4E0C-8A9E-13A3752E72F0}">
      <dgm:prSet/>
      <dgm:spPr/>
      <dgm:t>
        <a:bodyPr/>
        <a:lstStyle/>
        <a:p>
          <a:endParaRPr lang="es-EC"/>
        </a:p>
      </dgm:t>
    </dgm:pt>
    <dgm:pt modelId="{CDD000DD-8EFD-4A9B-802A-33A383E1D6A9}" type="sibTrans" cxnId="{C850BF99-C560-4E0C-8A9E-13A3752E72F0}">
      <dgm:prSet/>
      <dgm:spPr/>
      <dgm:t>
        <a:bodyPr/>
        <a:lstStyle/>
        <a:p>
          <a:endParaRPr lang="es-EC"/>
        </a:p>
      </dgm:t>
    </dgm:pt>
    <dgm:pt modelId="{6077AEE5-DC00-4B03-99D0-196AAF67CBEF}">
      <dgm:prSet custT="1"/>
      <dgm:spPr/>
      <dgm:t>
        <a:bodyPr/>
        <a:lstStyle/>
        <a:p>
          <a:r>
            <a:rPr lang="es-EC" sz="1600" dirty="0" smtClean="0"/>
            <a:t>Necesidades de estima</a:t>
          </a:r>
          <a:endParaRPr lang="es-EC" sz="1600" dirty="0"/>
        </a:p>
      </dgm:t>
    </dgm:pt>
    <dgm:pt modelId="{6956C6C0-D0D6-4AA5-8D91-FF2A5FE756F2}" type="parTrans" cxnId="{303AA54B-6BC9-4377-8DFE-EF6AC5ED99D6}">
      <dgm:prSet/>
      <dgm:spPr/>
      <dgm:t>
        <a:bodyPr/>
        <a:lstStyle/>
        <a:p>
          <a:endParaRPr lang="es-EC"/>
        </a:p>
      </dgm:t>
    </dgm:pt>
    <dgm:pt modelId="{6E1CFF1D-B6AD-458D-9123-24E7A38A08CD}" type="sibTrans" cxnId="{303AA54B-6BC9-4377-8DFE-EF6AC5ED99D6}">
      <dgm:prSet/>
      <dgm:spPr/>
      <dgm:t>
        <a:bodyPr/>
        <a:lstStyle/>
        <a:p>
          <a:endParaRPr lang="es-EC"/>
        </a:p>
      </dgm:t>
    </dgm:pt>
    <dgm:pt modelId="{A4BB6559-DE0E-4A0E-AC1C-6ABE555306D7}">
      <dgm:prSet custT="1"/>
      <dgm:spPr/>
      <dgm:t>
        <a:bodyPr/>
        <a:lstStyle/>
        <a:p>
          <a:r>
            <a:rPr lang="es-EC" sz="1600" dirty="0" smtClean="0"/>
            <a:t>El comprador</a:t>
          </a:r>
          <a:endParaRPr lang="es-EC" sz="1600" dirty="0"/>
        </a:p>
      </dgm:t>
    </dgm:pt>
    <dgm:pt modelId="{0C2E6032-11E9-40ED-A464-5B95157E4DFA}" type="parTrans" cxnId="{80314A9C-5589-4F3A-B2E3-160EE8C6EB50}">
      <dgm:prSet/>
      <dgm:spPr/>
      <dgm:t>
        <a:bodyPr/>
        <a:lstStyle/>
        <a:p>
          <a:endParaRPr lang="es-EC"/>
        </a:p>
      </dgm:t>
    </dgm:pt>
    <dgm:pt modelId="{4E803588-1166-44C1-AFEA-D3AB4D39C85E}" type="sibTrans" cxnId="{80314A9C-5589-4F3A-B2E3-160EE8C6EB50}">
      <dgm:prSet/>
      <dgm:spPr/>
      <dgm:t>
        <a:bodyPr/>
        <a:lstStyle/>
        <a:p>
          <a:endParaRPr lang="es-EC"/>
        </a:p>
      </dgm:t>
    </dgm:pt>
    <dgm:pt modelId="{F443E4A6-2AC3-4EF3-BCB5-29BC65121A3E}">
      <dgm:prSet custT="1"/>
      <dgm:spPr/>
      <dgm:t>
        <a:bodyPr/>
        <a:lstStyle/>
        <a:p>
          <a:r>
            <a:rPr lang="es-EC" sz="1600" dirty="0" smtClean="0"/>
            <a:t>El comprador gestor-emprendedor</a:t>
          </a:r>
          <a:endParaRPr lang="es-EC" sz="1600" dirty="0"/>
        </a:p>
      </dgm:t>
    </dgm:pt>
    <dgm:pt modelId="{4B6C8039-CE71-4A62-B6B1-4286737B403B}" type="parTrans" cxnId="{155CD360-65B1-48F7-B6D1-49CB3B8F09F8}">
      <dgm:prSet/>
      <dgm:spPr/>
      <dgm:t>
        <a:bodyPr/>
        <a:lstStyle/>
        <a:p>
          <a:endParaRPr lang="es-EC"/>
        </a:p>
      </dgm:t>
    </dgm:pt>
    <dgm:pt modelId="{AD92BC5E-3FC0-4192-90E6-35D596728AB8}" type="sibTrans" cxnId="{155CD360-65B1-48F7-B6D1-49CB3B8F09F8}">
      <dgm:prSet/>
      <dgm:spPr/>
      <dgm:t>
        <a:bodyPr/>
        <a:lstStyle/>
        <a:p>
          <a:endParaRPr lang="es-EC"/>
        </a:p>
      </dgm:t>
    </dgm:pt>
    <dgm:pt modelId="{EF37697D-A36C-4375-9D11-1B4C8CCADE2F}">
      <dgm:prSet custT="1"/>
      <dgm:spPr/>
      <dgm:t>
        <a:bodyPr/>
        <a:lstStyle/>
        <a:p>
          <a:r>
            <a:rPr lang="es-EC" sz="1600" dirty="0" smtClean="0"/>
            <a:t>Los fondos</a:t>
          </a:r>
          <a:endParaRPr lang="es-EC" sz="1600" dirty="0"/>
        </a:p>
      </dgm:t>
    </dgm:pt>
    <dgm:pt modelId="{E99C5A81-BAC6-460B-B69A-A7D04B187370}" type="parTrans" cxnId="{E1E0471E-2F9B-40A3-BBBB-656D9FCC2E83}">
      <dgm:prSet/>
      <dgm:spPr/>
      <dgm:t>
        <a:bodyPr/>
        <a:lstStyle/>
        <a:p>
          <a:endParaRPr lang="es-EC"/>
        </a:p>
      </dgm:t>
    </dgm:pt>
    <dgm:pt modelId="{37B72975-25C3-4F02-B274-F9CDB5093EE2}" type="sibTrans" cxnId="{E1E0471E-2F9B-40A3-BBBB-656D9FCC2E83}">
      <dgm:prSet/>
      <dgm:spPr/>
      <dgm:t>
        <a:bodyPr/>
        <a:lstStyle/>
        <a:p>
          <a:endParaRPr lang="es-EC"/>
        </a:p>
      </dgm:t>
    </dgm:pt>
    <dgm:pt modelId="{637CAEB8-96B5-4A9F-BA71-E5B47485A425}">
      <dgm:prSet custT="1"/>
      <dgm:spPr/>
      <dgm:t>
        <a:bodyPr/>
        <a:lstStyle/>
        <a:p>
          <a:r>
            <a:rPr lang="es-EC" sz="1600" dirty="0" smtClean="0"/>
            <a:t>El vendedor</a:t>
          </a:r>
          <a:endParaRPr lang="es-EC" sz="1600" dirty="0"/>
        </a:p>
      </dgm:t>
    </dgm:pt>
    <dgm:pt modelId="{80CAAC31-5FED-40E9-BE66-DD09C2F628D1}" type="parTrans" cxnId="{5EA9D35A-54CD-4AB7-A217-4688853A1FFF}">
      <dgm:prSet/>
      <dgm:spPr/>
      <dgm:t>
        <a:bodyPr/>
        <a:lstStyle/>
        <a:p>
          <a:endParaRPr lang="es-EC"/>
        </a:p>
      </dgm:t>
    </dgm:pt>
    <dgm:pt modelId="{2EA217C9-4E66-4A0F-88F1-F78E4CC10D3B}" type="sibTrans" cxnId="{5EA9D35A-54CD-4AB7-A217-4688853A1FFF}">
      <dgm:prSet/>
      <dgm:spPr/>
      <dgm:t>
        <a:bodyPr/>
        <a:lstStyle/>
        <a:p>
          <a:endParaRPr lang="es-EC"/>
        </a:p>
      </dgm:t>
    </dgm:pt>
    <dgm:pt modelId="{4407DB0C-4D7F-40FE-BC99-741F6B4BCD4F}">
      <dgm:prSet custT="1"/>
      <dgm:spPr/>
      <dgm:t>
        <a:bodyPr/>
        <a:lstStyle/>
        <a:p>
          <a:r>
            <a:rPr lang="es-EC" sz="1600" dirty="0" smtClean="0"/>
            <a:t>Dirigir el proceso</a:t>
          </a:r>
          <a:endParaRPr lang="es-EC" sz="1600" dirty="0"/>
        </a:p>
      </dgm:t>
    </dgm:pt>
    <dgm:pt modelId="{6D5BC4B9-28B0-49C4-9D50-02812B05F2CF}" type="parTrans" cxnId="{80FD4021-719D-4222-BAF6-CC5D5D9A7F57}">
      <dgm:prSet/>
      <dgm:spPr/>
      <dgm:t>
        <a:bodyPr/>
        <a:lstStyle/>
        <a:p>
          <a:endParaRPr lang="es-EC"/>
        </a:p>
      </dgm:t>
    </dgm:pt>
    <dgm:pt modelId="{16F9D3A3-9D48-424B-943A-6A7A8E0155FF}" type="sibTrans" cxnId="{80FD4021-719D-4222-BAF6-CC5D5D9A7F57}">
      <dgm:prSet/>
      <dgm:spPr/>
      <dgm:t>
        <a:bodyPr/>
        <a:lstStyle/>
        <a:p>
          <a:endParaRPr lang="es-EC"/>
        </a:p>
      </dgm:t>
    </dgm:pt>
    <dgm:pt modelId="{21383135-5ABD-4160-9972-E63846559E76}">
      <dgm:prSet custT="1"/>
      <dgm:spPr/>
      <dgm:t>
        <a:bodyPr/>
        <a:lstStyle/>
        <a:p>
          <a:r>
            <a:rPr lang="es-EC" sz="1600" dirty="0" smtClean="0"/>
            <a:t>Aspectos técnicos</a:t>
          </a:r>
          <a:endParaRPr lang="es-EC" sz="1600" dirty="0"/>
        </a:p>
      </dgm:t>
    </dgm:pt>
    <dgm:pt modelId="{92DE63F7-70C2-4A90-8B16-0C27CC89AE7D}" type="parTrans" cxnId="{033FD735-3C42-4D93-BEF4-421E2C34C5F1}">
      <dgm:prSet/>
      <dgm:spPr/>
      <dgm:t>
        <a:bodyPr/>
        <a:lstStyle/>
        <a:p>
          <a:endParaRPr lang="es-EC"/>
        </a:p>
      </dgm:t>
    </dgm:pt>
    <dgm:pt modelId="{B469B5C7-C1B6-4FF2-9C4D-AEF86A690BE7}" type="sibTrans" cxnId="{033FD735-3C42-4D93-BEF4-421E2C34C5F1}">
      <dgm:prSet/>
      <dgm:spPr/>
      <dgm:t>
        <a:bodyPr/>
        <a:lstStyle/>
        <a:p>
          <a:endParaRPr lang="es-EC"/>
        </a:p>
      </dgm:t>
    </dgm:pt>
    <dgm:pt modelId="{EF792BEC-DB16-4FDB-B96D-AF24DDCA0992}" type="pres">
      <dgm:prSet presAssocID="{7A256C7A-1A3F-4886-8C87-D9234FA2EE6A}" presName="Name0" presStyleCnt="0">
        <dgm:presLayoutVars>
          <dgm:chMax val="7"/>
          <dgm:chPref val="7"/>
          <dgm:dir/>
          <dgm:animLvl val="lvl"/>
        </dgm:presLayoutVars>
      </dgm:prSet>
      <dgm:spPr/>
      <dgm:t>
        <a:bodyPr/>
        <a:lstStyle/>
        <a:p>
          <a:endParaRPr lang="es-EC"/>
        </a:p>
      </dgm:t>
    </dgm:pt>
    <dgm:pt modelId="{80040DB5-A16B-4E02-80F2-C4A82EE92B9A}" type="pres">
      <dgm:prSet presAssocID="{A34B368B-6ACC-4AEA-B03B-7D7AED263485}" presName="Accent1" presStyleCnt="0"/>
      <dgm:spPr/>
    </dgm:pt>
    <dgm:pt modelId="{6C3BF0C0-87AC-4105-AE16-B7CE3FA8275E}" type="pres">
      <dgm:prSet presAssocID="{A34B368B-6ACC-4AEA-B03B-7D7AED263485}" presName="Accent" presStyleLbl="node1" presStyleIdx="0" presStyleCnt="4" custLinFactNeighborX="32603" custLinFactNeighborY="-9227"/>
      <dgm:spPr/>
    </dgm:pt>
    <dgm:pt modelId="{B45B9B0C-12DF-480A-AB8B-73709F2E16F7}" type="pres">
      <dgm:prSet presAssocID="{A34B368B-6ACC-4AEA-B03B-7D7AED263485}" presName="Child1" presStyleLbl="revTx" presStyleIdx="0" presStyleCnt="8" custScaleX="260261" custScaleY="171878" custLinFactX="21886" custLinFactNeighborX="100000" custLinFactNeighborY="-38661">
        <dgm:presLayoutVars>
          <dgm:chMax val="0"/>
          <dgm:chPref val="0"/>
          <dgm:bulletEnabled val="1"/>
        </dgm:presLayoutVars>
      </dgm:prSet>
      <dgm:spPr/>
      <dgm:t>
        <a:bodyPr/>
        <a:lstStyle/>
        <a:p>
          <a:endParaRPr lang="es-EC"/>
        </a:p>
      </dgm:t>
    </dgm:pt>
    <dgm:pt modelId="{4207764C-3E47-435C-B61E-CB92010D539C}" type="pres">
      <dgm:prSet presAssocID="{A34B368B-6ACC-4AEA-B03B-7D7AED263485}" presName="Parent1" presStyleLbl="revTx" presStyleIdx="1" presStyleCnt="8" custLinFactNeighborX="58722" custLinFactNeighborY="-41552">
        <dgm:presLayoutVars>
          <dgm:chMax val="1"/>
          <dgm:chPref val="1"/>
          <dgm:bulletEnabled val="1"/>
        </dgm:presLayoutVars>
      </dgm:prSet>
      <dgm:spPr/>
      <dgm:t>
        <a:bodyPr/>
        <a:lstStyle/>
        <a:p>
          <a:endParaRPr lang="es-EC"/>
        </a:p>
      </dgm:t>
    </dgm:pt>
    <dgm:pt modelId="{A3EC4289-1A8F-4ACE-8495-2F43AECCA3B6}" type="pres">
      <dgm:prSet presAssocID="{495C70CA-4BF1-4549-9AA3-E18DB7E3EBFB}" presName="Accent2" presStyleCnt="0"/>
      <dgm:spPr/>
    </dgm:pt>
    <dgm:pt modelId="{00DFB6CE-7F26-45E5-8471-8F984212A356}" type="pres">
      <dgm:prSet presAssocID="{495C70CA-4BF1-4549-9AA3-E18DB7E3EBFB}" presName="Accent" presStyleLbl="node1" presStyleIdx="1" presStyleCnt="4" custLinFactNeighborX="-57693" custLinFactNeighborY="3080"/>
      <dgm:spPr/>
    </dgm:pt>
    <dgm:pt modelId="{ECFFD0A9-B6B6-40A8-BCF6-F9806E949E1C}" type="pres">
      <dgm:prSet presAssocID="{495C70CA-4BF1-4549-9AA3-E18DB7E3EBFB}" presName="Child2" presStyleLbl="revTx" presStyleIdx="2" presStyleCnt="8" custScaleY="131967" custLinFactX="-3785" custLinFactNeighborX="-100000" custLinFactNeighborY="11686">
        <dgm:presLayoutVars>
          <dgm:chMax val="0"/>
          <dgm:chPref val="0"/>
          <dgm:bulletEnabled val="1"/>
        </dgm:presLayoutVars>
      </dgm:prSet>
      <dgm:spPr/>
      <dgm:t>
        <a:bodyPr/>
        <a:lstStyle/>
        <a:p>
          <a:endParaRPr lang="es-EC"/>
        </a:p>
      </dgm:t>
    </dgm:pt>
    <dgm:pt modelId="{8A4C6352-2C2A-4E2B-B933-F20BAA6CF44E}" type="pres">
      <dgm:prSet presAssocID="{495C70CA-4BF1-4549-9AA3-E18DB7E3EBFB}" presName="Parent2" presStyleLbl="revTx" presStyleIdx="3" presStyleCnt="8" custScaleX="139847" custLinFactNeighborX="-82845" custLinFactNeighborY="17976">
        <dgm:presLayoutVars>
          <dgm:chMax val="1"/>
          <dgm:chPref val="1"/>
          <dgm:bulletEnabled val="1"/>
        </dgm:presLayoutVars>
      </dgm:prSet>
      <dgm:spPr/>
      <dgm:t>
        <a:bodyPr/>
        <a:lstStyle/>
        <a:p>
          <a:endParaRPr lang="es-EC"/>
        </a:p>
      </dgm:t>
    </dgm:pt>
    <dgm:pt modelId="{BA8A47A0-39CF-4406-A5E9-A568ECBCE028}" type="pres">
      <dgm:prSet presAssocID="{978505DE-F15D-456E-8026-F26A0C9F08CD}" presName="Accent3" presStyleCnt="0"/>
      <dgm:spPr/>
    </dgm:pt>
    <dgm:pt modelId="{666446EB-E610-402D-AC56-0810FB579780}" type="pres">
      <dgm:prSet presAssocID="{978505DE-F15D-456E-8026-F26A0C9F08CD}" presName="Accent" presStyleLbl="node1" presStyleIdx="2" presStyleCnt="4" custLinFactNeighborX="63363" custLinFactNeighborY="12458"/>
      <dgm:spPr/>
    </dgm:pt>
    <dgm:pt modelId="{E7EB2A71-956E-4988-8F10-11ACF1F64B4F}" type="pres">
      <dgm:prSet presAssocID="{978505DE-F15D-456E-8026-F26A0C9F08CD}" presName="Child3" presStyleLbl="revTx" presStyleIdx="4" presStyleCnt="8" custScaleX="159474" custScaleY="204417" custLinFactX="27932" custLinFactNeighborX="100000" custLinFactNeighborY="12896">
        <dgm:presLayoutVars>
          <dgm:chMax val="0"/>
          <dgm:chPref val="0"/>
          <dgm:bulletEnabled val="1"/>
        </dgm:presLayoutVars>
      </dgm:prSet>
      <dgm:spPr/>
      <dgm:t>
        <a:bodyPr/>
        <a:lstStyle/>
        <a:p>
          <a:endParaRPr lang="es-EC"/>
        </a:p>
      </dgm:t>
    </dgm:pt>
    <dgm:pt modelId="{5D0F2CD6-5A7C-43C8-A91F-2E1F0696AAA1}" type="pres">
      <dgm:prSet presAssocID="{978505DE-F15D-456E-8026-F26A0C9F08CD}" presName="Parent3" presStyleLbl="revTx" presStyleIdx="5" presStyleCnt="8" custScaleX="139053" custLinFactNeighborX="99018" custLinFactNeighborY="41838">
        <dgm:presLayoutVars>
          <dgm:chMax val="1"/>
          <dgm:chPref val="1"/>
          <dgm:bulletEnabled val="1"/>
        </dgm:presLayoutVars>
      </dgm:prSet>
      <dgm:spPr/>
      <dgm:t>
        <a:bodyPr/>
        <a:lstStyle/>
        <a:p>
          <a:endParaRPr lang="es-EC"/>
        </a:p>
      </dgm:t>
    </dgm:pt>
    <dgm:pt modelId="{D7029A74-06EB-4AB0-81D9-180AC6A43AFD}" type="pres">
      <dgm:prSet presAssocID="{5E92487C-13B9-4220-81CF-E14FC88B9FED}" presName="Accent4" presStyleCnt="0"/>
      <dgm:spPr/>
    </dgm:pt>
    <dgm:pt modelId="{CF7C128A-2DF4-4297-8F1E-695D070DEB26}" type="pres">
      <dgm:prSet presAssocID="{5E92487C-13B9-4220-81CF-E14FC88B9FED}" presName="Accent" presStyleLbl="node1" presStyleIdx="3" presStyleCnt="4" custLinFactX="-7149" custLinFactNeighborX="-100000" custLinFactNeighborY="-986"/>
      <dgm:spPr/>
    </dgm:pt>
    <dgm:pt modelId="{56D104F5-DF51-471D-859C-830FC428DD4E}" type="pres">
      <dgm:prSet presAssocID="{5E92487C-13B9-4220-81CF-E14FC88B9FED}" presName="Child4" presStyleLbl="revTx" presStyleIdx="6" presStyleCnt="8" custScaleY="135679" custLinFactX="-69228" custLinFactNeighborX="-100000" custLinFactNeighborY="-27026">
        <dgm:presLayoutVars>
          <dgm:chMax val="0"/>
          <dgm:chPref val="0"/>
          <dgm:bulletEnabled val="1"/>
        </dgm:presLayoutVars>
      </dgm:prSet>
      <dgm:spPr/>
      <dgm:t>
        <a:bodyPr/>
        <a:lstStyle/>
        <a:p>
          <a:endParaRPr lang="es-EC"/>
        </a:p>
      </dgm:t>
    </dgm:pt>
    <dgm:pt modelId="{202C93B2-7B9D-4E36-8E55-7642F926F854}" type="pres">
      <dgm:prSet presAssocID="{5E92487C-13B9-4220-81CF-E14FC88B9FED}" presName="Parent4" presStyleLbl="revTx" presStyleIdx="7" presStyleCnt="8" custScaleX="134640" custLinFactX="-58716" custLinFactNeighborX="-100000" custLinFactNeighborY="-6397">
        <dgm:presLayoutVars>
          <dgm:chMax val="1"/>
          <dgm:chPref val="1"/>
          <dgm:bulletEnabled val="1"/>
        </dgm:presLayoutVars>
      </dgm:prSet>
      <dgm:spPr/>
      <dgm:t>
        <a:bodyPr/>
        <a:lstStyle/>
        <a:p>
          <a:endParaRPr lang="es-EC"/>
        </a:p>
      </dgm:t>
    </dgm:pt>
  </dgm:ptLst>
  <dgm:cxnLst>
    <dgm:cxn modelId="{F7D815A9-508F-404C-ABF9-562CBEA8F64A}" srcId="{7A256C7A-1A3F-4886-8C87-D9234FA2EE6A}" destId="{495C70CA-4BF1-4549-9AA3-E18DB7E3EBFB}" srcOrd="1" destOrd="0" parTransId="{44041349-05BC-49D5-9189-8AC692D8A3B9}" sibTransId="{17D7837E-5F66-492C-A436-D749F279BA8B}"/>
    <dgm:cxn modelId="{626D8EA9-6F96-4061-A137-DD8C86EB6C46}" type="presOf" srcId="{3FEE6D0E-C2ED-4BF4-80D9-A6102784078A}" destId="{56D104F5-DF51-471D-859C-830FC428DD4E}" srcOrd="0" destOrd="0" presId="urn:microsoft.com/office/officeart/2009/layout/CircleArrowProcess"/>
    <dgm:cxn modelId="{8D9F035F-9058-4CA1-8A37-B814002F56D8}" type="presOf" srcId="{A34B368B-6ACC-4AEA-B03B-7D7AED263485}" destId="{4207764C-3E47-435C-B61E-CB92010D539C}" srcOrd="0" destOrd="0" presId="urn:microsoft.com/office/officeart/2009/layout/CircleArrowProcess"/>
    <dgm:cxn modelId="{033FD735-3C42-4D93-BEF4-421E2C34C5F1}" srcId="{978505DE-F15D-456E-8026-F26A0C9F08CD}" destId="{21383135-5ABD-4160-9972-E63846559E76}" srcOrd="6" destOrd="0" parTransId="{92DE63F7-70C2-4A90-8B16-0C27CC89AE7D}" sibTransId="{B469B5C7-C1B6-4FF2-9C4D-AEF86A690BE7}"/>
    <dgm:cxn modelId="{E75350F3-FF47-4C46-97F9-29DE6AF0CC39}" srcId="{5E92487C-13B9-4220-81CF-E14FC88B9FED}" destId="{3FEE6D0E-C2ED-4BF4-80D9-A6102784078A}" srcOrd="0" destOrd="0" parTransId="{72EC0EB2-8AB2-4460-B864-3696A1CAD5DD}" sibTransId="{FDCD198A-43E8-41EF-96C7-54A974EABC2B}"/>
    <dgm:cxn modelId="{155CD360-65B1-48F7-B6D1-49CB3B8F09F8}" srcId="{978505DE-F15D-456E-8026-F26A0C9F08CD}" destId="{F443E4A6-2AC3-4EF3-BCB5-29BC65121A3E}" srcOrd="2" destOrd="0" parTransId="{4B6C8039-CE71-4A62-B6B1-4286737B403B}" sibTransId="{AD92BC5E-3FC0-4192-90E6-35D596728AB8}"/>
    <dgm:cxn modelId="{8B9D9DCF-1367-4FA3-8F60-E890865D3280}" type="presOf" srcId="{EF37697D-A36C-4375-9D11-1B4C8CCADE2F}" destId="{E7EB2A71-956E-4988-8F10-11ACF1F64B4F}" srcOrd="0" destOrd="3" presId="urn:microsoft.com/office/officeart/2009/layout/CircleArrowProcess"/>
    <dgm:cxn modelId="{E5EBDFDF-8D81-4B27-9A4E-B675B09656D9}" srcId="{7A256C7A-1A3F-4886-8C87-D9234FA2EE6A}" destId="{5E92487C-13B9-4220-81CF-E14FC88B9FED}" srcOrd="3" destOrd="0" parTransId="{011D4C4E-4258-4300-82E8-7FF6D1B47F1C}" sibTransId="{5BD2FE79-54C4-47EC-8869-80D574DFE620}"/>
    <dgm:cxn modelId="{F22911B2-9CF6-4B23-A02B-32A338142D4E}" srcId="{7A256C7A-1A3F-4886-8C87-D9234FA2EE6A}" destId="{978505DE-F15D-456E-8026-F26A0C9F08CD}" srcOrd="2" destOrd="0" parTransId="{7D442244-7922-43DB-94B6-6489757790F8}" sibTransId="{F2C5E5AA-50F3-469A-85D7-C01AF725523A}"/>
    <dgm:cxn modelId="{7397C0BD-1826-4BFD-949E-C872F8CE10A0}" type="presOf" srcId="{21383135-5ABD-4160-9972-E63846559E76}" destId="{E7EB2A71-956E-4988-8F10-11ACF1F64B4F}" srcOrd="0" destOrd="6" presId="urn:microsoft.com/office/officeart/2009/layout/CircleArrowProcess"/>
    <dgm:cxn modelId="{F9FFD5DF-E57E-4898-A45B-8E0BBE02A2D2}" srcId="{978505DE-F15D-456E-8026-F26A0C9F08CD}" destId="{52F95D61-3708-4F3B-9557-F1A691F4FA1F}" srcOrd="0" destOrd="0" parTransId="{A53FABD8-C3CC-49FB-962F-65C742E2F6B1}" sibTransId="{6EE2E9E6-35B3-4FA1-B8D9-AE2DA045E1CF}"/>
    <dgm:cxn modelId="{EEA3C19B-9310-417E-B752-10A083E38624}" srcId="{A34B368B-6ACC-4AEA-B03B-7D7AED263485}" destId="{FB51FDE8-50A3-4B1F-86CD-FE2C4D285D67}" srcOrd="1" destOrd="0" parTransId="{E4EBF325-C386-4997-9556-6F57188AFE97}" sibTransId="{F78B33BF-A6B4-45D6-8AC1-08EA986E82ED}"/>
    <dgm:cxn modelId="{16A67FB4-C85D-415D-9147-1CDC5C10A413}" srcId="{7A256C7A-1A3F-4886-8C87-D9234FA2EE6A}" destId="{A34B368B-6ACC-4AEA-B03B-7D7AED263485}" srcOrd="0" destOrd="0" parTransId="{48A813D7-1875-42D1-8231-1A7DC70D7FC1}" sibTransId="{78C8015F-A858-42B1-B5AA-8370103163A4}"/>
    <dgm:cxn modelId="{C791116A-5FF5-4084-98DF-C34C8548C632}" type="presOf" srcId="{B82BD3A7-F08B-43AD-ABE7-36027C41027A}" destId="{B45B9B0C-12DF-480A-AB8B-73709F2E16F7}" srcOrd="0" destOrd="2" presId="urn:microsoft.com/office/officeart/2009/layout/CircleArrowProcess"/>
    <dgm:cxn modelId="{80FD4021-719D-4222-BAF6-CC5D5D9A7F57}" srcId="{978505DE-F15D-456E-8026-F26A0C9F08CD}" destId="{4407DB0C-4D7F-40FE-BC99-741F6B4BCD4F}" srcOrd="5" destOrd="0" parTransId="{6D5BC4B9-28B0-49C4-9D50-02812B05F2CF}" sibTransId="{16F9D3A3-9D48-424B-943A-6A7A8E0155FF}"/>
    <dgm:cxn modelId="{743C82B1-639F-4AF9-AAFB-A771C747AA3B}" type="presOf" srcId="{495C70CA-4BF1-4549-9AA3-E18DB7E3EBFB}" destId="{8A4C6352-2C2A-4E2B-B933-F20BAA6CF44E}" srcOrd="0" destOrd="0" presId="urn:microsoft.com/office/officeart/2009/layout/CircleArrowProcess"/>
    <dgm:cxn modelId="{635B326C-A125-45B2-8043-2BCA6FD74841}" type="presOf" srcId="{4407DB0C-4D7F-40FE-BC99-741F6B4BCD4F}" destId="{E7EB2A71-956E-4988-8F10-11ACF1F64B4F}" srcOrd="0" destOrd="5" presId="urn:microsoft.com/office/officeart/2009/layout/CircleArrowProcess"/>
    <dgm:cxn modelId="{C850BF99-C560-4E0C-8A9E-13A3752E72F0}" srcId="{A34B368B-6ACC-4AEA-B03B-7D7AED263485}" destId="{B82BD3A7-F08B-43AD-ABE7-36027C41027A}" srcOrd="2" destOrd="0" parTransId="{B23D9086-F83B-499A-BC47-31AA2D4C1861}" sibTransId="{CDD000DD-8EFD-4A9B-802A-33A383E1D6A9}"/>
    <dgm:cxn modelId="{2E65B128-71C6-48DD-A976-C4F3E4FA45EF}" srcId="{495C70CA-4BF1-4549-9AA3-E18DB7E3EBFB}" destId="{24581735-C0B4-48F7-B82A-44A86B230115}" srcOrd="0" destOrd="0" parTransId="{353DA606-1423-4EB9-AC19-6717932EC06D}" sibTransId="{E206AC0F-9D63-4945-9083-44792AD487EC}"/>
    <dgm:cxn modelId="{059C8400-83C4-4659-965D-6916147A9F37}" srcId="{A34B368B-6ACC-4AEA-B03B-7D7AED263485}" destId="{ADE5587F-CB4E-4BEC-B9E0-FA3C364CFED0}" srcOrd="0" destOrd="0" parTransId="{5F84C7D5-FD09-4B27-95C0-E081D848ED3E}" sibTransId="{63ACA7C0-E9D5-46A5-BDCD-144293EA3233}"/>
    <dgm:cxn modelId="{CBB5F41B-4182-4D97-A3B9-51E3D73F6EA7}" type="presOf" srcId="{52F95D61-3708-4F3B-9557-F1A691F4FA1F}" destId="{E7EB2A71-956E-4988-8F10-11ACF1F64B4F}" srcOrd="0" destOrd="0" presId="urn:microsoft.com/office/officeart/2009/layout/CircleArrowProcess"/>
    <dgm:cxn modelId="{303AA54B-6BC9-4377-8DFE-EF6AC5ED99D6}" srcId="{A34B368B-6ACC-4AEA-B03B-7D7AED263485}" destId="{6077AEE5-DC00-4B03-99D0-196AAF67CBEF}" srcOrd="3" destOrd="0" parTransId="{6956C6C0-D0D6-4AA5-8D91-FF2A5FE756F2}" sibTransId="{6E1CFF1D-B6AD-458D-9123-24E7A38A08CD}"/>
    <dgm:cxn modelId="{80314A9C-5589-4F3A-B2E3-160EE8C6EB50}" srcId="{978505DE-F15D-456E-8026-F26A0C9F08CD}" destId="{A4BB6559-DE0E-4A0E-AC1C-6ABE555306D7}" srcOrd="1" destOrd="0" parTransId="{0C2E6032-11E9-40ED-A464-5B95157E4DFA}" sibTransId="{4E803588-1166-44C1-AFEA-D3AB4D39C85E}"/>
    <dgm:cxn modelId="{4B655CAC-8FA1-441C-9334-3FDFB83FF863}" type="presOf" srcId="{A4BB6559-DE0E-4A0E-AC1C-6ABE555306D7}" destId="{E7EB2A71-956E-4988-8F10-11ACF1F64B4F}" srcOrd="0" destOrd="1" presId="urn:microsoft.com/office/officeart/2009/layout/CircleArrowProcess"/>
    <dgm:cxn modelId="{E1E0471E-2F9B-40A3-BBBB-656D9FCC2E83}" srcId="{978505DE-F15D-456E-8026-F26A0C9F08CD}" destId="{EF37697D-A36C-4375-9D11-1B4C8CCADE2F}" srcOrd="3" destOrd="0" parTransId="{E99C5A81-BAC6-460B-B69A-A7D04B187370}" sibTransId="{37B72975-25C3-4F02-B274-F9CDB5093EE2}"/>
    <dgm:cxn modelId="{0D0F1BDD-3104-47D8-8546-4694DB1CA67A}" type="presOf" srcId="{978505DE-F15D-456E-8026-F26A0C9F08CD}" destId="{5D0F2CD6-5A7C-43C8-A91F-2E1F0696AAA1}" srcOrd="0" destOrd="0" presId="urn:microsoft.com/office/officeart/2009/layout/CircleArrowProcess"/>
    <dgm:cxn modelId="{7AE2153E-EA5D-4980-8311-321235323294}" type="presOf" srcId="{5E92487C-13B9-4220-81CF-E14FC88B9FED}" destId="{202C93B2-7B9D-4E36-8E55-7642F926F854}" srcOrd="0" destOrd="0" presId="urn:microsoft.com/office/officeart/2009/layout/CircleArrowProcess"/>
    <dgm:cxn modelId="{848E0D09-015C-41EC-BA6F-8CF94BCBBAB8}" type="presOf" srcId="{ADE5587F-CB4E-4BEC-B9E0-FA3C364CFED0}" destId="{B45B9B0C-12DF-480A-AB8B-73709F2E16F7}" srcOrd="0" destOrd="0" presId="urn:microsoft.com/office/officeart/2009/layout/CircleArrowProcess"/>
    <dgm:cxn modelId="{DC5D52B6-0AE3-4C57-B1F5-36AB5A474616}" type="presOf" srcId="{7A256C7A-1A3F-4886-8C87-D9234FA2EE6A}" destId="{EF792BEC-DB16-4FDB-B96D-AF24DDCA0992}" srcOrd="0" destOrd="0" presId="urn:microsoft.com/office/officeart/2009/layout/CircleArrowProcess"/>
    <dgm:cxn modelId="{8F9D56EE-F033-48AB-B692-FBB75ADAF228}" type="presOf" srcId="{24581735-C0B4-48F7-B82A-44A86B230115}" destId="{ECFFD0A9-B6B6-40A8-BCF6-F9806E949E1C}" srcOrd="0" destOrd="0" presId="urn:microsoft.com/office/officeart/2009/layout/CircleArrowProcess"/>
    <dgm:cxn modelId="{75724417-2346-48E8-89F1-CD07330AF22C}" type="presOf" srcId="{FB51FDE8-50A3-4B1F-86CD-FE2C4D285D67}" destId="{B45B9B0C-12DF-480A-AB8B-73709F2E16F7}" srcOrd="0" destOrd="1" presId="urn:microsoft.com/office/officeart/2009/layout/CircleArrowProcess"/>
    <dgm:cxn modelId="{A3B6894E-9181-461F-AEF0-D438FEFA7685}" type="presOf" srcId="{6077AEE5-DC00-4B03-99D0-196AAF67CBEF}" destId="{B45B9B0C-12DF-480A-AB8B-73709F2E16F7}" srcOrd="0" destOrd="3" presId="urn:microsoft.com/office/officeart/2009/layout/CircleArrowProcess"/>
    <dgm:cxn modelId="{B08738FB-676A-43B3-AFAB-DED9434DA5B5}" type="presOf" srcId="{F443E4A6-2AC3-4EF3-BCB5-29BC65121A3E}" destId="{E7EB2A71-956E-4988-8F10-11ACF1F64B4F}" srcOrd="0" destOrd="2" presId="urn:microsoft.com/office/officeart/2009/layout/CircleArrowProcess"/>
    <dgm:cxn modelId="{2475209F-10E1-471C-B601-B9C82CA12746}" type="presOf" srcId="{637CAEB8-96B5-4A9F-BA71-E5B47485A425}" destId="{E7EB2A71-956E-4988-8F10-11ACF1F64B4F}" srcOrd="0" destOrd="4" presId="urn:microsoft.com/office/officeart/2009/layout/CircleArrowProcess"/>
    <dgm:cxn modelId="{5EA9D35A-54CD-4AB7-A217-4688853A1FFF}" srcId="{978505DE-F15D-456E-8026-F26A0C9F08CD}" destId="{637CAEB8-96B5-4A9F-BA71-E5B47485A425}" srcOrd="4" destOrd="0" parTransId="{80CAAC31-5FED-40E9-BE66-DD09C2F628D1}" sibTransId="{2EA217C9-4E66-4A0F-88F1-F78E4CC10D3B}"/>
    <dgm:cxn modelId="{FA0FAC98-6C0E-4283-BF6F-7158D3DB291E}" type="presParOf" srcId="{EF792BEC-DB16-4FDB-B96D-AF24DDCA0992}" destId="{80040DB5-A16B-4E02-80F2-C4A82EE92B9A}" srcOrd="0" destOrd="0" presId="urn:microsoft.com/office/officeart/2009/layout/CircleArrowProcess"/>
    <dgm:cxn modelId="{1027E2D1-15A4-4E67-AF90-DDF18E055D6F}" type="presParOf" srcId="{80040DB5-A16B-4E02-80F2-C4A82EE92B9A}" destId="{6C3BF0C0-87AC-4105-AE16-B7CE3FA8275E}" srcOrd="0" destOrd="0" presId="urn:microsoft.com/office/officeart/2009/layout/CircleArrowProcess"/>
    <dgm:cxn modelId="{9AA671AB-FF1E-4184-95FC-8FE42EE9D85A}" type="presParOf" srcId="{EF792BEC-DB16-4FDB-B96D-AF24DDCA0992}" destId="{B45B9B0C-12DF-480A-AB8B-73709F2E16F7}" srcOrd="1" destOrd="0" presId="urn:microsoft.com/office/officeart/2009/layout/CircleArrowProcess"/>
    <dgm:cxn modelId="{07550DBF-8682-4EF4-9C86-60B080699516}" type="presParOf" srcId="{EF792BEC-DB16-4FDB-B96D-AF24DDCA0992}" destId="{4207764C-3E47-435C-B61E-CB92010D539C}" srcOrd="2" destOrd="0" presId="urn:microsoft.com/office/officeart/2009/layout/CircleArrowProcess"/>
    <dgm:cxn modelId="{818AFA6E-558B-4D17-9573-B2DA62A7DD0F}" type="presParOf" srcId="{EF792BEC-DB16-4FDB-B96D-AF24DDCA0992}" destId="{A3EC4289-1A8F-4ACE-8495-2F43AECCA3B6}" srcOrd="3" destOrd="0" presId="urn:microsoft.com/office/officeart/2009/layout/CircleArrowProcess"/>
    <dgm:cxn modelId="{255680FE-8155-4BCA-A4DD-B620EDED3E4E}" type="presParOf" srcId="{A3EC4289-1A8F-4ACE-8495-2F43AECCA3B6}" destId="{00DFB6CE-7F26-45E5-8471-8F984212A356}" srcOrd="0" destOrd="0" presId="urn:microsoft.com/office/officeart/2009/layout/CircleArrowProcess"/>
    <dgm:cxn modelId="{048D31BE-4C3B-49C7-859E-5D2623DE58F1}" type="presParOf" srcId="{EF792BEC-DB16-4FDB-B96D-AF24DDCA0992}" destId="{ECFFD0A9-B6B6-40A8-BCF6-F9806E949E1C}" srcOrd="4" destOrd="0" presId="urn:microsoft.com/office/officeart/2009/layout/CircleArrowProcess"/>
    <dgm:cxn modelId="{4A1CE677-C860-4156-9F4E-C6BFB94B6868}" type="presParOf" srcId="{EF792BEC-DB16-4FDB-B96D-AF24DDCA0992}" destId="{8A4C6352-2C2A-4E2B-B933-F20BAA6CF44E}" srcOrd="5" destOrd="0" presId="urn:microsoft.com/office/officeart/2009/layout/CircleArrowProcess"/>
    <dgm:cxn modelId="{4BBF41DF-55D0-4F4C-8238-EF65907BE5A9}" type="presParOf" srcId="{EF792BEC-DB16-4FDB-B96D-AF24DDCA0992}" destId="{BA8A47A0-39CF-4406-A5E9-A568ECBCE028}" srcOrd="6" destOrd="0" presId="urn:microsoft.com/office/officeart/2009/layout/CircleArrowProcess"/>
    <dgm:cxn modelId="{C24ABD23-0CA2-4E62-9F81-FFDA9E6AA2CE}" type="presParOf" srcId="{BA8A47A0-39CF-4406-A5E9-A568ECBCE028}" destId="{666446EB-E610-402D-AC56-0810FB579780}" srcOrd="0" destOrd="0" presId="urn:microsoft.com/office/officeart/2009/layout/CircleArrowProcess"/>
    <dgm:cxn modelId="{B6FCA3AE-FED7-4C90-867A-E144157A237B}" type="presParOf" srcId="{EF792BEC-DB16-4FDB-B96D-AF24DDCA0992}" destId="{E7EB2A71-956E-4988-8F10-11ACF1F64B4F}" srcOrd="7" destOrd="0" presId="urn:microsoft.com/office/officeart/2009/layout/CircleArrowProcess"/>
    <dgm:cxn modelId="{70D7C618-61A1-4339-A427-7B98BBC8BC61}" type="presParOf" srcId="{EF792BEC-DB16-4FDB-B96D-AF24DDCA0992}" destId="{5D0F2CD6-5A7C-43C8-A91F-2E1F0696AAA1}" srcOrd="8" destOrd="0" presId="urn:microsoft.com/office/officeart/2009/layout/CircleArrowProcess"/>
    <dgm:cxn modelId="{A01059A7-7B04-4663-856C-CA1284DC7DE7}" type="presParOf" srcId="{EF792BEC-DB16-4FDB-B96D-AF24DDCA0992}" destId="{D7029A74-06EB-4AB0-81D9-180AC6A43AFD}" srcOrd="9" destOrd="0" presId="urn:microsoft.com/office/officeart/2009/layout/CircleArrowProcess"/>
    <dgm:cxn modelId="{C3D9B175-FB01-449F-9935-8518D605D159}" type="presParOf" srcId="{D7029A74-06EB-4AB0-81D9-180AC6A43AFD}" destId="{CF7C128A-2DF4-4297-8F1E-695D070DEB26}" srcOrd="0" destOrd="0" presId="urn:microsoft.com/office/officeart/2009/layout/CircleArrowProcess"/>
    <dgm:cxn modelId="{1CDEAC15-BE33-466C-B355-F07364E50690}" type="presParOf" srcId="{EF792BEC-DB16-4FDB-B96D-AF24DDCA0992}" destId="{56D104F5-DF51-471D-859C-830FC428DD4E}" srcOrd="10" destOrd="0" presId="urn:microsoft.com/office/officeart/2009/layout/CircleArrowProcess"/>
    <dgm:cxn modelId="{0781D7F0-CFE1-4603-9092-BBB556193905}" type="presParOf" srcId="{EF792BEC-DB16-4FDB-B96D-AF24DDCA0992}" destId="{202C93B2-7B9D-4E36-8E55-7642F926F854}" srcOrd="11"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520E20-C366-495C-A3CB-32E9C3998F5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C"/>
        </a:p>
      </dgm:t>
    </dgm:pt>
    <dgm:pt modelId="{3A941E4D-8040-40C2-B33F-F973D8650401}">
      <dgm:prSet phldrT="[Texto]"/>
      <dgm:spPr/>
      <dgm:t>
        <a:bodyPr/>
        <a:lstStyle/>
        <a:p>
          <a:r>
            <a:rPr lang="es-EC" dirty="0" smtClean="0"/>
            <a:t>España</a:t>
          </a:r>
          <a:endParaRPr lang="es-EC" dirty="0"/>
        </a:p>
      </dgm:t>
    </dgm:pt>
    <dgm:pt modelId="{18EA2C1B-1677-4A29-9725-1C2205D64603}" type="parTrans" cxnId="{53F6ADC0-0AAF-4FE3-A30C-DC664EDA4DB4}">
      <dgm:prSet/>
      <dgm:spPr/>
      <dgm:t>
        <a:bodyPr/>
        <a:lstStyle/>
        <a:p>
          <a:endParaRPr lang="es-EC"/>
        </a:p>
      </dgm:t>
    </dgm:pt>
    <dgm:pt modelId="{FAF67CB0-E268-4A88-ACF9-949844B87C43}" type="sibTrans" cxnId="{53F6ADC0-0AAF-4FE3-A30C-DC664EDA4DB4}">
      <dgm:prSet/>
      <dgm:spPr/>
      <dgm:t>
        <a:bodyPr/>
        <a:lstStyle/>
        <a:p>
          <a:endParaRPr lang="es-EC"/>
        </a:p>
      </dgm:t>
    </dgm:pt>
    <dgm:pt modelId="{026387CC-AA88-444C-A15E-E25A9686759C}">
      <dgm:prSet/>
      <dgm:spPr/>
      <dgm:t>
        <a:bodyPr/>
        <a:lstStyle/>
        <a:p>
          <a:r>
            <a:rPr lang="es-EC" dirty="0" smtClean="0"/>
            <a:t>Origen en el año 1998 - 2007 hasta el 2015.</a:t>
          </a:r>
          <a:endParaRPr lang="es-EC" dirty="0"/>
        </a:p>
      </dgm:t>
    </dgm:pt>
    <dgm:pt modelId="{DF43A95C-254B-4677-BDCD-2D60EF2658D1}" type="parTrans" cxnId="{9190D9B0-CA02-4B97-8356-0F9241649ED2}">
      <dgm:prSet/>
      <dgm:spPr/>
      <dgm:t>
        <a:bodyPr/>
        <a:lstStyle/>
        <a:p>
          <a:endParaRPr lang="es-EC"/>
        </a:p>
      </dgm:t>
    </dgm:pt>
    <dgm:pt modelId="{4CEF34A4-742F-4E44-94F1-39D8D0A4D2C9}" type="sibTrans" cxnId="{9190D9B0-CA02-4B97-8356-0F9241649ED2}">
      <dgm:prSet/>
      <dgm:spPr/>
      <dgm:t>
        <a:bodyPr/>
        <a:lstStyle/>
        <a:p>
          <a:endParaRPr lang="es-EC"/>
        </a:p>
      </dgm:t>
    </dgm:pt>
    <dgm:pt modelId="{12A57103-C0AE-45E8-A612-F64C1C260101}">
      <dgm:prSet/>
      <dgm:spPr/>
      <dgm:t>
        <a:bodyPr/>
        <a:lstStyle/>
        <a:p>
          <a:r>
            <a:rPr lang="es-EC" dirty="0" smtClean="0"/>
            <a:t>Año 2000 crecimientos elevados, 17% aumento de precios.</a:t>
          </a:r>
          <a:endParaRPr lang="es-EC" dirty="0"/>
        </a:p>
      </dgm:t>
    </dgm:pt>
    <dgm:pt modelId="{CADD0B30-75B1-4174-B35F-17D2CBC8FD46}" type="parTrans" cxnId="{57E6A17B-5821-4E25-9C40-F4BF409FD77F}">
      <dgm:prSet/>
      <dgm:spPr/>
      <dgm:t>
        <a:bodyPr/>
        <a:lstStyle/>
        <a:p>
          <a:endParaRPr lang="es-EC"/>
        </a:p>
      </dgm:t>
    </dgm:pt>
    <dgm:pt modelId="{3CB0795F-8361-4EB5-9368-06DF1373872B}" type="sibTrans" cxnId="{57E6A17B-5821-4E25-9C40-F4BF409FD77F}">
      <dgm:prSet/>
      <dgm:spPr/>
      <dgm:t>
        <a:bodyPr/>
        <a:lstStyle/>
        <a:p>
          <a:endParaRPr lang="es-EC"/>
        </a:p>
      </dgm:t>
    </dgm:pt>
    <dgm:pt modelId="{EFBA5A7A-E87F-444F-97E5-408F1F9E8DD6}">
      <dgm:prSet/>
      <dgm:spPr/>
      <dgm:t>
        <a:bodyPr/>
        <a:lstStyle/>
        <a:p>
          <a:r>
            <a:rPr lang="es-EC" dirty="0" smtClean="0"/>
            <a:t>762.540 casa en el año 2006.</a:t>
          </a:r>
          <a:endParaRPr lang="es-EC" dirty="0"/>
        </a:p>
      </dgm:t>
    </dgm:pt>
    <dgm:pt modelId="{87508CB3-0290-4535-844A-9787347A7FAB}" type="parTrans" cxnId="{C33F6ECB-48E3-4AD0-8FCA-1F441C7EF190}">
      <dgm:prSet/>
      <dgm:spPr/>
      <dgm:t>
        <a:bodyPr/>
        <a:lstStyle/>
        <a:p>
          <a:endParaRPr lang="es-EC"/>
        </a:p>
      </dgm:t>
    </dgm:pt>
    <dgm:pt modelId="{508BB909-FE34-4003-BFB6-EB7CD7FC0F4C}" type="sibTrans" cxnId="{C33F6ECB-48E3-4AD0-8FCA-1F441C7EF190}">
      <dgm:prSet/>
      <dgm:spPr/>
      <dgm:t>
        <a:bodyPr/>
        <a:lstStyle/>
        <a:p>
          <a:endParaRPr lang="es-EC"/>
        </a:p>
      </dgm:t>
    </dgm:pt>
    <dgm:pt modelId="{2C64D86E-C039-4FAC-9A5D-0107629E5D0E}">
      <dgm:prSet/>
      <dgm:spPr/>
      <dgm:t>
        <a:bodyPr/>
        <a:lstStyle/>
        <a:p>
          <a:r>
            <a:rPr lang="es-EC" b="0" i="0" dirty="0" smtClean="0"/>
            <a:t>25.502.640 viviendas a finales del año 2007, sobre un total de 16,69 millones de familias españolas. Estas cifras indican un promedio de 1,56 viviendas por familia española</a:t>
          </a:r>
          <a:endParaRPr lang="es-EC" dirty="0"/>
        </a:p>
      </dgm:t>
    </dgm:pt>
    <dgm:pt modelId="{6357FB14-2E5D-402F-B165-5039A793910F}" type="parTrans" cxnId="{DFD91E94-7CAB-4B9A-A430-196562E66B80}">
      <dgm:prSet/>
      <dgm:spPr/>
      <dgm:t>
        <a:bodyPr/>
        <a:lstStyle/>
        <a:p>
          <a:endParaRPr lang="es-EC"/>
        </a:p>
      </dgm:t>
    </dgm:pt>
    <dgm:pt modelId="{E9C17D99-273F-42DA-988C-CADC72B1D266}" type="sibTrans" cxnId="{DFD91E94-7CAB-4B9A-A430-196562E66B80}">
      <dgm:prSet/>
      <dgm:spPr/>
      <dgm:t>
        <a:bodyPr/>
        <a:lstStyle/>
        <a:p>
          <a:endParaRPr lang="es-EC"/>
        </a:p>
      </dgm:t>
    </dgm:pt>
    <dgm:pt modelId="{74F8DAF2-008C-42E5-997A-1CEAB45E779E}">
      <dgm:prSet/>
      <dgm:spPr/>
      <dgm:t>
        <a:bodyPr/>
        <a:lstStyle/>
        <a:p>
          <a:r>
            <a:rPr lang="es-EC" b="0" i="0" dirty="0" smtClean="0"/>
            <a:t>880.000 puestos de trabajo</a:t>
          </a:r>
          <a:endParaRPr lang="es-EC" dirty="0"/>
        </a:p>
      </dgm:t>
    </dgm:pt>
    <dgm:pt modelId="{62EA433F-2E40-4C17-BC67-C73D5EB87557}" type="parTrans" cxnId="{5083EA75-D9BD-4193-BD5C-4FA3EEC9AC58}">
      <dgm:prSet/>
      <dgm:spPr/>
      <dgm:t>
        <a:bodyPr/>
        <a:lstStyle/>
        <a:p>
          <a:endParaRPr lang="es-EC"/>
        </a:p>
      </dgm:t>
    </dgm:pt>
    <dgm:pt modelId="{6C14F29C-2D18-43DE-9025-67287AE770BF}" type="sibTrans" cxnId="{5083EA75-D9BD-4193-BD5C-4FA3EEC9AC58}">
      <dgm:prSet/>
      <dgm:spPr/>
      <dgm:t>
        <a:bodyPr/>
        <a:lstStyle/>
        <a:p>
          <a:endParaRPr lang="es-EC"/>
        </a:p>
      </dgm:t>
    </dgm:pt>
    <dgm:pt modelId="{867A6E3C-DA02-44A0-BB73-AF7D478C4B5A}" type="pres">
      <dgm:prSet presAssocID="{74520E20-C366-495C-A3CB-32E9C3998F52}" presName="linearFlow" presStyleCnt="0">
        <dgm:presLayoutVars>
          <dgm:dir/>
          <dgm:animLvl val="lvl"/>
          <dgm:resizeHandles val="exact"/>
        </dgm:presLayoutVars>
      </dgm:prSet>
      <dgm:spPr/>
      <dgm:t>
        <a:bodyPr/>
        <a:lstStyle/>
        <a:p>
          <a:endParaRPr lang="es-ES"/>
        </a:p>
      </dgm:t>
    </dgm:pt>
    <dgm:pt modelId="{1823EB71-7D51-4F34-8899-B80BE56A8ED4}" type="pres">
      <dgm:prSet presAssocID="{3A941E4D-8040-40C2-B33F-F973D8650401}" presName="composite" presStyleCnt="0"/>
      <dgm:spPr/>
    </dgm:pt>
    <dgm:pt modelId="{F30260D9-5AFA-42C3-90FD-51B179827390}" type="pres">
      <dgm:prSet presAssocID="{3A941E4D-8040-40C2-B33F-F973D8650401}" presName="parentText" presStyleLbl="alignNode1" presStyleIdx="0" presStyleCnt="1">
        <dgm:presLayoutVars>
          <dgm:chMax val="1"/>
          <dgm:bulletEnabled val="1"/>
        </dgm:presLayoutVars>
      </dgm:prSet>
      <dgm:spPr/>
      <dgm:t>
        <a:bodyPr/>
        <a:lstStyle/>
        <a:p>
          <a:endParaRPr lang="es-ES"/>
        </a:p>
      </dgm:t>
    </dgm:pt>
    <dgm:pt modelId="{2AE83A65-AC7A-4F54-A438-B579F412D477}" type="pres">
      <dgm:prSet presAssocID="{3A941E4D-8040-40C2-B33F-F973D8650401}" presName="descendantText" presStyleLbl="alignAcc1" presStyleIdx="0" presStyleCnt="1">
        <dgm:presLayoutVars>
          <dgm:bulletEnabled val="1"/>
        </dgm:presLayoutVars>
      </dgm:prSet>
      <dgm:spPr/>
      <dgm:t>
        <a:bodyPr/>
        <a:lstStyle/>
        <a:p>
          <a:endParaRPr lang="es-EC"/>
        </a:p>
      </dgm:t>
    </dgm:pt>
  </dgm:ptLst>
  <dgm:cxnLst>
    <dgm:cxn modelId="{5083EA75-D9BD-4193-BD5C-4FA3EEC9AC58}" srcId="{3A941E4D-8040-40C2-B33F-F973D8650401}" destId="{74F8DAF2-008C-42E5-997A-1CEAB45E779E}" srcOrd="4" destOrd="0" parTransId="{62EA433F-2E40-4C17-BC67-C73D5EB87557}" sibTransId="{6C14F29C-2D18-43DE-9025-67287AE770BF}"/>
    <dgm:cxn modelId="{C33F6ECB-48E3-4AD0-8FCA-1F441C7EF190}" srcId="{3A941E4D-8040-40C2-B33F-F973D8650401}" destId="{EFBA5A7A-E87F-444F-97E5-408F1F9E8DD6}" srcOrd="2" destOrd="0" parTransId="{87508CB3-0290-4535-844A-9787347A7FAB}" sibTransId="{508BB909-FE34-4003-BFB6-EB7CD7FC0F4C}"/>
    <dgm:cxn modelId="{360AE481-4096-4C0A-9EE5-9BB7D9196A6A}" type="presOf" srcId="{74F8DAF2-008C-42E5-997A-1CEAB45E779E}" destId="{2AE83A65-AC7A-4F54-A438-B579F412D477}" srcOrd="0" destOrd="4" presId="urn:microsoft.com/office/officeart/2005/8/layout/chevron2"/>
    <dgm:cxn modelId="{4ED2A7DA-BD4E-4DD9-9F16-BA8CD2025B13}" type="presOf" srcId="{2C64D86E-C039-4FAC-9A5D-0107629E5D0E}" destId="{2AE83A65-AC7A-4F54-A438-B579F412D477}" srcOrd="0" destOrd="3" presId="urn:microsoft.com/office/officeart/2005/8/layout/chevron2"/>
    <dgm:cxn modelId="{9190D9B0-CA02-4B97-8356-0F9241649ED2}" srcId="{3A941E4D-8040-40C2-B33F-F973D8650401}" destId="{026387CC-AA88-444C-A15E-E25A9686759C}" srcOrd="0" destOrd="0" parTransId="{DF43A95C-254B-4677-BDCD-2D60EF2658D1}" sibTransId="{4CEF34A4-742F-4E44-94F1-39D8D0A4D2C9}"/>
    <dgm:cxn modelId="{F5AEBE73-3387-4966-AD7D-DF254030E366}" type="presOf" srcId="{74520E20-C366-495C-A3CB-32E9C3998F52}" destId="{867A6E3C-DA02-44A0-BB73-AF7D478C4B5A}" srcOrd="0" destOrd="0" presId="urn:microsoft.com/office/officeart/2005/8/layout/chevron2"/>
    <dgm:cxn modelId="{57E6A17B-5821-4E25-9C40-F4BF409FD77F}" srcId="{3A941E4D-8040-40C2-B33F-F973D8650401}" destId="{12A57103-C0AE-45E8-A612-F64C1C260101}" srcOrd="1" destOrd="0" parTransId="{CADD0B30-75B1-4174-B35F-17D2CBC8FD46}" sibTransId="{3CB0795F-8361-4EB5-9368-06DF1373872B}"/>
    <dgm:cxn modelId="{54E3359C-60E3-46FA-BD36-60292E4EE214}" type="presOf" srcId="{EFBA5A7A-E87F-444F-97E5-408F1F9E8DD6}" destId="{2AE83A65-AC7A-4F54-A438-B579F412D477}" srcOrd="0" destOrd="2" presId="urn:microsoft.com/office/officeart/2005/8/layout/chevron2"/>
    <dgm:cxn modelId="{05D2C407-3E89-425E-85A1-E7E7C98298A1}" type="presOf" srcId="{3A941E4D-8040-40C2-B33F-F973D8650401}" destId="{F30260D9-5AFA-42C3-90FD-51B179827390}" srcOrd="0" destOrd="0" presId="urn:microsoft.com/office/officeart/2005/8/layout/chevron2"/>
    <dgm:cxn modelId="{DFD91E94-7CAB-4B9A-A430-196562E66B80}" srcId="{3A941E4D-8040-40C2-B33F-F973D8650401}" destId="{2C64D86E-C039-4FAC-9A5D-0107629E5D0E}" srcOrd="3" destOrd="0" parTransId="{6357FB14-2E5D-402F-B165-5039A793910F}" sibTransId="{E9C17D99-273F-42DA-988C-CADC72B1D266}"/>
    <dgm:cxn modelId="{53F6ADC0-0AAF-4FE3-A30C-DC664EDA4DB4}" srcId="{74520E20-C366-495C-A3CB-32E9C3998F52}" destId="{3A941E4D-8040-40C2-B33F-F973D8650401}" srcOrd="0" destOrd="0" parTransId="{18EA2C1B-1677-4A29-9725-1C2205D64603}" sibTransId="{FAF67CB0-E268-4A88-ACF9-949844B87C43}"/>
    <dgm:cxn modelId="{4603B88B-1A3C-449E-A95B-843B705D63A5}" type="presOf" srcId="{026387CC-AA88-444C-A15E-E25A9686759C}" destId="{2AE83A65-AC7A-4F54-A438-B579F412D477}" srcOrd="0" destOrd="0" presId="urn:microsoft.com/office/officeart/2005/8/layout/chevron2"/>
    <dgm:cxn modelId="{2FA8E4C9-BF79-4E1D-910C-091324588CF2}" type="presOf" srcId="{12A57103-C0AE-45E8-A612-F64C1C260101}" destId="{2AE83A65-AC7A-4F54-A438-B579F412D477}" srcOrd="0" destOrd="1" presId="urn:microsoft.com/office/officeart/2005/8/layout/chevron2"/>
    <dgm:cxn modelId="{C3F39ACD-15B4-4C4B-82CA-7938E8518FFE}" type="presParOf" srcId="{867A6E3C-DA02-44A0-BB73-AF7D478C4B5A}" destId="{1823EB71-7D51-4F34-8899-B80BE56A8ED4}" srcOrd="0" destOrd="0" presId="urn:microsoft.com/office/officeart/2005/8/layout/chevron2"/>
    <dgm:cxn modelId="{6122A2EA-9FF0-4C9D-AEAA-925CCD36BF3B}" type="presParOf" srcId="{1823EB71-7D51-4F34-8899-B80BE56A8ED4}" destId="{F30260D9-5AFA-42C3-90FD-51B179827390}" srcOrd="0" destOrd="0" presId="urn:microsoft.com/office/officeart/2005/8/layout/chevron2"/>
    <dgm:cxn modelId="{F599D5DB-0CA7-4655-AA2C-147B2A7247E7}" type="presParOf" srcId="{1823EB71-7D51-4F34-8899-B80BE56A8ED4}" destId="{2AE83A65-AC7A-4F54-A438-B579F412D47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9DB857-998F-4913-96DD-6DCF7219D8B2}" type="doc">
      <dgm:prSet loTypeId="urn:microsoft.com/office/officeart/2005/8/layout/equation1" loCatId="process" qsTypeId="urn:microsoft.com/office/officeart/2005/8/quickstyle/simple1" qsCatId="simple" csTypeId="urn:microsoft.com/office/officeart/2005/8/colors/colorful4" csCatId="colorful" phldr="1"/>
      <dgm:spPr/>
    </dgm:pt>
    <dgm:pt modelId="{4CA73CA0-7616-4E8F-982E-BF7518E4A96A}">
      <dgm:prSet phldrT="[Texto]" custT="1"/>
      <dgm:spPr/>
      <dgm:t>
        <a:bodyPr/>
        <a:lstStyle/>
        <a:p>
          <a:r>
            <a:rPr lang="es-EC" sz="1200" dirty="0" smtClean="0">
              <a:solidFill>
                <a:schemeClr val="tx1"/>
              </a:solidFill>
            </a:rPr>
            <a:t>Incremento Excesivo e injustificado de bienes</a:t>
          </a:r>
          <a:endParaRPr lang="es-EC" sz="1200" dirty="0">
            <a:solidFill>
              <a:schemeClr val="tx1"/>
            </a:solidFill>
          </a:endParaRPr>
        </a:p>
      </dgm:t>
    </dgm:pt>
    <dgm:pt modelId="{A313E634-BCCC-49CF-9B4D-BB28F8CFFE2F}" type="parTrans" cxnId="{E815467A-5286-4034-8A46-467B11423FD5}">
      <dgm:prSet/>
      <dgm:spPr/>
      <dgm:t>
        <a:bodyPr/>
        <a:lstStyle/>
        <a:p>
          <a:endParaRPr lang="es-EC" sz="1800">
            <a:solidFill>
              <a:schemeClr val="tx1"/>
            </a:solidFill>
          </a:endParaRPr>
        </a:p>
      </dgm:t>
    </dgm:pt>
    <dgm:pt modelId="{1AA3475D-6C5D-48C0-B1B0-7C107551812B}" type="sibTrans" cxnId="{E815467A-5286-4034-8A46-467B11423FD5}">
      <dgm:prSet custT="1"/>
      <dgm:spPr/>
      <dgm:t>
        <a:bodyPr/>
        <a:lstStyle/>
        <a:p>
          <a:endParaRPr lang="es-EC" sz="1000" dirty="0">
            <a:solidFill>
              <a:schemeClr val="tx1"/>
            </a:solidFill>
          </a:endParaRPr>
        </a:p>
      </dgm:t>
    </dgm:pt>
    <dgm:pt modelId="{11A06303-240E-4943-94DA-2B7BAAB38AFD}">
      <dgm:prSet phldrT="[Texto]" custT="1"/>
      <dgm:spPr/>
      <dgm:t>
        <a:bodyPr/>
        <a:lstStyle/>
        <a:p>
          <a:r>
            <a:rPr lang="es-EC" sz="1200" dirty="0" smtClean="0">
              <a:solidFill>
                <a:schemeClr val="tx1"/>
              </a:solidFill>
            </a:rPr>
            <a:t>Incremento de precios</a:t>
          </a:r>
          <a:endParaRPr lang="es-EC" sz="1200" dirty="0">
            <a:solidFill>
              <a:schemeClr val="tx1"/>
            </a:solidFill>
          </a:endParaRPr>
        </a:p>
      </dgm:t>
    </dgm:pt>
    <dgm:pt modelId="{6AE12AFF-948B-41D5-A5C6-51E2D52FBB60}" type="parTrans" cxnId="{DBE021D0-8502-4D36-B2C9-FFD9D6D44763}">
      <dgm:prSet/>
      <dgm:spPr/>
      <dgm:t>
        <a:bodyPr/>
        <a:lstStyle/>
        <a:p>
          <a:endParaRPr lang="es-EC" sz="1800">
            <a:solidFill>
              <a:schemeClr val="tx1"/>
            </a:solidFill>
          </a:endParaRPr>
        </a:p>
      </dgm:t>
    </dgm:pt>
    <dgm:pt modelId="{E11718EA-EB03-4850-B0B6-0E6633BE1ED6}" type="sibTrans" cxnId="{DBE021D0-8502-4D36-B2C9-FFD9D6D44763}">
      <dgm:prSet custT="1"/>
      <dgm:spPr/>
      <dgm:t>
        <a:bodyPr/>
        <a:lstStyle/>
        <a:p>
          <a:endParaRPr lang="es-EC" sz="1000" dirty="0">
            <a:solidFill>
              <a:schemeClr val="tx1"/>
            </a:solidFill>
          </a:endParaRPr>
        </a:p>
      </dgm:t>
    </dgm:pt>
    <dgm:pt modelId="{93A606B5-B974-40C7-A34D-A1CDDF2628A1}">
      <dgm:prSet phldrT="[Texto]" custT="1"/>
      <dgm:spPr/>
      <dgm:t>
        <a:bodyPr/>
        <a:lstStyle/>
        <a:p>
          <a:r>
            <a:rPr lang="es-EC" sz="1200" dirty="0" smtClean="0">
              <a:solidFill>
                <a:schemeClr val="tx1"/>
              </a:solidFill>
            </a:rPr>
            <a:t>Burbuja Inmobiliaria</a:t>
          </a:r>
          <a:endParaRPr lang="es-EC" sz="1200" dirty="0">
            <a:solidFill>
              <a:schemeClr val="tx1"/>
            </a:solidFill>
          </a:endParaRPr>
        </a:p>
      </dgm:t>
    </dgm:pt>
    <dgm:pt modelId="{EA8BBF9F-6D7D-4B9D-B428-414F0E3F9D1C}" type="parTrans" cxnId="{4CF3FD40-5E7A-463A-9C75-4349ADD40EB2}">
      <dgm:prSet/>
      <dgm:spPr/>
      <dgm:t>
        <a:bodyPr/>
        <a:lstStyle/>
        <a:p>
          <a:endParaRPr lang="es-EC" sz="1800">
            <a:solidFill>
              <a:schemeClr val="tx1"/>
            </a:solidFill>
          </a:endParaRPr>
        </a:p>
      </dgm:t>
    </dgm:pt>
    <dgm:pt modelId="{ADDB7858-C65C-41E9-B74C-C042E88DB32E}" type="sibTrans" cxnId="{4CF3FD40-5E7A-463A-9C75-4349ADD40EB2}">
      <dgm:prSet/>
      <dgm:spPr/>
      <dgm:t>
        <a:bodyPr/>
        <a:lstStyle/>
        <a:p>
          <a:endParaRPr lang="es-EC" sz="1800">
            <a:solidFill>
              <a:schemeClr val="tx1"/>
            </a:solidFill>
          </a:endParaRPr>
        </a:p>
      </dgm:t>
    </dgm:pt>
    <dgm:pt modelId="{A01ED991-5056-49D2-96EF-5CAC67B770B0}" type="pres">
      <dgm:prSet presAssocID="{609DB857-998F-4913-96DD-6DCF7219D8B2}" presName="linearFlow" presStyleCnt="0">
        <dgm:presLayoutVars>
          <dgm:dir/>
          <dgm:resizeHandles val="exact"/>
        </dgm:presLayoutVars>
      </dgm:prSet>
      <dgm:spPr/>
    </dgm:pt>
    <dgm:pt modelId="{6EBC582F-1E05-488E-976A-84F127D02A30}" type="pres">
      <dgm:prSet presAssocID="{4CA73CA0-7616-4E8F-982E-BF7518E4A96A}" presName="node" presStyleLbl="node1" presStyleIdx="0" presStyleCnt="3">
        <dgm:presLayoutVars>
          <dgm:bulletEnabled val="1"/>
        </dgm:presLayoutVars>
      </dgm:prSet>
      <dgm:spPr/>
      <dgm:t>
        <a:bodyPr/>
        <a:lstStyle/>
        <a:p>
          <a:endParaRPr lang="es-ES"/>
        </a:p>
      </dgm:t>
    </dgm:pt>
    <dgm:pt modelId="{BB45D025-EC49-4F44-8448-75C2632BD2D5}" type="pres">
      <dgm:prSet presAssocID="{1AA3475D-6C5D-48C0-B1B0-7C107551812B}" presName="spacerL" presStyleCnt="0"/>
      <dgm:spPr/>
    </dgm:pt>
    <dgm:pt modelId="{58B32E7F-ADFB-45DF-A28A-24BF4CF5E6D5}" type="pres">
      <dgm:prSet presAssocID="{1AA3475D-6C5D-48C0-B1B0-7C107551812B}" presName="sibTrans" presStyleLbl="sibTrans2D1" presStyleIdx="0" presStyleCnt="2"/>
      <dgm:spPr/>
      <dgm:t>
        <a:bodyPr/>
        <a:lstStyle/>
        <a:p>
          <a:endParaRPr lang="es-ES"/>
        </a:p>
      </dgm:t>
    </dgm:pt>
    <dgm:pt modelId="{0BF002EE-F642-4928-BAB6-A68FEA9322F1}" type="pres">
      <dgm:prSet presAssocID="{1AA3475D-6C5D-48C0-B1B0-7C107551812B}" presName="spacerR" presStyleCnt="0"/>
      <dgm:spPr/>
    </dgm:pt>
    <dgm:pt modelId="{8F138FB2-D7F8-40FD-B4D2-435F43F77AD5}" type="pres">
      <dgm:prSet presAssocID="{11A06303-240E-4943-94DA-2B7BAAB38AFD}" presName="node" presStyleLbl="node1" presStyleIdx="1" presStyleCnt="3">
        <dgm:presLayoutVars>
          <dgm:bulletEnabled val="1"/>
        </dgm:presLayoutVars>
      </dgm:prSet>
      <dgm:spPr/>
      <dgm:t>
        <a:bodyPr/>
        <a:lstStyle/>
        <a:p>
          <a:endParaRPr lang="es-ES"/>
        </a:p>
      </dgm:t>
    </dgm:pt>
    <dgm:pt modelId="{813651B5-56AE-403D-BE4B-FB17230F2199}" type="pres">
      <dgm:prSet presAssocID="{E11718EA-EB03-4850-B0B6-0E6633BE1ED6}" presName="spacerL" presStyleCnt="0"/>
      <dgm:spPr/>
    </dgm:pt>
    <dgm:pt modelId="{A4DE40A5-0C41-4E09-8491-7400653D81AF}" type="pres">
      <dgm:prSet presAssocID="{E11718EA-EB03-4850-B0B6-0E6633BE1ED6}" presName="sibTrans" presStyleLbl="sibTrans2D1" presStyleIdx="1" presStyleCnt="2"/>
      <dgm:spPr/>
      <dgm:t>
        <a:bodyPr/>
        <a:lstStyle/>
        <a:p>
          <a:endParaRPr lang="es-ES"/>
        </a:p>
      </dgm:t>
    </dgm:pt>
    <dgm:pt modelId="{AD62B188-E489-47D1-9860-4C8C4D47A3AA}" type="pres">
      <dgm:prSet presAssocID="{E11718EA-EB03-4850-B0B6-0E6633BE1ED6}" presName="spacerR" presStyleCnt="0"/>
      <dgm:spPr/>
    </dgm:pt>
    <dgm:pt modelId="{62219176-039C-4FA2-A4D9-B7A3B0D33781}" type="pres">
      <dgm:prSet presAssocID="{93A606B5-B974-40C7-A34D-A1CDDF2628A1}" presName="node" presStyleLbl="node1" presStyleIdx="2" presStyleCnt="3">
        <dgm:presLayoutVars>
          <dgm:bulletEnabled val="1"/>
        </dgm:presLayoutVars>
      </dgm:prSet>
      <dgm:spPr/>
      <dgm:t>
        <a:bodyPr/>
        <a:lstStyle/>
        <a:p>
          <a:endParaRPr lang="es-ES"/>
        </a:p>
      </dgm:t>
    </dgm:pt>
  </dgm:ptLst>
  <dgm:cxnLst>
    <dgm:cxn modelId="{650C8538-5060-4B7C-802B-83A47067485A}" type="presOf" srcId="{11A06303-240E-4943-94DA-2B7BAAB38AFD}" destId="{8F138FB2-D7F8-40FD-B4D2-435F43F77AD5}" srcOrd="0" destOrd="0" presId="urn:microsoft.com/office/officeart/2005/8/layout/equation1"/>
    <dgm:cxn modelId="{575EBB09-D5E5-43EA-96D6-2E38131A152E}" type="presOf" srcId="{93A606B5-B974-40C7-A34D-A1CDDF2628A1}" destId="{62219176-039C-4FA2-A4D9-B7A3B0D33781}" srcOrd="0" destOrd="0" presId="urn:microsoft.com/office/officeart/2005/8/layout/equation1"/>
    <dgm:cxn modelId="{E815467A-5286-4034-8A46-467B11423FD5}" srcId="{609DB857-998F-4913-96DD-6DCF7219D8B2}" destId="{4CA73CA0-7616-4E8F-982E-BF7518E4A96A}" srcOrd="0" destOrd="0" parTransId="{A313E634-BCCC-49CF-9B4D-BB28F8CFFE2F}" sibTransId="{1AA3475D-6C5D-48C0-B1B0-7C107551812B}"/>
    <dgm:cxn modelId="{B6F3EE42-6863-47D5-8B7E-A69CA37051A7}" type="presOf" srcId="{4CA73CA0-7616-4E8F-982E-BF7518E4A96A}" destId="{6EBC582F-1E05-488E-976A-84F127D02A30}" srcOrd="0" destOrd="0" presId="urn:microsoft.com/office/officeart/2005/8/layout/equation1"/>
    <dgm:cxn modelId="{ADC0D12E-4A62-4849-834F-3FE158D1B831}" type="presOf" srcId="{E11718EA-EB03-4850-B0B6-0E6633BE1ED6}" destId="{A4DE40A5-0C41-4E09-8491-7400653D81AF}" srcOrd="0" destOrd="0" presId="urn:microsoft.com/office/officeart/2005/8/layout/equation1"/>
    <dgm:cxn modelId="{4CF3FD40-5E7A-463A-9C75-4349ADD40EB2}" srcId="{609DB857-998F-4913-96DD-6DCF7219D8B2}" destId="{93A606B5-B974-40C7-A34D-A1CDDF2628A1}" srcOrd="2" destOrd="0" parTransId="{EA8BBF9F-6D7D-4B9D-B428-414F0E3F9D1C}" sibTransId="{ADDB7858-C65C-41E9-B74C-C042E88DB32E}"/>
    <dgm:cxn modelId="{DBE021D0-8502-4D36-B2C9-FFD9D6D44763}" srcId="{609DB857-998F-4913-96DD-6DCF7219D8B2}" destId="{11A06303-240E-4943-94DA-2B7BAAB38AFD}" srcOrd="1" destOrd="0" parTransId="{6AE12AFF-948B-41D5-A5C6-51E2D52FBB60}" sibTransId="{E11718EA-EB03-4850-B0B6-0E6633BE1ED6}"/>
    <dgm:cxn modelId="{19692A25-358A-41C4-96B0-7B6BC4EFDD14}" type="presOf" srcId="{1AA3475D-6C5D-48C0-B1B0-7C107551812B}" destId="{58B32E7F-ADFB-45DF-A28A-24BF4CF5E6D5}" srcOrd="0" destOrd="0" presId="urn:microsoft.com/office/officeart/2005/8/layout/equation1"/>
    <dgm:cxn modelId="{38B73399-F111-4337-967D-37FE1EC43B94}" type="presOf" srcId="{609DB857-998F-4913-96DD-6DCF7219D8B2}" destId="{A01ED991-5056-49D2-96EF-5CAC67B770B0}" srcOrd="0" destOrd="0" presId="urn:microsoft.com/office/officeart/2005/8/layout/equation1"/>
    <dgm:cxn modelId="{1D0988A2-DE06-40E1-B447-C570A897AAE1}" type="presParOf" srcId="{A01ED991-5056-49D2-96EF-5CAC67B770B0}" destId="{6EBC582F-1E05-488E-976A-84F127D02A30}" srcOrd="0" destOrd="0" presId="urn:microsoft.com/office/officeart/2005/8/layout/equation1"/>
    <dgm:cxn modelId="{CBF5A042-CA75-4D2F-8396-72D9D73E688A}" type="presParOf" srcId="{A01ED991-5056-49D2-96EF-5CAC67B770B0}" destId="{BB45D025-EC49-4F44-8448-75C2632BD2D5}" srcOrd="1" destOrd="0" presId="urn:microsoft.com/office/officeart/2005/8/layout/equation1"/>
    <dgm:cxn modelId="{BF5FDB56-EEA1-4737-8FD0-064E136D8A9C}" type="presParOf" srcId="{A01ED991-5056-49D2-96EF-5CAC67B770B0}" destId="{58B32E7F-ADFB-45DF-A28A-24BF4CF5E6D5}" srcOrd="2" destOrd="0" presId="urn:microsoft.com/office/officeart/2005/8/layout/equation1"/>
    <dgm:cxn modelId="{98825CB9-6F6E-4D19-B4DD-0F43DD2747FC}" type="presParOf" srcId="{A01ED991-5056-49D2-96EF-5CAC67B770B0}" destId="{0BF002EE-F642-4928-BAB6-A68FEA9322F1}" srcOrd="3" destOrd="0" presId="urn:microsoft.com/office/officeart/2005/8/layout/equation1"/>
    <dgm:cxn modelId="{D7F3A34A-CFFE-4998-BB84-55B60DB0D994}" type="presParOf" srcId="{A01ED991-5056-49D2-96EF-5CAC67B770B0}" destId="{8F138FB2-D7F8-40FD-B4D2-435F43F77AD5}" srcOrd="4" destOrd="0" presId="urn:microsoft.com/office/officeart/2005/8/layout/equation1"/>
    <dgm:cxn modelId="{2C57745C-7B40-46E0-832D-8A7C09BB9DCD}" type="presParOf" srcId="{A01ED991-5056-49D2-96EF-5CAC67B770B0}" destId="{813651B5-56AE-403D-BE4B-FB17230F2199}" srcOrd="5" destOrd="0" presId="urn:microsoft.com/office/officeart/2005/8/layout/equation1"/>
    <dgm:cxn modelId="{E44F7723-7A70-4956-AA93-9499CA431CEC}" type="presParOf" srcId="{A01ED991-5056-49D2-96EF-5CAC67B770B0}" destId="{A4DE40A5-0C41-4E09-8491-7400653D81AF}" srcOrd="6" destOrd="0" presId="urn:microsoft.com/office/officeart/2005/8/layout/equation1"/>
    <dgm:cxn modelId="{20665E5E-3498-43D5-B0E1-9E193087E882}" type="presParOf" srcId="{A01ED991-5056-49D2-96EF-5CAC67B770B0}" destId="{AD62B188-E489-47D1-9860-4C8C4D47A3AA}" srcOrd="7" destOrd="0" presId="urn:microsoft.com/office/officeart/2005/8/layout/equation1"/>
    <dgm:cxn modelId="{CDA7259A-B365-4421-9B98-A3A09F25316F}" type="presParOf" srcId="{A01ED991-5056-49D2-96EF-5CAC67B770B0}" destId="{62219176-039C-4FA2-A4D9-B7A3B0D33781}" srcOrd="8" destOrd="0" presId="urn:microsoft.com/office/officeart/2005/8/layout/equati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CFCEE2-1189-47D7-BE41-4A5CA2C0470D}" type="doc">
      <dgm:prSet loTypeId="urn:microsoft.com/office/officeart/2008/layout/HorizontalMultiLevelHierarchy" loCatId="hierarchy" qsTypeId="urn:microsoft.com/office/officeart/2005/8/quickstyle/simple3" qsCatId="simple" csTypeId="urn:microsoft.com/office/officeart/2005/8/colors/colorful5" csCatId="colorful" phldr="1"/>
      <dgm:spPr/>
      <dgm:t>
        <a:bodyPr/>
        <a:lstStyle/>
        <a:p>
          <a:endParaRPr lang="es-EC"/>
        </a:p>
      </dgm:t>
    </dgm:pt>
    <dgm:pt modelId="{82C7CE1E-E605-4E00-B4F1-51642111FF21}">
      <dgm:prSet phldrT="[Texto]" custT="1"/>
      <dgm:spPr/>
      <dgm:t>
        <a:bodyPr/>
        <a:lstStyle/>
        <a:p>
          <a:r>
            <a:rPr lang="es-EC" sz="1800" b="1" dirty="0" smtClean="0">
              <a:latin typeface="Times New Roman" panose="02020603050405020304" pitchFamily="18" charset="0"/>
              <a:cs typeface="Times New Roman" panose="02020603050405020304" pitchFamily="18" charset="0"/>
            </a:rPr>
            <a:t>Tipo de investigación</a:t>
          </a:r>
          <a:endParaRPr lang="es-EC" sz="1800" dirty="0">
            <a:latin typeface="Times New Roman" panose="02020603050405020304" pitchFamily="18" charset="0"/>
            <a:cs typeface="Times New Roman" panose="02020603050405020304" pitchFamily="18" charset="0"/>
          </a:endParaRPr>
        </a:p>
      </dgm:t>
    </dgm:pt>
    <dgm:pt modelId="{22E1964F-5242-4B16-80BF-48A4E34697A4}" type="parTrans" cxnId="{3D58BDB9-384D-4491-9419-92271E6687BF}">
      <dgm:prSet/>
      <dgm:spPr/>
      <dgm:t>
        <a:bodyPr/>
        <a:lstStyle/>
        <a:p>
          <a:endParaRPr lang="es-EC" sz="1800" dirty="0">
            <a:solidFill>
              <a:schemeClr val="bg1"/>
            </a:solidFill>
            <a:latin typeface="Times New Roman" panose="02020603050405020304" pitchFamily="18" charset="0"/>
            <a:cs typeface="Times New Roman" panose="02020603050405020304" pitchFamily="18" charset="0"/>
          </a:endParaRPr>
        </a:p>
      </dgm:t>
    </dgm:pt>
    <dgm:pt modelId="{5ED293F2-E8C3-4B90-91F1-E1AE1FEEBDDF}" type="sibTrans" cxnId="{3D58BDB9-384D-4491-9419-92271E6687BF}">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DB637F65-5C14-4846-8107-BF9E964B4B93}">
      <dgm:prSet phldrT="[Texto]" custT="1"/>
      <dgm:spPr/>
      <dgm:t>
        <a:bodyPr/>
        <a:lstStyle/>
        <a:p>
          <a:r>
            <a:rPr lang="es-EC" sz="1800" b="1" dirty="0" smtClean="0">
              <a:latin typeface="Times New Roman" panose="02020603050405020304" pitchFamily="18" charset="0"/>
              <a:cs typeface="Times New Roman" panose="02020603050405020304" pitchFamily="18" charset="0"/>
            </a:rPr>
            <a:t>Enfoque de la investigación</a:t>
          </a:r>
          <a:endParaRPr lang="es-EC" sz="1800" dirty="0">
            <a:latin typeface="Times New Roman" panose="02020603050405020304" pitchFamily="18" charset="0"/>
            <a:cs typeface="Times New Roman" panose="02020603050405020304" pitchFamily="18" charset="0"/>
          </a:endParaRPr>
        </a:p>
      </dgm:t>
    </dgm:pt>
    <dgm:pt modelId="{D8F9C925-8781-4464-ABF5-89C7D4FD2E91}" type="parTrans" cxnId="{3E14ABF8-6DD0-4D56-AF95-8BBB9FF7BFD5}">
      <dgm:prSet/>
      <dgm:spPr/>
      <dgm:t>
        <a:bodyPr/>
        <a:lstStyle/>
        <a:p>
          <a:endParaRPr lang="es-EC" sz="1800" dirty="0">
            <a:solidFill>
              <a:schemeClr val="bg1"/>
            </a:solidFill>
            <a:latin typeface="Times New Roman" panose="02020603050405020304" pitchFamily="18" charset="0"/>
            <a:cs typeface="Times New Roman" panose="02020603050405020304" pitchFamily="18" charset="0"/>
          </a:endParaRPr>
        </a:p>
      </dgm:t>
    </dgm:pt>
    <dgm:pt modelId="{6CF4B368-67BD-42AE-A852-0174C4A01454}" type="sibTrans" cxnId="{3E14ABF8-6DD0-4D56-AF95-8BBB9FF7BFD5}">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6E6FDBA7-52DF-4EF1-81FF-F3F90E5B9227}">
      <dgm:prSet phldrT="[Texto]" custT="1"/>
      <dgm:spPr/>
      <dgm:t>
        <a:bodyPr/>
        <a:lstStyle/>
        <a:p>
          <a:r>
            <a:rPr lang="es-EC" sz="1800" b="1" dirty="0" smtClean="0">
              <a:latin typeface="Times New Roman" panose="02020603050405020304" pitchFamily="18" charset="0"/>
              <a:cs typeface="Times New Roman" panose="02020603050405020304" pitchFamily="18" charset="0"/>
            </a:rPr>
            <a:t>Técnicas de recolección de datos</a:t>
          </a:r>
          <a:endParaRPr lang="es-EC" sz="1800" dirty="0">
            <a:latin typeface="Times New Roman" panose="02020603050405020304" pitchFamily="18" charset="0"/>
            <a:cs typeface="Times New Roman" panose="02020603050405020304" pitchFamily="18" charset="0"/>
          </a:endParaRPr>
        </a:p>
      </dgm:t>
    </dgm:pt>
    <dgm:pt modelId="{B9DCFA97-F0D2-49B2-82C3-D84442FF3A54}" type="parTrans" cxnId="{047482BE-EC88-43B3-8951-59418722A33D}">
      <dgm:prSet/>
      <dgm:spPr/>
      <dgm:t>
        <a:bodyPr/>
        <a:lstStyle/>
        <a:p>
          <a:endParaRPr lang="es-EC" sz="1800" dirty="0">
            <a:solidFill>
              <a:schemeClr val="bg1"/>
            </a:solidFill>
            <a:latin typeface="Times New Roman" panose="02020603050405020304" pitchFamily="18" charset="0"/>
            <a:cs typeface="Times New Roman" panose="02020603050405020304" pitchFamily="18" charset="0"/>
          </a:endParaRPr>
        </a:p>
      </dgm:t>
    </dgm:pt>
    <dgm:pt modelId="{4850AC97-3E1E-4481-A698-132D0D5C2290}" type="sibTrans" cxnId="{047482BE-EC88-43B3-8951-59418722A33D}">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3110B4B2-3EB7-4A17-88C7-2AD0A7B1A51E}">
      <dgm:prSet phldrT="[Texto]" custT="1"/>
      <dgm:spPr/>
      <dgm:t>
        <a:bodyPr/>
        <a:lstStyle/>
        <a:p>
          <a:r>
            <a:rPr lang="es-ES" sz="1800" dirty="0" smtClean="0"/>
            <a:t>Correlacional</a:t>
          </a:r>
          <a:endParaRPr lang="es-EC" sz="1800" dirty="0">
            <a:latin typeface="Times New Roman" panose="02020603050405020304" pitchFamily="18" charset="0"/>
            <a:cs typeface="Times New Roman" panose="02020603050405020304" pitchFamily="18" charset="0"/>
          </a:endParaRPr>
        </a:p>
      </dgm:t>
    </dgm:pt>
    <dgm:pt modelId="{7A66B9F7-6B5F-46E5-926D-ED1F46B7CD2A}" type="parTrans" cxnId="{FA4FC727-7F27-4FA1-B72C-60952F5450DE}">
      <dgm:prSet/>
      <dgm:spPr/>
      <dgm:t>
        <a:bodyPr/>
        <a:lstStyle/>
        <a:p>
          <a:endParaRPr lang="es-EC" sz="1800" dirty="0">
            <a:solidFill>
              <a:schemeClr val="bg1"/>
            </a:solidFill>
            <a:latin typeface="Times New Roman" panose="02020603050405020304" pitchFamily="18" charset="0"/>
            <a:cs typeface="Times New Roman" panose="02020603050405020304" pitchFamily="18" charset="0"/>
          </a:endParaRPr>
        </a:p>
      </dgm:t>
    </dgm:pt>
    <dgm:pt modelId="{E625FECB-9CE3-41D6-B9F0-341B556B4342}" type="sibTrans" cxnId="{FA4FC727-7F27-4FA1-B72C-60952F5450DE}">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222AF6E6-9160-45D9-B358-1698F218ADE6}">
      <dgm:prSet phldrT="[Texto]" custT="1"/>
      <dgm:spPr/>
      <dgm:t>
        <a:bodyPr/>
        <a:lstStyle/>
        <a:p>
          <a:r>
            <a:rPr lang="es-EC" sz="1800" dirty="0" smtClean="0">
              <a:latin typeface="Times New Roman" panose="02020603050405020304" pitchFamily="18" charset="0"/>
              <a:cs typeface="Times New Roman" panose="02020603050405020304" pitchFamily="18" charset="0"/>
            </a:rPr>
            <a:t>Cuantitativo</a:t>
          </a:r>
          <a:endParaRPr lang="es-EC" sz="1800" dirty="0">
            <a:latin typeface="Times New Roman" panose="02020603050405020304" pitchFamily="18" charset="0"/>
            <a:cs typeface="Times New Roman" panose="02020603050405020304" pitchFamily="18" charset="0"/>
          </a:endParaRPr>
        </a:p>
      </dgm:t>
    </dgm:pt>
    <dgm:pt modelId="{17EEA1FD-2F44-4101-BAE4-ACE490A47FD2}" type="parTrans" cxnId="{2D66EB96-1AE6-4FE9-9F03-F0B6B519510B}">
      <dgm:prSet/>
      <dgm:spPr/>
      <dgm:t>
        <a:bodyPr/>
        <a:lstStyle/>
        <a:p>
          <a:endParaRPr lang="es-EC" sz="1800" dirty="0">
            <a:solidFill>
              <a:schemeClr val="bg1"/>
            </a:solidFill>
            <a:latin typeface="Times New Roman" panose="02020603050405020304" pitchFamily="18" charset="0"/>
            <a:cs typeface="Times New Roman" panose="02020603050405020304" pitchFamily="18" charset="0"/>
          </a:endParaRPr>
        </a:p>
      </dgm:t>
    </dgm:pt>
    <dgm:pt modelId="{35280A12-37DD-4B7B-9A47-5A79E522E0F2}" type="sibTrans" cxnId="{2D66EB96-1AE6-4FE9-9F03-F0B6B519510B}">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79DC2D4B-FA43-4EB2-8DA7-83E7759BC9E2}">
      <dgm:prSet phldrT="[Texto]" custT="1"/>
      <dgm:spPr/>
      <dgm:t>
        <a:bodyPr/>
        <a:lstStyle/>
        <a:p>
          <a:r>
            <a:rPr lang="es-EC" sz="1800" dirty="0" smtClean="0">
              <a:latin typeface="Times New Roman" panose="02020603050405020304" pitchFamily="18" charset="0"/>
              <a:cs typeface="Times New Roman" panose="02020603050405020304" pitchFamily="18" charset="0"/>
            </a:rPr>
            <a:t>Registros Históricos</a:t>
          </a:r>
          <a:endParaRPr lang="es-EC" sz="1800" dirty="0">
            <a:latin typeface="Times New Roman" panose="02020603050405020304" pitchFamily="18" charset="0"/>
            <a:cs typeface="Times New Roman" panose="02020603050405020304" pitchFamily="18" charset="0"/>
          </a:endParaRPr>
        </a:p>
      </dgm:t>
    </dgm:pt>
    <dgm:pt modelId="{64A461B8-8E95-45B2-A376-1796F4ACE3D9}" type="parTrans" cxnId="{3CB73811-679D-4604-8582-969F7F8BB861}">
      <dgm:prSet/>
      <dgm:spPr/>
      <dgm:t>
        <a:bodyPr/>
        <a:lstStyle/>
        <a:p>
          <a:endParaRPr lang="es-EC" sz="1800" dirty="0">
            <a:solidFill>
              <a:schemeClr val="bg1"/>
            </a:solidFill>
            <a:latin typeface="Times New Roman" panose="02020603050405020304" pitchFamily="18" charset="0"/>
            <a:cs typeface="Times New Roman" panose="02020603050405020304" pitchFamily="18" charset="0"/>
          </a:endParaRPr>
        </a:p>
      </dgm:t>
    </dgm:pt>
    <dgm:pt modelId="{EEA3D62A-A1D6-4000-BDD6-0CB0E3E7C9CE}" type="sibTrans" cxnId="{3CB73811-679D-4604-8582-969F7F8BB861}">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AB29A2E7-1957-413D-A024-622F2F35EA63}">
      <dgm:prSet phldrT="[Texto]" custT="1"/>
      <dgm:spPr/>
      <dgm:t>
        <a:bodyPr/>
        <a:lstStyle/>
        <a:p>
          <a:r>
            <a:rPr lang="es-EC" sz="1800" b="1" dirty="0" smtClean="0">
              <a:latin typeface="Times New Roman" panose="02020603050405020304" pitchFamily="18" charset="0"/>
              <a:cs typeface="Times New Roman" panose="02020603050405020304" pitchFamily="18" charset="0"/>
            </a:rPr>
            <a:t>Población</a:t>
          </a:r>
          <a:endParaRPr lang="es-EC" sz="1800" dirty="0">
            <a:latin typeface="Times New Roman" panose="02020603050405020304" pitchFamily="18" charset="0"/>
            <a:cs typeface="Times New Roman" panose="02020603050405020304" pitchFamily="18" charset="0"/>
          </a:endParaRPr>
        </a:p>
      </dgm:t>
    </dgm:pt>
    <dgm:pt modelId="{4CEC462B-B239-472F-8783-2949439CCBAF}" type="parTrans" cxnId="{23BB02FC-6992-45E1-9D58-BE524C004AB4}">
      <dgm:prSet/>
      <dgm:spPr/>
      <dgm:t>
        <a:bodyPr/>
        <a:lstStyle/>
        <a:p>
          <a:endParaRPr lang="es-EC" sz="1800" dirty="0">
            <a:solidFill>
              <a:schemeClr val="bg1"/>
            </a:solidFill>
            <a:latin typeface="Times New Roman" panose="02020603050405020304" pitchFamily="18" charset="0"/>
            <a:cs typeface="Times New Roman" panose="02020603050405020304" pitchFamily="18" charset="0"/>
          </a:endParaRPr>
        </a:p>
      </dgm:t>
    </dgm:pt>
    <dgm:pt modelId="{1F17DCDE-449F-4948-A3E9-D2A33EECC5F5}" type="sibTrans" cxnId="{23BB02FC-6992-45E1-9D58-BE524C004AB4}">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DF220CB6-53A6-41BD-B9C1-AA5815D198A4}">
      <dgm:prSet phldrT="[Texto]" custT="1"/>
      <dgm:spPr/>
      <dgm:t>
        <a:bodyPr/>
        <a:lstStyle/>
        <a:p>
          <a:r>
            <a:rPr lang="es-EC" sz="1800" dirty="0" smtClean="0"/>
            <a:t>209 inmobiliarias</a:t>
          </a:r>
        </a:p>
        <a:p>
          <a:r>
            <a:rPr lang="es-EC" sz="1800" dirty="0" smtClean="0">
              <a:latin typeface="Times New Roman" panose="02020603050405020304" pitchFamily="18" charset="0"/>
              <a:cs typeface="Times New Roman" panose="02020603050405020304" pitchFamily="18" charset="0"/>
            </a:rPr>
            <a:t>K=&gt;20000</a:t>
          </a:r>
          <a:endParaRPr lang="es-EC" sz="1800" dirty="0">
            <a:latin typeface="Times New Roman" panose="02020603050405020304" pitchFamily="18" charset="0"/>
            <a:cs typeface="Times New Roman" panose="02020603050405020304" pitchFamily="18" charset="0"/>
          </a:endParaRPr>
        </a:p>
      </dgm:t>
    </dgm:pt>
    <dgm:pt modelId="{8332D8BA-B800-4912-89DA-5A3CA849A0B0}" type="parTrans" cxnId="{AEE00474-81F9-4F05-967D-BA59ED3DEC26}">
      <dgm:prSet/>
      <dgm:spPr/>
      <dgm:t>
        <a:bodyPr/>
        <a:lstStyle/>
        <a:p>
          <a:endParaRPr lang="es-EC" sz="1800" dirty="0">
            <a:solidFill>
              <a:schemeClr val="bg1"/>
            </a:solidFill>
            <a:latin typeface="Times New Roman" panose="02020603050405020304" pitchFamily="18" charset="0"/>
            <a:cs typeface="Times New Roman" panose="02020603050405020304" pitchFamily="18" charset="0"/>
          </a:endParaRPr>
        </a:p>
      </dgm:t>
    </dgm:pt>
    <dgm:pt modelId="{0870C666-AC83-4709-8BC2-2AE80EBF5CB6}" type="sibTrans" cxnId="{AEE00474-81F9-4F05-967D-BA59ED3DEC26}">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72B05123-592F-4CE5-BFDA-FA98D8D789F0}">
      <dgm:prSet phldrT="[Texto]" custT="1"/>
      <dgm:spPr/>
      <dgm:t>
        <a:bodyPr/>
        <a:lstStyle/>
        <a:p>
          <a:r>
            <a:rPr lang="es-EC" sz="1800" b="1" dirty="0" smtClean="0">
              <a:latin typeface="Times New Roman" panose="02020603050405020304" pitchFamily="18" charset="0"/>
              <a:cs typeface="Times New Roman" panose="02020603050405020304" pitchFamily="18" charset="0"/>
            </a:rPr>
            <a:t>Muestra </a:t>
          </a:r>
          <a:endParaRPr lang="es-EC" sz="1800" dirty="0">
            <a:latin typeface="Times New Roman" panose="02020603050405020304" pitchFamily="18" charset="0"/>
            <a:cs typeface="Times New Roman" panose="02020603050405020304" pitchFamily="18" charset="0"/>
          </a:endParaRPr>
        </a:p>
      </dgm:t>
    </dgm:pt>
    <dgm:pt modelId="{CE327685-3B44-4756-A997-114C65E520FC}" type="parTrans" cxnId="{D472319D-DA80-462C-A1A2-8E4025C54BD7}">
      <dgm:prSet/>
      <dgm:spPr/>
      <dgm:t>
        <a:bodyPr/>
        <a:lstStyle/>
        <a:p>
          <a:endParaRPr lang="es-EC" sz="1800" dirty="0">
            <a:solidFill>
              <a:schemeClr val="bg1"/>
            </a:solidFill>
            <a:latin typeface="Times New Roman" panose="02020603050405020304" pitchFamily="18" charset="0"/>
            <a:cs typeface="Times New Roman" panose="02020603050405020304" pitchFamily="18" charset="0"/>
          </a:endParaRPr>
        </a:p>
      </dgm:t>
    </dgm:pt>
    <dgm:pt modelId="{874FAEE4-CBA5-40C5-9A26-EA681F74E5F7}" type="sibTrans" cxnId="{D472319D-DA80-462C-A1A2-8E4025C54BD7}">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A09AE25E-94A1-4EF6-A929-0BD501AF38A5}">
      <dgm:prSet phldrT="[Texto]" custT="1"/>
      <dgm:spPr/>
      <dgm:t>
        <a:bodyPr/>
        <a:lstStyle/>
        <a:p>
          <a:r>
            <a:rPr lang="es-EC" sz="1800" dirty="0" smtClean="0">
              <a:latin typeface="Times New Roman" panose="02020603050405020304" pitchFamily="18" charset="0"/>
              <a:cs typeface="Times New Roman" panose="02020603050405020304" pitchFamily="18" charset="0"/>
            </a:rPr>
            <a:t>32 Inmobiliarias del D.M.Q.</a:t>
          </a:r>
          <a:endParaRPr lang="es-EC" sz="1800" dirty="0">
            <a:latin typeface="Times New Roman" panose="02020603050405020304" pitchFamily="18" charset="0"/>
            <a:cs typeface="Times New Roman" panose="02020603050405020304" pitchFamily="18" charset="0"/>
          </a:endParaRPr>
        </a:p>
      </dgm:t>
    </dgm:pt>
    <dgm:pt modelId="{4BBC087F-9917-4B6F-8605-42A8CB3FEF24}" type="parTrans" cxnId="{40E85132-0F43-4096-8B45-A5CC99A6D9AA}">
      <dgm:prSet/>
      <dgm:spPr/>
      <dgm:t>
        <a:bodyPr/>
        <a:lstStyle/>
        <a:p>
          <a:endParaRPr lang="es-EC" sz="1800" dirty="0">
            <a:solidFill>
              <a:schemeClr val="bg1"/>
            </a:solidFill>
            <a:latin typeface="Times New Roman" panose="02020603050405020304" pitchFamily="18" charset="0"/>
            <a:cs typeface="Times New Roman" panose="02020603050405020304" pitchFamily="18" charset="0"/>
          </a:endParaRPr>
        </a:p>
      </dgm:t>
    </dgm:pt>
    <dgm:pt modelId="{BF185082-0381-428B-B134-26A553ACA97C}" type="sibTrans" cxnId="{40E85132-0F43-4096-8B45-A5CC99A6D9AA}">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554AE68A-E9C7-4A46-B902-A510717F6914}">
      <dgm:prSet phldrT="[Texto]" custT="1"/>
      <dgm:spPr/>
      <dgm:t>
        <a:bodyPr/>
        <a:lstStyle/>
        <a:p>
          <a:r>
            <a:rPr lang="es-EC" sz="2000" b="1" dirty="0" smtClean="0"/>
            <a:t>Desarrollo metodológico</a:t>
          </a:r>
        </a:p>
        <a:p>
          <a:r>
            <a:rPr lang="es-EC" sz="2000" b="1" dirty="0" smtClean="0">
              <a:latin typeface="Times New Roman" panose="02020603050405020304" pitchFamily="18" charset="0"/>
              <a:cs typeface="Times New Roman" panose="02020603050405020304" pitchFamily="18" charset="0"/>
            </a:rPr>
            <a:t>(método deductivo)</a:t>
          </a:r>
          <a:endParaRPr lang="es-EC" sz="2000" dirty="0">
            <a:latin typeface="Times New Roman" panose="02020603050405020304" pitchFamily="18" charset="0"/>
            <a:cs typeface="Times New Roman" panose="02020603050405020304" pitchFamily="18" charset="0"/>
          </a:endParaRPr>
        </a:p>
      </dgm:t>
    </dgm:pt>
    <dgm:pt modelId="{852C0E90-C751-4B13-A529-A3279A99294C}" type="sibTrans" cxnId="{3E0A8A71-CC5A-477B-86BD-1DAF151FD215}">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DBB07F1F-E670-4ACA-A6EC-D9DB3EF40827}" type="parTrans" cxnId="{3E0A8A71-CC5A-477B-86BD-1DAF151FD215}">
      <dgm:prSet/>
      <dgm:spPr/>
      <dgm:t>
        <a:bodyPr/>
        <a:lstStyle/>
        <a:p>
          <a:endParaRPr lang="es-EC" sz="1800">
            <a:solidFill>
              <a:schemeClr val="bg1"/>
            </a:solidFill>
            <a:latin typeface="Times New Roman" panose="02020603050405020304" pitchFamily="18" charset="0"/>
            <a:cs typeface="Times New Roman" panose="02020603050405020304" pitchFamily="18" charset="0"/>
          </a:endParaRPr>
        </a:p>
      </dgm:t>
    </dgm:pt>
    <dgm:pt modelId="{79161CE7-B32E-40B3-8EDC-BF85DEAABA4B}">
      <dgm:prSet phldrT="[Texto]" custT="1"/>
      <dgm:spPr/>
      <dgm:t>
        <a:bodyPr/>
        <a:lstStyle/>
        <a:p>
          <a:r>
            <a:rPr lang="es-EC" sz="1800" dirty="0" smtClean="0"/>
            <a:t>No experimental</a:t>
          </a:r>
          <a:endParaRPr lang="es-EC" sz="1800" dirty="0">
            <a:latin typeface="Times New Roman" panose="02020603050405020304" pitchFamily="18" charset="0"/>
            <a:cs typeface="Times New Roman" panose="02020603050405020304" pitchFamily="18" charset="0"/>
          </a:endParaRPr>
        </a:p>
      </dgm:t>
    </dgm:pt>
    <dgm:pt modelId="{9A39C9C3-964F-41DE-94FD-4D13F93CCC32}" type="parTrans" cxnId="{A209ACB2-B103-4E49-A928-69028A112E25}">
      <dgm:prSet/>
      <dgm:spPr/>
      <dgm:t>
        <a:bodyPr/>
        <a:lstStyle/>
        <a:p>
          <a:endParaRPr lang="es-EC" dirty="0"/>
        </a:p>
      </dgm:t>
    </dgm:pt>
    <dgm:pt modelId="{14138B81-0E78-48E2-BB25-C46E3D2F811F}" type="sibTrans" cxnId="{A209ACB2-B103-4E49-A928-69028A112E25}">
      <dgm:prSet/>
      <dgm:spPr/>
      <dgm:t>
        <a:bodyPr/>
        <a:lstStyle/>
        <a:p>
          <a:endParaRPr lang="es-EC"/>
        </a:p>
      </dgm:t>
    </dgm:pt>
    <dgm:pt modelId="{578B167C-F881-49B8-91D2-115E1EF47968}">
      <dgm:prSet phldrT="[Texto]" custT="1"/>
      <dgm:spPr/>
      <dgm:t>
        <a:bodyPr/>
        <a:lstStyle/>
        <a:p>
          <a:r>
            <a:rPr lang="es-EC" sz="1800" dirty="0" smtClean="0"/>
            <a:t>Insitu</a:t>
          </a:r>
          <a:endParaRPr lang="es-EC" sz="1800" dirty="0">
            <a:latin typeface="Times New Roman" panose="02020603050405020304" pitchFamily="18" charset="0"/>
            <a:cs typeface="Times New Roman" panose="02020603050405020304" pitchFamily="18" charset="0"/>
          </a:endParaRPr>
        </a:p>
      </dgm:t>
    </dgm:pt>
    <dgm:pt modelId="{5EBA8281-7864-49DC-A443-C207203ED73F}" type="parTrans" cxnId="{3F97CF06-7F6D-4BC3-986A-419E9459DFAF}">
      <dgm:prSet/>
      <dgm:spPr/>
      <dgm:t>
        <a:bodyPr/>
        <a:lstStyle/>
        <a:p>
          <a:endParaRPr lang="es-EC" dirty="0"/>
        </a:p>
      </dgm:t>
    </dgm:pt>
    <dgm:pt modelId="{1D5BF1B4-8C64-4302-BD06-6DE8C6D9EF10}" type="sibTrans" cxnId="{3F97CF06-7F6D-4BC3-986A-419E9459DFAF}">
      <dgm:prSet/>
      <dgm:spPr/>
      <dgm:t>
        <a:bodyPr/>
        <a:lstStyle/>
        <a:p>
          <a:endParaRPr lang="es-EC"/>
        </a:p>
      </dgm:t>
    </dgm:pt>
    <dgm:pt modelId="{A11F598C-5A34-4647-9C07-92613B75DFB3}">
      <dgm:prSet phldrT="[Texto]" custT="1"/>
      <dgm:spPr/>
      <dgm:t>
        <a:bodyPr/>
        <a:lstStyle/>
        <a:p>
          <a:r>
            <a:rPr lang="es-EC" sz="1800" dirty="0" smtClean="0">
              <a:latin typeface="Times New Roman" panose="02020603050405020304" pitchFamily="18" charset="0"/>
              <a:cs typeface="Times New Roman" panose="02020603050405020304" pitchFamily="18" charset="0"/>
            </a:rPr>
            <a:t>Encuestas</a:t>
          </a:r>
          <a:endParaRPr lang="es-EC" sz="1800" dirty="0">
            <a:latin typeface="Times New Roman" panose="02020603050405020304" pitchFamily="18" charset="0"/>
            <a:cs typeface="Times New Roman" panose="02020603050405020304" pitchFamily="18" charset="0"/>
          </a:endParaRPr>
        </a:p>
      </dgm:t>
    </dgm:pt>
    <dgm:pt modelId="{9447CF57-280C-4829-BA67-801B5D5C23E4}" type="parTrans" cxnId="{E8F64242-F97A-4F46-91E9-3A4F96195E76}">
      <dgm:prSet/>
      <dgm:spPr/>
      <dgm:t>
        <a:bodyPr/>
        <a:lstStyle/>
        <a:p>
          <a:endParaRPr lang="es-EC" dirty="0"/>
        </a:p>
      </dgm:t>
    </dgm:pt>
    <dgm:pt modelId="{E3F71E5B-7AD8-47A5-B677-E327ECF7E242}" type="sibTrans" cxnId="{E8F64242-F97A-4F46-91E9-3A4F96195E76}">
      <dgm:prSet/>
      <dgm:spPr/>
      <dgm:t>
        <a:bodyPr/>
        <a:lstStyle/>
        <a:p>
          <a:endParaRPr lang="es-EC"/>
        </a:p>
      </dgm:t>
    </dgm:pt>
    <dgm:pt modelId="{AC1CA63F-395F-42AE-885E-8D343705DB94}" type="pres">
      <dgm:prSet presAssocID="{A7CFCEE2-1189-47D7-BE41-4A5CA2C0470D}" presName="Name0" presStyleCnt="0">
        <dgm:presLayoutVars>
          <dgm:chPref val="1"/>
          <dgm:dir/>
          <dgm:animOne val="branch"/>
          <dgm:animLvl val="lvl"/>
          <dgm:resizeHandles val="exact"/>
        </dgm:presLayoutVars>
      </dgm:prSet>
      <dgm:spPr/>
      <dgm:t>
        <a:bodyPr/>
        <a:lstStyle/>
        <a:p>
          <a:endParaRPr lang="es-EC"/>
        </a:p>
      </dgm:t>
    </dgm:pt>
    <dgm:pt modelId="{8A771FFF-90BE-463C-A720-A6B521C155BE}" type="pres">
      <dgm:prSet presAssocID="{554AE68A-E9C7-4A46-B902-A510717F6914}" presName="root1" presStyleCnt="0"/>
      <dgm:spPr/>
      <dgm:t>
        <a:bodyPr/>
        <a:lstStyle/>
        <a:p>
          <a:endParaRPr lang="es-EC"/>
        </a:p>
      </dgm:t>
    </dgm:pt>
    <dgm:pt modelId="{311082A3-0A99-44D7-A75F-9EE4E8E6C12A}" type="pres">
      <dgm:prSet presAssocID="{554AE68A-E9C7-4A46-B902-A510717F6914}" presName="LevelOneTextNode" presStyleLbl="node0" presStyleIdx="0" presStyleCnt="1" custAng="0" custScaleX="117035">
        <dgm:presLayoutVars>
          <dgm:chPref val="3"/>
        </dgm:presLayoutVars>
      </dgm:prSet>
      <dgm:spPr/>
      <dgm:t>
        <a:bodyPr/>
        <a:lstStyle/>
        <a:p>
          <a:endParaRPr lang="es-EC"/>
        </a:p>
      </dgm:t>
    </dgm:pt>
    <dgm:pt modelId="{9BB4D14D-54C9-4671-9E41-001C19F75D54}" type="pres">
      <dgm:prSet presAssocID="{554AE68A-E9C7-4A46-B902-A510717F6914}" presName="level2hierChild" presStyleCnt="0"/>
      <dgm:spPr/>
      <dgm:t>
        <a:bodyPr/>
        <a:lstStyle/>
        <a:p>
          <a:endParaRPr lang="es-EC"/>
        </a:p>
      </dgm:t>
    </dgm:pt>
    <dgm:pt modelId="{4A410B4F-4FCC-441B-BB48-2C56E2DD8568}" type="pres">
      <dgm:prSet presAssocID="{22E1964F-5242-4B16-80BF-48A4E34697A4}" presName="conn2-1" presStyleLbl="parChTrans1D2" presStyleIdx="0" presStyleCnt="5"/>
      <dgm:spPr/>
      <dgm:t>
        <a:bodyPr/>
        <a:lstStyle/>
        <a:p>
          <a:endParaRPr lang="es-EC"/>
        </a:p>
      </dgm:t>
    </dgm:pt>
    <dgm:pt modelId="{88F53C9C-7C04-4B53-A04F-A4135D242780}" type="pres">
      <dgm:prSet presAssocID="{22E1964F-5242-4B16-80BF-48A4E34697A4}" presName="connTx" presStyleLbl="parChTrans1D2" presStyleIdx="0" presStyleCnt="5"/>
      <dgm:spPr/>
      <dgm:t>
        <a:bodyPr/>
        <a:lstStyle/>
        <a:p>
          <a:endParaRPr lang="es-EC"/>
        </a:p>
      </dgm:t>
    </dgm:pt>
    <dgm:pt modelId="{14985010-D911-4837-84FB-73A0A52F18DD}" type="pres">
      <dgm:prSet presAssocID="{82C7CE1E-E605-4E00-B4F1-51642111FF21}" presName="root2" presStyleCnt="0"/>
      <dgm:spPr/>
      <dgm:t>
        <a:bodyPr/>
        <a:lstStyle/>
        <a:p>
          <a:endParaRPr lang="es-EC"/>
        </a:p>
      </dgm:t>
    </dgm:pt>
    <dgm:pt modelId="{9BBE138C-57CF-4452-B201-9B72AEA0E0AB}" type="pres">
      <dgm:prSet presAssocID="{82C7CE1E-E605-4E00-B4F1-51642111FF21}" presName="LevelTwoTextNode" presStyleLbl="node2" presStyleIdx="0" presStyleCnt="5">
        <dgm:presLayoutVars>
          <dgm:chPref val="3"/>
        </dgm:presLayoutVars>
      </dgm:prSet>
      <dgm:spPr/>
      <dgm:t>
        <a:bodyPr/>
        <a:lstStyle/>
        <a:p>
          <a:endParaRPr lang="es-EC"/>
        </a:p>
      </dgm:t>
    </dgm:pt>
    <dgm:pt modelId="{5DE677F5-AEDF-4DB5-BA1D-7CA5F22C7A76}" type="pres">
      <dgm:prSet presAssocID="{82C7CE1E-E605-4E00-B4F1-51642111FF21}" presName="level3hierChild" presStyleCnt="0"/>
      <dgm:spPr/>
      <dgm:t>
        <a:bodyPr/>
        <a:lstStyle/>
        <a:p>
          <a:endParaRPr lang="es-EC"/>
        </a:p>
      </dgm:t>
    </dgm:pt>
    <dgm:pt modelId="{59AE5214-572E-42D5-BE31-2879D07B4DCB}" type="pres">
      <dgm:prSet presAssocID="{7A66B9F7-6B5F-46E5-926D-ED1F46B7CD2A}" presName="conn2-1" presStyleLbl="parChTrans1D3" presStyleIdx="0" presStyleCnt="6"/>
      <dgm:spPr/>
      <dgm:t>
        <a:bodyPr/>
        <a:lstStyle/>
        <a:p>
          <a:endParaRPr lang="es-EC"/>
        </a:p>
      </dgm:t>
    </dgm:pt>
    <dgm:pt modelId="{D57CAFD2-D2C3-4306-B693-461614011C89}" type="pres">
      <dgm:prSet presAssocID="{7A66B9F7-6B5F-46E5-926D-ED1F46B7CD2A}" presName="connTx" presStyleLbl="parChTrans1D3" presStyleIdx="0" presStyleCnt="6"/>
      <dgm:spPr/>
      <dgm:t>
        <a:bodyPr/>
        <a:lstStyle/>
        <a:p>
          <a:endParaRPr lang="es-EC"/>
        </a:p>
      </dgm:t>
    </dgm:pt>
    <dgm:pt modelId="{0B178511-C266-40F6-94BB-094DEFEBE5FA}" type="pres">
      <dgm:prSet presAssocID="{3110B4B2-3EB7-4A17-88C7-2AD0A7B1A51E}" presName="root2" presStyleCnt="0"/>
      <dgm:spPr/>
      <dgm:t>
        <a:bodyPr/>
        <a:lstStyle/>
        <a:p>
          <a:endParaRPr lang="es-EC"/>
        </a:p>
      </dgm:t>
    </dgm:pt>
    <dgm:pt modelId="{3603FBA6-B845-4AA6-8453-4ED0DDE825F5}" type="pres">
      <dgm:prSet presAssocID="{3110B4B2-3EB7-4A17-88C7-2AD0A7B1A51E}" presName="LevelTwoTextNode" presStyleLbl="node3" presStyleIdx="0" presStyleCnt="6" custScaleX="72773">
        <dgm:presLayoutVars>
          <dgm:chPref val="3"/>
        </dgm:presLayoutVars>
      </dgm:prSet>
      <dgm:spPr/>
      <dgm:t>
        <a:bodyPr/>
        <a:lstStyle/>
        <a:p>
          <a:endParaRPr lang="es-EC"/>
        </a:p>
      </dgm:t>
    </dgm:pt>
    <dgm:pt modelId="{5B2DA3D8-863F-4BBA-B30A-639AB82E3CA3}" type="pres">
      <dgm:prSet presAssocID="{3110B4B2-3EB7-4A17-88C7-2AD0A7B1A51E}" presName="level3hierChild" presStyleCnt="0"/>
      <dgm:spPr/>
      <dgm:t>
        <a:bodyPr/>
        <a:lstStyle/>
        <a:p>
          <a:endParaRPr lang="es-EC"/>
        </a:p>
      </dgm:t>
    </dgm:pt>
    <dgm:pt modelId="{028D8956-0016-48DA-ACAF-7EE04FF902A6}" type="pres">
      <dgm:prSet presAssocID="{9A39C9C3-964F-41DE-94FD-4D13F93CCC32}" presName="conn2-1" presStyleLbl="parChTrans1D4" presStyleIdx="0" presStyleCnt="2"/>
      <dgm:spPr/>
      <dgm:t>
        <a:bodyPr/>
        <a:lstStyle/>
        <a:p>
          <a:endParaRPr lang="es-EC"/>
        </a:p>
      </dgm:t>
    </dgm:pt>
    <dgm:pt modelId="{EFB193AD-6A8A-4495-B6DF-9D7996542B28}" type="pres">
      <dgm:prSet presAssocID="{9A39C9C3-964F-41DE-94FD-4D13F93CCC32}" presName="connTx" presStyleLbl="parChTrans1D4" presStyleIdx="0" presStyleCnt="2"/>
      <dgm:spPr/>
      <dgm:t>
        <a:bodyPr/>
        <a:lstStyle/>
        <a:p>
          <a:endParaRPr lang="es-EC"/>
        </a:p>
      </dgm:t>
    </dgm:pt>
    <dgm:pt modelId="{276BC73C-E3C9-41F1-ABF4-2DC56C8352BD}" type="pres">
      <dgm:prSet presAssocID="{79161CE7-B32E-40B3-8EDC-BF85DEAABA4B}" presName="root2" presStyleCnt="0"/>
      <dgm:spPr/>
      <dgm:t>
        <a:bodyPr/>
        <a:lstStyle/>
        <a:p>
          <a:endParaRPr lang="es-EC"/>
        </a:p>
      </dgm:t>
    </dgm:pt>
    <dgm:pt modelId="{06CB1E36-F384-40B9-8546-15F682C1AFDD}" type="pres">
      <dgm:prSet presAssocID="{79161CE7-B32E-40B3-8EDC-BF85DEAABA4B}" presName="LevelTwoTextNode" presStyleLbl="node4" presStyleIdx="0" presStyleCnt="2" custScaleX="88473">
        <dgm:presLayoutVars>
          <dgm:chPref val="3"/>
        </dgm:presLayoutVars>
      </dgm:prSet>
      <dgm:spPr/>
      <dgm:t>
        <a:bodyPr/>
        <a:lstStyle/>
        <a:p>
          <a:endParaRPr lang="es-EC"/>
        </a:p>
      </dgm:t>
    </dgm:pt>
    <dgm:pt modelId="{CC4C400C-3E9D-46F2-95F5-29013505A255}" type="pres">
      <dgm:prSet presAssocID="{79161CE7-B32E-40B3-8EDC-BF85DEAABA4B}" presName="level3hierChild" presStyleCnt="0"/>
      <dgm:spPr/>
      <dgm:t>
        <a:bodyPr/>
        <a:lstStyle/>
        <a:p>
          <a:endParaRPr lang="es-EC"/>
        </a:p>
      </dgm:t>
    </dgm:pt>
    <dgm:pt modelId="{96504A03-608E-4970-B924-9485A442D940}" type="pres">
      <dgm:prSet presAssocID="{5EBA8281-7864-49DC-A443-C207203ED73F}" presName="conn2-1" presStyleLbl="parChTrans1D4" presStyleIdx="1" presStyleCnt="2"/>
      <dgm:spPr/>
      <dgm:t>
        <a:bodyPr/>
        <a:lstStyle/>
        <a:p>
          <a:endParaRPr lang="es-EC"/>
        </a:p>
      </dgm:t>
    </dgm:pt>
    <dgm:pt modelId="{D66AA71C-D3F2-476F-99D1-636D631A2C2B}" type="pres">
      <dgm:prSet presAssocID="{5EBA8281-7864-49DC-A443-C207203ED73F}" presName="connTx" presStyleLbl="parChTrans1D4" presStyleIdx="1" presStyleCnt="2"/>
      <dgm:spPr/>
      <dgm:t>
        <a:bodyPr/>
        <a:lstStyle/>
        <a:p>
          <a:endParaRPr lang="es-EC"/>
        </a:p>
      </dgm:t>
    </dgm:pt>
    <dgm:pt modelId="{DDB38BFC-5B35-4277-858B-03F3EF37CBAA}" type="pres">
      <dgm:prSet presAssocID="{578B167C-F881-49B8-91D2-115E1EF47968}" presName="root2" presStyleCnt="0"/>
      <dgm:spPr/>
      <dgm:t>
        <a:bodyPr/>
        <a:lstStyle/>
        <a:p>
          <a:endParaRPr lang="es-EC"/>
        </a:p>
      </dgm:t>
    </dgm:pt>
    <dgm:pt modelId="{71385CE4-0569-4E20-A32B-422E4F14C751}" type="pres">
      <dgm:prSet presAssocID="{578B167C-F881-49B8-91D2-115E1EF47968}" presName="LevelTwoTextNode" presStyleLbl="node4" presStyleIdx="1" presStyleCnt="2" custScaleX="61800">
        <dgm:presLayoutVars>
          <dgm:chPref val="3"/>
        </dgm:presLayoutVars>
      </dgm:prSet>
      <dgm:spPr/>
      <dgm:t>
        <a:bodyPr/>
        <a:lstStyle/>
        <a:p>
          <a:endParaRPr lang="es-EC"/>
        </a:p>
      </dgm:t>
    </dgm:pt>
    <dgm:pt modelId="{42C3B7D1-4223-44D7-AECB-E6484D645931}" type="pres">
      <dgm:prSet presAssocID="{578B167C-F881-49B8-91D2-115E1EF47968}" presName="level3hierChild" presStyleCnt="0"/>
      <dgm:spPr/>
      <dgm:t>
        <a:bodyPr/>
        <a:lstStyle/>
        <a:p>
          <a:endParaRPr lang="es-EC"/>
        </a:p>
      </dgm:t>
    </dgm:pt>
    <dgm:pt modelId="{59B4D344-1D11-493B-8FEE-4FDF7C0C4DCE}" type="pres">
      <dgm:prSet presAssocID="{D8F9C925-8781-4464-ABF5-89C7D4FD2E91}" presName="conn2-1" presStyleLbl="parChTrans1D2" presStyleIdx="1" presStyleCnt="5"/>
      <dgm:spPr/>
      <dgm:t>
        <a:bodyPr/>
        <a:lstStyle/>
        <a:p>
          <a:endParaRPr lang="es-EC"/>
        </a:p>
      </dgm:t>
    </dgm:pt>
    <dgm:pt modelId="{28EF593F-EB0E-48A9-8659-71C3BA81B709}" type="pres">
      <dgm:prSet presAssocID="{D8F9C925-8781-4464-ABF5-89C7D4FD2E91}" presName="connTx" presStyleLbl="parChTrans1D2" presStyleIdx="1" presStyleCnt="5"/>
      <dgm:spPr/>
      <dgm:t>
        <a:bodyPr/>
        <a:lstStyle/>
        <a:p>
          <a:endParaRPr lang="es-EC"/>
        </a:p>
      </dgm:t>
    </dgm:pt>
    <dgm:pt modelId="{6533CD06-6610-475C-B8EF-DE1440FC83A4}" type="pres">
      <dgm:prSet presAssocID="{DB637F65-5C14-4846-8107-BF9E964B4B93}" presName="root2" presStyleCnt="0"/>
      <dgm:spPr/>
      <dgm:t>
        <a:bodyPr/>
        <a:lstStyle/>
        <a:p>
          <a:endParaRPr lang="es-EC"/>
        </a:p>
      </dgm:t>
    </dgm:pt>
    <dgm:pt modelId="{D3590EDD-8E4A-4E17-A5FA-C7E6CD5D0324}" type="pres">
      <dgm:prSet presAssocID="{DB637F65-5C14-4846-8107-BF9E964B4B93}" presName="LevelTwoTextNode" presStyleLbl="node2" presStyleIdx="1" presStyleCnt="5">
        <dgm:presLayoutVars>
          <dgm:chPref val="3"/>
        </dgm:presLayoutVars>
      </dgm:prSet>
      <dgm:spPr/>
      <dgm:t>
        <a:bodyPr/>
        <a:lstStyle/>
        <a:p>
          <a:endParaRPr lang="es-EC"/>
        </a:p>
      </dgm:t>
    </dgm:pt>
    <dgm:pt modelId="{4B0F6AB4-DCB4-41AD-861A-56CBE5834B8D}" type="pres">
      <dgm:prSet presAssocID="{DB637F65-5C14-4846-8107-BF9E964B4B93}" presName="level3hierChild" presStyleCnt="0"/>
      <dgm:spPr/>
      <dgm:t>
        <a:bodyPr/>
        <a:lstStyle/>
        <a:p>
          <a:endParaRPr lang="es-EC"/>
        </a:p>
      </dgm:t>
    </dgm:pt>
    <dgm:pt modelId="{EDAB22FE-43D7-4BB0-9D51-38B4FAA653BA}" type="pres">
      <dgm:prSet presAssocID="{17EEA1FD-2F44-4101-BAE4-ACE490A47FD2}" presName="conn2-1" presStyleLbl="parChTrans1D3" presStyleIdx="1" presStyleCnt="6"/>
      <dgm:spPr/>
      <dgm:t>
        <a:bodyPr/>
        <a:lstStyle/>
        <a:p>
          <a:endParaRPr lang="es-EC"/>
        </a:p>
      </dgm:t>
    </dgm:pt>
    <dgm:pt modelId="{E3DC1556-6C27-4BAA-800E-B2A93DEE05DC}" type="pres">
      <dgm:prSet presAssocID="{17EEA1FD-2F44-4101-BAE4-ACE490A47FD2}" presName="connTx" presStyleLbl="parChTrans1D3" presStyleIdx="1" presStyleCnt="6"/>
      <dgm:spPr/>
      <dgm:t>
        <a:bodyPr/>
        <a:lstStyle/>
        <a:p>
          <a:endParaRPr lang="es-EC"/>
        </a:p>
      </dgm:t>
    </dgm:pt>
    <dgm:pt modelId="{23CA1ADB-87FF-428F-8226-A1A69F4FDBB5}" type="pres">
      <dgm:prSet presAssocID="{222AF6E6-9160-45D9-B358-1698F218ADE6}" presName="root2" presStyleCnt="0"/>
      <dgm:spPr/>
      <dgm:t>
        <a:bodyPr/>
        <a:lstStyle/>
        <a:p>
          <a:endParaRPr lang="es-EC"/>
        </a:p>
      </dgm:t>
    </dgm:pt>
    <dgm:pt modelId="{D7A71D11-DB40-41A7-86B5-9559D191BD41}" type="pres">
      <dgm:prSet presAssocID="{222AF6E6-9160-45D9-B358-1698F218ADE6}" presName="LevelTwoTextNode" presStyleLbl="node3" presStyleIdx="1" presStyleCnt="6">
        <dgm:presLayoutVars>
          <dgm:chPref val="3"/>
        </dgm:presLayoutVars>
      </dgm:prSet>
      <dgm:spPr/>
      <dgm:t>
        <a:bodyPr/>
        <a:lstStyle/>
        <a:p>
          <a:endParaRPr lang="es-EC"/>
        </a:p>
      </dgm:t>
    </dgm:pt>
    <dgm:pt modelId="{FF599A24-D2E1-4547-9627-8812ACBD0492}" type="pres">
      <dgm:prSet presAssocID="{222AF6E6-9160-45D9-B358-1698F218ADE6}" presName="level3hierChild" presStyleCnt="0"/>
      <dgm:spPr/>
      <dgm:t>
        <a:bodyPr/>
        <a:lstStyle/>
        <a:p>
          <a:endParaRPr lang="es-EC"/>
        </a:p>
      </dgm:t>
    </dgm:pt>
    <dgm:pt modelId="{E68C755A-7E22-49A5-8E0D-63B90E5FA28C}" type="pres">
      <dgm:prSet presAssocID="{B9DCFA97-F0D2-49B2-82C3-D84442FF3A54}" presName="conn2-1" presStyleLbl="parChTrans1D2" presStyleIdx="2" presStyleCnt="5"/>
      <dgm:spPr/>
      <dgm:t>
        <a:bodyPr/>
        <a:lstStyle/>
        <a:p>
          <a:endParaRPr lang="es-EC"/>
        </a:p>
      </dgm:t>
    </dgm:pt>
    <dgm:pt modelId="{935DF199-9F18-4697-B571-083F5F35FE34}" type="pres">
      <dgm:prSet presAssocID="{B9DCFA97-F0D2-49B2-82C3-D84442FF3A54}" presName="connTx" presStyleLbl="parChTrans1D2" presStyleIdx="2" presStyleCnt="5"/>
      <dgm:spPr/>
      <dgm:t>
        <a:bodyPr/>
        <a:lstStyle/>
        <a:p>
          <a:endParaRPr lang="es-EC"/>
        </a:p>
      </dgm:t>
    </dgm:pt>
    <dgm:pt modelId="{A7D97AA1-1982-46C0-B2EF-3EA77E402D1C}" type="pres">
      <dgm:prSet presAssocID="{6E6FDBA7-52DF-4EF1-81FF-F3F90E5B9227}" presName="root2" presStyleCnt="0"/>
      <dgm:spPr/>
      <dgm:t>
        <a:bodyPr/>
        <a:lstStyle/>
        <a:p>
          <a:endParaRPr lang="es-EC"/>
        </a:p>
      </dgm:t>
    </dgm:pt>
    <dgm:pt modelId="{6DFA761B-6FE2-468C-AAC8-20ACB719B312}" type="pres">
      <dgm:prSet presAssocID="{6E6FDBA7-52DF-4EF1-81FF-F3F90E5B9227}" presName="LevelTwoTextNode" presStyleLbl="node2" presStyleIdx="2" presStyleCnt="5" custScaleY="128888">
        <dgm:presLayoutVars>
          <dgm:chPref val="3"/>
        </dgm:presLayoutVars>
      </dgm:prSet>
      <dgm:spPr/>
      <dgm:t>
        <a:bodyPr/>
        <a:lstStyle/>
        <a:p>
          <a:endParaRPr lang="es-EC"/>
        </a:p>
      </dgm:t>
    </dgm:pt>
    <dgm:pt modelId="{59F9E644-8EEA-466C-9728-1C32F05FD82C}" type="pres">
      <dgm:prSet presAssocID="{6E6FDBA7-52DF-4EF1-81FF-F3F90E5B9227}" presName="level3hierChild" presStyleCnt="0"/>
      <dgm:spPr/>
      <dgm:t>
        <a:bodyPr/>
        <a:lstStyle/>
        <a:p>
          <a:endParaRPr lang="es-EC"/>
        </a:p>
      </dgm:t>
    </dgm:pt>
    <dgm:pt modelId="{C6761E45-3106-4041-8DE4-312014425D8B}" type="pres">
      <dgm:prSet presAssocID="{64A461B8-8E95-45B2-A376-1796F4ACE3D9}" presName="conn2-1" presStyleLbl="parChTrans1D3" presStyleIdx="2" presStyleCnt="6"/>
      <dgm:spPr/>
      <dgm:t>
        <a:bodyPr/>
        <a:lstStyle/>
        <a:p>
          <a:endParaRPr lang="es-EC"/>
        </a:p>
      </dgm:t>
    </dgm:pt>
    <dgm:pt modelId="{36D60467-74AD-414F-9BCB-6F0A50A061FB}" type="pres">
      <dgm:prSet presAssocID="{64A461B8-8E95-45B2-A376-1796F4ACE3D9}" presName="connTx" presStyleLbl="parChTrans1D3" presStyleIdx="2" presStyleCnt="6"/>
      <dgm:spPr/>
      <dgm:t>
        <a:bodyPr/>
        <a:lstStyle/>
        <a:p>
          <a:endParaRPr lang="es-EC"/>
        </a:p>
      </dgm:t>
    </dgm:pt>
    <dgm:pt modelId="{ACB033DE-E8A7-4DF6-B809-3E6672B5F8B1}" type="pres">
      <dgm:prSet presAssocID="{79DC2D4B-FA43-4EB2-8DA7-83E7759BC9E2}" presName="root2" presStyleCnt="0"/>
      <dgm:spPr/>
      <dgm:t>
        <a:bodyPr/>
        <a:lstStyle/>
        <a:p>
          <a:endParaRPr lang="es-EC"/>
        </a:p>
      </dgm:t>
    </dgm:pt>
    <dgm:pt modelId="{75CCC8DA-4F08-4F82-88B4-E4970B33CBFD}" type="pres">
      <dgm:prSet presAssocID="{79DC2D4B-FA43-4EB2-8DA7-83E7759BC9E2}" presName="LevelTwoTextNode" presStyleLbl="node3" presStyleIdx="2" presStyleCnt="6">
        <dgm:presLayoutVars>
          <dgm:chPref val="3"/>
        </dgm:presLayoutVars>
      </dgm:prSet>
      <dgm:spPr/>
      <dgm:t>
        <a:bodyPr/>
        <a:lstStyle/>
        <a:p>
          <a:endParaRPr lang="es-EC"/>
        </a:p>
      </dgm:t>
    </dgm:pt>
    <dgm:pt modelId="{FA5F45F4-8FBA-4D2C-A86F-CBE747BB0F8C}" type="pres">
      <dgm:prSet presAssocID="{79DC2D4B-FA43-4EB2-8DA7-83E7759BC9E2}" presName="level3hierChild" presStyleCnt="0"/>
      <dgm:spPr/>
      <dgm:t>
        <a:bodyPr/>
        <a:lstStyle/>
        <a:p>
          <a:endParaRPr lang="es-EC"/>
        </a:p>
      </dgm:t>
    </dgm:pt>
    <dgm:pt modelId="{D3430A3C-E18C-4038-926F-F5913D898F97}" type="pres">
      <dgm:prSet presAssocID="{9447CF57-280C-4829-BA67-801B5D5C23E4}" presName="conn2-1" presStyleLbl="parChTrans1D3" presStyleIdx="3" presStyleCnt="6"/>
      <dgm:spPr/>
      <dgm:t>
        <a:bodyPr/>
        <a:lstStyle/>
        <a:p>
          <a:endParaRPr lang="es-EC"/>
        </a:p>
      </dgm:t>
    </dgm:pt>
    <dgm:pt modelId="{7AB92B3B-8858-403D-98CA-290D8B86CFF4}" type="pres">
      <dgm:prSet presAssocID="{9447CF57-280C-4829-BA67-801B5D5C23E4}" presName="connTx" presStyleLbl="parChTrans1D3" presStyleIdx="3" presStyleCnt="6"/>
      <dgm:spPr/>
      <dgm:t>
        <a:bodyPr/>
        <a:lstStyle/>
        <a:p>
          <a:endParaRPr lang="es-EC"/>
        </a:p>
      </dgm:t>
    </dgm:pt>
    <dgm:pt modelId="{18FE2572-51D6-44BC-B9AC-C583C75E0298}" type="pres">
      <dgm:prSet presAssocID="{A11F598C-5A34-4647-9C07-92613B75DFB3}" presName="root2" presStyleCnt="0"/>
      <dgm:spPr/>
      <dgm:t>
        <a:bodyPr/>
        <a:lstStyle/>
        <a:p>
          <a:endParaRPr lang="es-EC"/>
        </a:p>
      </dgm:t>
    </dgm:pt>
    <dgm:pt modelId="{7AEF1FF3-2664-4EF3-9E52-8291998E545B}" type="pres">
      <dgm:prSet presAssocID="{A11F598C-5A34-4647-9C07-92613B75DFB3}" presName="LevelTwoTextNode" presStyleLbl="node3" presStyleIdx="3" presStyleCnt="6">
        <dgm:presLayoutVars>
          <dgm:chPref val="3"/>
        </dgm:presLayoutVars>
      </dgm:prSet>
      <dgm:spPr/>
      <dgm:t>
        <a:bodyPr/>
        <a:lstStyle/>
        <a:p>
          <a:endParaRPr lang="es-EC"/>
        </a:p>
      </dgm:t>
    </dgm:pt>
    <dgm:pt modelId="{D9E2569E-4655-46F0-846B-3D08088E948D}" type="pres">
      <dgm:prSet presAssocID="{A11F598C-5A34-4647-9C07-92613B75DFB3}" presName="level3hierChild" presStyleCnt="0"/>
      <dgm:spPr/>
      <dgm:t>
        <a:bodyPr/>
        <a:lstStyle/>
        <a:p>
          <a:endParaRPr lang="es-EC"/>
        </a:p>
      </dgm:t>
    </dgm:pt>
    <dgm:pt modelId="{EF9AA92C-C675-4A1A-B2AA-FE2BD6BE468E}" type="pres">
      <dgm:prSet presAssocID="{4CEC462B-B239-472F-8783-2949439CCBAF}" presName="conn2-1" presStyleLbl="parChTrans1D2" presStyleIdx="3" presStyleCnt="5"/>
      <dgm:spPr/>
      <dgm:t>
        <a:bodyPr/>
        <a:lstStyle/>
        <a:p>
          <a:endParaRPr lang="es-EC"/>
        </a:p>
      </dgm:t>
    </dgm:pt>
    <dgm:pt modelId="{ACF1CACC-3CB7-4E0A-BBEC-A62066677647}" type="pres">
      <dgm:prSet presAssocID="{4CEC462B-B239-472F-8783-2949439CCBAF}" presName="connTx" presStyleLbl="parChTrans1D2" presStyleIdx="3" presStyleCnt="5"/>
      <dgm:spPr/>
      <dgm:t>
        <a:bodyPr/>
        <a:lstStyle/>
        <a:p>
          <a:endParaRPr lang="es-EC"/>
        </a:p>
      </dgm:t>
    </dgm:pt>
    <dgm:pt modelId="{13CB3D0D-FCC1-4312-955D-29F1D45879D5}" type="pres">
      <dgm:prSet presAssocID="{AB29A2E7-1957-413D-A024-622F2F35EA63}" presName="root2" presStyleCnt="0"/>
      <dgm:spPr/>
      <dgm:t>
        <a:bodyPr/>
        <a:lstStyle/>
        <a:p>
          <a:endParaRPr lang="es-EC"/>
        </a:p>
      </dgm:t>
    </dgm:pt>
    <dgm:pt modelId="{F1D00E77-05A7-4AE1-B5AE-13F9B325B366}" type="pres">
      <dgm:prSet presAssocID="{AB29A2E7-1957-413D-A024-622F2F35EA63}" presName="LevelTwoTextNode" presStyleLbl="node2" presStyleIdx="3" presStyleCnt="5">
        <dgm:presLayoutVars>
          <dgm:chPref val="3"/>
        </dgm:presLayoutVars>
      </dgm:prSet>
      <dgm:spPr/>
      <dgm:t>
        <a:bodyPr/>
        <a:lstStyle/>
        <a:p>
          <a:endParaRPr lang="es-EC"/>
        </a:p>
      </dgm:t>
    </dgm:pt>
    <dgm:pt modelId="{CD5F0CE9-D6D9-4338-9C8E-48E5DD08D8B8}" type="pres">
      <dgm:prSet presAssocID="{AB29A2E7-1957-413D-A024-622F2F35EA63}" presName="level3hierChild" presStyleCnt="0"/>
      <dgm:spPr/>
      <dgm:t>
        <a:bodyPr/>
        <a:lstStyle/>
        <a:p>
          <a:endParaRPr lang="es-EC"/>
        </a:p>
      </dgm:t>
    </dgm:pt>
    <dgm:pt modelId="{6DEBB844-B78C-448E-AA77-ED9602096F87}" type="pres">
      <dgm:prSet presAssocID="{8332D8BA-B800-4912-89DA-5A3CA849A0B0}" presName="conn2-1" presStyleLbl="parChTrans1D3" presStyleIdx="4" presStyleCnt="6"/>
      <dgm:spPr/>
      <dgm:t>
        <a:bodyPr/>
        <a:lstStyle/>
        <a:p>
          <a:endParaRPr lang="es-EC"/>
        </a:p>
      </dgm:t>
    </dgm:pt>
    <dgm:pt modelId="{F04B4994-20AA-4A91-AF28-EBBD4ED2280F}" type="pres">
      <dgm:prSet presAssocID="{8332D8BA-B800-4912-89DA-5A3CA849A0B0}" presName="connTx" presStyleLbl="parChTrans1D3" presStyleIdx="4" presStyleCnt="6"/>
      <dgm:spPr/>
      <dgm:t>
        <a:bodyPr/>
        <a:lstStyle/>
        <a:p>
          <a:endParaRPr lang="es-EC"/>
        </a:p>
      </dgm:t>
    </dgm:pt>
    <dgm:pt modelId="{4B63AC85-1DDB-41D1-8855-A0E4CF23CA57}" type="pres">
      <dgm:prSet presAssocID="{DF220CB6-53A6-41BD-B9C1-AA5815D198A4}" presName="root2" presStyleCnt="0"/>
      <dgm:spPr/>
      <dgm:t>
        <a:bodyPr/>
        <a:lstStyle/>
        <a:p>
          <a:endParaRPr lang="es-EC"/>
        </a:p>
      </dgm:t>
    </dgm:pt>
    <dgm:pt modelId="{B8D7D991-97C5-4F70-987E-6B878B7846F3}" type="pres">
      <dgm:prSet presAssocID="{DF220CB6-53A6-41BD-B9C1-AA5815D198A4}" presName="LevelTwoTextNode" presStyleLbl="node3" presStyleIdx="4" presStyleCnt="6">
        <dgm:presLayoutVars>
          <dgm:chPref val="3"/>
        </dgm:presLayoutVars>
      </dgm:prSet>
      <dgm:spPr/>
      <dgm:t>
        <a:bodyPr/>
        <a:lstStyle/>
        <a:p>
          <a:endParaRPr lang="es-EC"/>
        </a:p>
      </dgm:t>
    </dgm:pt>
    <dgm:pt modelId="{6B37F279-A42E-4142-B76D-3B9260B680F0}" type="pres">
      <dgm:prSet presAssocID="{DF220CB6-53A6-41BD-B9C1-AA5815D198A4}" presName="level3hierChild" presStyleCnt="0"/>
      <dgm:spPr/>
      <dgm:t>
        <a:bodyPr/>
        <a:lstStyle/>
        <a:p>
          <a:endParaRPr lang="es-EC"/>
        </a:p>
      </dgm:t>
    </dgm:pt>
    <dgm:pt modelId="{562F2BA6-2526-4D99-B041-461C21A9766C}" type="pres">
      <dgm:prSet presAssocID="{CE327685-3B44-4756-A997-114C65E520FC}" presName="conn2-1" presStyleLbl="parChTrans1D2" presStyleIdx="4" presStyleCnt="5"/>
      <dgm:spPr/>
      <dgm:t>
        <a:bodyPr/>
        <a:lstStyle/>
        <a:p>
          <a:endParaRPr lang="es-EC"/>
        </a:p>
      </dgm:t>
    </dgm:pt>
    <dgm:pt modelId="{061A8314-B6C9-432D-9D89-FCE339D11EFC}" type="pres">
      <dgm:prSet presAssocID="{CE327685-3B44-4756-A997-114C65E520FC}" presName="connTx" presStyleLbl="parChTrans1D2" presStyleIdx="4" presStyleCnt="5"/>
      <dgm:spPr/>
      <dgm:t>
        <a:bodyPr/>
        <a:lstStyle/>
        <a:p>
          <a:endParaRPr lang="es-EC"/>
        </a:p>
      </dgm:t>
    </dgm:pt>
    <dgm:pt modelId="{2D3514A8-D2C5-4646-95FD-2F2041F9D327}" type="pres">
      <dgm:prSet presAssocID="{72B05123-592F-4CE5-BFDA-FA98D8D789F0}" presName="root2" presStyleCnt="0"/>
      <dgm:spPr/>
      <dgm:t>
        <a:bodyPr/>
        <a:lstStyle/>
        <a:p>
          <a:endParaRPr lang="es-EC"/>
        </a:p>
      </dgm:t>
    </dgm:pt>
    <dgm:pt modelId="{AF6FC903-BC62-4D62-B80F-00BCF37262F3}" type="pres">
      <dgm:prSet presAssocID="{72B05123-592F-4CE5-BFDA-FA98D8D789F0}" presName="LevelTwoTextNode" presStyleLbl="node2" presStyleIdx="4" presStyleCnt="5" custScaleY="111051">
        <dgm:presLayoutVars>
          <dgm:chPref val="3"/>
        </dgm:presLayoutVars>
      </dgm:prSet>
      <dgm:spPr/>
      <dgm:t>
        <a:bodyPr/>
        <a:lstStyle/>
        <a:p>
          <a:endParaRPr lang="es-EC"/>
        </a:p>
      </dgm:t>
    </dgm:pt>
    <dgm:pt modelId="{3ABA9015-6B55-4BF6-A405-06DE33D13B8F}" type="pres">
      <dgm:prSet presAssocID="{72B05123-592F-4CE5-BFDA-FA98D8D789F0}" presName="level3hierChild" presStyleCnt="0"/>
      <dgm:spPr/>
      <dgm:t>
        <a:bodyPr/>
        <a:lstStyle/>
        <a:p>
          <a:endParaRPr lang="es-EC"/>
        </a:p>
      </dgm:t>
    </dgm:pt>
    <dgm:pt modelId="{C5E210CC-EC94-4ECA-9A09-9E4C6F897DFC}" type="pres">
      <dgm:prSet presAssocID="{4BBC087F-9917-4B6F-8605-42A8CB3FEF24}" presName="conn2-1" presStyleLbl="parChTrans1D3" presStyleIdx="5" presStyleCnt="6"/>
      <dgm:spPr/>
      <dgm:t>
        <a:bodyPr/>
        <a:lstStyle/>
        <a:p>
          <a:endParaRPr lang="es-EC"/>
        </a:p>
      </dgm:t>
    </dgm:pt>
    <dgm:pt modelId="{06D3A1DD-625E-4E58-B74D-26F982313DA3}" type="pres">
      <dgm:prSet presAssocID="{4BBC087F-9917-4B6F-8605-42A8CB3FEF24}" presName="connTx" presStyleLbl="parChTrans1D3" presStyleIdx="5" presStyleCnt="6"/>
      <dgm:spPr/>
      <dgm:t>
        <a:bodyPr/>
        <a:lstStyle/>
        <a:p>
          <a:endParaRPr lang="es-EC"/>
        </a:p>
      </dgm:t>
    </dgm:pt>
    <dgm:pt modelId="{4DF05DED-819B-4CCA-9627-D40469175CC3}" type="pres">
      <dgm:prSet presAssocID="{A09AE25E-94A1-4EF6-A929-0BD501AF38A5}" presName="root2" presStyleCnt="0"/>
      <dgm:spPr/>
      <dgm:t>
        <a:bodyPr/>
        <a:lstStyle/>
        <a:p>
          <a:endParaRPr lang="es-EC"/>
        </a:p>
      </dgm:t>
    </dgm:pt>
    <dgm:pt modelId="{533CBCAD-1EF7-4599-A92B-548E9DEB749C}" type="pres">
      <dgm:prSet presAssocID="{A09AE25E-94A1-4EF6-A929-0BD501AF38A5}" presName="LevelTwoTextNode" presStyleLbl="node3" presStyleIdx="5" presStyleCnt="6">
        <dgm:presLayoutVars>
          <dgm:chPref val="3"/>
        </dgm:presLayoutVars>
      </dgm:prSet>
      <dgm:spPr/>
      <dgm:t>
        <a:bodyPr/>
        <a:lstStyle/>
        <a:p>
          <a:endParaRPr lang="es-EC"/>
        </a:p>
      </dgm:t>
    </dgm:pt>
    <dgm:pt modelId="{F6EA9AB4-F73F-45AE-A652-C78D925D946B}" type="pres">
      <dgm:prSet presAssocID="{A09AE25E-94A1-4EF6-A929-0BD501AF38A5}" presName="level3hierChild" presStyleCnt="0"/>
      <dgm:spPr/>
      <dgm:t>
        <a:bodyPr/>
        <a:lstStyle/>
        <a:p>
          <a:endParaRPr lang="es-EC"/>
        </a:p>
      </dgm:t>
    </dgm:pt>
  </dgm:ptLst>
  <dgm:cxnLst>
    <dgm:cxn modelId="{07D2875C-DCB2-4AA1-9F2E-E182ED0A4FB1}" type="presOf" srcId="{7A66B9F7-6B5F-46E5-926D-ED1F46B7CD2A}" destId="{59AE5214-572E-42D5-BE31-2879D07B4DCB}" srcOrd="0" destOrd="0" presId="urn:microsoft.com/office/officeart/2008/layout/HorizontalMultiLevelHierarchy"/>
    <dgm:cxn modelId="{E5FC8E44-9886-4174-BE70-27588FFE474B}" type="presOf" srcId="{CE327685-3B44-4756-A997-114C65E520FC}" destId="{562F2BA6-2526-4D99-B041-461C21A9766C}" srcOrd="0" destOrd="0" presId="urn:microsoft.com/office/officeart/2008/layout/HorizontalMultiLevelHierarchy"/>
    <dgm:cxn modelId="{D663476B-1749-461F-8DD1-63623CEB5E57}" type="presOf" srcId="{D8F9C925-8781-4464-ABF5-89C7D4FD2E91}" destId="{59B4D344-1D11-493B-8FEE-4FDF7C0C4DCE}" srcOrd="0" destOrd="0" presId="urn:microsoft.com/office/officeart/2008/layout/HorizontalMultiLevelHierarchy"/>
    <dgm:cxn modelId="{3E14ABF8-6DD0-4D56-AF95-8BBB9FF7BFD5}" srcId="{554AE68A-E9C7-4A46-B902-A510717F6914}" destId="{DB637F65-5C14-4846-8107-BF9E964B4B93}" srcOrd="1" destOrd="0" parTransId="{D8F9C925-8781-4464-ABF5-89C7D4FD2E91}" sibTransId="{6CF4B368-67BD-42AE-A852-0174C4A01454}"/>
    <dgm:cxn modelId="{25B959BD-8397-464C-ADEB-8E65CBFA5F7B}" type="presOf" srcId="{82C7CE1E-E605-4E00-B4F1-51642111FF21}" destId="{9BBE138C-57CF-4452-B201-9B72AEA0E0AB}" srcOrd="0" destOrd="0" presId="urn:microsoft.com/office/officeart/2008/layout/HorizontalMultiLevelHierarchy"/>
    <dgm:cxn modelId="{3E0A8A71-CC5A-477B-86BD-1DAF151FD215}" srcId="{A7CFCEE2-1189-47D7-BE41-4A5CA2C0470D}" destId="{554AE68A-E9C7-4A46-B902-A510717F6914}" srcOrd="0" destOrd="0" parTransId="{DBB07F1F-E670-4ACA-A6EC-D9DB3EF40827}" sibTransId="{852C0E90-C751-4B13-A529-A3279A99294C}"/>
    <dgm:cxn modelId="{FC39B2A8-5832-471A-9CFF-DEDC0489F49D}" type="presOf" srcId="{D8F9C925-8781-4464-ABF5-89C7D4FD2E91}" destId="{28EF593F-EB0E-48A9-8659-71C3BA81B709}" srcOrd="1" destOrd="0" presId="urn:microsoft.com/office/officeart/2008/layout/HorizontalMultiLevelHierarchy"/>
    <dgm:cxn modelId="{4300E020-B6A6-4E18-89C1-7C5BE5D21D77}" type="presOf" srcId="{CE327685-3B44-4756-A997-114C65E520FC}" destId="{061A8314-B6C9-432D-9D89-FCE339D11EFC}" srcOrd="1" destOrd="0" presId="urn:microsoft.com/office/officeart/2008/layout/HorizontalMultiLevelHierarchy"/>
    <dgm:cxn modelId="{EB7972E0-6D65-4EBF-87FE-1F666C0E91B9}" type="presOf" srcId="{9447CF57-280C-4829-BA67-801B5D5C23E4}" destId="{7AB92B3B-8858-403D-98CA-290D8B86CFF4}" srcOrd="1" destOrd="0" presId="urn:microsoft.com/office/officeart/2008/layout/HorizontalMultiLevelHierarchy"/>
    <dgm:cxn modelId="{B5EC519A-3FC4-46BB-823E-82909BD02CD4}" type="presOf" srcId="{7A66B9F7-6B5F-46E5-926D-ED1F46B7CD2A}" destId="{D57CAFD2-D2C3-4306-B693-461614011C89}" srcOrd="1" destOrd="0" presId="urn:microsoft.com/office/officeart/2008/layout/HorizontalMultiLevelHierarchy"/>
    <dgm:cxn modelId="{7DAA77CC-D25E-44DF-A5C7-0714F016C97C}" type="presOf" srcId="{A11F598C-5A34-4647-9C07-92613B75DFB3}" destId="{7AEF1FF3-2664-4EF3-9E52-8291998E545B}" srcOrd="0" destOrd="0" presId="urn:microsoft.com/office/officeart/2008/layout/HorizontalMultiLevelHierarchy"/>
    <dgm:cxn modelId="{6EF36B5A-1459-4232-9564-798A02AA32EB}" type="presOf" srcId="{79DC2D4B-FA43-4EB2-8DA7-83E7759BC9E2}" destId="{75CCC8DA-4F08-4F82-88B4-E4970B33CBFD}" srcOrd="0" destOrd="0" presId="urn:microsoft.com/office/officeart/2008/layout/HorizontalMultiLevelHierarchy"/>
    <dgm:cxn modelId="{A209ACB2-B103-4E49-A928-69028A112E25}" srcId="{3110B4B2-3EB7-4A17-88C7-2AD0A7B1A51E}" destId="{79161CE7-B32E-40B3-8EDC-BF85DEAABA4B}" srcOrd="0" destOrd="0" parTransId="{9A39C9C3-964F-41DE-94FD-4D13F93CCC32}" sibTransId="{14138B81-0E78-48E2-BB25-C46E3D2F811F}"/>
    <dgm:cxn modelId="{23BB02FC-6992-45E1-9D58-BE524C004AB4}" srcId="{554AE68A-E9C7-4A46-B902-A510717F6914}" destId="{AB29A2E7-1957-413D-A024-622F2F35EA63}" srcOrd="3" destOrd="0" parTransId="{4CEC462B-B239-472F-8783-2949439CCBAF}" sibTransId="{1F17DCDE-449F-4948-A3E9-D2A33EECC5F5}"/>
    <dgm:cxn modelId="{B2A49C04-AA75-4E9E-9B67-0F3DDB0368E6}" type="presOf" srcId="{9A39C9C3-964F-41DE-94FD-4D13F93CCC32}" destId="{EFB193AD-6A8A-4495-B6DF-9D7996542B28}" srcOrd="1" destOrd="0" presId="urn:microsoft.com/office/officeart/2008/layout/HorizontalMultiLevelHierarchy"/>
    <dgm:cxn modelId="{E8F64242-F97A-4F46-91E9-3A4F96195E76}" srcId="{6E6FDBA7-52DF-4EF1-81FF-F3F90E5B9227}" destId="{A11F598C-5A34-4647-9C07-92613B75DFB3}" srcOrd="1" destOrd="0" parTransId="{9447CF57-280C-4829-BA67-801B5D5C23E4}" sibTransId="{E3F71E5B-7AD8-47A5-B677-E327ECF7E242}"/>
    <dgm:cxn modelId="{E912CCA8-BBDF-45A6-98D4-24EDAB80370F}" type="presOf" srcId="{A7CFCEE2-1189-47D7-BE41-4A5CA2C0470D}" destId="{AC1CA63F-395F-42AE-885E-8D343705DB94}" srcOrd="0" destOrd="0" presId="urn:microsoft.com/office/officeart/2008/layout/HorizontalMultiLevelHierarchy"/>
    <dgm:cxn modelId="{7774419C-74AD-432D-8EAE-A2C30F876BB5}" type="presOf" srcId="{17EEA1FD-2F44-4101-BAE4-ACE490A47FD2}" destId="{EDAB22FE-43D7-4BB0-9D51-38B4FAA653BA}" srcOrd="0" destOrd="0" presId="urn:microsoft.com/office/officeart/2008/layout/HorizontalMultiLevelHierarchy"/>
    <dgm:cxn modelId="{88919E35-E19B-42A5-9D6E-211893980227}" type="presOf" srcId="{554AE68A-E9C7-4A46-B902-A510717F6914}" destId="{311082A3-0A99-44D7-A75F-9EE4E8E6C12A}" srcOrd="0" destOrd="0" presId="urn:microsoft.com/office/officeart/2008/layout/HorizontalMultiLevelHierarchy"/>
    <dgm:cxn modelId="{1ADCF0CE-88DB-47C8-AE4C-08144181B313}" type="presOf" srcId="{64A461B8-8E95-45B2-A376-1796F4ACE3D9}" destId="{C6761E45-3106-4041-8DE4-312014425D8B}" srcOrd="0" destOrd="0" presId="urn:microsoft.com/office/officeart/2008/layout/HorizontalMultiLevelHierarchy"/>
    <dgm:cxn modelId="{8A1B1E1D-86EA-4CC8-933B-8A06FDCE9B1E}" type="presOf" srcId="{64A461B8-8E95-45B2-A376-1796F4ACE3D9}" destId="{36D60467-74AD-414F-9BCB-6F0A50A061FB}" srcOrd="1" destOrd="0" presId="urn:microsoft.com/office/officeart/2008/layout/HorizontalMultiLevelHierarchy"/>
    <dgm:cxn modelId="{2D66EB96-1AE6-4FE9-9F03-F0B6B519510B}" srcId="{DB637F65-5C14-4846-8107-BF9E964B4B93}" destId="{222AF6E6-9160-45D9-B358-1698F218ADE6}" srcOrd="0" destOrd="0" parTransId="{17EEA1FD-2F44-4101-BAE4-ACE490A47FD2}" sibTransId="{35280A12-37DD-4B7B-9A47-5A79E522E0F2}"/>
    <dgm:cxn modelId="{6103D1A1-D883-453E-8E04-C5821F207B22}" type="presOf" srcId="{578B167C-F881-49B8-91D2-115E1EF47968}" destId="{71385CE4-0569-4E20-A32B-422E4F14C751}" srcOrd="0" destOrd="0" presId="urn:microsoft.com/office/officeart/2008/layout/HorizontalMultiLevelHierarchy"/>
    <dgm:cxn modelId="{3266ABEA-B831-4DFF-BFAD-26B9DAD42CE5}" type="presOf" srcId="{6E6FDBA7-52DF-4EF1-81FF-F3F90E5B9227}" destId="{6DFA761B-6FE2-468C-AAC8-20ACB719B312}" srcOrd="0" destOrd="0" presId="urn:microsoft.com/office/officeart/2008/layout/HorizontalMultiLevelHierarchy"/>
    <dgm:cxn modelId="{41E36EDE-56FE-4E6F-ACDB-FFBFD4552958}" type="presOf" srcId="{22E1964F-5242-4B16-80BF-48A4E34697A4}" destId="{4A410B4F-4FCC-441B-BB48-2C56E2DD8568}" srcOrd="0" destOrd="0" presId="urn:microsoft.com/office/officeart/2008/layout/HorizontalMultiLevelHierarchy"/>
    <dgm:cxn modelId="{FA4FC727-7F27-4FA1-B72C-60952F5450DE}" srcId="{82C7CE1E-E605-4E00-B4F1-51642111FF21}" destId="{3110B4B2-3EB7-4A17-88C7-2AD0A7B1A51E}" srcOrd="0" destOrd="0" parTransId="{7A66B9F7-6B5F-46E5-926D-ED1F46B7CD2A}" sibTransId="{E625FECB-9CE3-41D6-B9F0-341B556B4342}"/>
    <dgm:cxn modelId="{529C04E7-1CDF-4F04-9265-7BA0ACA484F6}" type="presOf" srcId="{4BBC087F-9917-4B6F-8605-42A8CB3FEF24}" destId="{C5E210CC-EC94-4ECA-9A09-9E4C6F897DFC}" srcOrd="0" destOrd="0" presId="urn:microsoft.com/office/officeart/2008/layout/HorizontalMultiLevelHierarchy"/>
    <dgm:cxn modelId="{E5AC17FE-34D6-498E-BD16-B59C3BD5D663}" type="presOf" srcId="{B9DCFA97-F0D2-49B2-82C3-D84442FF3A54}" destId="{935DF199-9F18-4697-B571-083F5F35FE34}" srcOrd="1" destOrd="0" presId="urn:microsoft.com/office/officeart/2008/layout/HorizontalMultiLevelHierarchy"/>
    <dgm:cxn modelId="{4D013FE8-4765-425C-B2B8-957976F03876}" type="presOf" srcId="{222AF6E6-9160-45D9-B358-1698F218ADE6}" destId="{D7A71D11-DB40-41A7-86B5-9559D191BD41}" srcOrd="0" destOrd="0" presId="urn:microsoft.com/office/officeart/2008/layout/HorizontalMultiLevelHierarchy"/>
    <dgm:cxn modelId="{BCECCAD3-481E-469F-9F7C-37BF5FCE7A4F}" type="presOf" srcId="{5EBA8281-7864-49DC-A443-C207203ED73F}" destId="{D66AA71C-D3F2-476F-99D1-636D631A2C2B}" srcOrd="1" destOrd="0" presId="urn:microsoft.com/office/officeart/2008/layout/HorizontalMultiLevelHierarchy"/>
    <dgm:cxn modelId="{682635DB-C5D7-46C0-BA4C-BC6C2AA89228}" type="presOf" srcId="{5EBA8281-7864-49DC-A443-C207203ED73F}" destId="{96504A03-608E-4970-B924-9485A442D940}" srcOrd="0" destOrd="0" presId="urn:microsoft.com/office/officeart/2008/layout/HorizontalMultiLevelHierarchy"/>
    <dgm:cxn modelId="{D472319D-DA80-462C-A1A2-8E4025C54BD7}" srcId="{554AE68A-E9C7-4A46-B902-A510717F6914}" destId="{72B05123-592F-4CE5-BFDA-FA98D8D789F0}" srcOrd="4" destOrd="0" parTransId="{CE327685-3B44-4756-A997-114C65E520FC}" sibTransId="{874FAEE4-CBA5-40C5-9A26-EA681F74E5F7}"/>
    <dgm:cxn modelId="{AEE00474-81F9-4F05-967D-BA59ED3DEC26}" srcId="{AB29A2E7-1957-413D-A024-622F2F35EA63}" destId="{DF220CB6-53A6-41BD-B9C1-AA5815D198A4}" srcOrd="0" destOrd="0" parTransId="{8332D8BA-B800-4912-89DA-5A3CA849A0B0}" sibTransId="{0870C666-AC83-4709-8BC2-2AE80EBF5CB6}"/>
    <dgm:cxn modelId="{AABA9177-A8B8-4450-B8FE-D566DAAA21EF}" type="presOf" srcId="{22E1964F-5242-4B16-80BF-48A4E34697A4}" destId="{88F53C9C-7C04-4B53-A04F-A4135D242780}" srcOrd="1" destOrd="0" presId="urn:microsoft.com/office/officeart/2008/layout/HorizontalMultiLevelHierarchy"/>
    <dgm:cxn modelId="{B9976920-5740-4543-9AF5-AE963D1274CB}" type="presOf" srcId="{8332D8BA-B800-4912-89DA-5A3CA849A0B0}" destId="{6DEBB844-B78C-448E-AA77-ED9602096F87}" srcOrd="0" destOrd="0" presId="urn:microsoft.com/office/officeart/2008/layout/HorizontalMultiLevelHierarchy"/>
    <dgm:cxn modelId="{47D3054E-ACF8-45E5-A138-EE23B3DD7B01}" type="presOf" srcId="{DF220CB6-53A6-41BD-B9C1-AA5815D198A4}" destId="{B8D7D991-97C5-4F70-987E-6B878B7846F3}" srcOrd="0" destOrd="0" presId="urn:microsoft.com/office/officeart/2008/layout/HorizontalMultiLevelHierarchy"/>
    <dgm:cxn modelId="{3F97CF06-7F6D-4BC3-986A-419E9459DFAF}" srcId="{79161CE7-B32E-40B3-8EDC-BF85DEAABA4B}" destId="{578B167C-F881-49B8-91D2-115E1EF47968}" srcOrd="0" destOrd="0" parTransId="{5EBA8281-7864-49DC-A443-C207203ED73F}" sibTransId="{1D5BF1B4-8C64-4302-BD06-6DE8C6D9EF10}"/>
    <dgm:cxn modelId="{42B7C2E1-107C-43E1-A895-150E030F1FC1}" type="presOf" srcId="{3110B4B2-3EB7-4A17-88C7-2AD0A7B1A51E}" destId="{3603FBA6-B845-4AA6-8453-4ED0DDE825F5}" srcOrd="0" destOrd="0" presId="urn:microsoft.com/office/officeart/2008/layout/HorizontalMultiLevelHierarchy"/>
    <dgm:cxn modelId="{3D58BDB9-384D-4491-9419-92271E6687BF}" srcId="{554AE68A-E9C7-4A46-B902-A510717F6914}" destId="{82C7CE1E-E605-4E00-B4F1-51642111FF21}" srcOrd="0" destOrd="0" parTransId="{22E1964F-5242-4B16-80BF-48A4E34697A4}" sibTransId="{5ED293F2-E8C3-4B90-91F1-E1AE1FEEBDDF}"/>
    <dgm:cxn modelId="{2CE6BD04-7725-4D4E-A699-1D1E54FCB991}" type="presOf" srcId="{4CEC462B-B239-472F-8783-2949439CCBAF}" destId="{ACF1CACC-3CB7-4E0A-BBEC-A62066677647}" srcOrd="1" destOrd="0" presId="urn:microsoft.com/office/officeart/2008/layout/HorizontalMultiLevelHierarchy"/>
    <dgm:cxn modelId="{C8783642-09B4-49C5-8DBA-1D629E021569}" type="presOf" srcId="{AB29A2E7-1957-413D-A024-622F2F35EA63}" destId="{F1D00E77-05A7-4AE1-B5AE-13F9B325B366}" srcOrd="0" destOrd="0" presId="urn:microsoft.com/office/officeart/2008/layout/HorizontalMultiLevelHierarchy"/>
    <dgm:cxn modelId="{40E85132-0F43-4096-8B45-A5CC99A6D9AA}" srcId="{72B05123-592F-4CE5-BFDA-FA98D8D789F0}" destId="{A09AE25E-94A1-4EF6-A929-0BD501AF38A5}" srcOrd="0" destOrd="0" parTransId="{4BBC087F-9917-4B6F-8605-42A8CB3FEF24}" sibTransId="{BF185082-0381-428B-B134-26A553ACA97C}"/>
    <dgm:cxn modelId="{DA3A431E-53F9-48D3-A470-DA2577C41631}" type="presOf" srcId="{8332D8BA-B800-4912-89DA-5A3CA849A0B0}" destId="{F04B4994-20AA-4A91-AF28-EBBD4ED2280F}" srcOrd="1" destOrd="0" presId="urn:microsoft.com/office/officeart/2008/layout/HorizontalMultiLevelHierarchy"/>
    <dgm:cxn modelId="{047482BE-EC88-43B3-8951-59418722A33D}" srcId="{554AE68A-E9C7-4A46-B902-A510717F6914}" destId="{6E6FDBA7-52DF-4EF1-81FF-F3F90E5B9227}" srcOrd="2" destOrd="0" parTransId="{B9DCFA97-F0D2-49B2-82C3-D84442FF3A54}" sibTransId="{4850AC97-3E1E-4481-A698-132D0D5C2290}"/>
    <dgm:cxn modelId="{8AFA0FA6-2A4F-4C13-8A2C-3C4664AA29BD}" type="presOf" srcId="{DB637F65-5C14-4846-8107-BF9E964B4B93}" destId="{D3590EDD-8E4A-4E17-A5FA-C7E6CD5D0324}" srcOrd="0" destOrd="0" presId="urn:microsoft.com/office/officeart/2008/layout/HorizontalMultiLevelHierarchy"/>
    <dgm:cxn modelId="{5DB154FE-9F0D-44AA-A7A1-1F69150E6BBE}" type="presOf" srcId="{4CEC462B-B239-472F-8783-2949439CCBAF}" destId="{EF9AA92C-C675-4A1A-B2AA-FE2BD6BE468E}" srcOrd="0" destOrd="0" presId="urn:microsoft.com/office/officeart/2008/layout/HorizontalMultiLevelHierarchy"/>
    <dgm:cxn modelId="{B748ECB9-9769-4791-8403-BD323EC5C5C5}" type="presOf" srcId="{9447CF57-280C-4829-BA67-801B5D5C23E4}" destId="{D3430A3C-E18C-4038-926F-F5913D898F97}" srcOrd="0" destOrd="0" presId="urn:microsoft.com/office/officeart/2008/layout/HorizontalMultiLevelHierarchy"/>
    <dgm:cxn modelId="{FFD1BD96-008A-433D-A671-4C09A01271BF}" type="presOf" srcId="{A09AE25E-94A1-4EF6-A929-0BD501AF38A5}" destId="{533CBCAD-1EF7-4599-A92B-548E9DEB749C}" srcOrd="0" destOrd="0" presId="urn:microsoft.com/office/officeart/2008/layout/HorizontalMultiLevelHierarchy"/>
    <dgm:cxn modelId="{2CA8ECC6-F21D-491C-9193-2AA25A04AE08}" type="presOf" srcId="{B9DCFA97-F0D2-49B2-82C3-D84442FF3A54}" destId="{E68C755A-7E22-49A5-8E0D-63B90E5FA28C}" srcOrd="0" destOrd="0" presId="urn:microsoft.com/office/officeart/2008/layout/HorizontalMultiLevelHierarchy"/>
    <dgm:cxn modelId="{CE60EEEF-9E17-45E5-972D-584C33EC0DEC}" type="presOf" srcId="{79161CE7-B32E-40B3-8EDC-BF85DEAABA4B}" destId="{06CB1E36-F384-40B9-8546-15F682C1AFDD}" srcOrd="0" destOrd="0" presId="urn:microsoft.com/office/officeart/2008/layout/HorizontalMultiLevelHierarchy"/>
    <dgm:cxn modelId="{445B3527-EA24-4D7D-8BC7-35A3AFEFB1EE}" type="presOf" srcId="{9A39C9C3-964F-41DE-94FD-4D13F93CCC32}" destId="{028D8956-0016-48DA-ACAF-7EE04FF902A6}" srcOrd="0" destOrd="0" presId="urn:microsoft.com/office/officeart/2008/layout/HorizontalMultiLevelHierarchy"/>
    <dgm:cxn modelId="{3CB73811-679D-4604-8582-969F7F8BB861}" srcId="{6E6FDBA7-52DF-4EF1-81FF-F3F90E5B9227}" destId="{79DC2D4B-FA43-4EB2-8DA7-83E7759BC9E2}" srcOrd="0" destOrd="0" parTransId="{64A461B8-8E95-45B2-A376-1796F4ACE3D9}" sibTransId="{EEA3D62A-A1D6-4000-BDD6-0CB0E3E7C9CE}"/>
    <dgm:cxn modelId="{0437FD6C-45E2-4BD6-9012-314DE775E1BA}" type="presOf" srcId="{4BBC087F-9917-4B6F-8605-42A8CB3FEF24}" destId="{06D3A1DD-625E-4E58-B74D-26F982313DA3}" srcOrd="1" destOrd="0" presId="urn:microsoft.com/office/officeart/2008/layout/HorizontalMultiLevelHierarchy"/>
    <dgm:cxn modelId="{282E41E6-6E4A-4DFD-9E63-DA8DEFFA8A2D}" type="presOf" srcId="{72B05123-592F-4CE5-BFDA-FA98D8D789F0}" destId="{AF6FC903-BC62-4D62-B80F-00BCF37262F3}" srcOrd="0" destOrd="0" presId="urn:microsoft.com/office/officeart/2008/layout/HorizontalMultiLevelHierarchy"/>
    <dgm:cxn modelId="{2A20A087-44A2-4CEF-8C78-491805F2FDB5}" type="presOf" srcId="{17EEA1FD-2F44-4101-BAE4-ACE490A47FD2}" destId="{E3DC1556-6C27-4BAA-800E-B2A93DEE05DC}" srcOrd="1" destOrd="0" presId="urn:microsoft.com/office/officeart/2008/layout/HorizontalMultiLevelHierarchy"/>
    <dgm:cxn modelId="{EE2E423C-F1CB-470E-8791-66250CB9C05F}" type="presParOf" srcId="{AC1CA63F-395F-42AE-885E-8D343705DB94}" destId="{8A771FFF-90BE-463C-A720-A6B521C155BE}" srcOrd="0" destOrd="0" presId="urn:microsoft.com/office/officeart/2008/layout/HorizontalMultiLevelHierarchy"/>
    <dgm:cxn modelId="{A37E5403-95F9-4027-9534-A09B3E80672A}" type="presParOf" srcId="{8A771FFF-90BE-463C-A720-A6B521C155BE}" destId="{311082A3-0A99-44D7-A75F-9EE4E8E6C12A}" srcOrd="0" destOrd="0" presId="urn:microsoft.com/office/officeart/2008/layout/HorizontalMultiLevelHierarchy"/>
    <dgm:cxn modelId="{3FE33856-6A28-4132-8E3B-A1AD215CC36A}" type="presParOf" srcId="{8A771FFF-90BE-463C-A720-A6B521C155BE}" destId="{9BB4D14D-54C9-4671-9E41-001C19F75D54}" srcOrd="1" destOrd="0" presId="urn:microsoft.com/office/officeart/2008/layout/HorizontalMultiLevelHierarchy"/>
    <dgm:cxn modelId="{658B832B-3A0E-42D8-8099-6485EA4213DE}" type="presParOf" srcId="{9BB4D14D-54C9-4671-9E41-001C19F75D54}" destId="{4A410B4F-4FCC-441B-BB48-2C56E2DD8568}" srcOrd="0" destOrd="0" presId="urn:microsoft.com/office/officeart/2008/layout/HorizontalMultiLevelHierarchy"/>
    <dgm:cxn modelId="{7A157247-D96E-439E-BD29-9FBB4A232C1F}" type="presParOf" srcId="{4A410B4F-4FCC-441B-BB48-2C56E2DD8568}" destId="{88F53C9C-7C04-4B53-A04F-A4135D242780}" srcOrd="0" destOrd="0" presId="urn:microsoft.com/office/officeart/2008/layout/HorizontalMultiLevelHierarchy"/>
    <dgm:cxn modelId="{3FFE92C2-319F-46A2-8591-03CEE229292E}" type="presParOf" srcId="{9BB4D14D-54C9-4671-9E41-001C19F75D54}" destId="{14985010-D911-4837-84FB-73A0A52F18DD}" srcOrd="1" destOrd="0" presId="urn:microsoft.com/office/officeart/2008/layout/HorizontalMultiLevelHierarchy"/>
    <dgm:cxn modelId="{D7983270-92FB-4E4B-B280-0706CA029C55}" type="presParOf" srcId="{14985010-D911-4837-84FB-73A0A52F18DD}" destId="{9BBE138C-57CF-4452-B201-9B72AEA0E0AB}" srcOrd="0" destOrd="0" presId="urn:microsoft.com/office/officeart/2008/layout/HorizontalMultiLevelHierarchy"/>
    <dgm:cxn modelId="{BAA2ED1E-32AC-4E0E-8E97-75EFEADF9B4E}" type="presParOf" srcId="{14985010-D911-4837-84FB-73A0A52F18DD}" destId="{5DE677F5-AEDF-4DB5-BA1D-7CA5F22C7A76}" srcOrd="1" destOrd="0" presId="urn:microsoft.com/office/officeart/2008/layout/HorizontalMultiLevelHierarchy"/>
    <dgm:cxn modelId="{081FDF4E-E946-4FFC-9099-5C0E86489631}" type="presParOf" srcId="{5DE677F5-AEDF-4DB5-BA1D-7CA5F22C7A76}" destId="{59AE5214-572E-42D5-BE31-2879D07B4DCB}" srcOrd="0" destOrd="0" presId="urn:microsoft.com/office/officeart/2008/layout/HorizontalMultiLevelHierarchy"/>
    <dgm:cxn modelId="{2BAC8507-DEB6-43F3-ACEA-D5C0E9912CFF}" type="presParOf" srcId="{59AE5214-572E-42D5-BE31-2879D07B4DCB}" destId="{D57CAFD2-D2C3-4306-B693-461614011C89}" srcOrd="0" destOrd="0" presId="urn:microsoft.com/office/officeart/2008/layout/HorizontalMultiLevelHierarchy"/>
    <dgm:cxn modelId="{1FBEA288-A7C7-4C30-865C-3BEE3E55964F}" type="presParOf" srcId="{5DE677F5-AEDF-4DB5-BA1D-7CA5F22C7A76}" destId="{0B178511-C266-40F6-94BB-094DEFEBE5FA}" srcOrd="1" destOrd="0" presId="urn:microsoft.com/office/officeart/2008/layout/HorizontalMultiLevelHierarchy"/>
    <dgm:cxn modelId="{4774C8FF-2413-4EB5-9E42-EBF6D7C8416E}" type="presParOf" srcId="{0B178511-C266-40F6-94BB-094DEFEBE5FA}" destId="{3603FBA6-B845-4AA6-8453-4ED0DDE825F5}" srcOrd="0" destOrd="0" presId="urn:microsoft.com/office/officeart/2008/layout/HorizontalMultiLevelHierarchy"/>
    <dgm:cxn modelId="{92120428-FAAD-47FF-A769-AED6D8B4627D}" type="presParOf" srcId="{0B178511-C266-40F6-94BB-094DEFEBE5FA}" destId="{5B2DA3D8-863F-4BBA-B30A-639AB82E3CA3}" srcOrd="1" destOrd="0" presId="urn:microsoft.com/office/officeart/2008/layout/HorizontalMultiLevelHierarchy"/>
    <dgm:cxn modelId="{2DD06415-0691-4A6B-B4E1-62D9ADD487D0}" type="presParOf" srcId="{5B2DA3D8-863F-4BBA-B30A-639AB82E3CA3}" destId="{028D8956-0016-48DA-ACAF-7EE04FF902A6}" srcOrd="0" destOrd="0" presId="urn:microsoft.com/office/officeart/2008/layout/HorizontalMultiLevelHierarchy"/>
    <dgm:cxn modelId="{8C20314F-492B-4B33-B68C-1C25AD10FA04}" type="presParOf" srcId="{028D8956-0016-48DA-ACAF-7EE04FF902A6}" destId="{EFB193AD-6A8A-4495-B6DF-9D7996542B28}" srcOrd="0" destOrd="0" presId="urn:microsoft.com/office/officeart/2008/layout/HorizontalMultiLevelHierarchy"/>
    <dgm:cxn modelId="{5C760218-72AB-49FB-9B05-6714891CD14F}" type="presParOf" srcId="{5B2DA3D8-863F-4BBA-B30A-639AB82E3CA3}" destId="{276BC73C-E3C9-41F1-ABF4-2DC56C8352BD}" srcOrd="1" destOrd="0" presId="urn:microsoft.com/office/officeart/2008/layout/HorizontalMultiLevelHierarchy"/>
    <dgm:cxn modelId="{9A6D401D-29AD-42DE-AF1A-9A1BAD3FAF0A}" type="presParOf" srcId="{276BC73C-E3C9-41F1-ABF4-2DC56C8352BD}" destId="{06CB1E36-F384-40B9-8546-15F682C1AFDD}" srcOrd="0" destOrd="0" presId="urn:microsoft.com/office/officeart/2008/layout/HorizontalMultiLevelHierarchy"/>
    <dgm:cxn modelId="{061CE8AA-E22A-4618-837A-D679D96A8392}" type="presParOf" srcId="{276BC73C-E3C9-41F1-ABF4-2DC56C8352BD}" destId="{CC4C400C-3E9D-46F2-95F5-29013505A255}" srcOrd="1" destOrd="0" presId="urn:microsoft.com/office/officeart/2008/layout/HorizontalMultiLevelHierarchy"/>
    <dgm:cxn modelId="{E0EA8A70-CAAB-4A1D-B801-49491AD1C6DD}" type="presParOf" srcId="{CC4C400C-3E9D-46F2-95F5-29013505A255}" destId="{96504A03-608E-4970-B924-9485A442D940}" srcOrd="0" destOrd="0" presId="urn:microsoft.com/office/officeart/2008/layout/HorizontalMultiLevelHierarchy"/>
    <dgm:cxn modelId="{0573EF28-FE2E-409B-85DB-AC974FEE6282}" type="presParOf" srcId="{96504A03-608E-4970-B924-9485A442D940}" destId="{D66AA71C-D3F2-476F-99D1-636D631A2C2B}" srcOrd="0" destOrd="0" presId="urn:microsoft.com/office/officeart/2008/layout/HorizontalMultiLevelHierarchy"/>
    <dgm:cxn modelId="{0CC6205F-6E8F-458C-B028-DE6DE325BFEB}" type="presParOf" srcId="{CC4C400C-3E9D-46F2-95F5-29013505A255}" destId="{DDB38BFC-5B35-4277-858B-03F3EF37CBAA}" srcOrd="1" destOrd="0" presId="urn:microsoft.com/office/officeart/2008/layout/HorizontalMultiLevelHierarchy"/>
    <dgm:cxn modelId="{96DCFC29-BE43-4856-9222-C62B59FDE4BE}" type="presParOf" srcId="{DDB38BFC-5B35-4277-858B-03F3EF37CBAA}" destId="{71385CE4-0569-4E20-A32B-422E4F14C751}" srcOrd="0" destOrd="0" presId="urn:microsoft.com/office/officeart/2008/layout/HorizontalMultiLevelHierarchy"/>
    <dgm:cxn modelId="{EA3616B3-A747-4AA7-86A1-61D5AA223002}" type="presParOf" srcId="{DDB38BFC-5B35-4277-858B-03F3EF37CBAA}" destId="{42C3B7D1-4223-44D7-AECB-E6484D645931}" srcOrd="1" destOrd="0" presId="urn:microsoft.com/office/officeart/2008/layout/HorizontalMultiLevelHierarchy"/>
    <dgm:cxn modelId="{107AA3FA-7A35-4387-9690-EC1D8E01AB05}" type="presParOf" srcId="{9BB4D14D-54C9-4671-9E41-001C19F75D54}" destId="{59B4D344-1D11-493B-8FEE-4FDF7C0C4DCE}" srcOrd="2" destOrd="0" presId="urn:microsoft.com/office/officeart/2008/layout/HorizontalMultiLevelHierarchy"/>
    <dgm:cxn modelId="{57327E41-2985-45CF-A45E-FB358AC51167}" type="presParOf" srcId="{59B4D344-1D11-493B-8FEE-4FDF7C0C4DCE}" destId="{28EF593F-EB0E-48A9-8659-71C3BA81B709}" srcOrd="0" destOrd="0" presId="urn:microsoft.com/office/officeart/2008/layout/HorizontalMultiLevelHierarchy"/>
    <dgm:cxn modelId="{9E422AF1-351A-4060-B2A0-6A60ECA9EBD4}" type="presParOf" srcId="{9BB4D14D-54C9-4671-9E41-001C19F75D54}" destId="{6533CD06-6610-475C-B8EF-DE1440FC83A4}" srcOrd="3" destOrd="0" presId="urn:microsoft.com/office/officeart/2008/layout/HorizontalMultiLevelHierarchy"/>
    <dgm:cxn modelId="{2444E7DE-31BD-4D3F-9D50-89DD367C1461}" type="presParOf" srcId="{6533CD06-6610-475C-B8EF-DE1440FC83A4}" destId="{D3590EDD-8E4A-4E17-A5FA-C7E6CD5D0324}" srcOrd="0" destOrd="0" presId="urn:microsoft.com/office/officeart/2008/layout/HorizontalMultiLevelHierarchy"/>
    <dgm:cxn modelId="{DD60955B-F85D-432D-8571-7A549D46F149}" type="presParOf" srcId="{6533CD06-6610-475C-B8EF-DE1440FC83A4}" destId="{4B0F6AB4-DCB4-41AD-861A-56CBE5834B8D}" srcOrd="1" destOrd="0" presId="urn:microsoft.com/office/officeart/2008/layout/HorizontalMultiLevelHierarchy"/>
    <dgm:cxn modelId="{DDF85734-21FE-48AC-9E18-A7AC7B32AF3F}" type="presParOf" srcId="{4B0F6AB4-DCB4-41AD-861A-56CBE5834B8D}" destId="{EDAB22FE-43D7-4BB0-9D51-38B4FAA653BA}" srcOrd="0" destOrd="0" presId="urn:microsoft.com/office/officeart/2008/layout/HorizontalMultiLevelHierarchy"/>
    <dgm:cxn modelId="{9D2370A5-D678-45D7-9E2D-3E16718DD8A1}" type="presParOf" srcId="{EDAB22FE-43D7-4BB0-9D51-38B4FAA653BA}" destId="{E3DC1556-6C27-4BAA-800E-B2A93DEE05DC}" srcOrd="0" destOrd="0" presId="urn:microsoft.com/office/officeart/2008/layout/HorizontalMultiLevelHierarchy"/>
    <dgm:cxn modelId="{02986C7E-9816-418C-B2FC-69315FDB4373}" type="presParOf" srcId="{4B0F6AB4-DCB4-41AD-861A-56CBE5834B8D}" destId="{23CA1ADB-87FF-428F-8226-A1A69F4FDBB5}" srcOrd="1" destOrd="0" presId="urn:microsoft.com/office/officeart/2008/layout/HorizontalMultiLevelHierarchy"/>
    <dgm:cxn modelId="{7D7A2C25-FAE9-4CD8-A28F-375C5B154926}" type="presParOf" srcId="{23CA1ADB-87FF-428F-8226-A1A69F4FDBB5}" destId="{D7A71D11-DB40-41A7-86B5-9559D191BD41}" srcOrd="0" destOrd="0" presId="urn:microsoft.com/office/officeart/2008/layout/HorizontalMultiLevelHierarchy"/>
    <dgm:cxn modelId="{735CC518-1682-4CA7-8B46-EF9822E091A7}" type="presParOf" srcId="{23CA1ADB-87FF-428F-8226-A1A69F4FDBB5}" destId="{FF599A24-D2E1-4547-9627-8812ACBD0492}" srcOrd="1" destOrd="0" presId="urn:microsoft.com/office/officeart/2008/layout/HorizontalMultiLevelHierarchy"/>
    <dgm:cxn modelId="{81A5F445-DC35-4FE6-B46A-4221C3CC6E1B}" type="presParOf" srcId="{9BB4D14D-54C9-4671-9E41-001C19F75D54}" destId="{E68C755A-7E22-49A5-8E0D-63B90E5FA28C}" srcOrd="4" destOrd="0" presId="urn:microsoft.com/office/officeart/2008/layout/HorizontalMultiLevelHierarchy"/>
    <dgm:cxn modelId="{307B45A0-448A-4F11-8460-BB48696CBD19}" type="presParOf" srcId="{E68C755A-7E22-49A5-8E0D-63B90E5FA28C}" destId="{935DF199-9F18-4697-B571-083F5F35FE34}" srcOrd="0" destOrd="0" presId="urn:microsoft.com/office/officeart/2008/layout/HorizontalMultiLevelHierarchy"/>
    <dgm:cxn modelId="{5B329DC8-A3E9-4802-B8E6-5D26E2E781B6}" type="presParOf" srcId="{9BB4D14D-54C9-4671-9E41-001C19F75D54}" destId="{A7D97AA1-1982-46C0-B2EF-3EA77E402D1C}" srcOrd="5" destOrd="0" presId="urn:microsoft.com/office/officeart/2008/layout/HorizontalMultiLevelHierarchy"/>
    <dgm:cxn modelId="{35899122-AAE2-4D8B-9B43-52872BB9A799}" type="presParOf" srcId="{A7D97AA1-1982-46C0-B2EF-3EA77E402D1C}" destId="{6DFA761B-6FE2-468C-AAC8-20ACB719B312}" srcOrd="0" destOrd="0" presId="urn:microsoft.com/office/officeart/2008/layout/HorizontalMultiLevelHierarchy"/>
    <dgm:cxn modelId="{098CB2F6-504E-41BF-BDB2-DA443CC00046}" type="presParOf" srcId="{A7D97AA1-1982-46C0-B2EF-3EA77E402D1C}" destId="{59F9E644-8EEA-466C-9728-1C32F05FD82C}" srcOrd="1" destOrd="0" presId="urn:microsoft.com/office/officeart/2008/layout/HorizontalMultiLevelHierarchy"/>
    <dgm:cxn modelId="{E313053A-44D7-46BB-AD67-751CD15F2E57}" type="presParOf" srcId="{59F9E644-8EEA-466C-9728-1C32F05FD82C}" destId="{C6761E45-3106-4041-8DE4-312014425D8B}" srcOrd="0" destOrd="0" presId="urn:microsoft.com/office/officeart/2008/layout/HorizontalMultiLevelHierarchy"/>
    <dgm:cxn modelId="{45E0C442-98BC-40B9-9A47-1D033F3B0C52}" type="presParOf" srcId="{C6761E45-3106-4041-8DE4-312014425D8B}" destId="{36D60467-74AD-414F-9BCB-6F0A50A061FB}" srcOrd="0" destOrd="0" presId="urn:microsoft.com/office/officeart/2008/layout/HorizontalMultiLevelHierarchy"/>
    <dgm:cxn modelId="{4261FC18-86D3-4C49-AE08-3B4C834E5450}" type="presParOf" srcId="{59F9E644-8EEA-466C-9728-1C32F05FD82C}" destId="{ACB033DE-E8A7-4DF6-B809-3E6672B5F8B1}" srcOrd="1" destOrd="0" presId="urn:microsoft.com/office/officeart/2008/layout/HorizontalMultiLevelHierarchy"/>
    <dgm:cxn modelId="{BA7A7950-C25B-4464-B274-C2E6FA288487}" type="presParOf" srcId="{ACB033DE-E8A7-4DF6-B809-3E6672B5F8B1}" destId="{75CCC8DA-4F08-4F82-88B4-E4970B33CBFD}" srcOrd="0" destOrd="0" presId="urn:microsoft.com/office/officeart/2008/layout/HorizontalMultiLevelHierarchy"/>
    <dgm:cxn modelId="{4190BBEF-E457-4CE0-A6D0-9EC78C2CBF97}" type="presParOf" srcId="{ACB033DE-E8A7-4DF6-B809-3E6672B5F8B1}" destId="{FA5F45F4-8FBA-4D2C-A86F-CBE747BB0F8C}" srcOrd="1" destOrd="0" presId="urn:microsoft.com/office/officeart/2008/layout/HorizontalMultiLevelHierarchy"/>
    <dgm:cxn modelId="{C8096F6E-3FC1-4BD0-A6EB-199F662EC8ED}" type="presParOf" srcId="{59F9E644-8EEA-466C-9728-1C32F05FD82C}" destId="{D3430A3C-E18C-4038-926F-F5913D898F97}" srcOrd="2" destOrd="0" presId="urn:microsoft.com/office/officeart/2008/layout/HorizontalMultiLevelHierarchy"/>
    <dgm:cxn modelId="{A230947E-10AA-43A4-8BEC-9EE5D46CB21B}" type="presParOf" srcId="{D3430A3C-E18C-4038-926F-F5913D898F97}" destId="{7AB92B3B-8858-403D-98CA-290D8B86CFF4}" srcOrd="0" destOrd="0" presId="urn:microsoft.com/office/officeart/2008/layout/HorizontalMultiLevelHierarchy"/>
    <dgm:cxn modelId="{A7590F12-C080-4F7C-B743-81477F4DC919}" type="presParOf" srcId="{59F9E644-8EEA-466C-9728-1C32F05FD82C}" destId="{18FE2572-51D6-44BC-B9AC-C583C75E0298}" srcOrd="3" destOrd="0" presId="urn:microsoft.com/office/officeart/2008/layout/HorizontalMultiLevelHierarchy"/>
    <dgm:cxn modelId="{5E6B77EB-3C31-4CC6-9C7D-655F39F4DA83}" type="presParOf" srcId="{18FE2572-51D6-44BC-B9AC-C583C75E0298}" destId="{7AEF1FF3-2664-4EF3-9E52-8291998E545B}" srcOrd="0" destOrd="0" presId="urn:microsoft.com/office/officeart/2008/layout/HorizontalMultiLevelHierarchy"/>
    <dgm:cxn modelId="{E2988F80-BBDC-45CC-9B98-82B72CA2BA06}" type="presParOf" srcId="{18FE2572-51D6-44BC-B9AC-C583C75E0298}" destId="{D9E2569E-4655-46F0-846B-3D08088E948D}" srcOrd="1" destOrd="0" presId="urn:microsoft.com/office/officeart/2008/layout/HorizontalMultiLevelHierarchy"/>
    <dgm:cxn modelId="{4E343455-1BBF-41F6-8A0E-168D0E162159}" type="presParOf" srcId="{9BB4D14D-54C9-4671-9E41-001C19F75D54}" destId="{EF9AA92C-C675-4A1A-B2AA-FE2BD6BE468E}" srcOrd="6" destOrd="0" presId="urn:microsoft.com/office/officeart/2008/layout/HorizontalMultiLevelHierarchy"/>
    <dgm:cxn modelId="{A161F8C7-A8E0-4686-93FE-0711A7FAA687}" type="presParOf" srcId="{EF9AA92C-C675-4A1A-B2AA-FE2BD6BE468E}" destId="{ACF1CACC-3CB7-4E0A-BBEC-A62066677647}" srcOrd="0" destOrd="0" presId="urn:microsoft.com/office/officeart/2008/layout/HorizontalMultiLevelHierarchy"/>
    <dgm:cxn modelId="{5A300AB8-F07E-4F01-9135-847542EA2EB5}" type="presParOf" srcId="{9BB4D14D-54C9-4671-9E41-001C19F75D54}" destId="{13CB3D0D-FCC1-4312-955D-29F1D45879D5}" srcOrd="7" destOrd="0" presId="urn:microsoft.com/office/officeart/2008/layout/HorizontalMultiLevelHierarchy"/>
    <dgm:cxn modelId="{0814937E-5A0F-4491-A3BD-1E47A15B6B14}" type="presParOf" srcId="{13CB3D0D-FCC1-4312-955D-29F1D45879D5}" destId="{F1D00E77-05A7-4AE1-B5AE-13F9B325B366}" srcOrd="0" destOrd="0" presId="urn:microsoft.com/office/officeart/2008/layout/HorizontalMultiLevelHierarchy"/>
    <dgm:cxn modelId="{C5673B28-5EA1-4E06-94AA-9DD80AC3504C}" type="presParOf" srcId="{13CB3D0D-FCC1-4312-955D-29F1D45879D5}" destId="{CD5F0CE9-D6D9-4338-9C8E-48E5DD08D8B8}" srcOrd="1" destOrd="0" presId="urn:microsoft.com/office/officeart/2008/layout/HorizontalMultiLevelHierarchy"/>
    <dgm:cxn modelId="{DF63C154-3CBD-4DFA-AABA-F4306670DA76}" type="presParOf" srcId="{CD5F0CE9-D6D9-4338-9C8E-48E5DD08D8B8}" destId="{6DEBB844-B78C-448E-AA77-ED9602096F87}" srcOrd="0" destOrd="0" presId="urn:microsoft.com/office/officeart/2008/layout/HorizontalMultiLevelHierarchy"/>
    <dgm:cxn modelId="{F4FD2D1F-3A4E-455D-AC4B-CE73021F7C7F}" type="presParOf" srcId="{6DEBB844-B78C-448E-AA77-ED9602096F87}" destId="{F04B4994-20AA-4A91-AF28-EBBD4ED2280F}" srcOrd="0" destOrd="0" presId="urn:microsoft.com/office/officeart/2008/layout/HorizontalMultiLevelHierarchy"/>
    <dgm:cxn modelId="{A6707C12-F305-477F-999F-92B40500B531}" type="presParOf" srcId="{CD5F0CE9-D6D9-4338-9C8E-48E5DD08D8B8}" destId="{4B63AC85-1DDB-41D1-8855-A0E4CF23CA57}" srcOrd="1" destOrd="0" presId="urn:microsoft.com/office/officeart/2008/layout/HorizontalMultiLevelHierarchy"/>
    <dgm:cxn modelId="{58BA894C-0451-4AF9-9791-A627EC6FF71A}" type="presParOf" srcId="{4B63AC85-1DDB-41D1-8855-A0E4CF23CA57}" destId="{B8D7D991-97C5-4F70-987E-6B878B7846F3}" srcOrd="0" destOrd="0" presId="urn:microsoft.com/office/officeart/2008/layout/HorizontalMultiLevelHierarchy"/>
    <dgm:cxn modelId="{F7EEAF69-A5AA-4B28-8EA8-3830F22E58A1}" type="presParOf" srcId="{4B63AC85-1DDB-41D1-8855-A0E4CF23CA57}" destId="{6B37F279-A42E-4142-B76D-3B9260B680F0}" srcOrd="1" destOrd="0" presId="urn:microsoft.com/office/officeart/2008/layout/HorizontalMultiLevelHierarchy"/>
    <dgm:cxn modelId="{BCE5E27A-6AA7-471C-BDEA-B84E16389F18}" type="presParOf" srcId="{9BB4D14D-54C9-4671-9E41-001C19F75D54}" destId="{562F2BA6-2526-4D99-B041-461C21A9766C}" srcOrd="8" destOrd="0" presId="urn:microsoft.com/office/officeart/2008/layout/HorizontalMultiLevelHierarchy"/>
    <dgm:cxn modelId="{80F188C1-9512-40B1-AD18-D39C8D218874}" type="presParOf" srcId="{562F2BA6-2526-4D99-B041-461C21A9766C}" destId="{061A8314-B6C9-432D-9D89-FCE339D11EFC}" srcOrd="0" destOrd="0" presId="urn:microsoft.com/office/officeart/2008/layout/HorizontalMultiLevelHierarchy"/>
    <dgm:cxn modelId="{11004674-D279-4504-B516-EAB1E649B471}" type="presParOf" srcId="{9BB4D14D-54C9-4671-9E41-001C19F75D54}" destId="{2D3514A8-D2C5-4646-95FD-2F2041F9D327}" srcOrd="9" destOrd="0" presId="urn:microsoft.com/office/officeart/2008/layout/HorizontalMultiLevelHierarchy"/>
    <dgm:cxn modelId="{13965060-CC2F-43C0-8B63-32292D6F1B2C}" type="presParOf" srcId="{2D3514A8-D2C5-4646-95FD-2F2041F9D327}" destId="{AF6FC903-BC62-4D62-B80F-00BCF37262F3}" srcOrd="0" destOrd="0" presId="urn:microsoft.com/office/officeart/2008/layout/HorizontalMultiLevelHierarchy"/>
    <dgm:cxn modelId="{316DCC7B-99F2-416B-ADD2-DEB6AEA28E1D}" type="presParOf" srcId="{2D3514A8-D2C5-4646-95FD-2F2041F9D327}" destId="{3ABA9015-6B55-4BF6-A405-06DE33D13B8F}" srcOrd="1" destOrd="0" presId="urn:microsoft.com/office/officeart/2008/layout/HorizontalMultiLevelHierarchy"/>
    <dgm:cxn modelId="{32B464CD-89F4-4067-B703-8F33C3943123}" type="presParOf" srcId="{3ABA9015-6B55-4BF6-A405-06DE33D13B8F}" destId="{C5E210CC-EC94-4ECA-9A09-9E4C6F897DFC}" srcOrd="0" destOrd="0" presId="urn:microsoft.com/office/officeart/2008/layout/HorizontalMultiLevelHierarchy"/>
    <dgm:cxn modelId="{25C886FD-AF94-44E6-9967-E678ED6B021C}" type="presParOf" srcId="{C5E210CC-EC94-4ECA-9A09-9E4C6F897DFC}" destId="{06D3A1DD-625E-4E58-B74D-26F982313DA3}" srcOrd="0" destOrd="0" presId="urn:microsoft.com/office/officeart/2008/layout/HorizontalMultiLevelHierarchy"/>
    <dgm:cxn modelId="{7E2D0EC9-732A-4C88-9832-4282EB2649A2}" type="presParOf" srcId="{3ABA9015-6B55-4BF6-A405-06DE33D13B8F}" destId="{4DF05DED-819B-4CCA-9627-D40469175CC3}" srcOrd="1" destOrd="0" presId="urn:microsoft.com/office/officeart/2008/layout/HorizontalMultiLevelHierarchy"/>
    <dgm:cxn modelId="{E4390EE6-60CC-4382-B2B4-9A238F6B785B}" type="presParOf" srcId="{4DF05DED-819B-4CCA-9627-D40469175CC3}" destId="{533CBCAD-1EF7-4599-A92B-548E9DEB749C}" srcOrd="0" destOrd="0" presId="urn:microsoft.com/office/officeart/2008/layout/HorizontalMultiLevelHierarchy"/>
    <dgm:cxn modelId="{BA75ECFC-4671-4B09-9DB2-F76DE083F7E9}" type="presParOf" srcId="{4DF05DED-819B-4CCA-9627-D40469175CC3}" destId="{F6EA9AB4-F73F-45AE-A652-C78D925D946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5FF7D-984E-484A-AAA3-A0CE3E775ED3}">
      <dsp:nvSpPr>
        <dsp:cNvPr id="0" name=""/>
        <dsp:cNvSpPr/>
      </dsp:nvSpPr>
      <dsp:spPr>
        <a:xfrm rot="4396374">
          <a:off x="1819879" y="1054790"/>
          <a:ext cx="4575845" cy="3191081"/>
        </a:xfrm>
        <a:prstGeom prst="swooshArrow">
          <a:avLst>
            <a:gd name="adj1" fmla="val 16310"/>
            <a:gd name="adj2" fmla="val 3137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DCFF52-EC12-49F0-BD2E-C61C9112FBEF}">
      <dsp:nvSpPr>
        <dsp:cNvPr id="0" name=""/>
        <dsp:cNvSpPr/>
      </dsp:nvSpPr>
      <dsp:spPr>
        <a:xfrm>
          <a:off x="3534005" y="1471463"/>
          <a:ext cx="115554" cy="115554"/>
        </a:xfrm>
        <a:prstGeom prst="ellipse">
          <a:avLst/>
        </a:prstGeom>
        <a:solidFill>
          <a:schemeClr val="accent4">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A99E06-CB30-4222-85D9-B2F6ADDA662F}">
      <dsp:nvSpPr>
        <dsp:cNvPr id="0" name=""/>
        <dsp:cNvSpPr/>
      </dsp:nvSpPr>
      <dsp:spPr>
        <a:xfrm>
          <a:off x="4325235" y="2109663"/>
          <a:ext cx="115554" cy="115554"/>
        </a:xfrm>
        <a:prstGeom prst="ellipse">
          <a:avLst/>
        </a:prstGeom>
        <a:solidFill>
          <a:schemeClr val="accent4">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45C86-43BD-4822-BAA6-AEC819D02104}">
      <dsp:nvSpPr>
        <dsp:cNvPr id="0" name=""/>
        <dsp:cNvSpPr/>
      </dsp:nvSpPr>
      <dsp:spPr>
        <a:xfrm>
          <a:off x="4918220" y="2855996"/>
          <a:ext cx="115554" cy="115554"/>
        </a:xfrm>
        <a:prstGeom prst="ellipse">
          <a:avLst/>
        </a:prstGeom>
        <a:solidFill>
          <a:schemeClr val="accent4">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A21152-1283-4637-A967-A58DAC2CBA94}">
      <dsp:nvSpPr>
        <dsp:cNvPr id="0" name=""/>
        <dsp:cNvSpPr/>
      </dsp:nvSpPr>
      <dsp:spPr>
        <a:xfrm>
          <a:off x="1513127" y="0"/>
          <a:ext cx="2157369" cy="848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ctr" defTabSz="1200150">
            <a:lnSpc>
              <a:spcPct val="90000"/>
            </a:lnSpc>
            <a:spcBef>
              <a:spcPct val="0"/>
            </a:spcBef>
            <a:spcAft>
              <a:spcPct val="35000"/>
            </a:spcAft>
          </a:pPr>
          <a:r>
            <a:rPr lang="es-EC" sz="2700" kern="1200" dirty="0" smtClean="0"/>
            <a:t>II Boom Petrolero</a:t>
          </a:r>
          <a:endParaRPr lang="es-EC" sz="2700" kern="1200" dirty="0"/>
        </a:p>
      </dsp:txBody>
      <dsp:txXfrm>
        <a:off x="1513127" y="0"/>
        <a:ext cx="2157369" cy="848105"/>
      </dsp:txXfrm>
    </dsp:sp>
    <dsp:sp modelId="{F5266714-BA1B-4BA6-9DD9-7CD03DF4A0B0}">
      <dsp:nvSpPr>
        <dsp:cNvPr id="0" name=""/>
        <dsp:cNvSpPr/>
      </dsp:nvSpPr>
      <dsp:spPr>
        <a:xfrm>
          <a:off x="4195262" y="1105188"/>
          <a:ext cx="3148593" cy="848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1200150">
            <a:lnSpc>
              <a:spcPct val="90000"/>
            </a:lnSpc>
            <a:spcBef>
              <a:spcPct val="0"/>
            </a:spcBef>
            <a:spcAft>
              <a:spcPct val="35000"/>
            </a:spcAft>
          </a:pPr>
          <a:r>
            <a:rPr lang="es-EC" sz="2700" kern="1200" dirty="0" smtClean="0"/>
            <a:t>Petróleo </a:t>
          </a:r>
          <a:endParaRPr lang="es-EC" sz="2700" kern="1200" dirty="0"/>
        </a:p>
      </dsp:txBody>
      <dsp:txXfrm>
        <a:off x="4195262" y="1105188"/>
        <a:ext cx="3148593" cy="848105"/>
      </dsp:txXfrm>
    </dsp:sp>
    <dsp:sp modelId="{0D4AD45B-19ED-431C-89BD-B92F09177757}">
      <dsp:nvSpPr>
        <dsp:cNvPr id="0" name=""/>
        <dsp:cNvSpPr/>
      </dsp:nvSpPr>
      <dsp:spPr>
        <a:xfrm>
          <a:off x="1513127" y="1743387"/>
          <a:ext cx="2507213" cy="848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r" defTabSz="1200150">
            <a:lnSpc>
              <a:spcPct val="90000"/>
            </a:lnSpc>
            <a:spcBef>
              <a:spcPct val="0"/>
            </a:spcBef>
            <a:spcAft>
              <a:spcPct val="35000"/>
            </a:spcAft>
          </a:pPr>
          <a:r>
            <a:rPr lang="es-EC" sz="2700" kern="1200" dirty="0" smtClean="0"/>
            <a:t>Desempleo</a:t>
          </a:r>
          <a:endParaRPr lang="es-EC" sz="2700" kern="1200" dirty="0"/>
        </a:p>
      </dsp:txBody>
      <dsp:txXfrm>
        <a:off x="1513127" y="1743387"/>
        <a:ext cx="2507213" cy="848105"/>
      </dsp:txXfrm>
    </dsp:sp>
    <dsp:sp modelId="{CE9EA1BF-B0D0-48A7-9164-23FDEDC3A918}">
      <dsp:nvSpPr>
        <dsp:cNvPr id="0" name=""/>
        <dsp:cNvSpPr/>
      </dsp:nvSpPr>
      <dsp:spPr>
        <a:xfrm>
          <a:off x="5419715" y="2489720"/>
          <a:ext cx="1924140" cy="848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l" defTabSz="1200150">
            <a:lnSpc>
              <a:spcPct val="90000"/>
            </a:lnSpc>
            <a:spcBef>
              <a:spcPct val="0"/>
            </a:spcBef>
            <a:spcAft>
              <a:spcPct val="35000"/>
            </a:spcAft>
          </a:pPr>
          <a:r>
            <a:rPr lang="es-EC" sz="2700" kern="1200" dirty="0" smtClean="0"/>
            <a:t>Reservas</a:t>
          </a:r>
          <a:endParaRPr lang="es-EC" sz="2700" kern="1200" dirty="0"/>
        </a:p>
      </dsp:txBody>
      <dsp:txXfrm>
        <a:off x="5419715" y="2489720"/>
        <a:ext cx="1924140" cy="848105"/>
      </dsp:txXfrm>
    </dsp:sp>
    <dsp:sp modelId="{651E560F-C569-48E8-A00F-159EBFB8D913}">
      <dsp:nvSpPr>
        <dsp:cNvPr id="0" name=""/>
        <dsp:cNvSpPr/>
      </dsp:nvSpPr>
      <dsp:spPr>
        <a:xfrm>
          <a:off x="4428492" y="4452556"/>
          <a:ext cx="2915364" cy="848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ctr" defTabSz="1200150">
            <a:lnSpc>
              <a:spcPct val="90000"/>
            </a:lnSpc>
            <a:spcBef>
              <a:spcPct val="0"/>
            </a:spcBef>
            <a:spcAft>
              <a:spcPct val="35000"/>
            </a:spcAft>
          </a:pPr>
          <a:r>
            <a:rPr lang="es-EC" sz="2700" kern="1200" dirty="0" smtClean="0"/>
            <a:t>Impacto económico</a:t>
          </a:r>
          <a:endParaRPr lang="es-EC" sz="2700" kern="1200" dirty="0"/>
        </a:p>
      </dsp:txBody>
      <dsp:txXfrm>
        <a:off x="4428492" y="4452556"/>
        <a:ext cx="2915364" cy="8481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35850C-93DB-4C19-BEFF-C8E3761E279B}" type="datetimeFigureOut">
              <a:rPr lang="es-EC" smtClean="0"/>
              <a:t>12/11/2018</a:t>
            </a:fld>
            <a:endParaRPr lang="es-EC"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C7DD47-F938-49BF-9D10-A671B3A21F65}" type="slidenum">
              <a:rPr lang="es-EC" smtClean="0"/>
              <a:t>‹Nº›</a:t>
            </a:fld>
            <a:endParaRPr lang="es-EC" dirty="0"/>
          </a:p>
        </p:txBody>
      </p:sp>
    </p:spTree>
    <p:extLst>
      <p:ext uri="{BB962C8B-B14F-4D97-AF65-F5344CB8AC3E}">
        <p14:creationId xmlns:p14="http://schemas.microsoft.com/office/powerpoint/2010/main" val="4100626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7DC7DD47-F938-49BF-9D10-A671B3A21F65}" type="slidenum">
              <a:rPr lang="es-EC" smtClean="0"/>
              <a:t>6</a:t>
            </a:fld>
            <a:endParaRPr lang="es-EC" dirty="0"/>
          </a:p>
        </p:txBody>
      </p:sp>
    </p:spTree>
    <p:extLst>
      <p:ext uri="{BB962C8B-B14F-4D97-AF65-F5344CB8AC3E}">
        <p14:creationId xmlns:p14="http://schemas.microsoft.com/office/powerpoint/2010/main" val="746197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D667824-DF7A-475B-A4BA-2A20A509E179}" type="datetimeFigureOut">
              <a:rPr lang="es-EC" smtClean="0"/>
              <a:t>12/11/2018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9DD86CAA-3D0A-42C2-8361-2DC012B0E0DB}" type="slidenum">
              <a:rPr lang="es-EC" smtClean="0"/>
              <a:t>‹Nº›</a:t>
            </a:fld>
            <a:endParaRPr lang="es-EC" dirty="0"/>
          </a:p>
        </p:txBody>
      </p:sp>
    </p:spTree>
    <p:extLst>
      <p:ext uri="{BB962C8B-B14F-4D97-AF65-F5344CB8AC3E}">
        <p14:creationId xmlns:p14="http://schemas.microsoft.com/office/powerpoint/2010/main" val="155217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D667824-DF7A-475B-A4BA-2A20A509E179}" type="datetimeFigureOut">
              <a:rPr lang="es-EC" smtClean="0"/>
              <a:t>12/11/2018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DD86CAA-3D0A-42C2-8361-2DC012B0E0DB}" type="slidenum">
              <a:rPr lang="es-EC" smtClean="0"/>
              <a:t>‹Nº›</a:t>
            </a:fld>
            <a:endParaRPr lang="es-EC" dirty="0"/>
          </a:p>
        </p:txBody>
      </p:sp>
    </p:spTree>
    <p:extLst>
      <p:ext uri="{BB962C8B-B14F-4D97-AF65-F5344CB8AC3E}">
        <p14:creationId xmlns:p14="http://schemas.microsoft.com/office/powerpoint/2010/main" val="329801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D667824-DF7A-475B-A4BA-2A20A509E179}" type="datetimeFigureOut">
              <a:rPr lang="es-EC" smtClean="0"/>
              <a:t>12/11/2018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DD86CAA-3D0A-42C2-8361-2DC012B0E0DB}" type="slidenum">
              <a:rPr lang="es-EC" smtClean="0"/>
              <a:t>‹Nº›</a:t>
            </a:fld>
            <a:endParaRPr lang="es-EC"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7381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3D667824-DF7A-475B-A4BA-2A20A509E179}" type="datetimeFigureOut">
              <a:rPr lang="es-EC" smtClean="0"/>
              <a:t>12/11/2018</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DD86CAA-3D0A-42C2-8361-2DC012B0E0DB}" type="slidenum">
              <a:rPr lang="es-EC" smtClean="0"/>
              <a:t>‹Nº›</a:t>
            </a:fld>
            <a:endParaRPr lang="es-EC" dirty="0"/>
          </a:p>
        </p:txBody>
      </p:sp>
    </p:spTree>
    <p:extLst>
      <p:ext uri="{BB962C8B-B14F-4D97-AF65-F5344CB8AC3E}">
        <p14:creationId xmlns:p14="http://schemas.microsoft.com/office/powerpoint/2010/main" val="2955214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3D667824-DF7A-475B-A4BA-2A20A509E179}" type="datetimeFigureOut">
              <a:rPr lang="es-EC" smtClean="0"/>
              <a:t>12/11/2018</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DD86CAA-3D0A-42C2-8361-2DC012B0E0DB}" type="slidenum">
              <a:rPr lang="es-EC" smtClean="0"/>
              <a:t>‹Nº›</a:t>
            </a:fld>
            <a:endParaRPr lang="es-EC"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14949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3D667824-DF7A-475B-A4BA-2A20A509E179}" type="datetimeFigureOut">
              <a:rPr lang="es-EC" smtClean="0"/>
              <a:t>12/11/2018</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DD86CAA-3D0A-42C2-8361-2DC012B0E0DB}" type="slidenum">
              <a:rPr lang="es-EC" smtClean="0"/>
              <a:t>‹Nº›</a:t>
            </a:fld>
            <a:endParaRPr lang="es-EC" dirty="0"/>
          </a:p>
        </p:txBody>
      </p:sp>
    </p:spTree>
    <p:extLst>
      <p:ext uri="{BB962C8B-B14F-4D97-AF65-F5344CB8AC3E}">
        <p14:creationId xmlns:p14="http://schemas.microsoft.com/office/powerpoint/2010/main" val="2946453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D667824-DF7A-475B-A4BA-2A20A509E179}" type="datetimeFigureOut">
              <a:rPr lang="es-EC" smtClean="0"/>
              <a:t>12/11/2018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DD86CAA-3D0A-42C2-8361-2DC012B0E0DB}" type="slidenum">
              <a:rPr lang="es-EC" smtClean="0"/>
              <a:t>‹Nº›</a:t>
            </a:fld>
            <a:endParaRPr lang="es-EC" dirty="0"/>
          </a:p>
        </p:txBody>
      </p:sp>
    </p:spTree>
    <p:extLst>
      <p:ext uri="{BB962C8B-B14F-4D97-AF65-F5344CB8AC3E}">
        <p14:creationId xmlns:p14="http://schemas.microsoft.com/office/powerpoint/2010/main" val="1724676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D667824-DF7A-475B-A4BA-2A20A509E179}" type="datetimeFigureOut">
              <a:rPr lang="es-EC" smtClean="0"/>
              <a:t>12/11/2018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DD86CAA-3D0A-42C2-8361-2DC012B0E0DB}" type="slidenum">
              <a:rPr lang="es-EC" smtClean="0"/>
              <a:t>‹Nº›</a:t>
            </a:fld>
            <a:endParaRPr lang="es-EC" dirty="0"/>
          </a:p>
        </p:txBody>
      </p:sp>
    </p:spTree>
    <p:extLst>
      <p:ext uri="{BB962C8B-B14F-4D97-AF65-F5344CB8AC3E}">
        <p14:creationId xmlns:p14="http://schemas.microsoft.com/office/powerpoint/2010/main" val="314418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D667824-DF7A-475B-A4BA-2A20A509E179}" type="datetimeFigureOut">
              <a:rPr lang="es-EC" smtClean="0"/>
              <a:t>12/11/2018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DD86CAA-3D0A-42C2-8361-2DC012B0E0DB}" type="slidenum">
              <a:rPr lang="es-EC" smtClean="0"/>
              <a:t>‹Nº›</a:t>
            </a:fld>
            <a:endParaRPr lang="es-EC" dirty="0"/>
          </a:p>
        </p:txBody>
      </p:sp>
    </p:spTree>
    <p:extLst>
      <p:ext uri="{BB962C8B-B14F-4D97-AF65-F5344CB8AC3E}">
        <p14:creationId xmlns:p14="http://schemas.microsoft.com/office/powerpoint/2010/main" val="394670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D667824-DF7A-475B-A4BA-2A20A509E179}" type="datetimeFigureOut">
              <a:rPr lang="es-EC" smtClean="0"/>
              <a:t>12/11/2018</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DD86CAA-3D0A-42C2-8361-2DC012B0E0DB}" type="slidenum">
              <a:rPr lang="es-EC" smtClean="0"/>
              <a:t>‹Nº›</a:t>
            </a:fld>
            <a:endParaRPr lang="es-EC" dirty="0"/>
          </a:p>
        </p:txBody>
      </p:sp>
    </p:spTree>
    <p:extLst>
      <p:ext uri="{BB962C8B-B14F-4D97-AF65-F5344CB8AC3E}">
        <p14:creationId xmlns:p14="http://schemas.microsoft.com/office/powerpoint/2010/main" val="1619399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D667824-DF7A-475B-A4BA-2A20A509E179}" type="datetimeFigureOut">
              <a:rPr lang="es-EC" smtClean="0"/>
              <a:t>12/11/2018</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9DD86CAA-3D0A-42C2-8361-2DC012B0E0DB}" type="slidenum">
              <a:rPr lang="es-EC" smtClean="0"/>
              <a:t>‹Nº›</a:t>
            </a:fld>
            <a:endParaRPr lang="es-EC" dirty="0"/>
          </a:p>
        </p:txBody>
      </p:sp>
    </p:spTree>
    <p:extLst>
      <p:ext uri="{BB962C8B-B14F-4D97-AF65-F5344CB8AC3E}">
        <p14:creationId xmlns:p14="http://schemas.microsoft.com/office/powerpoint/2010/main" val="3026360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D667824-DF7A-475B-A4BA-2A20A509E179}" type="datetimeFigureOut">
              <a:rPr lang="es-EC" smtClean="0"/>
              <a:t>12/11/2018</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9DD86CAA-3D0A-42C2-8361-2DC012B0E0DB}" type="slidenum">
              <a:rPr lang="es-EC" smtClean="0"/>
              <a:t>‹Nº›</a:t>
            </a:fld>
            <a:endParaRPr lang="es-EC" dirty="0"/>
          </a:p>
        </p:txBody>
      </p:sp>
    </p:spTree>
    <p:extLst>
      <p:ext uri="{BB962C8B-B14F-4D97-AF65-F5344CB8AC3E}">
        <p14:creationId xmlns:p14="http://schemas.microsoft.com/office/powerpoint/2010/main" val="3596155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D667824-DF7A-475B-A4BA-2A20A509E179}" type="datetimeFigureOut">
              <a:rPr lang="es-EC" smtClean="0"/>
              <a:t>12/11/2018</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DD86CAA-3D0A-42C2-8361-2DC012B0E0DB}" type="slidenum">
              <a:rPr lang="es-EC" smtClean="0"/>
              <a:t>‹Nº›</a:t>
            </a:fld>
            <a:endParaRPr lang="es-EC" dirty="0"/>
          </a:p>
        </p:txBody>
      </p:sp>
    </p:spTree>
    <p:extLst>
      <p:ext uri="{BB962C8B-B14F-4D97-AF65-F5344CB8AC3E}">
        <p14:creationId xmlns:p14="http://schemas.microsoft.com/office/powerpoint/2010/main" val="1562892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67824-DF7A-475B-A4BA-2A20A509E179}" type="datetimeFigureOut">
              <a:rPr lang="es-EC" smtClean="0"/>
              <a:t>12/11/2018</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DD86CAA-3D0A-42C2-8361-2DC012B0E0DB}" type="slidenum">
              <a:rPr lang="es-EC" smtClean="0"/>
              <a:t>‹Nº›</a:t>
            </a:fld>
            <a:endParaRPr lang="es-EC" dirty="0"/>
          </a:p>
        </p:txBody>
      </p:sp>
    </p:spTree>
    <p:extLst>
      <p:ext uri="{BB962C8B-B14F-4D97-AF65-F5344CB8AC3E}">
        <p14:creationId xmlns:p14="http://schemas.microsoft.com/office/powerpoint/2010/main" val="16879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D667824-DF7A-475B-A4BA-2A20A509E179}" type="datetimeFigureOut">
              <a:rPr lang="es-EC" smtClean="0"/>
              <a:t>12/11/2018</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DD86CAA-3D0A-42C2-8361-2DC012B0E0DB}" type="slidenum">
              <a:rPr lang="es-EC" smtClean="0"/>
              <a:t>‹Nº›</a:t>
            </a:fld>
            <a:endParaRPr lang="es-EC" dirty="0"/>
          </a:p>
        </p:txBody>
      </p:sp>
    </p:spTree>
    <p:extLst>
      <p:ext uri="{BB962C8B-B14F-4D97-AF65-F5344CB8AC3E}">
        <p14:creationId xmlns:p14="http://schemas.microsoft.com/office/powerpoint/2010/main" val="1517698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D667824-DF7A-475B-A4BA-2A20A509E179}" type="datetimeFigureOut">
              <a:rPr lang="es-EC" smtClean="0"/>
              <a:t>12/11/2018</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DD86CAA-3D0A-42C2-8361-2DC012B0E0DB}" type="slidenum">
              <a:rPr lang="es-EC" smtClean="0"/>
              <a:t>‹Nº›</a:t>
            </a:fld>
            <a:endParaRPr lang="es-EC" dirty="0"/>
          </a:p>
        </p:txBody>
      </p:sp>
    </p:spTree>
    <p:extLst>
      <p:ext uri="{BB962C8B-B14F-4D97-AF65-F5344CB8AC3E}">
        <p14:creationId xmlns:p14="http://schemas.microsoft.com/office/powerpoint/2010/main" val="2273997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3D667824-DF7A-475B-A4BA-2A20A509E179}" type="datetimeFigureOut">
              <a:rPr lang="es-EC" smtClean="0"/>
              <a:t>12/11/2018</a:t>
            </a:fld>
            <a:endParaRPr lang="es-EC"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9DD86CAA-3D0A-42C2-8361-2DC012B0E0DB}" type="slidenum">
              <a:rPr lang="es-EC" smtClean="0"/>
              <a:t>‹Nº›</a:t>
            </a:fld>
            <a:endParaRPr lang="es-EC" dirty="0"/>
          </a:p>
        </p:txBody>
      </p:sp>
    </p:spTree>
    <p:extLst>
      <p:ext uri="{BB962C8B-B14F-4D97-AF65-F5344CB8AC3E}">
        <p14:creationId xmlns:p14="http://schemas.microsoft.com/office/powerpoint/2010/main" val="1673148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tmp"/></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1.xml"/><Relationship Id="rId7"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Layout" Target="../diagrams/layout2.xml"/><Relationship Id="rId7" Type="http://schemas.openxmlformats.org/officeDocument/2006/relationships/image" Target="../media/image13.png"/><Relationship Id="rId12" Type="http://schemas.microsoft.com/office/2007/relationships/diagramDrawing" Target="../diagrams/drawing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diagramColors" Target="../diagrams/colors3.xml"/><Relationship Id="rId5" Type="http://schemas.openxmlformats.org/officeDocument/2006/relationships/diagramColors" Target="../diagrams/colors2.xml"/><Relationship Id="rId10" Type="http://schemas.openxmlformats.org/officeDocument/2006/relationships/diagramQuickStyle" Target="../diagrams/quickStyle3.xml"/><Relationship Id="rId4" Type="http://schemas.openxmlformats.org/officeDocument/2006/relationships/diagramQuickStyle" Target="../diagrams/quickStyle2.xml"/><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image" Target="../media/image14.tmp"/><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6.xml"/><Relationship Id="rId7" Type="http://schemas.openxmlformats.org/officeDocument/2006/relationships/image" Target="../media/image15.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27585" y="1484784"/>
            <a:ext cx="7706816" cy="5112568"/>
          </a:xfrm>
        </p:spPr>
        <p:txBody>
          <a:bodyPr>
            <a:normAutofit/>
          </a:bodyPr>
          <a:lstStyle/>
          <a:p>
            <a:pPr marL="0" indent="0" algn="ctr" defTabSz="809976" eaLnBrk="0" fontAlgn="base" hangingPunct="0">
              <a:spcBef>
                <a:spcPct val="0"/>
              </a:spcBef>
              <a:spcAft>
                <a:spcPct val="0"/>
              </a:spcAft>
              <a:buNone/>
            </a:pPr>
            <a:r>
              <a:rPr lang="es-ES" b="1" dirty="0">
                <a:latin typeface="Times New Roman" panose="02020603050405020304" pitchFamily="18" charset="0"/>
                <a:ea typeface="Calibri" panose="020F0502020204030204" pitchFamily="34" charset="0"/>
                <a:cs typeface="Times New Roman" panose="02020603050405020304" pitchFamily="18" charset="0"/>
              </a:rPr>
              <a:t>Departamento de Ciencias Económicas, Administrativas y de Comercio</a:t>
            </a:r>
            <a:endParaRPr lang="es-ES" dirty="0">
              <a:latin typeface="Times New Roman" panose="02020603050405020304" pitchFamily="18" charset="0"/>
              <a:cs typeface="Times New Roman" panose="02020603050405020304" pitchFamily="18" charset="0"/>
            </a:endParaRPr>
          </a:p>
          <a:p>
            <a:pPr marL="0" indent="0" algn="ctr" defTabSz="809976" eaLnBrk="0" fontAlgn="base" hangingPunct="0">
              <a:spcBef>
                <a:spcPct val="0"/>
              </a:spcBef>
              <a:spcAft>
                <a:spcPct val="0"/>
              </a:spcAft>
              <a:buNone/>
            </a:pPr>
            <a:r>
              <a:rPr lang="es-ES" b="1" dirty="0">
                <a:latin typeface="Times New Roman" panose="02020603050405020304" pitchFamily="18" charset="0"/>
                <a:ea typeface="Calibri" panose="020F0502020204030204" pitchFamily="34" charset="0"/>
                <a:cs typeface="Times New Roman" panose="02020603050405020304" pitchFamily="18" charset="0"/>
              </a:rPr>
              <a:t>Carrera de Ingeniería en Finanzas y Auditoría</a:t>
            </a:r>
          </a:p>
          <a:p>
            <a:pPr algn="ctr" defTabSz="809976" eaLnBrk="0" fontAlgn="base" hangingPunct="0">
              <a:spcBef>
                <a:spcPct val="0"/>
              </a:spcBef>
              <a:spcAft>
                <a:spcPct val="0"/>
              </a:spcAft>
            </a:pPr>
            <a:endParaRPr lang="es-ES" dirty="0">
              <a:latin typeface="Times New Roman" panose="02020603050405020304" pitchFamily="18" charset="0"/>
              <a:cs typeface="Times New Roman" panose="02020603050405020304" pitchFamily="18" charset="0"/>
            </a:endParaRPr>
          </a:p>
          <a:p>
            <a:pPr marL="0" indent="0" algn="ctr" defTabSz="809976" eaLnBrk="0" fontAlgn="base" hangingPunct="0">
              <a:spcBef>
                <a:spcPct val="0"/>
              </a:spcBef>
              <a:spcAft>
                <a:spcPct val="0"/>
              </a:spcAft>
              <a:buNone/>
            </a:pPr>
            <a:r>
              <a:rPr lang="es-ES" b="1" dirty="0" smtClean="0">
                <a:latin typeface="Times New Roman" panose="02020603050405020304" pitchFamily="18" charset="0"/>
                <a:ea typeface="Calibri" panose="020F0502020204030204" pitchFamily="34" charset="0"/>
                <a:cs typeface="Times New Roman" panose="02020603050405020304" pitchFamily="18" charset="0"/>
              </a:rPr>
              <a:t>Trabajo de Titulación previo a la obtención del Título de Ingeniero en Finanzas</a:t>
            </a:r>
            <a:r>
              <a:rPr lang="es-ES" b="1" dirty="0">
                <a:latin typeface="Times New Roman" panose="02020603050405020304" pitchFamily="18" charset="0"/>
                <a:ea typeface="Calibri" panose="020F0502020204030204" pitchFamily="34" charset="0"/>
                <a:cs typeface="Times New Roman" panose="02020603050405020304" pitchFamily="18" charset="0"/>
              </a:rPr>
              <a:t>, Contador Público – Auditor</a:t>
            </a:r>
          </a:p>
          <a:p>
            <a:pPr algn="ctr" defTabSz="809976" eaLnBrk="0" fontAlgn="base" hangingPunct="0">
              <a:lnSpc>
                <a:spcPct val="150000"/>
              </a:lnSpc>
              <a:spcBef>
                <a:spcPct val="0"/>
              </a:spcBef>
              <a:spcAft>
                <a:spcPct val="0"/>
              </a:spcAft>
            </a:pPr>
            <a:endParaRPr lang="es-ES" sz="1240" dirty="0">
              <a:latin typeface="Times New Roman" panose="02020603050405020304" pitchFamily="18" charset="0"/>
              <a:cs typeface="Times New Roman" panose="02020603050405020304" pitchFamily="18" charset="0"/>
            </a:endParaRPr>
          </a:p>
          <a:p>
            <a:pPr marL="0" indent="0" algn="ctr" defTabSz="809976" eaLnBrk="0" fontAlgn="base" hangingPunct="0">
              <a:lnSpc>
                <a:spcPct val="150000"/>
              </a:lnSpc>
              <a:spcBef>
                <a:spcPct val="0"/>
              </a:spcBef>
              <a:spcAft>
                <a:spcPct val="0"/>
              </a:spcAft>
              <a:buNone/>
            </a:pPr>
            <a:r>
              <a:rPr lang="es-ES" sz="1600" b="1" dirty="0" smtClean="0">
                <a:latin typeface="Times New Roman" panose="02020603050405020304" pitchFamily="18" charset="0"/>
                <a:ea typeface="Calibri" panose="020F0502020204030204" pitchFamily="34" charset="0"/>
                <a:cs typeface="Times New Roman" panose="02020603050405020304" pitchFamily="18" charset="0"/>
              </a:rPr>
              <a:t>TEMA: </a:t>
            </a:r>
            <a:r>
              <a:rPr lang="es-ES" sz="1600" b="1" dirty="0">
                <a:latin typeface="Times New Roman" panose="02020603050405020304" pitchFamily="18" charset="0"/>
                <a:cs typeface="Times New Roman" panose="02020603050405020304" pitchFamily="18" charset="0"/>
              </a:rPr>
              <a:t>IMPACTO ECONÓMICO POR EL CRECIMIENTO Y DECRECIMIENTO DEL SECTOR INMOBILIARIO EN EL DISTRITO METROPOLITANO DE QUITO, PERÍODO 2010-2017</a:t>
            </a:r>
            <a:r>
              <a:rPr lang="es-ES" sz="1600" b="1" dirty="0" smtClean="0">
                <a:latin typeface="Times New Roman" panose="02020603050405020304" pitchFamily="18" charset="0"/>
                <a:cs typeface="Times New Roman" panose="02020603050405020304" pitchFamily="18" charset="0"/>
              </a:rPr>
              <a:t>.</a:t>
            </a:r>
          </a:p>
          <a:p>
            <a:pPr marL="0" indent="0" algn="ctr" defTabSz="809976" eaLnBrk="0" fontAlgn="base" hangingPunct="0">
              <a:lnSpc>
                <a:spcPct val="150000"/>
              </a:lnSpc>
              <a:spcBef>
                <a:spcPct val="0"/>
              </a:spcBef>
              <a:spcAft>
                <a:spcPct val="0"/>
              </a:spcAft>
              <a:buNone/>
            </a:pPr>
            <a:endParaRPr lang="es-ES" sz="1600" dirty="0" smtClean="0">
              <a:latin typeface="Times New Roman" panose="02020603050405020304" pitchFamily="18" charset="0"/>
              <a:cs typeface="Times New Roman" panose="02020603050405020304" pitchFamily="18" charset="0"/>
            </a:endParaRPr>
          </a:p>
          <a:p>
            <a:pPr marL="0" indent="0" algn="ctr" defTabSz="809976" eaLnBrk="0" fontAlgn="base" hangingPunct="0">
              <a:spcBef>
                <a:spcPct val="0"/>
              </a:spcBef>
              <a:spcAft>
                <a:spcPct val="0"/>
              </a:spcAft>
              <a:buNone/>
            </a:pPr>
            <a:r>
              <a:rPr lang="es-ES" sz="1700" b="1" dirty="0" smtClean="0">
                <a:latin typeface="Times New Roman" panose="02020603050405020304" pitchFamily="18" charset="0"/>
                <a:ea typeface="Calibri" panose="020F0502020204030204" pitchFamily="34" charset="0"/>
                <a:cs typeface="Times New Roman" panose="02020603050405020304" pitchFamily="18" charset="0"/>
              </a:rPr>
              <a:t>Autores</a:t>
            </a:r>
            <a:r>
              <a:rPr lang="es-ES" sz="1700" b="1" dirty="0">
                <a:latin typeface="Times New Roman" panose="02020603050405020304" pitchFamily="18" charset="0"/>
                <a:ea typeface="Calibri" panose="020F0502020204030204" pitchFamily="34" charset="0"/>
                <a:cs typeface="Times New Roman" panose="02020603050405020304" pitchFamily="18" charset="0"/>
              </a:rPr>
              <a:t>: </a:t>
            </a:r>
          </a:p>
          <a:p>
            <a:pPr marL="0" indent="0" algn="ctr" defTabSz="809976" eaLnBrk="0" fontAlgn="base" hangingPunct="0">
              <a:spcBef>
                <a:spcPct val="0"/>
              </a:spcBef>
              <a:spcAft>
                <a:spcPct val="0"/>
              </a:spcAft>
              <a:buNone/>
            </a:pPr>
            <a:r>
              <a:rPr lang="es-ES" sz="1700" dirty="0" smtClean="0">
                <a:latin typeface="Times New Roman" panose="02020603050405020304" pitchFamily="18" charset="0"/>
                <a:cs typeface="Times New Roman" panose="02020603050405020304" pitchFamily="18" charset="0"/>
              </a:rPr>
              <a:t>Catota Pinthsa, Henry Isaac</a:t>
            </a:r>
          </a:p>
          <a:p>
            <a:pPr marL="0" indent="0" algn="ctr" defTabSz="809976" eaLnBrk="0" fontAlgn="base" hangingPunct="0">
              <a:spcBef>
                <a:spcPct val="0"/>
              </a:spcBef>
              <a:spcAft>
                <a:spcPct val="0"/>
              </a:spcAft>
              <a:buNone/>
            </a:pPr>
            <a:r>
              <a:rPr lang="es-ES" sz="1700" dirty="0" smtClean="0">
                <a:latin typeface="Times New Roman" panose="02020603050405020304" pitchFamily="18" charset="0"/>
                <a:ea typeface="Calibri" panose="020F0502020204030204" pitchFamily="34" charset="0"/>
                <a:cs typeface="Times New Roman" panose="02020603050405020304" pitchFamily="18" charset="0"/>
              </a:rPr>
              <a:t>Suntaxi Criollo, Katherine Elizabeth</a:t>
            </a:r>
            <a:endParaRPr lang="es-ES" sz="1700" dirty="0">
              <a:latin typeface="Times New Roman" panose="02020603050405020304" pitchFamily="18"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endParaRPr lang="es-ES" sz="1700" b="1" dirty="0">
              <a:latin typeface="Times New Roman" panose="02020603050405020304" pitchFamily="18" charset="0"/>
              <a:cs typeface="Times New Roman" panose="02020603050405020304" pitchFamily="18" charset="0"/>
            </a:endParaRPr>
          </a:p>
          <a:p>
            <a:pPr marL="0" lvl="0" indent="0" algn="ctr" eaLnBrk="0" fontAlgn="base" hangingPunct="0">
              <a:spcBef>
                <a:spcPct val="0"/>
              </a:spcBef>
              <a:spcAft>
                <a:spcPct val="0"/>
              </a:spcAft>
              <a:buNone/>
            </a:pPr>
            <a:r>
              <a:rPr lang="es-ES" sz="1700" b="1" dirty="0">
                <a:latin typeface="Times New Roman" panose="02020603050405020304" pitchFamily="18" charset="0"/>
                <a:cs typeface="Times New Roman" panose="02020603050405020304" pitchFamily="18" charset="0"/>
              </a:rPr>
              <a:t>Director: </a:t>
            </a:r>
          </a:p>
          <a:p>
            <a:pPr marL="0" lvl="0" indent="0" algn="ctr" eaLnBrk="0" fontAlgn="base" hangingPunct="0">
              <a:spcBef>
                <a:spcPct val="0"/>
              </a:spcBef>
              <a:spcAft>
                <a:spcPct val="0"/>
              </a:spcAft>
              <a:buNone/>
            </a:pPr>
            <a:r>
              <a:rPr lang="es-ES" sz="1700" dirty="0">
                <a:latin typeface="Times New Roman" panose="02020603050405020304" pitchFamily="18" charset="0"/>
                <a:cs typeface="Times New Roman" panose="02020603050405020304" pitchFamily="18" charset="0"/>
              </a:rPr>
              <a:t>Ing. </a:t>
            </a:r>
            <a:r>
              <a:rPr lang="es-ES" sz="1700" dirty="0" smtClean="0">
                <a:latin typeface="Times New Roman" panose="02020603050405020304" pitchFamily="18" charset="0"/>
                <a:cs typeface="Times New Roman" panose="02020603050405020304" pitchFamily="18" charset="0"/>
              </a:rPr>
              <a:t>Arroyo Pazmiño, Henry MBA</a:t>
            </a:r>
            <a:r>
              <a:rPr lang="es-ES" sz="1700" dirty="0">
                <a:latin typeface="Times New Roman" panose="02020603050405020304" pitchFamily="18" charset="0"/>
                <a:cs typeface="Times New Roman" panose="02020603050405020304" pitchFamily="18" charset="0"/>
              </a:rPr>
              <a:t>.</a:t>
            </a:r>
          </a:p>
          <a:p>
            <a:endParaRPr lang="es-EC" dirty="0"/>
          </a:p>
        </p:txBody>
      </p:sp>
      <p:pic>
        <p:nvPicPr>
          <p:cNvPr id="4" name="Imagen 231"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188640"/>
            <a:ext cx="4364600" cy="1099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425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SECTOR INMOBILIARIO</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284443397"/>
              </p:ext>
            </p:extLst>
          </p:nvPr>
        </p:nvGraphicFramePr>
        <p:xfrm>
          <a:off x="179512" y="1556792"/>
          <a:ext cx="8712968"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3286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1196752"/>
            <a:ext cx="6589199" cy="3888432"/>
          </a:xfrm>
        </p:spPr>
        <p:txBody>
          <a:bodyPr>
            <a:noAutofit/>
          </a:bodyPr>
          <a:lstStyle/>
          <a:p>
            <a:pPr algn="ctr"/>
            <a:r>
              <a:rPr lang="es-ES" sz="4400" b="1" dirty="0">
                <a:latin typeface="Bodoni MT" panose="02070603080606020203" pitchFamily="18" charset="0"/>
              </a:rPr>
              <a:t>ANALISIS DEL IMPACTO ECONÓMICO EN EL </a:t>
            </a:r>
            <a:r>
              <a:rPr lang="es-ES" sz="4400" b="1" dirty="0" smtClean="0">
                <a:latin typeface="Bodoni MT" panose="02070603080606020203" pitchFamily="18" charset="0"/>
              </a:rPr>
              <a:t>DISTRITO METROPOLITANO DE QUITO</a:t>
            </a:r>
            <a:r>
              <a:rPr lang="es-EC" sz="4400" b="1" dirty="0">
                <a:latin typeface="Bodoni MT" panose="02070603080606020203" pitchFamily="18" charset="0"/>
              </a:rPr>
              <a:t/>
            </a:r>
            <a:br>
              <a:rPr lang="es-EC" sz="4400" b="1" dirty="0">
                <a:latin typeface="Bodoni MT" panose="02070603080606020203" pitchFamily="18" charset="0"/>
              </a:rPr>
            </a:br>
            <a:endParaRPr lang="es-EC" sz="4400" dirty="0">
              <a:latin typeface="Bodoni MT" panose="02070603080606020203" pitchFamily="18" charset="0"/>
            </a:endParaRPr>
          </a:p>
        </p:txBody>
      </p:sp>
      <p:pic>
        <p:nvPicPr>
          <p:cNvPr id="1026" name="Picture 2" descr="Resultado de imagen para impacto econom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221088"/>
            <a:ext cx="3333750"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508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331640" y="752665"/>
            <a:ext cx="3161226" cy="646331"/>
          </a:xfrm>
          <a:prstGeom prst="rect">
            <a:avLst/>
          </a:prstGeom>
          <a:noFill/>
        </p:spPr>
        <p:txBody>
          <a:bodyPr wrap="square" rtlCol="0">
            <a:spAutoFit/>
          </a:bodyPr>
          <a:lstStyle/>
          <a:p>
            <a:pPr algn="ctr"/>
            <a:r>
              <a:rPr lang="es-EC" b="1" dirty="0" smtClean="0">
                <a:latin typeface="Bodoni MT" panose="02070603080606020203" pitchFamily="18" charset="0"/>
              </a:rPr>
              <a:t>PRODUCCIÓN DE PETRÓLEO 2005-2017</a:t>
            </a:r>
            <a:endParaRPr lang="es-EC" b="1" dirty="0">
              <a:latin typeface="Bodoni MT" panose="02070603080606020203" pitchFamily="18" charset="0"/>
            </a:endParaRPr>
          </a:p>
        </p:txBody>
      </p:sp>
      <p:graphicFrame>
        <p:nvGraphicFramePr>
          <p:cNvPr id="9" name="8 Tabla"/>
          <p:cNvGraphicFramePr>
            <a:graphicFrameLocks noGrp="1"/>
          </p:cNvGraphicFramePr>
          <p:nvPr>
            <p:extLst>
              <p:ext uri="{D42A27DB-BD31-4B8C-83A1-F6EECF244321}">
                <p14:modId xmlns:p14="http://schemas.microsoft.com/office/powerpoint/2010/main" val="1046432519"/>
              </p:ext>
            </p:extLst>
          </p:nvPr>
        </p:nvGraphicFramePr>
        <p:xfrm>
          <a:off x="107504" y="1398996"/>
          <a:ext cx="4104455" cy="3909513"/>
        </p:xfrm>
        <a:graphic>
          <a:graphicData uri="http://schemas.openxmlformats.org/drawingml/2006/table">
            <a:tbl>
              <a:tblPr firstRow="1" firstCol="1" bandRow="1">
                <a:tableStyleId>{5C22544A-7EE6-4342-B048-85BDC9FD1C3A}</a:tableStyleId>
              </a:tblPr>
              <a:tblGrid>
                <a:gridCol w="1059724"/>
                <a:gridCol w="1478869"/>
                <a:gridCol w="1565862"/>
              </a:tblGrid>
              <a:tr h="719781">
                <a:tc>
                  <a:txBody>
                    <a:bodyPr/>
                    <a:lstStyle/>
                    <a:p>
                      <a:pPr indent="180340" algn="ctr">
                        <a:lnSpc>
                          <a:spcPct val="200000"/>
                        </a:lnSpc>
                        <a:spcAft>
                          <a:spcPts val="0"/>
                        </a:spcAft>
                      </a:pPr>
                      <a:r>
                        <a:rPr lang="es-ES" sz="1400" dirty="0">
                          <a:effectLst/>
                        </a:rPr>
                        <a:t>AÑO</a:t>
                      </a:r>
                      <a:endParaRPr lang="es-EC" sz="1400" dirty="0">
                        <a:effectLst/>
                        <a:latin typeface="Times New Roman"/>
                        <a:ea typeface="Calibri"/>
                        <a:cs typeface="Times New Roman"/>
                      </a:endParaRPr>
                    </a:p>
                  </a:txBody>
                  <a:tcPr marL="68580" marR="68580" marT="0" marB="0" anchor="ctr"/>
                </a:tc>
                <a:tc>
                  <a:txBody>
                    <a:bodyPr/>
                    <a:lstStyle/>
                    <a:p>
                      <a:pPr indent="180340" algn="ctr">
                        <a:lnSpc>
                          <a:spcPct val="200000"/>
                        </a:lnSpc>
                        <a:spcAft>
                          <a:spcPts val="0"/>
                        </a:spcAft>
                      </a:pPr>
                      <a:r>
                        <a:rPr lang="es-ES" sz="1200" dirty="0">
                          <a:effectLst/>
                        </a:rPr>
                        <a:t>PRODUCCIÓN</a:t>
                      </a:r>
                      <a:endParaRPr lang="es-EC" sz="1200" dirty="0">
                        <a:effectLst/>
                        <a:latin typeface="Times New Roman"/>
                        <a:ea typeface="Calibri"/>
                        <a:cs typeface="Times New Roman"/>
                      </a:endParaRPr>
                    </a:p>
                  </a:txBody>
                  <a:tcPr marL="68580" marR="68580" marT="0" marB="0" anchor="ctr"/>
                </a:tc>
                <a:tc>
                  <a:txBody>
                    <a:bodyPr/>
                    <a:lstStyle/>
                    <a:p>
                      <a:pPr indent="180340" algn="ctr">
                        <a:lnSpc>
                          <a:spcPct val="200000"/>
                        </a:lnSpc>
                        <a:spcAft>
                          <a:spcPts val="0"/>
                        </a:spcAft>
                      </a:pPr>
                      <a:r>
                        <a:rPr lang="es-ES" sz="1400" dirty="0">
                          <a:effectLst/>
                        </a:rPr>
                        <a:t>VARIACIÓN</a:t>
                      </a:r>
                      <a:endParaRPr lang="es-EC" sz="1400" dirty="0">
                        <a:effectLst/>
                        <a:latin typeface="Times New Roman"/>
                        <a:ea typeface="Calibri"/>
                        <a:cs typeface="Times New Roman"/>
                      </a:endParaRPr>
                    </a:p>
                  </a:txBody>
                  <a:tcPr marL="68580" marR="68580" marT="0" marB="0" anchor="ctr"/>
                </a:tc>
              </a:tr>
              <a:tr h="217107">
                <a:tc>
                  <a:txBody>
                    <a:bodyPr/>
                    <a:lstStyle/>
                    <a:p>
                      <a:pPr indent="180340" algn="ctr">
                        <a:lnSpc>
                          <a:spcPct val="115000"/>
                        </a:lnSpc>
                        <a:spcAft>
                          <a:spcPts val="0"/>
                        </a:spcAft>
                      </a:pPr>
                      <a:r>
                        <a:rPr lang="es-ES" sz="1400" dirty="0">
                          <a:effectLst/>
                        </a:rPr>
                        <a:t>2005</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195.376.251</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2%</a:t>
                      </a:r>
                      <a:endParaRPr lang="es-EC" sz="1400" dirty="0">
                        <a:effectLst/>
                        <a:latin typeface="Times New Roman"/>
                        <a:ea typeface="Calibri"/>
                        <a:cs typeface="Times New Roman"/>
                      </a:endParaRPr>
                    </a:p>
                  </a:txBody>
                  <a:tcPr marL="68580" marR="68580" marT="0" marB="0"/>
                </a:tc>
              </a:tr>
              <a:tr h="217107">
                <a:tc>
                  <a:txBody>
                    <a:bodyPr/>
                    <a:lstStyle/>
                    <a:p>
                      <a:pPr indent="180340" algn="ctr">
                        <a:lnSpc>
                          <a:spcPct val="115000"/>
                        </a:lnSpc>
                        <a:spcAft>
                          <a:spcPts val="0"/>
                        </a:spcAft>
                      </a:pPr>
                      <a:r>
                        <a:rPr lang="es-ES" sz="1400" dirty="0">
                          <a:effectLst/>
                        </a:rPr>
                        <a:t>2006</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196.673.926</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a:t>
                      </a:r>
                      <a:endParaRPr lang="es-EC" sz="1400" dirty="0">
                        <a:effectLst/>
                        <a:latin typeface="Times New Roman"/>
                        <a:ea typeface="Calibri"/>
                        <a:cs typeface="Times New Roman"/>
                      </a:endParaRPr>
                    </a:p>
                  </a:txBody>
                  <a:tcPr marL="68580" marR="68580" marT="0" marB="0"/>
                </a:tc>
              </a:tr>
              <a:tr h="217107">
                <a:tc>
                  <a:txBody>
                    <a:bodyPr/>
                    <a:lstStyle/>
                    <a:p>
                      <a:pPr indent="180340" algn="ctr">
                        <a:lnSpc>
                          <a:spcPct val="115000"/>
                        </a:lnSpc>
                        <a:spcAft>
                          <a:spcPts val="0"/>
                        </a:spcAft>
                      </a:pPr>
                      <a:r>
                        <a:rPr lang="es-ES" sz="1400" dirty="0">
                          <a:effectLst/>
                        </a:rPr>
                        <a:t>2007</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194.077.800</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a:t>
                      </a:r>
                      <a:endParaRPr lang="es-EC" sz="1400" dirty="0">
                        <a:effectLst/>
                        <a:latin typeface="Times New Roman"/>
                        <a:ea typeface="Calibri"/>
                        <a:cs typeface="Times New Roman"/>
                      </a:endParaRPr>
                    </a:p>
                  </a:txBody>
                  <a:tcPr marL="68580" marR="68580" marT="0" marB="0"/>
                </a:tc>
              </a:tr>
              <a:tr h="217107">
                <a:tc>
                  <a:txBody>
                    <a:bodyPr/>
                    <a:lstStyle/>
                    <a:p>
                      <a:pPr indent="180340" algn="ctr">
                        <a:lnSpc>
                          <a:spcPct val="115000"/>
                        </a:lnSpc>
                        <a:spcAft>
                          <a:spcPts val="0"/>
                        </a:spcAft>
                      </a:pPr>
                      <a:r>
                        <a:rPr lang="es-ES" sz="1400" dirty="0">
                          <a:effectLst/>
                        </a:rPr>
                        <a:t>2008</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189.902.278</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-2%</a:t>
                      </a:r>
                      <a:endParaRPr lang="es-EC" sz="1400" dirty="0">
                        <a:effectLst/>
                        <a:latin typeface="Times New Roman"/>
                        <a:ea typeface="Calibri"/>
                        <a:cs typeface="Times New Roman"/>
                      </a:endParaRPr>
                    </a:p>
                  </a:txBody>
                  <a:tcPr marL="68580" marR="68580" marT="0" marB="0"/>
                </a:tc>
              </a:tr>
              <a:tr h="217107">
                <a:tc>
                  <a:txBody>
                    <a:bodyPr/>
                    <a:lstStyle/>
                    <a:p>
                      <a:pPr indent="180340" algn="ctr">
                        <a:lnSpc>
                          <a:spcPct val="115000"/>
                        </a:lnSpc>
                        <a:spcAft>
                          <a:spcPts val="0"/>
                        </a:spcAft>
                      </a:pPr>
                      <a:r>
                        <a:rPr lang="es-ES" sz="1400" dirty="0">
                          <a:effectLst/>
                        </a:rPr>
                        <a:t>2009</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183.781.153</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-3%</a:t>
                      </a:r>
                      <a:endParaRPr lang="es-EC" sz="1400" dirty="0">
                        <a:effectLst/>
                        <a:latin typeface="Times New Roman"/>
                        <a:ea typeface="Calibri"/>
                        <a:cs typeface="Times New Roman"/>
                      </a:endParaRPr>
                    </a:p>
                  </a:txBody>
                  <a:tcPr marL="68580" marR="68580" marT="0" marB="0"/>
                </a:tc>
              </a:tr>
              <a:tr h="217107">
                <a:tc>
                  <a:txBody>
                    <a:bodyPr/>
                    <a:lstStyle/>
                    <a:p>
                      <a:pPr indent="180340" algn="ctr">
                        <a:lnSpc>
                          <a:spcPct val="115000"/>
                        </a:lnSpc>
                        <a:spcAft>
                          <a:spcPts val="0"/>
                        </a:spcAft>
                      </a:pPr>
                      <a:r>
                        <a:rPr lang="es-ES" sz="1400" dirty="0">
                          <a:effectLst/>
                        </a:rPr>
                        <a:t>2010</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185.389.815</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a:t>
                      </a:r>
                      <a:endParaRPr lang="es-EC" sz="1400" dirty="0">
                        <a:effectLst/>
                        <a:latin typeface="Times New Roman"/>
                        <a:ea typeface="Calibri"/>
                        <a:cs typeface="Times New Roman"/>
                      </a:endParaRPr>
                    </a:p>
                  </a:txBody>
                  <a:tcPr marL="68580" marR="68580" marT="0" marB="0"/>
                </a:tc>
              </a:tr>
              <a:tr h="217107">
                <a:tc>
                  <a:txBody>
                    <a:bodyPr/>
                    <a:lstStyle/>
                    <a:p>
                      <a:pPr indent="180340" algn="ctr">
                        <a:lnSpc>
                          <a:spcPct val="115000"/>
                        </a:lnSpc>
                        <a:spcAft>
                          <a:spcPts val="0"/>
                        </a:spcAft>
                      </a:pPr>
                      <a:r>
                        <a:rPr lang="es-ES" sz="1400" dirty="0">
                          <a:effectLst/>
                        </a:rPr>
                        <a:t>2011</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185.803.257</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0%</a:t>
                      </a:r>
                      <a:endParaRPr lang="es-EC" sz="1400" dirty="0">
                        <a:effectLst/>
                        <a:latin typeface="Times New Roman"/>
                        <a:ea typeface="Calibri"/>
                        <a:cs typeface="Times New Roman"/>
                      </a:endParaRPr>
                    </a:p>
                  </a:txBody>
                  <a:tcPr marL="68580" marR="68580" marT="0" marB="0"/>
                </a:tc>
              </a:tr>
              <a:tr h="217107">
                <a:tc>
                  <a:txBody>
                    <a:bodyPr/>
                    <a:lstStyle/>
                    <a:p>
                      <a:pPr indent="180340" algn="ctr">
                        <a:lnSpc>
                          <a:spcPct val="115000"/>
                        </a:lnSpc>
                        <a:spcAft>
                          <a:spcPts val="0"/>
                        </a:spcAft>
                      </a:pPr>
                      <a:r>
                        <a:rPr lang="es-ES" sz="1400" dirty="0">
                          <a:effectLst/>
                        </a:rPr>
                        <a:t>2012</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186.887.347</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a:t>
                      </a:r>
                      <a:endParaRPr lang="es-EC" sz="1400" dirty="0">
                        <a:effectLst/>
                        <a:latin typeface="Times New Roman"/>
                        <a:ea typeface="Calibri"/>
                        <a:cs typeface="Times New Roman"/>
                      </a:endParaRPr>
                    </a:p>
                  </a:txBody>
                  <a:tcPr marL="68580" marR="68580" marT="0" marB="0"/>
                </a:tc>
              </a:tr>
              <a:tr h="217107">
                <a:tc>
                  <a:txBody>
                    <a:bodyPr/>
                    <a:lstStyle/>
                    <a:p>
                      <a:pPr indent="180340" algn="ctr">
                        <a:lnSpc>
                          <a:spcPct val="115000"/>
                        </a:lnSpc>
                        <a:spcAft>
                          <a:spcPts val="0"/>
                        </a:spcAft>
                      </a:pPr>
                      <a:r>
                        <a:rPr lang="es-ES" sz="1400" dirty="0">
                          <a:effectLst/>
                        </a:rPr>
                        <a:t>2013</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192.121.486</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3%</a:t>
                      </a:r>
                      <a:endParaRPr lang="es-EC" sz="1400" dirty="0">
                        <a:effectLst/>
                        <a:latin typeface="Times New Roman"/>
                        <a:ea typeface="Calibri"/>
                        <a:cs typeface="Times New Roman"/>
                      </a:endParaRPr>
                    </a:p>
                  </a:txBody>
                  <a:tcPr marL="68580" marR="68580" marT="0" marB="0"/>
                </a:tc>
              </a:tr>
              <a:tr h="217107">
                <a:tc>
                  <a:txBody>
                    <a:bodyPr/>
                    <a:lstStyle/>
                    <a:p>
                      <a:pPr indent="180340" algn="ctr">
                        <a:lnSpc>
                          <a:spcPct val="115000"/>
                        </a:lnSpc>
                        <a:spcAft>
                          <a:spcPts val="0"/>
                        </a:spcAft>
                      </a:pPr>
                      <a:r>
                        <a:rPr lang="es-ES" sz="1400" dirty="0">
                          <a:effectLst/>
                        </a:rPr>
                        <a:t>2014</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203.071.498</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6%</a:t>
                      </a:r>
                      <a:endParaRPr lang="es-EC" sz="1400" dirty="0">
                        <a:effectLst/>
                        <a:latin typeface="Times New Roman"/>
                        <a:ea typeface="Calibri"/>
                        <a:cs typeface="Times New Roman"/>
                      </a:endParaRPr>
                    </a:p>
                  </a:txBody>
                  <a:tcPr marL="68580" marR="68580" marT="0" marB="0"/>
                </a:tc>
              </a:tr>
              <a:tr h="217107">
                <a:tc>
                  <a:txBody>
                    <a:bodyPr/>
                    <a:lstStyle/>
                    <a:p>
                      <a:pPr indent="180340" algn="ctr">
                        <a:lnSpc>
                          <a:spcPct val="115000"/>
                        </a:lnSpc>
                        <a:spcAft>
                          <a:spcPts val="0"/>
                        </a:spcAft>
                      </a:pPr>
                      <a:r>
                        <a:rPr lang="es-ES" sz="1400" dirty="0">
                          <a:effectLst/>
                        </a:rPr>
                        <a:t>2015</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198.227.854</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-2%</a:t>
                      </a:r>
                      <a:endParaRPr lang="es-EC" sz="1400" dirty="0">
                        <a:effectLst/>
                        <a:latin typeface="Times New Roman"/>
                        <a:ea typeface="Calibri"/>
                        <a:cs typeface="Times New Roman"/>
                      </a:endParaRPr>
                    </a:p>
                  </a:txBody>
                  <a:tcPr marL="68580" marR="68580" marT="0" marB="0"/>
                </a:tc>
              </a:tr>
              <a:tr h="217107">
                <a:tc>
                  <a:txBody>
                    <a:bodyPr/>
                    <a:lstStyle/>
                    <a:p>
                      <a:pPr indent="180340" algn="ctr">
                        <a:lnSpc>
                          <a:spcPct val="115000"/>
                        </a:lnSpc>
                        <a:spcAft>
                          <a:spcPts val="0"/>
                        </a:spcAft>
                      </a:pPr>
                      <a:r>
                        <a:rPr lang="es-ES" sz="1400" dirty="0">
                          <a:effectLst/>
                        </a:rPr>
                        <a:t>2016</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200.162.357</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a:t>
                      </a:r>
                      <a:endParaRPr lang="es-EC" sz="1400" dirty="0">
                        <a:effectLst/>
                        <a:latin typeface="Times New Roman"/>
                        <a:ea typeface="Calibri"/>
                        <a:cs typeface="Times New Roman"/>
                      </a:endParaRPr>
                    </a:p>
                  </a:txBody>
                  <a:tcPr marL="68580" marR="68580" marT="0" marB="0"/>
                </a:tc>
              </a:tr>
              <a:tr h="217107">
                <a:tc>
                  <a:txBody>
                    <a:bodyPr/>
                    <a:lstStyle/>
                    <a:p>
                      <a:pPr indent="180340" algn="ctr">
                        <a:lnSpc>
                          <a:spcPct val="115000"/>
                        </a:lnSpc>
                        <a:spcAft>
                          <a:spcPts val="0"/>
                        </a:spcAft>
                      </a:pPr>
                      <a:r>
                        <a:rPr lang="es-ES" sz="1400" dirty="0">
                          <a:effectLst/>
                        </a:rPr>
                        <a:t>2017</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193.928.153</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-3%</a:t>
                      </a:r>
                      <a:endParaRPr lang="es-EC" sz="1400" dirty="0">
                        <a:effectLst/>
                        <a:latin typeface="Times New Roman"/>
                        <a:ea typeface="Calibri"/>
                        <a:cs typeface="Times New Roman"/>
                      </a:endParaRPr>
                    </a:p>
                  </a:txBody>
                  <a:tcPr marL="68580" marR="68580" marT="0" marB="0"/>
                </a:tc>
              </a:tr>
            </a:tbl>
          </a:graphicData>
        </a:graphic>
      </p:graphicFrame>
      <p:sp>
        <p:nvSpPr>
          <p:cNvPr id="10" name="9 Rectángulo"/>
          <p:cNvSpPr/>
          <p:nvPr/>
        </p:nvSpPr>
        <p:spPr>
          <a:xfrm>
            <a:off x="561787" y="5425479"/>
            <a:ext cx="3303084" cy="307777"/>
          </a:xfrm>
          <a:prstGeom prst="rect">
            <a:avLst/>
          </a:prstGeom>
        </p:spPr>
        <p:txBody>
          <a:bodyPr wrap="none">
            <a:spAutoFit/>
          </a:bodyPr>
          <a:lstStyle/>
          <a:p>
            <a:r>
              <a:rPr lang="es-ES" sz="1400" dirty="0"/>
              <a:t>Fuente: </a:t>
            </a:r>
            <a:r>
              <a:rPr lang="es-EC" sz="1400" dirty="0"/>
              <a:t>(Banco central del Ecuador, </a:t>
            </a:r>
            <a:r>
              <a:rPr lang="es-EC" sz="1400" dirty="0" smtClean="0"/>
              <a:t>2018)</a:t>
            </a:r>
            <a:endParaRPr lang="es-EC" sz="1400" dirty="0"/>
          </a:p>
        </p:txBody>
      </p:sp>
      <p:graphicFrame>
        <p:nvGraphicFramePr>
          <p:cNvPr id="11" name="10 Gráfico">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w16se="http://schemas.microsoft.com/office/word/2015/wordml/symex" xmlns:w16cid="http://schemas.microsoft.com/office/word/2016/wordml/cid"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w15="http://schemas.microsoft.com/office/word/2012/wordml" xmlns:lc="http://schemas.openxmlformats.org/drawingml/2006/lockedCanvas" id="{AEDE292B-1924-4613-8751-DC4D6A51A012}"/>
              </a:ext>
            </a:extLst>
          </p:cNvPr>
          <p:cNvGraphicFramePr/>
          <p:nvPr>
            <p:extLst>
              <p:ext uri="{D42A27DB-BD31-4B8C-83A1-F6EECF244321}">
                <p14:modId xmlns:p14="http://schemas.microsoft.com/office/powerpoint/2010/main" val="2023974744"/>
              </p:ext>
            </p:extLst>
          </p:nvPr>
        </p:nvGraphicFramePr>
        <p:xfrm>
          <a:off x="4355976" y="1382584"/>
          <a:ext cx="4536504" cy="30576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5963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403648" y="714014"/>
            <a:ext cx="3002938" cy="646331"/>
          </a:xfrm>
          <a:prstGeom prst="rect">
            <a:avLst/>
          </a:prstGeom>
          <a:noFill/>
        </p:spPr>
        <p:txBody>
          <a:bodyPr wrap="square" rtlCol="0">
            <a:spAutoFit/>
          </a:bodyPr>
          <a:lstStyle/>
          <a:p>
            <a:pPr algn="ctr"/>
            <a:r>
              <a:rPr lang="es-EC" b="1" dirty="0" smtClean="0">
                <a:latin typeface="Bodoni MT" panose="02070603080606020203" pitchFamily="18" charset="0"/>
              </a:rPr>
              <a:t>EVOLUCIÓN DEL PRECIO DE PETRÓLEO 2005-2017</a:t>
            </a:r>
            <a:endParaRPr lang="es-EC" b="1" dirty="0">
              <a:latin typeface="Bodoni MT" panose="02070603080606020203" pitchFamily="18" charset="0"/>
            </a:endParaRPr>
          </a:p>
        </p:txBody>
      </p:sp>
      <p:sp>
        <p:nvSpPr>
          <p:cNvPr id="6" name="5 Rectángulo"/>
          <p:cNvSpPr/>
          <p:nvPr/>
        </p:nvSpPr>
        <p:spPr>
          <a:xfrm>
            <a:off x="561787" y="5425479"/>
            <a:ext cx="3303084" cy="307777"/>
          </a:xfrm>
          <a:prstGeom prst="rect">
            <a:avLst/>
          </a:prstGeom>
        </p:spPr>
        <p:txBody>
          <a:bodyPr wrap="none">
            <a:spAutoFit/>
          </a:bodyPr>
          <a:lstStyle/>
          <a:p>
            <a:r>
              <a:rPr lang="es-ES" sz="1400" dirty="0"/>
              <a:t>Fuente: </a:t>
            </a:r>
            <a:r>
              <a:rPr lang="es-EC" sz="1400" dirty="0"/>
              <a:t>(Banco central del Ecuador, </a:t>
            </a:r>
            <a:r>
              <a:rPr lang="es-EC" sz="1400" dirty="0" smtClean="0"/>
              <a:t>2018)</a:t>
            </a:r>
            <a:endParaRPr lang="es-EC" sz="1400" dirty="0"/>
          </a:p>
        </p:txBody>
      </p:sp>
      <p:graphicFrame>
        <p:nvGraphicFramePr>
          <p:cNvPr id="7" name="6 Tabla"/>
          <p:cNvGraphicFramePr>
            <a:graphicFrameLocks noGrp="1"/>
          </p:cNvGraphicFramePr>
          <p:nvPr>
            <p:extLst>
              <p:ext uri="{D42A27DB-BD31-4B8C-83A1-F6EECF244321}">
                <p14:modId xmlns:p14="http://schemas.microsoft.com/office/powerpoint/2010/main" val="1484828186"/>
              </p:ext>
            </p:extLst>
          </p:nvPr>
        </p:nvGraphicFramePr>
        <p:xfrm>
          <a:off x="179512" y="1484784"/>
          <a:ext cx="3766264" cy="5182797"/>
        </p:xfrm>
        <a:graphic>
          <a:graphicData uri="http://schemas.openxmlformats.org/drawingml/2006/table">
            <a:tbl>
              <a:tblPr firstRow="1" firstCol="1" bandRow="1">
                <a:tableStyleId>{5C22544A-7EE6-4342-B048-85BDC9FD1C3A}</a:tableStyleId>
              </a:tblPr>
              <a:tblGrid>
                <a:gridCol w="1055814"/>
                <a:gridCol w="1374923"/>
                <a:gridCol w="1335527"/>
              </a:tblGrid>
              <a:tr h="375410">
                <a:tc>
                  <a:txBody>
                    <a:bodyPr/>
                    <a:lstStyle/>
                    <a:p>
                      <a:pPr indent="180340" algn="ctr">
                        <a:lnSpc>
                          <a:spcPct val="200000"/>
                        </a:lnSpc>
                        <a:spcAft>
                          <a:spcPts val="0"/>
                        </a:spcAft>
                      </a:pPr>
                      <a:r>
                        <a:rPr lang="es-ES" sz="1200" dirty="0">
                          <a:effectLst/>
                        </a:rPr>
                        <a:t>AÑO</a:t>
                      </a:r>
                      <a:endParaRPr lang="es-EC" sz="1200" dirty="0">
                        <a:effectLst/>
                        <a:latin typeface="Times New Roman"/>
                        <a:ea typeface="Calibri"/>
                        <a:cs typeface="Times New Roman"/>
                      </a:endParaRPr>
                    </a:p>
                  </a:txBody>
                  <a:tcPr marL="50066" marR="50066" marT="0" marB="0"/>
                </a:tc>
                <a:tc>
                  <a:txBody>
                    <a:bodyPr/>
                    <a:lstStyle/>
                    <a:p>
                      <a:pPr indent="180340" algn="ctr">
                        <a:lnSpc>
                          <a:spcPct val="200000"/>
                        </a:lnSpc>
                        <a:spcAft>
                          <a:spcPts val="0"/>
                        </a:spcAft>
                      </a:pPr>
                      <a:r>
                        <a:rPr lang="es-ES" sz="1200" dirty="0">
                          <a:effectLst/>
                        </a:rPr>
                        <a:t>PRECIO</a:t>
                      </a:r>
                      <a:endParaRPr lang="es-EC" sz="1200" dirty="0">
                        <a:effectLst/>
                        <a:latin typeface="Times New Roman"/>
                        <a:ea typeface="Calibri"/>
                        <a:cs typeface="Times New Roman"/>
                      </a:endParaRPr>
                    </a:p>
                  </a:txBody>
                  <a:tcPr marL="50066" marR="50066" marT="0" marB="0"/>
                </a:tc>
                <a:tc>
                  <a:txBody>
                    <a:bodyPr/>
                    <a:lstStyle/>
                    <a:p>
                      <a:pPr indent="180340" algn="ctr">
                        <a:lnSpc>
                          <a:spcPct val="200000"/>
                        </a:lnSpc>
                        <a:spcAft>
                          <a:spcPts val="0"/>
                        </a:spcAft>
                      </a:pPr>
                      <a:r>
                        <a:rPr lang="es-ES" sz="1200" dirty="0">
                          <a:effectLst/>
                        </a:rPr>
                        <a:t>VARIACIÓN</a:t>
                      </a:r>
                      <a:endParaRPr lang="es-EC" sz="1200" dirty="0">
                        <a:effectLst/>
                        <a:latin typeface="Times New Roman"/>
                        <a:ea typeface="Calibri"/>
                        <a:cs typeface="Times New Roman"/>
                      </a:endParaRPr>
                    </a:p>
                  </a:txBody>
                  <a:tcPr marL="50066" marR="50066" marT="0" marB="0"/>
                </a:tc>
              </a:tr>
              <a:tr h="369799">
                <a:tc>
                  <a:txBody>
                    <a:bodyPr/>
                    <a:lstStyle/>
                    <a:p>
                      <a:pPr indent="180340" algn="ctr">
                        <a:lnSpc>
                          <a:spcPct val="115000"/>
                        </a:lnSpc>
                        <a:spcAft>
                          <a:spcPts val="0"/>
                        </a:spcAft>
                      </a:pPr>
                      <a:r>
                        <a:rPr lang="es-ES" sz="1200" dirty="0">
                          <a:effectLst/>
                        </a:rPr>
                        <a:t>2005</a:t>
                      </a:r>
                      <a:endParaRPr lang="es-EC" sz="1200" dirty="0">
                        <a:effectLst/>
                        <a:latin typeface="Times New Roman"/>
                        <a:ea typeface="Calibri"/>
                        <a:cs typeface="Times New Roman"/>
                      </a:endParaRPr>
                    </a:p>
                  </a:txBody>
                  <a:tcPr marL="50066" marR="50066" marT="0" marB="0"/>
                </a:tc>
                <a:tc>
                  <a:txBody>
                    <a:bodyPr/>
                    <a:lstStyle/>
                    <a:p>
                      <a:pPr indent="180340" algn="ctr">
                        <a:lnSpc>
                          <a:spcPct val="115000"/>
                        </a:lnSpc>
                        <a:spcAft>
                          <a:spcPts val="0"/>
                        </a:spcAft>
                      </a:pPr>
                      <a:r>
                        <a:rPr lang="es-ES" sz="1200" dirty="0">
                          <a:effectLst/>
                        </a:rPr>
                        <a:t>$             53,39</a:t>
                      </a:r>
                      <a:endParaRPr lang="es-EC" sz="1200" dirty="0">
                        <a:effectLst/>
                        <a:latin typeface="Times New Roman"/>
                        <a:ea typeface="Calibri"/>
                        <a:cs typeface="Times New Roman"/>
                      </a:endParaRPr>
                    </a:p>
                  </a:txBody>
                  <a:tcPr marL="50066" marR="50066" marT="0" marB="0"/>
                </a:tc>
                <a:tc>
                  <a:txBody>
                    <a:bodyPr/>
                    <a:lstStyle/>
                    <a:p>
                      <a:pPr indent="180340" algn="r">
                        <a:lnSpc>
                          <a:spcPct val="115000"/>
                        </a:lnSpc>
                        <a:spcAft>
                          <a:spcPts val="0"/>
                        </a:spcAft>
                      </a:pPr>
                      <a:r>
                        <a:rPr lang="es-ES" sz="1200" dirty="0">
                          <a:effectLst/>
                        </a:rPr>
                        <a:t>17%</a:t>
                      </a:r>
                      <a:endParaRPr lang="es-EC" sz="1200" dirty="0">
                        <a:effectLst/>
                        <a:latin typeface="Times New Roman"/>
                        <a:ea typeface="Calibri"/>
                        <a:cs typeface="Times New Roman"/>
                      </a:endParaRPr>
                    </a:p>
                  </a:txBody>
                  <a:tcPr marL="50066" marR="50066" marT="0" marB="0"/>
                </a:tc>
              </a:tr>
              <a:tr h="369799">
                <a:tc>
                  <a:txBody>
                    <a:bodyPr/>
                    <a:lstStyle/>
                    <a:p>
                      <a:pPr indent="180340" algn="ctr">
                        <a:lnSpc>
                          <a:spcPct val="115000"/>
                        </a:lnSpc>
                        <a:spcAft>
                          <a:spcPts val="0"/>
                        </a:spcAft>
                      </a:pPr>
                      <a:r>
                        <a:rPr lang="es-ES" sz="1200" dirty="0">
                          <a:effectLst/>
                        </a:rPr>
                        <a:t>2006</a:t>
                      </a:r>
                      <a:endParaRPr lang="es-EC" sz="1200" dirty="0">
                        <a:effectLst/>
                        <a:latin typeface="Times New Roman"/>
                        <a:ea typeface="Calibri"/>
                        <a:cs typeface="Times New Roman"/>
                      </a:endParaRPr>
                    </a:p>
                  </a:txBody>
                  <a:tcPr marL="50066" marR="50066" marT="0" marB="0"/>
                </a:tc>
                <a:tc>
                  <a:txBody>
                    <a:bodyPr/>
                    <a:lstStyle/>
                    <a:p>
                      <a:pPr indent="180340" algn="ctr">
                        <a:lnSpc>
                          <a:spcPct val="115000"/>
                        </a:lnSpc>
                        <a:spcAft>
                          <a:spcPts val="0"/>
                        </a:spcAft>
                      </a:pPr>
                      <a:r>
                        <a:rPr lang="es-ES" sz="1200" dirty="0">
                          <a:effectLst/>
                        </a:rPr>
                        <a:t>$             64,29</a:t>
                      </a:r>
                      <a:endParaRPr lang="es-EC" sz="1200" dirty="0">
                        <a:effectLst/>
                        <a:latin typeface="Times New Roman"/>
                        <a:ea typeface="Calibri"/>
                        <a:cs typeface="Times New Roman"/>
                      </a:endParaRPr>
                    </a:p>
                  </a:txBody>
                  <a:tcPr marL="50066" marR="50066" marT="0" marB="0"/>
                </a:tc>
                <a:tc>
                  <a:txBody>
                    <a:bodyPr/>
                    <a:lstStyle/>
                    <a:p>
                      <a:pPr indent="180340" algn="r">
                        <a:lnSpc>
                          <a:spcPct val="115000"/>
                        </a:lnSpc>
                        <a:spcAft>
                          <a:spcPts val="0"/>
                        </a:spcAft>
                      </a:pPr>
                      <a:r>
                        <a:rPr lang="es-ES" sz="1200" dirty="0">
                          <a:effectLst/>
                        </a:rPr>
                        <a:t>20%</a:t>
                      </a:r>
                      <a:endParaRPr lang="es-EC" sz="1200" dirty="0">
                        <a:effectLst/>
                        <a:latin typeface="Times New Roman"/>
                        <a:ea typeface="Calibri"/>
                        <a:cs typeface="Times New Roman"/>
                      </a:endParaRPr>
                    </a:p>
                  </a:txBody>
                  <a:tcPr marL="50066" marR="50066" marT="0" marB="0"/>
                </a:tc>
              </a:tr>
              <a:tr h="369799">
                <a:tc>
                  <a:txBody>
                    <a:bodyPr/>
                    <a:lstStyle/>
                    <a:p>
                      <a:pPr indent="180340" algn="ctr">
                        <a:lnSpc>
                          <a:spcPct val="115000"/>
                        </a:lnSpc>
                        <a:spcAft>
                          <a:spcPts val="0"/>
                        </a:spcAft>
                      </a:pPr>
                      <a:r>
                        <a:rPr lang="es-ES" sz="1200" dirty="0">
                          <a:effectLst/>
                        </a:rPr>
                        <a:t>2007</a:t>
                      </a:r>
                      <a:endParaRPr lang="es-EC" sz="1200" dirty="0">
                        <a:effectLst/>
                        <a:latin typeface="Times New Roman"/>
                        <a:ea typeface="Calibri"/>
                        <a:cs typeface="Times New Roman"/>
                      </a:endParaRPr>
                    </a:p>
                  </a:txBody>
                  <a:tcPr marL="50066" marR="50066" marT="0" marB="0"/>
                </a:tc>
                <a:tc>
                  <a:txBody>
                    <a:bodyPr/>
                    <a:lstStyle/>
                    <a:p>
                      <a:pPr indent="180340" algn="ctr">
                        <a:lnSpc>
                          <a:spcPct val="115000"/>
                        </a:lnSpc>
                        <a:spcAft>
                          <a:spcPts val="0"/>
                        </a:spcAft>
                      </a:pPr>
                      <a:r>
                        <a:rPr lang="es-ES" sz="1200" dirty="0">
                          <a:effectLst/>
                        </a:rPr>
                        <a:t>$             71,12</a:t>
                      </a:r>
                      <a:endParaRPr lang="es-EC" sz="1200" dirty="0">
                        <a:effectLst/>
                        <a:latin typeface="Times New Roman"/>
                        <a:ea typeface="Calibri"/>
                        <a:cs typeface="Times New Roman"/>
                      </a:endParaRPr>
                    </a:p>
                  </a:txBody>
                  <a:tcPr marL="50066" marR="50066" marT="0" marB="0"/>
                </a:tc>
                <a:tc>
                  <a:txBody>
                    <a:bodyPr/>
                    <a:lstStyle/>
                    <a:p>
                      <a:pPr indent="180340" algn="r">
                        <a:lnSpc>
                          <a:spcPct val="115000"/>
                        </a:lnSpc>
                        <a:spcAft>
                          <a:spcPts val="0"/>
                        </a:spcAft>
                      </a:pPr>
                      <a:r>
                        <a:rPr lang="es-ES" sz="1200" dirty="0">
                          <a:effectLst/>
                        </a:rPr>
                        <a:t>11%</a:t>
                      </a:r>
                      <a:endParaRPr lang="es-EC" sz="1200" dirty="0">
                        <a:effectLst/>
                        <a:latin typeface="Times New Roman"/>
                        <a:ea typeface="Calibri"/>
                        <a:cs typeface="Times New Roman"/>
                      </a:endParaRPr>
                    </a:p>
                  </a:txBody>
                  <a:tcPr marL="50066" marR="50066" marT="0" marB="0"/>
                </a:tc>
              </a:tr>
              <a:tr h="369799">
                <a:tc>
                  <a:txBody>
                    <a:bodyPr/>
                    <a:lstStyle/>
                    <a:p>
                      <a:pPr indent="180340" algn="ctr">
                        <a:lnSpc>
                          <a:spcPct val="115000"/>
                        </a:lnSpc>
                        <a:spcAft>
                          <a:spcPts val="0"/>
                        </a:spcAft>
                      </a:pPr>
                      <a:r>
                        <a:rPr lang="es-ES" sz="1200" dirty="0">
                          <a:effectLst/>
                        </a:rPr>
                        <a:t>2008</a:t>
                      </a:r>
                      <a:endParaRPr lang="es-EC" sz="1200" dirty="0">
                        <a:effectLst/>
                        <a:latin typeface="Times New Roman"/>
                        <a:ea typeface="Calibri"/>
                        <a:cs typeface="Times New Roman"/>
                      </a:endParaRPr>
                    </a:p>
                  </a:txBody>
                  <a:tcPr marL="50066" marR="50066" marT="0" marB="0"/>
                </a:tc>
                <a:tc>
                  <a:txBody>
                    <a:bodyPr/>
                    <a:lstStyle/>
                    <a:p>
                      <a:pPr indent="180340" algn="ctr">
                        <a:lnSpc>
                          <a:spcPct val="115000"/>
                        </a:lnSpc>
                        <a:spcAft>
                          <a:spcPts val="0"/>
                        </a:spcAft>
                      </a:pPr>
                      <a:r>
                        <a:rPr lang="es-ES" sz="1200" dirty="0">
                          <a:effectLst/>
                        </a:rPr>
                        <a:t>$             96,99</a:t>
                      </a:r>
                      <a:endParaRPr lang="es-EC" sz="1200" dirty="0">
                        <a:effectLst/>
                        <a:latin typeface="Times New Roman"/>
                        <a:ea typeface="Calibri"/>
                        <a:cs typeface="Times New Roman"/>
                      </a:endParaRPr>
                    </a:p>
                  </a:txBody>
                  <a:tcPr marL="50066" marR="50066" marT="0" marB="0"/>
                </a:tc>
                <a:tc>
                  <a:txBody>
                    <a:bodyPr/>
                    <a:lstStyle/>
                    <a:p>
                      <a:pPr indent="180340" algn="r">
                        <a:lnSpc>
                          <a:spcPct val="115000"/>
                        </a:lnSpc>
                        <a:spcAft>
                          <a:spcPts val="0"/>
                        </a:spcAft>
                      </a:pPr>
                      <a:r>
                        <a:rPr lang="es-ES" sz="1200" dirty="0">
                          <a:effectLst/>
                        </a:rPr>
                        <a:t>36%</a:t>
                      </a:r>
                      <a:endParaRPr lang="es-EC" sz="1200" dirty="0">
                        <a:effectLst/>
                        <a:latin typeface="Times New Roman"/>
                        <a:ea typeface="Calibri"/>
                        <a:cs typeface="Times New Roman"/>
                      </a:endParaRPr>
                    </a:p>
                  </a:txBody>
                  <a:tcPr marL="50066" marR="50066" marT="0" marB="0"/>
                </a:tc>
              </a:tr>
              <a:tr h="369799">
                <a:tc>
                  <a:txBody>
                    <a:bodyPr/>
                    <a:lstStyle/>
                    <a:p>
                      <a:pPr indent="180340" algn="ctr">
                        <a:lnSpc>
                          <a:spcPct val="115000"/>
                        </a:lnSpc>
                        <a:spcAft>
                          <a:spcPts val="0"/>
                        </a:spcAft>
                      </a:pPr>
                      <a:r>
                        <a:rPr lang="es-ES" sz="1200" dirty="0">
                          <a:effectLst/>
                        </a:rPr>
                        <a:t>2009</a:t>
                      </a:r>
                      <a:endParaRPr lang="es-EC" sz="1200" dirty="0">
                        <a:effectLst/>
                        <a:latin typeface="Times New Roman"/>
                        <a:ea typeface="Calibri"/>
                        <a:cs typeface="Times New Roman"/>
                      </a:endParaRPr>
                    </a:p>
                  </a:txBody>
                  <a:tcPr marL="50066" marR="50066" marT="0" marB="0"/>
                </a:tc>
                <a:tc>
                  <a:txBody>
                    <a:bodyPr/>
                    <a:lstStyle/>
                    <a:p>
                      <a:pPr indent="180340" algn="ctr">
                        <a:lnSpc>
                          <a:spcPct val="115000"/>
                        </a:lnSpc>
                        <a:spcAft>
                          <a:spcPts val="0"/>
                        </a:spcAft>
                      </a:pPr>
                      <a:r>
                        <a:rPr lang="es-ES" sz="1200" dirty="0">
                          <a:effectLst/>
                        </a:rPr>
                        <a:t>$             61,76</a:t>
                      </a:r>
                      <a:endParaRPr lang="es-EC" sz="1200" dirty="0">
                        <a:effectLst/>
                        <a:latin typeface="Times New Roman"/>
                        <a:ea typeface="Calibri"/>
                        <a:cs typeface="Times New Roman"/>
                      </a:endParaRPr>
                    </a:p>
                  </a:txBody>
                  <a:tcPr marL="50066" marR="50066" marT="0" marB="0"/>
                </a:tc>
                <a:tc>
                  <a:txBody>
                    <a:bodyPr/>
                    <a:lstStyle/>
                    <a:p>
                      <a:pPr indent="180340" algn="r">
                        <a:lnSpc>
                          <a:spcPct val="115000"/>
                        </a:lnSpc>
                        <a:spcAft>
                          <a:spcPts val="0"/>
                        </a:spcAft>
                      </a:pPr>
                      <a:r>
                        <a:rPr lang="es-ES" sz="1200" dirty="0">
                          <a:effectLst/>
                        </a:rPr>
                        <a:t>-36%</a:t>
                      </a:r>
                      <a:endParaRPr lang="es-EC" sz="1200" dirty="0">
                        <a:effectLst/>
                        <a:latin typeface="Times New Roman"/>
                        <a:ea typeface="Calibri"/>
                        <a:cs typeface="Times New Roman"/>
                      </a:endParaRPr>
                    </a:p>
                  </a:txBody>
                  <a:tcPr marL="50066" marR="50066" marT="0" marB="0"/>
                </a:tc>
              </a:tr>
              <a:tr h="369799">
                <a:tc>
                  <a:txBody>
                    <a:bodyPr/>
                    <a:lstStyle/>
                    <a:p>
                      <a:pPr indent="180340" algn="ctr">
                        <a:lnSpc>
                          <a:spcPct val="115000"/>
                        </a:lnSpc>
                        <a:spcAft>
                          <a:spcPts val="0"/>
                        </a:spcAft>
                      </a:pPr>
                      <a:r>
                        <a:rPr lang="es-ES" sz="1200" dirty="0">
                          <a:effectLst/>
                        </a:rPr>
                        <a:t>2010</a:t>
                      </a:r>
                      <a:endParaRPr lang="es-EC" sz="1200" dirty="0">
                        <a:effectLst/>
                        <a:latin typeface="Times New Roman"/>
                        <a:ea typeface="Calibri"/>
                        <a:cs typeface="Times New Roman"/>
                      </a:endParaRPr>
                    </a:p>
                  </a:txBody>
                  <a:tcPr marL="50066" marR="50066" marT="0" marB="0"/>
                </a:tc>
                <a:tc>
                  <a:txBody>
                    <a:bodyPr/>
                    <a:lstStyle/>
                    <a:p>
                      <a:pPr indent="180340" algn="ctr">
                        <a:lnSpc>
                          <a:spcPct val="115000"/>
                        </a:lnSpc>
                        <a:spcAft>
                          <a:spcPts val="0"/>
                        </a:spcAft>
                      </a:pPr>
                      <a:r>
                        <a:rPr lang="es-ES" sz="1200" dirty="0">
                          <a:effectLst/>
                        </a:rPr>
                        <a:t>$             79,04</a:t>
                      </a:r>
                      <a:endParaRPr lang="es-EC" sz="1200" dirty="0">
                        <a:effectLst/>
                        <a:latin typeface="Times New Roman"/>
                        <a:ea typeface="Calibri"/>
                        <a:cs typeface="Times New Roman"/>
                      </a:endParaRPr>
                    </a:p>
                  </a:txBody>
                  <a:tcPr marL="50066" marR="50066" marT="0" marB="0"/>
                </a:tc>
                <a:tc>
                  <a:txBody>
                    <a:bodyPr/>
                    <a:lstStyle/>
                    <a:p>
                      <a:pPr indent="180340" algn="r">
                        <a:lnSpc>
                          <a:spcPct val="115000"/>
                        </a:lnSpc>
                        <a:spcAft>
                          <a:spcPts val="0"/>
                        </a:spcAft>
                      </a:pPr>
                      <a:r>
                        <a:rPr lang="es-ES" sz="1200" dirty="0">
                          <a:effectLst/>
                        </a:rPr>
                        <a:t>28%</a:t>
                      </a:r>
                      <a:endParaRPr lang="es-EC" sz="1200" dirty="0">
                        <a:effectLst/>
                        <a:latin typeface="Times New Roman"/>
                        <a:ea typeface="Calibri"/>
                        <a:cs typeface="Times New Roman"/>
                      </a:endParaRPr>
                    </a:p>
                  </a:txBody>
                  <a:tcPr marL="50066" marR="50066" marT="0" marB="0"/>
                </a:tc>
              </a:tr>
              <a:tr h="369799">
                <a:tc>
                  <a:txBody>
                    <a:bodyPr/>
                    <a:lstStyle/>
                    <a:p>
                      <a:pPr indent="180340" algn="ctr">
                        <a:lnSpc>
                          <a:spcPct val="115000"/>
                        </a:lnSpc>
                        <a:spcAft>
                          <a:spcPts val="0"/>
                        </a:spcAft>
                      </a:pPr>
                      <a:r>
                        <a:rPr lang="es-ES" sz="1200" dirty="0">
                          <a:effectLst/>
                        </a:rPr>
                        <a:t>2011</a:t>
                      </a:r>
                      <a:endParaRPr lang="es-EC" sz="1200" dirty="0">
                        <a:effectLst/>
                        <a:latin typeface="Times New Roman"/>
                        <a:ea typeface="Calibri"/>
                        <a:cs typeface="Times New Roman"/>
                      </a:endParaRPr>
                    </a:p>
                  </a:txBody>
                  <a:tcPr marL="50066" marR="50066" marT="0" marB="0"/>
                </a:tc>
                <a:tc>
                  <a:txBody>
                    <a:bodyPr/>
                    <a:lstStyle/>
                    <a:p>
                      <a:pPr indent="180340" algn="ctr">
                        <a:lnSpc>
                          <a:spcPct val="115000"/>
                        </a:lnSpc>
                        <a:spcAft>
                          <a:spcPts val="0"/>
                        </a:spcAft>
                      </a:pPr>
                      <a:r>
                        <a:rPr lang="es-ES" sz="1200" dirty="0">
                          <a:effectLst/>
                        </a:rPr>
                        <a:t>$           107,44</a:t>
                      </a:r>
                      <a:endParaRPr lang="es-EC" sz="1200" dirty="0">
                        <a:effectLst/>
                        <a:latin typeface="Times New Roman"/>
                        <a:ea typeface="Calibri"/>
                        <a:cs typeface="Times New Roman"/>
                      </a:endParaRPr>
                    </a:p>
                  </a:txBody>
                  <a:tcPr marL="50066" marR="50066" marT="0" marB="0"/>
                </a:tc>
                <a:tc>
                  <a:txBody>
                    <a:bodyPr/>
                    <a:lstStyle/>
                    <a:p>
                      <a:pPr indent="180340" algn="r">
                        <a:lnSpc>
                          <a:spcPct val="115000"/>
                        </a:lnSpc>
                        <a:spcAft>
                          <a:spcPts val="0"/>
                        </a:spcAft>
                      </a:pPr>
                      <a:r>
                        <a:rPr lang="es-ES" sz="1200" dirty="0">
                          <a:effectLst/>
                        </a:rPr>
                        <a:t>36%</a:t>
                      </a:r>
                      <a:endParaRPr lang="es-EC" sz="1200" dirty="0">
                        <a:effectLst/>
                        <a:latin typeface="Times New Roman"/>
                        <a:ea typeface="Calibri"/>
                        <a:cs typeface="Times New Roman"/>
                      </a:endParaRPr>
                    </a:p>
                  </a:txBody>
                  <a:tcPr marL="50066" marR="50066" marT="0" marB="0"/>
                </a:tc>
              </a:tr>
              <a:tr h="369799">
                <a:tc>
                  <a:txBody>
                    <a:bodyPr/>
                    <a:lstStyle/>
                    <a:p>
                      <a:pPr indent="180340" algn="ctr">
                        <a:lnSpc>
                          <a:spcPct val="115000"/>
                        </a:lnSpc>
                        <a:spcAft>
                          <a:spcPts val="0"/>
                        </a:spcAft>
                      </a:pPr>
                      <a:r>
                        <a:rPr lang="es-ES" sz="1200" dirty="0">
                          <a:effectLst/>
                        </a:rPr>
                        <a:t>2012</a:t>
                      </a:r>
                      <a:endParaRPr lang="es-EC" sz="1200" dirty="0">
                        <a:effectLst/>
                        <a:latin typeface="Times New Roman"/>
                        <a:ea typeface="Calibri"/>
                        <a:cs typeface="Times New Roman"/>
                      </a:endParaRPr>
                    </a:p>
                  </a:txBody>
                  <a:tcPr marL="50066" marR="50066" marT="0" marB="0"/>
                </a:tc>
                <a:tc>
                  <a:txBody>
                    <a:bodyPr/>
                    <a:lstStyle/>
                    <a:p>
                      <a:pPr indent="180340" algn="ctr">
                        <a:lnSpc>
                          <a:spcPct val="115000"/>
                        </a:lnSpc>
                        <a:spcAft>
                          <a:spcPts val="0"/>
                        </a:spcAft>
                      </a:pPr>
                      <a:r>
                        <a:rPr lang="es-ES" sz="1200" dirty="0">
                          <a:effectLst/>
                        </a:rPr>
                        <a:t>$           109,50</a:t>
                      </a:r>
                      <a:endParaRPr lang="es-EC" sz="1200" dirty="0">
                        <a:effectLst/>
                        <a:latin typeface="Times New Roman"/>
                        <a:ea typeface="Calibri"/>
                        <a:cs typeface="Times New Roman"/>
                      </a:endParaRPr>
                    </a:p>
                  </a:txBody>
                  <a:tcPr marL="50066" marR="50066" marT="0" marB="0"/>
                </a:tc>
                <a:tc>
                  <a:txBody>
                    <a:bodyPr/>
                    <a:lstStyle/>
                    <a:p>
                      <a:pPr indent="180340" algn="r">
                        <a:lnSpc>
                          <a:spcPct val="115000"/>
                        </a:lnSpc>
                        <a:spcAft>
                          <a:spcPts val="0"/>
                        </a:spcAft>
                      </a:pPr>
                      <a:r>
                        <a:rPr lang="es-ES" sz="1200" dirty="0">
                          <a:effectLst/>
                        </a:rPr>
                        <a:t>2%</a:t>
                      </a:r>
                      <a:endParaRPr lang="es-EC" sz="1200" dirty="0">
                        <a:effectLst/>
                        <a:latin typeface="Times New Roman"/>
                        <a:ea typeface="Calibri"/>
                        <a:cs typeface="Times New Roman"/>
                      </a:endParaRPr>
                    </a:p>
                  </a:txBody>
                  <a:tcPr marL="50066" marR="50066" marT="0" marB="0"/>
                </a:tc>
              </a:tr>
              <a:tr h="369799">
                <a:tc>
                  <a:txBody>
                    <a:bodyPr/>
                    <a:lstStyle/>
                    <a:p>
                      <a:pPr indent="180340" algn="ctr">
                        <a:lnSpc>
                          <a:spcPct val="115000"/>
                        </a:lnSpc>
                        <a:spcAft>
                          <a:spcPts val="0"/>
                        </a:spcAft>
                      </a:pPr>
                      <a:r>
                        <a:rPr lang="es-ES" sz="1200" dirty="0">
                          <a:effectLst/>
                        </a:rPr>
                        <a:t>2013</a:t>
                      </a:r>
                      <a:endParaRPr lang="es-EC" sz="1200" dirty="0">
                        <a:effectLst/>
                        <a:latin typeface="Times New Roman"/>
                        <a:ea typeface="Calibri"/>
                        <a:cs typeface="Times New Roman"/>
                      </a:endParaRPr>
                    </a:p>
                  </a:txBody>
                  <a:tcPr marL="50066" marR="50066" marT="0" marB="0"/>
                </a:tc>
                <a:tc>
                  <a:txBody>
                    <a:bodyPr/>
                    <a:lstStyle/>
                    <a:p>
                      <a:pPr indent="180340" algn="ctr">
                        <a:lnSpc>
                          <a:spcPct val="115000"/>
                        </a:lnSpc>
                        <a:spcAft>
                          <a:spcPts val="0"/>
                        </a:spcAft>
                      </a:pPr>
                      <a:r>
                        <a:rPr lang="es-ES" sz="1200" dirty="0">
                          <a:effectLst/>
                        </a:rPr>
                        <a:t>$           104,08</a:t>
                      </a:r>
                      <a:endParaRPr lang="es-EC" sz="1200" dirty="0">
                        <a:effectLst/>
                        <a:latin typeface="Times New Roman"/>
                        <a:ea typeface="Calibri"/>
                        <a:cs typeface="Times New Roman"/>
                      </a:endParaRPr>
                    </a:p>
                  </a:txBody>
                  <a:tcPr marL="50066" marR="50066" marT="0" marB="0"/>
                </a:tc>
                <a:tc>
                  <a:txBody>
                    <a:bodyPr/>
                    <a:lstStyle/>
                    <a:p>
                      <a:pPr indent="180340" algn="r">
                        <a:lnSpc>
                          <a:spcPct val="115000"/>
                        </a:lnSpc>
                        <a:spcAft>
                          <a:spcPts val="0"/>
                        </a:spcAft>
                      </a:pPr>
                      <a:r>
                        <a:rPr lang="es-ES" sz="1200" dirty="0">
                          <a:effectLst/>
                        </a:rPr>
                        <a:t>-5%</a:t>
                      </a:r>
                      <a:endParaRPr lang="es-EC" sz="1200" dirty="0">
                        <a:effectLst/>
                        <a:latin typeface="Times New Roman"/>
                        <a:ea typeface="Calibri"/>
                        <a:cs typeface="Times New Roman"/>
                      </a:endParaRPr>
                    </a:p>
                  </a:txBody>
                  <a:tcPr marL="50066" marR="50066" marT="0" marB="0"/>
                </a:tc>
              </a:tr>
              <a:tr h="369799">
                <a:tc>
                  <a:txBody>
                    <a:bodyPr/>
                    <a:lstStyle/>
                    <a:p>
                      <a:pPr indent="180340" algn="ctr">
                        <a:lnSpc>
                          <a:spcPct val="115000"/>
                        </a:lnSpc>
                        <a:spcAft>
                          <a:spcPts val="0"/>
                        </a:spcAft>
                      </a:pPr>
                      <a:r>
                        <a:rPr lang="es-ES" sz="1200" dirty="0">
                          <a:effectLst/>
                        </a:rPr>
                        <a:t>2014</a:t>
                      </a:r>
                      <a:endParaRPr lang="es-EC" sz="1200" dirty="0">
                        <a:effectLst/>
                        <a:latin typeface="Times New Roman"/>
                        <a:ea typeface="Calibri"/>
                        <a:cs typeface="Times New Roman"/>
                      </a:endParaRPr>
                    </a:p>
                  </a:txBody>
                  <a:tcPr marL="50066" marR="50066" marT="0" marB="0"/>
                </a:tc>
                <a:tc>
                  <a:txBody>
                    <a:bodyPr/>
                    <a:lstStyle/>
                    <a:p>
                      <a:pPr indent="180340" algn="ctr">
                        <a:lnSpc>
                          <a:spcPct val="115000"/>
                        </a:lnSpc>
                        <a:spcAft>
                          <a:spcPts val="0"/>
                        </a:spcAft>
                      </a:pPr>
                      <a:r>
                        <a:rPr lang="es-ES" sz="1200" dirty="0">
                          <a:effectLst/>
                        </a:rPr>
                        <a:t>$             96,24</a:t>
                      </a:r>
                      <a:endParaRPr lang="es-EC" sz="1200" dirty="0">
                        <a:effectLst/>
                        <a:latin typeface="Times New Roman"/>
                        <a:ea typeface="Calibri"/>
                        <a:cs typeface="Times New Roman"/>
                      </a:endParaRPr>
                    </a:p>
                  </a:txBody>
                  <a:tcPr marL="50066" marR="50066" marT="0" marB="0"/>
                </a:tc>
                <a:tc>
                  <a:txBody>
                    <a:bodyPr/>
                    <a:lstStyle/>
                    <a:p>
                      <a:pPr indent="180340" algn="r">
                        <a:lnSpc>
                          <a:spcPct val="115000"/>
                        </a:lnSpc>
                        <a:spcAft>
                          <a:spcPts val="0"/>
                        </a:spcAft>
                      </a:pPr>
                      <a:r>
                        <a:rPr lang="es-ES" sz="1200" dirty="0">
                          <a:effectLst/>
                        </a:rPr>
                        <a:t>-8%</a:t>
                      </a:r>
                      <a:endParaRPr lang="es-EC" sz="1200" dirty="0">
                        <a:effectLst/>
                        <a:latin typeface="Times New Roman"/>
                        <a:ea typeface="Calibri"/>
                        <a:cs typeface="Times New Roman"/>
                      </a:endParaRPr>
                    </a:p>
                  </a:txBody>
                  <a:tcPr marL="50066" marR="50066" marT="0" marB="0"/>
                </a:tc>
              </a:tr>
              <a:tr h="369799">
                <a:tc>
                  <a:txBody>
                    <a:bodyPr/>
                    <a:lstStyle/>
                    <a:p>
                      <a:pPr indent="180340" algn="ctr">
                        <a:lnSpc>
                          <a:spcPct val="115000"/>
                        </a:lnSpc>
                        <a:spcAft>
                          <a:spcPts val="0"/>
                        </a:spcAft>
                      </a:pPr>
                      <a:r>
                        <a:rPr lang="es-ES" sz="1200" dirty="0">
                          <a:effectLst/>
                        </a:rPr>
                        <a:t>2015</a:t>
                      </a:r>
                      <a:endParaRPr lang="es-EC" sz="1200" dirty="0">
                        <a:effectLst/>
                        <a:latin typeface="Times New Roman"/>
                        <a:ea typeface="Calibri"/>
                        <a:cs typeface="Times New Roman"/>
                      </a:endParaRPr>
                    </a:p>
                  </a:txBody>
                  <a:tcPr marL="50066" marR="50066" marT="0" marB="0"/>
                </a:tc>
                <a:tc>
                  <a:txBody>
                    <a:bodyPr/>
                    <a:lstStyle/>
                    <a:p>
                      <a:pPr indent="180340" algn="ctr">
                        <a:lnSpc>
                          <a:spcPct val="115000"/>
                        </a:lnSpc>
                        <a:spcAft>
                          <a:spcPts val="0"/>
                        </a:spcAft>
                      </a:pPr>
                      <a:r>
                        <a:rPr lang="es-ES" sz="1200" dirty="0">
                          <a:effectLst/>
                        </a:rPr>
                        <a:t>$             50,75</a:t>
                      </a:r>
                      <a:endParaRPr lang="es-EC" sz="1200" dirty="0">
                        <a:effectLst/>
                        <a:latin typeface="Times New Roman"/>
                        <a:ea typeface="Calibri"/>
                        <a:cs typeface="Times New Roman"/>
                      </a:endParaRPr>
                    </a:p>
                  </a:txBody>
                  <a:tcPr marL="50066" marR="50066" marT="0" marB="0"/>
                </a:tc>
                <a:tc>
                  <a:txBody>
                    <a:bodyPr/>
                    <a:lstStyle/>
                    <a:p>
                      <a:pPr indent="180340" algn="r">
                        <a:lnSpc>
                          <a:spcPct val="115000"/>
                        </a:lnSpc>
                        <a:spcAft>
                          <a:spcPts val="0"/>
                        </a:spcAft>
                      </a:pPr>
                      <a:r>
                        <a:rPr lang="es-ES" sz="1200" dirty="0">
                          <a:effectLst/>
                        </a:rPr>
                        <a:t>-47%</a:t>
                      </a:r>
                      <a:endParaRPr lang="es-EC" sz="1200" dirty="0">
                        <a:effectLst/>
                        <a:latin typeface="Times New Roman"/>
                        <a:ea typeface="Calibri"/>
                        <a:cs typeface="Times New Roman"/>
                      </a:endParaRPr>
                    </a:p>
                  </a:txBody>
                  <a:tcPr marL="50066" marR="50066" marT="0" marB="0"/>
                </a:tc>
              </a:tr>
              <a:tr h="369799">
                <a:tc>
                  <a:txBody>
                    <a:bodyPr/>
                    <a:lstStyle/>
                    <a:p>
                      <a:pPr indent="180340" algn="ctr">
                        <a:lnSpc>
                          <a:spcPct val="115000"/>
                        </a:lnSpc>
                        <a:spcAft>
                          <a:spcPts val="0"/>
                        </a:spcAft>
                      </a:pPr>
                      <a:r>
                        <a:rPr lang="es-ES" sz="1200" dirty="0">
                          <a:effectLst/>
                        </a:rPr>
                        <a:t>2016</a:t>
                      </a:r>
                      <a:endParaRPr lang="es-EC" sz="1200" dirty="0">
                        <a:effectLst/>
                        <a:latin typeface="Times New Roman"/>
                        <a:ea typeface="Calibri"/>
                        <a:cs typeface="Times New Roman"/>
                      </a:endParaRPr>
                    </a:p>
                  </a:txBody>
                  <a:tcPr marL="50066" marR="50066" marT="0" marB="0"/>
                </a:tc>
                <a:tc>
                  <a:txBody>
                    <a:bodyPr/>
                    <a:lstStyle/>
                    <a:p>
                      <a:pPr indent="180340" algn="ctr">
                        <a:lnSpc>
                          <a:spcPct val="115000"/>
                        </a:lnSpc>
                        <a:spcAft>
                          <a:spcPts val="0"/>
                        </a:spcAft>
                      </a:pPr>
                      <a:r>
                        <a:rPr lang="es-ES" sz="1200" dirty="0">
                          <a:effectLst/>
                        </a:rPr>
                        <a:t>$             40,68</a:t>
                      </a:r>
                      <a:endParaRPr lang="es-EC" sz="1200" dirty="0">
                        <a:effectLst/>
                        <a:latin typeface="Times New Roman"/>
                        <a:ea typeface="Calibri"/>
                        <a:cs typeface="Times New Roman"/>
                      </a:endParaRPr>
                    </a:p>
                  </a:txBody>
                  <a:tcPr marL="50066" marR="50066" marT="0" marB="0"/>
                </a:tc>
                <a:tc>
                  <a:txBody>
                    <a:bodyPr/>
                    <a:lstStyle/>
                    <a:p>
                      <a:pPr indent="180340" algn="r">
                        <a:lnSpc>
                          <a:spcPct val="115000"/>
                        </a:lnSpc>
                        <a:spcAft>
                          <a:spcPts val="0"/>
                        </a:spcAft>
                      </a:pPr>
                      <a:r>
                        <a:rPr lang="es-ES" sz="1200" dirty="0">
                          <a:effectLst/>
                        </a:rPr>
                        <a:t>-20%</a:t>
                      </a:r>
                      <a:endParaRPr lang="es-EC" sz="1200" dirty="0">
                        <a:effectLst/>
                        <a:latin typeface="Times New Roman"/>
                        <a:ea typeface="Calibri"/>
                        <a:cs typeface="Times New Roman"/>
                      </a:endParaRPr>
                    </a:p>
                  </a:txBody>
                  <a:tcPr marL="50066" marR="50066" marT="0" marB="0"/>
                </a:tc>
              </a:tr>
              <a:tr h="369799">
                <a:tc>
                  <a:txBody>
                    <a:bodyPr/>
                    <a:lstStyle/>
                    <a:p>
                      <a:pPr indent="180340" algn="ctr">
                        <a:lnSpc>
                          <a:spcPct val="115000"/>
                        </a:lnSpc>
                        <a:spcAft>
                          <a:spcPts val="0"/>
                        </a:spcAft>
                      </a:pPr>
                      <a:r>
                        <a:rPr lang="es-ES" sz="1200" dirty="0">
                          <a:effectLst/>
                        </a:rPr>
                        <a:t>2017</a:t>
                      </a:r>
                      <a:endParaRPr lang="es-EC" sz="1200" dirty="0">
                        <a:effectLst/>
                        <a:latin typeface="Times New Roman"/>
                        <a:ea typeface="Calibri"/>
                        <a:cs typeface="Times New Roman"/>
                      </a:endParaRPr>
                    </a:p>
                  </a:txBody>
                  <a:tcPr marL="50066" marR="50066" marT="0" marB="0"/>
                </a:tc>
                <a:tc>
                  <a:txBody>
                    <a:bodyPr/>
                    <a:lstStyle/>
                    <a:p>
                      <a:pPr indent="180340" algn="ctr">
                        <a:lnSpc>
                          <a:spcPct val="115000"/>
                        </a:lnSpc>
                        <a:spcAft>
                          <a:spcPts val="0"/>
                        </a:spcAft>
                      </a:pPr>
                      <a:r>
                        <a:rPr lang="es-ES" sz="1200" dirty="0">
                          <a:effectLst/>
                        </a:rPr>
                        <a:t>$             52,43</a:t>
                      </a:r>
                      <a:endParaRPr lang="es-EC" sz="1200" dirty="0">
                        <a:effectLst/>
                        <a:latin typeface="Times New Roman"/>
                        <a:ea typeface="Calibri"/>
                        <a:cs typeface="Times New Roman"/>
                      </a:endParaRPr>
                    </a:p>
                  </a:txBody>
                  <a:tcPr marL="50066" marR="50066" marT="0" marB="0"/>
                </a:tc>
                <a:tc>
                  <a:txBody>
                    <a:bodyPr/>
                    <a:lstStyle/>
                    <a:p>
                      <a:pPr indent="180340" algn="r">
                        <a:lnSpc>
                          <a:spcPct val="115000"/>
                        </a:lnSpc>
                        <a:spcAft>
                          <a:spcPts val="0"/>
                        </a:spcAft>
                      </a:pPr>
                      <a:r>
                        <a:rPr lang="es-ES" sz="1200" dirty="0">
                          <a:effectLst/>
                        </a:rPr>
                        <a:t>29%</a:t>
                      </a:r>
                      <a:endParaRPr lang="es-EC" sz="1200" dirty="0">
                        <a:effectLst/>
                        <a:latin typeface="Times New Roman"/>
                        <a:ea typeface="Calibri"/>
                        <a:cs typeface="Times New Roman"/>
                      </a:endParaRPr>
                    </a:p>
                  </a:txBody>
                  <a:tcPr marL="50066" marR="50066" marT="0" marB="0"/>
                </a:tc>
              </a:tr>
            </a:tbl>
          </a:graphicData>
        </a:graphic>
      </p:graphicFrame>
      <p:graphicFrame>
        <p:nvGraphicFramePr>
          <p:cNvPr id="8" name="7 Gráfico">
            <a:extLst>
              <a:ext uri="{FF2B5EF4-FFF2-40B4-BE49-F238E27FC236}">
                <a16:creationId xmlns:lc="http://schemas.openxmlformats.org/drawingml/2006/lockedCanvas" xmlns:a16="http://schemas.microsoft.com/office/drawing/2014/main" xmlns:w16se="http://schemas.microsoft.com/office/word/2015/wordml/symex" xmlns:w16cid="http://schemas.microsoft.com/office/word/2016/wordml/cid"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w15="http://schemas.microsoft.com/office/word/2012/wordml"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26076251-308A-464B-8265-ADF94F61C22A}"/>
              </a:ext>
            </a:extLst>
          </p:cNvPr>
          <p:cNvGraphicFramePr/>
          <p:nvPr>
            <p:extLst>
              <p:ext uri="{D42A27DB-BD31-4B8C-83A1-F6EECF244321}">
                <p14:modId xmlns:p14="http://schemas.microsoft.com/office/powerpoint/2010/main" val="184873861"/>
              </p:ext>
            </p:extLst>
          </p:nvPr>
        </p:nvGraphicFramePr>
        <p:xfrm>
          <a:off x="4089792" y="1628800"/>
          <a:ext cx="5040560" cy="31598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6138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331640" y="725699"/>
            <a:ext cx="3531293" cy="646331"/>
          </a:xfrm>
          <a:prstGeom prst="rect">
            <a:avLst/>
          </a:prstGeom>
          <a:noFill/>
        </p:spPr>
        <p:txBody>
          <a:bodyPr wrap="square" rtlCol="0">
            <a:spAutoFit/>
          </a:bodyPr>
          <a:lstStyle/>
          <a:p>
            <a:pPr algn="ctr"/>
            <a:r>
              <a:rPr lang="es-EC" b="1" dirty="0" smtClean="0">
                <a:latin typeface="Bodoni MT" panose="02070603080606020203" pitchFamily="18" charset="0"/>
              </a:rPr>
              <a:t>RELACIÓN DE LA PRODUCCIÓN Y PRECIO DEL PETRÓLEO </a:t>
            </a:r>
            <a:endParaRPr lang="es-EC" b="1" dirty="0">
              <a:latin typeface="Bodoni MT" panose="02070603080606020203" pitchFamily="18" charset="0"/>
            </a:endParaRPr>
          </a:p>
        </p:txBody>
      </p:sp>
      <p:sp>
        <p:nvSpPr>
          <p:cNvPr id="6" name="5 Rectángulo"/>
          <p:cNvSpPr/>
          <p:nvPr/>
        </p:nvSpPr>
        <p:spPr>
          <a:xfrm>
            <a:off x="561787" y="5733256"/>
            <a:ext cx="3303084" cy="307777"/>
          </a:xfrm>
          <a:prstGeom prst="rect">
            <a:avLst/>
          </a:prstGeom>
        </p:spPr>
        <p:txBody>
          <a:bodyPr wrap="none">
            <a:spAutoFit/>
          </a:bodyPr>
          <a:lstStyle/>
          <a:p>
            <a:r>
              <a:rPr lang="es-ES" sz="1400" dirty="0"/>
              <a:t>Fuente: </a:t>
            </a:r>
            <a:r>
              <a:rPr lang="es-EC" sz="1400" dirty="0"/>
              <a:t>(Banco central del Ecuador, </a:t>
            </a:r>
            <a:r>
              <a:rPr lang="es-EC" sz="1400" dirty="0" smtClean="0"/>
              <a:t>2018)</a:t>
            </a:r>
            <a:endParaRPr lang="es-EC" sz="1400" dirty="0"/>
          </a:p>
        </p:txBody>
      </p:sp>
      <p:graphicFrame>
        <p:nvGraphicFramePr>
          <p:cNvPr id="7" name="6 Tabla"/>
          <p:cNvGraphicFramePr>
            <a:graphicFrameLocks noGrp="1"/>
          </p:cNvGraphicFramePr>
          <p:nvPr>
            <p:extLst>
              <p:ext uri="{D42A27DB-BD31-4B8C-83A1-F6EECF244321}">
                <p14:modId xmlns:p14="http://schemas.microsoft.com/office/powerpoint/2010/main" val="909086980"/>
              </p:ext>
            </p:extLst>
          </p:nvPr>
        </p:nvGraphicFramePr>
        <p:xfrm>
          <a:off x="107504" y="1388508"/>
          <a:ext cx="4248472" cy="4053452"/>
        </p:xfrm>
        <a:graphic>
          <a:graphicData uri="http://schemas.openxmlformats.org/drawingml/2006/table">
            <a:tbl>
              <a:tblPr firstRow="1" firstCol="1" bandRow="1">
                <a:tableStyleId>{5C22544A-7EE6-4342-B048-85BDC9FD1C3A}</a:tableStyleId>
              </a:tblPr>
              <a:tblGrid>
                <a:gridCol w="720080"/>
                <a:gridCol w="1584176"/>
                <a:gridCol w="1944216"/>
              </a:tblGrid>
              <a:tr h="377065">
                <a:tc>
                  <a:txBody>
                    <a:bodyPr/>
                    <a:lstStyle/>
                    <a:p>
                      <a:pPr indent="180340" algn="ctr">
                        <a:lnSpc>
                          <a:spcPct val="200000"/>
                        </a:lnSpc>
                        <a:spcAft>
                          <a:spcPts val="0"/>
                        </a:spcAft>
                      </a:pPr>
                      <a:r>
                        <a:rPr lang="es-EC" sz="1200" dirty="0">
                          <a:effectLst/>
                        </a:rPr>
                        <a:t>AÑO</a:t>
                      </a:r>
                      <a:endParaRPr lang="es-EC" sz="1200" dirty="0">
                        <a:effectLst/>
                        <a:latin typeface="Times New Roman"/>
                        <a:ea typeface="Calibri"/>
                        <a:cs typeface="Times New Roman"/>
                      </a:endParaRPr>
                    </a:p>
                  </a:txBody>
                  <a:tcPr marL="39471" marR="39471" marT="0" marB="0"/>
                </a:tc>
                <a:tc>
                  <a:txBody>
                    <a:bodyPr/>
                    <a:lstStyle/>
                    <a:p>
                      <a:pPr indent="180340" algn="ctr">
                        <a:lnSpc>
                          <a:spcPct val="200000"/>
                        </a:lnSpc>
                        <a:spcAft>
                          <a:spcPts val="0"/>
                        </a:spcAft>
                      </a:pPr>
                      <a:r>
                        <a:rPr lang="es-EC" sz="1200" dirty="0">
                          <a:effectLst/>
                        </a:rPr>
                        <a:t>PRODUCCIÓN</a:t>
                      </a:r>
                      <a:endParaRPr lang="es-EC" sz="1200" dirty="0">
                        <a:effectLst/>
                        <a:latin typeface="Times New Roman"/>
                        <a:ea typeface="Calibri"/>
                        <a:cs typeface="Times New Roman"/>
                      </a:endParaRPr>
                    </a:p>
                  </a:txBody>
                  <a:tcPr marL="39471" marR="39471" marT="0" marB="0"/>
                </a:tc>
                <a:tc>
                  <a:txBody>
                    <a:bodyPr/>
                    <a:lstStyle/>
                    <a:p>
                      <a:pPr indent="180340" algn="ctr">
                        <a:lnSpc>
                          <a:spcPct val="200000"/>
                        </a:lnSpc>
                        <a:spcAft>
                          <a:spcPts val="0"/>
                        </a:spcAft>
                      </a:pPr>
                      <a:r>
                        <a:rPr lang="es-EC" sz="1200" dirty="0">
                          <a:effectLst/>
                        </a:rPr>
                        <a:t>PRECIO</a:t>
                      </a:r>
                      <a:endParaRPr lang="es-EC" sz="1200" dirty="0">
                        <a:effectLst/>
                        <a:latin typeface="Times New Roman"/>
                        <a:ea typeface="Calibri"/>
                        <a:cs typeface="Times New Roman"/>
                      </a:endParaRPr>
                    </a:p>
                  </a:txBody>
                  <a:tcPr marL="39471" marR="39471" marT="0" marB="0"/>
                </a:tc>
              </a:tr>
              <a:tr h="282799">
                <a:tc>
                  <a:txBody>
                    <a:bodyPr/>
                    <a:lstStyle/>
                    <a:p>
                      <a:pPr indent="180340" algn="ctr">
                        <a:lnSpc>
                          <a:spcPct val="150000"/>
                        </a:lnSpc>
                        <a:spcAft>
                          <a:spcPts val="0"/>
                        </a:spcAft>
                      </a:pPr>
                      <a:r>
                        <a:rPr lang="es-EC" sz="1200" dirty="0">
                          <a:effectLst/>
                        </a:rPr>
                        <a:t>2005</a:t>
                      </a:r>
                      <a:endParaRPr lang="es-EC" sz="1200" dirty="0">
                        <a:effectLst/>
                        <a:latin typeface="Times New Roman"/>
                        <a:ea typeface="Calibri"/>
                        <a:cs typeface="Times New Roman"/>
                      </a:endParaRPr>
                    </a:p>
                  </a:txBody>
                  <a:tcPr marL="39471" marR="39471" marT="0" marB="0"/>
                </a:tc>
                <a:tc>
                  <a:txBody>
                    <a:bodyPr/>
                    <a:lstStyle/>
                    <a:p>
                      <a:pPr indent="180340" algn="ctr">
                        <a:lnSpc>
                          <a:spcPct val="150000"/>
                        </a:lnSpc>
                        <a:spcAft>
                          <a:spcPts val="0"/>
                        </a:spcAft>
                      </a:pPr>
                      <a:r>
                        <a:rPr lang="es-EC" sz="1200" dirty="0">
                          <a:effectLst/>
                        </a:rPr>
                        <a:t>195.376.251</a:t>
                      </a:r>
                      <a:endParaRPr lang="es-EC" sz="1200" dirty="0">
                        <a:effectLst/>
                        <a:latin typeface="Times New Roman"/>
                        <a:ea typeface="Calibri"/>
                        <a:cs typeface="Times New Roman"/>
                      </a:endParaRPr>
                    </a:p>
                  </a:txBody>
                  <a:tcPr marL="39471" marR="39471" marT="0" marB="0"/>
                </a:tc>
                <a:tc>
                  <a:txBody>
                    <a:bodyPr/>
                    <a:lstStyle/>
                    <a:p>
                      <a:pPr indent="180340" algn="ctr">
                        <a:lnSpc>
                          <a:spcPct val="150000"/>
                        </a:lnSpc>
                        <a:spcAft>
                          <a:spcPts val="0"/>
                        </a:spcAft>
                      </a:pPr>
                      <a:r>
                        <a:rPr lang="es-EC" sz="1200" dirty="0">
                          <a:effectLst/>
                        </a:rPr>
                        <a:t>$                         53,39</a:t>
                      </a:r>
                      <a:endParaRPr lang="es-EC" sz="1200" dirty="0">
                        <a:effectLst/>
                        <a:latin typeface="Times New Roman"/>
                        <a:ea typeface="Calibri"/>
                        <a:cs typeface="Times New Roman"/>
                      </a:endParaRPr>
                    </a:p>
                  </a:txBody>
                  <a:tcPr marL="39471" marR="39471" marT="0" marB="0"/>
                </a:tc>
              </a:tr>
              <a:tr h="282799">
                <a:tc>
                  <a:txBody>
                    <a:bodyPr/>
                    <a:lstStyle/>
                    <a:p>
                      <a:pPr indent="180340" algn="ctr">
                        <a:lnSpc>
                          <a:spcPct val="150000"/>
                        </a:lnSpc>
                        <a:spcAft>
                          <a:spcPts val="0"/>
                        </a:spcAft>
                      </a:pPr>
                      <a:r>
                        <a:rPr lang="es-EC" sz="1200" dirty="0">
                          <a:effectLst/>
                        </a:rPr>
                        <a:t>2006</a:t>
                      </a:r>
                      <a:endParaRPr lang="es-EC" sz="1200" dirty="0">
                        <a:effectLst/>
                        <a:latin typeface="Times New Roman"/>
                        <a:ea typeface="Calibri"/>
                        <a:cs typeface="Times New Roman"/>
                      </a:endParaRPr>
                    </a:p>
                  </a:txBody>
                  <a:tcPr marL="39471" marR="39471" marT="0" marB="0"/>
                </a:tc>
                <a:tc>
                  <a:txBody>
                    <a:bodyPr/>
                    <a:lstStyle/>
                    <a:p>
                      <a:pPr indent="180340" algn="ctr">
                        <a:lnSpc>
                          <a:spcPct val="150000"/>
                        </a:lnSpc>
                        <a:spcAft>
                          <a:spcPts val="0"/>
                        </a:spcAft>
                      </a:pPr>
                      <a:r>
                        <a:rPr lang="es-EC" sz="1200" dirty="0">
                          <a:effectLst/>
                        </a:rPr>
                        <a:t>196.673.926</a:t>
                      </a:r>
                      <a:endParaRPr lang="es-EC" sz="1200" dirty="0">
                        <a:effectLst/>
                        <a:latin typeface="Times New Roman"/>
                        <a:ea typeface="Calibri"/>
                        <a:cs typeface="Times New Roman"/>
                      </a:endParaRPr>
                    </a:p>
                  </a:txBody>
                  <a:tcPr marL="39471" marR="39471" marT="0" marB="0"/>
                </a:tc>
                <a:tc>
                  <a:txBody>
                    <a:bodyPr/>
                    <a:lstStyle/>
                    <a:p>
                      <a:pPr indent="180340" algn="ctr">
                        <a:lnSpc>
                          <a:spcPct val="150000"/>
                        </a:lnSpc>
                        <a:spcAft>
                          <a:spcPts val="0"/>
                        </a:spcAft>
                      </a:pPr>
                      <a:r>
                        <a:rPr lang="es-EC" sz="1200" dirty="0">
                          <a:effectLst/>
                        </a:rPr>
                        <a:t>$                         64,29</a:t>
                      </a:r>
                      <a:endParaRPr lang="es-EC" sz="1200" dirty="0">
                        <a:effectLst/>
                        <a:latin typeface="Times New Roman"/>
                        <a:ea typeface="Calibri"/>
                        <a:cs typeface="Times New Roman"/>
                      </a:endParaRPr>
                    </a:p>
                  </a:txBody>
                  <a:tcPr marL="39471" marR="39471" marT="0" marB="0"/>
                </a:tc>
              </a:tr>
              <a:tr h="282799">
                <a:tc>
                  <a:txBody>
                    <a:bodyPr/>
                    <a:lstStyle/>
                    <a:p>
                      <a:pPr indent="180340" algn="ctr">
                        <a:lnSpc>
                          <a:spcPct val="150000"/>
                        </a:lnSpc>
                        <a:spcAft>
                          <a:spcPts val="0"/>
                        </a:spcAft>
                      </a:pPr>
                      <a:r>
                        <a:rPr lang="es-EC" sz="1200" dirty="0">
                          <a:effectLst/>
                        </a:rPr>
                        <a:t>2007</a:t>
                      </a:r>
                      <a:endParaRPr lang="es-EC" sz="1200" dirty="0">
                        <a:effectLst/>
                        <a:latin typeface="Times New Roman"/>
                        <a:ea typeface="Calibri"/>
                        <a:cs typeface="Times New Roman"/>
                      </a:endParaRPr>
                    </a:p>
                  </a:txBody>
                  <a:tcPr marL="39471" marR="39471" marT="0" marB="0"/>
                </a:tc>
                <a:tc>
                  <a:txBody>
                    <a:bodyPr/>
                    <a:lstStyle/>
                    <a:p>
                      <a:pPr indent="180340" algn="ctr">
                        <a:lnSpc>
                          <a:spcPct val="150000"/>
                        </a:lnSpc>
                        <a:spcAft>
                          <a:spcPts val="0"/>
                        </a:spcAft>
                      </a:pPr>
                      <a:r>
                        <a:rPr lang="es-EC" sz="1200" dirty="0">
                          <a:effectLst/>
                        </a:rPr>
                        <a:t>194.077.800</a:t>
                      </a:r>
                      <a:endParaRPr lang="es-EC" sz="1200" dirty="0">
                        <a:effectLst/>
                        <a:latin typeface="Times New Roman"/>
                        <a:ea typeface="Calibri"/>
                        <a:cs typeface="Times New Roman"/>
                      </a:endParaRPr>
                    </a:p>
                  </a:txBody>
                  <a:tcPr marL="39471" marR="39471" marT="0" marB="0"/>
                </a:tc>
                <a:tc>
                  <a:txBody>
                    <a:bodyPr/>
                    <a:lstStyle/>
                    <a:p>
                      <a:pPr indent="180340" algn="ctr">
                        <a:lnSpc>
                          <a:spcPct val="150000"/>
                        </a:lnSpc>
                        <a:spcAft>
                          <a:spcPts val="0"/>
                        </a:spcAft>
                      </a:pPr>
                      <a:r>
                        <a:rPr lang="es-EC" sz="1200" dirty="0">
                          <a:effectLst/>
                        </a:rPr>
                        <a:t>$                         71,12</a:t>
                      </a:r>
                      <a:endParaRPr lang="es-EC" sz="1200" dirty="0">
                        <a:effectLst/>
                        <a:latin typeface="Times New Roman"/>
                        <a:ea typeface="Calibri"/>
                        <a:cs typeface="Times New Roman"/>
                      </a:endParaRPr>
                    </a:p>
                  </a:txBody>
                  <a:tcPr marL="39471" marR="39471" marT="0" marB="0"/>
                </a:tc>
              </a:tr>
              <a:tr h="282799">
                <a:tc>
                  <a:txBody>
                    <a:bodyPr/>
                    <a:lstStyle/>
                    <a:p>
                      <a:pPr indent="180340" algn="ctr">
                        <a:lnSpc>
                          <a:spcPct val="150000"/>
                        </a:lnSpc>
                        <a:spcAft>
                          <a:spcPts val="0"/>
                        </a:spcAft>
                      </a:pPr>
                      <a:r>
                        <a:rPr lang="es-EC" sz="1200" dirty="0">
                          <a:effectLst/>
                        </a:rPr>
                        <a:t>2008</a:t>
                      </a:r>
                      <a:endParaRPr lang="es-EC" sz="1200" dirty="0">
                        <a:effectLst/>
                        <a:latin typeface="Times New Roman"/>
                        <a:ea typeface="Calibri"/>
                        <a:cs typeface="Times New Roman"/>
                      </a:endParaRPr>
                    </a:p>
                  </a:txBody>
                  <a:tcPr marL="39471" marR="39471" marT="0" marB="0"/>
                </a:tc>
                <a:tc>
                  <a:txBody>
                    <a:bodyPr/>
                    <a:lstStyle/>
                    <a:p>
                      <a:pPr indent="180340" algn="ctr">
                        <a:lnSpc>
                          <a:spcPct val="150000"/>
                        </a:lnSpc>
                        <a:spcAft>
                          <a:spcPts val="0"/>
                        </a:spcAft>
                      </a:pPr>
                      <a:r>
                        <a:rPr lang="es-EC" sz="1200" dirty="0">
                          <a:effectLst/>
                        </a:rPr>
                        <a:t>189.902.278</a:t>
                      </a:r>
                      <a:endParaRPr lang="es-EC" sz="1200" dirty="0">
                        <a:effectLst/>
                        <a:latin typeface="Times New Roman"/>
                        <a:ea typeface="Calibri"/>
                        <a:cs typeface="Times New Roman"/>
                      </a:endParaRPr>
                    </a:p>
                  </a:txBody>
                  <a:tcPr marL="39471" marR="39471" marT="0" marB="0"/>
                </a:tc>
                <a:tc>
                  <a:txBody>
                    <a:bodyPr/>
                    <a:lstStyle/>
                    <a:p>
                      <a:pPr indent="180340" algn="ctr">
                        <a:lnSpc>
                          <a:spcPct val="150000"/>
                        </a:lnSpc>
                        <a:spcAft>
                          <a:spcPts val="0"/>
                        </a:spcAft>
                      </a:pPr>
                      <a:r>
                        <a:rPr lang="es-EC" sz="1200" dirty="0">
                          <a:effectLst/>
                        </a:rPr>
                        <a:t>$                         96,99</a:t>
                      </a:r>
                      <a:endParaRPr lang="es-EC" sz="1200" dirty="0">
                        <a:effectLst/>
                        <a:latin typeface="Times New Roman"/>
                        <a:ea typeface="Calibri"/>
                        <a:cs typeface="Times New Roman"/>
                      </a:endParaRPr>
                    </a:p>
                  </a:txBody>
                  <a:tcPr marL="39471" marR="39471" marT="0" marB="0"/>
                </a:tc>
              </a:tr>
              <a:tr h="282799">
                <a:tc>
                  <a:txBody>
                    <a:bodyPr/>
                    <a:lstStyle/>
                    <a:p>
                      <a:pPr indent="180340" algn="ctr">
                        <a:lnSpc>
                          <a:spcPct val="150000"/>
                        </a:lnSpc>
                        <a:spcAft>
                          <a:spcPts val="0"/>
                        </a:spcAft>
                      </a:pPr>
                      <a:r>
                        <a:rPr lang="es-EC" sz="1200" dirty="0">
                          <a:effectLst/>
                        </a:rPr>
                        <a:t>2009</a:t>
                      </a:r>
                      <a:endParaRPr lang="es-EC" sz="1200" dirty="0">
                        <a:effectLst/>
                        <a:latin typeface="Times New Roman"/>
                        <a:ea typeface="Calibri"/>
                        <a:cs typeface="Times New Roman"/>
                      </a:endParaRPr>
                    </a:p>
                  </a:txBody>
                  <a:tcPr marL="39471" marR="39471" marT="0" marB="0"/>
                </a:tc>
                <a:tc>
                  <a:txBody>
                    <a:bodyPr/>
                    <a:lstStyle/>
                    <a:p>
                      <a:pPr indent="180340" algn="ctr">
                        <a:lnSpc>
                          <a:spcPct val="150000"/>
                        </a:lnSpc>
                        <a:spcAft>
                          <a:spcPts val="0"/>
                        </a:spcAft>
                      </a:pPr>
                      <a:r>
                        <a:rPr lang="es-EC" sz="1200" dirty="0">
                          <a:effectLst/>
                        </a:rPr>
                        <a:t>183.781.153</a:t>
                      </a:r>
                      <a:endParaRPr lang="es-EC" sz="1200" dirty="0">
                        <a:effectLst/>
                        <a:latin typeface="Times New Roman"/>
                        <a:ea typeface="Calibri"/>
                        <a:cs typeface="Times New Roman"/>
                      </a:endParaRPr>
                    </a:p>
                  </a:txBody>
                  <a:tcPr marL="39471" marR="39471" marT="0" marB="0"/>
                </a:tc>
                <a:tc>
                  <a:txBody>
                    <a:bodyPr/>
                    <a:lstStyle/>
                    <a:p>
                      <a:pPr indent="180340" algn="ctr">
                        <a:lnSpc>
                          <a:spcPct val="150000"/>
                        </a:lnSpc>
                        <a:spcAft>
                          <a:spcPts val="0"/>
                        </a:spcAft>
                      </a:pPr>
                      <a:r>
                        <a:rPr lang="es-EC" sz="1200" dirty="0">
                          <a:effectLst/>
                        </a:rPr>
                        <a:t>$                         61,76</a:t>
                      </a:r>
                      <a:endParaRPr lang="es-EC" sz="1200" dirty="0">
                        <a:effectLst/>
                        <a:latin typeface="Times New Roman"/>
                        <a:ea typeface="Calibri"/>
                        <a:cs typeface="Times New Roman"/>
                      </a:endParaRPr>
                    </a:p>
                  </a:txBody>
                  <a:tcPr marL="39471" marR="39471" marT="0" marB="0"/>
                </a:tc>
              </a:tr>
              <a:tr h="282799">
                <a:tc>
                  <a:txBody>
                    <a:bodyPr/>
                    <a:lstStyle/>
                    <a:p>
                      <a:pPr indent="180340" algn="ctr">
                        <a:lnSpc>
                          <a:spcPct val="150000"/>
                        </a:lnSpc>
                        <a:spcAft>
                          <a:spcPts val="0"/>
                        </a:spcAft>
                      </a:pPr>
                      <a:r>
                        <a:rPr lang="es-EC" sz="1200" dirty="0">
                          <a:effectLst/>
                        </a:rPr>
                        <a:t>2010</a:t>
                      </a:r>
                      <a:endParaRPr lang="es-EC" sz="1200" dirty="0">
                        <a:effectLst/>
                        <a:latin typeface="Times New Roman"/>
                        <a:ea typeface="Calibri"/>
                        <a:cs typeface="Times New Roman"/>
                      </a:endParaRPr>
                    </a:p>
                  </a:txBody>
                  <a:tcPr marL="39471" marR="39471" marT="0" marB="0"/>
                </a:tc>
                <a:tc>
                  <a:txBody>
                    <a:bodyPr/>
                    <a:lstStyle/>
                    <a:p>
                      <a:pPr indent="180340" algn="ctr">
                        <a:lnSpc>
                          <a:spcPct val="150000"/>
                        </a:lnSpc>
                        <a:spcAft>
                          <a:spcPts val="0"/>
                        </a:spcAft>
                      </a:pPr>
                      <a:r>
                        <a:rPr lang="es-EC" sz="1200" dirty="0">
                          <a:effectLst/>
                        </a:rPr>
                        <a:t>185.389.815</a:t>
                      </a:r>
                      <a:endParaRPr lang="es-EC" sz="1200" dirty="0">
                        <a:effectLst/>
                        <a:latin typeface="Times New Roman"/>
                        <a:ea typeface="Calibri"/>
                        <a:cs typeface="Times New Roman"/>
                      </a:endParaRPr>
                    </a:p>
                  </a:txBody>
                  <a:tcPr marL="39471" marR="39471" marT="0" marB="0"/>
                </a:tc>
                <a:tc>
                  <a:txBody>
                    <a:bodyPr/>
                    <a:lstStyle/>
                    <a:p>
                      <a:pPr indent="180340" algn="ctr">
                        <a:lnSpc>
                          <a:spcPct val="150000"/>
                        </a:lnSpc>
                        <a:spcAft>
                          <a:spcPts val="0"/>
                        </a:spcAft>
                      </a:pPr>
                      <a:r>
                        <a:rPr lang="es-EC" sz="1200" dirty="0">
                          <a:effectLst/>
                        </a:rPr>
                        <a:t>$                         79,04</a:t>
                      </a:r>
                      <a:endParaRPr lang="es-EC" sz="1200" dirty="0">
                        <a:effectLst/>
                        <a:latin typeface="Times New Roman"/>
                        <a:ea typeface="Calibri"/>
                        <a:cs typeface="Times New Roman"/>
                      </a:endParaRPr>
                    </a:p>
                  </a:txBody>
                  <a:tcPr marL="39471" marR="39471" marT="0" marB="0"/>
                </a:tc>
              </a:tr>
              <a:tr h="282799">
                <a:tc>
                  <a:txBody>
                    <a:bodyPr/>
                    <a:lstStyle/>
                    <a:p>
                      <a:pPr indent="180340" algn="ctr">
                        <a:lnSpc>
                          <a:spcPct val="150000"/>
                        </a:lnSpc>
                        <a:spcAft>
                          <a:spcPts val="0"/>
                        </a:spcAft>
                      </a:pPr>
                      <a:r>
                        <a:rPr lang="es-EC" sz="1200" dirty="0">
                          <a:effectLst/>
                        </a:rPr>
                        <a:t>2011</a:t>
                      </a:r>
                      <a:endParaRPr lang="es-EC" sz="1200" dirty="0">
                        <a:effectLst/>
                        <a:latin typeface="Times New Roman"/>
                        <a:ea typeface="Calibri"/>
                        <a:cs typeface="Times New Roman"/>
                      </a:endParaRPr>
                    </a:p>
                  </a:txBody>
                  <a:tcPr marL="39471" marR="39471" marT="0" marB="0"/>
                </a:tc>
                <a:tc>
                  <a:txBody>
                    <a:bodyPr/>
                    <a:lstStyle/>
                    <a:p>
                      <a:pPr indent="180340" algn="ctr">
                        <a:lnSpc>
                          <a:spcPct val="150000"/>
                        </a:lnSpc>
                        <a:spcAft>
                          <a:spcPts val="0"/>
                        </a:spcAft>
                      </a:pPr>
                      <a:r>
                        <a:rPr lang="es-EC" sz="1200" dirty="0">
                          <a:effectLst/>
                        </a:rPr>
                        <a:t>185.803.257</a:t>
                      </a:r>
                      <a:endParaRPr lang="es-EC" sz="1200" dirty="0">
                        <a:effectLst/>
                        <a:latin typeface="Times New Roman"/>
                        <a:ea typeface="Calibri"/>
                        <a:cs typeface="Times New Roman"/>
                      </a:endParaRPr>
                    </a:p>
                  </a:txBody>
                  <a:tcPr marL="39471" marR="39471" marT="0" marB="0"/>
                </a:tc>
                <a:tc>
                  <a:txBody>
                    <a:bodyPr/>
                    <a:lstStyle/>
                    <a:p>
                      <a:pPr indent="180340" algn="ctr">
                        <a:lnSpc>
                          <a:spcPct val="150000"/>
                        </a:lnSpc>
                        <a:spcAft>
                          <a:spcPts val="0"/>
                        </a:spcAft>
                      </a:pPr>
                      <a:r>
                        <a:rPr lang="es-EC" sz="1200" dirty="0">
                          <a:effectLst/>
                        </a:rPr>
                        <a:t>$                       107,44</a:t>
                      </a:r>
                      <a:endParaRPr lang="es-EC" sz="1200" dirty="0">
                        <a:effectLst/>
                        <a:latin typeface="Times New Roman"/>
                        <a:ea typeface="Calibri"/>
                        <a:cs typeface="Times New Roman"/>
                      </a:endParaRPr>
                    </a:p>
                  </a:txBody>
                  <a:tcPr marL="39471" marR="39471" marT="0" marB="0"/>
                </a:tc>
              </a:tr>
              <a:tr h="282799">
                <a:tc>
                  <a:txBody>
                    <a:bodyPr/>
                    <a:lstStyle/>
                    <a:p>
                      <a:pPr indent="180340" algn="ctr">
                        <a:lnSpc>
                          <a:spcPct val="150000"/>
                        </a:lnSpc>
                        <a:spcAft>
                          <a:spcPts val="0"/>
                        </a:spcAft>
                      </a:pPr>
                      <a:r>
                        <a:rPr lang="es-EC" sz="1200" dirty="0">
                          <a:effectLst/>
                        </a:rPr>
                        <a:t>2012</a:t>
                      </a:r>
                      <a:endParaRPr lang="es-EC" sz="1200" dirty="0">
                        <a:effectLst/>
                        <a:latin typeface="Times New Roman"/>
                        <a:ea typeface="Calibri"/>
                        <a:cs typeface="Times New Roman"/>
                      </a:endParaRPr>
                    </a:p>
                  </a:txBody>
                  <a:tcPr marL="39471" marR="39471" marT="0" marB="0"/>
                </a:tc>
                <a:tc>
                  <a:txBody>
                    <a:bodyPr/>
                    <a:lstStyle/>
                    <a:p>
                      <a:pPr indent="180340" algn="ctr">
                        <a:lnSpc>
                          <a:spcPct val="150000"/>
                        </a:lnSpc>
                        <a:spcAft>
                          <a:spcPts val="0"/>
                        </a:spcAft>
                      </a:pPr>
                      <a:r>
                        <a:rPr lang="es-EC" sz="1200" dirty="0">
                          <a:effectLst/>
                        </a:rPr>
                        <a:t>186.887.347</a:t>
                      </a:r>
                      <a:endParaRPr lang="es-EC" sz="1200" dirty="0">
                        <a:effectLst/>
                        <a:latin typeface="Times New Roman"/>
                        <a:ea typeface="Calibri"/>
                        <a:cs typeface="Times New Roman"/>
                      </a:endParaRPr>
                    </a:p>
                  </a:txBody>
                  <a:tcPr marL="39471" marR="39471" marT="0" marB="0"/>
                </a:tc>
                <a:tc>
                  <a:txBody>
                    <a:bodyPr/>
                    <a:lstStyle/>
                    <a:p>
                      <a:pPr indent="180340" algn="ctr">
                        <a:lnSpc>
                          <a:spcPct val="150000"/>
                        </a:lnSpc>
                        <a:spcAft>
                          <a:spcPts val="0"/>
                        </a:spcAft>
                      </a:pPr>
                      <a:r>
                        <a:rPr lang="es-EC" sz="1200" dirty="0">
                          <a:effectLst/>
                        </a:rPr>
                        <a:t>$                       109,50</a:t>
                      </a:r>
                      <a:endParaRPr lang="es-EC" sz="1200" dirty="0">
                        <a:effectLst/>
                        <a:latin typeface="Times New Roman"/>
                        <a:ea typeface="Calibri"/>
                        <a:cs typeface="Times New Roman"/>
                      </a:endParaRPr>
                    </a:p>
                  </a:txBody>
                  <a:tcPr marL="39471" marR="39471" marT="0" marB="0"/>
                </a:tc>
              </a:tr>
              <a:tr h="282799">
                <a:tc>
                  <a:txBody>
                    <a:bodyPr/>
                    <a:lstStyle/>
                    <a:p>
                      <a:pPr indent="180340" algn="ctr">
                        <a:lnSpc>
                          <a:spcPct val="150000"/>
                        </a:lnSpc>
                        <a:spcAft>
                          <a:spcPts val="0"/>
                        </a:spcAft>
                      </a:pPr>
                      <a:r>
                        <a:rPr lang="es-EC" sz="1200" dirty="0">
                          <a:effectLst/>
                        </a:rPr>
                        <a:t>2013</a:t>
                      </a:r>
                      <a:endParaRPr lang="es-EC" sz="1200" dirty="0">
                        <a:effectLst/>
                        <a:latin typeface="Times New Roman"/>
                        <a:ea typeface="Calibri"/>
                        <a:cs typeface="Times New Roman"/>
                      </a:endParaRPr>
                    </a:p>
                  </a:txBody>
                  <a:tcPr marL="39471" marR="39471" marT="0" marB="0"/>
                </a:tc>
                <a:tc>
                  <a:txBody>
                    <a:bodyPr/>
                    <a:lstStyle/>
                    <a:p>
                      <a:pPr indent="180340" algn="ctr">
                        <a:lnSpc>
                          <a:spcPct val="150000"/>
                        </a:lnSpc>
                        <a:spcAft>
                          <a:spcPts val="0"/>
                        </a:spcAft>
                      </a:pPr>
                      <a:r>
                        <a:rPr lang="es-EC" sz="1200" dirty="0">
                          <a:effectLst/>
                        </a:rPr>
                        <a:t>192.121.486</a:t>
                      </a:r>
                      <a:endParaRPr lang="es-EC" sz="1200" dirty="0">
                        <a:effectLst/>
                        <a:latin typeface="Times New Roman"/>
                        <a:ea typeface="Calibri"/>
                        <a:cs typeface="Times New Roman"/>
                      </a:endParaRPr>
                    </a:p>
                  </a:txBody>
                  <a:tcPr marL="39471" marR="39471" marT="0" marB="0"/>
                </a:tc>
                <a:tc>
                  <a:txBody>
                    <a:bodyPr/>
                    <a:lstStyle/>
                    <a:p>
                      <a:pPr indent="180340" algn="ctr">
                        <a:lnSpc>
                          <a:spcPct val="150000"/>
                        </a:lnSpc>
                        <a:spcAft>
                          <a:spcPts val="0"/>
                        </a:spcAft>
                      </a:pPr>
                      <a:r>
                        <a:rPr lang="es-EC" sz="1200" dirty="0">
                          <a:effectLst/>
                        </a:rPr>
                        <a:t>$                       104,08</a:t>
                      </a:r>
                      <a:endParaRPr lang="es-EC" sz="1200" dirty="0">
                        <a:effectLst/>
                        <a:latin typeface="Times New Roman"/>
                        <a:ea typeface="Calibri"/>
                        <a:cs typeface="Times New Roman"/>
                      </a:endParaRPr>
                    </a:p>
                  </a:txBody>
                  <a:tcPr marL="39471" marR="39471" marT="0" marB="0"/>
                </a:tc>
              </a:tr>
              <a:tr h="282799">
                <a:tc>
                  <a:txBody>
                    <a:bodyPr/>
                    <a:lstStyle/>
                    <a:p>
                      <a:pPr indent="180340" algn="ctr">
                        <a:lnSpc>
                          <a:spcPct val="150000"/>
                        </a:lnSpc>
                        <a:spcAft>
                          <a:spcPts val="0"/>
                        </a:spcAft>
                      </a:pPr>
                      <a:r>
                        <a:rPr lang="es-EC" sz="1200" dirty="0">
                          <a:effectLst/>
                        </a:rPr>
                        <a:t>2014</a:t>
                      </a:r>
                      <a:endParaRPr lang="es-EC" sz="1200" dirty="0">
                        <a:effectLst/>
                        <a:latin typeface="Times New Roman"/>
                        <a:ea typeface="Calibri"/>
                        <a:cs typeface="Times New Roman"/>
                      </a:endParaRPr>
                    </a:p>
                  </a:txBody>
                  <a:tcPr marL="39471" marR="39471" marT="0" marB="0"/>
                </a:tc>
                <a:tc>
                  <a:txBody>
                    <a:bodyPr/>
                    <a:lstStyle/>
                    <a:p>
                      <a:pPr indent="180340" algn="ctr">
                        <a:lnSpc>
                          <a:spcPct val="150000"/>
                        </a:lnSpc>
                        <a:spcAft>
                          <a:spcPts val="0"/>
                        </a:spcAft>
                      </a:pPr>
                      <a:r>
                        <a:rPr lang="es-EC" sz="1200" dirty="0">
                          <a:effectLst/>
                        </a:rPr>
                        <a:t>203.071.498</a:t>
                      </a:r>
                      <a:endParaRPr lang="es-EC" sz="1200" dirty="0">
                        <a:effectLst/>
                        <a:latin typeface="Times New Roman"/>
                        <a:ea typeface="Calibri"/>
                        <a:cs typeface="Times New Roman"/>
                      </a:endParaRPr>
                    </a:p>
                  </a:txBody>
                  <a:tcPr marL="39471" marR="39471" marT="0" marB="0"/>
                </a:tc>
                <a:tc>
                  <a:txBody>
                    <a:bodyPr/>
                    <a:lstStyle/>
                    <a:p>
                      <a:pPr indent="180340" algn="ctr">
                        <a:lnSpc>
                          <a:spcPct val="150000"/>
                        </a:lnSpc>
                        <a:spcAft>
                          <a:spcPts val="0"/>
                        </a:spcAft>
                      </a:pPr>
                      <a:r>
                        <a:rPr lang="es-EC" sz="1200" dirty="0">
                          <a:effectLst/>
                        </a:rPr>
                        <a:t>$                         96,24</a:t>
                      </a:r>
                      <a:endParaRPr lang="es-EC" sz="1200" dirty="0">
                        <a:effectLst/>
                        <a:latin typeface="Times New Roman"/>
                        <a:ea typeface="Calibri"/>
                        <a:cs typeface="Times New Roman"/>
                      </a:endParaRPr>
                    </a:p>
                  </a:txBody>
                  <a:tcPr marL="39471" marR="39471" marT="0" marB="0"/>
                </a:tc>
              </a:tr>
              <a:tr h="282799">
                <a:tc>
                  <a:txBody>
                    <a:bodyPr/>
                    <a:lstStyle/>
                    <a:p>
                      <a:pPr indent="180340" algn="ctr">
                        <a:lnSpc>
                          <a:spcPct val="150000"/>
                        </a:lnSpc>
                        <a:spcAft>
                          <a:spcPts val="0"/>
                        </a:spcAft>
                      </a:pPr>
                      <a:r>
                        <a:rPr lang="es-EC" sz="1200" dirty="0">
                          <a:effectLst/>
                        </a:rPr>
                        <a:t>2015</a:t>
                      </a:r>
                      <a:endParaRPr lang="es-EC" sz="1200" dirty="0">
                        <a:effectLst/>
                        <a:latin typeface="Times New Roman"/>
                        <a:ea typeface="Calibri"/>
                        <a:cs typeface="Times New Roman"/>
                      </a:endParaRPr>
                    </a:p>
                  </a:txBody>
                  <a:tcPr marL="39471" marR="39471" marT="0" marB="0"/>
                </a:tc>
                <a:tc>
                  <a:txBody>
                    <a:bodyPr/>
                    <a:lstStyle/>
                    <a:p>
                      <a:pPr indent="180340" algn="ctr">
                        <a:lnSpc>
                          <a:spcPct val="150000"/>
                        </a:lnSpc>
                        <a:spcAft>
                          <a:spcPts val="0"/>
                        </a:spcAft>
                      </a:pPr>
                      <a:r>
                        <a:rPr lang="es-EC" sz="1200" dirty="0">
                          <a:effectLst/>
                        </a:rPr>
                        <a:t>198.227.854</a:t>
                      </a:r>
                      <a:endParaRPr lang="es-EC" sz="1200" dirty="0">
                        <a:effectLst/>
                        <a:latin typeface="Times New Roman"/>
                        <a:ea typeface="Calibri"/>
                        <a:cs typeface="Times New Roman"/>
                      </a:endParaRPr>
                    </a:p>
                  </a:txBody>
                  <a:tcPr marL="39471" marR="39471" marT="0" marB="0"/>
                </a:tc>
                <a:tc>
                  <a:txBody>
                    <a:bodyPr/>
                    <a:lstStyle/>
                    <a:p>
                      <a:pPr indent="180340" algn="ctr">
                        <a:lnSpc>
                          <a:spcPct val="150000"/>
                        </a:lnSpc>
                        <a:spcAft>
                          <a:spcPts val="0"/>
                        </a:spcAft>
                      </a:pPr>
                      <a:r>
                        <a:rPr lang="es-EC" sz="1200" dirty="0">
                          <a:effectLst/>
                        </a:rPr>
                        <a:t>$                         50,75</a:t>
                      </a:r>
                      <a:endParaRPr lang="es-EC" sz="1200" dirty="0">
                        <a:effectLst/>
                        <a:latin typeface="Times New Roman"/>
                        <a:ea typeface="Calibri"/>
                        <a:cs typeface="Times New Roman"/>
                      </a:endParaRPr>
                    </a:p>
                  </a:txBody>
                  <a:tcPr marL="39471" marR="39471" marT="0" marB="0"/>
                </a:tc>
              </a:tr>
              <a:tr h="282799">
                <a:tc>
                  <a:txBody>
                    <a:bodyPr/>
                    <a:lstStyle/>
                    <a:p>
                      <a:pPr indent="180340" algn="ctr">
                        <a:lnSpc>
                          <a:spcPct val="150000"/>
                        </a:lnSpc>
                        <a:spcAft>
                          <a:spcPts val="0"/>
                        </a:spcAft>
                      </a:pPr>
                      <a:r>
                        <a:rPr lang="es-EC" sz="1200" dirty="0">
                          <a:effectLst/>
                        </a:rPr>
                        <a:t>2016</a:t>
                      </a:r>
                      <a:endParaRPr lang="es-EC" sz="1200" dirty="0">
                        <a:effectLst/>
                        <a:latin typeface="Times New Roman"/>
                        <a:ea typeface="Calibri"/>
                        <a:cs typeface="Times New Roman"/>
                      </a:endParaRPr>
                    </a:p>
                  </a:txBody>
                  <a:tcPr marL="39471" marR="39471" marT="0" marB="0"/>
                </a:tc>
                <a:tc>
                  <a:txBody>
                    <a:bodyPr/>
                    <a:lstStyle/>
                    <a:p>
                      <a:pPr indent="180340" algn="ctr">
                        <a:lnSpc>
                          <a:spcPct val="150000"/>
                        </a:lnSpc>
                        <a:spcAft>
                          <a:spcPts val="0"/>
                        </a:spcAft>
                      </a:pPr>
                      <a:r>
                        <a:rPr lang="es-EC" sz="1200" dirty="0">
                          <a:effectLst/>
                        </a:rPr>
                        <a:t>200.162.357</a:t>
                      </a:r>
                      <a:endParaRPr lang="es-EC" sz="1200" dirty="0">
                        <a:effectLst/>
                        <a:latin typeface="Times New Roman"/>
                        <a:ea typeface="Calibri"/>
                        <a:cs typeface="Times New Roman"/>
                      </a:endParaRPr>
                    </a:p>
                  </a:txBody>
                  <a:tcPr marL="39471" marR="39471" marT="0" marB="0"/>
                </a:tc>
                <a:tc>
                  <a:txBody>
                    <a:bodyPr/>
                    <a:lstStyle/>
                    <a:p>
                      <a:pPr indent="180340" algn="ctr">
                        <a:lnSpc>
                          <a:spcPct val="150000"/>
                        </a:lnSpc>
                        <a:spcAft>
                          <a:spcPts val="0"/>
                        </a:spcAft>
                      </a:pPr>
                      <a:r>
                        <a:rPr lang="es-EC" sz="1200" dirty="0">
                          <a:effectLst/>
                        </a:rPr>
                        <a:t>$                         40,68</a:t>
                      </a:r>
                      <a:endParaRPr lang="es-EC" sz="1200" dirty="0">
                        <a:effectLst/>
                        <a:latin typeface="Times New Roman"/>
                        <a:ea typeface="Calibri"/>
                        <a:cs typeface="Times New Roman"/>
                      </a:endParaRPr>
                    </a:p>
                  </a:txBody>
                  <a:tcPr marL="39471" marR="39471" marT="0" marB="0"/>
                </a:tc>
              </a:tr>
              <a:tr h="282799">
                <a:tc>
                  <a:txBody>
                    <a:bodyPr/>
                    <a:lstStyle/>
                    <a:p>
                      <a:pPr indent="180340" algn="ctr">
                        <a:lnSpc>
                          <a:spcPct val="150000"/>
                        </a:lnSpc>
                        <a:spcAft>
                          <a:spcPts val="0"/>
                        </a:spcAft>
                      </a:pPr>
                      <a:r>
                        <a:rPr lang="es-EC" sz="1200" dirty="0">
                          <a:effectLst/>
                        </a:rPr>
                        <a:t>2017</a:t>
                      </a:r>
                      <a:endParaRPr lang="es-EC" sz="1200" dirty="0">
                        <a:effectLst/>
                        <a:latin typeface="Times New Roman"/>
                        <a:ea typeface="Calibri"/>
                        <a:cs typeface="Times New Roman"/>
                      </a:endParaRPr>
                    </a:p>
                  </a:txBody>
                  <a:tcPr marL="39471" marR="39471" marT="0" marB="0"/>
                </a:tc>
                <a:tc>
                  <a:txBody>
                    <a:bodyPr/>
                    <a:lstStyle/>
                    <a:p>
                      <a:pPr indent="180340" algn="ctr">
                        <a:lnSpc>
                          <a:spcPct val="150000"/>
                        </a:lnSpc>
                        <a:spcAft>
                          <a:spcPts val="0"/>
                        </a:spcAft>
                      </a:pPr>
                      <a:r>
                        <a:rPr lang="es-EC" sz="1200" dirty="0">
                          <a:effectLst/>
                        </a:rPr>
                        <a:t>193.928.153</a:t>
                      </a:r>
                      <a:endParaRPr lang="es-EC" sz="1200" dirty="0">
                        <a:effectLst/>
                        <a:latin typeface="Times New Roman"/>
                        <a:ea typeface="Calibri"/>
                        <a:cs typeface="Times New Roman"/>
                      </a:endParaRPr>
                    </a:p>
                  </a:txBody>
                  <a:tcPr marL="39471" marR="39471" marT="0" marB="0"/>
                </a:tc>
                <a:tc>
                  <a:txBody>
                    <a:bodyPr/>
                    <a:lstStyle/>
                    <a:p>
                      <a:pPr indent="180340" algn="ctr">
                        <a:lnSpc>
                          <a:spcPct val="150000"/>
                        </a:lnSpc>
                        <a:spcAft>
                          <a:spcPts val="0"/>
                        </a:spcAft>
                      </a:pPr>
                      <a:r>
                        <a:rPr lang="es-EC" sz="1200" dirty="0">
                          <a:effectLst/>
                        </a:rPr>
                        <a:t>$                         52,43</a:t>
                      </a:r>
                      <a:endParaRPr lang="es-EC" sz="1200" dirty="0">
                        <a:effectLst/>
                        <a:latin typeface="Times New Roman"/>
                        <a:ea typeface="Calibri"/>
                        <a:cs typeface="Times New Roman"/>
                      </a:endParaRPr>
                    </a:p>
                  </a:txBody>
                  <a:tcPr marL="39471" marR="39471" marT="0" marB="0"/>
                </a:tc>
              </a:tr>
            </a:tbl>
          </a:graphicData>
        </a:graphic>
      </p:graphicFrame>
      <p:pic>
        <p:nvPicPr>
          <p:cNvPr id="8" name="7 Imagen"/>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738677"/>
            <a:ext cx="4769108" cy="3353114"/>
          </a:xfrm>
          <a:prstGeom prst="rect">
            <a:avLst/>
          </a:prstGeom>
          <a:noFill/>
        </p:spPr>
      </p:pic>
    </p:spTree>
    <p:extLst>
      <p:ext uri="{BB962C8B-B14F-4D97-AF65-F5344CB8AC3E}">
        <p14:creationId xmlns:p14="http://schemas.microsoft.com/office/powerpoint/2010/main" val="1246431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259632" y="698108"/>
            <a:ext cx="3816424" cy="646331"/>
          </a:xfrm>
          <a:prstGeom prst="rect">
            <a:avLst/>
          </a:prstGeom>
          <a:noFill/>
        </p:spPr>
        <p:txBody>
          <a:bodyPr wrap="square" rtlCol="0">
            <a:spAutoFit/>
          </a:bodyPr>
          <a:lstStyle/>
          <a:p>
            <a:pPr algn="ctr"/>
            <a:r>
              <a:rPr lang="es-EC" b="1" dirty="0" smtClean="0">
                <a:latin typeface="Bodoni MT" panose="02070603080606020203" pitchFamily="18" charset="0"/>
              </a:rPr>
              <a:t>EVOLUCIÓN EN VENTAS (USD) DE LAS INMOBILIARIAS DEL DMQ</a:t>
            </a:r>
            <a:endParaRPr lang="es-EC" b="1" dirty="0">
              <a:latin typeface="Bodoni MT" panose="02070603080606020203" pitchFamily="18" charset="0"/>
            </a:endParaRPr>
          </a:p>
        </p:txBody>
      </p:sp>
      <p:sp>
        <p:nvSpPr>
          <p:cNvPr id="6" name="5 Rectángulo"/>
          <p:cNvSpPr/>
          <p:nvPr/>
        </p:nvSpPr>
        <p:spPr>
          <a:xfrm>
            <a:off x="453304" y="5730730"/>
            <a:ext cx="3713837" cy="307777"/>
          </a:xfrm>
          <a:prstGeom prst="rect">
            <a:avLst/>
          </a:prstGeom>
        </p:spPr>
        <p:txBody>
          <a:bodyPr wrap="none">
            <a:spAutoFit/>
          </a:bodyPr>
          <a:lstStyle/>
          <a:p>
            <a:r>
              <a:rPr lang="es-ES" sz="1400" dirty="0"/>
              <a:t>Fuente: </a:t>
            </a:r>
            <a:r>
              <a:rPr lang="es-EC" sz="1400" dirty="0"/>
              <a:t>(Superintendencia de </a:t>
            </a:r>
            <a:r>
              <a:rPr lang="es-EC" sz="1400" dirty="0" smtClean="0"/>
              <a:t>compañías </a:t>
            </a:r>
            <a:r>
              <a:rPr lang="es-EC" sz="1400" dirty="0"/>
              <a:t>, 2018)</a:t>
            </a:r>
          </a:p>
        </p:txBody>
      </p:sp>
      <p:graphicFrame>
        <p:nvGraphicFramePr>
          <p:cNvPr id="7" name="6 Tabla"/>
          <p:cNvGraphicFramePr>
            <a:graphicFrameLocks noGrp="1"/>
          </p:cNvGraphicFramePr>
          <p:nvPr>
            <p:extLst>
              <p:ext uri="{D42A27DB-BD31-4B8C-83A1-F6EECF244321}">
                <p14:modId xmlns:p14="http://schemas.microsoft.com/office/powerpoint/2010/main" val="1870964500"/>
              </p:ext>
            </p:extLst>
          </p:nvPr>
        </p:nvGraphicFramePr>
        <p:xfrm>
          <a:off x="166905" y="1628800"/>
          <a:ext cx="4363725" cy="4035523"/>
        </p:xfrm>
        <a:graphic>
          <a:graphicData uri="http://schemas.openxmlformats.org/drawingml/2006/table">
            <a:tbl>
              <a:tblPr firstRow="1" firstCol="1" bandRow="1">
                <a:tableStyleId>{5C22544A-7EE6-4342-B048-85BDC9FD1C3A}</a:tableStyleId>
              </a:tblPr>
              <a:tblGrid>
                <a:gridCol w="914667"/>
                <a:gridCol w="2206635"/>
                <a:gridCol w="1242423"/>
              </a:tblGrid>
              <a:tr h="530905">
                <a:tc>
                  <a:txBody>
                    <a:bodyPr/>
                    <a:lstStyle/>
                    <a:p>
                      <a:pPr indent="180340" algn="ctr">
                        <a:lnSpc>
                          <a:spcPct val="115000"/>
                        </a:lnSpc>
                        <a:spcAft>
                          <a:spcPts val="0"/>
                        </a:spcAft>
                      </a:pPr>
                      <a:r>
                        <a:rPr lang="es-ES" sz="1400" dirty="0">
                          <a:effectLst/>
                        </a:rPr>
                        <a:t>AÑO</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VENTAS</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VARIACIÓN</a:t>
                      </a:r>
                      <a:endParaRPr lang="es-EC" sz="1400" dirty="0">
                        <a:effectLst/>
                        <a:latin typeface="Times New Roman"/>
                        <a:ea typeface="Calibri"/>
                        <a:cs typeface="Times New Roman"/>
                      </a:endParaRPr>
                    </a:p>
                  </a:txBody>
                  <a:tcPr marL="68580" marR="68580" marT="0" marB="0"/>
                </a:tc>
              </a:tr>
              <a:tr h="269586">
                <a:tc>
                  <a:txBody>
                    <a:bodyPr/>
                    <a:lstStyle/>
                    <a:p>
                      <a:pPr indent="180340" algn="ctr">
                        <a:lnSpc>
                          <a:spcPct val="115000"/>
                        </a:lnSpc>
                        <a:spcAft>
                          <a:spcPts val="0"/>
                        </a:spcAft>
                      </a:pPr>
                      <a:r>
                        <a:rPr lang="es-ES" sz="1400" dirty="0">
                          <a:effectLst/>
                        </a:rPr>
                        <a:t>2005</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       274.878.790,98</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8%</a:t>
                      </a:r>
                      <a:endParaRPr lang="es-EC" sz="1400" dirty="0">
                        <a:effectLst/>
                        <a:latin typeface="Times New Roman"/>
                        <a:ea typeface="Calibri"/>
                        <a:cs typeface="Times New Roman"/>
                      </a:endParaRPr>
                    </a:p>
                  </a:txBody>
                  <a:tcPr marL="68580" marR="68580" marT="0" marB="0"/>
                </a:tc>
              </a:tr>
              <a:tr h="269586">
                <a:tc>
                  <a:txBody>
                    <a:bodyPr/>
                    <a:lstStyle/>
                    <a:p>
                      <a:pPr indent="180340" algn="ctr">
                        <a:lnSpc>
                          <a:spcPct val="115000"/>
                        </a:lnSpc>
                        <a:spcAft>
                          <a:spcPts val="0"/>
                        </a:spcAft>
                      </a:pPr>
                      <a:r>
                        <a:rPr lang="es-ES" sz="1400" dirty="0">
                          <a:effectLst/>
                        </a:rPr>
                        <a:t>2006</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       301.550.000,04</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10%</a:t>
                      </a:r>
                      <a:endParaRPr lang="es-EC" sz="1400" dirty="0">
                        <a:effectLst/>
                        <a:latin typeface="Times New Roman"/>
                        <a:ea typeface="Calibri"/>
                        <a:cs typeface="Times New Roman"/>
                      </a:endParaRPr>
                    </a:p>
                  </a:txBody>
                  <a:tcPr marL="68580" marR="68580" marT="0" marB="0"/>
                </a:tc>
              </a:tr>
              <a:tr h="269586">
                <a:tc>
                  <a:txBody>
                    <a:bodyPr/>
                    <a:lstStyle/>
                    <a:p>
                      <a:pPr indent="180340" algn="ctr">
                        <a:lnSpc>
                          <a:spcPct val="115000"/>
                        </a:lnSpc>
                        <a:spcAft>
                          <a:spcPts val="0"/>
                        </a:spcAft>
                      </a:pPr>
                      <a:r>
                        <a:rPr lang="es-ES" sz="1400" dirty="0">
                          <a:effectLst/>
                        </a:rPr>
                        <a:t>2007</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       352.454.556,04</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17%</a:t>
                      </a:r>
                      <a:endParaRPr lang="es-EC" sz="1400" dirty="0">
                        <a:effectLst/>
                        <a:latin typeface="Times New Roman"/>
                        <a:ea typeface="Calibri"/>
                        <a:cs typeface="Times New Roman"/>
                      </a:endParaRPr>
                    </a:p>
                  </a:txBody>
                  <a:tcPr marL="68580" marR="68580" marT="0" marB="0"/>
                </a:tc>
              </a:tr>
              <a:tr h="269586">
                <a:tc>
                  <a:txBody>
                    <a:bodyPr/>
                    <a:lstStyle/>
                    <a:p>
                      <a:pPr indent="180340" algn="ctr">
                        <a:lnSpc>
                          <a:spcPct val="115000"/>
                        </a:lnSpc>
                        <a:spcAft>
                          <a:spcPts val="0"/>
                        </a:spcAft>
                      </a:pPr>
                      <a:r>
                        <a:rPr lang="es-ES" sz="1400" dirty="0">
                          <a:effectLst/>
                        </a:rPr>
                        <a:t>2008</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       393.855.690,00</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12%</a:t>
                      </a:r>
                      <a:endParaRPr lang="es-EC" sz="1400" dirty="0">
                        <a:effectLst/>
                        <a:latin typeface="Times New Roman"/>
                        <a:ea typeface="Calibri"/>
                        <a:cs typeface="Times New Roman"/>
                      </a:endParaRPr>
                    </a:p>
                  </a:txBody>
                  <a:tcPr marL="68580" marR="68580" marT="0" marB="0"/>
                </a:tc>
              </a:tr>
              <a:tr h="269586">
                <a:tc>
                  <a:txBody>
                    <a:bodyPr/>
                    <a:lstStyle/>
                    <a:p>
                      <a:pPr indent="180340" algn="ctr">
                        <a:lnSpc>
                          <a:spcPct val="115000"/>
                        </a:lnSpc>
                        <a:spcAft>
                          <a:spcPts val="0"/>
                        </a:spcAft>
                      </a:pPr>
                      <a:r>
                        <a:rPr lang="es-ES" sz="1400" dirty="0">
                          <a:effectLst/>
                        </a:rPr>
                        <a:t>2009</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       492.948.263,00</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25%</a:t>
                      </a:r>
                      <a:endParaRPr lang="es-EC" sz="1400" dirty="0">
                        <a:effectLst/>
                        <a:latin typeface="Times New Roman"/>
                        <a:ea typeface="Calibri"/>
                        <a:cs typeface="Times New Roman"/>
                      </a:endParaRPr>
                    </a:p>
                  </a:txBody>
                  <a:tcPr marL="68580" marR="68580" marT="0" marB="0"/>
                </a:tc>
              </a:tr>
              <a:tr h="269586">
                <a:tc>
                  <a:txBody>
                    <a:bodyPr/>
                    <a:lstStyle/>
                    <a:p>
                      <a:pPr indent="180340" algn="ctr">
                        <a:lnSpc>
                          <a:spcPct val="115000"/>
                        </a:lnSpc>
                        <a:spcAft>
                          <a:spcPts val="0"/>
                        </a:spcAft>
                      </a:pPr>
                      <a:r>
                        <a:rPr lang="es-ES" sz="1400" dirty="0">
                          <a:effectLst/>
                        </a:rPr>
                        <a:t>2010</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       568.823.741,00</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15%</a:t>
                      </a:r>
                      <a:endParaRPr lang="es-EC" sz="1400" dirty="0">
                        <a:effectLst/>
                        <a:latin typeface="Times New Roman"/>
                        <a:ea typeface="Calibri"/>
                        <a:cs typeface="Times New Roman"/>
                      </a:endParaRPr>
                    </a:p>
                  </a:txBody>
                  <a:tcPr marL="68580" marR="68580" marT="0" marB="0"/>
                </a:tc>
              </a:tr>
              <a:tr h="269586">
                <a:tc>
                  <a:txBody>
                    <a:bodyPr/>
                    <a:lstStyle/>
                    <a:p>
                      <a:pPr indent="180340" algn="ctr">
                        <a:lnSpc>
                          <a:spcPct val="115000"/>
                        </a:lnSpc>
                        <a:spcAft>
                          <a:spcPts val="0"/>
                        </a:spcAft>
                      </a:pPr>
                      <a:r>
                        <a:rPr lang="es-ES" sz="1400" dirty="0">
                          <a:effectLst/>
                        </a:rPr>
                        <a:t>2011</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       631.852.364,00</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11%</a:t>
                      </a:r>
                      <a:endParaRPr lang="es-EC" sz="1400" dirty="0">
                        <a:effectLst/>
                        <a:latin typeface="Times New Roman"/>
                        <a:ea typeface="Calibri"/>
                        <a:cs typeface="Times New Roman"/>
                      </a:endParaRPr>
                    </a:p>
                  </a:txBody>
                  <a:tcPr marL="68580" marR="68580" marT="0" marB="0"/>
                </a:tc>
              </a:tr>
              <a:tr h="269586">
                <a:tc>
                  <a:txBody>
                    <a:bodyPr/>
                    <a:lstStyle/>
                    <a:p>
                      <a:pPr indent="180340" algn="ctr">
                        <a:lnSpc>
                          <a:spcPct val="115000"/>
                        </a:lnSpc>
                        <a:spcAft>
                          <a:spcPts val="0"/>
                        </a:spcAft>
                      </a:pPr>
                      <a:r>
                        <a:rPr lang="es-ES" sz="1400" dirty="0">
                          <a:effectLst/>
                        </a:rPr>
                        <a:t>2012</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       727.546.130,00</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15%</a:t>
                      </a:r>
                      <a:endParaRPr lang="es-EC" sz="1400" dirty="0">
                        <a:effectLst/>
                        <a:latin typeface="Times New Roman"/>
                        <a:ea typeface="Calibri"/>
                        <a:cs typeface="Times New Roman"/>
                      </a:endParaRPr>
                    </a:p>
                  </a:txBody>
                  <a:tcPr marL="68580" marR="68580" marT="0" marB="0"/>
                </a:tc>
              </a:tr>
              <a:tr h="269586">
                <a:tc>
                  <a:txBody>
                    <a:bodyPr/>
                    <a:lstStyle/>
                    <a:p>
                      <a:pPr indent="180340" algn="ctr">
                        <a:lnSpc>
                          <a:spcPct val="115000"/>
                        </a:lnSpc>
                        <a:spcAft>
                          <a:spcPts val="0"/>
                        </a:spcAft>
                      </a:pPr>
                      <a:r>
                        <a:rPr lang="es-ES" sz="1400" dirty="0">
                          <a:effectLst/>
                        </a:rPr>
                        <a:t>2013</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       837.120.470,00</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15%</a:t>
                      </a:r>
                      <a:endParaRPr lang="es-EC" sz="1400" dirty="0">
                        <a:effectLst/>
                        <a:latin typeface="Times New Roman"/>
                        <a:ea typeface="Calibri"/>
                        <a:cs typeface="Times New Roman"/>
                      </a:endParaRPr>
                    </a:p>
                  </a:txBody>
                  <a:tcPr marL="68580" marR="68580" marT="0" marB="0"/>
                </a:tc>
              </a:tr>
              <a:tr h="269586">
                <a:tc>
                  <a:txBody>
                    <a:bodyPr/>
                    <a:lstStyle/>
                    <a:p>
                      <a:pPr indent="180340" algn="ctr">
                        <a:lnSpc>
                          <a:spcPct val="115000"/>
                        </a:lnSpc>
                        <a:spcAft>
                          <a:spcPts val="0"/>
                        </a:spcAft>
                      </a:pPr>
                      <a:r>
                        <a:rPr lang="es-ES" sz="1400" dirty="0">
                          <a:effectLst/>
                        </a:rPr>
                        <a:t>2014</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       943.981.630,00</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13%</a:t>
                      </a:r>
                      <a:endParaRPr lang="es-EC" sz="1400" dirty="0">
                        <a:effectLst/>
                        <a:latin typeface="Times New Roman"/>
                        <a:ea typeface="Calibri"/>
                        <a:cs typeface="Times New Roman"/>
                      </a:endParaRPr>
                    </a:p>
                  </a:txBody>
                  <a:tcPr marL="68580" marR="68580" marT="0" marB="0"/>
                </a:tc>
              </a:tr>
              <a:tr h="269586">
                <a:tc>
                  <a:txBody>
                    <a:bodyPr/>
                    <a:lstStyle/>
                    <a:p>
                      <a:pPr indent="180340" algn="ctr">
                        <a:lnSpc>
                          <a:spcPct val="115000"/>
                        </a:lnSpc>
                        <a:spcAft>
                          <a:spcPts val="0"/>
                        </a:spcAft>
                      </a:pPr>
                      <a:r>
                        <a:rPr lang="es-ES" sz="1400" dirty="0">
                          <a:effectLst/>
                        </a:rPr>
                        <a:t>2015</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       595.951.639,00</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-37%</a:t>
                      </a:r>
                      <a:endParaRPr lang="es-EC" sz="1400" dirty="0">
                        <a:effectLst/>
                        <a:latin typeface="Times New Roman"/>
                        <a:ea typeface="Calibri"/>
                        <a:cs typeface="Times New Roman"/>
                      </a:endParaRPr>
                    </a:p>
                  </a:txBody>
                  <a:tcPr marL="68580" marR="68580" marT="0" marB="0"/>
                </a:tc>
              </a:tr>
              <a:tr h="269586">
                <a:tc>
                  <a:txBody>
                    <a:bodyPr/>
                    <a:lstStyle/>
                    <a:p>
                      <a:pPr indent="180340" algn="ctr">
                        <a:lnSpc>
                          <a:spcPct val="115000"/>
                        </a:lnSpc>
                        <a:spcAft>
                          <a:spcPts val="0"/>
                        </a:spcAft>
                      </a:pPr>
                      <a:r>
                        <a:rPr lang="es-ES" sz="1400" dirty="0">
                          <a:effectLst/>
                        </a:rPr>
                        <a:t>2016</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       475.954.311,00</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-20%</a:t>
                      </a:r>
                      <a:endParaRPr lang="es-EC" sz="1400" dirty="0">
                        <a:effectLst/>
                        <a:latin typeface="Times New Roman"/>
                        <a:ea typeface="Calibri"/>
                        <a:cs typeface="Times New Roman"/>
                      </a:endParaRPr>
                    </a:p>
                  </a:txBody>
                  <a:tcPr marL="68580" marR="68580" marT="0" marB="0"/>
                </a:tc>
              </a:tr>
              <a:tr h="269586">
                <a:tc>
                  <a:txBody>
                    <a:bodyPr/>
                    <a:lstStyle/>
                    <a:p>
                      <a:pPr indent="180340" algn="ctr">
                        <a:lnSpc>
                          <a:spcPct val="115000"/>
                        </a:lnSpc>
                        <a:spcAft>
                          <a:spcPts val="0"/>
                        </a:spcAft>
                      </a:pPr>
                      <a:r>
                        <a:rPr lang="es-ES" sz="1400" dirty="0">
                          <a:effectLst/>
                        </a:rPr>
                        <a:t>2017</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       470.463.728,00</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a:t>
                      </a:r>
                      <a:endParaRPr lang="es-EC" sz="1400" dirty="0">
                        <a:effectLst/>
                        <a:latin typeface="Times New Roman"/>
                        <a:ea typeface="Calibri"/>
                        <a:cs typeface="Times New Roman"/>
                      </a:endParaRPr>
                    </a:p>
                  </a:txBody>
                  <a:tcPr marL="68580" marR="68580" marT="0" marB="0"/>
                </a:tc>
              </a:tr>
            </a:tbl>
          </a:graphicData>
        </a:graphic>
      </p:graphicFrame>
      <p:graphicFrame>
        <p:nvGraphicFramePr>
          <p:cNvPr id="8" name="7 Gráfico">
            <a:extLst>
              <a:ext uri="{FF2B5EF4-FFF2-40B4-BE49-F238E27FC236}">
                <a16:creationId xmlns:lc="http://schemas.openxmlformats.org/drawingml/2006/lockedCanvas" xmlns="" xmlns:a16="http://schemas.microsoft.com/office/drawing/2014/main" xmlns:xdr="http://schemas.openxmlformats.org/drawingml/2006/spreadsheetDrawing" xmlns:w="http://schemas.openxmlformats.org/wordprocessingml/2006/main" xmlns:w10="urn:schemas-microsoft-com:office:word" xmlns:v="urn:schemas-microsoft-com:vml" xmlns:o="urn:schemas-microsoft-com:office:office" xmlns:w15="http://schemas.microsoft.com/office/word/2012/wordml"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9F86F94D-4FAD-4A07-94B2-084424A44F93}"/>
              </a:ext>
            </a:extLst>
          </p:cNvPr>
          <p:cNvGraphicFramePr/>
          <p:nvPr>
            <p:extLst>
              <p:ext uri="{D42A27DB-BD31-4B8C-83A1-F6EECF244321}">
                <p14:modId xmlns:p14="http://schemas.microsoft.com/office/powerpoint/2010/main" val="1114758120"/>
              </p:ext>
            </p:extLst>
          </p:nvPr>
        </p:nvGraphicFramePr>
        <p:xfrm>
          <a:off x="4549060" y="1700808"/>
          <a:ext cx="4505325" cy="2971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7892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115616" y="620688"/>
            <a:ext cx="4680520" cy="646331"/>
          </a:xfrm>
          <a:prstGeom prst="rect">
            <a:avLst/>
          </a:prstGeom>
          <a:noFill/>
        </p:spPr>
        <p:txBody>
          <a:bodyPr wrap="square" rtlCol="0">
            <a:spAutoFit/>
          </a:bodyPr>
          <a:lstStyle/>
          <a:p>
            <a:pPr algn="ctr"/>
            <a:r>
              <a:rPr lang="es-EC" b="1" dirty="0" smtClean="0">
                <a:latin typeface="Bodoni MT" panose="02070603080606020203" pitchFamily="18" charset="0"/>
              </a:rPr>
              <a:t>VENTAS INMOBILIARIAS Y CRECIMIENTO DEL PRECIO DEL PETRÓLEO </a:t>
            </a:r>
            <a:endParaRPr lang="es-EC" b="1" dirty="0">
              <a:latin typeface="Bodoni MT" panose="02070603080606020203" pitchFamily="18" charset="0"/>
            </a:endParaRPr>
          </a:p>
        </p:txBody>
      </p:sp>
      <p:sp>
        <p:nvSpPr>
          <p:cNvPr id="6" name="5 Rectángulo"/>
          <p:cNvSpPr/>
          <p:nvPr/>
        </p:nvSpPr>
        <p:spPr>
          <a:xfrm>
            <a:off x="947660" y="5733256"/>
            <a:ext cx="3408316" cy="523220"/>
          </a:xfrm>
          <a:prstGeom prst="rect">
            <a:avLst/>
          </a:prstGeom>
        </p:spPr>
        <p:txBody>
          <a:bodyPr wrap="square">
            <a:spAutoFit/>
          </a:bodyPr>
          <a:lstStyle/>
          <a:p>
            <a:pPr algn="ctr"/>
            <a:r>
              <a:rPr lang="es-ES" sz="1400" dirty="0"/>
              <a:t>Fuente: </a:t>
            </a:r>
            <a:r>
              <a:rPr lang="es-EC" sz="1400" dirty="0"/>
              <a:t>(Banco central del Ecuador, </a:t>
            </a:r>
            <a:r>
              <a:rPr lang="es-EC" sz="1400" dirty="0" smtClean="0"/>
              <a:t>2018)</a:t>
            </a:r>
          </a:p>
          <a:p>
            <a:pPr algn="ctr"/>
            <a:r>
              <a:rPr lang="es-EC" sz="1400" dirty="0" smtClean="0"/>
              <a:t>(Superintendencia </a:t>
            </a:r>
            <a:r>
              <a:rPr lang="es-EC" sz="1400" dirty="0"/>
              <a:t>de compañías , 2018)</a:t>
            </a:r>
          </a:p>
        </p:txBody>
      </p:sp>
      <p:graphicFrame>
        <p:nvGraphicFramePr>
          <p:cNvPr id="7" name="6 Tabla"/>
          <p:cNvGraphicFramePr>
            <a:graphicFrameLocks noGrp="1"/>
          </p:cNvGraphicFramePr>
          <p:nvPr>
            <p:extLst>
              <p:ext uri="{D42A27DB-BD31-4B8C-83A1-F6EECF244321}">
                <p14:modId xmlns:p14="http://schemas.microsoft.com/office/powerpoint/2010/main" val="190457498"/>
              </p:ext>
            </p:extLst>
          </p:nvPr>
        </p:nvGraphicFramePr>
        <p:xfrm>
          <a:off x="251520" y="1423315"/>
          <a:ext cx="4590343" cy="4304445"/>
        </p:xfrm>
        <a:graphic>
          <a:graphicData uri="http://schemas.openxmlformats.org/drawingml/2006/table">
            <a:tbl>
              <a:tblPr firstRow="1" firstCol="1" bandRow="1">
                <a:tableStyleId>{5C22544A-7EE6-4342-B048-85BDC9FD1C3A}</a:tableStyleId>
              </a:tblPr>
              <a:tblGrid>
                <a:gridCol w="799301"/>
                <a:gridCol w="2012121"/>
                <a:gridCol w="1778921"/>
              </a:tblGrid>
              <a:tr h="286963">
                <a:tc>
                  <a:txBody>
                    <a:bodyPr/>
                    <a:lstStyle/>
                    <a:p>
                      <a:endParaRPr lang="es-EC" sz="1200" dirty="0">
                        <a:effectLst/>
                        <a:latin typeface="Calibri"/>
                      </a:endParaRPr>
                    </a:p>
                  </a:txBody>
                  <a:tcPr marL="49195" marR="49195" marT="0" marB="0"/>
                </a:tc>
                <a:tc>
                  <a:txBody>
                    <a:bodyPr/>
                    <a:lstStyle/>
                    <a:p>
                      <a:pPr indent="180340">
                        <a:lnSpc>
                          <a:spcPct val="115000"/>
                        </a:lnSpc>
                        <a:spcAft>
                          <a:spcPts val="0"/>
                        </a:spcAft>
                      </a:pPr>
                      <a:r>
                        <a:rPr lang="es-ES" sz="1400" dirty="0">
                          <a:effectLst/>
                        </a:rPr>
                        <a:t>INMOBILIARIAS</a:t>
                      </a:r>
                      <a:endParaRPr lang="es-EC" sz="1400" dirty="0">
                        <a:effectLst/>
                        <a:latin typeface="Times New Roman"/>
                        <a:ea typeface="Calibri"/>
                        <a:cs typeface="Times New Roman"/>
                      </a:endParaRPr>
                    </a:p>
                  </a:txBody>
                  <a:tcPr marL="49195" marR="49195" marT="0" marB="0"/>
                </a:tc>
                <a:tc>
                  <a:txBody>
                    <a:bodyPr/>
                    <a:lstStyle/>
                    <a:p>
                      <a:pPr indent="180340">
                        <a:lnSpc>
                          <a:spcPct val="115000"/>
                        </a:lnSpc>
                        <a:spcAft>
                          <a:spcPts val="0"/>
                        </a:spcAft>
                      </a:pPr>
                      <a:r>
                        <a:rPr lang="es-ES" sz="1400" dirty="0">
                          <a:effectLst/>
                        </a:rPr>
                        <a:t>PETROLEO</a:t>
                      </a:r>
                      <a:endParaRPr lang="es-EC" sz="1400" dirty="0">
                        <a:effectLst/>
                        <a:latin typeface="Times New Roman"/>
                        <a:ea typeface="Calibri"/>
                        <a:cs typeface="Times New Roman"/>
                      </a:endParaRPr>
                    </a:p>
                  </a:txBody>
                  <a:tcPr marL="49195" marR="49195" marT="0" marB="0"/>
                </a:tc>
              </a:tr>
              <a:tr h="286963">
                <a:tc>
                  <a:txBody>
                    <a:bodyPr/>
                    <a:lstStyle/>
                    <a:p>
                      <a:pPr indent="180340" algn="ctr">
                        <a:lnSpc>
                          <a:spcPct val="115000"/>
                        </a:lnSpc>
                        <a:spcAft>
                          <a:spcPts val="0"/>
                        </a:spcAft>
                      </a:pPr>
                      <a:r>
                        <a:rPr lang="es-ES" sz="1400" dirty="0">
                          <a:effectLst/>
                        </a:rPr>
                        <a:t>AÑO</a:t>
                      </a:r>
                      <a:endParaRPr lang="es-EC" sz="1400" dirty="0">
                        <a:effectLst/>
                        <a:latin typeface="Times New Roman"/>
                        <a:ea typeface="Calibri"/>
                        <a:cs typeface="Times New Roman"/>
                      </a:endParaRPr>
                    </a:p>
                  </a:txBody>
                  <a:tcPr marL="49195" marR="49195" marT="0" marB="0"/>
                </a:tc>
                <a:tc>
                  <a:txBody>
                    <a:bodyPr/>
                    <a:lstStyle/>
                    <a:p>
                      <a:pPr indent="180340" algn="ctr">
                        <a:lnSpc>
                          <a:spcPct val="115000"/>
                        </a:lnSpc>
                        <a:spcAft>
                          <a:spcPts val="0"/>
                        </a:spcAft>
                      </a:pPr>
                      <a:r>
                        <a:rPr lang="es-ES" sz="1400" dirty="0">
                          <a:effectLst/>
                        </a:rPr>
                        <a:t>VENTAS</a:t>
                      </a:r>
                      <a:endParaRPr lang="es-EC" sz="1400" dirty="0">
                        <a:effectLst/>
                        <a:latin typeface="Times New Roman"/>
                        <a:ea typeface="Calibri"/>
                        <a:cs typeface="Times New Roman"/>
                      </a:endParaRPr>
                    </a:p>
                  </a:txBody>
                  <a:tcPr marL="49195" marR="49195" marT="0" marB="0"/>
                </a:tc>
                <a:tc>
                  <a:txBody>
                    <a:bodyPr/>
                    <a:lstStyle/>
                    <a:p>
                      <a:pPr indent="180340" algn="ctr">
                        <a:lnSpc>
                          <a:spcPct val="115000"/>
                        </a:lnSpc>
                        <a:spcAft>
                          <a:spcPts val="0"/>
                        </a:spcAft>
                      </a:pPr>
                      <a:r>
                        <a:rPr lang="es-ES" sz="1400" dirty="0">
                          <a:effectLst/>
                        </a:rPr>
                        <a:t>PRECIO</a:t>
                      </a:r>
                      <a:endParaRPr lang="es-EC" sz="1400" dirty="0">
                        <a:effectLst/>
                        <a:latin typeface="Times New Roman"/>
                        <a:ea typeface="Calibri"/>
                        <a:cs typeface="Times New Roman"/>
                      </a:endParaRPr>
                    </a:p>
                  </a:txBody>
                  <a:tcPr marL="49195" marR="49195" marT="0" marB="0"/>
                </a:tc>
              </a:tr>
              <a:tr h="286963">
                <a:tc>
                  <a:txBody>
                    <a:bodyPr/>
                    <a:lstStyle/>
                    <a:p>
                      <a:pPr indent="180340" algn="ctr">
                        <a:lnSpc>
                          <a:spcPct val="115000"/>
                        </a:lnSpc>
                        <a:spcAft>
                          <a:spcPts val="0"/>
                        </a:spcAft>
                      </a:pPr>
                      <a:r>
                        <a:rPr lang="es-ES" sz="1400" dirty="0">
                          <a:effectLst/>
                        </a:rPr>
                        <a:t>2005</a:t>
                      </a:r>
                      <a:endParaRPr lang="es-EC" sz="1400" dirty="0">
                        <a:effectLst/>
                        <a:latin typeface="Times New Roman"/>
                        <a:ea typeface="Calibri"/>
                        <a:cs typeface="Times New Roman"/>
                      </a:endParaRPr>
                    </a:p>
                  </a:txBody>
                  <a:tcPr marL="49195" marR="49195" marT="0" marB="0"/>
                </a:tc>
                <a:tc>
                  <a:txBody>
                    <a:bodyPr/>
                    <a:lstStyle/>
                    <a:p>
                      <a:pPr indent="180340">
                        <a:lnSpc>
                          <a:spcPct val="115000"/>
                        </a:lnSpc>
                        <a:spcAft>
                          <a:spcPts val="0"/>
                        </a:spcAft>
                      </a:pPr>
                      <a:r>
                        <a:rPr lang="es-ES" sz="1400" dirty="0">
                          <a:effectLst/>
                        </a:rPr>
                        <a:t> $       274.878.790,98 </a:t>
                      </a:r>
                      <a:endParaRPr lang="es-EC" sz="1400" dirty="0">
                        <a:effectLst/>
                        <a:latin typeface="Times New Roman"/>
                        <a:ea typeface="Calibri"/>
                        <a:cs typeface="Times New Roman"/>
                      </a:endParaRPr>
                    </a:p>
                  </a:txBody>
                  <a:tcPr marL="49195" marR="49195" marT="0" marB="0"/>
                </a:tc>
                <a:tc>
                  <a:txBody>
                    <a:bodyPr/>
                    <a:lstStyle/>
                    <a:p>
                      <a:pPr indent="180340" algn="r">
                        <a:lnSpc>
                          <a:spcPct val="115000"/>
                        </a:lnSpc>
                        <a:spcAft>
                          <a:spcPts val="0"/>
                        </a:spcAft>
                      </a:pPr>
                      <a:r>
                        <a:rPr lang="es-ES" sz="1400" dirty="0">
                          <a:effectLst/>
                        </a:rPr>
                        <a:t> $          53,39 </a:t>
                      </a:r>
                      <a:endParaRPr lang="es-EC" sz="1400" dirty="0">
                        <a:effectLst/>
                        <a:latin typeface="Times New Roman"/>
                        <a:ea typeface="Calibri"/>
                        <a:cs typeface="Times New Roman"/>
                      </a:endParaRPr>
                    </a:p>
                  </a:txBody>
                  <a:tcPr marL="49195" marR="49195" marT="0" marB="0"/>
                </a:tc>
              </a:tr>
              <a:tr h="286963">
                <a:tc>
                  <a:txBody>
                    <a:bodyPr/>
                    <a:lstStyle/>
                    <a:p>
                      <a:pPr indent="180340" algn="ctr">
                        <a:lnSpc>
                          <a:spcPct val="115000"/>
                        </a:lnSpc>
                        <a:spcAft>
                          <a:spcPts val="0"/>
                        </a:spcAft>
                      </a:pPr>
                      <a:r>
                        <a:rPr lang="es-ES" sz="1400" dirty="0">
                          <a:effectLst/>
                        </a:rPr>
                        <a:t>2006</a:t>
                      </a:r>
                      <a:endParaRPr lang="es-EC" sz="1400" dirty="0">
                        <a:effectLst/>
                        <a:latin typeface="Times New Roman"/>
                        <a:ea typeface="Calibri"/>
                        <a:cs typeface="Times New Roman"/>
                      </a:endParaRPr>
                    </a:p>
                  </a:txBody>
                  <a:tcPr marL="49195" marR="49195" marT="0" marB="0"/>
                </a:tc>
                <a:tc>
                  <a:txBody>
                    <a:bodyPr/>
                    <a:lstStyle/>
                    <a:p>
                      <a:pPr indent="180340">
                        <a:lnSpc>
                          <a:spcPct val="115000"/>
                        </a:lnSpc>
                        <a:spcAft>
                          <a:spcPts val="0"/>
                        </a:spcAft>
                      </a:pPr>
                      <a:r>
                        <a:rPr lang="es-ES" sz="1400" dirty="0">
                          <a:effectLst/>
                        </a:rPr>
                        <a:t> $       301.550.000,04 </a:t>
                      </a:r>
                      <a:endParaRPr lang="es-EC" sz="1400" dirty="0">
                        <a:effectLst/>
                        <a:latin typeface="Times New Roman"/>
                        <a:ea typeface="Calibri"/>
                        <a:cs typeface="Times New Roman"/>
                      </a:endParaRPr>
                    </a:p>
                  </a:txBody>
                  <a:tcPr marL="49195" marR="49195" marT="0" marB="0"/>
                </a:tc>
                <a:tc>
                  <a:txBody>
                    <a:bodyPr/>
                    <a:lstStyle/>
                    <a:p>
                      <a:pPr indent="180340" algn="r">
                        <a:lnSpc>
                          <a:spcPct val="115000"/>
                        </a:lnSpc>
                        <a:spcAft>
                          <a:spcPts val="0"/>
                        </a:spcAft>
                      </a:pPr>
                      <a:r>
                        <a:rPr lang="es-ES" sz="1400" dirty="0">
                          <a:effectLst/>
                        </a:rPr>
                        <a:t> $          64,29 </a:t>
                      </a:r>
                      <a:endParaRPr lang="es-EC" sz="1400" dirty="0">
                        <a:effectLst/>
                        <a:latin typeface="Times New Roman"/>
                        <a:ea typeface="Calibri"/>
                        <a:cs typeface="Times New Roman"/>
                      </a:endParaRPr>
                    </a:p>
                  </a:txBody>
                  <a:tcPr marL="49195" marR="49195" marT="0" marB="0"/>
                </a:tc>
              </a:tr>
              <a:tr h="286963">
                <a:tc>
                  <a:txBody>
                    <a:bodyPr/>
                    <a:lstStyle/>
                    <a:p>
                      <a:pPr indent="180340" algn="ctr">
                        <a:lnSpc>
                          <a:spcPct val="115000"/>
                        </a:lnSpc>
                        <a:spcAft>
                          <a:spcPts val="0"/>
                        </a:spcAft>
                      </a:pPr>
                      <a:r>
                        <a:rPr lang="es-ES" sz="1400" dirty="0">
                          <a:effectLst/>
                        </a:rPr>
                        <a:t>2007</a:t>
                      </a:r>
                      <a:endParaRPr lang="es-EC" sz="1400" dirty="0">
                        <a:effectLst/>
                        <a:latin typeface="Times New Roman"/>
                        <a:ea typeface="Calibri"/>
                        <a:cs typeface="Times New Roman"/>
                      </a:endParaRPr>
                    </a:p>
                  </a:txBody>
                  <a:tcPr marL="49195" marR="49195" marT="0" marB="0"/>
                </a:tc>
                <a:tc>
                  <a:txBody>
                    <a:bodyPr/>
                    <a:lstStyle/>
                    <a:p>
                      <a:pPr indent="180340">
                        <a:lnSpc>
                          <a:spcPct val="115000"/>
                        </a:lnSpc>
                        <a:spcAft>
                          <a:spcPts val="0"/>
                        </a:spcAft>
                      </a:pPr>
                      <a:r>
                        <a:rPr lang="es-ES" sz="1400" dirty="0">
                          <a:effectLst/>
                        </a:rPr>
                        <a:t> $       352.454.556,04 </a:t>
                      </a:r>
                      <a:endParaRPr lang="es-EC" sz="1400" dirty="0">
                        <a:effectLst/>
                        <a:latin typeface="Times New Roman"/>
                        <a:ea typeface="Calibri"/>
                        <a:cs typeface="Times New Roman"/>
                      </a:endParaRPr>
                    </a:p>
                  </a:txBody>
                  <a:tcPr marL="49195" marR="49195" marT="0" marB="0"/>
                </a:tc>
                <a:tc>
                  <a:txBody>
                    <a:bodyPr/>
                    <a:lstStyle/>
                    <a:p>
                      <a:pPr indent="180340" algn="r">
                        <a:lnSpc>
                          <a:spcPct val="115000"/>
                        </a:lnSpc>
                        <a:spcAft>
                          <a:spcPts val="0"/>
                        </a:spcAft>
                      </a:pPr>
                      <a:r>
                        <a:rPr lang="es-ES" sz="1400" dirty="0">
                          <a:effectLst/>
                        </a:rPr>
                        <a:t> $          71,12 </a:t>
                      </a:r>
                      <a:endParaRPr lang="es-EC" sz="1400" dirty="0">
                        <a:effectLst/>
                        <a:latin typeface="Times New Roman"/>
                        <a:ea typeface="Calibri"/>
                        <a:cs typeface="Times New Roman"/>
                      </a:endParaRPr>
                    </a:p>
                  </a:txBody>
                  <a:tcPr marL="49195" marR="49195" marT="0" marB="0"/>
                </a:tc>
              </a:tr>
              <a:tr h="286963">
                <a:tc>
                  <a:txBody>
                    <a:bodyPr/>
                    <a:lstStyle/>
                    <a:p>
                      <a:pPr indent="180340" algn="ctr">
                        <a:lnSpc>
                          <a:spcPct val="115000"/>
                        </a:lnSpc>
                        <a:spcAft>
                          <a:spcPts val="0"/>
                        </a:spcAft>
                      </a:pPr>
                      <a:r>
                        <a:rPr lang="es-ES" sz="1400" dirty="0">
                          <a:effectLst/>
                        </a:rPr>
                        <a:t>2008</a:t>
                      </a:r>
                      <a:endParaRPr lang="es-EC" sz="1400" dirty="0">
                        <a:effectLst/>
                        <a:latin typeface="Times New Roman"/>
                        <a:ea typeface="Calibri"/>
                        <a:cs typeface="Times New Roman"/>
                      </a:endParaRPr>
                    </a:p>
                  </a:txBody>
                  <a:tcPr marL="49195" marR="49195" marT="0" marB="0"/>
                </a:tc>
                <a:tc>
                  <a:txBody>
                    <a:bodyPr/>
                    <a:lstStyle/>
                    <a:p>
                      <a:pPr indent="180340">
                        <a:lnSpc>
                          <a:spcPct val="115000"/>
                        </a:lnSpc>
                        <a:spcAft>
                          <a:spcPts val="0"/>
                        </a:spcAft>
                      </a:pPr>
                      <a:r>
                        <a:rPr lang="es-ES" sz="1400" dirty="0">
                          <a:effectLst/>
                        </a:rPr>
                        <a:t> $       393.855.690,00 </a:t>
                      </a:r>
                      <a:endParaRPr lang="es-EC" sz="1400" dirty="0">
                        <a:effectLst/>
                        <a:latin typeface="Times New Roman"/>
                        <a:ea typeface="Calibri"/>
                        <a:cs typeface="Times New Roman"/>
                      </a:endParaRPr>
                    </a:p>
                  </a:txBody>
                  <a:tcPr marL="49195" marR="49195" marT="0" marB="0"/>
                </a:tc>
                <a:tc>
                  <a:txBody>
                    <a:bodyPr/>
                    <a:lstStyle/>
                    <a:p>
                      <a:pPr indent="180340" algn="r">
                        <a:lnSpc>
                          <a:spcPct val="115000"/>
                        </a:lnSpc>
                        <a:spcAft>
                          <a:spcPts val="0"/>
                        </a:spcAft>
                      </a:pPr>
                      <a:r>
                        <a:rPr lang="es-ES" sz="1400" dirty="0">
                          <a:effectLst/>
                        </a:rPr>
                        <a:t> $          96,99 </a:t>
                      </a:r>
                      <a:endParaRPr lang="es-EC" sz="1400" dirty="0">
                        <a:effectLst/>
                        <a:latin typeface="Times New Roman"/>
                        <a:ea typeface="Calibri"/>
                        <a:cs typeface="Times New Roman"/>
                      </a:endParaRPr>
                    </a:p>
                  </a:txBody>
                  <a:tcPr marL="49195" marR="49195" marT="0" marB="0"/>
                </a:tc>
              </a:tr>
              <a:tr h="286963">
                <a:tc>
                  <a:txBody>
                    <a:bodyPr/>
                    <a:lstStyle/>
                    <a:p>
                      <a:pPr indent="180340" algn="ctr">
                        <a:lnSpc>
                          <a:spcPct val="115000"/>
                        </a:lnSpc>
                        <a:spcAft>
                          <a:spcPts val="0"/>
                        </a:spcAft>
                      </a:pPr>
                      <a:r>
                        <a:rPr lang="es-ES" sz="1400" dirty="0">
                          <a:effectLst/>
                        </a:rPr>
                        <a:t>2009</a:t>
                      </a:r>
                      <a:endParaRPr lang="es-EC" sz="1400" dirty="0">
                        <a:effectLst/>
                        <a:latin typeface="Times New Roman"/>
                        <a:ea typeface="Calibri"/>
                        <a:cs typeface="Times New Roman"/>
                      </a:endParaRPr>
                    </a:p>
                  </a:txBody>
                  <a:tcPr marL="49195" marR="49195" marT="0" marB="0"/>
                </a:tc>
                <a:tc>
                  <a:txBody>
                    <a:bodyPr/>
                    <a:lstStyle/>
                    <a:p>
                      <a:pPr indent="180340">
                        <a:lnSpc>
                          <a:spcPct val="115000"/>
                        </a:lnSpc>
                        <a:spcAft>
                          <a:spcPts val="0"/>
                        </a:spcAft>
                      </a:pPr>
                      <a:r>
                        <a:rPr lang="es-ES" sz="1400" dirty="0">
                          <a:effectLst/>
                        </a:rPr>
                        <a:t> $       492.948.263,00 </a:t>
                      </a:r>
                      <a:endParaRPr lang="es-EC" sz="1400" dirty="0">
                        <a:effectLst/>
                        <a:latin typeface="Times New Roman"/>
                        <a:ea typeface="Calibri"/>
                        <a:cs typeface="Times New Roman"/>
                      </a:endParaRPr>
                    </a:p>
                  </a:txBody>
                  <a:tcPr marL="49195" marR="49195" marT="0" marB="0"/>
                </a:tc>
                <a:tc>
                  <a:txBody>
                    <a:bodyPr/>
                    <a:lstStyle/>
                    <a:p>
                      <a:pPr indent="180340" algn="r">
                        <a:lnSpc>
                          <a:spcPct val="115000"/>
                        </a:lnSpc>
                        <a:spcAft>
                          <a:spcPts val="0"/>
                        </a:spcAft>
                      </a:pPr>
                      <a:r>
                        <a:rPr lang="es-ES" sz="1400" dirty="0">
                          <a:effectLst/>
                        </a:rPr>
                        <a:t> $          61,76 </a:t>
                      </a:r>
                      <a:endParaRPr lang="es-EC" sz="1400" dirty="0">
                        <a:effectLst/>
                        <a:latin typeface="Times New Roman"/>
                        <a:ea typeface="Calibri"/>
                        <a:cs typeface="Times New Roman"/>
                      </a:endParaRPr>
                    </a:p>
                  </a:txBody>
                  <a:tcPr marL="49195" marR="49195" marT="0" marB="0"/>
                </a:tc>
              </a:tr>
              <a:tr h="286963">
                <a:tc>
                  <a:txBody>
                    <a:bodyPr/>
                    <a:lstStyle/>
                    <a:p>
                      <a:pPr indent="180340" algn="ctr">
                        <a:lnSpc>
                          <a:spcPct val="115000"/>
                        </a:lnSpc>
                        <a:spcAft>
                          <a:spcPts val="0"/>
                        </a:spcAft>
                      </a:pPr>
                      <a:r>
                        <a:rPr lang="es-ES" sz="1400" dirty="0">
                          <a:effectLst/>
                        </a:rPr>
                        <a:t>2010</a:t>
                      </a:r>
                      <a:endParaRPr lang="es-EC" sz="1400" dirty="0">
                        <a:effectLst/>
                        <a:latin typeface="Times New Roman"/>
                        <a:ea typeface="Calibri"/>
                        <a:cs typeface="Times New Roman"/>
                      </a:endParaRPr>
                    </a:p>
                  </a:txBody>
                  <a:tcPr marL="49195" marR="49195" marT="0" marB="0"/>
                </a:tc>
                <a:tc>
                  <a:txBody>
                    <a:bodyPr/>
                    <a:lstStyle/>
                    <a:p>
                      <a:pPr indent="180340">
                        <a:lnSpc>
                          <a:spcPct val="115000"/>
                        </a:lnSpc>
                        <a:spcAft>
                          <a:spcPts val="0"/>
                        </a:spcAft>
                      </a:pPr>
                      <a:r>
                        <a:rPr lang="es-ES" sz="1400" dirty="0">
                          <a:effectLst/>
                        </a:rPr>
                        <a:t> $       568.823.741,00 </a:t>
                      </a:r>
                      <a:endParaRPr lang="es-EC" sz="1400" dirty="0">
                        <a:effectLst/>
                        <a:latin typeface="Times New Roman"/>
                        <a:ea typeface="Calibri"/>
                        <a:cs typeface="Times New Roman"/>
                      </a:endParaRPr>
                    </a:p>
                  </a:txBody>
                  <a:tcPr marL="49195" marR="49195" marT="0" marB="0"/>
                </a:tc>
                <a:tc>
                  <a:txBody>
                    <a:bodyPr/>
                    <a:lstStyle/>
                    <a:p>
                      <a:pPr indent="180340" algn="r">
                        <a:lnSpc>
                          <a:spcPct val="115000"/>
                        </a:lnSpc>
                        <a:spcAft>
                          <a:spcPts val="0"/>
                        </a:spcAft>
                      </a:pPr>
                      <a:r>
                        <a:rPr lang="es-ES" sz="1400" dirty="0">
                          <a:effectLst/>
                        </a:rPr>
                        <a:t> $          79,04 </a:t>
                      </a:r>
                      <a:endParaRPr lang="es-EC" sz="1400" dirty="0">
                        <a:effectLst/>
                        <a:latin typeface="Times New Roman"/>
                        <a:ea typeface="Calibri"/>
                        <a:cs typeface="Times New Roman"/>
                      </a:endParaRPr>
                    </a:p>
                  </a:txBody>
                  <a:tcPr marL="49195" marR="49195" marT="0" marB="0"/>
                </a:tc>
              </a:tr>
              <a:tr h="286963">
                <a:tc>
                  <a:txBody>
                    <a:bodyPr/>
                    <a:lstStyle/>
                    <a:p>
                      <a:pPr indent="180340" algn="ctr">
                        <a:lnSpc>
                          <a:spcPct val="115000"/>
                        </a:lnSpc>
                        <a:spcAft>
                          <a:spcPts val="0"/>
                        </a:spcAft>
                      </a:pPr>
                      <a:r>
                        <a:rPr lang="es-ES" sz="1400" dirty="0">
                          <a:effectLst/>
                        </a:rPr>
                        <a:t>2011</a:t>
                      </a:r>
                      <a:endParaRPr lang="es-EC" sz="1400" dirty="0">
                        <a:effectLst/>
                        <a:latin typeface="Times New Roman"/>
                        <a:ea typeface="Calibri"/>
                        <a:cs typeface="Times New Roman"/>
                      </a:endParaRPr>
                    </a:p>
                  </a:txBody>
                  <a:tcPr marL="49195" marR="49195" marT="0" marB="0"/>
                </a:tc>
                <a:tc>
                  <a:txBody>
                    <a:bodyPr/>
                    <a:lstStyle/>
                    <a:p>
                      <a:pPr indent="180340">
                        <a:lnSpc>
                          <a:spcPct val="115000"/>
                        </a:lnSpc>
                        <a:spcAft>
                          <a:spcPts val="0"/>
                        </a:spcAft>
                      </a:pPr>
                      <a:r>
                        <a:rPr lang="es-ES" sz="1400" dirty="0">
                          <a:effectLst/>
                        </a:rPr>
                        <a:t> $       631.852.364,00 </a:t>
                      </a:r>
                      <a:endParaRPr lang="es-EC" sz="1400" dirty="0">
                        <a:effectLst/>
                        <a:latin typeface="Times New Roman"/>
                        <a:ea typeface="Calibri"/>
                        <a:cs typeface="Times New Roman"/>
                      </a:endParaRPr>
                    </a:p>
                  </a:txBody>
                  <a:tcPr marL="49195" marR="49195" marT="0" marB="0"/>
                </a:tc>
                <a:tc>
                  <a:txBody>
                    <a:bodyPr/>
                    <a:lstStyle/>
                    <a:p>
                      <a:pPr indent="180340" algn="r">
                        <a:lnSpc>
                          <a:spcPct val="115000"/>
                        </a:lnSpc>
                        <a:spcAft>
                          <a:spcPts val="0"/>
                        </a:spcAft>
                      </a:pPr>
                      <a:r>
                        <a:rPr lang="es-ES" sz="1400" dirty="0">
                          <a:effectLst/>
                        </a:rPr>
                        <a:t> $        107,44 </a:t>
                      </a:r>
                      <a:endParaRPr lang="es-EC" sz="1400" dirty="0">
                        <a:effectLst/>
                        <a:latin typeface="Times New Roman"/>
                        <a:ea typeface="Calibri"/>
                        <a:cs typeface="Times New Roman"/>
                      </a:endParaRPr>
                    </a:p>
                  </a:txBody>
                  <a:tcPr marL="49195" marR="49195" marT="0" marB="0"/>
                </a:tc>
              </a:tr>
              <a:tr h="286963">
                <a:tc>
                  <a:txBody>
                    <a:bodyPr/>
                    <a:lstStyle/>
                    <a:p>
                      <a:pPr indent="180340" algn="ctr">
                        <a:lnSpc>
                          <a:spcPct val="115000"/>
                        </a:lnSpc>
                        <a:spcAft>
                          <a:spcPts val="0"/>
                        </a:spcAft>
                      </a:pPr>
                      <a:r>
                        <a:rPr lang="es-ES" sz="1400" dirty="0">
                          <a:effectLst/>
                        </a:rPr>
                        <a:t>2012</a:t>
                      </a:r>
                      <a:endParaRPr lang="es-EC" sz="1400" dirty="0">
                        <a:effectLst/>
                        <a:latin typeface="Times New Roman"/>
                        <a:ea typeface="Calibri"/>
                        <a:cs typeface="Times New Roman"/>
                      </a:endParaRPr>
                    </a:p>
                  </a:txBody>
                  <a:tcPr marL="49195" marR="49195" marT="0" marB="0"/>
                </a:tc>
                <a:tc>
                  <a:txBody>
                    <a:bodyPr/>
                    <a:lstStyle/>
                    <a:p>
                      <a:pPr indent="180340">
                        <a:lnSpc>
                          <a:spcPct val="115000"/>
                        </a:lnSpc>
                        <a:spcAft>
                          <a:spcPts val="0"/>
                        </a:spcAft>
                      </a:pPr>
                      <a:r>
                        <a:rPr lang="es-ES" sz="1400" dirty="0">
                          <a:effectLst/>
                        </a:rPr>
                        <a:t> $       727.546.130,00 </a:t>
                      </a:r>
                      <a:endParaRPr lang="es-EC" sz="1400" dirty="0">
                        <a:effectLst/>
                        <a:latin typeface="Times New Roman"/>
                        <a:ea typeface="Calibri"/>
                        <a:cs typeface="Times New Roman"/>
                      </a:endParaRPr>
                    </a:p>
                  </a:txBody>
                  <a:tcPr marL="49195" marR="49195" marT="0" marB="0"/>
                </a:tc>
                <a:tc>
                  <a:txBody>
                    <a:bodyPr/>
                    <a:lstStyle/>
                    <a:p>
                      <a:pPr indent="180340" algn="r">
                        <a:lnSpc>
                          <a:spcPct val="115000"/>
                        </a:lnSpc>
                        <a:spcAft>
                          <a:spcPts val="0"/>
                        </a:spcAft>
                      </a:pPr>
                      <a:r>
                        <a:rPr lang="es-ES" sz="1400" dirty="0">
                          <a:effectLst/>
                        </a:rPr>
                        <a:t> $        109,50 </a:t>
                      </a:r>
                      <a:endParaRPr lang="es-EC" sz="1400" dirty="0">
                        <a:effectLst/>
                        <a:latin typeface="Times New Roman"/>
                        <a:ea typeface="Calibri"/>
                        <a:cs typeface="Times New Roman"/>
                      </a:endParaRPr>
                    </a:p>
                  </a:txBody>
                  <a:tcPr marL="49195" marR="49195" marT="0" marB="0"/>
                </a:tc>
              </a:tr>
              <a:tr h="286963">
                <a:tc>
                  <a:txBody>
                    <a:bodyPr/>
                    <a:lstStyle/>
                    <a:p>
                      <a:pPr indent="180340" algn="ctr">
                        <a:lnSpc>
                          <a:spcPct val="115000"/>
                        </a:lnSpc>
                        <a:spcAft>
                          <a:spcPts val="0"/>
                        </a:spcAft>
                      </a:pPr>
                      <a:r>
                        <a:rPr lang="es-ES" sz="1400" dirty="0">
                          <a:effectLst/>
                        </a:rPr>
                        <a:t>2013</a:t>
                      </a:r>
                      <a:endParaRPr lang="es-EC" sz="1400" dirty="0">
                        <a:effectLst/>
                        <a:latin typeface="Times New Roman"/>
                        <a:ea typeface="Calibri"/>
                        <a:cs typeface="Times New Roman"/>
                      </a:endParaRPr>
                    </a:p>
                  </a:txBody>
                  <a:tcPr marL="49195" marR="49195" marT="0" marB="0"/>
                </a:tc>
                <a:tc>
                  <a:txBody>
                    <a:bodyPr/>
                    <a:lstStyle/>
                    <a:p>
                      <a:pPr indent="180340">
                        <a:lnSpc>
                          <a:spcPct val="115000"/>
                        </a:lnSpc>
                        <a:spcAft>
                          <a:spcPts val="0"/>
                        </a:spcAft>
                      </a:pPr>
                      <a:r>
                        <a:rPr lang="es-ES" sz="1400" dirty="0">
                          <a:effectLst/>
                        </a:rPr>
                        <a:t> $       837.120.470,00 </a:t>
                      </a:r>
                      <a:endParaRPr lang="es-EC" sz="1400" dirty="0">
                        <a:effectLst/>
                        <a:latin typeface="Times New Roman"/>
                        <a:ea typeface="Calibri"/>
                        <a:cs typeface="Times New Roman"/>
                      </a:endParaRPr>
                    </a:p>
                  </a:txBody>
                  <a:tcPr marL="49195" marR="49195" marT="0" marB="0"/>
                </a:tc>
                <a:tc>
                  <a:txBody>
                    <a:bodyPr/>
                    <a:lstStyle/>
                    <a:p>
                      <a:pPr indent="180340" algn="r">
                        <a:lnSpc>
                          <a:spcPct val="115000"/>
                        </a:lnSpc>
                        <a:spcAft>
                          <a:spcPts val="0"/>
                        </a:spcAft>
                      </a:pPr>
                      <a:r>
                        <a:rPr lang="es-ES" sz="1400" dirty="0">
                          <a:effectLst/>
                        </a:rPr>
                        <a:t> $        104,08 </a:t>
                      </a:r>
                      <a:endParaRPr lang="es-EC" sz="1400" dirty="0">
                        <a:effectLst/>
                        <a:latin typeface="Times New Roman"/>
                        <a:ea typeface="Calibri"/>
                        <a:cs typeface="Times New Roman"/>
                      </a:endParaRPr>
                    </a:p>
                  </a:txBody>
                  <a:tcPr marL="49195" marR="49195" marT="0" marB="0"/>
                </a:tc>
              </a:tr>
              <a:tr h="286963">
                <a:tc>
                  <a:txBody>
                    <a:bodyPr/>
                    <a:lstStyle/>
                    <a:p>
                      <a:pPr indent="180340" algn="ctr">
                        <a:lnSpc>
                          <a:spcPct val="115000"/>
                        </a:lnSpc>
                        <a:spcAft>
                          <a:spcPts val="0"/>
                        </a:spcAft>
                      </a:pPr>
                      <a:r>
                        <a:rPr lang="es-ES" sz="1400" dirty="0">
                          <a:effectLst/>
                        </a:rPr>
                        <a:t>2014</a:t>
                      </a:r>
                      <a:endParaRPr lang="es-EC" sz="1400" dirty="0">
                        <a:effectLst/>
                        <a:latin typeface="Times New Roman"/>
                        <a:ea typeface="Calibri"/>
                        <a:cs typeface="Times New Roman"/>
                      </a:endParaRPr>
                    </a:p>
                  </a:txBody>
                  <a:tcPr marL="49195" marR="49195" marT="0" marB="0"/>
                </a:tc>
                <a:tc>
                  <a:txBody>
                    <a:bodyPr/>
                    <a:lstStyle/>
                    <a:p>
                      <a:pPr indent="180340">
                        <a:lnSpc>
                          <a:spcPct val="115000"/>
                        </a:lnSpc>
                        <a:spcAft>
                          <a:spcPts val="0"/>
                        </a:spcAft>
                      </a:pPr>
                      <a:r>
                        <a:rPr lang="es-ES" sz="1400" dirty="0">
                          <a:effectLst/>
                        </a:rPr>
                        <a:t> $       943.981.630,00 </a:t>
                      </a:r>
                      <a:endParaRPr lang="es-EC" sz="1400" dirty="0">
                        <a:effectLst/>
                        <a:latin typeface="Times New Roman"/>
                        <a:ea typeface="Calibri"/>
                        <a:cs typeface="Times New Roman"/>
                      </a:endParaRPr>
                    </a:p>
                  </a:txBody>
                  <a:tcPr marL="49195" marR="49195" marT="0" marB="0"/>
                </a:tc>
                <a:tc>
                  <a:txBody>
                    <a:bodyPr/>
                    <a:lstStyle/>
                    <a:p>
                      <a:pPr indent="180340" algn="r">
                        <a:lnSpc>
                          <a:spcPct val="115000"/>
                        </a:lnSpc>
                        <a:spcAft>
                          <a:spcPts val="0"/>
                        </a:spcAft>
                      </a:pPr>
                      <a:r>
                        <a:rPr lang="es-ES" sz="1400" dirty="0">
                          <a:effectLst/>
                        </a:rPr>
                        <a:t> $          96,24 </a:t>
                      </a:r>
                      <a:endParaRPr lang="es-EC" sz="1400" dirty="0">
                        <a:effectLst/>
                        <a:latin typeface="Times New Roman"/>
                        <a:ea typeface="Calibri"/>
                        <a:cs typeface="Times New Roman"/>
                      </a:endParaRPr>
                    </a:p>
                  </a:txBody>
                  <a:tcPr marL="49195" marR="49195" marT="0" marB="0"/>
                </a:tc>
              </a:tr>
              <a:tr h="286963">
                <a:tc>
                  <a:txBody>
                    <a:bodyPr/>
                    <a:lstStyle/>
                    <a:p>
                      <a:pPr indent="180340" algn="ctr">
                        <a:lnSpc>
                          <a:spcPct val="115000"/>
                        </a:lnSpc>
                        <a:spcAft>
                          <a:spcPts val="0"/>
                        </a:spcAft>
                      </a:pPr>
                      <a:r>
                        <a:rPr lang="es-ES" sz="1400" dirty="0">
                          <a:effectLst/>
                        </a:rPr>
                        <a:t>2015</a:t>
                      </a:r>
                      <a:endParaRPr lang="es-EC" sz="1400" dirty="0">
                        <a:effectLst/>
                        <a:latin typeface="Times New Roman"/>
                        <a:ea typeface="Calibri"/>
                        <a:cs typeface="Times New Roman"/>
                      </a:endParaRPr>
                    </a:p>
                  </a:txBody>
                  <a:tcPr marL="49195" marR="49195" marT="0" marB="0"/>
                </a:tc>
                <a:tc>
                  <a:txBody>
                    <a:bodyPr/>
                    <a:lstStyle/>
                    <a:p>
                      <a:pPr indent="180340">
                        <a:lnSpc>
                          <a:spcPct val="115000"/>
                        </a:lnSpc>
                        <a:spcAft>
                          <a:spcPts val="0"/>
                        </a:spcAft>
                      </a:pPr>
                      <a:r>
                        <a:rPr lang="es-ES" sz="1400" dirty="0">
                          <a:effectLst/>
                        </a:rPr>
                        <a:t> $       595.951.639,00 </a:t>
                      </a:r>
                      <a:endParaRPr lang="es-EC" sz="1400" dirty="0">
                        <a:effectLst/>
                        <a:latin typeface="Times New Roman"/>
                        <a:ea typeface="Calibri"/>
                        <a:cs typeface="Times New Roman"/>
                      </a:endParaRPr>
                    </a:p>
                  </a:txBody>
                  <a:tcPr marL="49195" marR="49195" marT="0" marB="0"/>
                </a:tc>
                <a:tc>
                  <a:txBody>
                    <a:bodyPr/>
                    <a:lstStyle/>
                    <a:p>
                      <a:pPr indent="180340" algn="r">
                        <a:lnSpc>
                          <a:spcPct val="115000"/>
                        </a:lnSpc>
                        <a:spcAft>
                          <a:spcPts val="0"/>
                        </a:spcAft>
                      </a:pPr>
                      <a:r>
                        <a:rPr lang="es-ES" sz="1400" dirty="0">
                          <a:effectLst/>
                        </a:rPr>
                        <a:t> $          50,75 </a:t>
                      </a:r>
                      <a:endParaRPr lang="es-EC" sz="1400" dirty="0">
                        <a:effectLst/>
                        <a:latin typeface="Times New Roman"/>
                        <a:ea typeface="Calibri"/>
                        <a:cs typeface="Times New Roman"/>
                      </a:endParaRPr>
                    </a:p>
                  </a:txBody>
                  <a:tcPr marL="49195" marR="49195" marT="0" marB="0"/>
                </a:tc>
              </a:tr>
              <a:tr h="286963">
                <a:tc>
                  <a:txBody>
                    <a:bodyPr/>
                    <a:lstStyle/>
                    <a:p>
                      <a:pPr indent="180340" algn="ctr">
                        <a:lnSpc>
                          <a:spcPct val="115000"/>
                        </a:lnSpc>
                        <a:spcAft>
                          <a:spcPts val="0"/>
                        </a:spcAft>
                      </a:pPr>
                      <a:r>
                        <a:rPr lang="es-ES" sz="1400" dirty="0">
                          <a:effectLst/>
                        </a:rPr>
                        <a:t>2016</a:t>
                      </a:r>
                      <a:endParaRPr lang="es-EC" sz="1400" dirty="0">
                        <a:effectLst/>
                        <a:latin typeface="Times New Roman"/>
                        <a:ea typeface="Calibri"/>
                        <a:cs typeface="Times New Roman"/>
                      </a:endParaRPr>
                    </a:p>
                  </a:txBody>
                  <a:tcPr marL="49195" marR="49195" marT="0" marB="0"/>
                </a:tc>
                <a:tc>
                  <a:txBody>
                    <a:bodyPr/>
                    <a:lstStyle/>
                    <a:p>
                      <a:pPr indent="180340">
                        <a:lnSpc>
                          <a:spcPct val="115000"/>
                        </a:lnSpc>
                        <a:spcAft>
                          <a:spcPts val="0"/>
                        </a:spcAft>
                      </a:pPr>
                      <a:r>
                        <a:rPr lang="es-ES" sz="1400" dirty="0">
                          <a:effectLst/>
                        </a:rPr>
                        <a:t> $       475.954.311,00 </a:t>
                      </a:r>
                      <a:endParaRPr lang="es-EC" sz="1400" dirty="0">
                        <a:effectLst/>
                        <a:latin typeface="Times New Roman"/>
                        <a:ea typeface="Calibri"/>
                        <a:cs typeface="Times New Roman"/>
                      </a:endParaRPr>
                    </a:p>
                  </a:txBody>
                  <a:tcPr marL="49195" marR="49195" marT="0" marB="0"/>
                </a:tc>
                <a:tc>
                  <a:txBody>
                    <a:bodyPr/>
                    <a:lstStyle/>
                    <a:p>
                      <a:pPr indent="180340" algn="r">
                        <a:lnSpc>
                          <a:spcPct val="115000"/>
                        </a:lnSpc>
                        <a:spcAft>
                          <a:spcPts val="0"/>
                        </a:spcAft>
                      </a:pPr>
                      <a:r>
                        <a:rPr lang="es-ES" sz="1400" dirty="0">
                          <a:effectLst/>
                        </a:rPr>
                        <a:t> $          40,68 </a:t>
                      </a:r>
                      <a:endParaRPr lang="es-EC" sz="1400" dirty="0">
                        <a:effectLst/>
                        <a:latin typeface="Times New Roman"/>
                        <a:ea typeface="Calibri"/>
                        <a:cs typeface="Times New Roman"/>
                      </a:endParaRPr>
                    </a:p>
                  </a:txBody>
                  <a:tcPr marL="49195" marR="49195" marT="0" marB="0"/>
                </a:tc>
              </a:tr>
              <a:tr h="286963">
                <a:tc>
                  <a:txBody>
                    <a:bodyPr/>
                    <a:lstStyle/>
                    <a:p>
                      <a:pPr indent="180340" algn="ctr">
                        <a:lnSpc>
                          <a:spcPct val="115000"/>
                        </a:lnSpc>
                        <a:spcAft>
                          <a:spcPts val="0"/>
                        </a:spcAft>
                      </a:pPr>
                      <a:r>
                        <a:rPr lang="es-ES" sz="1400" dirty="0">
                          <a:effectLst/>
                        </a:rPr>
                        <a:t>2017</a:t>
                      </a:r>
                      <a:endParaRPr lang="es-EC" sz="1400" dirty="0">
                        <a:effectLst/>
                        <a:latin typeface="Times New Roman"/>
                        <a:ea typeface="Calibri"/>
                        <a:cs typeface="Times New Roman"/>
                      </a:endParaRPr>
                    </a:p>
                  </a:txBody>
                  <a:tcPr marL="49195" marR="49195" marT="0" marB="0"/>
                </a:tc>
                <a:tc>
                  <a:txBody>
                    <a:bodyPr/>
                    <a:lstStyle/>
                    <a:p>
                      <a:pPr indent="180340">
                        <a:lnSpc>
                          <a:spcPct val="115000"/>
                        </a:lnSpc>
                        <a:spcAft>
                          <a:spcPts val="0"/>
                        </a:spcAft>
                      </a:pPr>
                      <a:r>
                        <a:rPr lang="es-ES" sz="1400" dirty="0">
                          <a:effectLst/>
                        </a:rPr>
                        <a:t> $       470.463.728,00 </a:t>
                      </a:r>
                      <a:endParaRPr lang="es-EC" sz="1400" dirty="0">
                        <a:effectLst/>
                        <a:latin typeface="Times New Roman"/>
                        <a:ea typeface="Calibri"/>
                        <a:cs typeface="Times New Roman"/>
                      </a:endParaRPr>
                    </a:p>
                  </a:txBody>
                  <a:tcPr marL="49195" marR="49195" marT="0" marB="0"/>
                </a:tc>
                <a:tc>
                  <a:txBody>
                    <a:bodyPr/>
                    <a:lstStyle/>
                    <a:p>
                      <a:pPr indent="180340" algn="r">
                        <a:lnSpc>
                          <a:spcPct val="115000"/>
                        </a:lnSpc>
                        <a:spcAft>
                          <a:spcPts val="0"/>
                        </a:spcAft>
                      </a:pPr>
                      <a:r>
                        <a:rPr lang="es-ES" sz="1400" dirty="0">
                          <a:effectLst/>
                        </a:rPr>
                        <a:t> $          52,43 </a:t>
                      </a:r>
                      <a:endParaRPr lang="es-EC" sz="1400" dirty="0">
                        <a:effectLst/>
                        <a:latin typeface="Times New Roman"/>
                        <a:ea typeface="Calibri"/>
                        <a:cs typeface="Times New Roman"/>
                      </a:endParaRPr>
                    </a:p>
                  </a:txBody>
                  <a:tcPr marL="49195" marR="49195" marT="0" marB="0"/>
                </a:tc>
              </a:tr>
            </a:tbl>
          </a:graphicData>
        </a:graphic>
      </p:graphicFrame>
      <p:graphicFrame>
        <p:nvGraphicFramePr>
          <p:cNvPr id="8" name="7 Gráfico">
            <a:extLst>
              <a:ext uri="{FF2B5EF4-FFF2-40B4-BE49-F238E27FC236}">
                <a16:creationId xmlns:lc="http://schemas.openxmlformats.org/drawingml/2006/lockedCanvas" xmlns:a16="http://schemas.microsoft.com/office/drawing/2014/main" xmlns:w16se="http://schemas.microsoft.com/office/word/2015/wordml/symex" xmlns:w16cid="http://schemas.microsoft.com/office/word/2016/wordml/cid"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w15="http://schemas.microsoft.com/office/word/2012/wordml"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5978EF64-F8D6-4634-B740-C3B129B4BDE7}"/>
              </a:ext>
            </a:extLst>
          </p:cNvPr>
          <p:cNvGraphicFramePr/>
          <p:nvPr>
            <p:extLst>
              <p:ext uri="{D42A27DB-BD31-4B8C-83A1-F6EECF244321}">
                <p14:modId xmlns:p14="http://schemas.microsoft.com/office/powerpoint/2010/main" val="1113573382"/>
              </p:ext>
            </p:extLst>
          </p:nvPr>
        </p:nvGraphicFramePr>
        <p:xfrm>
          <a:off x="4862359" y="1484784"/>
          <a:ext cx="4281641" cy="2808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6475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187624" y="548680"/>
            <a:ext cx="4486314" cy="646331"/>
          </a:xfrm>
          <a:prstGeom prst="rect">
            <a:avLst/>
          </a:prstGeom>
          <a:noFill/>
        </p:spPr>
        <p:txBody>
          <a:bodyPr wrap="square" rtlCol="0">
            <a:spAutoFit/>
          </a:bodyPr>
          <a:lstStyle/>
          <a:p>
            <a:pPr algn="ctr"/>
            <a:r>
              <a:rPr lang="es-EC" b="1" dirty="0" smtClean="0">
                <a:latin typeface="Bodoni MT" panose="02070603080606020203" pitchFamily="18" charset="0"/>
              </a:rPr>
              <a:t>Créditos </a:t>
            </a:r>
            <a:r>
              <a:rPr lang="es-EC" b="1" dirty="0">
                <a:latin typeface="Bodoni MT" panose="02070603080606020203" pitchFamily="18" charset="0"/>
              </a:rPr>
              <a:t>para vivienda otorgados por el sector público y privado </a:t>
            </a:r>
          </a:p>
        </p:txBody>
      </p:sp>
      <p:sp>
        <p:nvSpPr>
          <p:cNvPr id="6" name="5 Rectángulo"/>
          <p:cNvSpPr/>
          <p:nvPr/>
        </p:nvSpPr>
        <p:spPr>
          <a:xfrm>
            <a:off x="328918" y="4199427"/>
            <a:ext cx="3303084" cy="307777"/>
          </a:xfrm>
          <a:prstGeom prst="rect">
            <a:avLst/>
          </a:prstGeom>
        </p:spPr>
        <p:txBody>
          <a:bodyPr wrap="none">
            <a:spAutoFit/>
          </a:bodyPr>
          <a:lstStyle/>
          <a:p>
            <a:r>
              <a:rPr lang="es-ES" sz="1400" dirty="0"/>
              <a:t>Fuente: </a:t>
            </a:r>
            <a:r>
              <a:rPr lang="es-EC" sz="1400" dirty="0"/>
              <a:t>(Banco central del Ecuador, </a:t>
            </a:r>
            <a:r>
              <a:rPr lang="es-EC" sz="1400" dirty="0" smtClean="0"/>
              <a:t>2018)</a:t>
            </a:r>
            <a:endParaRPr lang="es-EC" sz="1400" dirty="0"/>
          </a:p>
        </p:txBody>
      </p:sp>
      <p:graphicFrame>
        <p:nvGraphicFramePr>
          <p:cNvPr id="7" name="6 Tabla"/>
          <p:cNvGraphicFramePr>
            <a:graphicFrameLocks noGrp="1"/>
          </p:cNvGraphicFramePr>
          <p:nvPr>
            <p:extLst>
              <p:ext uri="{D42A27DB-BD31-4B8C-83A1-F6EECF244321}">
                <p14:modId xmlns:p14="http://schemas.microsoft.com/office/powerpoint/2010/main" val="745286011"/>
              </p:ext>
            </p:extLst>
          </p:nvPr>
        </p:nvGraphicFramePr>
        <p:xfrm>
          <a:off x="395536" y="1372031"/>
          <a:ext cx="8352928" cy="2804265"/>
        </p:xfrm>
        <a:graphic>
          <a:graphicData uri="http://schemas.openxmlformats.org/drawingml/2006/table">
            <a:tbl>
              <a:tblPr firstRow="1" firstCol="1" bandRow="1">
                <a:tableStyleId>{5C22544A-7EE6-4342-B048-85BDC9FD1C3A}</a:tableStyleId>
              </a:tblPr>
              <a:tblGrid>
                <a:gridCol w="674209"/>
                <a:gridCol w="1869134"/>
                <a:gridCol w="2222331"/>
                <a:gridCol w="2339513"/>
                <a:gridCol w="1247741"/>
              </a:tblGrid>
              <a:tr h="311585">
                <a:tc>
                  <a:txBody>
                    <a:bodyPr/>
                    <a:lstStyle/>
                    <a:p>
                      <a:pPr indent="180340" algn="ctr">
                        <a:lnSpc>
                          <a:spcPct val="115000"/>
                        </a:lnSpc>
                        <a:spcAft>
                          <a:spcPts val="0"/>
                        </a:spcAft>
                      </a:pPr>
                      <a:r>
                        <a:rPr lang="es-ES" sz="1200" dirty="0">
                          <a:effectLst/>
                        </a:rPr>
                        <a:t>AÑO</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200" dirty="0">
                          <a:effectLst/>
                        </a:rPr>
                        <a:t>SECTOR PÚBLICO</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200" dirty="0">
                          <a:effectLst/>
                        </a:rPr>
                        <a:t>SECTOR PRIVADO</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200" dirty="0">
                          <a:effectLst/>
                        </a:rPr>
                        <a:t>CRÉDITOS HIPOTECARIOS</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200" dirty="0">
                          <a:effectLst/>
                        </a:rPr>
                        <a:t>VARIACIÓN</a:t>
                      </a:r>
                      <a:endParaRPr lang="es-EC" sz="1400" dirty="0">
                        <a:effectLst/>
                        <a:latin typeface="Times New Roman"/>
                        <a:ea typeface="Calibri"/>
                        <a:cs typeface="Times New Roman"/>
                      </a:endParaRPr>
                    </a:p>
                  </a:txBody>
                  <a:tcPr marL="68580" marR="68580" marT="0" marB="0"/>
                </a:tc>
              </a:tr>
              <a:tr h="311585">
                <a:tc>
                  <a:txBody>
                    <a:bodyPr/>
                    <a:lstStyle/>
                    <a:p>
                      <a:pPr indent="180340" algn="ctr">
                        <a:lnSpc>
                          <a:spcPct val="115000"/>
                        </a:lnSpc>
                        <a:spcAft>
                          <a:spcPts val="0"/>
                        </a:spcAft>
                      </a:pPr>
                      <a:r>
                        <a:rPr lang="es-ES" sz="1200" dirty="0">
                          <a:effectLst/>
                        </a:rPr>
                        <a:t>2010</a:t>
                      </a:r>
                      <a:endParaRPr lang="es-EC" sz="1400" dirty="0">
                        <a:effectLst/>
                        <a:latin typeface="Times New Roman"/>
                        <a:ea typeface="Calibri"/>
                        <a:cs typeface="Times New Roman"/>
                      </a:endParaRPr>
                    </a:p>
                  </a:txBody>
                  <a:tcPr marL="68580" marR="68580" marT="0" marB="0"/>
                </a:tc>
                <a:tc>
                  <a:txBody>
                    <a:bodyPr/>
                    <a:lstStyle/>
                    <a:p>
                      <a:pPr indent="180340">
                        <a:lnSpc>
                          <a:spcPct val="115000"/>
                        </a:lnSpc>
                        <a:spcAft>
                          <a:spcPts val="0"/>
                        </a:spcAft>
                      </a:pPr>
                      <a:r>
                        <a:rPr lang="es-ES" sz="1200" dirty="0">
                          <a:effectLst/>
                        </a:rPr>
                        <a:t> $   187.383.403,24 </a:t>
                      </a:r>
                      <a:endParaRPr lang="es-EC" sz="1400" dirty="0">
                        <a:effectLst/>
                        <a:latin typeface="Times New Roman"/>
                        <a:ea typeface="Calibri"/>
                        <a:cs typeface="Times New Roman"/>
                      </a:endParaRPr>
                    </a:p>
                  </a:txBody>
                  <a:tcPr marL="68580" marR="68580" marT="0" marB="0" anchor="ctr"/>
                </a:tc>
                <a:tc>
                  <a:txBody>
                    <a:bodyPr/>
                    <a:lstStyle/>
                    <a:p>
                      <a:pPr indent="180340">
                        <a:lnSpc>
                          <a:spcPct val="115000"/>
                        </a:lnSpc>
                        <a:spcAft>
                          <a:spcPts val="0"/>
                        </a:spcAft>
                      </a:pPr>
                      <a:r>
                        <a:rPr lang="es-ES" sz="1200" dirty="0">
                          <a:effectLst/>
                        </a:rPr>
                        <a:t> $                382.780.460,89 </a:t>
                      </a:r>
                      <a:endParaRPr lang="es-EC" sz="1400" dirty="0">
                        <a:effectLst/>
                        <a:latin typeface="Times New Roman"/>
                        <a:ea typeface="Calibri"/>
                        <a:cs typeface="Times New Roman"/>
                      </a:endParaRPr>
                    </a:p>
                  </a:txBody>
                  <a:tcPr marL="68580" marR="68580" marT="0" marB="0"/>
                </a:tc>
                <a:tc>
                  <a:txBody>
                    <a:bodyPr/>
                    <a:lstStyle/>
                    <a:p>
                      <a:pPr indent="180340">
                        <a:lnSpc>
                          <a:spcPct val="115000"/>
                        </a:lnSpc>
                        <a:spcAft>
                          <a:spcPts val="0"/>
                        </a:spcAft>
                      </a:pPr>
                      <a:r>
                        <a:rPr lang="es-ES" sz="1200" dirty="0">
                          <a:effectLst/>
                        </a:rPr>
                        <a:t> $                  570.163.864,13 </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200" dirty="0">
                          <a:effectLst/>
                        </a:rPr>
                        <a:t>9%</a:t>
                      </a:r>
                      <a:endParaRPr lang="es-EC" sz="1400" dirty="0">
                        <a:effectLst/>
                        <a:latin typeface="Times New Roman"/>
                        <a:ea typeface="Calibri"/>
                        <a:cs typeface="Times New Roman"/>
                      </a:endParaRPr>
                    </a:p>
                  </a:txBody>
                  <a:tcPr marL="68580" marR="68580" marT="0" marB="0"/>
                </a:tc>
              </a:tr>
              <a:tr h="311585">
                <a:tc>
                  <a:txBody>
                    <a:bodyPr/>
                    <a:lstStyle/>
                    <a:p>
                      <a:pPr indent="180340" algn="ctr">
                        <a:lnSpc>
                          <a:spcPct val="115000"/>
                        </a:lnSpc>
                        <a:spcAft>
                          <a:spcPts val="0"/>
                        </a:spcAft>
                      </a:pPr>
                      <a:r>
                        <a:rPr lang="es-ES" sz="1200" dirty="0">
                          <a:effectLst/>
                        </a:rPr>
                        <a:t>2011</a:t>
                      </a:r>
                      <a:endParaRPr lang="es-EC" sz="1400" dirty="0">
                        <a:effectLst/>
                        <a:latin typeface="Times New Roman"/>
                        <a:ea typeface="Calibri"/>
                        <a:cs typeface="Times New Roman"/>
                      </a:endParaRPr>
                    </a:p>
                  </a:txBody>
                  <a:tcPr marL="68580" marR="68580" marT="0" marB="0"/>
                </a:tc>
                <a:tc>
                  <a:txBody>
                    <a:bodyPr/>
                    <a:lstStyle/>
                    <a:p>
                      <a:pPr indent="180340">
                        <a:lnSpc>
                          <a:spcPct val="115000"/>
                        </a:lnSpc>
                        <a:spcAft>
                          <a:spcPts val="0"/>
                        </a:spcAft>
                      </a:pPr>
                      <a:r>
                        <a:rPr lang="es-ES" sz="1200" dirty="0">
                          <a:effectLst/>
                        </a:rPr>
                        <a:t> $   223.191.941,23 </a:t>
                      </a:r>
                      <a:endParaRPr lang="es-EC" sz="1400" dirty="0">
                        <a:effectLst/>
                        <a:latin typeface="Times New Roman"/>
                        <a:ea typeface="Calibri"/>
                        <a:cs typeface="Times New Roman"/>
                      </a:endParaRPr>
                    </a:p>
                  </a:txBody>
                  <a:tcPr marL="68580" marR="68580" marT="0" marB="0"/>
                </a:tc>
                <a:tc>
                  <a:txBody>
                    <a:bodyPr/>
                    <a:lstStyle/>
                    <a:p>
                      <a:pPr indent="180340">
                        <a:lnSpc>
                          <a:spcPct val="115000"/>
                        </a:lnSpc>
                        <a:spcAft>
                          <a:spcPts val="0"/>
                        </a:spcAft>
                      </a:pPr>
                      <a:r>
                        <a:rPr lang="es-ES" sz="1200" dirty="0">
                          <a:effectLst/>
                        </a:rPr>
                        <a:t> $                412.079.796,55 </a:t>
                      </a:r>
                      <a:endParaRPr lang="es-EC" sz="1400" dirty="0">
                        <a:effectLst/>
                        <a:latin typeface="Times New Roman"/>
                        <a:ea typeface="Calibri"/>
                        <a:cs typeface="Times New Roman"/>
                      </a:endParaRPr>
                    </a:p>
                  </a:txBody>
                  <a:tcPr marL="68580" marR="68580" marT="0" marB="0"/>
                </a:tc>
                <a:tc>
                  <a:txBody>
                    <a:bodyPr/>
                    <a:lstStyle/>
                    <a:p>
                      <a:pPr indent="180340">
                        <a:lnSpc>
                          <a:spcPct val="115000"/>
                        </a:lnSpc>
                        <a:spcAft>
                          <a:spcPts val="0"/>
                        </a:spcAft>
                      </a:pPr>
                      <a:r>
                        <a:rPr lang="es-ES" sz="1200" dirty="0">
                          <a:effectLst/>
                        </a:rPr>
                        <a:t> $                  635.271.737,78 </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200" dirty="0">
                          <a:effectLst/>
                        </a:rPr>
                        <a:t>11%</a:t>
                      </a:r>
                      <a:endParaRPr lang="es-EC" sz="1400" dirty="0">
                        <a:effectLst/>
                        <a:latin typeface="Times New Roman"/>
                        <a:ea typeface="Calibri"/>
                        <a:cs typeface="Times New Roman"/>
                      </a:endParaRPr>
                    </a:p>
                  </a:txBody>
                  <a:tcPr marL="68580" marR="68580" marT="0" marB="0"/>
                </a:tc>
              </a:tr>
              <a:tr h="311585">
                <a:tc>
                  <a:txBody>
                    <a:bodyPr/>
                    <a:lstStyle/>
                    <a:p>
                      <a:pPr indent="180340" algn="ctr">
                        <a:lnSpc>
                          <a:spcPct val="115000"/>
                        </a:lnSpc>
                        <a:spcAft>
                          <a:spcPts val="0"/>
                        </a:spcAft>
                      </a:pPr>
                      <a:r>
                        <a:rPr lang="es-ES" sz="1200" dirty="0">
                          <a:effectLst/>
                        </a:rPr>
                        <a:t>2012</a:t>
                      </a:r>
                      <a:endParaRPr lang="es-EC" sz="1400" dirty="0">
                        <a:effectLst/>
                        <a:latin typeface="Times New Roman"/>
                        <a:ea typeface="Calibri"/>
                        <a:cs typeface="Times New Roman"/>
                      </a:endParaRPr>
                    </a:p>
                  </a:txBody>
                  <a:tcPr marL="68580" marR="68580" marT="0" marB="0"/>
                </a:tc>
                <a:tc>
                  <a:txBody>
                    <a:bodyPr/>
                    <a:lstStyle/>
                    <a:p>
                      <a:pPr indent="180340">
                        <a:lnSpc>
                          <a:spcPct val="115000"/>
                        </a:lnSpc>
                        <a:spcAft>
                          <a:spcPts val="0"/>
                        </a:spcAft>
                      </a:pPr>
                      <a:r>
                        <a:rPr lang="es-ES" sz="1200" dirty="0">
                          <a:effectLst/>
                        </a:rPr>
                        <a:t> $   258.351.051,89 </a:t>
                      </a:r>
                      <a:endParaRPr lang="es-EC" sz="1400" dirty="0">
                        <a:effectLst/>
                        <a:latin typeface="Times New Roman"/>
                        <a:ea typeface="Calibri"/>
                        <a:cs typeface="Times New Roman"/>
                      </a:endParaRPr>
                    </a:p>
                  </a:txBody>
                  <a:tcPr marL="68580" marR="68580" marT="0" marB="0"/>
                </a:tc>
                <a:tc>
                  <a:txBody>
                    <a:bodyPr/>
                    <a:lstStyle/>
                    <a:p>
                      <a:pPr indent="180340">
                        <a:lnSpc>
                          <a:spcPct val="115000"/>
                        </a:lnSpc>
                        <a:spcAft>
                          <a:spcPts val="0"/>
                        </a:spcAft>
                      </a:pPr>
                      <a:r>
                        <a:rPr lang="es-ES" sz="1200" dirty="0">
                          <a:effectLst/>
                        </a:rPr>
                        <a:t> $                469.834.173,97 </a:t>
                      </a:r>
                      <a:endParaRPr lang="es-EC" sz="1400" dirty="0">
                        <a:effectLst/>
                        <a:latin typeface="Times New Roman"/>
                        <a:ea typeface="Calibri"/>
                        <a:cs typeface="Times New Roman"/>
                      </a:endParaRPr>
                    </a:p>
                  </a:txBody>
                  <a:tcPr marL="68580" marR="68580" marT="0" marB="0"/>
                </a:tc>
                <a:tc>
                  <a:txBody>
                    <a:bodyPr/>
                    <a:lstStyle/>
                    <a:p>
                      <a:pPr indent="180340">
                        <a:lnSpc>
                          <a:spcPct val="115000"/>
                        </a:lnSpc>
                        <a:spcAft>
                          <a:spcPts val="0"/>
                        </a:spcAft>
                      </a:pPr>
                      <a:r>
                        <a:rPr lang="es-ES" sz="1200" dirty="0">
                          <a:effectLst/>
                        </a:rPr>
                        <a:t> $                  728.185.225,86 </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200" dirty="0">
                          <a:effectLst/>
                        </a:rPr>
                        <a:t>15%</a:t>
                      </a:r>
                      <a:endParaRPr lang="es-EC" sz="1400" dirty="0">
                        <a:effectLst/>
                        <a:latin typeface="Times New Roman"/>
                        <a:ea typeface="Calibri"/>
                        <a:cs typeface="Times New Roman"/>
                      </a:endParaRPr>
                    </a:p>
                  </a:txBody>
                  <a:tcPr marL="68580" marR="68580" marT="0" marB="0"/>
                </a:tc>
              </a:tr>
              <a:tr h="311585">
                <a:tc>
                  <a:txBody>
                    <a:bodyPr/>
                    <a:lstStyle/>
                    <a:p>
                      <a:pPr indent="180340" algn="ctr">
                        <a:lnSpc>
                          <a:spcPct val="115000"/>
                        </a:lnSpc>
                        <a:spcAft>
                          <a:spcPts val="0"/>
                        </a:spcAft>
                      </a:pPr>
                      <a:r>
                        <a:rPr lang="es-ES" sz="1200" dirty="0">
                          <a:effectLst/>
                        </a:rPr>
                        <a:t>2013</a:t>
                      </a:r>
                      <a:endParaRPr lang="es-EC" sz="1400" dirty="0">
                        <a:effectLst/>
                        <a:latin typeface="Times New Roman"/>
                        <a:ea typeface="Calibri"/>
                        <a:cs typeface="Times New Roman"/>
                      </a:endParaRPr>
                    </a:p>
                  </a:txBody>
                  <a:tcPr marL="68580" marR="68580" marT="0" marB="0"/>
                </a:tc>
                <a:tc>
                  <a:txBody>
                    <a:bodyPr/>
                    <a:lstStyle/>
                    <a:p>
                      <a:pPr indent="180340">
                        <a:lnSpc>
                          <a:spcPct val="115000"/>
                        </a:lnSpc>
                        <a:spcAft>
                          <a:spcPts val="0"/>
                        </a:spcAft>
                      </a:pPr>
                      <a:r>
                        <a:rPr lang="es-ES" sz="1200" dirty="0">
                          <a:effectLst/>
                        </a:rPr>
                        <a:t> $   308.248.127,71 </a:t>
                      </a:r>
                      <a:endParaRPr lang="es-EC" sz="1400" dirty="0">
                        <a:effectLst/>
                        <a:latin typeface="Times New Roman"/>
                        <a:ea typeface="Calibri"/>
                        <a:cs typeface="Times New Roman"/>
                      </a:endParaRPr>
                    </a:p>
                  </a:txBody>
                  <a:tcPr marL="68580" marR="68580" marT="0" marB="0"/>
                </a:tc>
                <a:tc>
                  <a:txBody>
                    <a:bodyPr/>
                    <a:lstStyle/>
                    <a:p>
                      <a:pPr indent="180340">
                        <a:lnSpc>
                          <a:spcPct val="115000"/>
                        </a:lnSpc>
                        <a:spcAft>
                          <a:spcPts val="0"/>
                        </a:spcAft>
                      </a:pPr>
                      <a:r>
                        <a:rPr lang="es-ES" sz="1200" dirty="0">
                          <a:effectLst/>
                        </a:rPr>
                        <a:t> $                530.060.046,50 </a:t>
                      </a:r>
                      <a:endParaRPr lang="es-EC" sz="1400" dirty="0">
                        <a:effectLst/>
                        <a:latin typeface="Times New Roman"/>
                        <a:ea typeface="Calibri"/>
                        <a:cs typeface="Times New Roman"/>
                      </a:endParaRPr>
                    </a:p>
                  </a:txBody>
                  <a:tcPr marL="68580" marR="68580" marT="0" marB="0"/>
                </a:tc>
                <a:tc>
                  <a:txBody>
                    <a:bodyPr/>
                    <a:lstStyle/>
                    <a:p>
                      <a:pPr indent="180340">
                        <a:lnSpc>
                          <a:spcPct val="115000"/>
                        </a:lnSpc>
                        <a:spcAft>
                          <a:spcPts val="0"/>
                        </a:spcAft>
                      </a:pPr>
                      <a:r>
                        <a:rPr lang="es-ES" sz="1200" dirty="0">
                          <a:effectLst/>
                        </a:rPr>
                        <a:t> $                  838.308.174,21 </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200" dirty="0">
                          <a:effectLst/>
                        </a:rPr>
                        <a:t>15%</a:t>
                      </a:r>
                      <a:endParaRPr lang="es-EC" sz="1400" dirty="0">
                        <a:effectLst/>
                        <a:latin typeface="Times New Roman"/>
                        <a:ea typeface="Calibri"/>
                        <a:cs typeface="Times New Roman"/>
                      </a:endParaRPr>
                    </a:p>
                  </a:txBody>
                  <a:tcPr marL="68580" marR="68580" marT="0" marB="0"/>
                </a:tc>
              </a:tr>
              <a:tr h="311585">
                <a:tc>
                  <a:txBody>
                    <a:bodyPr/>
                    <a:lstStyle/>
                    <a:p>
                      <a:pPr indent="180340" algn="ctr">
                        <a:lnSpc>
                          <a:spcPct val="115000"/>
                        </a:lnSpc>
                        <a:spcAft>
                          <a:spcPts val="0"/>
                        </a:spcAft>
                      </a:pPr>
                      <a:r>
                        <a:rPr lang="es-ES" sz="1200" dirty="0">
                          <a:effectLst/>
                        </a:rPr>
                        <a:t>2014</a:t>
                      </a:r>
                      <a:endParaRPr lang="es-EC" sz="1400" dirty="0">
                        <a:effectLst/>
                        <a:latin typeface="Times New Roman"/>
                        <a:ea typeface="Calibri"/>
                        <a:cs typeface="Times New Roman"/>
                      </a:endParaRPr>
                    </a:p>
                  </a:txBody>
                  <a:tcPr marL="68580" marR="68580" marT="0" marB="0"/>
                </a:tc>
                <a:tc>
                  <a:txBody>
                    <a:bodyPr/>
                    <a:lstStyle/>
                    <a:p>
                      <a:pPr indent="180340">
                        <a:lnSpc>
                          <a:spcPct val="115000"/>
                        </a:lnSpc>
                        <a:spcAft>
                          <a:spcPts val="0"/>
                        </a:spcAft>
                      </a:pPr>
                      <a:r>
                        <a:rPr lang="es-ES" sz="1200" dirty="0">
                          <a:effectLst/>
                        </a:rPr>
                        <a:t> $   347.517.592,99 </a:t>
                      </a:r>
                      <a:endParaRPr lang="es-EC" sz="1400" dirty="0">
                        <a:effectLst/>
                        <a:latin typeface="Times New Roman"/>
                        <a:ea typeface="Calibri"/>
                        <a:cs typeface="Times New Roman"/>
                      </a:endParaRPr>
                    </a:p>
                  </a:txBody>
                  <a:tcPr marL="68580" marR="68580" marT="0" marB="0"/>
                </a:tc>
                <a:tc>
                  <a:txBody>
                    <a:bodyPr/>
                    <a:lstStyle/>
                    <a:p>
                      <a:pPr indent="180340">
                        <a:lnSpc>
                          <a:spcPct val="115000"/>
                        </a:lnSpc>
                        <a:spcAft>
                          <a:spcPts val="0"/>
                        </a:spcAft>
                      </a:pPr>
                      <a:r>
                        <a:rPr lang="es-ES" sz="1200" dirty="0">
                          <a:effectLst/>
                        </a:rPr>
                        <a:t> $                596.947.271,49 </a:t>
                      </a:r>
                      <a:endParaRPr lang="es-EC" sz="1400" dirty="0">
                        <a:effectLst/>
                        <a:latin typeface="Times New Roman"/>
                        <a:ea typeface="Calibri"/>
                        <a:cs typeface="Times New Roman"/>
                      </a:endParaRPr>
                    </a:p>
                  </a:txBody>
                  <a:tcPr marL="68580" marR="68580" marT="0" marB="0"/>
                </a:tc>
                <a:tc>
                  <a:txBody>
                    <a:bodyPr/>
                    <a:lstStyle/>
                    <a:p>
                      <a:pPr indent="180340">
                        <a:lnSpc>
                          <a:spcPct val="115000"/>
                        </a:lnSpc>
                        <a:spcAft>
                          <a:spcPts val="0"/>
                        </a:spcAft>
                      </a:pPr>
                      <a:r>
                        <a:rPr lang="es-ES" sz="1200" dirty="0">
                          <a:effectLst/>
                        </a:rPr>
                        <a:t> $                  944.464.864,48 </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200" dirty="0">
                          <a:effectLst/>
                        </a:rPr>
                        <a:t>13%</a:t>
                      </a:r>
                      <a:endParaRPr lang="es-EC" sz="1400" dirty="0">
                        <a:effectLst/>
                        <a:latin typeface="Times New Roman"/>
                        <a:ea typeface="Calibri"/>
                        <a:cs typeface="Times New Roman"/>
                      </a:endParaRPr>
                    </a:p>
                  </a:txBody>
                  <a:tcPr marL="68580" marR="68580" marT="0" marB="0"/>
                </a:tc>
              </a:tr>
              <a:tr h="311585">
                <a:tc>
                  <a:txBody>
                    <a:bodyPr/>
                    <a:lstStyle/>
                    <a:p>
                      <a:pPr indent="180340" algn="ctr">
                        <a:lnSpc>
                          <a:spcPct val="115000"/>
                        </a:lnSpc>
                        <a:spcAft>
                          <a:spcPts val="0"/>
                        </a:spcAft>
                      </a:pPr>
                      <a:r>
                        <a:rPr lang="es-ES" sz="1200" dirty="0">
                          <a:effectLst/>
                        </a:rPr>
                        <a:t>2015</a:t>
                      </a:r>
                      <a:endParaRPr lang="es-EC" sz="1400" dirty="0">
                        <a:effectLst/>
                        <a:latin typeface="Times New Roman"/>
                        <a:ea typeface="Calibri"/>
                        <a:cs typeface="Times New Roman"/>
                      </a:endParaRPr>
                    </a:p>
                  </a:txBody>
                  <a:tcPr marL="68580" marR="68580" marT="0" marB="0"/>
                </a:tc>
                <a:tc>
                  <a:txBody>
                    <a:bodyPr/>
                    <a:lstStyle/>
                    <a:p>
                      <a:pPr indent="180340">
                        <a:lnSpc>
                          <a:spcPct val="115000"/>
                        </a:lnSpc>
                        <a:spcAft>
                          <a:spcPts val="0"/>
                        </a:spcAft>
                      </a:pPr>
                      <a:r>
                        <a:rPr lang="es-ES" sz="1200" dirty="0">
                          <a:effectLst/>
                        </a:rPr>
                        <a:t> $   221.296.449,64 </a:t>
                      </a:r>
                      <a:endParaRPr lang="es-EC" sz="1400" dirty="0">
                        <a:effectLst/>
                        <a:latin typeface="Times New Roman"/>
                        <a:ea typeface="Calibri"/>
                        <a:cs typeface="Times New Roman"/>
                      </a:endParaRPr>
                    </a:p>
                  </a:txBody>
                  <a:tcPr marL="68580" marR="68580" marT="0" marB="0"/>
                </a:tc>
                <a:tc>
                  <a:txBody>
                    <a:bodyPr/>
                    <a:lstStyle/>
                    <a:p>
                      <a:pPr indent="180340">
                        <a:lnSpc>
                          <a:spcPct val="115000"/>
                        </a:lnSpc>
                        <a:spcAft>
                          <a:spcPts val="0"/>
                        </a:spcAft>
                      </a:pPr>
                      <a:r>
                        <a:rPr lang="es-ES" sz="1200" dirty="0">
                          <a:effectLst/>
                        </a:rPr>
                        <a:t> $                380.779.228,57 </a:t>
                      </a:r>
                      <a:endParaRPr lang="es-EC" sz="1400" dirty="0">
                        <a:effectLst/>
                        <a:latin typeface="Times New Roman"/>
                        <a:ea typeface="Calibri"/>
                        <a:cs typeface="Times New Roman"/>
                      </a:endParaRPr>
                    </a:p>
                  </a:txBody>
                  <a:tcPr marL="68580" marR="68580" marT="0" marB="0"/>
                </a:tc>
                <a:tc>
                  <a:txBody>
                    <a:bodyPr/>
                    <a:lstStyle/>
                    <a:p>
                      <a:pPr indent="180340">
                        <a:lnSpc>
                          <a:spcPct val="115000"/>
                        </a:lnSpc>
                        <a:spcAft>
                          <a:spcPts val="0"/>
                        </a:spcAft>
                      </a:pPr>
                      <a:r>
                        <a:rPr lang="es-ES" sz="1200" dirty="0">
                          <a:effectLst/>
                        </a:rPr>
                        <a:t> $                  602.075.678,20 </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200" dirty="0">
                          <a:effectLst/>
                        </a:rPr>
                        <a:t>-36%</a:t>
                      </a:r>
                      <a:endParaRPr lang="es-EC" sz="1400" dirty="0">
                        <a:effectLst/>
                        <a:latin typeface="Times New Roman"/>
                        <a:ea typeface="Calibri"/>
                        <a:cs typeface="Times New Roman"/>
                      </a:endParaRPr>
                    </a:p>
                  </a:txBody>
                  <a:tcPr marL="68580" marR="68580" marT="0" marB="0"/>
                </a:tc>
              </a:tr>
              <a:tr h="311585">
                <a:tc>
                  <a:txBody>
                    <a:bodyPr/>
                    <a:lstStyle/>
                    <a:p>
                      <a:pPr indent="180340" algn="ctr">
                        <a:lnSpc>
                          <a:spcPct val="115000"/>
                        </a:lnSpc>
                        <a:spcAft>
                          <a:spcPts val="0"/>
                        </a:spcAft>
                      </a:pPr>
                      <a:r>
                        <a:rPr lang="es-ES" sz="1200" dirty="0">
                          <a:effectLst/>
                        </a:rPr>
                        <a:t>2016</a:t>
                      </a:r>
                      <a:endParaRPr lang="es-EC" sz="1400" dirty="0">
                        <a:effectLst/>
                        <a:latin typeface="Times New Roman"/>
                        <a:ea typeface="Calibri"/>
                        <a:cs typeface="Times New Roman"/>
                      </a:endParaRPr>
                    </a:p>
                  </a:txBody>
                  <a:tcPr marL="68580" marR="68580" marT="0" marB="0"/>
                </a:tc>
                <a:tc>
                  <a:txBody>
                    <a:bodyPr/>
                    <a:lstStyle/>
                    <a:p>
                      <a:pPr indent="180340">
                        <a:lnSpc>
                          <a:spcPct val="115000"/>
                        </a:lnSpc>
                        <a:spcAft>
                          <a:spcPts val="0"/>
                        </a:spcAft>
                      </a:pPr>
                      <a:r>
                        <a:rPr lang="es-ES" sz="1200" dirty="0">
                          <a:effectLst/>
                        </a:rPr>
                        <a:t> $   194.965.427,31 </a:t>
                      </a:r>
                      <a:endParaRPr lang="es-EC" sz="1400" dirty="0">
                        <a:effectLst/>
                        <a:latin typeface="Times New Roman"/>
                        <a:ea typeface="Calibri"/>
                        <a:cs typeface="Times New Roman"/>
                      </a:endParaRPr>
                    </a:p>
                  </a:txBody>
                  <a:tcPr marL="68580" marR="68580" marT="0" marB="0"/>
                </a:tc>
                <a:tc>
                  <a:txBody>
                    <a:bodyPr/>
                    <a:lstStyle/>
                    <a:p>
                      <a:pPr indent="180340">
                        <a:lnSpc>
                          <a:spcPct val="115000"/>
                        </a:lnSpc>
                        <a:spcAft>
                          <a:spcPts val="0"/>
                        </a:spcAft>
                      </a:pPr>
                      <a:r>
                        <a:rPr lang="es-ES" sz="1200" dirty="0">
                          <a:effectLst/>
                        </a:rPr>
                        <a:t> $                282.369.884,02 </a:t>
                      </a:r>
                      <a:endParaRPr lang="es-EC" sz="1400" dirty="0">
                        <a:effectLst/>
                        <a:latin typeface="Times New Roman"/>
                        <a:ea typeface="Calibri"/>
                        <a:cs typeface="Times New Roman"/>
                      </a:endParaRPr>
                    </a:p>
                  </a:txBody>
                  <a:tcPr marL="68580" marR="68580" marT="0" marB="0"/>
                </a:tc>
                <a:tc>
                  <a:txBody>
                    <a:bodyPr/>
                    <a:lstStyle/>
                    <a:p>
                      <a:pPr indent="180340">
                        <a:lnSpc>
                          <a:spcPct val="115000"/>
                        </a:lnSpc>
                        <a:spcAft>
                          <a:spcPts val="0"/>
                        </a:spcAft>
                      </a:pPr>
                      <a:r>
                        <a:rPr lang="es-ES" sz="1200" dirty="0">
                          <a:effectLst/>
                        </a:rPr>
                        <a:t> $                  477.335.311,33 </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200" dirty="0">
                          <a:effectLst/>
                        </a:rPr>
                        <a:t>-21%</a:t>
                      </a:r>
                      <a:endParaRPr lang="es-EC" sz="1400" dirty="0">
                        <a:effectLst/>
                        <a:latin typeface="Times New Roman"/>
                        <a:ea typeface="Calibri"/>
                        <a:cs typeface="Times New Roman"/>
                      </a:endParaRPr>
                    </a:p>
                  </a:txBody>
                  <a:tcPr marL="68580" marR="68580" marT="0" marB="0"/>
                </a:tc>
              </a:tr>
              <a:tr h="311585">
                <a:tc>
                  <a:txBody>
                    <a:bodyPr/>
                    <a:lstStyle/>
                    <a:p>
                      <a:pPr indent="180340" algn="ctr">
                        <a:lnSpc>
                          <a:spcPct val="115000"/>
                        </a:lnSpc>
                        <a:spcAft>
                          <a:spcPts val="0"/>
                        </a:spcAft>
                      </a:pPr>
                      <a:r>
                        <a:rPr lang="es-ES" sz="1200" dirty="0">
                          <a:effectLst/>
                        </a:rPr>
                        <a:t>2017</a:t>
                      </a:r>
                      <a:endParaRPr lang="es-EC" sz="1400" dirty="0">
                        <a:effectLst/>
                        <a:latin typeface="Times New Roman"/>
                        <a:ea typeface="Calibri"/>
                        <a:cs typeface="Times New Roman"/>
                      </a:endParaRPr>
                    </a:p>
                  </a:txBody>
                  <a:tcPr marL="68580" marR="68580" marT="0" marB="0"/>
                </a:tc>
                <a:tc>
                  <a:txBody>
                    <a:bodyPr/>
                    <a:lstStyle/>
                    <a:p>
                      <a:pPr indent="180340">
                        <a:lnSpc>
                          <a:spcPct val="115000"/>
                        </a:lnSpc>
                        <a:spcAft>
                          <a:spcPts val="0"/>
                        </a:spcAft>
                      </a:pPr>
                      <a:r>
                        <a:rPr lang="es-ES" sz="1200" dirty="0">
                          <a:effectLst/>
                        </a:rPr>
                        <a:t> $   168.916.369,17 </a:t>
                      </a:r>
                      <a:endParaRPr lang="es-EC" sz="1400" dirty="0">
                        <a:effectLst/>
                        <a:latin typeface="Times New Roman"/>
                        <a:ea typeface="Calibri"/>
                        <a:cs typeface="Times New Roman"/>
                      </a:endParaRPr>
                    </a:p>
                  </a:txBody>
                  <a:tcPr marL="68580" marR="68580" marT="0" marB="0"/>
                </a:tc>
                <a:tc>
                  <a:txBody>
                    <a:bodyPr/>
                    <a:lstStyle/>
                    <a:p>
                      <a:pPr indent="180340">
                        <a:lnSpc>
                          <a:spcPct val="115000"/>
                        </a:lnSpc>
                        <a:spcAft>
                          <a:spcPts val="0"/>
                        </a:spcAft>
                      </a:pPr>
                      <a:r>
                        <a:rPr lang="es-ES" sz="1200" dirty="0">
                          <a:effectLst/>
                        </a:rPr>
                        <a:t> $                302.845.942,64 </a:t>
                      </a:r>
                      <a:endParaRPr lang="es-EC" sz="1400" dirty="0">
                        <a:effectLst/>
                        <a:latin typeface="Times New Roman"/>
                        <a:ea typeface="Calibri"/>
                        <a:cs typeface="Times New Roman"/>
                      </a:endParaRPr>
                    </a:p>
                  </a:txBody>
                  <a:tcPr marL="68580" marR="68580" marT="0" marB="0"/>
                </a:tc>
                <a:tc>
                  <a:txBody>
                    <a:bodyPr/>
                    <a:lstStyle/>
                    <a:p>
                      <a:pPr indent="180340">
                        <a:lnSpc>
                          <a:spcPct val="115000"/>
                        </a:lnSpc>
                        <a:spcAft>
                          <a:spcPts val="0"/>
                        </a:spcAft>
                      </a:pPr>
                      <a:r>
                        <a:rPr lang="es-ES" sz="1200" dirty="0">
                          <a:effectLst/>
                        </a:rPr>
                        <a:t> $                  471.762.311,81 </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200" dirty="0">
                          <a:effectLst/>
                        </a:rPr>
                        <a:t>-1%</a:t>
                      </a:r>
                      <a:endParaRPr lang="es-EC" sz="1400" dirty="0">
                        <a:effectLst/>
                        <a:latin typeface="Times New Roman"/>
                        <a:ea typeface="Calibri"/>
                        <a:cs typeface="Times New Roman"/>
                      </a:endParaRPr>
                    </a:p>
                  </a:txBody>
                  <a:tcPr marL="68580" marR="68580" marT="0" marB="0"/>
                </a:tc>
              </a:tr>
            </a:tbl>
          </a:graphicData>
        </a:graphic>
      </p:graphicFrame>
      <p:graphicFrame>
        <p:nvGraphicFramePr>
          <p:cNvPr id="8" name="7 Gráfico">
            <a:extLst>
              <a:ext uri="{FF2B5EF4-FFF2-40B4-BE49-F238E27FC236}">
                <a16:creationId xmlns:lc="http://schemas.openxmlformats.org/drawingml/2006/lockedCanvas" xmlns:o="urn:schemas-microsoft-com:office:office" xmlns:v="urn:schemas-microsoft-com:vml" xmlns:w10="urn:schemas-microsoft-com:office:word" xmlns:w="http://schemas.openxmlformats.org/wordprocessingml/2006/main" xmlns:xdr="http://schemas.openxmlformats.org/drawingml/2006/spreadsheetDrawing" xmlns:a16="http://schemas.microsoft.com/office/drawing/2014/main" xmlns="" xmlns:w15="http://schemas.microsoft.com/office/word/2012/wordml"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FBE5B3D7-116C-4C5D-A252-FDC9EC7C808C}"/>
              </a:ext>
            </a:extLst>
          </p:cNvPr>
          <p:cNvGraphicFramePr/>
          <p:nvPr>
            <p:extLst>
              <p:ext uri="{D42A27DB-BD31-4B8C-83A1-F6EECF244321}">
                <p14:modId xmlns:p14="http://schemas.microsoft.com/office/powerpoint/2010/main" val="392267917"/>
              </p:ext>
            </p:extLst>
          </p:nvPr>
        </p:nvGraphicFramePr>
        <p:xfrm>
          <a:off x="3635896" y="4176296"/>
          <a:ext cx="5191050" cy="26817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0786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187624" y="659306"/>
            <a:ext cx="3888432" cy="646331"/>
          </a:xfrm>
          <a:prstGeom prst="rect">
            <a:avLst/>
          </a:prstGeom>
          <a:noFill/>
        </p:spPr>
        <p:txBody>
          <a:bodyPr wrap="square" rtlCol="0">
            <a:spAutoFit/>
          </a:bodyPr>
          <a:lstStyle/>
          <a:p>
            <a:pPr algn="ctr"/>
            <a:r>
              <a:rPr lang="es-EC" b="1" dirty="0" smtClean="0">
                <a:latin typeface="Bodoni MT" panose="02070603080606020203" pitchFamily="18" charset="0"/>
              </a:rPr>
              <a:t>OPERACIONES CREDITICIAS PARA ADQUISICIÓN DE VIVIENDAS</a:t>
            </a:r>
            <a:endParaRPr lang="es-EC" b="1" dirty="0">
              <a:latin typeface="Bodoni MT" panose="02070603080606020203" pitchFamily="18" charset="0"/>
            </a:endParaRPr>
          </a:p>
        </p:txBody>
      </p:sp>
      <p:sp>
        <p:nvSpPr>
          <p:cNvPr id="6" name="5 Rectángulo"/>
          <p:cNvSpPr/>
          <p:nvPr/>
        </p:nvSpPr>
        <p:spPr>
          <a:xfrm>
            <a:off x="315322" y="4581128"/>
            <a:ext cx="3303084" cy="307777"/>
          </a:xfrm>
          <a:prstGeom prst="rect">
            <a:avLst/>
          </a:prstGeom>
        </p:spPr>
        <p:txBody>
          <a:bodyPr wrap="none">
            <a:spAutoFit/>
          </a:bodyPr>
          <a:lstStyle/>
          <a:p>
            <a:r>
              <a:rPr lang="es-ES" sz="1400" dirty="0"/>
              <a:t>Fuente: </a:t>
            </a:r>
            <a:r>
              <a:rPr lang="es-EC" sz="1400" dirty="0"/>
              <a:t>(Banco central del Ecuador, </a:t>
            </a:r>
            <a:r>
              <a:rPr lang="es-EC" sz="1400" dirty="0" smtClean="0"/>
              <a:t>2018)</a:t>
            </a:r>
            <a:endParaRPr lang="es-EC" sz="1400" dirty="0"/>
          </a:p>
        </p:txBody>
      </p:sp>
      <p:graphicFrame>
        <p:nvGraphicFramePr>
          <p:cNvPr id="7" name="6 Tabla"/>
          <p:cNvGraphicFramePr>
            <a:graphicFrameLocks noGrp="1"/>
          </p:cNvGraphicFramePr>
          <p:nvPr>
            <p:extLst>
              <p:ext uri="{D42A27DB-BD31-4B8C-83A1-F6EECF244321}">
                <p14:modId xmlns:p14="http://schemas.microsoft.com/office/powerpoint/2010/main" val="4182640372"/>
              </p:ext>
            </p:extLst>
          </p:nvPr>
        </p:nvGraphicFramePr>
        <p:xfrm>
          <a:off x="315322" y="1700808"/>
          <a:ext cx="3680615" cy="2736308"/>
        </p:xfrm>
        <a:graphic>
          <a:graphicData uri="http://schemas.openxmlformats.org/drawingml/2006/table">
            <a:tbl>
              <a:tblPr firstRow="1" firstCol="1" bandRow="1">
                <a:tableStyleId>{5C22544A-7EE6-4342-B048-85BDC9FD1C3A}</a:tableStyleId>
              </a:tblPr>
              <a:tblGrid>
                <a:gridCol w="920154"/>
                <a:gridCol w="1475167"/>
                <a:gridCol w="1285294"/>
              </a:tblGrid>
              <a:tr h="558996">
                <a:tc>
                  <a:txBody>
                    <a:bodyPr/>
                    <a:lstStyle/>
                    <a:p>
                      <a:pPr indent="180340" algn="ctr">
                        <a:lnSpc>
                          <a:spcPct val="115000"/>
                        </a:lnSpc>
                        <a:spcAft>
                          <a:spcPts val="0"/>
                        </a:spcAft>
                      </a:pPr>
                      <a:r>
                        <a:rPr lang="es-ES" sz="1400" dirty="0">
                          <a:effectLst/>
                        </a:rPr>
                        <a:t>AÑO</a:t>
                      </a:r>
                      <a:endParaRPr lang="es-EC" sz="16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N° OPERACIONES</a:t>
                      </a:r>
                      <a:endParaRPr lang="es-EC" sz="16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VARIACIÓN</a:t>
                      </a:r>
                      <a:endParaRPr lang="es-EC" sz="1600" dirty="0">
                        <a:effectLst/>
                        <a:latin typeface="Times New Roman"/>
                        <a:ea typeface="Calibri"/>
                        <a:cs typeface="Times New Roman"/>
                      </a:endParaRPr>
                    </a:p>
                  </a:txBody>
                  <a:tcPr marL="68580" marR="68580" marT="0" marB="0"/>
                </a:tc>
              </a:tr>
              <a:tr h="272164">
                <a:tc>
                  <a:txBody>
                    <a:bodyPr/>
                    <a:lstStyle/>
                    <a:p>
                      <a:pPr indent="180340" algn="ctr">
                        <a:lnSpc>
                          <a:spcPct val="115000"/>
                        </a:lnSpc>
                        <a:spcAft>
                          <a:spcPts val="0"/>
                        </a:spcAft>
                      </a:pPr>
                      <a:r>
                        <a:rPr lang="es-ES" sz="1400" dirty="0">
                          <a:effectLst/>
                        </a:rPr>
                        <a:t>2010</a:t>
                      </a:r>
                      <a:endParaRPr lang="es-EC" sz="16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27713</a:t>
                      </a:r>
                      <a:endParaRPr lang="es-EC" sz="16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8%</a:t>
                      </a:r>
                      <a:endParaRPr lang="es-EC" sz="1600" dirty="0">
                        <a:effectLst/>
                        <a:latin typeface="Times New Roman"/>
                        <a:ea typeface="Calibri"/>
                        <a:cs typeface="Times New Roman"/>
                      </a:endParaRPr>
                    </a:p>
                  </a:txBody>
                  <a:tcPr marL="68580" marR="68580" marT="0" marB="0"/>
                </a:tc>
              </a:tr>
              <a:tr h="272164">
                <a:tc>
                  <a:txBody>
                    <a:bodyPr/>
                    <a:lstStyle/>
                    <a:p>
                      <a:pPr indent="180340" algn="ctr">
                        <a:lnSpc>
                          <a:spcPct val="115000"/>
                        </a:lnSpc>
                        <a:spcAft>
                          <a:spcPts val="0"/>
                        </a:spcAft>
                      </a:pPr>
                      <a:r>
                        <a:rPr lang="es-ES" sz="1400" dirty="0">
                          <a:effectLst/>
                        </a:rPr>
                        <a:t>2011</a:t>
                      </a:r>
                      <a:endParaRPr lang="es-EC" sz="16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30183</a:t>
                      </a:r>
                      <a:endParaRPr lang="es-EC" sz="16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9%</a:t>
                      </a:r>
                      <a:endParaRPr lang="es-EC" sz="1600" dirty="0">
                        <a:effectLst/>
                        <a:latin typeface="Times New Roman"/>
                        <a:ea typeface="Calibri"/>
                        <a:cs typeface="Times New Roman"/>
                      </a:endParaRPr>
                    </a:p>
                  </a:txBody>
                  <a:tcPr marL="68580" marR="68580" marT="0" marB="0"/>
                </a:tc>
              </a:tr>
              <a:tr h="272164">
                <a:tc>
                  <a:txBody>
                    <a:bodyPr/>
                    <a:lstStyle/>
                    <a:p>
                      <a:pPr indent="180340" algn="ctr">
                        <a:lnSpc>
                          <a:spcPct val="115000"/>
                        </a:lnSpc>
                        <a:spcAft>
                          <a:spcPts val="0"/>
                        </a:spcAft>
                      </a:pPr>
                      <a:r>
                        <a:rPr lang="es-ES" sz="1400" dirty="0">
                          <a:effectLst/>
                        </a:rPr>
                        <a:t>2012</a:t>
                      </a:r>
                      <a:endParaRPr lang="es-EC" sz="16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33491</a:t>
                      </a:r>
                      <a:endParaRPr lang="es-EC" sz="16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11%</a:t>
                      </a:r>
                      <a:endParaRPr lang="es-EC" sz="1600" dirty="0">
                        <a:effectLst/>
                        <a:latin typeface="Times New Roman"/>
                        <a:ea typeface="Calibri"/>
                        <a:cs typeface="Times New Roman"/>
                      </a:endParaRPr>
                    </a:p>
                  </a:txBody>
                  <a:tcPr marL="68580" marR="68580" marT="0" marB="0"/>
                </a:tc>
              </a:tr>
              <a:tr h="272164">
                <a:tc>
                  <a:txBody>
                    <a:bodyPr/>
                    <a:lstStyle/>
                    <a:p>
                      <a:pPr indent="180340" algn="ctr">
                        <a:lnSpc>
                          <a:spcPct val="115000"/>
                        </a:lnSpc>
                        <a:spcAft>
                          <a:spcPts val="0"/>
                        </a:spcAft>
                      </a:pPr>
                      <a:r>
                        <a:rPr lang="es-ES" sz="1400" dirty="0">
                          <a:effectLst/>
                        </a:rPr>
                        <a:t>2013</a:t>
                      </a:r>
                      <a:endParaRPr lang="es-EC" sz="16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37528</a:t>
                      </a:r>
                      <a:endParaRPr lang="es-EC" sz="16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12%</a:t>
                      </a:r>
                      <a:endParaRPr lang="es-EC" sz="1600" dirty="0">
                        <a:effectLst/>
                        <a:latin typeface="Times New Roman"/>
                        <a:ea typeface="Calibri"/>
                        <a:cs typeface="Times New Roman"/>
                      </a:endParaRPr>
                    </a:p>
                  </a:txBody>
                  <a:tcPr marL="68580" marR="68580" marT="0" marB="0"/>
                </a:tc>
              </a:tr>
              <a:tr h="272164">
                <a:tc>
                  <a:txBody>
                    <a:bodyPr/>
                    <a:lstStyle/>
                    <a:p>
                      <a:pPr indent="180340" algn="ctr">
                        <a:lnSpc>
                          <a:spcPct val="115000"/>
                        </a:lnSpc>
                        <a:spcAft>
                          <a:spcPts val="0"/>
                        </a:spcAft>
                      </a:pPr>
                      <a:r>
                        <a:rPr lang="es-ES" sz="1400" dirty="0">
                          <a:effectLst/>
                        </a:rPr>
                        <a:t>2014</a:t>
                      </a:r>
                      <a:endParaRPr lang="es-EC" sz="16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42512</a:t>
                      </a:r>
                      <a:endParaRPr lang="es-EC" sz="16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13%</a:t>
                      </a:r>
                      <a:endParaRPr lang="es-EC" sz="1600" dirty="0">
                        <a:effectLst/>
                        <a:latin typeface="Times New Roman"/>
                        <a:ea typeface="Calibri"/>
                        <a:cs typeface="Times New Roman"/>
                      </a:endParaRPr>
                    </a:p>
                  </a:txBody>
                  <a:tcPr marL="68580" marR="68580" marT="0" marB="0"/>
                </a:tc>
              </a:tr>
              <a:tr h="272164">
                <a:tc>
                  <a:txBody>
                    <a:bodyPr/>
                    <a:lstStyle/>
                    <a:p>
                      <a:pPr indent="180340" algn="ctr">
                        <a:lnSpc>
                          <a:spcPct val="115000"/>
                        </a:lnSpc>
                        <a:spcAft>
                          <a:spcPts val="0"/>
                        </a:spcAft>
                      </a:pPr>
                      <a:r>
                        <a:rPr lang="es-ES" sz="1400" dirty="0">
                          <a:effectLst/>
                        </a:rPr>
                        <a:t>2015</a:t>
                      </a:r>
                      <a:endParaRPr lang="es-EC" sz="16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28364</a:t>
                      </a:r>
                      <a:endParaRPr lang="es-EC" sz="16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-33%</a:t>
                      </a:r>
                      <a:endParaRPr lang="es-EC" sz="1600" dirty="0">
                        <a:effectLst/>
                        <a:latin typeface="Times New Roman"/>
                        <a:ea typeface="Calibri"/>
                        <a:cs typeface="Times New Roman"/>
                      </a:endParaRPr>
                    </a:p>
                  </a:txBody>
                  <a:tcPr marL="68580" marR="68580" marT="0" marB="0"/>
                </a:tc>
              </a:tr>
              <a:tr h="272164">
                <a:tc>
                  <a:txBody>
                    <a:bodyPr/>
                    <a:lstStyle/>
                    <a:p>
                      <a:pPr indent="180340" algn="ctr">
                        <a:lnSpc>
                          <a:spcPct val="115000"/>
                        </a:lnSpc>
                        <a:spcAft>
                          <a:spcPts val="0"/>
                        </a:spcAft>
                      </a:pPr>
                      <a:r>
                        <a:rPr lang="es-ES" sz="1400" dirty="0">
                          <a:effectLst/>
                        </a:rPr>
                        <a:t>2016</a:t>
                      </a:r>
                      <a:endParaRPr lang="es-EC" sz="16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26582</a:t>
                      </a:r>
                      <a:endParaRPr lang="es-EC" sz="16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-6%</a:t>
                      </a:r>
                      <a:endParaRPr lang="es-EC" sz="1600" dirty="0">
                        <a:effectLst/>
                        <a:latin typeface="Times New Roman"/>
                        <a:ea typeface="Calibri"/>
                        <a:cs typeface="Times New Roman"/>
                      </a:endParaRPr>
                    </a:p>
                  </a:txBody>
                  <a:tcPr marL="68580" marR="68580" marT="0" marB="0"/>
                </a:tc>
              </a:tr>
              <a:tr h="272164">
                <a:tc>
                  <a:txBody>
                    <a:bodyPr/>
                    <a:lstStyle/>
                    <a:p>
                      <a:pPr indent="180340" algn="ctr">
                        <a:lnSpc>
                          <a:spcPct val="115000"/>
                        </a:lnSpc>
                        <a:spcAft>
                          <a:spcPts val="0"/>
                        </a:spcAft>
                      </a:pPr>
                      <a:r>
                        <a:rPr lang="es-ES" sz="1400" dirty="0">
                          <a:effectLst/>
                        </a:rPr>
                        <a:t>2017</a:t>
                      </a:r>
                      <a:endParaRPr lang="es-EC" sz="16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26178</a:t>
                      </a:r>
                      <a:endParaRPr lang="es-EC" sz="16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-2%</a:t>
                      </a:r>
                      <a:endParaRPr lang="es-EC" sz="1600" dirty="0">
                        <a:effectLst/>
                        <a:latin typeface="Times New Roman"/>
                        <a:ea typeface="Calibri"/>
                        <a:cs typeface="Times New Roman"/>
                      </a:endParaRPr>
                    </a:p>
                  </a:txBody>
                  <a:tcPr marL="68580" marR="68580" marT="0" marB="0"/>
                </a:tc>
              </a:tr>
            </a:tbl>
          </a:graphicData>
        </a:graphic>
      </p:graphicFrame>
      <p:graphicFrame>
        <p:nvGraphicFramePr>
          <p:cNvPr id="8" name="7 Gráfico">
            <a:extLst>
              <a:ext uri="{FF2B5EF4-FFF2-40B4-BE49-F238E27FC236}">
                <a16:creationId xmlns:lc="http://schemas.openxmlformats.org/drawingml/2006/lockedCanvas" xmlns="" xmlns:a16="http://schemas.microsoft.com/office/drawing/2014/main" xmlns:xdr="http://schemas.openxmlformats.org/drawingml/2006/spreadsheetDrawing" xmlns:w="http://schemas.openxmlformats.org/wordprocessingml/2006/main" xmlns:w10="urn:schemas-microsoft-com:office:word" xmlns:v="urn:schemas-microsoft-com:vml" xmlns:o="urn:schemas-microsoft-com:office:office" xmlns:w15="http://schemas.microsoft.com/office/word/2012/wordml"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06856270-3530-4EC4-BBE1-46B1A0A7F015}"/>
              </a:ext>
            </a:extLst>
          </p:cNvPr>
          <p:cNvGraphicFramePr/>
          <p:nvPr>
            <p:extLst>
              <p:ext uri="{D42A27DB-BD31-4B8C-83A1-F6EECF244321}">
                <p14:modId xmlns:p14="http://schemas.microsoft.com/office/powerpoint/2010/main" val="3433618046"/>
              </p:ext>
            </p:extLst>
          </p:nvPr>
        </p:nvGraphicFramePr>
        <p:xfrm>
          <a:off x="4139952" y="1700808"/>
          <a:ext cx="4680520" cy="2880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3030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971600" y="623300"/>
            <a:ext cx="5112568" cy="646331"/>
          </a:xfrm>
          <a:prstGeom prst="rect">
            <a:avLst/>
          </a:prstGeom>
          <a:noFill/>
        </p:spPr>
        <p:txBody>
          <a:bodyPr wrap="square" rtlCol="0">
            <a:spAutoFit/>
          </a:bodyPr>
          <a:lstStyle/>
          <a:p>
            <a:pPr algn="ctr"/>
            <a:r>
              <a:rPr lang="es-EC" b="1" dirty="0" smtClean="0">
                <a:latin typeface="Bodoni MT" panose="02070603080606020203" pitchFamily="18" charset="0"/>
              </a:rPr>
              <a:t>EMPLEOS DIRECTOS GENERADOS POR EL SECTOR INMOBILIARIO-CONSTRUCCIÓN </a:t>
            </a:r>
            <a:endParaRPr lang="es-EC" b="1" dirty="0">
              <a:latin typeface="Bodoni MT" panose="02070603080606020203" pitchFamily="18" charset="0"/>
            </a:endParaRPr>
          </a:p>
        </p:txBody>
      </p:sp>
      <p:sp>
        <p:nvSpPr>
          <p:cNvPr id="6" name="5 Rectángulo"/>
          <p:cNvSpPr/>
          <p:nvPr/>
        </p:nvSpPr>
        <p:spPr>
          <a:xfrm>
            <a:off x="270869" y="4432578"/>
            <a:ext cx="1893467" cy="307777"/>
          </a:xfrm>
          <a:prstGeom prst="rect">
            <a:avLst/>
          </a:prstGeom>
        </p:spPr>
        <p:txBody>
          <a:bodyPr wrap="none">
            <a:spAutoFit/>
          </a:bodyPr>
          <a:lstStyle/>
          <a:p>
            <a:r>
              <a:rPr lang="es-ES" sz="1400" dirty="0"/>
              <a:t>Fuente: </a:t>
            </a:r>
            <a:r>
              <a:rPr lang="es-EC" sz="1400" dirty="0"/>
              <a:t>(Inec, 2018)</a:t>
            </a:r>
          </a:p>
        </p:txBody>
      </p:sp>
      <p:graphicFrame>
        <p:nvGraphicFramePr>
          <p:cNvPr id="7" name="6 Tabla"/>
          <p:cNvGraphicFramePr>
            <a:graphicFrameLocks noGrp="1"/>
          </p:cNvGraphicFramePr>
          <p:nvPr>
            <p:extLst>
              <p:ext uri="{D42A27DB-BD31-4B8C-83A1-F6EECF244321}">
                <p14:modId xmlns:p14="http://schemas.microsoft.com/office/powerpoint/2010/main" val="3952278992"/>
              </p:ext>
            </p:extLst>
          </p:nvPr>
        </p:nvGraphicFramePr>
        <p:xfrm>
          <a:off x="286070" y="1412776"/>
          <a:ext cx="4129180" cy="2880320"/>
        </p:xfrm>
        <a:graphic>
          <a:graphicData uri="http://schemas.openxmlformats.org/drawingml/2006/table">
            <a:tbl>
              <a:tblPr firstRow="1" firstCol="1" bandRow="1">
                <a:tableStyleId>{5C22544A-7EE6-4342-B048-85BDC9FD1C3A}</a:tableStyleId>
              </a:tblPr>
              <a:tblGrid>
                <a:gridCol w="1506500"/>
                <a:gridCol w="1506500"/>
                <a:gridCol w="1116180"/>
              </a:tblGrid>
              <a:tr h="591480">
                <a:tc>
                  <a:txBody>
                    <a:bodyPr/>
                    <a:lstStyle/>
                    <a:p>
                      <a:pPr indent="180340" algn="ctr">
                        <a:lnSpc>
                          <a:spcPct val="115000"/>
                        </a:lnSpc>
                        <a:spcAft>
                          <a:spcPts val="0"/>
                        </a:spcAft>
                      </a:pPr>
                      <a:r>
                        <a:rPr lang="es-ES" sz="1400" dirty="0">
                          <a:effectLst/>
                        </a:rPr>
                        <a:t>AÑO</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N° EMPLEOS DIRECTOS</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VARIACIÓN</a:t>
                      </a:r>
                      <a:endParaRPr lang="es-EC" sz="1400" dirty="0">
                        <a:effectLst/>
                        <a:latin typeface="Times New Roman"/>
                        <a:ea typeface="Calibri"/>
                        <a:cs typeface="Times New Roman"/>
                      </a:endParaRPr>
                    </a:p>
                  </a:txBody>
                  <a:tcPr marL="68580" marR="68580" marT="0" marB="0"/>
                </a:tc>
              </a:tr>
              <a:tr h="286105">
                <a:tc>
                  <a:txBody>
                    <a:bodyPr/>
                    <a:lstStyle/>
                    <a:p>
                      <a:pPr indent="180340" algn="ctr">
                        <a:lnSpc>
                          <a:spcPct val="115000"/>
                        </a:lnSpc>
                        <a:spcAft>
                          <a:spcPts val="0"/>
                        </a:spcAft>
                      </a:pPr>
                      <a:r>
                        <a:rPr lang="es-ES" sz="1400" dirty="0">
                          <a:effectLst/>
                        </a:rPr>
                        <a:t>2010</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129.142</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12%</a:t>
                      </a:r>
                      <a:endParaRPr lang="es-EC" sz="1400" dirty="0">
                        <a:effectLst/>
                        <a:latin typeface="Times New Roman"/>
                        <a:ea typeface="Calibri"/>
                        <a:cs typeface="Times New Roman"/>
                      </a:endParaRPr>
                    </a:p>
                  </a:txBody>
                  <a:tcPr marL="68580" marR="68580" marT="0" marB="0"/>
                </a:tc>
              </a:tr>
              <a:tr h="286105">
                <a:tc>
                  <a:txBody>
                    <a:bodyPr/>
                    <a:lstStyle/>
                    <a:p>
                      <a:pPr indent="180340" algn="ctr">
                        <a:lnSpc>
                          <a:spcPct val="115000"/>
                        </a:lnSpc>
                        <a:spcAft>
                          <a:spcPts val="0"/>
                        </a:spcAft>
                      </a:pPr>
                      <a:r>
                        <a:rPr lang="es-ES" sz="1400" dirty="0">
                          <a:effectLst/>
                        </a:rPr>
                        <a:t>2011</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145.787</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13%</a:t>
                      </a:r>
                      <a:endParaRPr lang="es-EC" sz="1400" dirty="0">
                        <a:effectLst/>
                        <a:latin typeface="Times New Roman"/>
                        <a:ea typeface="Calibri"/>
                        <a:cs typeface="Times New Roman"/>
                      </a:endParaRPr>
                    </a:p>
                  </a:txBody>
                  <a:tcPr marL="68580" marR="68580" marT="0" marB="0"/>
                </a:tc>
              </a:tr>
              <a:tr h="286105">
                <a:tc>
                  <a:txBody>
                    <a:bodyPr/>
                    <a:lstStyle/>
                    <a:p>
                      <a:pPr indent="180340" algn="ctr">
                        <a:lnSpc>
                          <a:spcPct val="115000"/>
                        </a:lnSpc>
                        <a:spcAft>
                          <a:spcPts val="0"/>
                        </a:spcAft>
                      </a:pPr>
                      <a:r>
                        <a:rPr lang="es-ES" sz="1400" dirty="0">
                          <a:effectLst/>
                        </a:rPr>
                        <a:t>2012</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164.977</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13%</a:t>
                      </a:r>
                      <a:endParaRPr lang="es-EC" sz="1400" dirty="0">
                        <a:effectLst/>
                        <a:latin typeface="Times New Roman"/>
                        <a:ea typeface="Calibri"/>
                        <a:cs typeface="Times New Roman"/>
                      </a:endParaRPr>
                    </a:p>
                  </a:txBody>
                  <a:tcPr marL="68580" marR="68580" marT="0" marB="0"/>
                </a:tc>
              </a:tr>
              <a:tr h="286105">
                <a:tc>
                  <a:txBody>
                    <a:bodyPr/>
                    <a:lstStyle/>
                    <a:p>
                      <a:pPr indent="180340" algn="ctr">
                        <a:lnSpc>
                          <a:spcPct val="115000"/>
                        </a:lnSpc>
                        <a:spcAft>
                          <a:spcPts val="0"/>
                        </a:spcAft>
                      </a:pPr>
                      <a:r>
                        <a:rPr lang="es-ES" sz="1400" dirty="0">
                          <a:effectLst/>
                        </a:rPr>
                        <a:t>2013</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177.529</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8%</a:t>
                      </a:r>
                      <a:endParaRPr lang="es-EC" sz="1400" dirty="0">
                        <a:effectLst/>
                        <a:latin typeface="Times New Roman"/>
                        <a:ea typeface="Calibri"/>
                        <a:cs typeface="Times New Roman"/>
                      </a:endParaRPr>
                    </a:p>
                  </a:txBody>
                  <a:tcPr marL="68580" marR="68580" marT="0" marB="0"/>
                </a:tc>
              </a:tr>
              <a:tr h="286105">
                <a:tc>
                  <a:txBody>
                    <a:bodyPr/>
                    <a:lstStyle/>
                    <a:p>
                      <a:pPr indent="180340" algn="ctr">
                        <a:lnSpc>
                          <a:spcPct val="115000"/>
                        </a:lnSpc>
                        <a:spcAft>
                          <a:spcPts val="0"/>
                        </a:spcAft>
                      </a:pPr>
                      <a:r>
                        <a:rPr lang="es-ES" sz="1400" dirty="0">
                          <a:effectLst/>
                        </a:rPr>
                        <a:t>2014</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182.703</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3%</a:t>
                      </a:r>
                      <a:endParaRPr lang="es-EC" sz="1400" dirty="0">
                        <a:effectLst/>
                        <a:latin typeface="Times New Roman"/>
                        <a:ea typeface="Calibri"/>
                        <a:cs typeface="Times New Roman"/>
                      </a:endParaRPr>
                    </a:p>
                  </a:txBody>
                  <a:tcPr marL="68580" marR="68580" marT="0" marB="0"/>
                </a:tc>
              </a:tr>
              <a:tr h="286105">
                <a:tc>
                  <a:txBody>
                    <a:bodyPr/>
                    <a:lstStyle/>
                    <a:p>
                      <a:pPr indent="180340" algn="ctr">
                        <a:lnSpc>
                          <a:spcPct val="115000"/>
                        </a:lnSpc>
                        <a:spcAft>
                          <a:spcPts val="0"/>
                        </a:spcAft>
                      </a:pPr>
                      <a:r>
                        <a:rPr lang="es-ES" sz="1400" dirty="0">
                          <a:effectLst/>
                        </a:rPr>
                        <a:t>2015</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128.183</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-30%</a:t>
                      </a:r>
                      <a:endParaRPr lang="es-EC" sz="1400" dirty="0">
                        <a:effectLst/>
                        <a:latin typeface="Times New Roman"/>
                        <a:ea typeface="Calibri"/>
                        <a:cs typeface="Times New Roman"/>
                      </a:endParaRPr>
                    </a:p>
                  </a:txBody>
                  <a:tcPr marL="68580" marR="68580" marT="0" marB="0"/>
                </a:tc>
              </a:tr>
              <a:tr h="286105">
                <a:tc>
                  <a:txBody>
                    <a:bodyPr/>
                    <a:lstStyle/>
                    <a:p>
                      <a:pPr indent="180340" algn="ctr">
                        <a:lnSpc>
                          <a:spcPct val="115000"/>
                        </a:lnSpc>
                        <a:spcAft>
                          <a:spcPts val="0"/>
                        </a:spcAft>
                      </a:pPr>
                      <a:r>
                        <a:rPr lang="es-ES" sz="1400" dirty="0">
                          <a:effectLst/>
                        </a:rPr>
                        <a:t>2016</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124.645</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-3%</a:t>
                      </a:r>
                      <a:endParaRPr lang="es-EC" sz="1400" dirty="0">
                        <a:effectLst/>
                        <a:latin typeface="Times New Roman"/>
                        <a:ea typeface="Calibri"/>
                        <a:cs typeface="Times New Roman"/>
                      </a:endParaRPr>
                    </a:p>
                  </a:txBody>
                  <a:tcPr marL="68580" marR="68580" marT="0" marB="0"/>
                </a:tc>
              </a:tr>
              <a:tr h="286105">
                <a:tc>
                  <a:txBody>
                    <a:bodyPr/>
                    <a:lstStyle/>
                    <a:p>
                      <a:pPr indent="180340" algn="ctr">
                        <a:lnSpc>
                          <a:spcPct val="115000"/>
                        </a:lnSpc>
                        <a:spcAft>
                          <a:spcPts val="0"/>
                        </a:spcAft>
                      </a:pPr>
                      <a:r>
                        <a:rPr lang="es-ES" sz="1400" dirty="0">
                          <a:effectLst/>
                        </a:rPr>
                        <a:t>2017</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122.939</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a:t>
                      </a:r>
                      <a:endParaRPr lang="es-EC" sz="1400" dirty="0">
                        <a:effectLst/>
                        <a:latin typeface="Times New Roman"/>
                        <a:ea typeface="Calibri"/>
                        <a:cs typeface="Times New Roman"/>
                      </a:endParaRPr>
                    </a:p>
                  </a:txBody>
                  <a:tcPr marL="68580" marR="68580" marT="0" marB="0"/>
                </a:tc>
              </a:tr>
            </a:tbl>
          </a:graphicData>
        </a:graphic>
      </p:graphicFrame>
      <p:graphicFrame>
        <p:nvGraphicFramePr>
          <p:cNvPr id="8" name="7 Gráfico">
            <a:extLst>
              <a:ext uri="{FF2B5EF4-FFF2-40B4-BE49-F238E27FC236}">
                <a16:creationId xmlns:lc="http://schemas.openxmlformats.org/drawingml/2006/lockedCanvas" xmlns="" xmlns:a16="http://schemas.microsoft.com/office/drawing/2014/main" xmlns:xdr="http://schemas.openxmlformats.org/drawingml/2006/spreadsheetDrawing" xmlns:w="http://schemas.openxmlformats.org/wordprocessingml/2006/main" xmlns:w10="urn:schemas-microsoft-com:office:word" xmlns:v="urn:schemas-microsoft-com:vml" xmlns:o="urn:schemas-microsoft-com:office:office" xmlns:w15="http://schemas.microsoft.com/office/word/2012/wordml"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3DD4CDDA-AEAA-4D0A-BAB9-6E2589588A9E}"/>
              </a:ext>
            </a:extLst>
          </p:cNvPr>
          <p:cNvGraphicFramePr/>
          <p:nvPr>
            <p:extLst>
              <p:ext uri="{D42A27DB-BD31-4B8C-83A1-F6EECF244321}">
                <p14:modId xmlns:p14="http://schemas.microsoft.com/office/powerpoint/2010/main" val="1548952739"/>
              </p:ext>
            </p:extLst>
          </p:nvPr>
        </p:nvGraphicFramePr>
        <p:xfrm>
          <a:off x="4424735" y="3789040"/>
          <a:ext cx="4611761" cy="29523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7750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692696"/>
            <a:ext cx="7130752" cy="572642"/>
          </a:xfrm>
        </p:spPr>
        <p:txBody>
          <a:bodyPr>
            <a:normAutofit/>
          </a:bodyPr>
          <a:lstStyle/>
          <a:p>
            <a:r>
              <a:rPr lang="es-EC" sz="2300" b="1" dirty="0" smtClean="0">
                <a:latin typeface="Bodoni MT" panose="02070603080606020203" pitchFamily="18" charset="0"/>
              </a:rPr>
              <a:t>INTRODUCCIÓN</a:t>
            </a:r>
            <a:endParaRPr lang="es-EC" sz="2300" b="1" dirty="0">
              <a:latin typeface="Bodoni MT" panose="02070603080606020203" pitchFamily="18" charset="0"/>
            </a:endParaRPr>
          </a:p>
        </p:txBody>
      </p:sp>
      <p:pic>
        <p:nvPicPr>
          <p:cNvPr id="2050" name="Picture 2" descr="Resultado de imagen para recesiones economic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412776"/>
            <a:ext cx="1440160" cy="1440160"/>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2" name="Picture 4" descr="Resultado de imagen para desastres natura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1396565"/>
            <a:ext cx="1512168" cy="1368152"/>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4" name="Picture 6" descr="Resultado de imagen para normativa leg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1" y="1322209"/>
            <a:ext cx="1512167" cy="1440160"/>
          </a:xfrm>
          <a:prstGeom prst="ellipse">
            <a:avLst/>
          </a:prstGeom>
          <a:ln w="127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8" name="Picture 10" descr="Resultado de imagen para impacto economi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48" y="1382533"/>
            <a:ext cx="1982097" cy="1319511"/>
          </a:xfrm>
          <a:prstGeom prst="roundRect">
            <a:avLst>
              <a:gd name="adj" fmla="val 4167"/>
            </a:avLst>
          </a:prstGeom>
          <a:solidFill>
            <a:srgbClr val="FFFFFF"/>
          </a:solidFill>
          <a:ln w="1905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6" name="Cruz 5"/>
          <p:cNvSpPr/>
          <p:nvPr/>
        </p:nvSpPr>
        <p:spPr>
          <a:xfrm>
            <a:off x="1619672" y="1825175"/>
            <a:ext cx="504056" cy="510932"/>
          </a:xfrm>
          <a:prstGeom prst="plu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dirty="0"/>
          </a:p>
        </p:txBody>
      </p:sp>
      <p:sp>
        <p:nvSpPr>
          <p:cNvPr id="12" name="Cruz 11"/>
          <p:cNvSpPr/>
          <p:nvPr/>
        </p:nvSpPr>
        <p:spPr>
          <a:xfrm>
            <a:off x="3635895" y="1786822"/>
            <a:ext cx="504056" cy="510932"/>
          </a:xfrm>
          <a:prstGeom prst="plu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dirty="0"/>
          </a:p>
        </p:txBody>
      </p:sp>
      <p:sp>
        <p:nvSpPr>
          <p:cNvPr id="7" name="Flecha a la derecha con bandas 6"/>
          <p:cNvSpPr/>
          <p:nvPr/>
        </p:nvSpPr>
        <p:spPr>
          <a:xfrm>
            <a:off x="5796136" y="1825175"/>
            <a:ext cx="720080" cy="510932"/>
          </a:xfrm>
          <a:prstGeom prst="strip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dirty="0"/>
          </a:p>
        </p:txBody>
      </p:sp>
      <p:pic>
        <p:nvPicPr>
          <p:cNvPr id="1026" name="Picture 2" descr="Imagen relaciona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254" y="3032510"/>
            <a:ext cx="1488760" cy="111657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Resultado de imagen para disminucion de venta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7838" b="13367"/>
          <a:stretch/>
        </p:blipFill>
        <p:spPr bwMode="auto">
          <a:xfrm>
            <a:off x="1992713" y="4149080"/>
            <a:ext cx="1584176" cy="144016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Resultado de imagen para conjuntos de casa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99976" y="2979353"/>
            <a:ext cx="1361005" cy="111657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Imagen 2" descr="Recorte de pantall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00217" y="4149080"/>
            <a:ext cx="1771745" cy="144016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4" name="Flecha abajo 3"/>
          <p:cNvSpPr/>
          <p:nvPr/>
        </p:nvSpPr>
        <p:spPr>
          <a:xfrm>
            <a:off x="7676145" y="3590795"/>
            <a:ext cx="864096"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1917430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43608" y="593834"/>
            <a:ext cx="5328592" cy="646331"/>
          </a:xfrm>
          <a:prstGeom prst="rect">
            <a:avLst/>
          </a:prstGeom>
          <a:noFill/>
        </p:spPr>
        <p:txBody>
          <a:bodyPr wrap="square" rtlCol="0">
            <a:spAutoFit/>
          </a:bodyPr>
          <a:lstStyle/>
          <a:p>
            <a:pPr algn="ctr"/>
            <a:r>
              <a:rPr lang="es-EC" b="1" dirty="0" smtClean="0">
                <a:latin typeface="Bodoni MT" panose="02070603080606020203" pitchFamily="18" charset="0"/>
              </a:rPr>
              <a:t>EMPLEOS INDIRECTOS GENERADOS POR EL SECTOR INMOBILIARIO-CONSTRUCCIÓN</a:t>
            </a:r>
            <a:endParaRPr lang="es-EC" b="1" dirty="0">
              <a:latin typeface="Bodoni MT" panose="02070603080606020203" pitchFamily="18" charset="0"/>
            </a:endParaRPr>
          </a:p>
        </p:txBody>
      </p:sp>
      <p:graphicFrame>
        <p:nvGraphicFramePr>
          <p:cNvPr id="7" name="6 Tabla"/>
          <p:cNvGraphicFramePr>
            <a:graphicFrameLocks noGrp="1"/>
          </p:cNvGraphicFramePr>
          <p:nvPr>
            <p:extLst>
              <p:ext uri="{D42A27DB-BD31-4B8C-83A1-F6EECF244321}">
                <p14:modId xmlns:p14="http://schemas.microsoft.com/office/powerpoint/2010/main" val="3930326025"/>
              </p:ext>
            </p:extLst>
          </p:nvPr>
        </p:nvGraphicFramePr>
        <p:xfrm>
          <a:off x="251519" y="1484786"/>
          <a:ext cx="4342299" cy="3168347"/>
        </p:xfrm>
        <a:graphic>
          <a:graphicData uri="http://schemas.openxmlformats.org/drawingml/2006/table">
            <a:tbl>
              <a:tblPr firstRow="1" firstCol="1" bandRow="1">
                <a:tableStyleId>{5C22544A-7EE6-4342-B048-85BDC9FD1C3A}</a:tableStyleId>
              </a:tblPr>
              <a:tblGrid>
                <a:gridCol w="1001491"/>
                <a:gridCol w="2036366"/>
                <a:gridCol w="1304442"/>
              </a:tblGrid>
              <a:tr h="650627">
                <a:tc>
                  <a:txBody>
                    <a:bodyPr/>
                    <a:lstStyle/>
                    <a:p>
                      <a:pPr indent="180340" algn="ctr">
                        <a:lnSpc>
                          <a:spcPct val="115000"/>
                        </a:lnSpc>
                        <a:spcAft>
                          <a:spcPts val="0"/>
                        </a:spcAft>
                      </a:pPr>
                      <a:r>
                        <a:rPr lang="es-ES" sz="1400" dirty="0">
                          <a:effectLst/>
                        </a:rPr>
                        <a:t>AÑO</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N° EMPLEOS INDIRECTOS</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VARIACIÓN</a:t>
                      </a:r>
                      <a:endParaRPr lang="es-EC" sz="1400" dirty="0">
                        <a:effectLst/>
                        <a:latin typeface="Times New Roman"/>
                        <a:ea typeface="Calibri"/>
                        <a:cs typeface="Times New Roman"/>
                      </a:endParaRPr>
                    </a:p>
                  </a:txBody>
                  <a:tcPr marL="68580" marR="68580" marT="0" marB="0"/>
                </a:tc>
              </a:tr>
              <a:tr h="314715">
                <a:tc>
                  <a:txBody>
                    <a:bodyPr/>
                    <a:lstStyle/>
                    <a:p>
                      <a:pPr indent="180340" algn="ctr">
                        <a:lnSpc>
                          <a:spcPct val="115000"/>
                        </a:lnSpc>
                        <a:spcAft>
                          <a:spcPts val="0"/>
                        </a:spcAft>
                      </a:pPr>
                      <a:r>
                        <a:rPr lang="es-ES" sz="1400" dirty="0">
                          <a:effectLst/>
                        </a:rPr>
                        <a:t>2010</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258284</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6%</a:t>
                      </a:r>
                      <a:endParaRPr lang="es-EC" sz="1400" dirty="0">
                        <a:effectLst/>
                        <a:latin typeface="Times New Roman"/>
                        <a:ea typeface="Calibri"/>
                        <a:cs typeface="Times New Roman"/>
                      </a:endParaRPr>
                    </a:p>
                  </a:txBody>
                  <a:tcPr marL="68580" marR="68580" marT="0" marB="0"/>
                </a:tc>
              </a:tr>
              <a:tr h="314715">
                <a:tc>
                  <a:txBody>
                    <a:bodyPr/>
                    <a:lstStyle/>
                    <a:p>
                      <a:pPr indent="180340" algn="ctr">
                        <a:lnSpc>
                          <a:spcPct val="115000"/>
                        </a:lnSpc>
                        <a:spcAft>
                          <a:spcPts val="0"/>
                        </a:spcAft>
                      </a:pPr>
                      <a:r>
                        <a:rPr lang="es-ES" sz="1400" dirty="0">
                          <a:effectLst/>
                        </a:rPr>
                        <a:t>2011</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291574</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13%</a:t>
                      </a:r>
                      <a:endParaRPr lang="es-EC" sz="1400" dirty="0">
                        <a:effectLst/>
                        <a:latin typeface="Times New Roman"/>
                        <a:ea typeface="Calibri"/>
                        <a:cs typeface="Times New Roman"/>
                      </a:endParaRPr>
                    </a:p>
                  </a:txBody>
                  <a:tcPr marL="68580" marR="68580" marT="0" marB="0"/>
                </a:tc>
              </a:tr>
              <a:tr h="314715">
                <a:tc>
                  <a:txBody>
                    <a:bodyPr/>
                    <a:lstStyle/>
                    <a:p>
                      <a:pPr indent="180340" algn="ctr">
                        <a:lnSpc>
                          <a:spcPct val="115000"/>
                        </a:lnSpc>
                        <a:spcAft>
                          <a:spcPts val="0"/>
                        </a:spcAft>
                      </a:pPr>
                      <a:r>
                        <a:rPr lang="es-ES" sz="1400" dirty="0">
                          <a:effectLst/>
                        </a:rPr>
                        <a:t>2012</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329955</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13%</a:t>
                      </a:r>
                      <a:endParaRPr lang="es-EC" sz="1400" dirty="0">
                        <a:effectLst/>
                        <a:latin typeface="Times New Roman"/>
                        <a:ea typeface="Calibri"/>
                        <a:cs typeface="Times New Roman"/>
                      </a:endParaRPr>
                    </a:p>
                  </a:txBody>
                  <a:tcPr marL="68580" marR="68580" marT="0" marB="0"/>
                </a:tc>
              </a:tr>
              <a:tr h="314715">
                <a:tc>
                  <a:txBody>
                    <a:bodyPr/>
                    <a:lstStyle/>
                    <a:p>
                      <a:pPr indent="180340" algn="ctr">
                        <a:lnSpc>
                          <a:spcPct val="115000"/>
                        </a:lnSpc>
                        <a:spcAft>
                          <a:spcPts val="0"/>
                        </a:spcAft>
                      </a:pPr>
                      <a:r>
                        <a:rPr lang="es-ES" sz="1400" dirty="0">
                          <a:effectLst/>
                        </a:rPr>
                        <a:t>2013</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355057</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8%</a:t>
                      </a:r>
                      <a:endParaRPr lang="es-EC" sz="1400" dirty="0">
                        <a:effectLst/>
                        <a:latin typeface="Times New Roman"/>
                        <a:ea typeface="Calibri"/>
                        <a:cs typeface="Times New Roman"/>
                      </a:endParaRPr>
                    </a:p>
                  </a:txBody>
                  <a:tcPr marL="68580" marR="68580" marT="0" marB="0"/>
                </a:tc>
              </a:tr>
              <a:tr h="314715">
                <a:tc>
                  <a:txBody>
                    <a:bodyPr/>
                    <a:lstStyle/>
                    <a:p>
                      <a:pPr indent="180340" algn="ctr">
                        <a:lnSpc>
                          <a:spcPct val="115000"/>
                        </a:lnSpc>
                        <a:spcAft>
                          <a:spcPts val="0"/>
                        </a:spcAft>
                      </a:pPr>
                      <a:r>
                        <a:rPr lang="es-ES" sz="1400" dirty="0">
                          <a:effectLst/>
                        </a:rPr>
                        <a:t>2014</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365405</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3%</a:t>
                      </a:r>
                      <a:endParaRPr lang="es-EC" sz="1400" dirty="0">
                        <a:effectLst/>
                        <a:latin typeface="Times New Roman"/>
                        <a:ea typeface="Calibri"/>
                        <a:cs typeface="Times New Roman"/>
                      </a:endParaRPr>
                    </a:p>
                  </a:txBody>
                  <a:tcPr marL="68580" marR="68580" marT="0" marB="0"/>
                </a:tc>
              </a:tr>
              <a:tr h="314715">
                <a:tc>
                  <a:txBody>
                    <a:bodyPr/>
                    <a:lstStyle/>
                    <a:p>
                      <a:pPr indent="180340" algn="ctr">
                        <a:lnSpc>
                          <a:spcPct val="115000"/>
                        </a:lnSpc>
                        <a:spcAft>
                          <a:spcPts val="0"/>
                        </a:spcAft>
                      </a:pPr>
                      <a:r>
                        <a:rPr lang="es-ES" sz="1400" dirty="0">
                          <a:effectLst/>
                        </a:rPr>
                        <a:t>2015</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256366</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-30%</a:t>
                      </a:r>
                      <a:endParaRPr lang="es-EC" sz="1400" dirty="0">
                        <a:effectLst/>
                        <a:latin typeface="Times New Roman"/>
                        <a:ea typeface="Calibri"/>
                        <a:cs typeface="Times New Roman"/>
                      </a:endParaRPr>
                    </a:p>
                  </a:txBody>
                  <a:tcPr marL="68580" marR="68580" marT="0" marB="0"/>
                </a:tc>
              </a:tr>
              <a:tr h="314715">
                <a:tc>
                  <a:txBody>
                    <a:bodyPr/>
                    <a:lstStyle/>
                    <a:p>
                      <a:pPr indent="180340" algn="ctr">
                        <a:lnSpc>
                          <a:spcPct val="115000"/>
                        </a:lnSpc>
                        <a:spcAft>
                          <a:spcPts val="0"/>
                        </a:spcAft>
                      </a:pPr>
                      <a:r>
                        <a:rPr lang="es-ES" sz="1400" dirty="0">
                          <a:effectLst/>
                        </a:rPr>
                        <a:t>2016</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249290</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-3%</a:t>
                      </a:r>
                      <a:endParaRPr lang="es-EC" sz="1400" dirty="0">
                        <a:effectLst/>
                        <a:latin typeface="Times New Roman"/>
                        <a:ea typeface="Calibri"/>
                        <a:cs typeface="Times New Roman"/>
                      </a:endParaRPr>
                    </a:p>
                  </a:txBody>
                  <a:tcPr marL="68580" marR="68580" marT="0" marB="0"/>
                </a:tc>
              </a:tr>
              <a:tr h="314715">
                <a:tc>
                  <a:txBody>
                    <a:bodyPr/>
                    <a:lstStyle/>
                    <a:p>
                      <a:pPr indent="180340" algn="ctr">
                        <a:lnSpc>
                          <a:spcPct val="115000"/>
                        </a:lnSpc>
                        <a:spcAft>
                          <a:spcPts val="0"/>
                        </a:spcAft>
                      </a:pPr>
                      <a:r>
                        <a:rPr lang="es-ES" sz="1400" dirty="0">
                          <a:effectLst/>
                        </a:rPr>
                        <a:t>2017</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245879</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a:t>
                      </a:r>
                      <a:endParaRPr lang="es-EC" sz="1400" dirty="0">
                        <a:effectLst/>
                        <a:latin typeface="Times New Roman"/>
                        <a:ea typeface="Calibri"/>
                        <a:cs typeface="Times New Roman"/>
                      </a:endParaRPr>
                    </a:p>
                  </a:txBody>
                  <a:tcPr marL="68580" marR="68580" marT="0" marB="0"/>
                </a:tc>
              </a:tr>
            </a:tbl>
          </a:graphicData>
        </a:graphic>
      </p:graphicFrame>
      <p:graphicFrame>
        <p:nvGraphicFramePr>
          <p:cNvPr id="8" name="7 Gráfico">
            <a:extLst>
              <a:ext uri="{FF2B5EF4-FFF2-40B4-BE49-F238E27FC236}">
                <a16:creationId xmlns:lc="http://schemas.openxmlformats.org/drawingml/2006/lockedCanvas" xmlns:a16="http://schemas.microsoft.com/office/drawing/2014/main" xmlns:w16se="http://schemas.microsoft.com/office/word/2015/wordml/symex" xmlns:w16cid="http://schemas.microsoft.com/office/word/2016/wordml/cid"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w15="http://schemas.microsoft.com/office/word/2012/wordml"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40C791EC-7095-4FB7-9B62-1607557BF2D0}"/>
              </a:ext>
            </a:extLst>
          </p:cNvPr>
          <p:cNvGraphicFramePr/>
          <p:nvPr>
            <p:extLst>
              <p:ext uri="{D42A27DB-BD31-4B8C-83A1-F6EECF244321}">
                <p14:modId xmlns:p14="http://schemas.microsoft.com/office/powerpoint/2010/main" val="3706284672"/>
              </p:ext>
            </p:extLst>
          </p:nvPr>
        </p:nvGraphicFramePr>
        <p:xfrm>
          <a:off x="4283968" y="3861048"/>
          <a:ext cx="4860032" cy="2996952"/>
        </p:xfrm>
        <a:graphic>
          <a:graphicData uri="http://schemas.openxmlformats.org/drawingml/2006/chart">
            <c:chart xmlns:c="http://schemas.openxmlformats.org/drawingml/2006/chart" xmlns:r="http://schemas.openxmlformats.org/officeDocument/2006/relationships" r:id="rId2"/>
          </a:graphicData>
        </a:graphic>
      </p:graphicFrame>
      <p:sp>
        <p:nvSpPr>
          <p:cNvPr id="9" name="8 Rectángulo"/>
          <p:cNvSpPr/>
          <p:nvPr/>
        </p:nvSpPr>
        <p:spPr>
          <a:xfrm>
            <a:off x="261273" y="4743865"/>
            <a:ext cx="1893467" cy="307777"/>
          </a:xfrm>
          <a:prstGeom prst="rect">
            <a:avLst/>
          </a:prstGeom>
        </p:spPr>
        <p:txBody>
          <a:bodyPr wrap="none">
            <a:spAutoFit/>
          </a:bodyPr>
          <a:lstStyle/>
          <a:p>
            <a:r>
              <a:rPr lang="es-ES" sz="1400" dirty="0"/>
              <a:t>Fuente: </a:t>
            </a:r>
            <a:r>
              <a:rPr lang="es-EC" sz="1400" dirty="0"/>
              <a:t>(Inec, 2018)</a:t>
            </a:r>
          </a:p>
        </p:txBody>
      </p:sp>
    </p:spTree>
    <p:extLst>
      <p:ext uri="{BB962C8B-B14F-4D97-AF65-F5344CB8AC3E}">
        <p14:creationId xmlns:p14="http://schemas.microsoft.com/office/powerpoint/2010/main" val="2852768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99530" y="587298"/>
            <a:ext cx="2448272" cy="646331"/>
          </a:xfrm>
          <a:prstGeom prst="rect">
            <a:avLst/>
          </a:prstGeom>
          <a:noFill/>
        </p:spPr>
        <p:txBody>
          <a:bodyPr wrap="square" rtlCol="0">
            <a:spAutoFit/>
          </a:bodyPr>
          <a:lstStyle/>
          <a:p>
            <a:pPr algn="ctr"/>
            <a:r>
              <a:rPr lang="es-EC" b="1" dirty="0" smtClean="0">
                <a:latin typeface="Bodoni MT" panose="02070603080606020203" pitchFamily="18" charset="0"/>
              </a:rPr>
              <a:t>VENTAS DIRECTAS DE CEMENTO </a:t>
            </a:r>
            <a:endParaRPr lang="es-EC" b="1" dirty="0">
              <a:latin typeface="Bodoni MT" panose="02070603080606020203" pitchFamily="18" charset="0"/>
            </a:endParaRPr>
          </a:p>
        </p:txBody>
      </p:sp>
      <p:sp>
        <p:nvSpPr>
          <p:cNvPr id="6" name="5 Rectángulo"/>
          <p:cNvSpPr/>
          <p:nvPr/>
        </p:nvSpPr>
        <p:spPr>
          <a:xfrm>
            <a:off x="1404445" y="4941168"/>
            <a:ext cx="2326278" cy="307777"/>
          </a:xfrm>
          <a:prstGeom prst="rect">
            <a:avLst/>
          </a:prstGeom>
        </p:spPr>
        <p:txBody>
          <a:bodyPr wrap="none">
            <a:spAutoFit/>
          </a:bodyPr>
          <a:lstStyle/>
          <a:p>
            <a:r>
              <a:rPr lang="es-ES" sz="1400" dirty="0"/>
              <a:t>Fuente: </a:t>
            </a:r>
            <a:r>
              <a:rPr lang="es-EC" sz="1400" dirty="0"/>
              <a:t>(Camicon, </a:t>
            </a:r>
            <a:r>
              <a:rPr lang="es-EC" sz="1400" dirty="0" smtClean="0"/>
              <a:t>2017)</a:t>
            </a:r>
            <a:endParaRPr lang="es-EC" sz="1400" dirty="0"/>
          </a:p>
        </p:txBody>
      </p:sp>
      <p:graphicFrame>
        <p:nvGraphicFramePr>
          <p:cNvPr id="7" name="6 Tabla"/>
          <p:cNvGraphicFramePr>
            <a:graphicFrameLocks noGrp="1"/>
          </p:cNvGraphicFramePr>
          <p:nvPr>
            <p:extLst>
              <p:ext uri="{D42A27DB-BD31-4B8C-83A1-F6EECF244321}">
                <p14:modId xmlns:p14="http://schemas.microsoft.com/office/powerpoint/2010/main" val="1948726451"/>
              </p:ext>
            </p:extLst>
          </p:nvPr>
        </p:nvGraphicFramePr>
        <p:xfrm>
          <a:off x="363364" y="1628800"/>
          <a:ext cx="3920604" cy="3168356"/>
        </p:xfrm>
        <a:graphic>
          <a:graphicData uri="http://schemas.openxmlformats.org/drawingml/2006/table">
            <a:tbl>
              <a:tblPr firstRow="1" firstCol="1" bandRow="1">
                <a:tableStyleId>{5C22544A-7EE6-4342-B048-85BDC9FD1C3A}</a:tableStyleId>
              </a:tblPr>
              <a:tblGrid>
                <a:gridCol w="1001005"/>
                <a:gridCol w="1559900"/>
                <a:gridCol w="1359699"/>
              </a:tblGrid>
              <a:tr h="650628">
                <a:tc>
                  <a:txBody>
                    <a:bodyPr/>
                    <a:lstStyle/>
                    <a:p>
                      <a:pPr indent="180340" algn="ctr">
                        <a:lnSpc>
                          <a:spcPct val="115000"/>
                        </a:lnSpc>
                        <a:spcAft>
                          <a:spcPts val="0"/>
                        </a:spcAft>
                      </a:pPr>
                      <a:r>
                        <a:rPr lang="es-ES" sz="1400" dirty="0">
                          <a:effectLst/>
                        </a:rPr>
                        <a:t>AÑO</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PRODUCCIÓN</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VARIACIÓN</a:t>
                      </a:r>
                      <a:endParaRPr lang="es-EC" sz="1400" dirty="0">
                        <a:effectLst/>
                        <a:latin typeface="Times New Roman"/>
                        <a:ea typeface="Calibri"/>
                        <a:cs typeface="Times New Roman"/>
                      </a:endParaRPr>
                    </a:p>
                  </a:txBody>
                  <a:tcPr marL="68580" marR="68580" marT="0" marB="0"/>
                </a:tc>
              </a:tr>
              <a:tr h="314716">
                <a:tc>
                  <a:txBody>
                    <a:bodyPr/>
                    <a:lstStyle/>
                    <a:p>
                      <a:pPr indent="180340" algn="ctr">
                        <a:lnSpc>
                          <a:spcPct val="115000"/>
                        </a:lnSpc>
                        <a:spcAft>
                          <a:spcPts val="0"/>
                        </a:spcAft>
                      </a:pPr>
                      <a:r>
                        <a:rPr lang="es-ES" sz="1400" dirty="0">
                          <a:effectLst/>
                        </a:rPr>
                        <a:t>2010</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1.049.811</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9%</a:t>
                      </a:r>
                      <a:endParaRPr lang="es-EC" sz="1400" dirty="0">
                        <a:effectLst/>
                        <a:latin typeface="Times New Roman"/>
                        <a:ea typeface="Calibri"/>
                        <a:cs typeface="Times New Roman"/>
                      </a:endParaRPr>
                    </a:p>
                  </a:txBody>
                  <a:tcPr marL="68580" marR="68580" marT="0" marB="0"/>
                </a:tc>
              </a:tr>
              <a:tr h="314716">
                <a:tc>
                  <a:txBody>
                    <a:bodyPr/>
                    <a:lstStyle/>
                    <a:p>
                      <a:pPr indent="180340" algn="ctr">
                        <a:lnSpc>
                          <a:spcPct val="115000"/>
                        </a:lnSpc>
                        <a:spcAft>
                          <a:spcPts val="0"/>
                        </a:spcAft>
                      </a:pPr>
                      <a:r>
                        <a:rPr lang="es-ES" sz="1400" dirty="0">
                          <a:effectLst/>
                        </a:rPr>
                        <a:t>2011</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1.164.481</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11%</a:t>
                      </a:r>
                      <a:endParaRPr lang="es-EC" sz="1400" dirty="0">
                        <a:effectLst/>
                        <a:latin typeface="Times New Roman"/>
                        <a:ea typeface="Calibri"/>
                        <a:cs typeface="Times New Roman"/>
                      </a:endParaRPr>
                    </a:p>
                  </a:txBody>
                  <a:tcPr marL="68580" marR="68580" marT="0" marB="0"/>
                </a:tc>
              </a:tr>
              <a:tr h="314716">
                <a:tc>
                  <a:txBody>
                    <a:bodyPr/>
                    <a:lstStyle/>
                    <a:p>
                      <a:pPr indent="180340" algn="ctr">
                        <a:lnSpc>
                          <a:spcPct val="115000"/>
                        </a:lnSpc>
                        <a:spcAft>
                          <a:spcPts val="0"/>
                        </a:spcAft>
                      </a:pPr>
                      <a:r>
                        <a:rPr lang="es-ES" sz="1400" dirty="0">
                          <a:effectLst/>
                        </a:rPr>
                        <a:t>2012</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1.318.543</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13%</a:t>
                      </a:r>
                      <a:endParaRPr lang="es-EC" sz="1400" dirty="0">
                        <a:effectLst/>
                        <a:latin typeface="Times New Roman"/>
                        <a:ea typeface="Calibri"/>
                        <a:cs typeface="Times New Roman"/>
                      </a:endParaRPr>
                    </a:p>
                  </a:txBody>
                  <a:tcPr marL="68580" marR="68580" marT="0" marB="0"/>
                </a:tc>
              </a:tr>
              <a:tr h="314716">
                <a:tc>
                  <a:txBody>
                    <a:bodyPr/>
                    <a:lstStyle/>
                    <a:p>
                      <a:pPr indent="180340" algn="ctr">
                        <a:lnSpc>
                          <a:spcPct val="115000"/>
                        </a:lnSpc>
                        <a:spcAft>
                          <a:spcPts val="0"/>
                        </a:spcAft>
                      </a:pPr>
                      <a:r>
                        <a:rPr lang="es-ES" sz="1400" dirty="0">
                          <a:effectLst/>
                        </a:rPr>
                        <a:t>2013</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1.498.356</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14%</a:t>
                      </a:r>
                      <a:endParaRPr lang="es-EC" sz="1400" dirty="0">
                        <a:effectLst/>
                        <a:latin typeface="Times New Roman"/>
                        <a:ea typeface="Calibri"/>
                        <a:cs typeface="Times New Roman"/>
                      </a:endParaRPr>
                    </a:p>
                  </a:txBody>
                  <a:tcPr marL="68580" marR="68580" marT="0" marB="0"/>
                </a:tc>
              </a:tr>
              <a:tr h="314716">
                <a:tc>
                  <a:txBody>
                    <a:bodyPr/>
                    <a:lstStyle/>
                    <a:p>
                      <a:pPr indent="180340" algn="ctr">
                        <a:lnSpc>
                          <a:spcPct val="115000"/>
                        </a:lnSpc>
                        <a:spcAft>
                          <a:spcPts val="0"/>
                        </a:spcAft>
                      </a:pPr>
                      <a:r>
                        <a:rPr lang="es-ES" sz="1400" dirty="0">
                          <a:effectLst/>
                        </a:rPr>
                        <a:t>2014</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1.733.482</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16%</a:t>
                      </a:r>
                      <a:endParaRPr lang="es-EC" sz="1400" dirty="0">
                        <a:effectLst/>
                        <a:latin typeface="Times New Roman"/>
                        <a:ea typeface="Calibri"/>
                        <a:cs typeface="Times New Roman"/>
                      </a:endParaRPr>
                    </a:p>
                  </a:txBody>
                  <a:tcPr marL="68580" marR="68580" marT="0" marB="0"/>
                </a:tc>
              </a:tr>
              <a:tr h="314716">
                <a:tc>
                  <a:txBody>
                    <a:bodyPr/>
                    <a:lstStyle/>
                    <a:p>
                      <a:pPr indent="180340" algn="ctr">
                        <a:lnSpc>
                          <a:spcPct val="115000"/>
                        </a:lnSpc>
                        <a:spcAft>
                          <a:spcPts val="0"/>
                        </a:spcAft>
                      </a:pPr>
                      <a:r>
                        <a:rPr lang="es-ES" sz="1400" dirty="0">
                          <a:effectLst/>
                        </a:rPr>
                        <a:t>2015</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1.254.675</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-28%</a:t>
                      </a:r>
                      <a:endParaRPr lang="es-EC" sz="1400" dirty="0">
                        <a:effectLst/>
                        <a:latin typeface="Times New Roman"/>
                        <a:ea typeface="Calibri"/>
                        <a:cs typeface="Times New Roman"/>
                      </a:endParaRPr>
                    </a:p>
                  </a:txBody>
                  <a:tcPr marL="68580" marR="68580" marT="0" marB="0"/>
                </a:tc>
              </a:tr>
              <a:tr h="314716">
                <a:tc>
                  <a:txBody>
                    <a:bodyPr/>
                    <a:lstStyle/>
                    <a:p>
                      <a:pPr indent="180340" algn="ctr">
                        <a:lnSpc>
                          <a:spcPct val="115000"/>
                        </a:lnSpc>
                        <a:spcAft>
                          <a:spcPts val="0"/>
                        </a:spcAft>
                      </a:pPr>
                      <a:r>
                        <a:rPr lang="es-ES" sz="1400" dirty="0">
                          <a:effectLst/>
                        </a:rPr>
                        <a:t>2016</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1.165.646</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-7%</a:t>
                      </a:r>
                      <a:endParaRPr lang="es-EC" sz="1400" dirty="0">
                        <a:effectLst/>
                        <a:latin typeface="Times New Roman"/>
                        <a:ea typeface="Calibri"/>
                        <a:cs typeface="Times New Roman"/>
                      </a:endParaRPr>
                    </a:p>
                  </a:txBody>
                  <a:tcPr marL="68580" marR="68580" marT="0" marB="0"/>
                </a:tc>
              </a:tr>
              <a:tr h="314716">
                <a:tc>
                  <a:txBody>
                    <a:bodyPr/>
                    <a:lstStyle/>
                    <a:p>
                      <a:pPr indent="180340" algn="ctr">
                        <a:lnSpc>
                          <a:spcPct val="115000"/>
                        </a:lnSpc>
                        <a:spcAft>
                          <a:spcPts val="0"/>
                        </a:spcAft>
                      </a:pPr>
                      <a:r>
                        <a:rPr lang="es-ES" sz="1400" dirty="0">
                          <a:effectLst/>
                        </a:rPr>
                        <a:t>2017</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1.142.333</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-2%</a:t>
                      </a:r>
                      <a:endParaRPr lang="es-EC" sz="1400" dirty="0">
                        <a:effectLst/>
                        <a:latin typeface="Times New Roman"/>
                        <a:ea typeface="Calibri"/>
                        <a:cs typeface="Times New Roman"/>
                      </a:endParaRPr>
                    </a:p>
                  </a:txBody>
                  <a:tcPr marL="68580" marR="68580" marT="0" marB="0"/>
                </a:tc>
              </a:tr>
            </a:tbl>
          </a:graphicData>
        </a:graphic>
      </p:graphicFrame>
      <p:graphicFrame>
        <p:nvGraphicFramePr>
          <p:cNvPr id="8" name="7 Gráfico">
            <a:extLst>
              <a:ext uri="{FF2B5EF4-FFF2-40B4-BE49-F238E27FC236}">
                <a16:creationId xmlns:lc="http://schemas.openxmlformats.org/drawingml/2006/lockedCanvas" xmlns="" xmlns:a16="http://schemas.microsoft.com/office/drawing/2014/main" xmlns:xdr="http://schemas.openxmlformats.org/drawingml/2006/spreadsheetDrawing" xmlns:w="http://schemas.openxmlformats.org/wordprocessingml/2006/main" xmlns:w10="urn:schemas-microsoft-com:office:word" xmlns:v="urn:schemas-microsoft-com:vml" xmlns:o="urn:schemas-microsoft-com:office:office" xmlns:w15="http://schemas.microsoft.com/office/word/2012/wordml"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721230AD-CD6E-4015-9D3A-CE0A7519BB1A}"/>
              </a:ext>
            </a:extLst>
          </p:cNvPr>
          <p:cNvGraphicFramePr/>
          <p:nvPr>
            <p:extLst>
              <p:ext uri="{D42A27DB-BD31-4B8C-83A1-F6EECF244321}">
                <p14:modId xmlns:p14="http://schemas.microsoft.com/office/powerpoint/2010/main" val="1694116233"/>
              </p:ext>
            </p:extLst>
          </p:nvPr>
        </p:nvGraphicFramePr>
        <p:xfrm>
          <a:off x="4427984" y="1628800"/>
          <a:ext cx="4389120" cy="275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27684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156309" y="702297"/>
            <a:ext cx="2448272" cy="646331"/>
          </a:xfrm>
          <a:prstGeom prst="rect">
            <a:avLst/>
          </a:prstGeom>
          <a:noFill/>
        </p:spPr>
        <p:txBody>
          <a:bodyPr wrap="square" rtlCol="0">
            <a:spAutoFit/>
          </a:bodyPr>
          <a:lstStyle/>
          <a:p>
            <a:pPr algn="ctr"/>
            <a:r>
              <a:rPr lang="es-EC" b="1" dirty="0" smtClean="0">
                <a:latin typeface="Bodoni MT" panose="02070603080606020203" pitchFamily="18" charset="0"/>
              </a:rPr>
              <a:t>VENTAS DIRECTAS DE HIERRO Y ACERO</a:t>
            </a:r>
            <a:endParaRPr lang="es-EC" b="1" dirty="0">
              <a:latin typeface="Bodoni MT" panose="02070603080606020203" pitchFamily="18" charset="0"/>
            </a:endParaRPr>
          </a:p>
        </p:txBody>
      </p:sp>
      <p:sp>
        <p:nvSpPr>
          <p:cNvPr id="6" name="5 Rectángulo"/>
          <p:cNvSpPr/>
          <p:nvPr/>
        </p:nvSpPr>
        <p:spPr>
          <a:xfrm>
            <a:off x="1395368" y="4749195"/>
            <a:ext cx="2326278" cy="307777"/>
          </a:xfrm>
          <a:prstGeom prst="rect">
            <a:avLst/>
          </a:prstGeom>
        </p:spPr>
        <p:txBody>
          <a:bodyPr wrap="none">
            <a:spAutoFit/>
          </a:bodyPr>
          <a:lstStyle/>
          <a:p>
            <a:r>
              <a:rPr lang="es-ES" sz="1400" dirty="0"/>
              <a:t>Fuente: </a:t>
            </a:r>
            <a:r>
              <a:rPr lang="es-EC" sz="1400" dirty="0"/>
              <a:t>(Camicon, 2017)</a:t>
            </a:r>
          </a:p>
        </p:txBody>
      </p:sp>
      <p:graphicFrame>
        <p:nvGraphicFramePr>
          <p:cNvPr id="7" name="6 Tabla"/>
          <p:cNvGraphicFramePr>
            <a:graphicFrameLocks noGrp="1"/>
          </p:cNvGraphicFramePr>
          <p:nvPr>
            <p:extLst>
              <p:ext uri="{D42A27DB-BD31-4B8C-83A1-F6EECF244321}">
                <p14:modId xmlns:p14="http://schemas.microsoft.com/office/powerpoint/2010/main" val="798590712"/>
              </p:ext>
            </p:extLst>
          </p:nvPr>
        </p:nvGraphicFramePr>
        <p:xfrm>
          <a:off x="446204" y="1772816"/>
          <a:ext cx="4147616" cy="2808309"/>
        </p:xfrm>
        <a:graphic>
          <a:graphicData uri="http://schemas.openxmlformats.org/drawingml/2006/table">
            <a:tbl>
              <a:tblPr firstRow="1" firstCol="1" bandRow="1">
                <a:tableStyleId>{5C22544A-7EE6-4342-B048-85BDC9FD1C3A}</a:tableStyleId>
              </a:tblPr>
              <a:tblGrid>
                <a:gridCol w="1086949"/>
                <a:gridCol w="1644916"/>
                <a:gridCol w="1415751"/>
              </a:tblGrid>
              <a:tr h="576693">
                <a:tc>
                  <a:txBody>
                    <a:bodyPr/>
                    <a:lstStyle/>
                    <a:p>
                      <a:pPr indent="180340" algn="ctr">
                        <a:lnSpc>
                          <a:spcPct val="115000"/>
                        </a:lnSpc>
                        <a:spcAft>
                          <a:spcPts val="0"/>
                        </a:spcAft>
                      </a:pPr>
                      <a:r>
                        <a:rPr lang="es-ES" sz="1400" dirty="0">
                          <a:effectLst/>
                        </a:rPr>
                        <a:t>AÑO</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PRODUCCIÓN (TONELADAS)</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VARIACIÓN</a:t>
                      </a:r>
                      <a:endParaRPr lang="es-EC" sz="1400" dirty="0">
                        <a:effectLst/>
                        <a:latin typeface="Times New Roman"/>
                        <a:ea typeface="Calibri"/>
                        <a:cs typeface="Times New Roman"/>
                      </a:endParaRPr>
                    </a:p>
                  </a:txBody>
                  <a:tcPr marL="68580" marR="68580" marT="0" marB="0"/>
                </a:tc>
              </a:tr>
              <a:tr h="278952">
                <a:tc>
                  <a:txBody>
                    <a:bodyPr/>
                    <a:lstStyle/>
                    <a:p>
                      <a:pPr indent="180340" algn="ctr">
                        <a:lnSpc>
                          <a:spcPct val="115000"/>
                        </a:lnSpc>
                        <a:spcAft>
                          <a:spcPts val="0"/>
                        </a:spcAft>
                      </a:pPr>
                      <a:r>
                        <a:rPr lang="es-ES" sz="1400" dirty="0">
                          <a:effectLst/>
                        </a:rPr>
                        <a:t>2010</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728.352</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3%</a:t>
                      </a:r>
                      <a:endParaRPr lang="es-EC" sz="1400" dirty="0">
                        <a:effectLst/>
                        <a:latin typeface="Times New Roman"/>
                        <a:ea typeface="Calibri"/>
                        <a:cs typeface="Times New Roman"/>
                      </a:endParaRPr>
                    </a:p>
                  </a:txBody>
                  <a:tcPr marL="68580" marR="68580" marT="0" marB="0"/>
                </a:tc>
              </a:tr>
              <a:tr h="278952">
                <a:tc>
                  <a:txBody>
                    <a:bodyPr/>
                    <a:lstStyle/>
                    <a:p>
                      <a:pPr indent="180340" algn="ctr">
                        <a:lnSpc>
                          <a:spcPct val="115000"/>
                        </a:lnSpc>
                        <a:spcAft>
                          <a:spcPts val="0"/>
                        </a:spcAft>
                      </a:pPr>
                      <a:r>
                        <a:rPr lang="es-ES" sz="1400" dirty="0">
                          <a:effectLst/>
                        </a:rPr>
                        <a:t>2011</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812.715</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12%</a:t>
                      </a:r>
                      <a:endParaRPr lang="es-EC" sz="1400" dirty="0">
                        <a:effectLst/>
                        <a:latin typeface="Times New Roman"/>
                        <a:ea typeface="Calibri"/>
                        <a:cs typeface="Times New Roman"/>
                      </a:endParaRPr>
                    </a:p>
                  </a:txBody>
                  <a:tcPr marL="68580" marR="68580" marT="0" marB="0"/>
                </a:tc>
              </a:tr>
              <a:tr h="278952">
                <a:tc>
                  <a:txBody>
                    <a:bodyPr/>
                    <a:lstStyle/>
                    <a:p>
                      <a:pPr indent="180340" algn="ctr">
                        <a:lnSpc>
                          <a:spcPct val="115000"/>
                        </a:lnSpc>
                        <a:spcAft>
                          <a:spcPts val="0"/>
                        </a:spcAft>
                      </a:pPr>
                      <a:r>
                        <a:rPr lang="es-ES" sz="1400" dirty="0">
                          <a:effectLst/>
                        </a:rPr>
                        <a:t>2012</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915.283</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13%</a:t>
                      </a:r>
                      <a:endParaRPr lang="es-EC" sz="1400" dirty="0">
                        <a:effectLst/>
                        <a:latin typeface="Times New Roman"/>
                        <a:ea typeface="Calibri"/>
                        <a:cs typeface="Times New Roman"/>
                      </a:endParaRPr>
                    </a:p>
                  </a:txBody>
                  <a:tcPr marL="68580" marR="68580" marT="0" marB="0"/>
                </a:tc>
              </a:tr>
              <a:tr h="278952">
                <a:tc>
                  <a:txBody>
                    <a:bodyPr/>
                    <a:lstStyle/>
                    <a:p>
                      <a:pPr indent="180340" algn="ctr">
                        <a:lnSpc>
                          <a:spcPct val="115000"/>
                        </a:lnSpc>
                        <a:spcAft>
                          <a:spcPts val="0"/>
                        </a:spcAft>
                      </a:pPr>
                      <a:r>
                        <a:rPr lang="es-ES" sz="1400" dirty="0">
                          <a:effectLst/>
                        </a:rPr>
                        <a:t>2013</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1.033.303</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13%</a:t>
                      </a:r>
                      <a:endParaRPr lang="es-EC" sz="1400" dirty="0">
                        <a:effectLst/>
                        <a:latin typeface="Times New Roman"/>
                        <a:ea typeface="Calibri"/>
                        <a:cs typeface="Times New Roman"/>
                      </a:endParaRPr>
                    </a:p>
                  </a:txBody>
                  <a:tcPr marL="68580" marR="68580" marT="0" marB="0"/>
                </a:tc>
              </a:tr>
              <a:tr h="278952">
                <a:tc>
                  <a:txBody>
                    <a:bodyPr/>
                    <a:lstStyle/>
                    <a:p>
                      <a:pPr indent="180340" algn="ctr">
                        <a:lnSpc>
                          <a:spcPct val="115000"/>
                        </a:lnSpc>
                        <a:spcAft>
                          <a:spcPts val="0"/>
                        </a:spcAft>
                      </a:pPr>
                      <a:r>
                        <a:rPr lang="es-ES" sz="1400" dirty="0">
                          <a:effectLst/>
                        </a:rPr>
                        <a:t>2014</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1.192.984</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15%</a:t>
                      </a:r>
                      <a:endParaRPr lang="es-EC" sz="1400" dirty="0">
                        <a:effectLst/>
                        <a:latin typeface="Times New Roman"/>
                        <a:ea typeface="Calibri"/>
                        <a:cs typeface="Times New Roman"/>
                      </a:endParaRPr>
                    </a:p>
                  </a:txBody>
                  <a:tcPr marL="68580" marR="68580" marT="0" marB="0"/>
                </a:tc>
              </a:tr>
              <a:tr h="278952">
                <a:tc>
                  <a:txBody>
                    <a:bodyPr/>
                    <a:lstStyle/>
                    <a:p>
                      <a:pPr indent="180340" algn="ctr">
                        <a:lnSpc>
                          <a:spcPct val="115000"/>
                        </a:lnSpc>
                        <a:spcAft>
                          <a:spcPts val="0"/>
                        </a:spcAft>
                      </a:pPr>
                      <a:r>
                        <a:rPr lang="es-ES" sz="1400" dirty="0">
                          <a:effectLst/>
                        </a:rPr>
                        <a:t>2015</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8516.47</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-29%</a:t>
                      </a:r>
                      <a:endParaRPr lang="es-EC" sz="1400" dirty="0">
                        <a:effectLst/>
                        <a:latin typeface="Times New Roman"/>
                        <a:ea typeface="Calibri"/>
                        <a:cs typeface="Times New Roman"/>
                      </a:endParaRPr>
                    </a:p>
                  </a:txBody>
                  <a:tcPr marL="68580" marR="68580" marT="0" marB="0"/>
                </a:tc>
              </a:tr>
              <a:tr h="278952">
                <a:tc>
                  <a:txBody>
                    <a:bodyPr/>
                    <a:lstStyle/>
                    <a:p>
                      <a:pPr indent="180340" algn="ctr">
                        <a:lnSpc>
                          <a:spcPct val="115000"/>
                        </a:lnSpc>
                        <a:spcAft>
                          <a:spcPts val="0"/>
                        </a:spcAft>
                      </a:pPr>
                      <a:r>
                        <a:rPr lang="es-ES" sz="1400" dirty="0">
                          <a:effectLst/>
                        </a:rPr>
                        <a:t>2016</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7875.58</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-8%</a:t>
                      </a:r>
                      <a:endParaRPr lang="es-EC" sz="1400" dirty="0">
                        <a:effectLst/>
                        <a:latin typeface="Times New Roman"/>
                        <a:ea typeface="Calibri"/>
                        <a:cs typeface="Times New Roman"/>
                      </a:endParaRPr>
                    </a:p>
                  </a:txBody>
                  <a:tcPr marL="68580" marR="68580" marT="0" marB="0"/>
                </a:tc>
              </a:tr>
              <a:tr h="278952">
                <a:tc>
                  <a:txBody>
                    <a:bodyPr/>
                    <a:lstStyle/>
                    <a:p>
                      <a:pPr indent="180340" algn="ctr">
                        <a:lnSpc>
                          <a:spcPct val="115000"/>
                        </a:lnSpc>
                        <a:spcAft>
                          <a:spcPts val="0"/>
                        </a:spcAft>
                      </a:pPr>
                      <a:r>
                        <a:rPr lang="es-ES" sz="1400" dirty="0">
                          <a:effectLst/>
                        </a:rPr>
                        <a:t>2017</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7619.52</a:t>
                      </a:r>
                      <a:endParaRPr lang="es-EC" sz="1400" dirty="0">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400" dirty="0">
                          <a:effectLst/>
                        </a:rPr>
                        <a:t>-3%</a:t>
                      </a:r>
                      <a:endParaRPr lang="es-EC" sz="1400" dirty="0">
                        <a:effectLst/>
                        <a:latin typeface="Times New Roman"/>
                        <a:ea typeface="Calibri"/>
                        <a:cs typeface="Times New Roman"/>
                      </a:endParaRPr>
                    </a:p>
                  </a:txBody>
                  <a:tcPr marL="68580" marR="68580" marT="0" marB="0"/>
                </a:tc>
              </a:tr>
            </a:tbl>
          </a:graphicData>
        </a:graphic>
      </p:graphicFrame>
      <p:graphicFrame>
        <p:nvGraphicFramePr>
          <p:cNvPr id="8" name="7 Gráfico">
            <a:extLst>
              <a:ext uri="{FF2B5EF4-FFF2-40B4-BE49-F238E27FC236}">
                <a16:creationId xmlns:lc="http://schemas.openxmlformats.org/drawingml/2006/lockedCanvas" xmlns="" xmlns:a16="http://schemas.microsoft.com/office/drawing/2014/main" xmlns:xdr="http://schemas.openxmlformats.org/drawingml/2006/spreadsheetDrawing" xmlns:w="http://schemas.openxmlformats.org/wordprocessingml/2006/main" xmlns:w10="urn:schemas-microsoft-com:office:word" xmlns:v="urn:schemas-microsoft-com:vml" xmlns:o="urn:schemas-microsoft-com:office:office" xmlns:w15="http://schemas.microsoft.com/office/word/2012/wordml"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B52FF3E7-F9EF-46E0-8F3F-4A1692F579B1}"/>
              </a:ext>
            </a:extLst>
          </p:cNvPr>
          <p:cNvGraphicFramePr/>
          <p:nvPr>
            <p:extLst>
              <p:ext uri="{D42A27DB-BD31-4B8C-83A1-F6EECF244321}">
                <p14:modId xmlns:p14="http://schemas.microsoft.com/office/powerpoint/2010/main" val="3342891630"/>
              </p:ext>
            </p:extLst>
          </p:nvPr>
        </p:nvGraphicFramePr>
        <p:xfrm>
          <a:off x="4665265" y="1772816"/>
          <a:ext cx="4389120" cy="2857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27684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255831" y="764704"/>
            <a:ext cx="3816424" cy="646331"/>
          </a:xfrm>
          <a:prstGeom prst="rect">
            <a:avLst/>
          </a:prstGeom>
          <a:noFill/>
        </p:spPr>
        <p:txBody>
          <a:bodyPr wrap="square" rtlCol="0">
            <a:spAutoFit/>
          </a:bodyPr>
          <a:lstStyle/>
          <a:p>
            <a:pPr algn="ctr"/>
            <a:r>
              <a:rPr lang="es-EC" b="1" dirty="0" smtClean="0">
                <a:latin typeface="Bodoni MT" panose="02070603080606020203" pitchFamily="18" charset="0"/>
              </a:rPr>
              <a:t>EVOLUCIÓN DE LA OFERTA INMOBILIARIA DISPONIBLE </a:t>
            </a:r>
            <a:endParaRPr lang="es-EC" b="1" dirty="0">
              <a:latin typeface="Bodoni MT" panose="02070603080606020203" pitchFamily="18" charset="0"/>
            </a:endParaRPr>
          </a:p>
        </p:txBody>
      </p:sp>
      <p:sp>
        <p:nvSpPr>
          <p:cNvPr id="6" name="5 Rectángulo"/>
          <p:cNvSpPr/>
          <p:nvPr/>
        </p:nvSpPr>
        <p:spPr>
          <a:xfrm>
            <a:off x="2771800" y="4941168"/>
            <a:ext cx="3861955" cy="307777"/>
          </a:xfrm>
          <a:prstGeom prst="rect">
            <a:avLst/>
          </a:prstGeom>
        </p:spPr>
        <p:txBody>
          <a:bodyPr wrap="none">
            <a:spAutoFit/>
          </a:bodyPr>
          <a:lstStyle/>
          <a:p>
            <a:r>
              <a:rPr lang="es-ES" sz="1400" dirty="0"/>
              <a:t>Fuente: </a:t>
            </a:r>
            <a:r>
              <a:rPr lang="es-EC" sz="1400" dirty="0"/>
              <a:t>(Gamboa, Help Inmobiliario, 2018)</a:t>
            </a:r>
          </a:p>
        </p:txBody>
      </p:sp>
      <p:graphicFrame>
        <p:nvGraphicFramePr>
          <p:cNvPr id="7" name="6 Tabla"/>
          <p:cNvGraphicFramePr>
            <a:graphicFrameLocks noGrp="1"/>
          </p:cNvGraphicFramePr>
          <p:nvPr>
            <p:extLst>
              <p:ext uri="{D42A27DB-BD31-4B8C-83A1-F6EECF244321}">
                <p14:modId xmlns:p14="http://schemas.microsoft.com/office/powerpoint/2010/main" val="3113775105"/>
              </p:ext>
            </p:extLst>
          </p:nvPr>
        </p:nvGraphicFramePr>
        <p:xfrm>
          <a:off x="1331640" y="1700811"/>
          <a:ext cx="6552729" cy="3816418"/>
        </p:xfrm>
        <a:graphic>
          <a:graphicData uri="http://schemas.openxmlformats.org/drawingml/2006/table">
            <a:tbl>
              <a:tblPr firstRow="1" firstCol="1" bandRow="1">
                <a:tableStyleId>{5C22544A-7EE6-4342-B048-85BDC9FD1C3A}</a:tableStyleId>
              </a:tblPr>
              <a:tblGrid>
                <a:gridCol w="1126007"/>
                <a:gridCol w="926655"/>
                <a:gridCol w="918562"/>
                <a:gridCol w="1160989"/>
                <a:gridCol w="2420516"/>
              </a:tblGrid>
              <a:tr h="739050">
                <a:tc>
                  <a:txBody>
                    <a:bodyPr/>
                    <a:lstStyle/>
                    <a:p>
                      <a:pPr indent="180340" algn="ctr">
                        <a:lnSpc>
                          <a:spcPct val="200000"/>
                        </a:lnSpc>
                        <a:spcAft>
                          <a:spcPts val="0"/>
                        </a:spcAft>
                      </a:pPr>
                      <a:r>
                        <a:rPr lang="es-ES" sz="1200" dirty="0">
                          <a:effectLst/>
                        </a:rPr>
                        <a:t>AÑO</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CASAS</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DEPTOS.</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TERRENOS</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OFERTA DISPONIBLE</a:t>
                      </a:r>
                      <a:endParaRPr lang="es-EC" sz="1200" dirty="0">
                        <a:effectLst/>
                        <a:latin typeface="Times New Roman"/>
                        <a:ea typeface="Calibri"/>
                        <a:cs typeface="Times New Roman"/>
                      </a:endParaRPr>
                    </a:p>
                  </a:txBody>
                  <a:tcPr marL="47586" marR="47586" marT="0" marB="0"/>
                </a:tc>
              </a:tr>
              <a:tr h="384671">
                <a:tc>
                  <a:txBody>
                    <a:bodyPr/>
                    <a:lstStyle/>
                    <a:p>
                      <a:pPr indent="180340" algn="ctr">
                        <a:lnSpc>
                          <a:spcPct val="200000"/>
                        </a:lnSpc>
                        <a:spcAft>
                          <a:spcPts val="0"/>
                        </a:spcAft>
                      </a:pPr>
                      <a:r>
                        <a:rPr lang="es-ES" sz="1200" dirty="0">
                          <a:effectLst/>
                        </a:rPr>
                        <a:t>2010</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13926</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12947</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840</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27713</a:t>
                      </a:r>
                      <a:endParaRPr lang="es-EC" sz="1200" dirty="0">
                        <a:effectLst/>
                        <a:latin typeface="Times New Roman"/>
                        <a:ea typeface="Calibri"/>
                        <a:cs typeface="Times New Roman"/>
                      </a:endParaRPr>
                    </a:p>
                  </a:txBody>
                  <a:tcPr marL="47586" marR="47586" marT="0" marB="0"/>
                </a:tc>
              </a:tr>
              <a:tr h="384671">
                <a:tc>
                  <a:txBody>
                    <a:bodyPr/>
                    <a:lstStyle/>
                    <a:p>
                      <a:pPr indent="180340" algn="ctr">
                        <a:lnSpc>
                          <a:spcPct val="200000"/>
                        </a:lnSpc>
                        <a:spcAft>
                          <a:spcPts val="0"/>
                        </a:spcAft>
                      </a:pPr>
                      <a:r>
                        <a:rPr lang="es-ES" sz="1200" dirty="0">
                          <a:effectLst/>
                        </a:rPr>
                        <a:t>2011</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14524</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14761</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898</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30183</a:t>
                      </a:r>
                      <a:endParaRPr lang="es-EC" sz="1200" dirty="0">
                        <a:effectLst/>
                        <a:latin typeface="Times New Roman"/>
                        <a:ea typeface="Calibri"/>
                        <a:cs typeface="Times New Roman"/>
                      </a:endParaRPr>
                    </a:p>
                  </a:txBody>
                  <a:tcPr marL="47586" marR="47586" marT="0" marB="0"/>
                </a:tc>
              </a:tr>
              <a:tr h="384671">
                <a:tc>
                  <a:txBody>
                    <a:bodyPr/>
                    <a:lstStyle/>
                    <a:p>
                      <a:pPr indent="180340" algn="ctr">
                        <a:lnSpc>
                          <a:spcPct val="200000"/>
                        </a:lnSpc>
                        <a:spcAft>
                          <a:spcPts val="0"/>
                        </a:spcAft>
                      </a:pPr>
                      <a:r>
                        <a:rPr lang="es-ES" sz="1200" dirty="0">
                          <a:effectLst/>
                        </a:rPr>
                        <a:t>2012</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16820</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15749</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922</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33491</a:t>
                      </a:r>
                      <a:endParaRPr lang="es-EC" sz="1200" dirty="0">
                        <a:effectLst/>
                        <a:latin typeface="Times New Roman"/>
                        <a:ea typeface="Calibri"/>
                        <a:cs typeface="Times New Roman"/>
                      </a:endParaRPr>
                    </a:p>
                  </a:txBody>
                  <a:tcPr marL="47586" marR="47586" marT="0" marB="0"/>
                </a:tc>
              </a:tr>
              <a:tr h="384671">
                <a:tc>
                  <a:txBody>
                    <a:bodyPr/>
                    <a:lstStyle/>
                    <a:p>
                      <a:pPr indent="180340" algn="ctr">
                        <a:lnSpc>
                          <a:spcPct val="200000"/>
                        </a:lnSpc>
                        <a:spcAft>
                          <a:spcPts val="0"/>
                        </a:spcAft>
                      </a:pPr>
                      <a:r>
                        <a:rPr lang="es-ES" sz="1200" dirty="0">
                          <a:effectLst/>
                        </a:rPr>
                        <a:t>2013</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18475</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18067</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986</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37528</a:t>
                      </a:r>
                      <a:endParaRPr lang="es-EC" sz="1200" dirty="0">
                        <a:effectLst/>
                        <a:latin typeface="Times New Roman"/>
                        <a:ea typeface="Calibri"/>
                        <a:cs typeface="Times New Roman"/>
                      </a:endParaRPr>
                    </a:p>
                  </a:txBody>
                  <a:tcPr marL="47586" marR="47586" marT="0" marB="0"/>
                </a:tc>
              </a:tr>
              <a:tr h="384671">
                <a:tc>
                  <a:txBody>
                    <a:bodyPr/>
                    <a:lstStyle/>
                    <a:p>
                      <a:pPr indent="180340" algn="ctr">
                        <a:lnSpc>
                          <a:spcPct val="200000"/>
                        </a:lnSpc>
                        <a:spcAft>
                          <a:spcPts val="0"/>
                        </a:spcAft>
                      </a:pPr>
                      <a:r>
                        <a:rPr lang="es-ES" sz="1200" dirty="0">
                          <a:effectLst/>
                        </a:rPr>
                        <a:t>2014</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24734</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16743</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1035</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42512</a:t>
                      </a:r>
                      <a:endParaRPr lang="es-EC" sz="1200" dirty="0">
                        <a:effectLst/>
                        <a:latin typeface="Times New Roman"/>
                        <a:ea typeface="Calibri"/>
                        <a:cs typeface="Times New Roman"/>
                      </a:endParaRPr>
                    </a:p>
                  </a:txBody>
                  <a:tcPr marL="47586" marR="47586" marT="0" marB="0"/>
                </a:tc>
              </a:tr>
              <a:tr h="384671">
                <a:tc>
                  <a:txBody>
                    <a:bodyPr/>
                    <a:lstStyle/>
                    <a:p>
                      <a:pPr indent="180340" algn="ctr">
                        <a:lnSpc>
                          <a:spcPct val="200000"/>
                        </a:lnSpc>
                        <a:spcAft>
                          <a:spcPts val="0"/>
                        </a:spcAft>
                      </a:pPr>
                      <a:r>
                        <a:rPr lang="es-ES" sz="1200" dirty="0">
                          <a:effectLst/>
                        </a:rPr>
                        <a:t>2015</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16374</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11210</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780</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28364</a:t>
                      </a:r>
                      <a:endParaRPr lang="es-EC" sz="1200" dirty="0">
                        <a:effectLst/>
                        <a:latin typeface="Times New Roman"/>
                        <a:ea typeface="Calibri"/>
                        <a:cs typeface="Times New Roman"/>
                      </a:endParaRPr>
                    </a:p>
                  </a:txBody>
                  <a:tcPr marL="47586" marR="47586" marT="0" marB="0"/>
                </a:tc>
              </a:tr>
              <a:tr h="384671">
                <a:tc>
                  <a:txBody>
                    <a:bodyPr/>
                    <a:lstStyle/>
                    <a:p>
                      <a:pPr indent="180340" algn="ctr">
                        <a:lnSpc>
                          <a:spcPct val="200000"/>
                        </a:lnSpc>
                        <a:spcAft>
                          <a:spcPts val="0"/>
                        </a:spcAft>
                      </a:pPr>
                      <a:r>
                        <a:rPr lang="es-ES" sz="1200" dirty="0">
                          <a:effectLst/>
                        </a:rPr>
                        <a:t>2016</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15374</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10472</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736</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26582</a:t>
                      </a:r>
                      <a:endParaRPr lang="es-EC" sz="1200" dirty="0">
                        <a:effectLst/>
                        <a:latin typeface="Times New Roman"/>
                        <a:ea typeface="Calibri"/>
                        <a:cs typeface="Times New Roman"/>
                      </a:endParaRPr>
                    </a:p>
                  </a:txBody>
                  <a:tcPr marL="47586" marR="47586" marT="0" marB="0"/>
                </a:tc>
              </a:tr>
              <a:tr h="384671">
                <a:tc>
                  <a:txBody>
                    <a:bodyPr/>
                    <a:lstStyle/>
                    <a:p>
                      <a:pPr indent="180340" algn="ctr">
                        <a:lnSpc>
                          <a:spcPct val="200000"/>
                        </a:lnSpc>
                        <a:spcAft>
                          <a:spcPts val="0"/>
                        </a:spcAft>
                      </a:pPr>
                      <a:r>
                        <a:rPr lang="es-ES" sz="1200" dirty="0">
                          <a:effectLst/>
                        </a:rPr>
                        <a:t>2017</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14289</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11396</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493</a:t>
                      </a:r>
                      <a:endParaRPr lang="es-EC" sz="1200" dirty="0">
                        <a:effectLst/>
                        <a:latin typeface="Times New Roman"/>
                        <a:ea typeface="Calibri"/>
                        <a:cs typeface="Times New Roman"/>
                      </a:endParaRPr>
                    </a:p>
                  </a:txBody>
                  <a:tcPr marL="47586" marR="47586" marT="0" marB="0"/>
                </a:tc>
                <a:tc>
                  <a:txBody>
                    <a:bodyPr/>
                    <a:lstStyle/>
                    <a:p>
                      <a:pPr indent="180340" algn="ctr">
                        <a:lnSpc>
                          <a:spcPct val="200000"/>
                        </a:lnSpc>
                        <a:spcAft>
                          <a:spcPts val="0"/>
                        </a:spcAft>
                      </a:pPr>
                      <a:r>
                        <a:rPr lang="es-ES" sz="1200" dirty="0">
                          <a:effectLst/>
                        </a:rPr>
                        <a:t>26178</a:t>
                      </a:r>
                      <a:endParaRPr lang="es-EC" sz="1200" dirty="0">
                        <a:effectLst/>
                        <a:latin typeface="Times New Roman"/>
                        <a:ea typeface="Calibri"/>
                        <a:cs typeface="Times New Roman"/>
                      </a:endParaRPr>
                    </a:p>
                  </a:txBody>
                  <a:tcPr marL="47586" marR="47586" marT="0" marB="0"/>
                </a:tc>
              </a:tr>
            </a:tbl>
          </a:graphicData>
        </a:graphic>
      </p:graphicFrame>
    </p:spTree>
    <p:extLst>
      <p:ext uri="{BB962C8B-B14F-4D97-AF65-F5344CB8AC3E}">
        <p14:creationId xmlns:p14="http://schemas.microsoft.com/office/powerpoint/2010/main" val="1164641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69758" y="622428"/>
            <a:ext cx="2448272" cy="646331"/>
          </a:xfrm>
          <a:prstGeom prst="rect">
            <a:avLst/>
          </a:prstGeom>
          <a:noFill/>
        </p:spPr>
        <p:txBody>
          <a:bodyPr wrap="square" rtlCol="0">
            <a:spAutoFit/>
          </a:bodyPr>
          <a:lstStyle/>
          <a:p>
            <a:pPr algn="ctr"/>
            <a:r>
              <a:rPr lang="es-EC" b="1" dirty="0" smtClean="0">
                <a:latin typeface="Bodoni MT" panose="02070603080606020203" pitchFamily="18" charset="0"/>
              </a:rPr>
              <a:t>IMPUESTO A LA RENTA</a:t>
            </a:r>
            <a:endParaRPr lang="es-EC" b="1" dirty="0">
              <a:latin typeface="Bodoni MT" panose="02070603080606020203" pitchFamily="18" charset="0"/>
            </a:endParaRPr>
          </a:p>
        </p:txBody>
      </p:sp>
      <p:sp>
        <p:nvSpPr>
          <p:cNvPr id="6" name="5 Rectángulo"/>
          <p:cNvSpPr/>
          <p:nvPr/>
        </p:nvSpPr>
        <p:spPr>
          <a:xfrm>
            <a:off x="729427" y="4643265"/>
            <a:ext cx="1564467" cy="307777"/>
          </a:xfrm>
          <a:prstGeom prst="rect">
            <a:avLst/>
          </a:prstGeom>
        </p:spPr>
        <p:txBody>
          <a:bodyPr wrap="none">
            <a:spAutoFit/>
          </a:bodyPr>
          <a:lstStyle/>
          <a:p>
            <a:r>
              <a:rPr lang="es-ES" sz="1400" dirty="0"/>
              <a:t>Fuente: (SRI, 2018)</a:t>
            </a:r>
            <a:endParaRPr lang="es-EC" sz="1400" dirty="0"/>
          </a:p>
        </p:txBody>
      </p:sp>
      <p:graphicFrame>
        <p:nvGraphicFramePr>
          <p:cNvPr id="8" name="7 Gráfico">
            <a:extLst>
              <a:ext uri="{FF2B5EF4-FFF2-40B4-BE49-F238E27FC236}">
                <a16:creationId xmlns:lc="http://schemas.openxmlformats.org/drawingml/2006/lockedCanvas" xmlns:o="urn:schemas-microsoft-com:office:office" xmlns:v="urn:schemas-microsoft-com:vml" xmlns:w10="urn:schemas-microsoft-com:office:word" xmlns:w="http://schemas.openxmlformats.org/wordprocessingml/2006/main" xmlns:xdr="http://schemas.openxmlformats.org/drawingml/2006/spreadsheetDrawing" xmlns:a16="http://schemas.microsoft.com/office/drawing/2014/main" xmlns="" xmlns:w15="http://schemas.microsoft.com/office/word/2012/wordml"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04B39052-7BCF-4002-9D75-AF3B5229BCFB}"/>
              </a:ext>
            </a:extLst>
          </p:cNvPr>
          <p:cNvGraphicFramePr/>
          <p:nvPr>
            <p:extLst>
              <p:ext uri="{D42A27DB-BD31-4B8C-83A1-F6EECF244321}">
                <p14:modId xmlns:p14="http://schemas.microsoft.com/office/powerpoint/2010/main" val="3584145147"/>
              </p:ext>
            </p:extLst>
          </p:nvPr>
        </p:nvGraphicFramePr>
        <p:xfrm>
          <a:off x="3919248" y="2564904"/>
          <a:ext cx="4893176" cy="3168352"/>
        </p:xfrm>
        <a:graphic>
          <a:graphicData uri="http://schemas.openxmlformats.org/drawingml/2006/chart">
            <c:chart xmlns:c="http://schemas.openxmlformats.org/drawingml/2006/chart" xmlns:r="http://schemas.openxmlformats.org/officeDocument/2006/relationships" r:id="rId2"/>
          </a:graphicData>
        </a:graphic>
      </p:graphicFrame>
      <p:pic>
        <p:nvPicPr>
          <p:cNvPr id="10" name="Imagen 9" descr="Recorte de pantalla"/>
          <p:cNvPicPr>
            <a:picLocks noChangeAspect="1"/>
          </p:cNvPicPr>
          <p:nvPr/>
        </p:nvPicPr>
        <p:blipFill rotWithShape="1">
          <a:blip r:embed="rId3">
            <a:extLst>
              <a:ext uri="{28A0092B-C50C-407E-A947-70E740481C1C}">
                <a14:useLocalDpi xmlns:a14="http://schemas.microsoft.com/office/drawing/2010/main" val="0"/>
              </a:ext>
            </a:extLst>
          </a:blip>
          <a:srcRect b="1100"/>
          <a:stretch/>
        </p:blipFill>
        <p:spPr>
          <a:xfrm>
            <a:off x="251520" y="1700809"/>
            <a:ext cx="3600400" cy="2664295"/>
          </a:xfrm>
          <a:prstGeom prst="rect">
            <a:avLst/>
          </a:prstGeom>
        </p:spPr>
      </p:pic>
    </p:spTree>
    <p:extLst>
      <p:ext uri="{BB962C8B-B14F-4D97-AF65-F5344CB8AC3E}">
        <p14:creationId xmlns:p14="http://schemas.microsoft.com/office/powerpoint/2010/main" val="28527684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126524" y="692696"/>
            <a:ext cx="2448272" cy="646331"/>
          </a:xfrm>
          <a:prstGeom prst="rect">
            <a:avLst/>
          </a:prstGeom>
          <a:noFill/>
        </p:spPr>
        <p:txBody>
          <a:bodyPr wrap="square" rtlCol="0">
            <a:spAutoFit/>
          </a:bodyPr>
          <a:lstStyle/>
          <a:p>
            <a:pPr algn="ctr"/>
            <a:r>
              <a:rPr lang="es-EC" b="1" dirty="0" smtClean="0">
                <a:latin typeface="Bodoni MT" panose="02070603080606020203" pitchFamily="18" charset="0"/>
              </a:rPr>
              <a:t>IMPUESTO AL VALOR AGREGADO (I.V.A.) </a:t>
            </a:r>
            <a:endParaRPr lang="es-EC" b="1" dirty="0">
              <a:latin typeface="Bodoni MT" panose="02070603080606020203" pitchFamily="18" charset="0"/>
            </a:endParaRPr>
          </a:p>
        </p:txBody>
      </p:sp>
      <p:sp>
        <p:nvSpPr>
          <p:cNvPr id="8" name="7 Rectángulo"/>
          <p:cNvSpPr/>
          <p:nvPr/>
        </p:nvSpPr>
        <p:spPr>
          <a:xfrm>
            <a:off x="1568427" y="4672881"/>
            <a:ext cx="1564467" cy="307777"/>
          </a:xfrm>
          <a:prstGeom prst="rect">
            <a:avLst/>
          </a:prstGeom>
        </p:spPr>
        <p:txBody>
          <a:bodyPr wrap="none">
            <a:spAutoFit/>
          </a:bodyPr>
          <a:lstStyle/>
          <a:p>
            <a:r>
              <a:rPr lang="es-ES" sz="1400" dirty="0"/>
              <a:t>Fuente: (SRI, 2018)</a:t>
            </a:r>
            <a:endParaRPr lang="es-EC" sz="1400" dirty="0"/>
          </a:p>
        </p:txBody>
      </p:sp>
      <p:graphicFrame>
        <p:nvGraphicFramePr>
          <p:cNvPr id="9" name="8 Gráfico">
            <a:extLst>
              <a:ext uri="{FF2B5EF4-FFF2-40B4-BE49-F238E27FC236}">
                <a16:creationId xmlns:lc="http://schemas.openxmlformats.org/drawingml/2006/lockedCanvas" xmlns:o="urn:schemas-microsoft-com:office:office" xmlns:v="urn:schemas-microsoft-com:vml" xmlns:w10="urn:schemas-microsoft-com:office:word" xmlns:w="http://schemas.openxmlformats.org/wordprocessingml/2006/main" xmlns:xdr="http://schemas.openxmlformats.org/drawingml/2006/spreadsheetDrawing" xmlns:a16="http://schemas.microsoft.com/office/drawing/2014/main" xmlns="" xmlns:w15="http://schemas.microsoft.com/office/word/2012/wordml"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81A287AB-85D2-4AF1-B850-E45FC1206DC6}"/>
              </a:ext>
            </a:extLst>
          </p:cNvPr>
          <p:cNvGraphicFramePr/>
          <p:nvPr>
            <p:extLst>
              <p:ext uri="{D42A27DB-BD31-4B8C-83A1-F6EECF244321}">
                <p14:modId xmlns:p14="http://schemas.microsoft.com/office/powerpoint/2010/main" val="177117925"/>
              </p:ext>
            </p:extLst>
          </p:nvPr>
        </p:nvGraphicFramePr>
        <p:xfrm>
          <a:off x="3923928" y="2744924"/>
          <a:ext cx="5112568" cy="3564396"/>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n 5"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484784"/>
            <a:ext cx="3744416" cy="2520280"/>
          </a:xfrm>
          <a:prstGeom prst="rect">
            <a:avLst/>
          </a:prstGeom>
        </p:spPr>
      </p:pic>
    </p:spTree>
    <p:extLst>
      <p:ext uri="{BB962C8B-B14F-4D97-AF65-F5344CB8AC3E}">
        <p14:creationId xmlns:p14="http://schemas.microsoft.com/office/powerpoint/2010/main" val="33339421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187624" y="620688"/>
            <a:ext cx="4464496" cy="646331"/>
          </a:xfrm>
          <a:prstGeom prst="rect">
            <a:avLst/>
          </a:prstGeom>
          <a:noFill/>
        </p:spPr>
        <p:txBody>
          <a:bodyPr wrap="square" rtlCol="0">
            <a:spAutoFit/>
          </a:bodyPr>
          <a:lstStyle/>
          <a:p>
            <a:pPr algn="ctr"/>
            <a:r>
              <a:rPr lang="es-EC" b="1" dirty="0" smtClean="0">
                <a:latin typeface="Bodoni MT" panose="02070603080606020203" pitchFamily="18" charset="0"/>
              </a:rPr>
              <a:t>EVOLUCIÓN DE LAS VENTAS (USD) INMOBILIARIAS (MUESTRA) DEL DMQ </a:t>
            </a:r>
            <a:endParaRPr lang="es-EC" b="1" dirty="0">
              <a:latin typeface="Bodoni MT" panose="02070603080606020203" pitchFamily="18" charset="0"/>
            </a:endParaRPr>
          </a:p>
        </p:txBody>
      </p:sp>
      <p:sp>
        <p:nvSpPr>
          <p:cNvPr id="6" name="5 Rectángulo"/>
          <p:cNvSpPr/>
          <p:nvPr/>
        </p:nvSpPr>
        <p:spPr>
          <a:xfrm>
            <a:off x="561787" y="5425479"/>
            <a:ext cx="3303084" cy="307777"/>
          </a:xfrm>
          <a:prstGeom prst="rect">
            <a:avLst/>
          </a:prstGeom>
        </p:spPr>
        <p:txBody>
          <a:bodyPr wrap="none">
            <a:spAutoFit/>
          </a:bodyPr>
          <a:lstStyle/>
          <a:p>
            <a:r>
              <a:rPr lang="es-ES" sz="1400" dirty="0"/>
              <a:t>Fuente: </a:t>
            </a:r>
            <a:r>
              <a:rPr lang="es-EC" sz="1400" dirty="0"/>
              <a:t>(Banco central del Ecuador, </a:t>
            </a:r>
            <a:r>
              <a:rPr lang="es-EC" sz="1400" dirty="0" smtClean="0"/>
              <a:t>2018)</a:t>
            </a:r>
            <a:endParaRPr lang="es-EC" sz="1400" dirty="0"/>
          </a:p>
        </p:txBody>
      </p:sp>
      <p:graphicFrame>
        <p:nvGraphicFramePr>
          <p:cNvPr id="7" name="6 Tabla"/>
          <p:cNvGraphicFramePr>
            <a:graphicFrameLocks noGrp="1"/>
          </p:cNvGraphicFramePr>
          <p:nvPr>
            <p:extLst>
              <p:ext uri="{D42A27DB-BD31-4B8C-83A1-F6EECF244321}">
                <p14:modId xmlns:p14="http://schemas.microsoft.com/office/powerpoint/2010/main" val="403906982"/>
              </p:ext>
            </p:extLst>
          </p:nvPr>
        </p:nvGraphicFramePr>
        <p:xfrm>
          <a:off x="266355" y="1806577"/>
          <a:ext cx="4464496" cy="3435096"/>
        </p:xfrm>
        <a:graphic>
          <a:graphicData uri="http://schemas.openxmlformats.org/drawingml/2006/table">
            <a:tbl>
              <a:tblPr firstRow="1" firstCol="1" bandRow="1">
                <a:tableStyleId>{5C22544A-7EE6-4342-B048-85BDC9FD1C3A}</a:tableStyleId>
              </a:tblPr>
              <a:tblGrid>
                <a:gridCol w="1188720"/>
                <a:gridCol w="1891765"/>
                <a:gridCol w="1384011"/>
              </a:tblGrid>
              <a:tr h="244473">
                <a:tc>
                  <a:txBody>
                    <a:bodyPr/>
                    <a:lstStyle/>
                    <a:p>
                      <a:pPr indent="180340" algn="ctr">
                        <a:lnSpc>
                          <a:spcPct val="115000"/>
                        </a:lnSpc>
                        <a:spcAft>
                          <a:spcPts val="0"/>
                        </a:spcAft>
                      </a:pPr>
                      <a:r>
                        <a:rPr lang="es-ES" sz="1400" dirty="0">
                          <a:effectLst/>
                        </a:rPr>
                        <a:t>AÑO</a:t>
                      </a:r>
                      <a:endParaRPr lang="es-EC" sz="1400" dirty="0">
                        <a:solidFill>
                          <a:srgbClr val="76923C"/>
                        </a:solidFill>
                        <a:effectLst/>
                        <a:latin typeface="Times New Roman"/>
                        <a:ea typeface="Calibri"/>
                        <a:cs typeface="Times New Roman"/>
                      </a:endParaRPr>
                    </a:p>
                  </a:txBody>
                  <a:tcPr marL="52709" marR="52709" marT="0" marB="0"/>
                </a:tc>
                <a:tc>
                  <a:txBody>
                    <a:bodyPr/>
                    <a:lstStyle/>
                    <a:p>
                      <a:pPr indent="180340" algn="ctr">
                        <a:lnSpc>
                          <a:spcPct val="115000"/>
                        </a:lnSpc>
                        <a:spcAft>
                          <a:spcPts val="0"/>
                        </a:spcAft>
                      </a:pPr>
                      <a:r>
                        <a:rPr lang="es-ES" sz="1400" dirty="0">
                          <a:effectLst/>
                        </a:rPr>
                        <a:t>VENTAS</a:t>
                      </a:r>
                      <a:endParaRPr lang="es-EC" sz="1400" dirty="0">
                        <a:solidFill>
                          <a:srgbClr val="76923C"/>
                        </a:solidFill>
                        <a:effectLst/>
                        <a:latin typeface="Times New Roman"/>
                        <a:ea typeface="Calibri"/>
                        <a:cs typeface="Times New Roman"/>
                      </a:endParaRPr>
                    </a:p>
                  </a:txBody>
                  <a:tcPr marL="52709" marR="52709" marT="0" marB="0"/>
                </a:tc>
                <a:tc>
                  <a:txBody>
                    <a:bodyPr/>
                    <a:lstStyle/>
                    <a:p>
                      <a:pPr indent="180340" algn="ctr">
                        <a:lnSpc>
                          <a:spcPct val="115000"/>
                        </a:lnSpc>
                        <a:spcAft>
                          <a:spcPts val="0"/>
                        </a:spcAft>
                      </a:pPr>
                      <a:r>
                        <a:rPr lang="es-ES" sz="1400" dirty="0">
                          <a:effectLst/>
                        </a:rPr>
                        <a:t>VARIACIÓN</a:t>
                      </a:r>
                      <a:endParaRPr lang="es-EC" sz="1400" dirty="0">
                        <a:solidFill>
                          <a:srgbClr val="76923C"/>
                        </a:solidFill>
                        <a:effectLst/>
                        <a:latin typeface="Times New Roman"/>
                        <a:ea typeface="Calibri"/>
                        <a:cs typeface="Times New Roman"/>
                      </a:endParaRPr>
                    </a:p>
                  </a:txBody>
                  <a:tcPr marL="52709" marR="52709" marT="0" marB="0"/>
                </a:tc>
              </a:tr>
              <a:tr h="244473">
                <a:tc>
                  <a:txBody>
                    <a:bodyPr/>
                    <a:lstStyle/>
                    <a:p>
                      <a:pPr indent="180340" algn="ctr">
                        <a:lnSpc>
                          <a:spcPct val="115000"/>
                        </a:lnSpc>
                        <a:spcAft>
                          <a:spcPts val="0"/>
                        </a:spcAft>
                      </a:pPr>
                      <a:r>
                        <a:rPr lang="es-ES" sz="1400" dirty="0">
                          <a:effectLst/>
                        </a:rPr>
                        <a:t>2005</a:t>
                      </a:r>
                      <a:endParaRPr lang="es-EC" sz="1400" dirty="0">
                        <a:solidFill>
                          <a:srgbClr val="76923C"/>
                        </a:solidFill>
                        <a:effectLst/>
                        <a:latin typeface="Times New Roman"/>
                        <a:ea typeface="Calibri"/>
                        <a:cs typeface="Times New Roman"/>
                      </a:endParaRPr>
                    </a:p>
                  </a:txBody>
                  <a:tcPr marL="52709" marR="52709" marT="0" marB="0"/>
                </a:tc>
                <a:tc>
                  <a:txBody>
                    <a:bodyPr/>
                    <a:lstStyle/>
                    <a:p>
                      <a:pPr indent="180340" algn="ctr">
                        <a:lnSpc>
                          <a:spcPct val="115000"/>
                        </a:lnSpc>
                        <a:spcAft>
                          <a:spcPts val="0"/>
                        </a:spcAft>
                      </a:pPr>
                      <a:r>
                        <a:rPr lang="es-ES" sz="1400" dirty="0">
                          <a:effectLst/>
                        </a:rPr>
                        <a:t>$     34.697.581,96</a:t>
                      </a:r>
                      <a:endParaRPr lang="es-EC" sz="1400" dirty="0">
                        <a:solidFill>
                          <a:srgbClr val="76923C"/>
                        </a:solidFill>
                        <a:effectLst/>
                        <a:latin typeface="Times New Roman"/>
                        <a:ea typeface="Calibri"/>
                        <a:cs typeface="Times New Roman"/>
                      </a:endParaRPr>
                    </a:p>
                  </a:txBody>
                  <a:tcPr marL="52709" marR="52709" marT="0" marB="0"/>
                </a:tc>
                <a:tc>
                  <a:txBody>
                    <a:bodyPr/>
                    <a:lstStyle/>
                    <a:p>
                      <a:pPr indent="180340" algn="ctr">
                        <a:lnSpc>
                          <a:spcPct val="115000"/>
                        </a:lnSpc>
                        <a:spcAft>
                          <a:spcPts val="0"/>
                        </a:spcAft>
                      </a:pPr>
                      <a:r>
                        <a:rPr lang="es-ES" sz="1400" dirty="0">
                          <a:effectLst/>
                        </a:rPr>
                        <a:t>8%</a:t>
                      </a:r>
                      <a:endParaRPr lang="es-EC" sz="1400" dirty="0">
                        <a:solidFill>
                          <a:srgbClr val="76923C"/>
                        </a:solidFill>
                        <a:effectLst/>
                        <a:latin typeface="Times New Roman"/>
                        <a:ea typeface="Calibri"/>
                        <a:cs typeface="Times New Roman"/>
                      </a:endParaRPr>
                    </a:p>
                  </a:txBody>
                  <a:tcPr marL="52709" marR="52709" marT="0" marB="0"/>
                </a:tc>
              </a:tr>
              <a:tr h="244473">
                <a:tc>
                  <a:txBody>
                    <a:bodyPr/>
                    <a:lstStyle/>
                    <a:p>
                      <a:pPr indent="180340" algn="ctr">
                        <a:lnSpc>
                          <a:spcPct val="115000"/>
                        </a:lnSpc>
                        <a:spcAft>
                          <a:spcPts val="0"/>
                        </a:spcAft>
                      </a:pPr>
                      <a:r>
                        <a:rPr lang="es-ES" sz="1400" dirty="0">
                          <a:effectLst/>
                        </a:rPr>
                        <a:t>2006</a:t>
                      </a:r>
                      <a:endParaRPr lang="es-EC" sz="1400" dirty="0">
                        <a:solidFill>
                          <a:srgbClr val="76923C"/>
                        </a:solidFill>
                        <a:effectLst/>
                        <a:latin typeface="Times New Roman"/>
                        <a:ea typeface="Calibri"/>
                        <a:cs typeface="Times New Roman"/>
                      </a:endParaRPr>
                    </a:p>
                  </a:txBody>
                  <a:tcPr marL="52709" marR="52709" marT="0" marB="0"/>
                </a:tc>
                <a:tc>
                  <a:txBody>
                    <a:bodyPr/>
                    <a:lstStyle/>
                    <a:p>
                      <a:pPr indent="180340" algn="ctr">
                        <a:lnSpc>
                          <a:spcPct val="115000"/>
                        </a:lnSpc>
                        <a:spcAft>
                          <a:spcPts val="0"/>
                        </a:spcAft>
                      </a:pPr>
                      <a:r>
                        <a:rPr lang="es-ES" sz="1400" dirty="0">
                          <a:effectLst/>
                        </a:rPr>
                        <a:t>$     37.937.566,00</a:t>
                      </a:r>
                      <a:endParaRPr lang="es-EC" sz="1400" dirty="0">
                        <a:solidFill>
                          <a:srgbClr val="76923C"/>
                        </a:solidFill>
                        <a:effectLst/>
                        <a:latin typeface="Times New Roman"/>
                        <a:ea typeface="Calibri"/>
                        <a:cs typeface="Times New Roman"/>
                      </a:endParaRPr>
                    </a:p>
                  </a:txBody>
                  <a:tcPr marL="52709" marR="52709" marT="0" marB="0"/>
                </a:tc>
                <a:tc>
                  <a:txBody>
                    <a:bodyPr/>
                    <a:lstStyle/>
                    <a:p>
                      <a:pPr indent="180340" algn="ctr">
                        <a:lnSpc>
                          <a:spcPct val="115000"/>
                        </a:lnSpc>
                        <a:spcAft>
                          <a:spcPts val="0"/>
                        </a:spcAft>
                      </a:pPr>
                      <a:r>
                        <a:rPr lang="es-ES" sz="1400" dirty="0">
                          <a:effectLst/>
                        </a:rPr>
                        <a:t>9%</a:t>
                      </a:r>
                      <a:endParaRPr lang="es-EC" sz="1400" dirty="0">
                        <a:solidFill>
                          <a:srgbClr val="76923C"/>
                        </a:solidFill>
                        <a:effectLst/>
                        <a:latin typeface="Times New Roman"/>
                        <a:ea typeface="Calibri"/>
                        <a:cs typeface="Times New Roman"/>
                      </a:endParaRPr>
                    </a:p>
                  </a:txBody>
                  <a:tcPr marL="52709" marR="52709" marT="0" marB="0"/>
                </a:tc>
              </a:tr>
              <a:tr h="244473">
                <a:tc>
                  <a:txBody>
                    <a:bodyPr/>
                    <a:lstStyle/>
                    <a:p>
                      <a:pPr indent="180340" algn="ctr">
                        <a:lnSpc>
                          <a:spcPct val="115000"/>
                        </a:lnSpc>
                        <a:spcAft>
                          <a:spcPts val="0"/>
                        </a:spcAft>
                      </a:pPr>
                      <a:r>
                        <a:rPr lang="es-ES" sz="1400" dirty="0">
                          <a:effectLst/>
                        </a:rPr>
                        <a:t>2007</a:t>
                      </a:r>
                      <a:endParaRPr lang="es-EC" sz="1400" dirty="0">
                        <a:solidFill>
                          <a:srgbClr val="76923C"/>
                        </a:solidFill>
                        <a:effectLst/>
                        <a:latin typeface="Times New Roman"/>
                        <a:ea typeface="Calibri"/>
                        <a:cs typeface="Times New Roman"/>
                      </a:endParaRPr>
                    </a:p>
                  </a:txBody>
                  <a:tcPr marL="52709" marR="52709" marT="0" marB="0"/>
                </a:tc>
                <a:tc>
                  <a:txBody>
                    <a:bodyPr/>
                    <a:lstStyle/>
                    <a:p>
                      <a:pPr indent="180340" algn="ctr">
                        <a:lnSpc>
                          <a:spcPct val="115000"/>
                        </a:lnSpc>
                        <a:spcAft>
                          <a:spcPts val="0"/>
                        </a:spcAft>
                      </a:pPr>
                      <a:r>
                        <a:rPr lang="es-ES" sz="1400" dirty="0">
                          <a:effectLst/>
                        </a:rPr>
                        <a:t>$     44.709.112,08</a:t>
                      </a:r>
                      <a:endParaRPr lang="es-EC" sz="1400" dirty="0">
                        <a:solidFill>
                          <a:srgbClr val="76923C"/>
                        </a:solidFill>
                        <a:effectLst/>
                        <a:latin typeface="Times New Roman"/>
                        <a:ea typeface="Calibri"/>
                        <a:cs typeface="Times New Roman"/>
                      </a:endParaRPr>
                    </a:p>
                  </a:txBody>
                  <a:tcPr marL="52709" marR="52709" marT="0" marB="0"/>
                </a:tc>
                <a:tc>
                  <a:txBody>
                    <a:bodyPr/>
                    <a:lstStyle/>
                    <a:p>
                      <a:pPr indent="180340" algn="ctr">
                        <a:lnSpc>
                          <a:spcPct val="115000"/>
                        </a:lnSpc>
                        <a:spcAft>
                          <a:spcPts val="0"/>
                        </a:spcAft>
                      </a:pPr>
                      <a:r>
                        <a:rPr lang="es-ES" sz="1400" dirty="0">
                          <a:effectLst/>
                        </a:rPr>
                        <a:t>18%</a:t>
                      </a:r>
                      <a:endParaRPr lang="es-EC" sz="1400" dirty="0">
                        <a:solidFill>
                          <a:srgbClr val="76923C"/>
                        </a:solidFill>
                        <a:effectLst/>
                        <a:latin typeface="Times New Roman"/>
                        <a:ea typeface="Calibri"/>
                        <a:cs typeface="Times New Roman"/>
                      </a:endParaRPr>
                    </a:p>
                  </a:txBody>
                  <a:tcPr marL="52709" marR="52709" marT="0" marB="0"/>
                </a:tc>
              </a:tr>
              <a:tr h="244473">
                <a:tc>
                  <a:txBody>
                    <a:bodyPr/>
                    <a:lstStyle/>
                    <a:p>
                      <a:pPr indent="180340" algn="ctr">
                        <a:lnSpc>
                          <a:spcPct val="115000"/>
                        </a:lnSpc>
                        <a:spcAft>
                          <a:spcPts val="0"/>
                        </a:spcAft>
                      </a:pPr>
                      <a:r>
                        <a:rPr lang="es-ES" sz="1400" dirty="0">
                          <a:effectLst/>
                        </a:rPr>
                        <a:t>2008</a:t>
                      </a:r>
                      <a:endParaRPr lang="es-EC" sz="1400" dirty="0">
                        <a:solidFill>
                          <a:srgbClr val="76923C"/>
                        </a:solidFill>
                        <a:effectLst/>
                        <a:latin typeface="Times New Roman"/>
                        <a:ea typeface="Calibri"/>
                        <a:cs typeface="Times New Roman"/>
                      </a:endParaRPr>
                    </a:p>
                  </a:txBody>
                  <a:tcPr marL="52709" marR="52709" marT="0" marB="0"/>
                </a:tc>
                <a:tc>
                  <a:txBody>
                    <a:bodyPr/>
                    <a:lstStyle/>
                    <a:p>
                      <a:pPr indent="180340" algn="ctr">
                        <a:lnSpc>
                          <a:spcPct val="115000"/>
                        </a:lnSpc>
                        <a:spcAft>
                          <a:spcPts val="0"/>
                        </a:spcAft>
                      </a:pPr>
                      <a:r>
                        <a:rPr lang="es-ES" sz="1400" dirty="0">
                          <a:effectLst/>
                        </a:rPr>
                        <a:t>$     49.532.103,28</a:t>
                      </a:r>
                      <a:endParaRPr lang="es-EC" sz="1400" dirty="0">
                        <a:solidFill>
                          <a:srgbClr val="76923C"/>
                        </a:solidFill>
                        <a:effectLst/>
                        <a:latin typeface="Times New Roman"/>
                        <a:ea typeface="Calibri"/>
                        <a:cs typeface="Times New Roman"/>
                      </a:endParaRPr>
                    </a:p>
                  </a:txBody>
                  <a:tcPr marL="52709" marR="52709" marT="0" marB="0"/>
                </a:tc>
                <a:tc>
                  <a:txBody>
                    <a:bodyPr/>
                    <a:lstStyle/>
                    <a:p>
                      <a:pPr indent="180340" algn="ctr">
                        <a:lnSpc>
                          <a:spcPct val="115000"/>
                        </a:lnSpc>
                        <a:spcAft>
                          <a:spcPts val="0"/>
                        </a:spcAft>
                      </a:pPr>
                      <a:r>
                        <a:rPr lang="es-ES" sz="1400" dirty="0">
                          <a:effectLst/>
                        </a:rPr>
                        <a:t>11%</a:t>
                      </a:r>
                      <a:endParaRPr lang="es-EC" sz="1400" dirty="0">
                        <a:solidFill>
                          <a:srgbClr val="76923C"/>
                        </a:solidFill>
                        <a:effectLst/>
                        <a:latin typeface="Times New Roman"/>
                        <a:ea typeface="Calibri"/>
                        <a:cs typeface="Times New Roman"/>
                      </a:endParaRPr>
                    </a:p>
                  </a:txBody>
                  <a:tcPr marL="52709" marR="52709" marT="0" marB="0"/>
                </a:tc>
              </a:tr>
              <a:tr h="244473">
                <a:tc>
                  <a:txBody>
                    <a:bodyPr/>
                    <a:lstStyle/>
                    <a:p>
                      <a:pPr indent="180340" algn="ctr">
                        <a:lnSpc>
                          <a:spcPct val="115000"/>
                        </a:lnSpc>
                        <a:spcAft>
                          <a:spcPts val="0"/>
                        </a:spcAft>
                      </a:pPr>
                      <a:r>
                        <a:rPr lang="es-ES" sz="1400" dirty="0">
                          <a:effectLst/>
                        </a:rPr>
                        <a:t>2009</a:t>
                      </a:r>
                      <a:endParaRPr lang="es-EC" sz="1400" dirty="0">
                        <a:solidFill>
                          <a:srgbClr val="76923C"/>
                        </a:solidFill>
                        <a:effectLst/>
                        <a:latin typeface="Times New Roman"/>
                        <a:ea typeface="Calibri"/>
                        <a:cs typeface="Times New Roman"/>
                      </a:endParaRPr>
                    </a:p>
                  </a:txBody>
                  <a:tcPr marL="52709" marR="52709" marT="0" marB="0"/>
                </a:tc>
                <a:tc>
                  <a:txBody>
                    <a:bodyPr/>
                    <a:lstStyle/>
                    <a:p>
                      <a:pPr indent="180340" algn="ctr">
                        <a:lnSpc>
                          <a:spcPct val="115000"/>
                        </a:lnSpc>
                        <a:spcAft>
                          <a:spcPts val="0"/>
                        </a:spcAft>
                      </a:pPr>
                      <a:r>
                        <a:rPr lang="es-ES" sz="1400" dirty="0">
                          <a:effectLst/>
                        </a:rPr>
                        <a:t>$     61.258.340,14</a:t>
                      </a:r>
                      <a:endParaRPr lang="es-EC" sz="1400" dirty="0">
                        <a:solidFill>
                          <a:srgbClr val="76923C"/>
                        </a:solidFill>
                        <a:effectLst/>
                        <a:latin typeface="Times New Roman"/>
                        <a:ea typeface="Calibri"/>
                        <a:cs typeface="Times New Roman"/>
                      </a:endParaRPr>
                    </a:p>
                  </a:txBody>
                  <a:tcPr marL="52709" marR="52709" marT="0" marB="0"/>
                </a:tc>
                <a:tc>
                  <a:txBody>
                    <a:bodyPr/>
                    <a:lstStyle/>
                    <a:p>
                      <a:pPr indent="180340" algn="ctr">
                        <a:lnSpc>
                          <a:spcPct val="115000"/>
                        </a:lnSpc>
                        <a:spcAft>
                          <a:spcPts val="0"/>
                        </a:spcAft>
                      </a:pPr>
                      <a:r>
                        <a:rPr lang="es-ES" sz="1400" dirty="0">
                          <a:effectLst/>
                        </a:rPr>
                        <a:t>24%</a:t>
                      </a:r>
                      <a:endParaRPr lang="es-EC" sz="1400" dirty="0">
                        <a:solidFill>
                          <a:srgbClr val="76923C"/>
                        </a:solidFill>
                        <a:effectLst/>
                        <a:latin typeface="Times New Roman"/>
                        <a:ea typeface="Calibri"/>
                        <a:cs typeface="Times New Roman"/>
                      </a:endParaRPr>
                    </a:p>
                  </a:txBody>
                  <a:tcPr marL="52709" marR="52709" marT="0" marB="0"/>
                </a:tc>
              </a:tr>
              <a:tr h="244473">
                <a:tc>
                  <a:txBody>
                    <a:bodyPr/>
                    <a:lstStyle/>
                    <a:p>
                      <a:pPr indent="180340" algn="ctr">
                        <a:lnSpc>
                          <a:spcPct val="115000"/>
                        </a:lnSpc>
                        <a:spcAft>
                          <a:spcPts val="0"/>
                        </a:spcAft>
                      </a:pPr>
                      <a:r>
                        <a:rPr lang="es-ES" sz="1400" dirty="0">
                          <a:effectLst/>
                        </a:rPr>
                        <a:t>2010</a:t>
                      </a:r>
                      <a:endParaRPr lang="es-EC" sz="1400" dirty="0">
                        <a:solidFill>
                          <a:srgbClr val="76923C"/>
                        </a:solidFill>
                        <a:effectLst/>
                        <a:latin typeface="Times New Roman"/>
                        <a:ea typeface="Calibri"/>
                        <a:cs typeface="Times New Roman"/>
                      </a:endParaRPr>
                    </a:p>
                  </a:txBody>
                  <a:tcPr marL="52709" marR="52709" marT="0" marB="0"/>
                </a:tc>
                <a:tc>
                  <a:txBody>
                    <a:bodyPr/>
                    <a:lstStyle/>
                    <a:p>
                      <a:pPr indent="180340" algn="ctr">
                        <a:lnSpc>
                          <a:spcPct val="115000"/>
                        </a:lnSpc>
                        <a:spcAft>
                          <a:spcPts val="0"/>
                        </a:spcAft>
                      </a:pPr>
                      <a:r>
                        <a:rPr lang="es-ES" sz="1400" dirty="0">
                          <a:effectLst/>
                        </a:rPr>
                        <a:t>$     67.186.606,26</a:t>
                      </a:r>
                      <a:endParaRPr lang="es-EC" sz="1400" dirty="0">
                        <a:solidFill>
                          <a:srgbClr val="76923C"/>
                        </a:solidFill>
                        <a:effectLst/>
                        <a:latin typeface="Times New Roman"/>
                        <a:ea typeface="Calibri"/>
                        <a:cs typeface="Times New Roman"/>
                      </a:endParaRPr>
                    </a:p>
                  </a:txBody>
                  <a:tcPr marL="52709" marR="52709" marT="0" marB="0"/>
                </a:tc>
                <a:tc>
                  <a:txBody>
                    <a:bodyPr/>
                    <a:lstStyle/>
                    <a:p>
                      <a:pPr indent="180340" algn="ctr">
                        <a:lnSpc>
                          <a:spcPct val="115000"/>
                        </a:lnSpc>
                        <a:spcAft>
                          <a:spcPts val="0"/>
                        </a:spcAft>
                      </a:pPr>
                      <a:r>
                        <a:rPr lang="es-ES" sz="1400" dirty="0">
                          <a:effectLst/>
                        </a:rPr>
                        <a:t>10%</a:t>
                      </a:r>
                      <a:endParaRPr lang="es-EC" sz="1400" dirty="0">
                        <a:solidFill>
                          <a:srgbClr val="76923C"/>
                        </a:solidFill>
                        <a:effectLst/>
                        <a:latin typeface="Times New Roman"/>
                        <a:ea typeface="Calibri"/>
                        <a:cs typeface="Times New Roman"/>
                      </a:endParaRPr>
                    </a:p>
                  </a:txBody>
                  <a:tcPr marL="52709" marR="52709" marT="0" marB="0"/>
                </a:tc>
              </a:tr>
              <a:tr h="244473">
                <a:tc>
                  <a:txBody>
                    <a:bodyPr/>
                    <a:lstStyle/>
                    <a:p>
                      <a:pPr indent="180340" algn="ctr">
                        <a:lnSpc>
                          <a:spcPct val="115000"/>
                        </a:lnSpc>
                        <a:spcAft>
                          <a:spcPts val="0"/>
                        </a:spcAft>
                      </a:pPr>
                      <a:r>
                        <a:rPr lang="es-ES" sz="1400" dirty="0">
                          <a:effectLst/>
                        </a:rPr>
                        <a:t>2011</a:t>
                      </a:r>
                      <a:endParaRPr lang="es-EC" sz="1400" dirty="0">
                        <a:solidFill>
                          <a:srgbClr val="76923C"/>
                        </a:solidFill>
                        <a:effectLst/>
                        <a:latin typeface="Times New Roman"/>
                        <a:ea typeface="Calibri"/>
                        <a:cs typeface="Times New Roman"/>
                      </a:endParaRPr>
                    </a:p>
                  </a:txBody>
                  <a:tcPr marL="52709" marR="52709" marT="0" marB="0"/>
                </a:tc>
                <a:tc>
                  <a:txBody>
                    <a:bodyPr/>
                    <a:lstStyle/>
                    <a:p>
                      <a:pPr indent="180340" algn="ctr">
                        <a:lnSpc>
                          <a:spcPct val="115000"/>
                        </a:lnSpc>
                        <a:spcAft>
                          <a:spcPts val="0"/>
                        </a:spcAft>
                      </a:pPr>
                      <a:r>
                        <a:rPr lang="es-ES" sz="1400" dirty="0">
                          <a:effectLst/>
                        </a:rPr>
                        <a:t>$     75.150.571,36</a:t>
                      </a:r>
                      <a:endParaRPr lang="es-EC" sz="1400" dirty="0">
                        <a:solidFill>
                          <a:srgbClr val="76923C"/>
                        </a:solidFill>
                        <a:effectLst/>
                        <a:latin typeface="Times New Roman"/>
                        <a:ea typeface="Calibri"/>
                        <a:cs typeface="Times New Roman"/>
                      </a:endParaRPr>
                    </a:p>
                  </a:txBody>
                  <a:tcPr marL="52709" marR="52709" marT="0" marB="0"/>
                </a:tc>
                <a:tc>
                  <a:txBody>
                    <a:bodyPr/>
                    <a:lstStyle/>
                    <a:p>
                      <a:pPr indent="180340" algn="ctr">
                        <a:lnSpc>
                          <a:spcPct val="115000"/>
                        </a:lnSpc>
                        <a:spcAft>
                          <a:spcPts val="0"/>
                        </a:spcAft>
                      </a:pPr>
                      <a:r>
                        <a:rPr lang="es-ES" sz="1400" dirty="0">
                          <a:effectLst/>
                        </a:rPr>
                        <a:t>12%</a:t>
                      </a:r>
                      <a:endParaRPr lang="es-EC" sz="1400" dirty="0">
                        <a:solidFill>
                          <a:srgbClr val="76923C"/>
                        </a:solidFill>
                        <a:effectLst/>
                        <a:latin typeface="Times New Roman"/>
                        <a:ea typeface="Calibri"/>
                        <a:cs typeface="Times New Roman"/>
                      </a:endParaRPr>
                    </a:p>
                  </a:txBody>
                  <a:tcPr marL="52709" marR="52709" marT="0" marB="0"/>
                </a:tc>
              </a:tr>
              <a:tr h="244473">
                <a:tc>
                  <a:txBody>
                    <a:bodyPr/>
                    <a:lstStyle/>
                    <a:p>
                      <a:pPr indent="180340" algn="ctr">
                        <a:lnSpc>
                          <a:spcPct val="115000"/>
                        </a:lnSpc>
                        <a:spcAft>
                          <a:spcPts val="0"/>
                        </a:spcAft>
                      </a:pPr>
                      <a:r>
                        <a:rPr lang="es-ES" sz="1400" dirty="0">
                          <a:effectLst/>
                        </a:rPr>
                        <a:t>2012</a:t>
                      </a:r>
                      <a:endParaRPr lang="es-EC" sz="1400" dirty="0">
                        <a:solidFill>
                          <a:srgbClr val="76923C"/>
                        </a:solidFill>
                        <a:effectLst/>
                        <a:latin typeface="Times New Roman"/>
                        <a:ea typeface="Calibri"/>
                        <a:cs typeface="Times New Roman"/>
                      </a:endParaRPr>
                    </a:p>
                  </a:txBody>
                  <a:tcPr marL="52709" marR="52709" marT="0" marB="0"/>
                </a:tc>
                <a:tc>
                  <a:txBody>
                    <a:bodyPr/>
                    <a:lstStyle/>
                    <a:p>
                      <a:pPr indent="180340" algn="ctr">
                        <a:lnSpc>
                          <a:spcPct val="115000"/>
                        </a:lnSpc>
                        <a:spcAft>
                          <a:spcPts val="0"/>
                        </a:spcAft>
                      </a:pPr>
                      <a:r>
                        <a:rPr lang="es-ES" sz="1400" dirty="0">
                          <a:effectLst/>
                        </a:rPr>
                        <a:t>$     89.120.350,08</a:t>
                      </a:r>
                      <a:endParaRPr lang="es-EC" sz="1400" dirty="0">
                        <a:solidFill>
                          <a:srgbClr val="76923C"/>
                        </a:solidFill>
                        <a:effectLst/>
                        <a:latin typeface="Times New Roman"/>
                        <a:ea typeface="Calibri"/>
                        <a:cs typeface="Times New Roman"/>
                      </a:endParaRPr>
                    </a:p>
                  </a:txBody>
                  <a:tcPr marL="52709" marR="52709" marT="0" marB="0"/>
                </a:tc>
                <a:tc>
                  <a:txBody>
                    <a:bodyPr/>
                    <a:lstStyle/>
                    <a:p>
                      <a:pPr indent="180340" algn="ctr">
                        <a:lnSpc>
                          <a:spcPct val="115000"/>
                        </a:lnSpc>
                        <a:spcAft>
                          <a:spcPts val="0"/>
                        </a:spcAft>
                      </a:pPr>
                      <a:r>
                        <a:rPr lang="es-ES" sz="1400" dirty="0">
                          <a:effectLst/>
                        </a:rPr>
                        <a:t>19%</a:t>
                      </a:r>
                      <a:endParaRPr lang="es-EC" sz="1400" dirty="0">
                        <a:solidFill>
                          <a:srgbClr val="76923C"/>
                        </a:solidFill>
                        <a:effectLst/>
                        <a:latin typeface="Times New Roman"/>
                        <a:ea typeface="Calibri"/>
                        <a:cs typeface="Times New Roman"/>
                      </a:endParaRPr>
                    </a:p>
                  </a:txBody>
                  <a:tcPr marL="52709" marR="52709" marT="0" marB="0"/>
                </a:tc>
              </a:tr>
              <a:tr h="244473">
                <a:tc>
                  <a:txBody>
                    <a:bodyPr/>
                    <a:lstStyle/>
                    <a:p>
                      <a:pPr indent="180340" algn="ctr">
                        <a:lnSpc>
                          <a:spcPct val="115000"/>
                        </a:lnSpc>
                        <a:spcAft>
                          <a:spcPts val="0"/>
                        </a:spcAft>
                      </a:pPr>
                      <a:r>
                        <a:rPr lang="es-ES" sz="1400" dirty="0">
                          <a:effectLst/>
                        </a:rPr>
                        <a:t>2013</a:t>
                      </a:r>
                      <a:endParaRPr lang="es-EC" sz="1400" dirty="0">
                        <a:solidFill>
                          <a:srgbClr val="76923C"/>
                        </a:solidFill>
                        <a:effectLst/>
                        <a:latin typeface="Times New Roman"/>
                        <a:ea typeface="Calibri"/>
                        <a:cs typeface="Times New Roman"/>
                      </a:endParaRPr>
                    </a:p>
                  </a:txBody>
                  <a:tcPr marL="52709" marR="52709" marT="0" marB="0"/>
                </a:tc>
                <a:tc>
                  <a:txBody>
                    <a:bodyPr/>
                    <a:lstStyle/>
                    <a:p>
                      <a:pPr indent="180340" algn="ctr">
                        <a:lnSpc>
                          <a:spcPct val="115000"/>
                        </a:lnSpc>
                        <a:spcAft>
                          <a:spcPts val="0"/>
                        </a:spcAft>
                      </a:pPr>
                      <a:r>
                        <a:rPr lang="es-ES" sz="1400" dirty="0">
                          <a:effectLst/>
                        </a:rPr>
                        <a:t>$   104.571.584,93</a:t>
                      </a:r>
                      <a:endParaRPr lang="es-EC" sz="1400" dirty="0">
                        <a:solidFill>
                          <a:srgbClr val="76923C"/>
                        </a:solidFill>
                        <a:effectLst/>
                        <a:latin typeface="Times New Roman"/>
                        <a:ea typeface="Calibri"/>
                        <a:cs typeface="Times New Roman"/>
                      </a:endParaRPr>
                    </a:p>
                  </a:txBody>
                  <a:tcPr marL="52709" marR="52709" marT="0" marB="0"/>
                </a:tc>
                <a:tc>
                  <a:txBody>
                    <a:bodyPr/>
                    <a:lstStyle/>
                    <a:p>
                      <a:pPr indent="180340" algn="ctr">
                        <a:lnSpc>
                          <a:spcPct val="115000"/>
                        </a:lnSpc>
                        <a:spcAft>
                          <a:spcPts val="0"/>
                        </a:spcAft>
                      </a:pPr>
                      <a:r>
                        <a:rPr lang="es-ES" sz="1400" dirty="0">
                          <a:effectLst/>
                        </a:rPr>
                        <a:t>17%</a:t>
                      </a:r>
                      <a:endParaRPr lang="es-EC" sz="1400" dirty="0">
                        <a:solidFill>
                          <a:srgbClr val="76923C"/>
                        </a:solidFill>
                        <a:effectLst/>
                        <a:latin typeface="Times New Roman"/>
                        <a:ea typeface="Calibri"/>
                        <a:cs typeface="Times New Roman"/>
                      </a:endParaRPr>
                    </a:p>
                  </a:txBody>
                  <a:tcPr marL="52709" marR="52709" marT="0" marB="0"/>
                </a:tc>
              </a:tr>
              <a:tr h="244473">
                <a:tc>
                  <a:txBody>
                    <a:bodyPr/>
                    <a:lstStyle/>
                    <a:p>
                      <a:pPr indent="180340" algn="ctr">
                        <a:lnSpc>
                          <a:spcPct val="115000"/>
                        </a:lnSpc>
                        <a:spcAft>
                          <a:spcPts val="0"/>
                        </a:spcAft>
                      </a:pPr>
                      <a:r>
                        <a:rPr lang="es-ES" sz="1400" dirty="0">
                          <a:effectLst/>
                        </a:rPr>
                        <a:t>2014</a:t>
                      </a:r>
                      <a:endParaRPr lang="es-EC" sz="1400" dirty="0">
                        <a:solidFill>
                          <a:srgbClr val="76923C"/>
                        </a:solidFill>
                        <a:effectLst/>
                        <a:latin typeface="Times New Roman"/>
                        <a:ea typeface="Calibri"/>
                        <a:cs typeface="Times New Roman"/>
                      </a:endParaRPr>
                    </a:p>
                  </a:txBody>
                  <a:tcPr marL="52709" marR="52709" marT="0" marB="0"/>
                </a:tc>
                <a:tc>
                  <a:txBody>
                    <a:bodyPr/>
                    <a:lstStyle/>
                    <a:p>
                      <a:pPr indent="180340" algn="ctr">
                        <a:lnSpc>
                          <a:spcPct val="115000"/>
                        </a:lnSpc>
                        <a:spcAft>
                          <a:spcPts val="0"/>
                        </a:spcAft>
                      </a:pPr>
                      <a:r>
                        <a:rPr lang="es-ES" sz="1400" dirty="0">
                          <a:effectLst/>
                        </a:rPr>
                        <a:t>$   123.648.861,82</a:t>
                      </a:r>
                      <a:endParaRPr lang="es-EC" sz="1400" dirty="0">
                        <a:solidFill>
                          <a:srgbClr val="76923C"/>
                        </a:solidFill>
                        <a:effectLst/>
                        <a:latin typeface="Times New Roman"/>
                        <a:ea typeface="Calibri"/>
                        <a:cs typeface="Times New Roman"/>
                      </a:endParaRPr>
                    </a:p>
                  </a:txBody>
                  <a:tcPr marL="52709" marR="52709" marT="0" marB="0"/>
                </a:tc>
                <a:tc>
                  <a:txBody>
                    <a:bodyPr/>
                    <a:lstStyle/>
                    <a:p>
                      <a:pPr indent="180340" algn="ctr">
                        <a:lnSpc>
                          <a:spcPct val="115000"/>
                        </a:lnSpc>
                        <a:spcAft>
                          <a:spcPts val="0"/>
                        </a:spcAft>
                      </a:pPr>
                      <a:r>
                        <a:rPr lang="es-ES" sz="1400" dirty="0">
                          <a:effectLst/>
                        </a:rPr>
                        <a:t>18%</a:t>
                      </a:r>
                      <a:endParaRPr lang="es-EC" sz="1400" dirty="0">
                        <a:solidFill>
                          <a:srgbClr val="76923C"/>
                        </a:solidFill>
                        <a:effectLst/>
                        <a:latin typeface="Times New Roman"/>
                        <a:ea typeface="Calibri"/>
                        <a:cs typeface="Times New Roman"/>
                      </a:endParaRPr>
                    </a:p>
                  </a:txBody>
                  <a:tcPr marL="52709" marR="52709" marT="0" marB="0"/>
                </a:tc>
              </a:tr>
              <a:tr h="244473">
                <a:tc>
                  <a:txBody>
                    <a:bodyPr/>
                    <a:lstStyle/>
                    <a:p>
                      <a:pPr indent="180340" algn="ctr">
                        <a:lnSpc>
                          <a:spcPct val="115000"/>
                        </a:lnSpc>
                        <a:spcAft>
                          <a:spcPts val="0"/>
                        </a:spcAft>
                      </a:pPr>
                      <a:r>
                        <a:rPr lang="es-ES" sz="1400" dirty="0">
                          <a:effectLst/>
                        </a:rPr>
                        <a:t>2015</a:t>
                      </a:r>
                      <a:endParaRPr lang="es-EC" sz="1400" dirty="0">
                        <a:solidFill>
                          <a:srgbClr val="76923C"/>
                        </a:solidFill>
                        <a:effectLst/>
                        <a:latin typeface="Times New Roman"/>
                        <a:ea typeface="Calibri"/>
                        <a:cs typeface="Times New Roman"/>
                      </a:endParaRPr>
                    </a:p>
                  </a:txBody>
                  <a:tcPr marL="52709" marR="52709" marT="0" marB="0"/>
                </a:tc>
                <a:tc>
                  <a:txBody>
                    <a:bodyPr/>
                    <a:lstStyle/>
                    <a:p>
                      <a:pPr indent="180340" algn="ctr">
                        <a:lnSpc>
                          <a:spcPct val="115000"/>
                        </a:lnSpc>
                        <a:spcAft>
                          <a:spcPts val="0"/>
                        </a:spcAft>
                      </a:pPr>
                      <a:r>
                        <a:rPr lang="es-ES" sz="1400" dirty="0">
                          <a:effectLst/>
                        </a:rPr>
                        <a:t>$     83.650.375,78</a:t>
                      </a:r>
                      <a:endParaRPr lang="es-EC" sz="1400" dirty="0">
                        <a:solidFill>
                          <a:srgbClr val="76923C"/>
                        </a:solidFill>
                        <a:effectLst/>
                        <a:latin typeface="Times New Roman"/>
                        <a:ea typeface="Calibri"/>
                        <a:cs typeface="Times New Roman"/>
                      </a:endParaRPr>
                    </a:p>
                  </a:txBody>
                  <a:tcPr marL="52709" marR="52709" marT="0" marB="0"/>
                </a:tc>
                <a:tc>
                  <a:txBody>
                    <a:bodyPr/>
                    <a:lstStyle/>
                    <a:p>
                      <a:pPr indent="180340" algn="ctr">
                        <a:lnSpc>
                          <a:spcPct val="115000"/>
                        </a:lnSpc>
                        <a:spcAft>
                          <a:spcPts val="0"/>
                        </a:spcAft>
                      </a:pPr>
                      <a:r>
                        <a:rPr lang="es-ES" sz="1400" dirty="0">
                          <a:effectLst/>
                        </a:rPr>
                        <a:t>-32%</a:t>
                      </a:r>
                      <a:endParaRPr lang="es-EC" sz="1400" dirty="0">
                        <a:solidFill>
                          <a:srgbClr val="76923C"/>
                        </a:solidFill>
                        <a:effectLst/>
                        <a:latin typeface="Times New Roman"/>
                        <a:ea typeface="Calibri"/>
                        <a:cs typeface="Times New Roman"/>
                      </a:endParaRPr>
                    </a:p>
                  </a:txBody>
                  <a:tcPr marL="52709" marR="52709" marT="0" marB="0"/>
                </a:tc>
              </a:tr>
              <a:tr h="244473">
                <a:tc>
                  <a:txBody>
                    <a:bodyPr/>
                    <a:lstStyle/>
                    <a:p>
                      <a:pPr indent="180340" algn="ctr">
                        <a:lnSpc>
                          <a:spcPct val="115000"/>
                        </a:lnSpc>
                        <a:spcAft>
                          <a:spcPts val="0"/>
                        </a:spcAft>
                      </a:pPr>
                      <a:r>
                        <a:rPr lang="es-ES" sz="1400" dirty="0">
                          <a:effectLst/>
                        </a:rPr>
                        <a:t>2016</a:t>
                      </a:r>
                      <a:endParaRPr lang="es-EC" sz="1400" dirty="0">
                        <a:solidFill>
                          <a:srgbClr val="76923C"/>
                        </a:solidFill>
                        <a:effectLst/>
                        <a:latin typeface="Times New Roman"/>
                        <a:ea typeface="Calibri"/>
                        <a:cs typeface="Times New Roman"/>
                      </a:endParaRPr>
                    </a:p>
                  </a:txBody>
                  <a:tcPr marL="52709" marR="52709" marT="0" marB="0"/>
                </a:tc>
                <a:tc>
                  <a:txBody>
                    <a:bodyPr/>
                    <a:lstStyle/>
                    <a:p>
                      <a:pPr indent="180340" algn="ctr">
                        <a:lnSpc>
                          <a:spcPct val="115000"/>
                        </a:lnSpc>
                        <a:spcAft>
                          <a:spcPts val="0"/>
                        </a:spcAft>
                      </a:pPr>
                      <a:r>
                        <a:rPr lang="es-ES" sz="1400" dirty="0">
                          <a:effectLst/>
                        </a:rPr>
                        <a:t>$     69.051.177,58</a:t>
                      </a:r>
                      <a:endParaRPr lang="es-EC" sz="1400" dirty="0">
                        <a:solidFill>
                          <a:srgbClr val="76923C"/>
                        </a:solidFill>
                        <a:effectLst/>
                        <a:latin typeface="Times New Roman"/>
                        <a:ea typeface="Calibri"/>
                        <a:cs typeface="Times New Roman"/>
                      </a:endParaRPr>
                    </a:p>
                  </a:txBody>
                  <a:tcPr marL="52709" marR="52709" marT="0" marB="0"/>
                </a:tc>
                <a:tc>
                  <a:txBody>
                    <a:bodyPr/>
                    <a:lstStyle/>
                    <a:p>
                      <a:pPr indent="180340" algn="ctr">
                        <a:lnSpc>
                          <a:spcPct val="115000"/>
                        </a:lnSpc>
                        <a:spcAft>
                          <a:spcPts val="0"/>
                        </a:spcAft>
                      </a:pPr>
                      <a:r>
                        <a:rPr lang="es-ES" sz="1400" dirty="0">
                          <a:effectLst/>
                        </a:rPr>
                        <a:t>-17%</a:t>
                      </a:r>
                      <a:endParaRPr lang="es-EC" sz="1400" dirty="0">
                        <a:solidFill>
                          <a:srgbClr val="76923C"/>
                        </a:solidFill>
                        <a:effectLst/>
                        <a:latin typeface="Times New Roman"/>
                        <a:ea typeface="Calibri"/>
                        <a:cs typeface="Times New Roman"/>
                      </a:endParaRPr>
                    </a:p>
                  </a:txBody>
                  <a:tcPr marL="52709" marR="52709" marT="0" marB="0"/>
                </a:tc>
              </a:tr>
              <a:tr h="244473">
                <a:tc>
                  <a:txBody>
                    <a:bodyPr/>
                    <a:lstStyle/>
                    <a:p>
                      <a:pPr indent="180340" algn="ctr">
                        <a:lnSpc>
                          <a:spcPct val="115000"/>
                        </a:lnSpc>
                        <a:spcAft>
                          <a:spcPts val="0"/>
                        </a:spcAft>
                      </a:pPr>
                      <a:r>
                        <a:rPr lang="es-ES" sz="1400" dirty="0">
                          <a:effectLst/>
                        </a:rPr>
                        <a:t>2017</a:t>
                      </a:r>
                      <a:endParaRPr lang="es-EC" sz="1400" dirty="0">
                        <a:solidFill>
                          <a:srgbClr val="76923C"/>
                        </a:solidFill>
                        <a:effectLst/>
                        <a:latin typeface="Times New Roman"/>
                        <a:ea typeface="Calibri"/>
                        <a:cs typeface="Times New Roman"/>
                      </a:endParaRPr>
                    </a:p>
                  </a:txBody>
                  <a:tcPr marL="52709" marR="52709" marT="0" marB="0"/>
                </a:tc>
                <a:tc>
                  <a:txBody>
                    <a:bodyPr/>
                    <a:lstStyle/>
                    <a:p>
                      <a:pPr indent="180340" algn="ctr">
                        <a:lnSpc>
                          <a:spcPct val="115000"/>
                        </a:lnSpc>
                        <a:spcAft>
                          <a:spcPts val="0"/>
                        </a:spcAft>
                      </a:pPr>
                      <a:r>
                        <a:rPr lang="es-ES" sz="1400" dirty="0">
                          <a:effectLst/>
                        </a:rPr>
                        <a:t>$     68.156.278,70</a:t>
                      </a:r>
                      <a:endParaRPr lang="es-EC" sz="1400" dirty="0">
                        <a:solidFill>
                          <a:srgbClr val="76923C"/>
                        </a:solidFill>
                        <a:effectLst/>
                        <a:latin typeface="Times New Roman"/>
                        <a:ea typeface="Calibri"/>
                        <a:cs typeface="Times New Roman"/>
                      </a:endParaRPr>
                    </a:p>
                  </a:txBody>
                  <a:tcPr marL="52709" marR="52709" marT="0" marB="0"/>
                </a:tc>
                <a:tc>
                  <a:txBody>
                    <a:bodyPr/>
                    <a:lstStyle/>
                    <a:p>
                      <a:pPr indent="180340" algn="ctr">
                        <a:lnSpc>
                          <a:spcPct val="115000"/>
                        </a:lnSpc>
                        <a:spcAft>
                          <a:spcPts val="0"/>
                        </a:spcAft>
                      </a:pPr>
                      <a:r>
                        <a:rPr lang="es-ES" sz="1400" dirty="0">
                          <a:effectLst/>
                        </a:rPr>
                        <a:t>-1%</a:t>
                      </a:r>
                      <a:endParaRPr lang="es-EC" sz="1400" dirty="0">
                        <a:solidFill>
                          <a:srgbClr val="76923C"/>
                        </a:solidFill>
                        <a:effectLst/>
                        <a:latin typeface="Times New Roman"/>
                        <a:ea typeface="Calibri"/>
                        <a:cs typeface="Times New Roman"/>
                      </a:endParaRPr>
                    </a:p>
                  </a:txBody>
                  <a:tcPr marL="52709" marR="52709" marT="0" marB="0"/>
                </a:tc>
              </a:tr>
            </a:tbl>
          </a:graphicData>
        </a:graphic>
      </p:graphicFrame>
      <p:graphicFrame>
        <p:nvGraphicFramePr>
          <p:cNvPr id="8" name="7 Gráfico">
            <a:extLst>
              <a:ext uri="{FF2B5EF4-FFF2-40B4-BE49-F238E27FC236}">
                <a16:creationId xmlns:lc="http://schemas.openxmlformats.org/drawingml/2006/lockedCanvas" xmlns:o="urn:schemas-microsoft-com:office:office" xmlns:v="urn:schemas-microsoft-com:vml" xmlns:w10="urn:schemas-microsoft-com:office:word" xmlns:w="http://schemas.openxmlformats.org/wordprocessingml/2006/main" xmlns:xdr="http://schemas.openxmlformats.org/drawingml/2006/spreadsheetDrawing" xmlns:a16="http://schemas.microsoft.com/office/drawing/2014/main" xmlns="" xmlns:w15="http://schemas.microsoft.com/office/word/2012/wordml"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421A60E7-EED5-4643-8833-5A7386523CF2}"/>
              </a:ext>
            </a:extLst>
          </p:cNvPr>
          <p:cNvGraphicFramePr/>
          <p:nvPr>
            <p:extLst>
              <p:ext uri="{D42A27DB-BD31-4B8C-83A1-F6EECF244321}">
                <p14:modId xmlns:p14="http://schemas.microsoft.com/office/powerpoint/2010/main" val="898624138"/>
              </p:ext>
            </p:extLst>
          </p:nvPr>
        </p:nvGraphicFramePr>
        <p:xfrm>
          <a:off x="4788024" y="1844824"/>
          <a:ext cx="4299006" cy="27679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63572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39552" y="671842"/>
            <a:ext cx="5832648" cy="646331"/>
          </a:xfrm>
          <a:prstGeom prst="rect">
            <a:avLst/>
          </a:prstGeom>
          <a:noFill/>
        </p:spPr>
        <p:txBody>
          <a:bodyPr wrap="square" rtlCol="0">
            <a:spAutoFit/>
          </a:bodyPr>
          <a:lstStyle/>
          <a:p>
            <a:pPr lvl="2"/>
            <a:r>
              <a:rPr lang="es-ES" b="1" dirty="0" smtClean="0">
                <a:latin typeface="Bodoni MT" panose="02070603080606020203" pitchFamily="18" charset="0"/>
              </a:rPr>
              <a:t>CRÉDITOS OTORGADOS PARA EL NÚMERO INMUEBLES VENDIDOS EN EL DMQ</a:t>
            </a:r>
            <a:endParaRPr lang="es-EC" b="1" dirty="0">
              <a:latin typeface="Bodoni MT" panose="02070603080606020203" pitchFamily="18" charset="0"/>
            </a:endParaRPr>
          </a:p>
        </p:txBody>
      </p:sp>
      <p:sp>
        <p:nvSpPr>
          <p:cNvPr id="6" name="5 Rectángulo"/>
          <p:cNvSpPr/>
          <p:nvPr/>
        </p:nvSpPr>
        <p:spPr>
          <a:xfrm>
            <a:off x="3419872" y="4638801"/>
            <a:ext cx="2018501" cy="307777"/>
          </a:xfrm>
          <a:prstGeom prst="rect">
            <a:avLst/>
          </a:prstGeom>
        </p:spPr>
        <p:txBody>
          <a:bodyPr wrap="none">
            <a:spAutoFit/>
          </a:bodyPr>
          <a:lstStyle/>
          <a:p>
            <a:r>
              <a:rPr lang="es-ES" sz="1400" dirty="0"/>
              <a:t>Fuente: </a:t>
            </a:r>
            <a:r>
              <a:rPr lang="es-EC" sz="1400" dirty="0"/>
              <a:t>(Apive, 2018)</a:t>
            </a:r>
          </a:p>
        </p:txBody>
      </p:sp>
      <p:graphicFrame>
        <p:nvGraphicFramePr>
          <p:cNvPr id="9" name="8 Tabla"/>
          <p:cNvGraphicFramePr>
            <a:graphicFrameLocks noGrp="1"/>
          </p:cNvGraphicFramePr>
          <p:nvPr>
            <p:extLst>
              <p:ext uri="{D42A27DB-BD31-4B8C-83A1-F6EECF244321}">
                <p14:modId xmlns:p14="http://schemas.microsoft.com/office/powerpoint/2010/main" val="905769424"/>
              </p:ext>
            </p:extLst>
          </p:nvPr>
        </p:nvGraphicFramePr>
        <p:xfrm>
          <a:off x="323528" y="1772816"/>
          <a:ext cx="8280919" cy="2664299"/>
        </p:xfrm>
        <a:graphic>
          <a:graphicData uri="http://schemas.openxmlformats.org/drawingml/2006/table">
            <a:tbl>
              <a:tblPr firstRow="1" firstCol="1" bandRow="1">
                <a:tableStyleId>{5C22544A-7EE6-4342-B048-85BDC9FD1C3A}</a:tableStyleId>
              </a:tblPr>
              <a:tblGrid>
                <a:gridCol w="954590"/>
                <a:gridCol w="2211771"/>
                <a:gridCol w="1106319"/>
                <a:gridCol w="1106319"/>
                <a:gridCol w="1141867"/>
                <a:gridCol w="1760053"/>
              </a:tblGrid>
              <a:tr h="221483">
                <a:tc>
                  <a:txBody>
                    <a:bodyPr/>
                    <a:lstStyle/>
                    <a:p>
                      <a:pPr indent="180340" algn="ctr">
                        <a:lnSpc>
                          <a:spcPct val="115000"/>
                        </a:lnSpc>
                        <a:spcAft>
                          <a:spcPts val="0"/>
                        </a:spcAft>
                      </a:pPr>
                      <a:r>
                        <a:rPr lang="es-ES" sz="1100" dirty="0">
                          <a:effectLst/>
                        </a:rPr>
                        <a:t>AÑO</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100" dirty="0">
                          <a:effectLst/>
                        </a:rPr>
                        <a:t>CREDITOS</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100" dirty="0">
                          <a:effectLst/>
                        </a:rPr>
                        <a:t>CASAS</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100" dirty="0">
                          <a:effectLst/>
                        </a:rPr>
                        <a:t>DPTOS</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100" dirty="0">
                          <a:effectLst/>
                        </a:rPr>
                        <a:t>TERRENOS</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100" dirty="0">
                          <a:effectLst/>
                        </a:rPr>
                        <a:t>TOTAL INMOBILIARIO</a:t>
                      </a:r>
                      <a:endParaRPr lang="es-EC" sz="1600" dirty="0">
                        <a:solidFill>
                          <a:srgbClr val="31849B"/>
                        </a:solidFill>
                        <a:effectLst/>
                        <a:latin typeface="Times New Roman"/>
                        <a:ea typeface="Calibri"/>
                        <a:cs typeface="Times New Roman"/>
                      </a:endParaRPr>
                    </a:p>
                  </a:txBody>
                  <a:tcPr marL="68580" marR="68580" marT="0" marB="0"/>
                </a:tc>
              </a:tr>
              <a:tr h="305352">
                <a:tc>
                  <a:txBody>
                    <a:bodyPr/>
                    <a:lstStyle/>
                    <a:p>
                      <a:pPr indent="180340" algn="ctr">
                        <a:lnSpc>
                          <a:spcPct val="115000"/>
                        </a:lnSpc>
                        <a:spcAft>
                          <a:spcPts val="0"/>
                        </a:spcAft>
                      </a:pPr>
                      <a:r>
                        <a:rPr lang="es-ES" sz="1600" dirty="0">
                          <a:effectLst/>
                        </a:rPr>
                        <a:t>2010</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 $   570.163.864,13 </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4356</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3264</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840</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8460</a:t>
                      </a:r>
                      <a:endParaRPr lang="es-EC" sz="1600" dirty="0">
                        <a:solidFill>
                          <a:srgbClr val="31849B"/>
                        </a:solidFill>
                        <a:effectLst/>
                        <a:latin typeface="Times New Roman"/>
                        <a:ea typeface="Calibri"/>
                        <a:cs typeface="Times New Roman"/>
                      </a:endParaRPr>
                    </a:p>
                  </a:txBody>
                  <a:tcPr marL="68580" marR="68580" marT="0" marB="0"/>
                </a:tc>
              </a:tr>
              <a:tr h="305352">
                <a:tc>
                  <a:txBody>
                    <a:bodyPr/>
                    <a:lstStyle/>
                    <a:p>
                      <a:pPr indent="180340" algn="ctr">
                        <a:lnSpc>
                          <a:spcPct val="115000"/>
                        </a:lnSpc>
                        <a:spcAft>
                          <a:spcPts val="0"/>
                        </a:spcAft>
                      </a:pPr>
                      <a:r>
                        <a:rPr lang="es-ES" sz="1600" dirty="0">
                          <a:effectLst/>
                        </a:rPr>
                        <a:t>2011</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 $   635.271.737,78 </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5124</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5496</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1078</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11698</a:t>
                      </a:r>
                      <a:endParaRPr lang="es-EC" sz="1600" dirty="0">
                        <a:solidFill>
                          <a:srgbClr val="31849B"/>
                        </a:solidFill>
                        <a:effectLst/>
                        <a:latin typeface="Times New Roman"/>
                        <a:ea typeface="Calibri"/>
                        <a:cs typeface="Times New Roman"/>
                      </a:endParaRPr>
                    </a:p>
                  </a:txBody>
                  <a:tcPr marL="68580" marR="68580" marT="0" marB="0"/>
                </a:tc>
              </a:tr>
              <a:tr h="305352">
                <a:tc>
                  <a:txBody>
                    <a:bodyPr/>
                    <a:lstStyle/>
                    <a:p>
                      <a:pPr indent="180340" algn="ctr">
                        <a:lnSpc>
                          <a:spcPct val="115000"/>
                        </a:lnSpc>
                        <a:spcAft>
                          <a:spcPts val="0"/>
                        </a:spcAft>
                      </a:pPr>
                      <a:r>
                        <a:rPr lang="es-ES" sz="1600" dirty="0">
                          <a:effectLst/>
                        </a:rPr>
                        <a:t>2012</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 $   728.185.225,86 </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5748</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6228</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2549</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14525</a:t>
                      </a:r>
                      <a:endParaRPr lang="es-EC" sz="1600" dirty="0">
                        <a:solidFill>
                          <a:srgbClr val="31849B"/>
                        </a:solidFill>
                        <a:effectLst/>
                        <a:latin typeface="Times New Roman"/>
                        <a:ea typeface="Calibri"/>
                        <a:cs typeface="Times New Roman"/>
                      </a:endParaRPr>
                    </a:p>
                  </a:txBody>
                  <a:tcPr marL="68580" marR="68580" marT="0" marB="0"/>
                </a:tc>
              </a:tr>
              <a:tr h="305352">
                <a:tc>
                  <a:txBody>
                    <a:bodyPr/>
                    <a:lstStyle/>
                    <a:p>
                      <a:pPr indent="180340" algn="ctr">
                        <a:lnSpc>
                          <a:spcPct val="115000"/>
                        </a:lnSpc>
                        <a:spcAft>
                          <a:spcPts val="0"/>
                        </a:spcAft>
                      </a:pPr>
                      <a:r>
                        <a:rPr lang="es-ES" sz="1600" dirty="0">
                          <a:effectLst/>
                        </a:rPr>
                        <a:t>2013</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 $   838.308.174,21 </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2736</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4512</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3453</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10701</a:t>
                      </a:r>
                      <a:endParaRPr lang="es-EC" sz="1600" dirty="0">
                        <a:solidFill>
                          <a:srgbClr val="31849B"/>
                        </a:solidFill>
                        <a:effectLst/>
                        <a:latin typeface="Times New Roman"/>
                        <a:ea typeface="Calibri"/>
                        <a:cs typeface="Times New Roman"/>
                      </a:endParaRPr>
                    </a:p>
                  </a:txBody>
                  <a:tcPr marL="68580" marR="68580" marT="0" marB="0"/>
                </a:tc>
              </a:tr>
              <a:tr h="305352">
                <a:tc>
                  <a:txBody>
                    <a:bodyPr/>
                    <a:lstStyle/>
                    <a:p>
                      <a:pPr indent="180340" algn="ctr">
                        <a:lnSpc>
                          <a:spcPct val="115000"/>
                        </a:lnSpc>
                        <a:spcAft>
                          <a:spcPts val="0"/>
                        </a:spcAft>
                      </a:pPr>
                      <a:r>
                        <a:rPr lang="es-ES" sz="1600" dirty="0">
                          <a:effectLst/>
                        </a:rPr>
                        <a:t>2014</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 $   944.464.864,48 </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3372</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4176</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3760</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11308</a:t>
                      </a:r>
                      <a:endParaRPr lang="es-EC" sz="1600" dirty="0">
                        <a:solidFill>
                          <a:srgbClr val="31849B"/>
                        </a:solidFill>
                        <a:effectLst/>
                        <a:latin typeface="Times New Roman"/>
                        <a:ea typeface="Calibri"/>
                        <a:cs typeface="Times New Roman"/>
                      </a:endParaRPr>
                    </a:p>
                  </a:txBody>
                  <a:tcPr marL="68580" marR="68580" marT="0" marB="0"/>
                </a:tc>
              </a:tr>
              <a:tr h="305352">
                <a:tc>
                  <a:txBody>
                    <a:bodyPr/>
                    <a:lstStyle/>
                    <a:p>
                      <a:pPr indent="180340" algn="ctr">
                        <a:lnSpc>
                          <a:spcPct val="115000"/>
                        </a:lnSpc>
                        <a:spcAft>
                          <a:spcPts val="0"/>
                        </a:spcAft>
                      </a:pPr>
                      <a:r>
                        <a:rPr lang="es-ES" sz="1600" dirty="0">
                          <a:effectLst/>
                        </a:rPr>
                        <a:t>2015</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 $   602.075.678,20 </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2664</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4320</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3522</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10506</a:t>
                      </a:r>
                      <a:endParaRPr lang="es-EC" sz="1600" dirty="0">
                        <a:solidFill>
                          <a:srgbClr val="31849B"/>
                        </a:solidFill>
                        <a:effectLst/>
                        <a:latin typeface="Times New Roman"/>
                        <a:ea typeface="Calibri"/>
                        <a:cs typeface="Times New Roman"/>
                      </a:endParaRPr>
                    </a:p>
                  </a:txBody>
                  <a:tcPr marL="68580" marR="68580" marT="0" marB="0"/>
                </a:tc>
              </a:tr>
              <a:tr h="305352">
                <a:tc>
                  <a:txBody>
                    <a:bodyPr/>
                    <a:lstStyle/>
                    <a:p>
                      <a:pPr indent="180340" algn="ctr">
                        <a:lnSpc>
                          <a:spcPct val="115000"/>
                        </a:lnSpc>
                        <a:spcAft>
                          <a:spcPts val="0"/>
                        </a:spcAft>
                      </a:pPr>
                      <a:r>
                        <a:rPr lang="es-ES" sz="1600" dirty="0">
                          <a:effectLst/>
                        </a:rPr>
                        <a:t>2016</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 $   477.335.311,33 </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2844</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3384</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3012</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9240</a:t>
                      </a:r>
                      <a:endParaRPr lang="es-EC" sz="1600" dirty="0">
                        <a:solidFill>
                          <a:srgbClr val="31849B"/>
                        </a:solidFill>
                        <a:effectLst/>
                        <a:latin typeface="Times New Roman"/>
                        <a:ea typeface="Calibri"/>
                        <a:cs typeface="Times New Roman"/>
                      </a:endParaRPr>
                    </a:p>
                  </a:txBody>
                  <a:tcPr marL="68580" marR="68580" marT="0" marB="0"/>
                </a:tc>
              </a:tr>
              <a:tr h="305352">
                <a:tc>
                  <a:txBody>
                    <a:bodyPr/>
                    <a:lstStyle/>
                    <a:p>
                      <a:pPr indent="180340" algn="ctr">
                        <a:lnSpc>
                          <a:spcPct val="115000"/>
                        </a:lnSpc>
                        <a:spcAft>
                          <a:spcPts val="0"/>
                        </a:spcAft>
                      </a:pPr>
                      <a:r>
                        <a:rPr lang="es-ES" sz="1600" dirty="0">
                          <a:effectLst/>
                        </a:rPr>
                        <a:t>2017</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 $   471.762.311,81 </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4164</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4440</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3128</a:t>
                      </a:r>
                      <a:endParaRPr lang="es-EC" sz="1600" dirty="0">
                        <a:solidFill>
                          <a:srgbClr val="31849B"/>
                        </a:solidFill>
                        <a:effectLst/>
                        <a:latin typeface="Times New Roman"/>
                        <a:ea typeface="Calibri"/>
                        <a:cs typeface="Times New Roman"/>
                      </a:endParaRPr>
                    </a:p>
                  </a:txBody>
                  <a:tcPr marL="68580" marR="68580" marT="0" marB="0"/>
                </a:tc>
                <a:tc>
                  <a:txBody>
                    <a:bodyPr/>
                    <a:lstStyle/>
                    <a:p>
                      <a:pPr indent="180340" algn="ctr">
                        <a:lnSpc>
                          <a:spcPct val="115000"/>
                        </a:lnSpc>
                        <a:spcAft>
                          <a:spcPts val="0"/>
                        </a:spcAft>
                      </a:pPr>
                      <a:r>
                        <a:rPr lang="es-ES" sz="1600" dirty="0">
                          <a:effectLst/>
                        </a:rPr>
                        <a:t>11732</a:t>
                      </a:r>
                      <a:endParaRPr lang="es-EC" sz="1600" dirty="0">
                        <a:solidFill>
                          <a:srgbClr val="31849B"/>
                        </a:solidFill>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2713207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258596" y="645659"/>
            <a:ext cx="4321516" cy="646331"/>
          </a:xfrm>
          <a:prstGeom prst="rect">
            <a:avLst/>
          </a:prstGeom>
          <a:noFill/>
        </p:spPr>
        <p:txBody>
          <a:bodyPr wrap="square" rtlCol="0">
            <a:spAutoFit/>
          </a:bodyPr>
          <a:lstStyle/>
          <a:p>
            <a:pPr algn="ctr"/>
            <a:r>
              <a:rPr lang="es-EC" b="1" dirty="0" smtClean="0">
                <a:latin typeface="Bodoni MT" panose="02070603080606020203" pitchFamily="18" charset="0"/>
              </a:rPr>
              <a:t>PREGUNTAS RELEVANTES OBTENIDAS EN LAS ENCUESTAS REALIZADAS</a:t>
            </a:r>
            <a:endParaRPr lang="es-EC" b="1" dirty="0">
              <a:latin typeface="Bodoni MT" panose="02070603080606020203" pitchFamily="18" charset="0"/>
            </a:endParaRPr>
          </a:p>
        </p:txBody>
      </p:sp>
      <p:sp>
        <p:nvSpPr>
          <p:cNvPr id="7" name="6 Rectángulo"/>
          <p:cNvSpPr/>
          <p:nvPr/>
        </p:nvSpPr>
        <p:spPr>
          <a:xfrm>
            <a:off x="683568" y="1467272"/>
            <a:ext cx="8064896" cy="830997"/>
          </a:xfrm>
          <a:prstGeom prst="rect">
            <a:avLst/>
          </a:prstGeom>
        </p:spPr>
        <p:txBody>
          <a:bodyPr wrap="square">
            <a:spAutoFit/>
          </a:bodyPr>
          <a:lstStyle/>
          <a:p>
            <a:pPr lvl="0"/>
            <a:r>
              <a:rPr lang="es-ES" sz="1600" i="1" dirty="0">
                <a:latin typeface="+mj-lt"/>
              </a:rPr>
              <a:t>¿Está de acuerdo con la opinión de profesionales que refieren lo siguiente: “el crecimiento y decrecimiento del precio y producción de petróleo, es directamente proporcional a las variaciones que tiene el sector inmobiliario”?</a:t>
            </a:r>
            <a:endParaRPr lang="es-EC" sz="1600" i="1" dirty="0">
              <a:latin typeface="+mj-lt"/>
            </a:endParaRPr>
          </a:p>
        </p:txBody>
      </p:sp>
      <p:graphicFrame>
        <p:nvGraphicFramePr>
          <p:cNvPr id="8" name="7 Gráfico"/>
          <p:cNvGraphicFramePr/>
          <p:nvPr>
            <p:extLst>
              <p:ext uri="{D42A27DB-BD31-4B8C-83A1-F6EECF244321}">
                <p14:modId xmlns:p14="http://schemas.microsoft.com/office/powerpoint/2010/main" val="3580781918"/>
              </p:ext>
            </p:extLst>
          </p:nvPr>
        </p:nvGraphicFramePr>
        <p:xfrm>
          <a:off x="3981895" y="2996952"/>
          <a:ext cx="4752528" cy="30963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8 Tabla"/>
          <p:cNvGraphicFramePr>
            <a:graphicFrameLocks noGrp="1"/>
          </p:cNvGraphicFramePr>
          <p:nvPr>
            <p:extLst>
              <p:ext uri="{D42A27DB-BD31-4B8C-83A1-F6EECF244321}">
                <p14:modId xmlns:p14="http://schemas.microsoft.com/office/powerpoint/2010/main" val="2248343398"/>
              </p:ext>
            </p:extLst>
          </p:nvPr>
        </p:nvGraphicFramePr>
        <p:xfrm>
          <a:off x="1754203" y="3140968"/>
          <a:ext cx="2232248" cy="936104"/>
        </p:xfrm>
        <a:graphic>
          <a:graphicData uri="http://schemas.openxmlformats.org/drawingml/2006/table">
            <a:tbl>
              <a:tblPr firstRow="1" firstCol="1" bandRow="1">
                <a:tableStyleId>{5C22544A-7EE6-4342-B048-85BDC9FD1C3A}</a:tableStyleId>
              </a:tblPr>
              <a:tblGrid>
                <a:gridCol w="1116124"/>
                <a:gridCol w="1116124"/>
              </a:tblGrid>
              <a:tr h="468052">
                <a:tc>
                  <a:txBody>
                    <a:bodyPr/>
                    <a:lstStyle/>
                    <a:p>
                      <a:pPr indent="180340" algn="ctr">
                        <a:lnSpc>
                          <a:spcPct val="200000"/>
                        </a:lnSpc>
                        <a:spcAft>
                          <a:spcPts val="0"/>
                        </a:spcAft>
                      </a:pPr>
                      <a:r>
                        <a:rPr lang="es-ES" sz="1400" dirty="0">
                          <a:effectLst/>
                        </a:rPr>
                        <a:t>Si</a:t>
                      </a:r>
                      <a:endParaRPr lang="es-EC" sz="1400" dirty="0">
                        <a:effectLst/>
                        <a:latin typeface="Times New Roman"/>
                        <a:ea typeface="Calibri"/>
                        <a:cs typeface="Times New Roman"/>
                      </a:endParaRPr>
                    </a:p>
                  </a:txBody>
                  <a:tcPr marL="68580" marR="68580" marT="0" marB="0"/>
                </a:tc>
                <a:tc>
                  <a:txBody>
                    <a:bodyPr/>
                    <a:lstStyle/>
                    <a:p>
                      <a:pPr indent="180340" algn="r">
                        <a:lnSpc>
                          <a:spcPct val="200000"/>
                        </a:lnSpc>
                        <a:spcAft>
                          <a:spcPts val="0"/>
                        </a:spcAft>
                      </a:pPr>
                      <a:r>
                        <a:rPr lang="es-ES" sz="1400" dirty="0">
                          <a:effectLst/>
                        </a:rPr>
                        <a:t>31</a:t>
                      </a:r>
                      <a:endParaRPr lang="es-EC" sz="1400" dirty="0">
                        <a:effectLst/>
                        <a:latin typeface="Times New Roman"/>
                        <a:ea typeface="Calibri"/>
                        <a:cs typeface="Times New Roman"/>
                      </a:endParaRPr>
                    </a:p>
                  </a:txBody>
                  <a:tcPr marL="68580" marR="68580" marT="0" marB="0"/>
                </a:tc>
              </a:tr>
              <a:tr h="468052">
                <a:tc>
                  <a:txBody>
                    <a:bodyPr/>
                    <a:lstStyle/>
                    <a:p>
                      <a:pPr indent="180340" algn="ctr">
                        <a:lnSpc>
                          <a:spcPct val="200000"/>
                        </a:lnSpc>
                        <a:spcAft>
                          <a:spcPts val="0"/>
                        </a:spcAft>
                      </a:pPr>
                      <a:r>
                        <a:rPr lang="es-ES" sz="1400" dirty="0">
                          <a:effectLst/>
                        </a:rPr>
                        <a:t>No</a:t>
                      </a:r>
                      <a:endParaRPr lang="es-EC" sz="1400" dirty="0">
                        <a:effectLst/>
                        <a:latin typeface="Times New Roman"/>
                        <a:ea typeface="Calibri"/>
                        <a:cs typeface="Times New Roman"/>
                      </a:endParaRPr>
                    </a:p>
                  </a:txBody>
                  <a:tcPr marL="68580" marR="68580" marT="0" marB="0"/>
                </a:tc>
                <a:tc>
                  <a:txBody>
                    <a:bodyPr/>
                    <a:lstStyle/>
                    <a:p>
                      <a:pPr indent="180340" algn="r">
                        <a:lnSpc>
                          <a:spcPct val="200000"/>
                        </a:lnSpc>
                        <a:spcAft>
                          <a:spcPts val="0"/>
                        </a:spcAft>
                      </a:pPr>
                      <a:r>
                        <a:rPr lang="es-ES" sz="1400" dirty="0">
                          <a:effectLst/>
                        </a:rPr>
                        <a:t>1</a:t>
                      </a:r>
                      <a:endParaRPr lang="es-EC" sz="14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7820406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547664" y="1484784"/>
            <a:ext cx="6462464" cy="584775"/>
          </a:xfrm>
          <a:prstGeom prst="rect">
            <a:avLst/>
          </a:prstGeom>
        </p:spPr>
        <p:txBody>
          <a:bodyPr wrap="square">
            <a:spAutoFit/>
          </a:bodyPr>
          <a:lstStyle/>
          <a:p>
            <a:pPr lvl="0"/>
            <a:r>
              <a:rPr lang="es-ES" sz="1600" i="1" dirty="0"/>
              <a:t>¿En los periodos de decrecimiento en ventas, usted se vio en la necesidad de despedir trabajadores?</a:t>
            </a:r>
            <a:endParaRPr lang="es-EC" sz="1600" i="1" dirty="0"/>
          </a:p>
        </p:txBody>
      </p:sp>
      <p:graphicFrame>
        <p:nvGraphicFramePr>
          <p:cNvPr id="6" name="5 Tabla"/>
          <p:cNvGraphicFramePr>
            <a:graphicFrameLocks noGrp="1"/>
          </p:cNvGraphicFramePr>
          <p:nvPr>
            <p:extLst>
              <p:ext uri="{D42A27DB-BD31-4B8C-83A1-F6EECF244321}">
                <p14:modId xmlns:p14="http://schemas.microsoft.com/office/powerpoint/2010/main" val="1426757821"/>
              </p:ext>
            </p:extLst>
          </p:nvPr>
        </p:nvGraphicFramePr>
        <p:xfrm>
          <a:off x="1331640" y="2787980"/>
          <a:ext cx="2160240" cy="1289092"/>
        </p:xfrm>
        <a:graphic>
          <a:graphicData uri="http://schemas.openxmlformats.org/drawingml/2006/table">
            <a:tbl>
              <a:tblPr firstRow="1" firstCol="1" bandRow="1">
                <a:tableStyleId>{5C22544A-7EE6-4342-B048-85BDC9FD1C3A}</a:tableStyleId>
              </a:tblPr>
              <a:tblGrid>
                <a:gridCol w="1080120"/>
                <a:gridCol w="1080120"/>
              </a:tblGrid>
              <a:tr h="644546">
                <a:tc>
                  <a:txBody>
                    <a:bodyPr/>
                    <a:lstStyle/>
                    <a:p>
                      <a:pPr indent="180340" algn="ctr">
                        <a:lnSpc>
                          <a:spcPct val="200000"/>
                        </a:lnSpc>
                        <a:spcAft>
                          <a:spcPts val="0"/>
                        </a:spcAft>
                      </a:pPr>
                      <a:r>
                        <a:rPr lang="es-ES" sz="1400" dirty="0">
                          <a:effectLst/>
                        </a:rPr>
                        <a:t>Si</a:t>
                      </a:r>
                      <a:endParaRPr lang="es-EC" sz="1400" dirty="0">
                        <a:solidFill>
                          <a:srgbClr val="31849B"/>
                        </a:solidFill>
                        <a:effectLst/>
                        <a:latin typeface="Times New Roman"/>
                        <a:ea typeface="Calibri"/>
                        <a:cs typeface="Times New Roman"/>
                      </a:endParaRPr>
                    </a:p>
                  </a:txBody>
                  <a:tcPr marL="68580" marR="68580" marT="0" marB="0"/>
                </a:tc>
                <a:tc>
                  <a:txBody>
                    <a:bodyPr/>
                    <a:lstStyle/>
                    <a:p>
                      <a:pPr indent="180340">
                        <a:lnSpc>
                          <a:spcPct val="200000"/>
                        </a:lnSpc>
                        <a:spcAft>
                          <a:spcPts val="0"/>
                        </a:spcAft>
                      </a:pPr>
                      <a:r>
                        <a:rPr lang="es-ES" sz="1400" dirty="0">
                          <a:effectLst/>
                        </a:rPr>
                        <a:t>30</a:t>
                      </a:r>
                      <a:endParaRPr lang="es-EC" sz="1400" dirty="0">
                        <a:solidFill>
                          <a:srgbClr val="31849B"/>
                        </a:solidFill>
                        <a:effectLst/>
                        <a:latin typeface="Times New Roman"/>
                        <a:ea typeface="Calibri"/>
                        <a:cs typeface="Times New Roman"/>
                      </a:endParaRPr>
                    </a:p>
                  </a:txBody>
                  <a:tcPr marL="68580" marR="68580" marT="0" marB="0"/>
                </a:tc>
              </a:tr>
              <a:tr h="644546">
                <a:tc>
                  <a:txBody>
                    <a:bodyPr/>
                    <a:lstStyle/>
                    <a:p>
                      <a:pPr indent="180340" algn="ctr">
                        <a:lnSpc>
                          <a:spcPct val="200000"/>
                        </a:lnSpc>
                        <a:spcAft>
                          <a:spcPts val="0"/>
                        </a:spcAft>
                      </a:pPr>
                      <a:r>
                        <a:rPr lang="es-ES" sz="1400" dirty="0">
                          <a:effectLst/>
                        </a:rPr>
                        <a:t>No</a:t>
                      </a:r>
                      <a:endParaRPr lang="es-EC" sz="1400" dirty="0">
                        <a:solidFill>
                          <a:srgbClr val="31849B"/>
                        </a:solidFill>
                        <a:effectLst/>
                        <a:latin typeface="Times New Roman"/>
                        <a:ea typeface="Calibri"/>
                        <a:cs typeface="Times New Roman"/>
                      </a:endParaRPr>
                    </a:p>
                  </a:txBody>
                  <a:tcPr marL="68580" marR="68580" marT="0" marB="0"/>
                </a:tc>
                <a:tc>
                  <a:txBody>
                    <a:bodyPr/>
                    <a:lstStyle/>
                    <a:p>
                      <a:pPr indent="180340">
                        <a:lnSpc>
                          <a:spcPct val="200000"/>
                        </a:lnSpc>
                        <a:spcAft>
                          <a:spcPts val="0"/>
                        </a:spcAft>
                      </a:pPr>
                      <a:r>
                        <a:rPr lang="es-ES" sz="1400" dirty="0">
                          <a:effectLst/>
                        </a:rPr>
                        <a:t>2</a:t>
                      </a:r>
                      <a:endParaRPr lang="es-EC" sz="1400" dirty="0">
                        <a:solidFill>
                          <a:srgbClr val="31849B"/>
                        </a:solidFill>
                        <a:effectLst/>
                        <a:latin typeface="Times New Roman"/>
                        <a:ea typeface="Calibri"/>
                        <a:cs typeface="Times New Roman"/>
                      </a:endParaRPr>
                    </a:p>
                  </a:txBody>
                  <a:tcPr marL="68580" marR="68580" marT="0" marB="0"/>
                </a:tc>
              </a:tr>
            </a:tbl>
          </a:graphicData>
        </a:graphic>
      </p:graphicFrame>
      <p:graphicFrame>
        <p:nvGraphicFramePr>
          <p:cNvPr id="10" name="9 Gráfico"/>
          <p:cNvGraphicFramePr/>
          <p:nvPr>
            <p:extLst>
              <p:ext uri="{D42A27DB-BD31-4B8C-83A1-F6EECF244321}">
                <p14:modId xmlns:p14="http://schemas.microsoft.com/office/powerpoint/2010/main" val="2381305932"/>
              </p:ext>
            </p:extLst>
          </p:nvPr>
        </p:nvGraphicFramePr>
        <p:xfrm>
          <a:off x="3635896" y="2276872"/>
          <a:ext cx="5112568" cy="33843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2747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764704"/>
            <a:ext cx="6589199" cy="500634"/>
          </a:xfrm>
        </p:spPr>
        <p:txBody>
          <a:bodyPr>
            <a:normAutofit/>
          </a:bodyPr>
          <a:lstStyle/>
          <a:p>
            <a:r>
              <a:rPr lang="es-EC" sz="2300" b="1" dirty="0" smtClean="0">
                <a:latin typeface="Bodoni MT" panose="02070603080606020203" pitchFamily="18" charset="0"/>
              </a:rPr>
              <a:t>PLANTEAMIENTO DEL PROBLEMA</a:t>
            </a:r>
            <a:endParaRPr lang="es-EC" sz="2300" b="1" dirty="0">
              <a:latin typeface="Bodoni MT" panose="02070603080606020203" pitchFamily="18" charset="0"/>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785526403"/>
              </p:ext>
            </p:extLst>
          </p:nvPr>
        </p:nvGraphicFramePr>
        <p:xfrm>
          <a:off x="179512" y="1557338"/>
          <a:ext cx="8856984" cy="5300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Resultado de imagen para desemple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9591" y="3284984"/>
            <a:ext cx="1608113" cy="10516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petrole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4168" y="2636912"/>
            <a:ext cx="1297818" cy="8652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Resultado de imagen para boom petroler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79913" y="1265338"/>
            <a:ext cx="1512168" cy="100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4093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692696"/>
            <a:ext cx="6589199" cy="572642"/>
          </a:xfrm>
        </p:spPr>
        <p:txBody>
          <a:bodyPr>
            <a:normAutofit/>
          </a:bodyPr>
          <a:lstStyle/>
          <a:p>
            <a:r>
              <a:rPr lang="es-EC" sz="2300" b="1" dirty="0" smtClean="0">
                <a:latin typeface="Bodoni MT" panose="02070603080606020203" pitchFamily="18" charset="0"/>
              </a:rPr>
              <a:t>CONCLUSIONES</a:t>
            </a:r>
            <a:endParaRPr lang="es-EC" sz="2300" b="1" dirty="0">
              <a:latin typeface="Bodoni MT" panose="02070603080606020203" pitchFamily="18" charset="0"/>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951460479"/>
              </p:ext>
            </p:extLst>
          </p:nvPr>
        </p:nvGraphicFramePr>
        <p:xfrm>
          <a:off x="179512" y="1265338"/>
          <a:ext cx="8856984" cy="5592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5014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764704"/>
            <a:ext cx="6589199" cy="572642"/>
          </a:xfrm>
        </p:spPr>
        <p:txBody>
          <a:bodyPr>
            <a:normAutofit/>
          </a:bodyPr>
          <a:lstStyle/>
          <a:p>
            <a:r>
              <a:rPr lang="es-EC" sz="2400" b="1" dirty="0" smtClean="0">
                <a:latin typeface="Bodoni MT" panose="02070603080606020203" pitchFamily="18" charset="0"/>
              </a:rPr>
              <a:t>RECOMENDACIONES</a:t>
            </a:r>
            <a:endParaRPr lang="es-EC" sz="2400" b="1" dirty="0">
              <a:latin typeface="Bodoni MT" panose="02070603080606020203"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95600945"/>
              </p:ext>
            </p:extLst>
          </p:nvPr>
        </p:nvGraphicFramePr>
        <p:xfrm>
          <a:off x="683568" y="1628800"/>
          <a:ext cx="820891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1693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gracias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412776"/>
            <a:ext cx="6840760"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677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9632" y="620688"/>
            <a:ext cx="6589199" cy="716658"/>
          </a:xfrm>
        </p:spPr>
        <p:txBody>
          <a:bodyPr>
            <a:noAutofit/>
          </a:bodyPr>
          <a:lstStyle/>
          <a:p>
            <a:r>
              <a:rPr lang="es-EC" sz="2300" b="1" dirty="0">
                <a:latin typeface="Bodoni MT" panose="02070603080606020203" pitchFamily="18" charset="0"/>
              </a:rPr>
              <a:t>JUSTIFICACIÓN</a:t>
            </a:r>
            <a:br>
              <a:rPr lang="es-EC" sz="2300" b="1" dirty="0">
                <a:latin typeface="Bodoni MT" panose="02070603080606020203" pitchFamily="18" charset="0"/>
              </a:rPr>
            </a:br>
            <a:endParaRPr lang="es-EC" sz="2300" dirty="0">
              <a:latin typeface="Bodoni MT" panose="02070603080606020203"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83558418"/>
              </p:ext>
            </p:extLst>
          </p:nvPr>
        </p:nvGraphicFramePr>
        <p:xfrm>
          <a:off x="323528" y="908720"/>
          <a:ext cx="8496944" cy="2951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Resultado de imagen para baNDERA quit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592" y="1652803"/>
            <a:ext cx="1320081" cy="9464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p:cNvGraphicFramePr/>
          <p:nvPr>
            <p:extLst>
              <p:ext uri="{D42A27DB-BD31-4B8C-83A1-F6EECF244321}">
                <p14:modId xmlns:p14="http://schemas.microsoft.com/office/powerpoint/2010/main" val="949997217"/>
              </p:ext>
            </p:extLst>
          </p:nvPr>
        </p:nvGraphicFramePr>
        <p:xfrm>
          <a:off x="215008" y="3301723"/>
          <a:ext cx="8928992" cy="35567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21451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3356356" y="610889"/>
            <a:ext cx="2762173" cy="500818"/>
          </a:xfrm>
        </p:spPr>
        <p:txBody>
          <a:bodyPr>
            <a:normAutofit/>
          </a:bodyPr>
          <a:lstStyle/>
          <a:p>
            <a:pPr algn="ctr"/>
            <a:r>
              <a:rPr lang="es-ES" sz="2286" dirty="0">
                <a:solidFill>
                  <a:schemeClr val="tx2">
                    <a:lumMod val="75000"/>
                  </a:schemeClr>
                </a:solidFill>
                <a:latin typeface="Bodoni MT Black" panose="02070A03080606020203" pitchFamily="18" charset="0"/>
                <a:ea typeface="Cambria Math" panose="02040503050406030204" pitchFamily="18" charset="0"/>
              </a:rPr>
              <a:t>OBJETIVOS</a:t>
            </a:r>
          </a:p>
        </p:txBody>
      </p:sp>
      <p:sp>
        <p:nvSpPr>
          <p:cNvPr id="9" name="Rectángulo redondeado 8"/>
          <p:cNvSpPr/>
          <p:nvPr/>
        </p:nvSpPr>
        <p:spPr>
          <a:xfrm>
            <a:off x="1547664" y="1802084"/>
            <a:ext cx="6920019" cy="1328023"/>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pPr>
            <a:r>
              <a:rPr lang="es-ES" sz="1600" dirty="0"/>
              <a:t>Evaluar del impacto económico por el crecimiento y decrecimiento del sector inmobiliario en el Distrito Metropolitano de Quito, </a:t>
            </a:r>
            <a:r>
              <a:rPr lang="es-ES" sz="1600" dirty="0" smtClean="0"/>
              <a:t>período </a:t>
            </a:r>
            <a:r>
              <a:rPr lang="es-ES" sz="1600" dirty="0"/>
              <a:t>2010 – 2017</a:t>
            </a:r>
            <a:r>
              <a:rPr lang="es-ES" sz="1600" dirty="0" smtClean="0"/>
              <a:t>.</a:t>
            </a:r>
            <a:endParaRPr lang="es-EC" sz="1600" dirty="0"/>
          </a:p>
        </p:txBody>
      </p:sp>
      <p:graphicFrame>
        <p:nvGraphicFramePr>
          <p:cNvPr id="11" name="Diagrama 10"/>
          <p:cNvGraphicFramePr/>
          <p:nvPr>
            <p:extLst>
              <p:ext uri="{D42A27DB-BD31-4B8C-83A1-F6EECF244321}">
                <p14:modId xmlns:p14="http://schemas.microsoft.com/office/powerpoint/2010/main" val="3148585517"/>
              </p:ext>
            </p:extLst>
          </p:nvPr>
        </p:nvGraphicFramePr>
        <p:xfrm>
          <a:off x="686974" y="3635023"/>
          <a:ext cx="8167360" cy="2746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ítulo 1"/>
          <p:cNvSpPr txBox="1">
            <a:spLocks/>
          </p:cNvSpPr>
          <p:nvPr/>
        </p:nvSpPr>
        <p:spPr>
          <a:xfrm>
            <a:off x="930301" y="1301266"/>
            <a:ext cx="2762173" cy="500818"/>
          </a:xfrm>
          <a:prstGeom prst="rect">
            <a:avLst/>
          </a:prstGeom>
        </p:spPr>
        <p:txBody>
          <a:bodyPr vert="horz" lIns="77421" tIns="38710" rIns="77421" bIns="38710" rtlCol="0" anchor="t">
            <a:normAutofit fontScale="97500"/>
          </a:bodyPr>
          <a:lstStyle>
            <a:lvl1pPr algn="l" defTabSz="404988" rtl="0" eaLnBrk="1" latinLnBrk="0" hangingPunct="1">
              <a:spcBef>
                <a:spcPct val="0"/>
              </a:spcBef>
              <a:buNone/>
              <a:defRPr sz="3189"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117" dirty="0">
                <a:solidFill>
                  <a:schemeClr val="accent1">
                    <a:lumMod val="75000"/>
                  </a:schemeClr>
                </a:solidFill>
                <a:latin typeface="Bodoni MT Black" panose="02070A03080606020203" pitchFamily="18" charset="0"/>
                <a:ea typeface="Cambria Math" panose="02040503050406030204" pitchFamily="18" charset="0"/>
              </a:rPr>
              <a:t>Objetivo General</a:t>
            </a:r>
          </a:p>
        </p:txBody>
      </p:sp>
      <p:sp>
        <p:nvSpPr>
          <p:cNvPr id="15" name="Título 1"/>
          <p:cNvSpPr txBox="1">
            <a:spLocks/>
          </p:cNvSpPr>
          <p:nvPr/>
        </p:nvSpPr>
        <p:spPr>
          <a:xfrm>
            <a:off x="694765" y="3159227"/>
            <a:ext cx="3233246" cy="500818"/>
          </a:xfrm>
          <a:prstGeom prst="rect">
            <a:avLst/>
          </a:prstGeom>
        </p:spPr>
        <p:txBody>
          <a:bodyPr vert="horz" lIns="77421" tIns="38710" rIns="77421" bIns="38710" rtlCol="0" anchor="t">
            <a:normAutofit fontScale="97500"/>
          </a:bodyPr>
          <a:lstStyle>
            <a:lvl1pPr algn="l" defTabSz="404988" rtl="0" eaLnBrk="1" latinLnBrk="0" hangingPunct="1">
              <a:spcBef>
                <a:spcPct val="0"/>
              </a:spcBef>
              <a:buNone/>
              <a:defRPr sz="3189"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2117" dirty="0">
                <a:solidFill>
                  <a:schemeClr val="accent1">
                    <a:lumMod val="75000"/>
                  </a:schemeClr>
                </a:solidFill>
                <a:latin typeface="Bodoni MT Black" panose="02070A03080606020203" pitchFamily="18" charset="0"/>
                <a:ea typeface="Cambria Math" panose="02040503050406030204" pitchFamily="18" charset="0"/>
              </a:rPr>
              <a:t>Objetivos Específicos</a:t>
            </a:r>
          </a:p>
        </p:txBody>
      </p:sp>
    </p:spTree>
    <p:extLst>
      <p:ext uri="{BB962C8B-B14F-4D97-AF65-F5344CB8AC3E}">
        <p14:creationId xmlns:p14="http://schemas.microsoft.com/office/powerpoint/2010/main" val="258085366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5656" y="764704"/>
            <a:ext cx="6589199" cy="572642"/>
          </a:xfrm>
        </p:spPr>
        <p:txBody>
          <a:bodyPr>
            <a:normAutofit/>
          </a:bodyPr>
          <a:lstStyle/>
          <a:p>
            <a:r>
              <a:rPr lang="es-EC" sz="2300" b="1" dirty="0" smtClean="0">
                <a:latin typeface="Bodoni MT" panose="02070603080606020203" pitchFamily="18" charset="0"/>
              </a:rPr>
              <a:t>ANTECEDENTES</a:t>
            </a:r>
            <a:endParaRPr lang="es-EC" sz="2300" b="1" dirty="0">
              <a:latin typeface="Bodoni MT" panose="02070603080606020203"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64714122"/>
              </p:ext>
            </p:extLst>
          </p:nvPr>
        </p:nvGraphicFramePr>
        <p:xfrm>
          <a:off x="359024" y="764569"/>
          <a:ext cx="8784976" cy="4467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descr="Recorte de pantall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80729" y="3665406"/>
            <a:ext cx="5163271" cy="3134162"/>
          </a:xfrm>
          <a:prstGeom prst="rect">
            <a:avLst/>
          </a:prstGeom>
        </p:spPr>
      </p:pic>
    </p:spTree>
    <p:extLst>
      <p:ext uri="{BB962C8B-B14F-4D97-AF65-F5344CB8AC3E}">
        <p14:creationId xmlns:p14="http://schemas.microsoft.com/office/powerpoint/2010/main" val="1831668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1 Diagrama"/>
          <p:cNvGraphicFramePr/>
          <p:nvPr>
            <p:extLst>
              <p:ext uri="{D42A27DB-BD31-4B8C-83A1-F6EECF244321}">
                <p14:modId xmlns:p14="http://schemas.microsoft.com/office/powerpoint/2010/main" val="497995714"/>
              </p:ext>
            </p:extLst>
          </p:nvPr>
        </p:nvGraphicFramePr>
        <p:xfrm>
          <a:off x="251520" y="1124744"/>
          <a:ext cx="9025377"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Resultado de imagen para piramide de maslo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31640" y="1124744"/>
            <a:ext cx="2106502" cy="12961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esultado de imagen para decision e incertidumb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88717" y="2636912"/>
            <a:ext cx="1568667" cy="10801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esultado de imagen para compraventa"/>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787" t="21455" r="8636" b="14321"/>
          <a:stretch/>
        </p:blipFill>
        <p:spPr bwMode="auto">
          <a:xfrm>
            <a:off x="3679324" y="5304226"/>
            <a:ext cx="1593726" cy="1002076"/>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1403648" y="692696"/>
            <a:ext cx="2520280" cy="446276"/>
          </a:xfrm>
          <a:prstGeom prst="rect">
            <a:avLst/>
          </a:prstGeom>
          <a:noFill/>
        </p:spPr>
        <p:txBody>
          <a:bodyPr wrap="square" rtlCol="0">
            <a:spAutoFit/>
          </a:bodyPr>
          <a:lstStyle/>
          <a:p>
            <a:r>
              <a:rPr lang="es-EC" sz="2300" b="1" dirty="0" smtClean="0">
                <a:latin typeface="Bodoni MT" panose="02070603080606020203" pitchFamily="18" charset="0"/>
              </a:rPr>
              <a:t>MARCO TEORICO</a:t>
            </a:r>
            <a:endParaRPr lang="es-EC" sz="2300" b="1" dirty="0">
              <a:latin typeface="Bodoni MT" panose="02070603080606020203" pitchFamily="18" charset="0"/>
            </a:endParaRPr>
          </a:p>
        </p:txBody>
      </p:sp>
    </p:spTree>
    <p:extLst>
      <p:ext uri="{BB962C8B-B14F-4D97-AF65-F5344CB8AC3E}">
        <p14:creationId xmlns:p14="http://schemas.microsoft.com/office/powerpoint/2010/main" val="1665463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77400" y="116632"/>
            <a:ext cx="6589199" cy="572642"/>
          </a:xfrm>
        </p:spPr>
        <p:txBody>
          <a:bodyPr>
            <a:normAutofit fontScale="90000"/>
          </a:bodyPr>
          <a:lstStyle/>
          <a:p>
            <a:r>
              <a:rPr lang="es-VE" sz="2300" b="1" dirty="0">
                <a:solidFill>
                  <a:schemeClr val="tx2"/>
                </a:solidFill>
                <a:latin typeface="Bodoni MT" panose="02070603080606020203" pitchFamily="18" charset="0"/>
                <a:cs typeface="Arial" panose="020B0604020202020204" pitchFamily="34" charset="0"/>
              </a:rPr>
              <a:t>MARCO REFERENCIAL</a:t>
            </a:r>
            <a:br>
              <a:rPr lang="es-VE" sz="2300" b="1" dirty="0">
                <a:solidFill>
                  <a:schemeClr val="tx2"/>
                </a:solidFill>
                <a:latin typeface="Bodoni MT" panose="02070603080606020203" pitchFamily="18" charset="0"/>
                <a:cs typeface="Arial" panose="020B0604020202020204" pitchFamily="34" charset="0"/>
              </a:rPr>
            </a:br>
            <a:endParaRPr lang="es-EC" sz="2300" dirty="0">
              <a:latin typeface="Bodoni MT" panose="02070603080606020203" pitchFamily="18" charset="0"/>
            </a:endParaRPr>
          </a:p>
        </p:txBody>
      </p:sp>
      <p:graphicFrame>
        <p:nvGraphicFramePr>
          <p:cNvPr id="3" name="Diagrama 2"/>
          <p:cNvGraphicFramePr/>
          <p:nvPr>
            <p:extLst>
              <p:ext uri="{D42A27DB-BD31-4B8C-83A1-F6EECF244321}">
                <p14:modId xmlns:p14="http://schemas.microsoft.com/office/powerpoint/2010/main" val="42210709"/>
              </p:ext>
            </p:extLst>
          </p:nvPr>
        </p:nvGraphicFramePr>
        <p:xfrm>
          <a:off x="257885" y="3212976"/>
          <a:ext cx="8706603"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2375641142"/>
              </p:ext>
            </p:extLst>
          </p:nvPr>
        </p:nvGraphicFramePr>
        <p:xfrm>
          <a:off x="257885" y="-80875"/>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ángulo redondeado 5"/>
          <p:cNvSpPr/>
          <p:nvPr/>
        </p:nvSpPr>
        <p:spPr>
          <a:xfrm>
            <a:off x="6660232" y="689274"/>
            <a:ext cx="2304256" cy="223567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1600" dirty="0" smtClean="0"/>
              <a:t>Oferta de bienes no </a:t>
            </a:r>
            <a:r>
              <a:rPr lang="es-EC" sz="1600" dirty="0"/>
              <a:t>se incrementa en función de las necesidades </a:t>
            </a:r>
            <a:r>
              <a:rPr lang="es-EC" sz="1600" dirty="0" smtClean="0"/>
              <a:t>de </a:t>
            </a:r>
            <a:r>
              <a:rPr lang="es-EC" sz="1600" dirty="0"/>
              <a:t>la sociedad sino en función de satisfacer al inversionista</a:t>
            </a:r>
          </a:p>
        </p:txBody>
      </p:sp>
    </p:spTree>
    <p:extLst>
      <p:ext uri="{BB962C8B-B14F-4D97-AF65-F5344CB8AC3E}">
        <p14:creationId xmlns:p14="http://schemas.microsoft.com/office/powerpoint/2010/main" val="3552054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1403648" y="620688"/>
            <a:ext cx="3863102" cy="621537"/>
          </a:xfrm>
          <a:prstGeom prst="roundRect">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s-EC" sz="2300" b="1" dirty="0" smtClean="0">
                <a:solidFill>
                  <a:schemeClr val="accent1">
                    <a:lumMod val="75000"/>
                  </a:schemeClr>
                </a:solidFill>
                <a:latin typeface="Bodoni MT" panose="02070603080606020203" pitchFamily="18" charset="0"/>
              </a:rPr>
              <a:t>MARCO METODOLÓGICO</a:t>
            </a:r>
            <a:endParaRPr lang="es-EC" sz="2300" b="1" dirty="0">
              <a:solidFill>
                <a:schemeClr val="accent1">
                  <a:lumMod val="75000"/>
                </a:schemeClr>
              </a:solidFill>
              <a:latin typeface="Bodoni MT" panose="02070603080606020203" pitchFamily="18" charset="0"/>
            </a:endParaRPr>
          </a:p>
        </p:txBody>
      </p:sp>
      <p:graphicFrame>
        <p:nvGraphicFramePr>
          <p:cNvPr id="4" name="Diagrama 5"/>
          <p:cNvGraphicFramePr/>
          <p:nvPr>
            <p:extLst>
              <p:ext uri="{D42A27DB-BD31-4B8C-83A1-F6EECF244321}">
                <p14:modId xmlns:p14="http://schemas.microsoft.com/office/powerpoint/2010/main" val="3173643412"/>
              </p:ext>
            </p:extLst>
          </p:nvPr>
        </p:nvGraphicFramePr>
        <p:xfrm>
          <a:off x="467544" y="836712"/>
          <a:ext cx="8568952"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8570830"/>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1428</TotalTime>
  <Words>2228</Words>
  <Application>Microsoft Office PowerPoint</Application>
  <PresentationFormat>Presentación en pantalla (4:3)</PresentationFormat>
  <Paragraphs>702</Paragraphs>
  <Slides>32</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32</vt:i4>
      </vt:variant>
    </vt:vector>
  </HeadingPairs>
  <TitlesOfParts>
    <vt:vector size="41" baseType="lpstr">
      <vt:lpstr>Arial</vt:lpstr>
      <vt:lpstr>Bodoni MT</vt:lpstr>
      <vt:lpstr>Bodoni MT Black</vt:lpstr>
      <vt:lpstr>Calibri</vt:lpstr>
      <vt:lpstr>Cambria Math</vt:lpstr>
      <vt:lpstr>Century Gothic</vt:lpstr>
      <vt:lpstr>Times New Roman</vt:lpstr>
      <vt:lpstr>Wingdings 3</vt:lpstr>
      <vt:lpstr>Espiral</vt:lpstr>
      <vt:lpstr>Presentación de PowerPoint</vt:lpstr>
      <vt:lpstr>INTRODUCCIÓN</vt:lpstr>
      <vt:lpstr>PLANTEAMIENTO DEL PROBLEMA</vt:lpstr>
      <vt:lpstr>JUSTIFICACIÓN </vt:lpstr>
      <vt:lpstr>OBJETIVOS</vt:lpstr>
      <vt:lpstr>ANTECEDENTES</vt:lpstr>
      <vt:lpstr>Presentación de PowerPoint</vt:lpstr>
      <vt:lpstr>MARCO REFERENCIAL </vt:lpstr>
      <vt:lpstr>Presentación de PowerPoint</vt:lpstr>
      <vt:lpstr>SECTOR INMOBILIARIO</vt:lpstr>
      <vt:lpstr>ANALISIS DEL IMPACTO ECONÓMICO EN EL DISTRITO METROPOLITANO DE QUITO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RECOMENDACIONES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dafecomp</dc:creator>
  <cp:lastModifiedBy>Katherine Suntaxi</cp:lastModifiedBy>
  <cp:revision>58</cp:revision>
  <dcterms:created xsi:type="dcterms:W3CDTF">2018-08-22T04:19:28Z</dcterms:created>
  <dcterms:modified xsi:type="dcterms:W3CDTF">2018-11-13T04:52:33Z</dcterms:modified>
</cp:coreProperties>
</file>