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3"/>
  </p:notesMasterIdLst>
  <p:handoutMasterIdLst>
    <p:handoutMasterId r:id="rId44"/>
  </p:handoutMasterIdLst>
  <p:sldIdLst>
    <p:sldId id="257" r:id="rId2"/>
    <p:sldId id="256" r:id="rId3"/>
    <p:sldId id="258" r:id="rId4"/>
    <p:sldId id="259" r:id="rId5"/>
    <p:sldId id="260" r:id="rId6"/>
    <p:sldId id="261" r:id="rId7"/>
    <p:sldId id="262" r:id="rId8"/>
    <p:sldId id="263" r:id="rId9"/>
    <p:sldId id="265" r:id="rId10"/>
    <p:sldId id="266" r:id="rId11"/>
    <p:sldId id="267" r:id="rId12"/>
    <p:sldId id="294" r:id="rId13"/>
    <p:sldId id="295" r:id="rId14"/>
    <p:sldId id="270" r:id="rId15"/>
    <p:sldId id="272" r:id="rId16"/>
    <p:sldId id="273" r:id="rId17"/>
    <p:sldId id="274" r:id="rId18"/>
    <p:sldId id="275" r:id="rId19"/>
    <p:sldId id="277" r:id="rId20"/>
    <p:sldId id="278" r:id="rId21"/>
    <p:sldId id="279" r:id="rId22"/>
    <p:sldId id="280" r:id="rId23"/>
    <p:sldId id="283" r:id="rId24"/>
    <p:sldId id="296" r:id="rId25"/>
    <p:sldId id="297" r:id="rId26"/>
    <p:sldId id="298" r:id="rId27"/>
    <p:sldId id="299" r:id="rId28"/>
    <p:sldId id="300" r:id="rId29"/>
    <p:sldId id="301" r:id="rId30"/>
    <p:sldId id="302" r:id="rId31"/>
    <p:sldId id="303" r:id="rId32"/>
    <p:sldId id="312" r:id="rId33"/>
    <p:sldId id="304" r:id="rId34"/>
    <p:sldId id="305" r:id="rId35"/>
    <p:sldId id="306" r:id="rId36"/>
    <p:sldId id="313" r:id="rId37"/>
    <p:sldId id="307" r:id="rId38"/>
    <p:sldId id="308" r:id="rId39"/>
    <p:sldId id="309" r:id="rId40"/>
    <p:sldId id="310"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72182" autoAdjust="0"/>
  </p:normalViewPr>
  <p:slideViewPr>
    <p:cSldViewPr snapToGrid="0">
      <p:cViewPr varScale="1">
        <p:scale>
          <a:sx n="61" d="100"/>
          <a:sy n="61" d="100"/>
        </p:scale>
        <p:origin x="1158" y="72"/>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GR&#193;FIC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EXPERIENCIA ELABORACION DE RÚBRICAS</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docentes!$A$2:$A$6</c:f>
              <c:strCache>
                <c:ptCount val="5"/>
                <c:pt idx="0">
                  <c:v>Insuficiente</c:v>
                </c:pt>
                <c:pt idx="1">
                  <c:v>Regular</c:v>
                </c:pt>
                <c:pt idx="2">
                  <c:v>Bueno</c:v>
                </c:pt>
                <c:pt idx="3">
                  <c:v>Muy Bueno</c:v>
                </c:pt>
                <c:pt idx="4">
                  <c:v>Excelente</c:v>
                </c:pt>
              </c:strCache>
            </c:strRef>
          </c:cat>
          <c:val>
            <c:numRef>
              <c:f>docentes!$C$2:$C$6</c:f>
              <c:numCache>
                <c:formatCode>0.00%</c:formatCode>
                <c:ptCount val="5"/>
                <c:pt idx="0">
                  <c:v>6.25E-2</c:v>
                </c:pt>
                <c:pt idx="1">
                  <c:v>0.14583333333333334</c:v>
                </c:pt>
                <c:pt idx="2">
                  <c:v>0.35416666666666669</c:v>
                </c:pt>
                <c:pt idx="3">
                  <c:v>0.3125</c:v>
                </c:pt>
                <c:pt idx="4">
                  <c:v>0.125</c:v>
                </c:pt>
              </c:numCache>
            </c:numRef>
          </c:val>
          <c:extLst>
            <c:ext xmlns:c16="http://schemas.microsoft.com/office/drawing/2014/chart" uri="{C3380CC4-5D6E-409C-BE32-E72D297353CC}">
              <c16:uniqueId val="{00000000-BC07-45C6-8A75-016A0D31F021}"/>
            </c:ext>
          </c:extLst>
        </c:ser>
        <c:dLbls>
          <c:showLegendKey val="0"/>
          <c:showVal val="0"/>
          <c:showCatName val="0"/>
          <c:showSerName val="0"/>
          <c:showPercent val="0"/>
          <c:showBubbleSize val="0"/>
        </c:dLbls>
        <c:gapWidth val="219"/>
        <c:overlap val="-27"/>
        <c:axId val="633199800"/>
        <c:axId val="633200584"/>
      </c:barChart>
      <c:catAx>
        <c:axId val="63319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200584"/>
        <c:crosses val="autoZero"/>
        <c:auto val="1"/>
        <c:lblAlgn val="ctr"/>
        <c:lblOffset val="100"/>
        <c:noMultiLvlLbl val="0"/>
      </c:catAx>
      <c:valAx>
        <c:axId val="633200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1998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D8EDF-30DE-4A86-BC22-E5F7AA23EF42}"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s-ES"/>
        </a:p>
      </dgm:t>
    </dgm:pt>
    <dgm:pt modelId="{226D19F4-2B38-4607-B1AC-E72EDD62FB44}">
      <dgm:prSet phldrT="[Texto]"/>
      <dgm:spPr/>
      <dgm:t>
        <a:bodyPr/>
        <a:lstStyle/>
        <a:p>
          <a:r>
            <a:rPr lang="es-ES" dirty="0" smtClean="0"/>
            <a:t>ANTECEDENTES</a:t>
          </a:r>
          <a:endParaRPr lang="es-ES" dirty="0"/>
        </a:p>
      </dgm:t>
    </dgm:pt>
    <dgm:pt modelId="{7477CE3A-E092-4293-A2B2-8BABD51EF7D2}" type="parTrans" cxnId="{D78A7F99-14E7-4461-834C-95A081072402}">
      <dgm:prSet/>
      <dgm:spPr/>
      <dgm:t>
        <a:bodyPr/>
        <a:lstStyle/>
        <a:p>
          <a:endParaRPr lang="es-ES"/>
        </a:p>
      </dgm:t>
    </dgm:pt>
    <dgm:pt modelId="{111E7AF0-A9DA-400F-B7FD-289663761B52}" type="sibTrans" cxnId="{D78A7F99-14E7-4461-834C-95A081072402}">
      <dgm:prSet/>
      <dgm:spPr/>
      <dgm:t>
        <a:bodyPr/>
        <a:lstStyle/>
        <a:p>
          <a:endParaRPr lang="es-ES"/>
        </a:p>
      </dgm:t>
    </dgm:pt>
    <dgm:pt modelId="{2AEC2BE7-4433-4C53-8AF0-F2DD4745069D}">
      <dgm:prSet phldrT="[Texto]"/>
      <dgm:spPr/>
      <dgm:t>
        <a:bodyPr/>
        <a:lstStyle/>
        <a:p>
          <a:r>
            <a:rPr lang="es-ES" dirty="0" smtClean="0"/>
            <a:t>PLANTEAMIENTO DEL PROBLEMA</a:t>
          </a:r>
          <a:endParaRPr lang="es-ES" dirty="0"/>
        </a:p>
      </dgm:t>
    </dgm:pt>
    <dgm:pt modelId="{7E406681-A3C8-4015-8480-9347E6D81950}" type="parTrans" cxnId="{97351A00-AD94-49D4-ACDD-E134ED25145D}">
      <dgm:prSet/>
      <dgm:spPr/>
      <dgm:t>
        <a:bodyPr/>
        <a:lstStyle/>
        <a:p>
          <a:endParaRPr lang="es-ES"/>
        </a:p>
      </dgm:t>
    </dgm:pt>
    <dgm:pt modelId="{3E961CA5-C9E0-437E-84FA-CFC2923BBB3D}" type="sibTrans" cxnId="{97351A00-AD94-49D4-ACDD-E134ED25145D}">
      <dgm:prSet/>
      <dgm:spPr/>
      <dgm:t>
        <a:bodyPr/>
        <a:lstStyle/>
        <a:p>
          <a:endParaRPr lang="es-ES"/>
        </a:p>
      </dgm:t>
    </dgm:pt>
    <dgm:pt modelId="{7FCCF7BE-80EA-47B5-BBD1-F48DE70824B4}">
      <dgm:prSet phldrT="[Texto]"/>
      <dgm:spPr/>
      <dgm:t>
        <a:bodyPr/>
        <a:lstStyle/>
        <a:p>
          <a:r>
            <a:rPr lang="es-ES" dirty="0" smtClean="0"/>
            <a:t>FORMULACIÓN DEL PROBLEMA</a:t>
          </a:r>
          <a:endParaRPr lang="es-ES" dirty="0"/>
        </a:p>
      </dgm:t>
    </dgm:pt>
    <dgm:pt modelId="{C1276888-6455-447A-B6E0-1DEEC762F8FE}" type="parTrans" cxnId="{2901EDD0-A416-4F98-95E9-B3E9727477C6}">
      <dgm:prSet/>
      <dgm:spPr/>
      <dgm:t>
        <a:bodyPr/>
        <a:lstStyle/>
        <a:p>
          <a:endParaRPr lang="es-ES"/>
        </a:p>
      </dgm:t>
    </dgm:pt>
    <dgm:pt modelId="{C2A34EF8-3407-40D2-B533-6FEF56F43C5B}" type="sibTrans" cxnId="{2901EDD0-A416-4F98-95E9-B3E9727477C6}">
      <dgm:prSet/>
      <dgm:spPr/>
      <dgm:t>
        <a:bodyPr/>
        <a:lstStyle/>
        <a:p>
          <a:endParaRPr lang="es-ES"/>
        </a:p>
      </dgm:t>
    </dgm:pt>
    <dgm:pt modelId="{567621F1-AC16-4357-811C-B7681E505C05}">
      <dgm:prSet phldrT="[Texto]"/>
      <dgm:spPr/>
      <dgm:t>
        <a:bodyPr/>
        <a:lstStyle/>
        <a:p>
          <a:r>
            <a:rPr lang="es-ES" dirty="0" smtClean="0"/>
            <a:t>JUSTIFICACIÓN E IMPORTANCIA</a:t>
          </a:r>
          <a:endParaRPr lang="es-ES" dirty="0"/>
        </a:p>
      </dgm:t>
    </dgm:pt>
    <dgm:pt modelId="{034456C2-464B-4126-A67B-91A9B14BA688}" type="parTrans" cxnId="{D519A414-5B80-4E2E-831F-EC9CF8B557DD}">
      <dgm:prSet/>
      <dgm:spPr/>
      <dgm:t>
        <a:bodyPr/>
        <a:lstStyle/>
        <a:p>
          <a:endParaRPr lang="es-ES"/>
        </a:p>
      </dgm:t>
    </dgm:pt>
    <dgm:pt modelId="{E62D2BEB-E11F-40DC-BEC7-DF0076B1627C}" type="sibTrans" cxnId="{D519A414-5B80-4E2E-831F-EC9CF8B557DD}">
      <dgm:prSet/>
      <dgm:spPr/>
      <dgm:t>
        <a:bodyPr/>
        <a:lstStyle/>
        <a:p>
          <a:endParaRPr lang="es-ES"/>
        </a:p>
      </dgm:t>
    </dgm:pt>
    <dgm:pt modelId="{2BD5F537-2352-4187-A2AF-8FC5DB11B5B1}">
      <dgm:prSet phldrT="[Texto]"/>
      <dgm:spPr/>
      <dgm:t>
        <a:bodyPr/>
        <a:lstStyle/>
        <a:p>
          <a:r>
            <a:rPr lang="es-ES" dirty="0" smtClean="0"/>
            <a:t>OBJETIVOS</a:t>
          </a:r>
          <a:endParaRPr lang="es-ES" dirty="0"/>
        </a:p>
      </dgm:t>
    </dgm:pt>
    <dgm:pt modelId="{99F1A60A-1C75-4345-94CD-231B98DD3A37}" type="parTrans" cxnId="{77CE6058-83E4-45F6-B455-6B165E8509A8}">
      <dgm:prSet/>
      <dgm:spPr/>
      <dgm:t>
        <a:bodyPr/>
        <a:lstStyle/>
        <a:p>
          <a:endParaRPr lang="es-ES"/>
        </a:p>
      </dgm:t>
    </dgm:pt>
    <dgm:pt modelId="{0D038B52-B43D-4937-B603-DAF6C45D47E3}" type="sibTrans" cxnId="{77CE6058-83E4-45F6-B455-6B165E8509A8}">
      <dgm:prSet/>
      <dgm:spPr/>
      <dgm:t>
        <a:bodyPr/>
        <a:lstStyle/>
        <a:p>
          <a:endParaRPr lang="es-ES"/>
        </a:p>
      </dgm:t>
    </dgm:pt>
    <dgm:pt modelId="{5D368960-DF50-46C2-AF41-72A80F670ED4}">
      <dgm:prSet phldrT="[Texto]"/>
      <dgm:spPr/>
      <dgm:t>
        <a:bodyPr/>
        <a:lstStyle/>
        <a:p>
          <a:r>
            <a:rPr lang="es-ES" dirty="0" smtClean="0"/>
            <a:t>ALCANCE</a:t>
          </a:r>
          <a:endParaRPr lang="es-ES" dirty="0"/>
        </a:p>
      </dgm:t>
    </dgm:pt>
    <dgm:pt modelId="{F5CB3E48-215B-4CED-A8B6-C93836EBB19B}" type="parTrans" cxnId="{8FD97A96-076A-4022-AC26-A09EAB82A7EC}">
      <dgm:prSet/>
      <dgm:spPr/>
      <dgm:t>
        <a:bodyPr/>
        <a:lstStyle/>
        <a:p>
          <a:endParaRPr lang="es-ES"/>
        </a:p>
      </dgm:t>
    </dgm:pt>
    <dgm:pt modelId="{BA8BB2FC-42EA-427C-A924-86A315FC9474}" type="sibTrans" cxnId="{8FD97A96-076A-4022-AC26-A09EAB82A7EC}">
      <dgm:prSet/>
      <dgm:spPr/>
      <dgm:t>
        <a:bodyPr/>
        <a:lstStyle/>
        <a:p>
          <a:endParaRPr lang="es-ES"/>
        </a:p>
      </dgm:t>
    </dgm:pt>
    <dgm:pt modelId="{3FF837BF-4E08-4278-AA38-813B28BC5910}" type="pres">
      <dgm:prSet presAssocID="{8B8D8EDF-30DE-4A86-BC22-E5F7AA23EF42}" presName="linear" presStyleCnt="0">
        <dgm:presLayoutVars>
          <dgm:dir/>
          <dgm:animLvl val="lvl"/>
          <dgm:resizeHandles val="exact"/>
        </dgm:presLayoutVars>
      </dgm:prSet>
      <dgm:spPr/>
      <dgm:t>
        <a:bodyPr/>
        <a:lstStyle/>
        <a:p>
          <a:endParaRPr lang="es-ES"/>
        </a:p>
      </dgm:t>
    </dgm:pt>
    <dgm:pt modelId="{A9677C2B-2E7B-40FC-99EC-975BB60FD8C1}" type="pres">
      <dgm:prSet presAssocID="{226D19F4-2B38-4607-B1AC-E72EDD62FB44}" presName="parentLin" presStyleCnt="0"/>
      <dgm:spPr/>
    </dgm:pt>
    <dgm:pt modelId="{47B7FA0A-9B43-445E-92BF-D6EA1887C327}" type="pres">
      <dgm:prSet presAssocID="{226D19F4-2B38-4607-B1AC-E72EDD62FB44}" presName="parentLeftMargin" presStyleLbl="node1" presStyleIdx="0" presStyleCnt="6"/>
      <dgm:spPr/>
      <dgm:t>
        <a:bodyPr/>
        <a:lstStyle/>
        <a:p>
          <a:endParaRPr lang="es-ES"/>
        </a:p>
      </dgm:t>
    </dgm:pt>
    <dgm:pt modelId="{85DDCF5E-7BBB-4DA8-8BF8-04B3AC9F7729}" type="pres">
      <dgm:prSet presAssocID="{226D19F4-2B38-4607-B1AC-E72EDD62FB44}" presName="parentText" presStyleLbl="node1" presStyleIdx="0" presStyleCnt="6">
        <dgm:presLayoutVars>
          <dgm:chMax val="0"/>
          <dgm:bulletEnabled val="1"/>
        </dgm:presLayoutVars>
      </dgm:prSet>
      <dgm:spPr/>
      <dgm:t>
        <a:bodyPr/>
        <a:lstStyle/>
        <a:p>
          <a:endParaRPr lang="es-ES"/>
        </a:p>
      </dgm:t>
    </dgm:pt>
    <dgm:pt modelId="{A3F8B493-B6B9-4FAF-A579-9CA46F0B1D38}" type="pres">
      <dgm:prSet presAssocID="{226D19F4-2B38-4607-B1AC-E72EDD62FB44}" presName="negativeSpace" presStyleCnt="0"/>
      <dgm:spPr/>
    </dgm:pt>
    <dgm:pt modelId="{3898202C-A259-4C24-AC86-CAFBF30BD001}" type="pres">
      <dgm:prSet presAssocID="{226D19F4-2B38-4607-B1AC-E72EDD62FB44}" presName="childText" presStyleLbl="conFgAcc1" presStyleIdx="0" presStyleCnt="6">
        <dgm:presLayoutVars>
          <dgm:bulletEnabled val="1"/>
        </dgm:presLayoutVars>
      </dgm:prSet>
      <dgm:spPr/>
    </dgm:pt>
    <dgm:pt modelId="{AE1BA6DF-E706-4D3E-83B9-6D86CF11650B}" type="pres">
      <dgm:prSet presAssocID="{111E7AF0-A9DA-400F-B7FD-289663761B52}" presName="spaceBetweenRectangles" presStyleCnt="0"/>
      <dgm:spPr/>
    </dgm:pt>
    <dgm:pt modelId="{3EB59782-4EBF-4B05-B4C0-705FD7618D6D}" type="pres">
      <dgm:prSet presAssocID="{2AEC2BE7-4433-4C53-8AF0-F2DD4745069D}" presName="parentLin" presStyleCnt="0"/>
      <dgm:spPr/>
    </dgm:pt>
    <dgm:pt modelId="{606AF063-79AF-4B86-AF4B-AD9B670406F0}" type="pres">
      <dgm:prSet presAssocID="{2AEC2BE7-4433-4C53-8AF0-F2DD4745069D}" presName="parentLeftMargin" presStyleLbl="node1" presStyleIdx="0" presStyleCnt="6"/>
      <dgm:spPr/>
      <dgm:t>
        <a:bodyPr/>
        <a:lstStyle/>
        <a:p>
          <a:endParaRPr lang="es-ES"/>
        </a:p>
      </dgm:t>
    </dgm:pt>
    <dgm:pt modelId="{2D5188C8-A33B-4E0F-BD26-74096DC9AC1E}" type="pres">
      <dgm:prSet presAssocID="{2AEC2BE7-4433-4C53-8AF0-F2DD4745069D}" presName="parentText" presStyleLbl="node1" presStyleIdx="1" presStyleCnt="6">
        <dgm:presLayoutVars>
          <dgm:chMax val="0"/>
          <dgm:bulletEnabled val="1"/>
        </dgm:presLayoutVars>
      </dgm:prSet>
      <dgm:spPr/>
      <dgm:t>
        <a:bodyPr/>
        <a:lstStyle/>
        <a:p>
          <a:endParaRPr lang="es-ES"/>
        </a:p>
      </dgm:t>
    </dgm:pt>
    <dgm:pt modelId="{18BE10E2-2AFE-48D7-9221-B633AA406B82}" type="pres">
      <dgm:prSet presAssocID="{2AEC2BE7-4433-4C53-8AF0-F2DD4745069D}" presName="negativeSpace" presStyleCnt="0"/>
      <dgm:spPr/>
    </dgm:pt>
    <dgm:pt modelId="{E8217CE1-0666-4FC4-B82D-AB973BC95467}" type="pres">
      <dgm:prSet presAssocID="{2AEC2BE7-4433-4C53-8AF0-F2DD4745069D}" presName="childText" presStyleLbl="conFgAcc1" presStyleIdx="1" presStyleCnt="6">
        <dgm:presLayoutVars>
          <dgm:bulletEnabled val="1"/>
        </dgm:presLayoutVars>
      </dgm:prSet>
      <dgm:spPr/>
    </dgm:pt>
    <dgm:pt modelId="{60C24426-C17A-490D-BFBD-CB7FDC9BAA04}" type="pres">
      <dgm:prSet presAssocID="{3E961CA5-C9E0-437E-84FA-CFC2923BBB3D}" presName="spaceBetweenRectangles" presStyleCnt="0"/>
      <dgm:spPr/>
    </dgm:pt>
    <dgm:pt modelId="{1C3C2C14-99A8-4872-AA65-C8F86EED2986}" type="pres">
      <dgm:prSet presAssocID="{7FCCF7BE-80EA-47B5-BBD1-F48DE70824B4}" presName="parentLin" presStyleCnt="0"/>
      <dgm:spPr/>
    </dgm:pt>
    <dgm:pt modelId="{59E98E9C-D2CD-442F-B508-7399D1866BE7}" type="pres">
      <dgm:prSet presAssocID="{7FCCF7BE-80EA-47B5-BBD1-F48DE70824B4}" presName="parentLeftMargin" presStyleLbl="node1" presStyleIdx="1" presStyleCnt="6"/>
      <dgm:spPr/>
      <dgm:t>
        <a:bodyPr/>
        <a:lstStyle/>
        <a:p>
          <a:endParaRPr lang="es-ES"/>
        </a:p>
      </dgm:t>
    </dgm:pt>
    <dgm:pt modelId="{D3F1766E-DE74-4D7F-B638-9E68D11B0182}" type="pres">
      <dgm:prSet presAssocID="{7FCCF7BE-80EA-47B5-BBD1-F48DE70824B4}" presName="parentText" presStyleLbl="node1" presStyleIdx="2" presStyleCnt="6">
        <dgm:presLayoutVars>
          <dgm:chMax val="0"/>
          <dgm:bulletEnabled val="1"/>
        </dgm:presLayoutVars>
      </dgm:prSet>
      <dgm:spPr/>
      <dgm:t>
        <a:bodyPr/>
        <a:lstStyle/>
        <a:p>
          <a:endParaRPr lang="es-ES"/>
        </a:p>
      </dgm:t>
    </dgm:pt>
    <dgm:pt modelId="{07C3918C-2D2F-4B1B-86E8-DE7D088BD706}" type="pres">
      <dgm:prSet presAssocID="{7FCCF7BE-80EA-47B5-BBD1-F48DE70824B4}" presName="negativeSpace" presStyleCnt="0"/>
      <dgm:spPr/>
    </dgm:pt>
    <dgm:pt modelId="{088852DC-F0D7-4DB4-8BB0-971BC5FF8535}" type="pres">
      <dgm:prSet presAssocID="{7FCCF7BE-80EA-47B5-BBD1-F48DE70824B4}" presName="childText" presStyleLbl="conFgAcc1" presStyleIdx="2" presStyleCnt="6">
        <dgm:presLayoutVars>
          <dgm:bulletEnabled val="1"/>
        </dgm:presLayoutVars>
      </dgm:prSet>
      <dgm:spPr/>
    </dgm:pt>
    <dgm:pt modelId="{F6EDB70A-D347-4C9C-8C07-DD344EFA9528}" type="pres">
      <dgm:prSet presAssocID="{C2A34EF8-3407-40D2-B533-6FEF56F43C5B}" presName="spaceBetweenRectangles" presStyleCnt="0"/>
      <dgm:spPr/>
    </dgm:pt>
    <dgm:pt modelId="{08770C1C-2311-4675-B5A4-053AE05CDFC0}" type="pres">
      <dgm:prSet presAssocID="{567621F1-AC16-4357-811C-B7681E505C05}" presName="parentLin" presStyleCnt="0"/>
      <dgm:spPr/>
    </dgm:pt>
    <dgm:pt modelId="{0ADD6000-EBE6-4315-9CA0-A5B7DA5BDAAF}" type="pres">
      <dgm:prSet presAssocID="{567621F1-AC16-4357-811C-B7681E505C05}" presName="parentLeftMargin" presStyleLbl="node1" presStyleIdx="2" presStyleCnt="6"/>
      <dgm:spPr/>
      <dgm:t>
        <a:bodyPr/>
        <a:lstStyle/>
        <a:p>
          <a:endParaRPr lang="es-ES"/>
        </a:p>
      </dgm:t>
    </dgm:pt>
    <dgm:pt modelId="{0424E13E-4926-438B-9AC4-4303B4086982}" type="pres">
      <dgm:prSet presAssocID="{567621F1-AC16-4357-811C-B7681E505C05}" presName="parentText" presStyleLbl="node1" presStyleIdx="3" presStyleCnt="6">
        <dgm:presLayoutVars>
          <dgm:chMax val="0"/>
          <dgm:bulletEnabled val="1"/>
        </dgm:presLayoutVars>
      </dgm:prSet>
      <dgm:spPr/>
      <dgm:t>
        <a:bodyPr/>
        <a:lstStyle/>
        <a:p>
          <a:endParaRPr lang="es-ES"/>
        </a:p>
      </dgm:t>
    </dgm:pt>
    <dgm:pt modelId="{93AEF3CA-01DD-4C41-B085-C133DDFCD5FE}" type="pres">
      <dgm:prSet presAssocID="{567621F1-AC16-4357-811C-B7681E505C05}" presName="negativeSpace" presStyleCnt="0"/>
      <dgm:spPr/>
    </dgm:pt>
    <dgm:pt modelId="{D7FB92FD-6D26-4D3C-9FEF-2E7EF9768E2B}" type="pres">
      <dgm:prSet presAssocID="{567621F1-AC16-4357-811C-B7681E505C05}" presName="childText" presStyleLbl="conFgAcc1" presStyleIdx="3" presStyleCnt="6">
        <dgm:presLayoutVars>
          <dgm:bulletEnabled val="1"/>
        </dgm:presLayoutVars>
      </dgm:prSet>
      <dgm:spPr/>
    </dgm:pt>
    <dgm:pt modelId="{A84E8B02-C8F8-4F05-A8AB-767DF84210B6}" type="pres">
      <dgm:prSet presAssocID="{E62D2BEB-E11F-40DC-BEC7-DF0076B1627C}" presName="spaceBetweenRectangles" presStyleCnt="0"/>
      <dgm:spPr/>
    </dgm:pt>
    <dgm:pt modelId="{6B847F00-D376-4FC2-A8AF-CB1299E621C5}" type="pres">
      <dgm:prSet presAssocID="{2BD5F537-2352-4187-A2AF-8FC5DB11B5B1}" presName="parentLin" presStyleCnt="0"/>
      <dgm:spPr/>
    </dgm:pt>
    <dgm:pt modelId="{FBBFF172-1105-4C13-A80B-043FC881F548}" type="pres">
      <dgm:prSet presAssocID="{2BD5F537-2352-4187-A2AF-8FC5DB11B5B1}" presName="parentLeftMargin" presStyleLbl="node1" presStyleIdx="3" presStyleCnt="6"/>
      <dgm:spPr/>
      <dgm:t>
        <a:bodyPr/>
        <a:lstStyle/>
        <a:p>
          <a:endParaRPr lang="es-ES"/>
        </a:p>
      </dgm:t>
    </dgm:pt>
    <dgm:pt modelId="{3B3A9A3D-D94B-4434-8D12-4BA91BADF956}" type="pres">
      <dgm:prSet presAssocID="{2BD5F537-2352-4187-A2AF-8FC5DB11B5B1}" presName="parentText" presStyleLbl="node1" presStyleIdx="4" presStyleCnt="6">
        <dgm:presLayoutVars>
          <dgm:chMax val="0"/>
          <dgm:bulletEnabled val="1"/>
        </dgm:presLayoutVars>
      </dgm:prSet>
      <dgm:spPr/>
      <dgm:t>
        <a:bodyPr/>
        <a:lstStyle/>
        <a:p>
          <a:endParaRPr lang="es-ES"/>
        </a:p>
      </dgm:t>
    </dgm:pt>
    <dgm:pt modelId="{6911661C-BB48-459E-85B5-796E29DBC176}" type="pres">
      <dgm:prSet presAssocID="{2BD5F537-2352-4187-A2AF-8FC5DB11B5B1}" presName="negativeSpace" presStyleCnt="0"/>
      <dgm:spPr/>
    </dgm:pt>
    <dgm:pt modelId="{877BB22B-7512-45D9-9BF0-6AD039505C91}" type="pres">
      <dgm:prSet presAssocID="{2BD5F537-2352-4187-A2AF-8FC5DB11B5B1}" presName="childText" presStyleLbl="conFgAcc1" presStyleIdx="4" presStyleCnt="6">
        <dgm:presLayoutVars>
          <dgm:bulletEnabled val="1"/>
        </dgm:presLayoutVars>
      </dgm:prSet>
      <dgm:spPr/>
      <dgm:t>
        <a:bodyPr/>
        <a:lstStyle/>
        <a:p>
          <a:endParaRPr lang="es-ES"/>
        </a:p>
      </dgm:t>
    </dgm:pt>
    <dgm:pt modelId="{F7456016-BE45-4BE6-8F56-97CCCFE6D129}" type="pres">
      <dgm:prSet presAssocID="{0D038B52-B43D-4937-B603-DAF6C45D47E3}" presName="spaceBetweenRectangles" presStyleCnt="0"/>
      <dgm:spPr/>
    </dgm:pt>
    <dgm:pt modelId="{5F5EDA53-75E3-43A7-99C6-4D72C237ECF6}" type="pres">
      <dgm:prSet presAssocID="{5D368960-DF50-46C2-AF41-72A80F670ED4}" presName="parentLin" presStyleCnt="0"/>
      <dgm:spPr/>
    </dgm:pt>
    <dgm:pt modelId="{0606AFBC-B038-4A6A-874C-4865A8A79ED5}" type="pres">
      <dgm:prSet presAssocID="{5D368960-DF50-46C2-AF41-72A80F670ED4}" presName="parentLeftMargin" presStyleLbl="node1" presStyleIdx="4" presStyleCnt="6"/>
      <dgm:spPr/>
      <dgm:t>
        <a:bodyPr/>
        <a:lstStyle/>
        <a:p>
          <a:endParaRPr lang="es-ES"/>
        </a:p>
      </dgm:t>
    </dgm:pt>
    <dgm:pt modelId="{1AC4F9DD-7D94-412C-BC2B-1D3980687622}" type="pres">
      <dgm:prSet presAssocID="{5D368960-DF50-46C2-AF41-72A80F670ED4}" presName="parentText" presStyleLbl="node1" presStyleIdx="5" presStyleCnt="6">
        <dgm:presLayoutVars>
          <dgm:chMax val="0"/>
          <dgm:bulletEnabled val="1"/>
        </dgm:presLayoutVars>
      </dgm:prSet>
      <dgm:spPr/>
      <dgm:t>
        <a:bodyPr/>
        <a:lstStyle/>
        <a:p>
          <a:endParaRPr lang="es-ES"/>
        </a:p>
      </dgm:t>
    </dgm:pt>
    <dgm:pt modelId="{E2F4FA94-A1EE-4B7B-B474-D1D5DA31E150}" type="pres">
      <dgm:prSet presAssocID="{5D368960-DF50-46C2-AF41-72A80F670ED4}" presName="negativeSpace" presStyleCnt="0"/>
      <dgm:spPr/>
    </dgm:pt>
    <dgm:pt modelId="{82228C9D-E58B-4C3B-8476-0C30E99CB3E3}" type="pres">
      <dgm:prSet presAssocID="{5D368960-DF50-46C2-AF41-72A80F670ED4}" presName="childText" presStyleLbl="conFgAcc1" presStyleIdx="5" presStyleCnt="6">
        <dgm:presLayoutVars>
          <dgm:bulletEnabled val="1"/>
        </dgm:presLayoutVars>
      </dgm:prSet>
      <dgm:spPr/>
    </dgm:pt>
  </dgm:ptLst>
  <dgm:cxnLst>
    <dgm:cxn modelId="{D519A414-5B80-4E2E-831F-EC9CF8B557DD}" srcId="{8B8D8EDF-30DE-4A86-BC22-E5F7AA23EF42}" destId="{567621F1-AC16-4357-811C-B7681E505C05}" srcOrd="3" destOrd="0" parTransId="{034456C2-464B-4126-A67B-91A9B14BA688}" sibTransId="{E62D2BEB-E11F-40DC-BEC7-DF0076B1627C}"/>
    <dgm:cxn modelId="{C6FD509F-7B41-49D9-B7A9-984988CEB892}" type="presOf" srcId="{2BD5F537-2352-4187-A2AF-8FC5DB11B5B1}" destId="{3B3A9A3D-D94B-4434-8D12-4BA91BADF956}" srcOrd="1" destOrd="0" presId="urn:microsoft.com/office/officeart/2005/8/layout/list1"/>
    <dgm:cxn modelId="{1CB0D09E-F203-4477-9AA8-F77C3C970257}" type="presOf" srcId="{226D19F4-2B38-4607-B1AC-E72EDD62FB44}" destId="{85DDCF5E-7BBB-4DA8-8BF8-04B3AC9F7729}" srcOrd="1" destOrd="0" presId="urn:microsoft.com/office/officeart/2005/8/layout/list1"/>
    <dgm:cxn modelId="{EE70A464-5B25-43C9-BEA0-20F5B946B255}" type="presOf" srcId="{567621F1-AC16-4357-811C-B7681E505C05}" destId="{0424E13E-4926-438B-9AC4-4303B4086982}" srcOrd="1" destOrd="0" presId="urn:microsoft.com/office/officeart/2005/8/layout/list1"/>
    <dgm:cxn modelId="{382CF6A2-5456-485E-BCA0-9D9136F3CB43}" type="presOf" srcId="{567621F1-AC16-4357-811C-B7681E505C05}" destId="{0ADD6000-EBE6-4315-9CA0-A5B7DA5BDAAF}" srcOrd="0" destOrd="0" presId="urn:microsoft.com/office/officeart/2005/8/layout/list1"/>
    <dgm:cxn modelId="{37A22D9F-EFDC-44F2-9DB6-DB6D25EC9CB0}" type="presOf" srcId="{7FCCF7BE-80EA-47B5-BBD1-F48DE70824B4}" destId="{D3F1766E-DE74-4D7F-B638-9E68D11B0182}" srcOrd="1" destOrd="0" presId="urn:microsoft.com/office/officeart/2005/8/layout/list1"/>
    <dgm:cxn modelId="{33368D8F-769B-469F-A0A1-3A42CF2EE500}" type="presOf" srcId="{8B8D8EDF-30DE-4A86-BC22-E5F7AA23EF42}" destId="{3FF837BF-4E08-4278-AA38-813B28BC5910}" srcOrd="0" destOrd="0" presId="urn:microsoft.com/office/officeart/2005/8/layout/list1"/>
    <dgm:cxn modelId="{77CE6058-83E4-45F6-B455-6B165E8509A8}" srcId="{8B8D8EDF-30DE-4A86-BC22-E5F7AA23EF42}" destId="{2BD5F537-2352-4187-A2AF-8FC5DB11B5B1}" srcOrd="4" destOrd="0" parTransId="{99F1A60A-1C75-4345-94CD-231B98DD3A37}" sibTransId="{0D038B52-B43D-4937-B603-DAF6C45D47E3}"/>
    <dgm:cxn modelId="{556F2D26-2021-48F3-9222-C162287DCA30}" type="presOf" srcId="{226D19F4-2B38-4607-B1AC-E72EDD62FB44}" destId="{47B7FA0A-9B43-445E-92BF-D6EA1887C327}" srcOrd="0" destOrd="0" presId="urn:microsoft.com/office/officeart/2005/8/layout/list1"/>
    <dgm:cxn modelId="{73B96E51-C15D-4AE6-9336-D56FA468E4D2}" type="presOf" srcId="{5D368960-DF50-46C2-AF41-72A80F670ED4}" destId="{0606AFBC-B038-4A6A-874C-4865A8A79ED5}" srcOrd="0" destOrd="0" presId="urn:microsoft.com/office/officeart/2005/8/layout/list1"/>
    <dgm:cxn modelId="{8FD97A96-076A-4022-AC26-A09EAB82A7EC}" srcId="{8B8D8EDF-30DE-4A86-BC22-E5F7AA23EF42}" destId="{5D368960-DF50-46C2-AF41-72A80F670ED4}" srcOrd="5" destOrd="0" parTransId="{F5CB3E48-215B-4CED-A8B6-C93836EBB19B}" sibTransId="{BA8BB2FC-42EA-427C-A924-86A315FC9474}"/>
    <dgm:cxn modelId="{4437F029-AD9A-474E-9C83-CCB8509E4721}" type="presOf" srcId="{2BD5F537-2352-4187-A2AF-8FC5DB11B5B1}" destId="{FBBFF172-1105-4C13-A80B-043FC881F548}" srcOrd="0" destOrd="0" presId="urn:microsoft.com/office/officeart/2005/8/layout/list1"/>
    <dgm:cxn modelId="{97351A00-AD94-49D4-ACDD-E134ED25145D}" srcId="{8B8D8EDF-30DE-4A86-BC22-E5F7AA23EF42}" destId="{2AEC2BE7-4433-4C53-8AF0-F2DD4745069D}" srcOrd="1" destOrd="0" parTransId="{7E406681-A3C8-4015-8480-9347E6D81950}" sibTransId="{3E961CA5-C9E0-437E-84FA-CFC2923BBB3D}"/>
    <dgm:cxn modelId="{0879DDAB-2E25-4D69-8DB1-9DDA4AD0C20F}" type="presOf" srcId="{2AEC2BE7-4433-4C53-8AF0-F2DD4745069D}" destId="{606AF063-79AF-4B86-AF4B-AD9B670406F0}" srcOrd="0" destOrd="0" presId="urn:microsoft.com/office/officeart/2005/8/layout/list1"/>
    <dgm:cxn modelId="{7C3F8902-AC84-40D9-AC89-4FDD03ABA19F}" type="presOf" srcId="{5D368960-DF50-46C2-AF41-72A80F670ED4}" destId="{1AC4F9DD-7D94-412C-BC2B-1D3980687622}" srcOrd="1" destOrd="0" presId="urn:microsoft.com/office/officeart/2005/8/layout/list1"/>
    <dgm:cxn modelId="{CA777C59-1334-48FE-94B1-81029646AC7D}" type="presOf" srcId="{2AEC2BE7-4433-4C53-8AF0-F2DD4745069D}" destId="{2D5188C8-A33B-4E0F-BD26-74096DC9AC1E}" srcOrd="1" destOrd="0" presId="urn:microsoft.com/office/officeart/2005/8/layout/list1"/>
    <dgm:cxn modelId="{2901EDD0-A416-4F98-95E9-B3E9727477C6}" srcId="{8B8D8EDF-30DE-4A86-BC22-E5F7AA23EF42}" destId="{7FCCF7BE-80EA-47B5-BBD1-F48DE70824B4}" srcOrd="2" destOrd="0" parTransId="{C1276888-6455-447A-B6E0-1DEEC762F8FE}" sibTransId="{C2A34EF8-3407-40D2-B533-6FEF56F43C5B}"/>
    <dgm:cxn modelId="{8A4AA52D-1474-4AB1-98D6-1168E6ABB5FD}" type="presOf" srcId="{7FCCF7BE-80EA-47B5-BBD1-F48DE70824B4}" destId="{59E98E9C-D2CD-442F-B508-7399D1866BE7}" srcOrd="0" destOrd="0" presId="urn:microsoft.com/office/officeart/2005/8/layout/list1"/>
    <dgm:cxn modelId="{D78A7F99-14E7-4461-834C-95A081072402}" srcId="{8B8D8EDF-30DE-4A86-BC22-E5F7AA23EF42}" destId="{226D19F4-2B38-4607-B1AC-E72EDD62FB44}" srcOrd="0" destOrd="0" parTransId="{7477CE3A-E092-4293-A2B2-8BABD51EF7D2}" sibTransId="{111E7AF0-A9DA-400F-B7FD-289663761B52}"/>
    <dgm:cxn modelId="{E0D6D5F3-610C-40C1-AE03-30BE237F7641}" type="presParOf" srcId="{3FF837BF-4E08-4278-AA38-813B28BC5910}" destId="{A9677C2B-2E7B-40FC-99EC-975BB60FD8C1}" srcOrd="0" destOrd="0" presId="urn:microsoft.com/office/officeart/2005/8/layout/list1"/>
    <dgm:cxn modelId="{01276D1C-D723-4BDC-BFF2-907E230A3F12}" type="presParOf" srcId="{A9677C2B-2E7B-40FC-99EC-975BB60FD8C1}" destId="{47B7FA0A-9B43-445E-92BF-D6EA1887C327}" srcOrd="0" destOrd="0" presId="urn:microsoft.com/office/officeart/2005/8/layout/list1"/>
    <dgm:cxn modelId="{4A9449AB-1F08-4FB5-9B69-A0CA09C9A950}" type="presParOf" srcId="{A9677C2B-2E7B-40FC-99EC-975BB60FD8C1}" destId="{85DDCF5E-7BBB-4DA8-8BF8-04B3AC9F7729}" srcOrd="1" destOrd="0" presId="urn:microsoft.com/office/officeart/2005/8/layout/list1"/>
    <dgm:cxn modelId="{26A4F008-69BC-44E8-A700-E57ADB37F5D0}" type="presParOf" srcId="{3FF837BF-4E08-4278-AA38-813B28BC5910}" destId="{A3F8B493-B6B9-4FAF-A579-9CA46F0B1D38}" srcOrd="1" destOrd="0" presId="urn:microsoft.com/office/officeart/2005/8/layout/list1"/>
    <dgm:cxn modelId="{AAE7647B-C851-4368-B3D8-CCC7067A2A01}" type="presParOf" srcId="{3FF837BF-4E08-4278-AA38-813B28BC5910}" destId="{3898202C-A259-4C24-AC86-CAFBF30BD001}" srcOrd="2" destOrd="0" presId="urn:microsoft.com/office/officeart/2005/8/layout/list1"/>
    <dgm:cxn modelId="{2E8E86FE-C0AE-42F8-A435-018D2A0D2877}" type="presParOf" srcId="{3FF837BF-4E08-4278-AA38-813B28BC5910}" destId="{AE1BA6DF-E706-4D3E-83B9-6D86CF11650B}" srcOrd="3" destOrd="0" presId="urn:microsoft.com/office/officeart/2005/8/layout/list1"/>
    <dgm:cxn modelId="{F6E31C3D-51B2-410D-B665-3525C4A2204D}" type="presParOf" srcId="{3FF837BF-4E08-4278-AA38-813B28BC5910}" destId="{3EB59782-4EBF-4B05-B4C0-705FD7618D6D}" srcOrd="4" destOrd="0" presId="urn:microsoft.com/office/officeart/2005/8/layout/list1"/>
    <dgm:cxn modelId="{AC57055E-9A25-416D-82AB-804948549466}" type="presParOf" srcId="{3EB59782-4EBF-4B05-B4C0-705FD7618D6D}" destId="{606AF063-79AF-4B86-AF4B-AD9B670406F0}" srcOrd="0" destOrd="0" presId="urn:microsoft.com/office/officeart/2005/8/layout/list1"/>
    <dgm:cxn modelId="{AFA4DE3B-C123-4D7B-8CFE-AC5B962E2EA5}" type="presParOf" srcId="{3EB59782-4EBF-4B05-B4C0-705FD7618D6D}" destId="{2D5188C8-A33B-4E0F-BD26-74096DC9AC1E}" srcOrd="1" destOrd="0" presId="urn:microsoft.com/office/officeart/2005/8/layout/list1"/>
    <dgm:cxn modelId="{E3DC0DFA-6439-4A49-8E74-58E947AA149E}" type="presParOf" srcId="{3FF837BF-4E08-4278-AA38-813B28BC5910}" destId="{18BE10E2-2AFE-48D7-9221-B633AA406B82}" srcOrd="5" destOrd="0" presId="urn:microsoft.com/office/officeart/2005/8/layout/list1"/>
    <dgm:cxn modelId="{F7AEB78E-1898-44B2-A844-51C1E1D48AAE}" type="presParOf" srcId="{3FF837BF-4E08-4278-AA38-813B28BC5910}" destId="{E8217CE1-0666-4FC4-B82D-AB973BC95467}" srcOrd="6" destOrd="0" presId="urn:microsoft.com/office/officeart/2005/8/layout/list1"/>
    <dgm:cxn modelId="{59A308F4-8F90-44AA-9BB0-7BEBF463C23D}" type="presParOf" srcId="{3FF837BF-4E08-4278-AA38-813B28BC5910}" destId="{60C24426-C17A-490D-BFBD-CB7FDC9BAA04}" srcOrd="7" destOrd="0" presId="urn:microsoft.com/office/officeart/2005/8/layout/list1"/>
    <dgm:cxn modelId="{761FAD2C-D8AF-4450-841A-FFFF7AD395C8}" type="presParOf" srcId="{3FF837BF-4E08-4278-AA38-813B28BC5910}" destId="{1C3C2C14-99A8-4872-AA65-C8F86EED2986}" srcOrd="8" destOrd="0" presId="urn:microsoft.com/office/officeart/2005/8/layout/list1"/>
    <dgm:cxn modelId="{B3B1211E-1CC1-4958-A021-D00C589DE507}" type="presParOf" srcId="{1C3C2C14-99A8-4872-AA65-C8F86EED2986}" destId="{59E98E9C-D2CD-442F-B508-7399D1866BE7}" srcOrd="0" destOrd="0" presId="urn:microsoft.com/office/officeart/2005/8/layout/list1"/>
    <dgm:cxn modelId="{0262EF7A-9B44-4ADC-B801-2C2A9F7A372A}" type="presParOf" srcId="{1C3C2C14-99A8-4872-AA65-C8F86EED2986}" destId="{D3F1766E-DE74-4D7F-B638-9E68D11B0182}" srcOrd="1" destOrd="0" presId="urn:microsoft.com/office/officeart/2005/8/layout/list1"/>
    <dgm:cxn modelId="{8E4696F0-CB69-4B6F-9715-6D0CF8383BB8}" type="presParOf" srcId="{3FF837BF-4E08-4278-AA38-813B28BC5910}" destId="{07C3918C-2D2F-4B1B-86E8-DE7D088BD706}" srcOrd="9" destOrd="0" presId="urn:microsoft.com/office/officeart/2005/8/layout/list1"/>
    <dgm:cxn modelId="{2F3A67F6-D887-43B6-BFEA-904839C436BA}" type="presParOf" srcId="{3FF837BF-4E08-4278-AA38-813B28BC5910}" destId="{088852DC-F0D7-4DB4-8BB0-971BC5FF8535}" srcOrd="10" destOrd="0" presId="urn:microsoft.com/office/officeart/2005/8/layout/list1"/>
    <dgm:cxn modelId="{DA7D6F42-893A-4EE5-96BB-39D2FAD80F3E}" type="presParOf" srcId="{3FF837BF-4E08-4278-AA38-813B28BC5910}" destId="{F6EDB70A-D347-4C9C-8C07-DD344EFA9528}" srcOrd="11" destOrd="0" presId="urn:microsoft.com/office/officeart/2005/8/layout/list1"/>
    <dgm:cxn modelId="{47AF0E2C-BA1B-4377-A799-10C3644FB34E}" type="presParOf" srcId="{3FF837BF-4E08-4278-AA38-813B28BC5910}" destId="{08770C1C-2311-4675-B5A4-053AE05CDFC0}" srcOrd="12" destOrd="0" presId="urn:microsoft.com/office/officeart/2005/8/layout/list1"/>
    <dgm:cxn modelId="{95506392-0174-4664-8D70-CA4DEA89958F}" type="presParOf" srcId="{08770C1C-2311-4675-B5A4-053AE05CDFC0}" destId="{0ADD6000-EBE6-4315-9CA0-A5B7DA5BDAAF}" srcOrd="0" destOrd="0" presId="urn:microsoft.com/office/officeart/2005/8/layout/list1"/>
    <dgm:cxn modelId="{180EB7A2-1756-4E8A-B6BC-62B1848F8952}" type="presParOf" srcId="{08770C1C-2311-4675-B5A4-053AE05CDFC0}" destId="{0424E13E-4926-438B-9AC4-4303B4086982}" srcOrd="1" destOrd="0" presId="urn:microsoft.com/office/officeart/2005/8/layout/list1"/>
    <dgm:cxn modelId="{8EBB227D-27E6-4455-A736-CACD32AF97A1}" type="presParOf" srcId="{3FF837BF-4E08-4278-AA38-813B28BC5910}" destId="{93AEF3CA-01DD-4C41-B085-C133DDFCD5FE}" srcOrd="13" destOrd="0" presId="urn:microsoft.com/office/officeart/2005/8/layout/list1"/>
    <dgm:cxn modelId="{5919D6F6-A61A-4CA4-8662-5138EDE0D875}" type="presParOf" srcId="{3FF837BF-4E08-4278-AA38-813B28BC5910}" destId="{D7FB92FD-6D26-4D3C-9FEF-2E7EF9768E2B}" srcOrd="14" destOrd="0" presId="urn:microsoft.com/office/officeart/2005/8/layout/list1"/>
    <dgm:cxn modelId="{6AAE7D77-C96E-470E-A870-9930C943230F}" type="presParOf" srcId="{3FF837BF-4E08-4278-AA38-813B28BC5910}" destId="{A84E8B02-C8F8-4F05-A8AB-767DF84210B6}" srcOrd="15" destOrd="0" presId="urn:microsoft.com/office/officeart/2005/8/layout/list1"/>
    <dgm:cxn modelId="{3452949D-8EBB-4782-97DB-423650CE33FF}" type="presParOf" srcId="{3FF837BF-4E08-4278-AA38-813B28BC5910}" destId="{6B847F00-D376-4FC2-A8AF-CB1299E621C5}" srcOrd="16" destOrd="0" presId="urn:microsoft.com/office/officeart/2005/8/layout/list1"/>
    <dgm:cxn modelId="{F6A77FE4-C824-4EB2-8F4C-827A67A23999}" type="presParOf" srcId="{6B847F00-D376-4FC2-A8AF-CB1299E621C5}" destId="{FBBFF172-1105-4C13-A80B-043FC881F548}" srcOrd="0" destOrd="0" presId="urn:microsoft.com/office/officeart/2005/8/layout/list1"/>
    <dgm:cxn modelId="{4C959536-7109-4576-9C1C-0EEDA8CF76A7}" type="presParOf" srcId="{6B847F00-D376-4FC2-A8AF-CB1299E621C5}" destId="{3B3A9A3D-D94B-4434-8D12-4BA91BADF956}" srcOrd="1" destOrd="0" presId="urn:microsoft.com/office/officeart/2005/8/layout/list1"/>
    <dgm:cxn modelId="{BC6BA7E8-4028-4C57-9388-91B28C9F4403}" type="presParOf" srcId="{3FF837BF-4E08-4278-AA38-813B28BC5910}" destId="{6911661C-BB48-459E-85B5-796E29DBC176}" srcOrd="17" destOrd="0" presId="urn:microsoft.com/office/officeart/2005/8/layout/list1"/>
    <dgm:cxn modelId="{F13F3470-B86C-49D9-96B4-43C11FE078A1}" type="presParOf" srcId="{3FF837BF-4E08-4278-AA38-813B28BC5910}" destId="{877BB22B-7512-45D9-9BF0-6AD039505C91}" srcOrd="18" destOrd="0" presId="urn:microsoft.com/office/officeart/2005/8/layout/list1"/>
    <dgm:cxn modelId="{A6893A4B-D1A9-4E57-99E1-0453C16D56A9}" type="presParOf" srcId="{3FF837BF-4E08-4278-AA38-813B28BC5910}" destId="{F7456016-BE45-4BE6-8F56-97CCCFE6D129}" srcOrd="19" destOrd="0" presId="urn:microsoft.com/office/officeart/2005/8/layout/list1"/>
    <dgm:cxn modelId="{F576A309-40A1-4E7E-A430-D5D0DC5E5A70}" type="presParOf" srcId="{3FF837BF-4E08-4278-AA38-813B28BC5910}" destId="{5F5EDA53-75E3-43A7-99C6-4D72C237ECF6}" srcOrd="20" destOrd="0" presId="urn:microsoft.com/office/officeart/2005/8/layout/list1"/>
    <dgm:cxn modelId="{C80C5449-0280-4581-958C-3A2AC7FDDCD8}" type="presParOf" srcId="{5F5EDA53-75E3-43A7-99C6-4D72C237ECF6}" destId="{0606AFBC-B038-4A6A-874C-4865A8A79ED5}" srcOrd="0" destOrd="0" presId="urn:microsoft.com/office/officeart/2005/8/layout/list1"/>
    <dgm:cxn modelId="{F0AAA546-86C4-4D8A-B01F-5D90F61D7ADC}" type="presParOf" srcId="{5F5EDA53-75E3-43A7-99C6-4D72C237ECF6}" destId="{1AC4F9DD-7D94-412C-BC2B-1D3980687622}" srcOrd="1" destOrd="0" presId="urn:microsoft.com/office/officeart/2005/8/layout/list1"/>
    <dgm:cxn modelId="{0D82D409-5A3C-4D15-B0EF-FD209B72F2F2}" type="presParOf" srcId="{3FF837BF-4E08-4278-AA38-813B28BC5910}" destId="{E2F4FA94-A1EE-4B7B-B474-D1D5DA31E150}" srcOrd="21" destOrd="0" presId="urn:microsoft.com/office/officeart/2005/8/layout/list1"/>
    <dgm:cxn modelId="{15438D91-6862-4F70-8852-227E7E88DB37}" type="presParOf" srcId="{3FF837BF-4E08-4278-AA38-813B28BC5910}" destId="{82228C9D-E58B-4C3B-8476-0C30E99CB3E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1816C7-B862-4C06-B5A7-0E98C90E400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AF531FE3-98E4-4E04-AF56-A3F4D80BD441}">
      <dgm:prSet phldrT="[Texto]" custT="1"/>
      <dgm:spPr/>
      <dgm:t>
        <a:bodyPr/>
        <a:lstStyle/>
        <a:p>
          <a:r>
            <a:rPr lang="es-ES" sz="1100" b="1" dirty="0" smtClean="0"/>
            <a:t>CARACTERÍSTICA</a:t>
          </a:r>
          <a:endParaRPr lang="es-ES" sz="1400" b="1" dirty="0"/>
        </a:p>
      </dgm:t>
    </dgm:pt>
    <dgm:pt modelId="{D95E5A34-678F-4E56-8705-A6F0137920E3}" type="parTrans" cxnId="{DF8597F3-36E8-4250-9606-04709F200534}">
      <dgm:prSet/>
      <dgm:spPr/>
      <dgm:t>
        <a:bodyPr/>
        <a:lstStyle/>
        <a:p>
          <a:endParaRPr lang="es-ES" sz="4000"/>
        </a:p>
      </dgm:t>
    </dgm:pt>
    <dgm:pt modelId="{72949C4C-828A-4EEE-9C31-22FE7E43C1A1}" type="sibTrans" cxnId="{DF8597F3-36E8-4250-9606-04709F200534}">
      <dgm:prSet/>
      <dgm:spPr/>
      <dgm:t>
        <a:bodyPr/>
        <a:lstStyle/>
        <a:p>
          <a:endParaRPr lang="es-ES" sz="4000"/>
        </a:p>
      </dgm:t>
    </dgm:pt>
    <dgm:pt modelId="{F4548212-650E-4136-ACBC-0AC246D47805}">
      <dgm:prSet phldrT="[Texto]" custT="1"/>
      <dgm:spPr/>
      <dgm:t>
        <a:bodyPr/>
        <a:lstStyle/>
        <a:p>
          <a:r>
            <a:rPr lang="es-ES" sz="1600" b="0" dirty="0" smtClean="0"/>
            <a:t>Adecuación funcional</a:t>
          </a:r>
          <a:endParaRPr lang="es-ES" sz="1600" b="0" dirty="0"/>
        </a:p>
      </dgm:t>
    </dgm:pt>
    <dgm:pt modelId="{9035C0CF-1808-49E4-A34C-0FF3AD9905F5}" type="parTrans" cxnId="{9AE47ADB-5FDC-4134-BB36-F27DCFA8F316}">
      <dgm:prSet/>
      <dgm:spPr/>
      <dgm:t>
        <a:bodyPr/>
        <a:lstStyle/>
        <a:p>
          <a:endParaRPr lang="es-ES" sz="4000"/>
        </a:p>
      </dgm:t>
    </dgm:pt>
    <dgm:pt modelId="{8F3AFC77-FD04-4737-9F86-951E75F35636}" type="sibTrans" cxnId="{9AE47ADB-5FDC-4134-BB36-F27DCFA8F316}">
      <dgm:prSet/>
      <dgm:spPr/>
      <dgm:t>
        <a:bodyPr/>
        <a:lstStyle/>
        <a:p>
          <a:endParaRPr lang="es-ES" sz="4000"/>
        </a:p>
      </dgm:t>
    </dgm:pt>
    <dgm:pt modelId="{79134FDE-ACB1-4A01-84A3-FD676A2275FE}">
      <dgm:prSet phldrT="[Texto]" custT="1"/>
      <dgm:spPr/>
      <dgm:t>
        <a:bodyPr/>
        <a:lstStyle/>
        <a:p>
          <a:r>
            <a:rPr lang="es-ES" sz="1100" b="1" dirty="0" smtClean="0"/>
            <a:t>SUB-CARACTERÍSTICA</a:t>
          </a:r>
          <a:endParaRPr lang="es-ES" sz="1100" b="1" dirty="0"/>
        </a:p>
      </dgm:t>
    </dgm:pt>
    <dgm:pt modelId="{94F18F67-670F-44A4-95B8-551ABBF6C7EF}" type="parTrans" cxnId="{81BED0AA-AC52-4290-9AF7-FCFB4E28E7E9}">
      <dgm:prSet/>
      <dgm:spPr/>
      <dgm:t>
        <a:bodyPr/>
        <a:lstStyle/>
        <a:p>
          <a:endParaRPr lang="es-ES" sz="4000"/>
        </a:p>
      </dgm:t>
    </dgm:pt>
    <dgm:pt modelId="{DEEEDE4F-D051-43AC-9CC8-3AA16A77D371}" type="sibTrans" cxnId="{81BED0AA-AC52-4290-9AF7-FCFB4E28E7E9}">
      <dgm:prSet/>
      <dgm:spPr/>
      <dgm:t>
        <a:bodyPr/>
        <a:lstStyle/>
        <a:p>
          <a:endParaRPr lang="es-ES" sz="4000"/>
        </a:p>
      </dgm:t>
    </dgm:pt>
    <dgm:pt modelId="{DC8DB22F-9DD2-433B-83F6-B88AD502052C}">
      <dgm:prSet phldrT="[Texto]" custT="1"/>
      <dgm:spPr/>
      <dgm:t>
        <a:bodyPr/>
        <a:lstStyle/>
        <a:p>
          <a:r>
            <a:rPr lang="es-ES" sz="1400" dirty="0" smtClean="0"/>
            <a:t>Completitud funcional</a:t>
          </a:r>
          <a:endParaRPr lang="es-ES" sz="1400" dirty="0"/>
        </a:p>
      </dgm:t>
    </dgm:pt>
    <dgm:pt modelId="{12F2C3B7-7DB6-471D-A005-597E279A1036}" type="parTrans" cxnId="{C15B19DE-DF33-4643-A1F4-364C27C4DD51}">
      <dgm:prSet/>
      <dgm:spPr/>
      <dgm:t>
        <a:bodyPr/>
        <a:lstStyle/>
        <a:p>
          <a:endParaRPr lang="es-ES" sz="4000"/>
        </a:p>
      </dgm:t>
    </dgm:pt>
    <dgm:pt modelId="{C4828010-C9A6-471D-9F7A-F884B169558A}" type="sibTrans" cxnId="{C15B19DE-DF33-4643-A1F4-364C27C4DD51}">
      <dgm:prSet/>
      <dgm:spPr/>
      <dgm:t>
        <a:bodyPr/>
        <a:lstStyle/>
        <a:p>
          <a:endParaRPr lang="es-ES" sz="4000"/>
        </a:p>
      </dgm:t>
    </dgm:pt>
    <dgm:pt modelId="{E72A8745-C4F4-4EF8-8486-6917708B612E}">
      <dgm:prSet phldrT="[Texto]" custT="1"/>
      <dgm:spPr/>
      <dgm:t>
        <a:bodyPr/>
        <a:lstStyle/>
        <a:p>
          <a:r>
            <a:rPr lang="es-ES" sz="1400" b="1" dirty="0" smtClean="0"/>
            <a:t>MÉTRICAS</a:t>
          </a:r>
          <a:endParaRPr lang="es-ES" sz="1400" dirty="0"/>
        </a:p>
      </dgm:t>
    </dgm:pt>
    <dgm:pt modelId="{79318A98-7D1E-4853-86DB-5EAECA4F9EDB}" type="parTrans" cxnId="{3A953021-D956-43A5-A964-076CCCEF9528}">
      <dgm:prSet/>
      <dgm:spPr/>
      <dgm:t>
        <a:bodyPr/>
        <a:lstStyle/>
        <a:p>
          <a:endParaRPr lang="es-ES" sz="4000"/>
        </a:p>
      </dgm:t>
    </dgm:pt>
    <dgm:pt modelId="{32A021D6-2DB3-491E-BA73-73A716AC241E}" type="sibTrans" cxnId="{3A953021-D956-43A5-A964-076CCCEF9528}">
      <dgm:prSet/>
      <dgm:spPr/>
      <dgm:t>
        <a:bodyPr/>
        <a:lstStyle/>
        <a:p>
          <a:endParaRPr lang="es-ES" sz="4000"/>
        </a:p>
      </dgm:t>
    </dgm:pt>
    <dgm:pt modelId="{D314939C-44B7-4095-906D-CAFD6C297BA1}">
      <dgm:prSet phldrT="[Texto]" custT="1"/>
      <dgm:spPr/>
      <dgm:t>
        <a:bodyPr/>
        <a:lstStyle/>
        <a:p>
          <a:r>
            <a:rPr lang="es-ES" sz="1200" dirty="0" smtClean="0"/>
            <a:t>Completitud de la implementación funcional. </a:t>
          </a:r>
          <a:endParaRPr lang="es-ES" sz="1200" dirty="0"/>
        </a:p>
      </dgm:t>
    </dgm:pt>
    <dgm:pt modelId="{D61412A0-9FE5-42C7-B049-A2D99D880320}" type="parTrans" cxnId="{C56CD372-130C-46FD-822F-838E736CD3F4}">
      <dgm:prSet/>
      <dgm:spPr/>
      <dgm:t>
        <a:bodyPr/>
        <a:lstStyle/>
        <a:p>
          <a:endParaRPr lang="es-ES" sz="4000"/>
        </a:p>
      </dgm:t>
    </dgm:pt>
    <dgm:pt modelId="{00589B2A-C794-44AC-B28C-B0B601F89685}" type="sibTrans" cxnId="{C56CD372-130C-46FD-822F-838E736CD3F4}">
      <dgm:prSet/>
      <dgm:spPr/>
      <dgm:t>
        <a:bodyPr/>
        <a:lstStyle/>
        <a:p>
          <a:endParaRPr lang="es-ES" sz="4000"/>
        </a:p>
      </dgm:t>
    </dgm:pt>
    <dgm:pt modelId="{5A4EE3A2-04CB-4F59-837B-60BDE2B5487D}">
      <dgm:prSet phldrT="[Texto]" custT="1"/>
      <dgm:spPr/>
      <dgm:t>
        <a:bodyPr/>
        <a:lstStyle/>
        <a:p>
          <a:r>
            <a:rPr lang="es-ES" sz="1400" b="1" dirty="0" smtClean="0"/>
            <a:t>MÉTODO DE APLICACIÓN</a:t>
          </a:r>
          <a:endParaRPr lang="es-ES" sz="1400" dirty="0"/>
        </a:p>
      </dgm:t>
    </dgm:pt>
    <dgm:pt modelId="{E9507A06-71D4-4EA8-A906-24637F703A17}" type="parTrans" cxnId="{65C42EEF-9653-4322-98E1-F714F7B3EA70}">
      <dgm:prSet/>
      <dgm:spPr/>
      <dgm:t>
        <a:bodyPr/>
        <a:lstStyle/>
        <a:p>
          <a:endParaRPr lang="es-ES" sz="4000"/>
        </a:p>
      </dgm:t>
    </dgm:pt>
    <dgm:pt modelId="{A92333A9-5FAC-4A34-BC25-0CAF1E771B54}" type="sibTrans" cxnId="{65C42EEF-9653-4322-98E1-F714F7B3EA70}">
      <dgm:prSet/>
      <dgm:spPr/>
      <dgm:t>
        <a:bodyPr/>
        <a:lstStyle/>
        <a:p>
          <a:endParaRPr lang="es-ES" sz="4000"/>
        </a:p>
      </dgm:t>
    </dgm:pt>
    <dgm:pt modelId="{15A40E54-2B67-4AD5-8575-189FA630FE71}">
      <dgm:prSet phldrT="[Texto]" custT="1"/>
      <dgm:spPr/>
      <dgm:t>
        <a:bodyPr/>
        <a:lstStyle/>
        <a:p>
          <a:r>
            <a:rPr lang="es-ES" sz="1400" smtClean="0"/>
            <a:t>Contar el número de las funciones indicadas en la especificación de requerimientos y</a:t>
          </a:r>
          <a:br>
            <a:rPr lang="es-ES" sz="1400" smtClean="0"/>
          </a:br>
          <a:r>
            <a:rPr lang="es-ES" sz="1400" smtClean="0"/>
            <a:t>el número de funciones que faltan o están incorrectas.</a:t>
          </a:r>
          <a:endParaRPr lang="es-ES" sz="1400" dirty="0"/>
        </a:p>
      </dgm:t>
    </dgm:pt>
    <dgm:pt modelId="{7F3F5AD5-4ADD-4A37-A089-0A6811C9A98A}" type="parTrans" cxnId="{582E71E7-BFAA-4E16-B90F-2DAB3DA7C0C8}">
      <dgm:prSet/>
      <dgm:spPr/>
      <dgm:t>
        <a:bodyPr/>
        <a:lstStyle/>
        <a:p>
          <a:endParaRPr lang="es-ES" sz="4000"/>
        </a:p>
      </dgm:t>
    </dgm:pt>
    <dgm:pt modelId="{A5C98D32-AC8B-4E8B-9176-FCF8AFD0FE27}" type="sibTrans" cxnId="{582E71E7-BFAA-4E16-B90F-2DAB3DA7C0C8}">
      <dgm:prSet/>
      <dgm:spPr/>
      <dgm:t>
        <a:bodyPr/>
        <a:lstStyle/>
        <a:p>
          <a:endParaRPr lang="es-ES" sz="4000"/>
        </a:p>
      </dgm:t>
    </dgm:pt>
    <dgm:pt modelId="{25FD97C1-D0D7-4BF9-88E7-EDF82E8153E8}">
      <dgm:prSet phldrT="[Texto]" custT="1"/>
      <dgm:spPr/>
      <dgm:t>
        <a:bodyPr/>
        <a:lstStyle/>
        <a:p>
          <a:r>
            <a:rPr lang="es-ES" sz="1400" b="1" dirty="0" smtClean="0"/>
            <a:t>FÓRMULA</a:t>
          </a:r>
          <a:endParaRPr lang="es-ES" sz="1400" dirty="0"/>
        </a:p>
      </dgm:t>
    </dgm:pt>
    <dgm:pt modelId="{7A0603E0-A2EF-4838-9114-4671AD699592}" type="parTrans" cxnId="{2EBBADDF-F421-4DC1-9F91-9B66C8F900A2}">
      <dgm:prSet/>
      <dgm:spPr/>
      <dgm:t>
        <a:bodyPr/>
        <a:lstStyle/>
        <a:p>
          <a:endParaRPr lang="es-ES" sz="4000"/>
        </a:p>
      </dgm:t>
    </dgm:pt>
    <dgm:pt modelId="{19CE4310-40CC-4BCB-B441-951D0603A699}" type="sibTrans" cxnId="{2EBBADDF-F421-4DC1-9F91-9B66C8F900A2}">
      <dgm:prSet/>
      <dgm:spPr/>
      <dgm:t>
        <a:bodyPr/>
        <a:lstStyle/>
        <a:p>
          <a:endParaRPr lang="es-ES" sz="4000"/>
        </a:p>
      </dgm:t>
    </dgm:pt>
    <dgm:pt modelId="{915ABD97-F159-41A7-81FA-CB7B198D098D}">
      <dgm:prSet phldrT="[Texto]" custT="1"/>
      <dgm:spPr/>
      <dgm:t>
        <a:bodyPr/>
        <a:lstStyle/>
        <a:p>
          <a:r>
            <a:rPr lang="es-ES" sz="1400" smtClean="0"/>
            <a:t>X = A / B </a:t>
          </a:r>
          <a:br>
            <a:rPr lang="es-ES" sz="1400" smtClean="0"/>
          </a:br>
          <a:r>
            <a:rPr lang="es-ES" sz="1400" smtClean="0"/>
            <a:t>A = Número de funciones que están incorrectas o que no fueron implementadas  </a:t>
          </a:r>
          <a:br>
            <a:rPr lang="es-ES" sz="1400" smtClean="0"/>
          </a:br>
          <a:r>
            <a:rPr lang="es-ES" sz="1400" smtClean="0"/>
            <a:t>B = Número de las funciones establecidas en la especificación de requisitos.</a:t>
          </a:r>
          <a:br>
            <a:rPr lang="es-ES" sz="1400" smtClean="0"/>
          </a:br>
          <a:r>
            <a:rPr lang="es-ES" sz="1400" smtClean="0"/>
            <a:t> Dónde: B &gt; 0</a:t>
          </a:r>
          <a:endParaRPr lang="es-ES" sz="1400" dirty="0"/>
        </a:p>
      </dgm:t>
    </dgm:pt>
    <dgm:pt modelId="{AEA3C723-5FF8-4BB4-B313-4BF96227D48F}" type="parTrans" cxnId="{C52C7977-2961-4F2F-B82E-48C2A33AEE34}">
      <dgm:prSet/>
      <dgm:spPr/>
      <dgm:t>
        <a:bodyPr/>
        <a:lstStyle/>
        <a:p>
          <a:endParaRPr lang="es-ES" sz="4000"/>
        </a:p>
      </dgm:t>
    </dgm:pt>
    <dgm:pt modelId="{3F0207E8-0C9E-4078-BA71-1E98ADE6482C}" type="sibTrans" cxnId="{C52C7977-2961-4F2F-B82E-48C2A33AEE34}">
      <dgm:prSet/>
      <dgm:spPr/>
      <dgm:t>
        <a:bodyPr/>
        <a:lstStyle/>
        <a:p>
          <a:endParaRPr lang="es-ES" sz="4000"/>
        </a:p>
      </dgm:t>
    </dgm:pt>
    <dgm:pt modelId="{DA5D1C98-D16D-469A-A21F-D22403B067E6}">
      <dgm:prSet phldrT="[Texto]" custT="1"/>
      <dgm:spPr/>
      <dgm:t>
        <a:bodyPr/>
        <a:lstStyle/>
        <a:p>
          <a:r>
            <a:rPr lang="es-ES" sz="1400" b="1" dirty="0" smtClean="0"/>
            <a:t>VALOR DESEADO</a:t>
          </a:r>
          <a:endParaRPr lang="es-ES" sz="1400" dirty="0"/>
        </a:p>
      </dgm:t>
    </dgm:pt>
    <dgm:pt modelId="{52E0296D-C0FA-45CD-BC70-2949B6399B2C}" type="parTrans" cxnId="{08C9B473-9D6D-4AAA-A93F-BC3E9CD6DCEE}">
      <dgm:prSet/>
      <dgm:spPr/>
      <dgm:t>
        <a:bodyPr/>
        <a:lstStyle/>
        <a:p>
          <a:endParaRPr lang="es-ES" sz="4000"/>
        </a:p>
      </dgm:t>
    </dgm:pt>
    <dgm:pt modelId="{89D089C9-75AF-46E6-B42D-8ECA6CB12DD6}" type="sibTrans" cxnId="{08C9B473-9D6D-4AAA-A93F-BC3E9CD6DCEE}">
      <dgm:prSet/>
      <dgm:spPr/>
      <dgm:t>
        <a:bodyPr/>
        <a:lstStyle/>
        <a:p>
          <a:endParaRPr lang="es-ES" sz="4000"/>
        </a:p>
      </dgm:t>
    </dgm:pt>
    <dgm:pt modelId="{94D630A5-401E-40FC-8101-B9ACA842DED8}">
      <dgm:prSet phldrT="[Texto]" custT="1"/>
      <dgm:spPr/>
      <dgm:t>
        <a:bodyPr/>
        <a:lstStyle/>
        <a:p>
          <a:r>
            <a:rPr lang="es-ES" sz="1400" smtClean="0"/>
            <a:t>0&lt;=X&lt;=1 </a:t>
          </a:r>
          <a:br>
            <a:rPr lang="es-ES" sz="1400" smtClean="0"/>
          </a:br>
          <a:r>
            <a:rPr lang="es-ES" sz="1400" smtClean="0"/>
            <a:t/>
          </a:r>
          <a:br>
            <a:rPr lang="es-ES" sz="1400" smtClean="0"/>
          </a:br>
          <a:r>
            <a:rPr lang="es-ES" sz="1400" smtClean="0"/>
            <a:t>El más cercano a 0 es el mejor</a:t>
          </a:r>
          <a:endParaRPr lang="es-ES" sz="1400" dirty="0"/>
        </a:p>
      </dgm:t>
    </dgm:pt>
    <dgm:pt modelId="{CB330146-A7D2-4E8C-A38C-621F980ADA3D}" type="parTrans" cxnId="{D0C71180-CA7B-4F76-B3E2-C7765D8FECC7}">
      <dgm:prSet/>
      <dgm:spPr/>
      <dgm:t>
        <a:bodyPr/>
        <a:lstStyle/>
        <a:p>
          <a:endParaRPr lang="es-ES" sz="4000"/>
        </a:p>
      </dgm:t>
    </dgm:pt>
    <dgm:pt modelId="{404DFBFC-CD3D-42B2-9970-F3CF5B766264}" type="sibTrans" cxnId="{D0C71180-CA7B-4F76-B3E2-C7765D8FECC7}">
      <dgm:prSet/>
      <dgm:spPr/>
      <dgm:t>
        <a:bodyPr/>
        <a:lstStyle/>
        <a:p>
          <a:endParaRPr lang="es-ES" sz="4000"/>
        </a:p>
      </dgm:t>
    </dgm:pt>
    <dgm:pt modelId="{442B8190-FC5C-464C-B259-F97C3226C514}" type="pres">
      <dgm:prSet presAssocID="{0E1816C7-B862-4C06-B5A7-0E98C90E4006}" presName="Name0" presStyleCnt="0">
        <dgm:presLayoutVars>
          <dgm:dir/>
          <dgm:resizeHandles val="exact"/>
        </dgm:presLayoutVars>
      </dgm:prSet>
      <dgm:spPr/>
      <dgm:t>
        <a:bodyPr/>
        <a:lstStyle/>
        <a:p>
          <a:endParaRPr lang="en-US"/>
        </a:p>
      </dgm:t>
    </dgm:pt>
    <dgm:pt modelId="{09FA62AD-18D1-41D9-9B98-1B8349FE7205}" type="pres">
      <dgm:prSet presAssocID="{0E1816C7-B862-4C06-B5A7-0E98C90E4006}" presName="fgShape" presStyleLbl="fgShp" presStyleIdx="0" presStyleCnt="1"/>
      <dgm:spPr>
        <a:prstGeom prst="rightArrow">
          <a:avLst/>
        </a:prstGeom>
      </dgm:spPr>
      <dgm:t>
        <a:bodyPr/>
        <a:lstStyle/>
        <a:p>
          <a:endParaRPr lang="en-US"/>
        </a:p>
      </dgm:t>
    </dgm:pt>
    <dgm:pt modelId="{1EB15C97-F9A6-4790-8901-CAA9476BD1D5}" type="pres">
      <dgm:prSet presAssocID="{0E1816C7-B862-4C06-B5A7-0E98C90E4006}" presName="linComp" presStyleCnt="0"/>
      <dgm:spPr/>
    </dgm:pt>
    <dgm:pt modelId="{0CD9087E-B810-4EFB-9E97-CAAFF93A78E2}" type="pres">
      <dgm:prSet presAssocID="{AF531FE3-98E4-4E04-AF56-A3F4D80BD441}" presName="compNode" presStyleCnt="0"/>
      <dgm:spPr/>
    </dgm:pt>
    <dgm:pt modelId="{95C7653C-25DC-47B8-AFD9-81AEB6C72F2A}" type="pres">
      <dgm:prSet presAssocID="{AF531FE3-98E4-4E04-AF56-A3F4D80BD441}" presName="bkgdShape" presStyleLbl="node1" presStyleIdx="0" presStyleCnt="6"/>
      <dgm:spPr/>
      <dgm:t>
        <a:bodyPr/>
        <a:lstStyle/>
        <a:p>
          <a:endParaRPr lang="en-US"/>
        </a:p>
      </dgm:t>
    </dgm:pt>
    <dgm:pt modelId="{A628AD82-1C09-48E6-9FCB-DDD7AB7E69B4}" type="pres">
      <dgm:prSet presAssocID="{AF531FE3-98E4-4E04-AF56-A3F4D80BD441}" presName="nodeTx" presStyleLbl="node1" presStyleIdx="0" presStyleCnt="6">
        <dgm:presLayoutVars>
          <dgm:bulletEnabled val="1"/>
        </dgm:presLayoutVars>
      </dgm:prSet>
      <dgm:spPr/>
      <dgm:t>
        <a:bodyPr/>
        <a:lstStyle/>
        <a:p>
          <a:endParaRPr lang="en-US"/>
        </a:p>
      </dgm:t>
    </dgm:pt>
    <dgm:pt modelId="{70AFBA4F-DAAD-4952-B619-908B4285397E}" type="pres">
      <dgm:prSet presAssocID="{AF531FE3-98E4-4E04-AF56-A3F4D80BD441}" presName="invisiNode" presStyleLbl="node1" presStyleIdx="0" presStyleCnt="6"/>
      <dgm:spPr/>
    </dgm:pt>
    <dgm:pt modelId="{506E685E-F9CD-45A5-8B74-427731972959}" type="pres">
      <dgm:prSet presAssocID="{AF531FE3-98E4-4E04-AF56-A3F4D80BD441}" presName="imagNode"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48449143-620C-40FF-A3DD-0237F052162C}" type="pres">
      <dgm:prSet presAssocID="{72949C4C-828A-4EEE-9C31-22FE7E43C1A1}" presName="sibTrans" presStyleLbl="sibTrans2D1" presStyleIdx="0" presStyleCnt="0"/>
      <dgm:spPr/>
      <dgm:t>
        <a:bodyPr/>
        <a:lstStyle/>
        <a:p>
          <a:endParaRPr lang="en-US"/>
        </a:p>
      </dgm:t>
    </dgm:pt>
    <dgm:pt modelId="{E6FF2059-C8B6-4403-ACBF-B780052D84CA}" type="pres">
      <dgm:prSet presAssocID="{79134FDE-ACB1-4A01-84A3-FD676A2275FE}" presName="compNode" presStyleCnt="0"/>
      <dgm:spPr/>
    </dgm:pt>
    <dgm:pt modelId="{696A2D75-AF84-4795-9CA7-B3D847E3BC54}" type="pres">
      <dgm:prSet presAssocID="{79134FDE-ACB1-4A01-84A3-FD676A2275FE}" presName="bkgdShape" presStyleLbl="node1" presStyleIdx="1" presStyleCnt="6"/>
      <dgm:spPr/>
      <dgm:t>
        <a:bodyPr/>
        <a:lstStyle/>
        <a:p>
          <a:endParaRPr lang="en-US"/>
        </a:p>
      </dgm:t>
    </dgm:pt>
    <dgm:pt modelId="{E751BAF5-3CF8-4188-8EC9-EE559C008989}" type="pres">
      <dgm:prSet presAssocID="{79134FDE-ACB1-4A01-84A3-FD676A2275FE}" presName="nodeTx" presStyleLbl="node1" presStyleIdx="1" presStyleCnt="6">
        <dgm:presLayoutVars>
          <dgm:bulletEnabled val="1"/>
        </dgm:presLayoutVars>
      </dgm:prSet>
      <dgm:spPr/>
      <dgm:t>
        <a:bodyPr/>
        <a:lstStyle/>
        <a:p>
          <a:endParaRPr lang="en-US"/>
        </a:p>
      </dgm:t>
    </dgm:pt>
    <dgm:pt modelId="{B5E492C2-3D7B-414B-921E-CEE6619608C9}" type="pres">
      <dgm:prSet presAssocID="{79134FDE-ACB1-4A01-84A3-FD676A2275FE}" presName="invisiNode" presStyleLbl="node1" presStyleIdx="1" presStyleCnt="6"/>
      <dgm:spPr/>
    </dgm:pt>
    <dgm:pt modelId="{30670021-88A8-49EC-B312-844C0E0DF369}" type="pres">
      <dgm:prSet presAssocID="{79134FDE-ACB1-4A01-84A3-FD676A2275FE}" presName="imagNode" presStyleLbl="fgImgPlace1" presStyleIdx="1" presStyleCnt="6"/>
      <dgm:spPr>
        <a:blipFill rotWithShape="1">
          <a:blip xmlns:r="http://schemas.openxmlformats.org/officeDocument/2006/relationships" r:embed="rId2"/>
          <a:stretch>
            <a:fillRect/>
          </a:stretch>
        </a:blipFill>
      </dgm:spPr>
      <dgm:t>
        <a:bodyPr/>
        <a:lstStyle/>
        <a:p>
          <a:endParaRPr lang="en-US"/>
        </a:p>
      </dgm:t>
    </dgm:pt>
    <dgm:pt modelId="{0E11AD7B-BEEB-49EF-8F55-C49EBCB3363A}" type="pres">
      <dgm:prSet presAssocID="{DEEEDE4F-D051-43AC-9CC8-3AA16A77D371}" presName="sibTrans" presStyleLbl="sibTrans2D1" presStyleIdx="0" presStyleCnt="0"/>
      <dgm:spPr/>
      <dgm:t>
        <a:bodyPr/>
        <a:lstStyle/>
        <a:p>
          <a:endParaRPr lang="en-US"/>
        </a:p>
      </dgm:t>
    </dgm:pt>
    <dgm:pt modelId="{278EE83C-0607-43DD-B199-2A2426C34249}" type="pres">
      <dgm:prSet presAssocID="{E72A8745-C4F4-4EF8-8486-6917708B612E}" presName="compNode" presStyleCnt="0"/>
      <dgm:spPr/>
    </dgm:pt>
    <dgm:pt modelId="{A3BE1DF4-7FE3-4230-9F56-82FB94446604}" type="pres">
      <dgm:prSet presAssocID="{E72A8745-C4F4-4EF8-8486-6917708B612E}" presName="bkgdShape" presStyleLbl="node1" presStyleIdx="2" presStyleCnt="6"/>
      <dgm:spPr/>
      <dgm:t>
        <a:bodyPr/>
        <a:lstStyle/>
        <a:p>
          <a:endParaRPr lang="en-US"/>
        </a:p>
      </dgm:t>
    </dgm:pt>
    <dgm:pt modelId="{F7207584-8A0C-40B5-B535-9354DE5C578F}" type="pres">
      <dgm:prSet presAssocID="{E72A8745-C4F4-4EF8-8486-6917708B612E}" presName="nodeTx" presStyleLbl="node1" presStyleIdx="2" presStyleCnt="6">
        <dgm:presLayoutVars>
          <dgm:bulletEnabled val="1"/>
        </dgm:presLayoutVars>
      </dgm:prSet>
      <dgm:spPr/>
      <dgm:t>
        <a:bodyPr/>
        <a:lstStyle/>
        <a:p>
          <a:endParaRPr lang="en-US"/>
        </a:p>
      </dgm:t>
    </dgm:pt>
    <dgm:pt modelId="{B0958054-3CC6-45D7-A308-38D71F95937A}" type="pres">
      <dgm:prSet presAssocID="{E72A8745-C4F4-4EF8-8486-6917708B612E}" presName="invisiNode" presStyleLbl="node1" presStyleIdx="2" presStyleCnt="6"/>
      <dgm:spPr/>
    </dgm:pt>
    <dgm:pt modelId="{F6D28958-4C5E-4CD8-8F47-5AE9DFE79179}" type="pres">
      <dgm:prSet presAssocID="{E72A8745-C4F4-4EF8-8486-6917708B612E}" presName="imagNode" presStyleLbl="fgImgPlace1" presStyleIdx="2" presStyleCnt="6"/>
      <dgm:spPr>
        <a:blipFill rotWithShape="1">
          <a:blip xmlns:r="http://schemas.openxmlformats.org/officeDocument/2006/relationships" r:embed="rId3"/>
          <a:stretch>
            <a:fillRect/>
          </a:stretch>
        </a:blipFill>
      </dgm:spPr>
      <dgm:t>
        <a:bodyPr/>
        <a:lstStyle/>
        <a:p>
          <a:endParaRPr lang="en-US"/>
        </a:p>
      </dgm:t>
    </dgm:pt>
    <dgm:pt modelId="{E76A2005-D14D-4B50-B216-7E875DF3EE18}" type="pres">
      <dgm:prSet presAssocID="{32A021D6-2DB3-491E-BA73-73A716AC241E}" presName="sibTrans" presStyleLbl="sibTrans2D1" presStyleIdx="0" presStyleCnt="0"/>
      <dgm:spPr/>
      <dgm:t>
        <a:bodyPr/>
        <a:lstStyle/>
        <a:p>
          <a:endParaRPr lang="en-US"/>
        </a:p>
      </dgm:t>
    </dgm:pt>
    <dgm:pt modelId="{A6F906B2-C0E9-4841-B83D-3C722BCF4639}" type="pres">
      <dgm:prSet presAssocID="{5A4EE3A2-04CB-4F59-837B-60BDE2B5487D}" presName="compNode" presStyleCnt="0"/>
      <dgm:spPr/>
    </dgm:pt>
    <dgm:pt modelId="{3F391C7B-8744-4D53-B15E-714FA776AE36}" type="pres">
      <dgm:prSet presAssocID="{5A4EE3A2-04CB-4F59-837B-60BDE2B5487D}" presName="bkgdShape" presStyleLbl="node1" presStyleIdx="3" presStyleCnt="6"/>
      <dgm:spPr/>
      <dgm:t>
        <a:bodyPr/>
        <a:lstStyle/>
        <a:p>
          <a:endParaRPr lang="en-US"/>
        </a:p>
      </dgm:t>
    </dgm:pt>
    <dgm:pt modelId="{B3A369C4-D189-40E2-955A-78A925469CDA}" type="pres">
      <dgm:prSet presAssocID="{5A4EE3A2-04CB-4F59-837B-60BDE2B5487D}" presName="nodeTx" presStyleLbl="node1" presStyleIdx="3" presStyleCnt="6">
        <dgm:presLayoutVars>
          <dgm:bulletEnabled val="1"/>
        </dgm:presLayoutVars>
      </dgm:prSet>
      <dgm:spPr/>
      <dgm:t>
        <a:bodyPr/>
        <a:lstStyle/>
        <a:p>
          <a:endParaRPr lang="en-US"/>
        </a:p>
      </dgm:t>
    </dgm:pt>
    <dgm:pt modelId="{785BF535-1DD7-44B4-B5AD-A5385BEFE540}" type="pres">
      <dgm:prSet presAssocID="{5A4EE3A2-04CB-4F59-837B-60BDE2B5487D}" presName="invisiNode" presStyleLbl="node1" presStyleIdx="3" presStyleCnt="6"/>
      <dgm:spPr/>
    </dgm:pt>
    <dgm:pt modelId="{2EFF6FC2-BCD1-4C64-AF9C-05FC24D602FF}" type="pres">
      <dgm:prSet presAssocID="{5A4EE3A2-04CB-4F59-837B-60BDE2B5487D}" presName="imagNode" presStyleLbl="fgImgPlace1" presStyleIdx="3" presStyleCnt="6"/>
      <dgm:spPr>
        <a:blipFill rotWithShape="1">
          <a:blip xmlns:r="http://schemas.openxmlformats.org/officeDocument/2006/relationships" r:embed="rId4"/>
          <a:stretch>
            <a:fillRect/>
          </a:stretch>
        </a:blipFill>
      </dgm:spPr>
      <dgm:t>
        <a:bodyPr/>
        <a:lstStyle/>
        <a:p>
          <a:endParaRPr lang="en-US"/>
        </a:p>
      </dgm:t>
    </dgm:pt>
    <dgm:pt modelId="{DA8B6CCD-C7F9-47A2-8E64-B611B66D78C9}" type="pres">
      <dgm:prSet presAssocID="{A92333A9-5FAC-4A34-BC25-0CAF1E771B54}" presName="sibTrans" presStyleLbl="sibTrans2D1" presStyleIdx="0" presStyleCnt="0"/>
      <dgm:spPr/>
      <dgm:t>
        <a:bodyPr/>
        <a:lstStyle/>
        <a:p>
          <a:endParaRPr lang="en-US"/>
        </a:p>
      </dgm:t>
    </dgm:pt>
    <dgm:pt modelId="{7B4EB8E8-1880-4ADA-A5FF-74816305BC7B}" type="pres">
      <dgm:prSet presAssocID="{25FD97C1-D0D7-4BF9-88E7-EDF82E8153E8}" presName="compNode" presStyleCnt="0"/>
      <dgm:spPr/>
    </dgm:pt>
    <dgm:pt modelId="{762B420B-0050-4094-9429-A823511F3C3D}" type="pres">
      <dgm:prSet presAssocID="{25FD97C1-D0D7-4BF9-88E7-EDF82E8153E8}" presName="bkgdShape" presStyleLbl="node1" presStyleIdx="4" presStyleCnt="6"/>
      <dgm:spPr/>
      <dgm:t>
        <a:bodyPr/>
        <a:lstStyle/>
        <a:p>
          <a:endParaRPr lang="en-US"/>
        </a:p>
      </dgm:t>
    </dgm:pt>
    <dgm:pt modelId="{281D5E45-77D7-40A9-B608-F10CBA994286}" type="pres">
      <dgm:prSet presAssocID="{25FD97C1-D0D7-4BF9-88E7-EDF82E8153E8}" presName="nodeTx" presStyleLbl="node1" presStyleIdx="4" presStyleCnt="6">
        <dgm:presLayoutVars>
          <dgm:bulletEnabled val="1"/>
        </dgm:presLayoutVars>
      </dgm:prSet>
      <dgm:spPr/>
      <dgm:t>
        <a:bodyPr/>
        <a:lstStyle/>
        <a:p>
          <a:endParaRPr lang="en-US"/>
        </a:p>
      </dgm:t>
    </dgm:pt>
    <dgm:pt modelId="{FCEDD8D3-3E0C-4998-992F-E94EB3E00307}" type="pres">
      <dgm:prSet presAssocID="{25FD97C1-D0D7-4BF9-88E7-EDF82E8153E8}" presName="invisiNode" presStyleLbl="node1" presStyleIdx="4" presStyleCnt="6"/>
      <dgm:spPr/>
    </dgm:pt>
    <dgm:pt modelId="{3284F9D4-02A7-499C-BD39-F5CFA1BC04F9}" type="pres">
      <dgm:prSet presAssocID="{25FD97C1-D0D7-4BF9-88E7-EDF82E8153E8}" presName="imagNode" presStyleLbl="fgImgPlace1" presStyleIdx="4" presStyleCnt="6"/>
      <dgm:spPr>
        <a:blipFill rotWithShape="1">
          <a:blip xmlns:r="http://schemas.openxmlformats.org/officeDocument/2006/relationships" r:embed="rId5"/>
          <a:stretch>
            <a:fillRect/>
          </a:stretch>
        </a:blipFill>
      </dgm:spPr>
      <dgm:t>
        <a:bodyPr/>
        <a:lstStyle/>
        <a:p>
          <a:endParaRPr lang="en-US"/>
        </a:p>
      </dgm:t>
    </dgm:pt>
    <dgm:pt modelId="{06A24D09-AEA5-4F74-9513-8DB590E55414}" type="pres">
      <dgm:prSet presAssocID="{19CE4310-40CC-4BCB-B441-951D0603A699}" presName="sibTrans" presStyleLbl="sibTrans2D1" presStyleIdx="0" presStyleCnt="0"/>
      <dgm:spPr/>
      <dgm:t>
        <a:bodyPr/>
        <a:lstStyle/>
        <a:p>
          <a:endParaRPr lang="en-US"/>
        </a:p>
      </dgm:t>
    </dgm:pt>
    <dgm:pt modelId="{8334ACAA-9B1F-4210-9AED-C9F1613A54D9}" type="pres">
      <dgm:prSet presAssocID="{DA5D1C98-D16D-469A-A21F-D22403B067E6}" presName="compNode" presStyleCnt="0"/>
      <dgm:spPr/>
    </dgm:pt>
    <dgm:pt modelId="{52A45E44-5AF6-4A14-9BD9-68D0083BAF71}" type="pres">
      <dgm:prSet presAssocID="{DA5D1C98-D16D-469A-A21F-D22403B067E6}" presName="bkgdShape" presStyleLbl="node1" presStyleIdx="5" presStyleCnt="6"/>
      <dgm:spPr/>
      <dgm:t>
        <a:bodyPr/>
        <a:lstStyle/>
        <a:p>
          <a:endParaRPr lang="en-US"/>
        </a:p>
      </dgm:t>
    </dgm:pt>
    <dgm:pt modelId="{8F91F157-B9FB-4DEC-9368-F95B01F38220}" type="pres">
      <dgm:prSet presAssocID="{DA5D1C98-D16D-469A-A21F-D22403B067E6}" presName="nodeTx" presStyleLbl="node1" presStyleIdx="5" presStyleCnt="6">
        <dgm:presLayoutVars>
          <dgm:bulletEnabled val="1"/>
        </dgm:presLayoutVars>
      </dgm:prSet>
      <dgm:spPr/>
      <dgm:t>
        <a:bodyPr/>
        <a:lstStyle/>
        <a:p>
          <a:endParaRPr lang="en-US"/>
        </a:p>
      </dgm:t>
    </dgm:pt>
    <dgm:pt modelId="{345E7291-1F28-4C9F-8A5A-C2A1701CA27C}" type="pres">
      <dgm:prSet presAssocID="{DA5D1C98-D16D-469A-A21F-D22403B067E6}" presName="invisiNode" presStyleLbl="node1" presStyleIdx="5" presStyleCnt="6"/>
      <dgm:spPr/>
    </dgm:pt>
    <dgm:pt modelId="{3ACF0E61-740A-421C-868A-D4E73F93B4E3}" type="pres">
      <dgm:prSet presAssocID="{DA5D1C98-D16D-469A-A21F-D22403B067E6}" presName="imagNode" presStyleLbl="fgImgPlace1" presStyleIdx="5" presStyleCnt="6"/>
      <dgm:spPr>
        <a:blipFill rotWithShape="1">
          <a:blip xmlns:r="http://schemas.openxmlformats.org/officeDocument/2006/relationships" r:embed="rId6"/>
          <a:stretch>
            <a:fillRect/>
          </a:stretch>
        </a:blipFill>
      </dgm:spPr>
      <dgm:t>
        <a:bodyPr/>
        <a:lstStyle/>
        <a:p>
          <a:endParaRPr lang="en-US"/>
        </a:p>
      </dgm:t>
    </dgm:pt>
  </dgm:ptLst>
  <dgm:cxnLst>
    <dgm:cxn modelId="{C52C7977-2961-4F2F-B82E-48C2A33AEE34}" srcId="{25FD97C1-D0D7-4BF9-88E7-EDF82E8153E8}" destId="{915ABD97-F159-41A7-81FA-CB7B198D098D}" srcOrd="0" destOrd="0" parTransId="{AEA3C723-5FF8-4BB4-B313-4BF96227D48F}" sibTransId="{3F0207E8-0C9E-4078-BA71-1E98ADE6482C}"/>
    <dgm:cxn modelId="{AAE636E7-DCA2-46BD-8AE8-ECDF02072B4D}" type="presOf" srcId="{79134FDE-ACB1-4A01-84A3-FD676A2275FE}" destId="{E751BAF5-3CF8-4188-8EC9-EE559C008989}" srcOrd="1" destOrd="0" presId="urn:microsoft.com/office/officeart/2005/8/layout/hList7"/>
    <dgm:cxn modelId="{582E71E7-BFAA-4E16-B90F-2DAB3DA7C0C8}" srcId="{5A4EE3A2-04CB-4F59-837B-60BDE2B5487D}" destId="{15A40E54-2B67-4AD5-8575-189FA630FE71}" srcOrd="0" destOrd="0" parTransId="{7F3F5AD5-4ADD-4A37-A089-0A6811C9A98A}" sibTransId="{A5C98D32-AC8B-4E8B-9176-FCF8AFD0FE27}"/>
    <dgm:cxn modelId="{9AE47ADB-5FDC-4134-BB36-F27DCFA8F316}" srcId="{AF531FE3-98E4-4E04-AF56-A3F4D80BD441}" destId="{F4548212-650E-4136-ACBC-0AC246D47805}" srcOrd="0" destOrd="0" parTransId="{9035C0CF-1808-49E4-A34C-0FF3AD9905F5}" sibTransId="{8F3AFC77-FD04-4737-9F86-951E75F35636}"/>
    <dgm:cxn modelId="{65C42EEF-9653-4322-98E1-F714F7B3EA70}" srcId="{0E1816C7-B862-4C06-B5A7-0E98C90E4006}" destId="{5A4EE3A2-04CB-4F59-837B-60BDE2B5487D}" srcOrd="3" destOrd="0" parTransId="{E9507A06-71D4-4EA8-A906-24637F703A17}" sibTransId="{A92333A9-5FAC-4A34-BC25-0CAF1E771B54}"/>
    <dgm:cxn modelId="{1DE1117A-D8CB-4137-A16C-EEA25D29BF07}" type="presOf" srcId="{F4548212-650E-4136-ACBC-0AC246D47805}" destId="{A628AD82-1C09-48E6-9FCB-DDD7AB7E69B4}" srcOrd="1" destOrd="1" presId="urn:microsoft.com/office/officeart/2005/8/layout/hList7"/>
    <dgm:cxn modelId="{4F58C537-897C-4918-A0C3-23B6CA8FEF59}" type="presOf" srcId="{5A4EE3A2-04CB-4F59-837B-60BDE2B5487D}" destId="{B3A369C4-D189-40E2-955A-78A925469CDA}" srcOrd="1" destOrd="0" presId="urn:microsoft.com/office/officeart/2005/8/layout/hList7"/>
    <dgm:cxn modelId="{81BA5A24-E667-4DF6-8B52-D6B2C5851C98}" type="presOf" srcId="{DA5D1C98-D16D-469A-A21F-D22403B067E6}" destId="{8F91F157-B9FB-4DEC-9368-F95B01F38220}" srcOrd="1" destOrd="0" presId="urn:microsoft.com/office/officeart/2005/8/layout/hList7"/>
    <dgm:cxn modelId="{D0C71180-CA7B-4F76-B3E2-C7765D8FECC7}" srcId="{DA5D1C98-D16D-469A-A21F-D22403B067E6}" destId="{94D630A5-401E-40FC-8101-B9ACA842DED8}" srcOrd="0" destOrd="0" parTransId="{CB330146-A7D2-4E8C-A38C-621F980ADA3D}" sibTransId="{404DFBFC-CD3D-42B2-9970-F3CF5B766264}"/>
    <dgm:cxn modelId="{7FF77D59-0FC7-4C81-9510-3E4EBE42260E}" type="presOf" srcId="{0E1816C7-B862-4C06-B5A7-0E98C90E4006}" destId="{442B8190-FC5C-464C-B259-F97C3226C514}" srcOrd="0" destOrd="0" presId="urn:microsoft.com/office/officeart/2005/8/layout/hList7"/>
    <dgm:cxn modelId="{3F2D67DE-73CA-40EA-B1F3-205EFA0A2F03}" type="presOf" srcId="{79134FDE-ACB1-4A01-84A3-FD676A2275FE}" destId="{696A2D75-AF84-4795-9CA7-B3D847E3BC54}" srcOrd="0" destOrd="0" presId="urn:microsoft.com/office/officeart/2005/8/layout/hList7"/>
    <dgm:cxn modelId="{0CE593FF-471A-453B-9AE1-F367A51BE265}" type="presOf" srcId="{E72A8745-C4F4-4EF8-8486-6917708B612E}" destId="{F7207584-8A0C-40B5-B535-9354DE5C578F}" srcOrd="1" destOrd="0" presId="urn:microsoft.com/office/officeart/2005/8/layout/hList7"/>
    <dgm:cxn modelId="{4F77ECFD-1265-4CD2-9194-FD17DC7CD6D1}" type="presOf" srcId="{25FD97C1-D0D7-4BF9-88E7-EDF82E8153E8}" destId="{281D5E45-77D7-40A9-B608-F10CBA994286}" srcOrd="1" destOrd="0" presId="urn:microsoft.com/office/officeart/2005/8/layout/hList7"/>
    <dgm:cxn modelId="{B47C6E5D-4EF8-4E1D-A036-329F21BD2B10}" type="presOf" srcId="{72949C4C-828A-4EEE-9C31-22FE7E43C1A1}" destId="{48449143-620C-40FF-A3DD-0237F052162C}" srcOrd="0" destOrd="0" presId="urn:microsoft.com/office/officeart/2005/8/layout/hList7"/>
    <dgm:cxn modelId="{04EEC5B8-FE15-422C-80C9-B3FD0DBF21EB}" type="presOf" srcId="{15A40E54-2B67-4AD5-8575-189FA630FE71}" destId="{3F391C7B-8744-4D53-B15E-714FA776AE36}" srcOrd="0" destOrd="1" presId="urn:microsoft.com/office/officeart/2005/8/layout/hList7"/>
    <dgm:cxn modelId="{9F8C3869-790F-4F47-A9D6-1B4747C59EF5}" type="presOf" srcId="{25FD97C1-D0D7-4BF9-88E7-EDF82E8153E8}" destId="{762B420B-0050-4094-9429-A823511F3C3D}" srcOrd="0" destOrd="0" presId="urn:microsoft.com/office/officeart/2005/8/layout/hList7"/>
    <dgm:cxn modelId="{C56CD372-130C-46FD-822F-838E736CD3F4}" srcId="{E72A8745-C4F4-4EF8-8486-6917708B612E}" destId="{D314939C-44B7-4095-906D-CAFD6C297BA1}" srcOrd="0" destOrd="0" parTransId="{D61412A0-9FE5-42C7-B049-A2D99D880320}" sibTransId="{00589B2A-C794-44AC-B28C-B0B601F89685}"/>
    <dgm:cxn modelId="{3A953021-D956-43A5-A964-076CCCEF9528}" srcId="{0E1816C7-B862-4C06-B5A7-0E98C90E4006}" destId="{E72A8745-C4F4-4EF8-8486-6917708B612E}" srcOrd="2" destOrd="0" parTransId="{79318A98-7D1E-4853-86DB-5EAECA4F9EDB}" sibTransId="{32A021D6-2DB3-491E-BA73-73A716AC241E}"/>
    <dgm:cxn modelId="{C5EF3B0F-748B-46FA-BEE8-E5784F44A5AB}" type="presOf" srcId="{D314939C-44B7-4095-906D-CAFD6C297BA1}" destId="{A3BE1DF4-7FE3-4230-9F56-82FB94446604}" srcOrd="0" destOrd="1" presId="urn:microsoft.com/office/officeart/2005/8/layout/hList7"/>
    <dgm:cxn modelId="{C15B19DE-DF33-4643-A1F4-364C27C4DD51}" srcId="{79134FDE-ACB1-4A01-84A3-FD676A2275FE}" destId="{DC8DB22F-9DD2-433B-83F6-B88AD502052C}" srcOrd="0" destOrd="0" parTransId="{12F2C3B7-7DB6-471D-A005-597E279A1036}" sibTransId="{C4828010-C9A6-471D-9F7A-F884B169558A}"/>
    <dgm:cxn modelId="{B7828ACC-1D99-4344-B3F2-6AC9A3C2BA70}" type="presOf" srcId="{E72A8745-C4F4-4EF8-8486-6917708B612E}" destId="{A3BE1DF4-7FE3-4230-9F56-82FB94446604}" srcOrd="0" destOrd="0" presId="urn:microsoft.com/office/officeart/2005/8/layout/hList7"/>
    <dgm:cxn modelId="{E3A473FA-9068-4087-8CBD-B9F8EEB72584}" type="presOf" srcId="{DC8DB22F-9DD2-433B-83F6-B88AD502052C}" destId="{696A2D75-AF84-4795-9CA7-B3D847E3BC54}" srcOrd="0" destOrd="1" presId="urn:microsoft.com/office/officeart/2005/8/layout/hList7"/>
    <dgm:cxn modelId="{D730693F-58FA-4210-8455-EDD99355145E}" type="presOf" srcId="{DEEEDE4F-D051-43AC-9CC8-3AA16A77D371}" destId="{0E11AD7B-BEEB-49EF-8F55-C49EBCB3363A}" srcOrd="0" destOrd="0" presId="urn:microsoft.com/office/officeart/2005/8/layout/hList7"/>
    <dgm:cxn modelId="{9B3D0F89-BA28-4EAD-8F15-90EB36DDAFD5}" type="presOf" srcId="{19CE4310-40CC-4BCB-B441-951D0603A699}" destId="{06A24D09-AEA5-4F74-9513-8DB590E55414}" srcOrd="0" destOrd="0" presId="urn:microsoft.com/office/officeart/2005/8/layout/hList7"/>
    <dgm:cxn modelId="{86A2C3EC-4D34-49A3-B6B1-65C6C969CF6E}" type="presOf" srcId="{AF531FE3-98E4-4E04-AF56-A3F4D80BD441}" destId="{A628AD82-1C09-48E6-9FCB-DDD7AB7E69B4}" srcOrd="1" destOrd="0" presId="urn:microsoft.com/office/officeart/2005/8/layout/hList7"/>
    <dgm:cxn modelId="{761E4094-2A6A-4027-A41B-8ACEA216235B}" type="presOf" srcId="{DC8DB22F-9DD2-433B-83F6-B88AD502052C}" destId="{E751BAF5-3CF8-4188-8EC9-EE559C008989}" srcOrd="1" destOrd="1" presId="urn:microsoft.com/office/officeart/2005/8/layout/hList7"/>
    <dgm:cxn modelId="{81BED0AA-AC52-4290-9AF7-FCFB4E28E7E9}" srcId="{0E1816C7-B862-4C06-B5A7-0E98C90E4006}" destId="{79134FDE-ACB1-4A01-84A3-FD676A2275FE}" srcOrd="1" destOrd="0" parTransId="{94F18F67-670F-44A4-95B8-551ABBF6C7EF}" sibTransId="{DEEEDE4F-D051-43AC-9CC8-3AA16A77D371}"/>
    <dgm:cxn modelId="{08C9B473-9D6D-4AAA-A93F-BC3E9CD6DCEE}" srcId="{0E1816C7-B862-4C06-B5A7-0E98C90E4006}" destId="{DA5D1C98-D16D-469A-A21F-D22403B067E6}" srcOrd="5" destOrd="0" parTransId="{52E0296D-C0FA-45CD-BC70-2949B6399B2C}" sibTransId="{89D089C9-75AF-46E6-B42D-8ECA6CB12DD6}"/>
    <dgm:cxn modelId="{3B905288-5DB8-42A5-ADA1-8ED83B142C5C}" type="presOf" srcId="{5A4EE3A2-04CB-4F59-837B-60BDE2B5487D}" destId="{3F391C7B-8744-4D53-B15E-714FA776AE36}" srcOrd="0" destOrd="0" presId="urn:microsoft.com/office/officeart/2005/8/layout/hList7"/>
    <dgm:cxn modelId="{FD95D90D-A07C-4046-B60E-A0694DEA1265}" type="presOf" srcId="{915ABD97-F159-41A7-81FA-CB7B198D098D}" destId="{762B420B-0050-4094-9429-A823511F3C3D}" srcOrd="0" destOrd="1" presId="urn:microsoft.com/office/officeart/2005/8/layout/hList7"/>
    <dgm:cxn modelId="{AAF36221-7531-456F-8C59-9F69B5B3BB46}" type="presOf" srcId="{F4548212-650E-4136-ACBC-0AC246D47805}" destId="{95C7653C-25DC-47B8-AFD9-81AEB6C72F2A}" srcOrd="0" destOrd="1" presId="urn:microsoft.com/office/officeart/2005/8/layout/hList7"/>
    <dgm:cxn modelId="{2EBBADDF-F421-4DC1-9F91-9B66C8F900A2}" srcId="{0E1816C7-B862-4C06-B5A7-0E98C90E4006}" destId="{25FD97C1-D0D7-4BF9-88E7-EDF82E8153E8}" srcOrd="4" destOrd="0" parTransId="{7A0603E0-A2EF-4838-9114-4671AD699592}" sibTransId="{19CE4310-40CC-4BCB-B441-951D0603A699}"/>
    <dgm:cxn modelId="{4514EEF3-BB2B-4EBD-A5B2-069FF286889A}" type="presOf" srcId="{A92333A9-5FAC-4A34-BC25-0CAF1E771B54}" destId="{DA8B6CCD-C7F9-47A2-8E64-B611B66D78C9}" srcOrd="0" destOrd="0" presId="urn:microsoft.com/office/officeart/2005/8/layout/hList7"/>
    <dgm:cxn modelId="{510D41B3-5621-4C89-9723-521DA57902D8}" type="presOf" srcId="{915ABD97-F159-41A7-81FA-CB7B198D098D}" destId="{281D5E45-77D7-40A9-B608-F10CBA994286}" srcOrd="1" destOrd="1" presId="urn:microsoft.com/office/officeart/2005/8/layout/hList7"/>
    <dgm:cxn modelId="{FEA52688-D051-4261-A813-18B432DE9E40}" type="presOf" srcId="{32A021D6-2DB3-491E-BA73-73A716AC241E}" destId="{E76A2005-D14D-4B50-B216-7E875DF3EE18}" srcOrd="0" destOrd="0" presId="urn:microsoft.com/office/officeart/2005/8/layout/hList7"/>
    <dgm:cxn modelId="{A1C387CA-4256-4107-826C-BE76463EC325}" type="presOf" srcId="{D314939C-44B7-4095-906D-CAFD6C297BA1}" destId="{F7207584-8A0C-40B5-B535-9354DE5C578F}" srcOrd="1" destOrd="1" presId="urn:microsoft.com/office/officeart/2005/8/layout/hList7"/>
    <dgm:cxn modelId="{DF8597F3-36E8-4250-9606-04709F200534}" srcId="{0E1816C7-B862-4C06-B5A7-0E98C90E4006}" destId="{AF531FE3-98E4-4E04-AF56-A3F4D80BD441}" srcOrd="0" destOrd="0" parTransId="{D95E5A34-678F-4E56-8705-A6F0137920E3}" sibTransId="{72949C4C-828A-4EEE-9C31-22FE7E43C1A1}"/>
    <dgm:cxn modelId="{0064675F-AC53-446C-B31D-A57A9EB6D8EE}" type="presOf" srcId="{AF531FE3-98E4-4E04-AF56-A3F4D80BD441}" destId="{95C7653C-25DC-47B8-AFD9-81AEB6C72F2A}" srcOrd="0" destOrd="0" presId="urn:microsoft.com/office/officeart/2005/8/layout/hList7"/>
    <dgm:cxn modelId="{01386BF6-BBCB-4A27-9BB1-AC7E3288A021}" type="presOf" srcId="{94D630A5-401E-40FC-8101-B9ACA842DED8}" destId="{8F91F157-B9FB-4DEC-9368-F95B01F38220}" srcOrd="1" destOrd="1" presId="urn:microsoft.com/office/officeart/2005/8/layout/hList7"/>
    <dgm:cxn modelId="{71DC9861-6708-495B-BF19-9216A015F7D8}" type="presOf" srcId="{94D630A5-401E-40FC-8101-B9ACA842DED8}" destId="{52A45E44-5AF6-4A14-9BD9-68D0083BAF71}" srcOrd="0" destOrd="1" presId="urn:microsoft.com/office/officeart/2005/8/layout/hList7"/>
    <dgm:cxn modelId="{D21D3334-07D5-4441-9706-EBDAD880129B}" type="presOf" srcId="{DA5D1C98-D16D-469A-A21F-D22403B067E6}" destId="{52A45E44-5AF6-4A14-9BD9-68D0083BAF71}" srcOrd="0" destOrd="0" presId="urn:microsoft.com/office/officeart/2005/8/layout/hList7"/>
    <dgm:cxn modelId="{A6E720CA-C3EE-4CBE-8D51-72AE9CFD9F5E}" type="presOf" srcId="{15A40E54-2B67-4AD5-8575-189FA630FE71}" destId="{B3A369C4-D189-40E2-955A-78A925469CDA}" srcOrd="1" destOrd="1" presId="urn:microsoft.com/office/officeart/2005/8/layout/hList7"/>
    <dgm:cxn modelId="{730972F9-A124-4F7C-B778-1A13D2F26DE1}" type="presParOf" srcId="{442B8190-FC5C-464C-B259-F97C3226C514}" destId="{09FA62AD-18D1-41D9-9B98-1B8349FE7205}" srcOrd="0" destOrd="0" presId="urn:microsoft.com/office/officeart/2005/8/layout/hList7"/>
    <dgm:cxn modelId="{AF5196B5-ABDE-4392-9A47-C33AE25BA4AE}" type="presParOf" srcId="{442B8190-FC5C-464C-B259-F97C3226C514}" destId="{1EB15C97-F9A6-4790-8901-CAA9476BD1D5}" srcOrd="1" destOrd="0" presId="urn:microsoft.com/office/officeart/2005/8/layout/hList7"/>
    <dgm:cxn modelId="{81A4C7D7-0D17-44EA-A0DE-DD9E7E231C24}" type="presParOf" srcId="{1EB15C97-F9A6-4790-8901-CAA9476BD1D5}" destId="{0CD9087E-B810-4EFB-9E97-CAAFF93A78E2}" srcOrd="0" destOrd="0" presId="urn:microsoft.com/office/officeart/2005/8/layout/hList7"/>
    <dgm:cxn modelId="{58E4D37F-6191-4300-8DCD-E6A286B6CC6B}" type="presParOf" srcId="{0CD9087E-B810-4EFB-9E97-CAAFF93A78E2}" destId="{95C7653C-25DC-47B8-AFD9-81AEB6C72F2A}" srcOrd="0" destOrd="0" presId="urn:microsoft.com/office/officeart/2005/8/layout/hList7"/>
    <dgm:cxn modelId="{265202E3-3AD7-41EA-A219-DE53ECF4535B}" type="presParOf" srcId="{0CD9087E-B810-4EFB-9E97-CAAFF93A78E2}" destId="{A628AD82-1C09-48E6-9FCB-DDD7AB7E69B4}" srcOrd="1" destOrd="0" presId="urn:microsoft.com/office/officeart/2005/8/layout/hList7"/>
    <dgm:cxn modelId="{F7E97A29-D8CF-4A96-BCF0-8954B4630F7A}" type="presParOf" srcId="{0CD9087E-B810-4EFB-9E97-CAAFF93A78E2}" destId="{70AFBA4F-DAAD-4952-B619-908B4285397E}" srcOrd="2" destOrd="0" presId="urn:microsoft.com/office/officeart/2005/8/layout/hList7"/>
    <dgm:cxn modelId="{F9519008-5D84-4941-B9D6-20B3BADB0DE7}" type="presParOf" srcId="{0CD9087E-B810-4EFB-9E97-CAAFF93A78E2}" destId="{506E685E-F9CD-45A5-8B74-427731972959}" srcOrd="3" destOrd="0" presId="urn:microsoft.com/office/officeart/2005/8/layout/hList7"/>
    <dgm:cxn modelId="{624D2A9B-788B-442F-B6F7-4BE6B3CAAC3F}" type="presParOf" srcId="{1EB15C97-F9A6-4790-8901-CAA9476BD1D5}" destId="{48449143-620C-40FF-A3DD-0237F052162C}" srcOrd="1" destOrd="0" presId="urn:microsoft.com/office/officeart/2005/8/layout/hList7"/>
    <dgm:cxn modelId="{5CA7A54B-BFF6-4C7B-A53D-D7E1E5F74C49}" type="presParOf" srcId="{1EB15C97-F9A6-4790-8901-CAA9476BD1D5}" destId="{E6FF2059-C8B6-4403-ACBF-B780052D84CA}" srcOrd="2" destOrd="0" presId="urn:microsoft.com/office/officeart/2005/8/layout/hList7"/>
    <dgm:cxn modelId="{9CAD7F2E-CD7F-431C-BD32-24680424D964}" type="presParOf" srcId="{E6FF2059-C8B6-4403-ACBF-B780052D84CA}" destId="{696A2D75-AF84-4795-9CA7-B3D847E3BC54}" srcOrd="0" destOrd="0" presId="urn:microsoft.com/office/officeart/2005/8/layout/hList7"/>
    <dgm:cxn modelId="{17328FC9-9B70-4E16-82E0-BCE911ED4021}" type="presParOf" srcId="{E6FF2059-C8B6-4403-ACBF-B780052D84CA}" destId="{E751BAF5-3CF8-4188-8EC9-EE559C008989}" srcOrd="1" destOrd="0" presId="urn:microsoft.com/office/officeart/2005/8/layout/hList7"/>
    <dgm:cxn modelId="{726E360C-A3E1-4B5D-B43F-48AE63C5ADD8}" type="presParOf" srcId="{E6FF2059-C8B6-4403-ACBF-B780052D84CA}" destId="{B5E492C2-3D7B-414B-921E-CEE6619608C9}" srcOrd="2" destOrd="0" presId="urn:microsoft.com/office/officeart/2005/8/layout/hList7"/>
    <dgm:cxn modelId="{B19B6EF4-5FC4-4D86-9AFB-9DB08EDDFC29}" type="presParOf" srcId="{E6FF2059-C8B6-4403-ACBF-B780052D84CA}" destId="{30670021-88A8-49EC-B312-844C0E0DF369}" srcOrd="3" destOrd="0" presId="urn:microsoft.com/office/officeart/2005/8/layout/hList7"/>
    <dgm:cxn modelId="{EE7CDE13-AF7A-496A-9D12-F1A7C0EC859C}" type="presParOf" srcId="{1EB15C97-F9A6-4790-8901-CAA9476BD1D5}" destId="{0E11AD7B-BEEB-49EF-8F55-C49EBCB3363A}" srcOrd="3" destOrd="0" presId="urn:microsoft.com/office/officeart/2005/8/layout/hList7"/>
    <dgm:cxn modelId="{5B4BF84A-C5B7-4722-857F-5380AAC3AB50}" type="presParOf" srcId="{1EB15C97-F9A6-4790-8901-CAA9476BD1D5}" destId="{278EE83C-0607-43DD-B199-2A2426C34249}" srcOrd="4" destOrd="0" presId="urn:microsoft.com/office/officeart/2005/8/layout/hList7"/>
    <dgm:cxn modelId="{74B5EAAB-E93D-4B5E-9CB8-6F0BC211EA60}" type="presParOf" srcId="{278EE83C-0607-43DD-B199-2A2426C34249}" destId="{A3BE1DF4-7FE3-4230-9F56-82FB94446604}" srcOrd="0" destOrd="0" presId="urn:microsoft.com/office/officeart/2005/8/layout/hList7"/>
    <dgm:cxn modelId="{D01F93A5-BE2C-4B13-929C-CB7DA4E1232D}" type="presParOf" srcId="{278EE83C-0607-43DD-B199-2A2426C34249}" destId="{F7207584-8A0C-40B5-B535-9354DE5C578F}" srcOrd="1" destOrd="0" presId="urn:microsoft.com/office/officeart/2005/8/layout/hList7"/>
    <dgm:cxn modelId="{6901D951-4F8C-45A3-A768-3CE38581C083}" type="presParOf" srcId="{278EE83C-0607-43DD-B199-2A2426C34249}" destId="{B0958054-3CC6-45D7-A308-38D71F95937A}" srcOrd="2" destOrd="0" presId="urn:microsoft.com/office/officeart/2005/8/layout/hList7"/>
    <dgm:cxn modelId="{E026F93A-6D67-4FA9-82BC-51C048F483E4}" type="presParOf" srcId="{278EE83C-0607-43DD-B199-2A2426C34249}" destId="{F6D28958-4C5E-4CD8-8F47-5AE9DFE79179}" srcOrd="3" destOrd="0" presId="urn:microsoft.com/office/officeart/2005/8/layout/hList7"/>
    <dgm:cxn modelId="{B2DC4882-BF57-4775-9330-D7CC5947D6F5}" type="presParOf" srcId="{1EB15C97-F9A6-4790-8901-CAA9476BD1D5}" destId="{E76A2005-D14D-4B50-B216-7E875DF3EE18}" srcOrd="5" destOrd="0" presId="urn:microsoft.com/office/officeart/2005/8/layout/hList7"/>
    <dgm:cxn modelId="{63CAD6A6-02B9-4B42-8A7C-4D15CFBE64B7}" type="presParOf" srcId="{1EB15C97-F9A6-4790-8901-CAA9476BD1D5}" destId="{A6F906B2-C0E9-4841-B83D-3C722BCF4639}" srcOrd="6" destOrd="0" presId="urn:microsoft.com/office/officeart/2005/8/layout/hList7"/>
    <dgm:cxn modelId="{45DDB364-CBD2-40C6-BF6B-DBEA8AE0184C}" type="presParOf" srcId="{A6F906B2-C0E9-4841-B83D-3C722BCF4639}" destId="{3F391C7B-8744-4D53-B15E-714FA776AE36}" srcOrd="0" destOrd="0" presId="urn:microsoft.com/office/officeart/2005/8/layout/hList7"/>
    <dgm:cxn modelId="{DC31C43D-6856-4D1E-A6DD-82CC3189653C}" type="presParOf" srcId="{A6F906B2-C0E9-4841-B83D-3C722BCF4639}" destId="{B3A369C4-D189-40E2-955A-78A925469CDA}" srcOrd="1" destOrd="0" presId="urn:microsoft.com/office/officeart/2005/8/layout/hList7"/>
    <dgm:cxn modelId="{18CDE06C-B25E-4376-89A2-E8CA8ABF467B}" type="presParOf" srcId="{A6F906B2-C0E9-4841-B83D-3C722BCF4639}" destId="{785BF535-1DD7-44B4-B5AD-A5385BEFE540}" srcOrd="2" destOrd="0" presId="urn:microsoft.com/office/officeart/2005/8/layout/hList7"/>
    <dgm:cxn modelId="{4A8055E8-2FA6-4ABF-9948-03875E5D6921}" type="presParOf" srcId="{A6F906B2-C0E9-4841-B83D-3C722BCF4639}" destId="{2EFF6FC2-BCD1-4C64-AF9C-05FC24D602FF}" srcOrd="3" destOrd="0" presId="urn:microsoft.com/office/officeart/2005/8/layout/hList7"/>
    <dgm:cxn modelId="{68F563C4-1C76-4048-A21F-E799D18D7469}" type="presParOf" srcId="{1EB15C97-F9A6-4790-8901-CAA9476BD1D5}" destId="{DA8B6CCD-C7F9-47A2-8E64-B611B66D78C9}" srcOrd="7" destOrd="0" presId="urn:microsoft.com/office/officeart/2005/8/layout/hList7"/>
    <dgm:cxn modelId="{3CE1FF4D-A901-44CD-B7CD-ACD7064B994B}" type="presParOf" srcId="{1EB15C97-F9A6-4790-8901-CAA9476BD1D5}" destId="{7B4EB8E8-1880-4ADA-A5FF-74816305BC7B}" srcOrd="8" destOrd="0" presId="urn:microsoft.com/office/officeart/2005/8/layout/hList7"/>
    <dgm:cxn modelId="{DEEE79C9-2778-46CA-9DEE-9DD0625884D6}" type="presParOf" srcId="{7B4EB8E8-1880-4ADA-A5FF-74816305BC7B}" destId="{762B420B-0050-4094-9429-A823511F3C3D}" srcOrd="0" destOrd="0" presId="urn:microsoft.com/office/officeart/2005/8/layout/hList7"/>
    <dgm:cxn modelId="{ED77EFB7-AEA3-44AE-A275-6FB4446B1CC0}" type="presParOf" srcId="{7B4EB8E8-1880-4ADA-A5FF-74816305BC7B}" destId="{281D5E45-77D7-40A9-B608-F10CBA994286}" srcOrd="1" destOrd="0" presId="urn:microsoft.com/office/officeart/2005/8/layout/hList7"/>
    <dgm:cxn modelId="{E7A29793-2255-4BA7-B5AB-E6808D50E0DA}" type="presParOf" srcId="{7B4EB8E8-1880-4ADA-A5FF-74816305BC7B}" destId="{FCEDD8D3-3E0C-4998-992F-E94EB3E00307}" srcOrd="2" destOrd="0" presId="urn:microsoft.com/office/officeart/2005/8/layout/hList7"/>
    <dgm:cxn modelId="{6D790ED0-1B88-4B92-9EE6-E7CE6A69AF99}" type="presParOf" srcId="{7B4EB8E8-1880-4ADA-A5FF-74816305BC7B}" destId="{3284F9D4-02A7-499C-BD39-F5CFA1BC04F9}" srcOrd="3" destOrd="0" presId="urn:microsoft.com/office/officeart/2005/8/layout/hList7"/>
    <dgm:cxn modelId="{DEC18D54-F596-401D-8B65-2272E74BFE90}" type="presParOf" srcId="{1EB15C97-F9A6-4790-8901-CAA9476BD1D5}" destId="{06A24D09-AEA5-4F74-9513-8DB590E55414}" srcOrd="9" destOrd="0" presId="urn:microsoft.com/office/officeart/2005/8/layout/hList7"/>
    <dgm:cxn modelId="{0968E3A6-D86C-4C8A-84A7-E1B219DE77F4}" type="presParOf" srcId="{1EB15C97-F9A6-4790-8901-CAA9476BD1D5}" destId="{8334ACAA-9B1F-4210-9AED-C9F1613A54D9}" srcOrd="10" destOrd="0" presId="urn:microsoft.com/office/officeart/2005/8/layout/hList7"/>
    <dgm:cxn modelId="{5E42AFA7-9A88-412A-BE0D-3D56F5FE2631}" type="presParOf" srcId="{8334ACAA-9B1F-4210-9AED-C9F1613A54D9}" destId="{52A45E44-5AF6-4A14-9BD9-68D0083BAF71}" srcOrd="0" destOrd="0" presId="urn:microsoft.com/office/officeart/2005/8/layout/hList7"/>
    <dgm:cxn modelId="{0051CDFF-D911-4CA6-BB07-35A06A2DAE3C}" type="presParOf" srcId="{8334ACAA-9B1F-4210-9AED-C9F1613A54D9}" destId="{8F91F157-B9FB-4DEC-9368-F95B01F38220}" srcOrd="1" destOrd="0" presId="urn:microsoft.com/office/officeart/2005/8/layout/hList7"/>
    <dgm:cxn modelId="{CD50BDD0-10B0-4085-83C0-B8E792027C24}" type="presParOf" srcId="{8334ACAA-9B1F-4210-9AED-C9F1613A54D9}" destId="{345E7291-1F28-4C9F-8A5A-C2A1701CA27C}" srcOrd="2" destOrd="0" presId="urn:microsoft.com/office/officeart/2005/8/layout/hList7"/>
    <dgm:cxn modelId="{92A631CF-6E75-4481-A570-D5321D28A72D}" type="presParOf" srcId="{8334ACAA-9B1F-4210-9AED-C9F1613A54D9}" destId="{3ACF0E61-740A-421C-868A-D4E73F93B4E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966B4C-03EC-4DB9-9E95-F0F161097DEB}" type="doc">
      <dgm:prSet loTypeId="urn:microsoft.com/office/officeart/2005/8/layout/hProcess9" loCatId="process" qsTypeId="urn:microsoft.com/office/officeart/2005/8/quickstyle/simple1" qsCatId="simple" csTypeId="urn:microsoft.com/office/officeart/2005/8/colors/colorful2" csCatId="colorful" phldr="1"/>
      <dgm:spPr/>
    </dgm:pt>
    <dgm:pt modelId="{5D96B5A5-83F2-4E14-A7BA-74E1D5B8B95F}">
      <dgm:prSet phldrT="[Texto]"/>
      <dgm:spPr/>
      <dgm:t>
        <a:bodyPr/>
        <a:lstStyle/>
        <a:p>
          <a:r>
            <a:rPr lang="es-ES"/>
            <a:t>Etapa 1: Establecer requisitos de evaluación</a:t>
          </a:r>
        </a:p>
      </dgm:t>
    </dgm:pt>
    <dgm:pt modelId="{91684FBC-9BF6-4D5F-82D7-1C014C26FFBB}" type="parTrans" cxnId="{9B35441D-2C4D-4D0E-A1D5-ADDBFB313277}">
      <dgm:prSet/>
      <dgm:spPr/>
      <dgm:t>
        <a:bodyPr/>
        <a:lstStyle/>
        <a:p>
          <a:endParaRPr lang="es-ES"/>
        </a:p>
      </dgm:t>
    </dgm:pt>
    <dgm:pt modelId="{1AB841FD-13CE-4787-B253-824D3BB90DE0}" type="sibTrans" cxnId="{9B35441D-2C4D-4D0E-A1D5-ADDBFB313277}">
      <dgm:prSet/>
      <dgm:spPr/>
      <dgm:t>
        <a:bodyPr/>
        <a:lstStyle/>
        <a:p>
          <a:endParaRPr lang="es-ES"/>
        </a:p>
      </dgm:t>
    </dgm:pt>
    <dgm:pt modelId="{D37C001F-6A60-4CFC-A75D-0365F6E5DFDD}">
      <dgm:prSet phldrT="[Texto]"/>
      <dgm:spPr/>
      <dgm:t>
        <a:bodyPr/>
        <a:lstStyle/>
        <a:p>
          <a:r>
            <a:rPr lang="es-ES"/>
            <a:t>Etapa 2: Especificación de la evaluación</a:t>
          </a:r>
        </a:p>
      </dgm:t>
    </dgm:pt>
    <dgm:pt modelId="{5B68D633-7681-459C-8E7C-90B5FB6B7CA7}" type="parTrans" cxnId="{647BA0E1-1CC1-48DA-92E5-798A593F5F52}">
      <dgm:prSet/>
      <dgm:spPr/>
      <dgm:t>
        <a:bodyPr/>
        <a:lstStyle/>
        <a:p>
          <a:endParaRPr lang="es-ES"/>
        </a:p>
      </dgm:t>
    </dgm:pt>
    <dgm:pt modelId="{4A9E472C-1D98-47E6-8ED7-111F8F59069A}" type="sibTrans" cxnId="{647BA0E1-1CC1-48DA-92E5-798A593F5F52}">
      <dgm:prSet/>
      <dgm:spPr/>
      <dgm:t>
        <a:bodyPr/>
        <a:lstStyle/>
        <a:p>
          <a:endParaRPr lang="es-ES"/>
        </a:p>
      </dgm:t>
    </dgm:pt>
    <dgm:pt modelId="{1B1FA19A-AC48-4F41-9310-0C7DFDED9C83}">
      <dgm:prSet phldrT="[Texto]"/>
      <dgm:spPr/>
      <dgm:t>
        <a:bodyPr/>
        <a:lstStyle/>
        <a:p>
          <a:r>
            <a:rPr lang="es-ES"/>
            <a:t>Etapa 3: Diseño de la evaluación</a:t>
          </a:r>
        </a:p>
      </dgm:t>
    </dgm:pt>
    <dgm:pt modelId="{AADB7811-DA67-44E7-9048-33EC93B4BCAB}" type="parTrans" cxnId="{B6165517-FE3F-4EE8-B1E0-D521911C0C5E}">
      <dgm:prSet/>
      <dgm:spPr/>
      <dgm:t>
        <a:bodyPr/>
        <a:lstStyle/>
        <a:p>
          <a:endParaRPr lang="es-ES"/>
        </a:p>
      </dgm:t>
    </dgm:pt>
    <dgm:pt modelId="{F6226BBA-F886-4A27-A7F4-76C0467410C4}" type="sibTrans" cxnId="{B6165517-FE3F-4EE8-B1E0-D521911C0C5E}">
      <dgm:prSet/>
      <dgm:spPr/>
      <dgm:t>
        <a:bodyPr/>
        <a:lstStyle/>
        <a:p>
          <a:endParaRPr lang="es-ES"/>
        </a:p>
      </dgm:t>
    </dgm:pt>
    <dgm:pt modelId="{E63246E4-39F7-400D-9989-FDA2D6CCDC77}">
      <dgm:prSet phldrT="[Texto]"/>
      <dgm:spPr/>
      <dgm:t>
        <a:bodyPr/>
        <a:lstStyle/>
        <a:p>
          <a:r>
            <a:rPr lang="es-ES"/>
            <a:t>Etapa 4: Ejecución de la evaluación</a:t>
          </a:r>
        </a:p>
      </dgm:t>
    </dgm:pt>
    <dgm:pt modelId="{D7AB2C39-01BB-4A9C-842A-C49CB5D6678F}" type="parTrans" cxnId="{01CA5F00-0316-440B-A5FC-07E3E0505E2E}">
      <dgm:prSet/>
      <dgm:spPr/>
      <dgm:t>
        <a:bodyPr/>
        <a:lstStyle/>
        <a:p>
          <a:endParaRPr lang="es-ES"/>
        </a:p>
      </dgm:t>
    </dgm:pt>
    <dgm:pt modelId="{7EA3CC63-2A3A-4AF3-B806-E1B47B66DF80}" type="sibTrans" cxnId="{01CA5F00-0316-440B-A5FC-07E3E0505E2E}">
      <dgm:prSet/>
      <dgm:spPr/>
      <dgm:t>
        <a:bodyPr/>
        <a:lstStyle/>
        <a:p>
          <a:endParaRPr lang="es-ES"/>
        </a:p>
      </dgm:t>
    </dgm:pt>
    <dgm:pt modelId="{B4561A88-8EB6-43EC-972E-148AA96FC958}">
      <dgm:prSet phldrT="[Texto]"/>
      <dgm:spPr/>
      <dgm:t>
        <a:bodyPr/>
        <a:lstStyle/>
        <a:p>
          <a:r>
            <a:rPr lang="es-ES"/>
            <a:t>Etapa 5: Conclusión y resultados de la evaluación</a:t>
          </a:r>
        </a:p>
      </dgm:t>
    </dgm:pt>
    <dgm:pt modelId="{D2C2141F-2EEE-4709-BF12-29F5FAE605DC}" type="parTrans" cxnId="{4D76A280-ED0E-4466-82CC-995CB9101172}">
      <dgm:prSet/>
      <dgm:spPr/>
      <dgm:t>
        <a:bodyPr/>
        <a:lstStyle/>
        <a:p>
          <a:endParaRPr lang="es-ES"/>
        </a:p>
      </dgm:t>
    </dgm:pt>
    <dgm:pt modelId="{F96435C3-C113-42B4-8277-B21DAB6BE99C}" type="sibTrans" cxnId="{4D76A280-ED0E-4466-82CC-995CB9101172}">
      <dgm:prSet/>
      <dgm:spPr/>
      <dgm:t>
        <a:bodyPr/>
        <a:lstStyle/>
        <a:p>
          <a:endParaRPr lang="es-ES"/>
        </a:p>
      </dgm:t>
    </dgm:pt>
    <dgm:pt modelId="{CD74B78B-FB31-40D8-A3FF-AAD7EC418777}" type="pres">
      <dgm:prSet presAssocID="{67966B4C-03EC-4DB9-9E95-F0F161097DEB}" presName="CompostProcess" presStyleCnt="0">
        <dgm:presLayoutVars>
          <dgm:dir/>
          <dgm:resizeHandles val="exact"/>
        </dgm:presLayoutVars>
      </dgm:prSet>
      <dgm:spPr/>
    </dgm:pt>
    <dgm:pt modelId="{1ED55514-9C9B-419E-BFA3-FEA72203815D}" type="pres">
      <dgm:prSet presAssocID="{67966B4C-03EC-4DB9-9E95-F0F161097DEB}" presName="arrow" presStyleLbl="bgShp" presStyleIdx="0" presStyleCnt="1"/>
      <dgm:spPr/>
    </dgm:pt>
    <dgm:pt modelId="{C1507B74-8473-42F9-BB29-06BAF2EBA78E}" type="pres">
      <dgm:prSet presAssocID="{67966B4C-03EC-4DB9-9E95-F0F161097DEB}" presName="linearProcess" presStyleCnt="0"/>
      <dgm:spPr/>
    </dgm:pt>
    <dgm:pt modelId="{49F93279-BB88-4E41-A18F-44A69094B706}" type="pres">
      <dgm:prSet presAssocID="{5D96B5A5-83F2-4E14-A7BA-74E1D5B8B95F}" presName="textNode" presStyleLbl="node1" presStyleIdx="0" presStyleCnt="5">
        <dgm:presLayoutVars>
          <dgm:bulletEnabled val="1"/>
        </dgm:presLayoutVars>
      </dgm:prSet>
      <dgm:spPr/>
      <dgm:t>
        <a:bodyPr/>
        <a:lstStyle/>
        <a:p>
          <a:endParaRPr lang="en-US"/>
        </a:p>
      </dgm:t>
    </dgm:pt>
    <dgm:pt modelId="{4F747677-7601-4208-AE5E-68C95100C770}" type="pres">
      <dgm:prSet presAssocID="{1AB841FD-13CE-4787-B253-824D3BB90DE0}" presName="sibTrans" presStyleCnt="0"/>
      <dgm:spPr/>
    </dgm:pt>
    <dgm:pt modelId="{B483A38C-DB7A-481F-9AE6-B185F4FA7E41}" type="pres">
      <dgm:prSet presAssocID="{D37C001F-6A60-4CFC-A75D-0365F6E5DFDD}" presName="textNode" presStyleLbl="node1" presStyleIdx="1" presStyleCnt="5">
        <dgm:presLayoutVars>
          <dgm:bulletEnabled val="1"/>
        </dgm:presLayoutVars>
      </dgm:prSet>
      <dgm:spPr/>
      <dgm:t>
        <a:bodyPr/>
        <a:lstStyle/>
        <a:p>
          <a:endParaRPr lang="en-US"/>
        </a:p>
      </dgm:t>
    </dgm:pt>
    <dgm:pt modelId="{CAD30FD3-CBA7-49E7-8CC0-2E951966579E}" type="pres">
      <dgm:prSet presAssocID="{4A9E472C-1D98-47E6-8ED7-111F8F59069A}" presName="sibTrans" presStyleCnt="0"/>
      <dgm:spPr/>
    </dgm:pt>
    <dgm:pt modelId="{D7C7CF9F-085F-41F8-80D6-33A0617382B0}" type="pres">
      <dgm:prSet presAssocID="{1B1FA19A-AC48-4F41-9310-0C7DFDED9C83}" presName="textNode" presStyleLbl="node1" presStyleIdx="2" presStyleCnt="5">
        <dgm:presLayoutVars>
          <dgm:bulletEnabled val="1"/>
        </dgm:presLayoutVars>
      </dgm:prSet>
      <dgm:spPr/>
      <dgm:t>
        <a:bodyPr/>
        <a:lstStyle/>
        <a:p>
          <a:endParaRPr lang="en-US"/>
        </a:p>
      </dgm:t>
    </dgm:pt>
    <dgm:pt modelId="{C1CF2FB7-B270-4FF2-AE72-1088E52CAC84}" type="pres">
      <dgm:prSet presAssocID="{F6226BBA-F886-4A27-A7F4-76C0467410C4}" presName="sibTrans" presStyleCnt="0"/>
      <dgm:spPr/>
    </dgm:pt>
    <dgm:pt modelId="{E7BCAA0C-5194-4012-B9BC-592A13B9B347}" type="pres">
      <dgm:prSet presAssocID="{E63246E4-39F7-400D-9989-FDA2D6CCDC77}" presName="textNode" presStyleLbl="node1" presStyleIdx="3" presStyleCnt="5">
        <dgm:presLayoutVars>
          <dgm:bulletEnabled val="1"/>
        </dgm:presLayoutVars>
      </dgm:prSet>
      <dgm:spPr/>
      <dgm:t>
        <a:bodyPr/>
        <a:lstStyle/>
        <a:p>
          <a:endParaRPr lang="en-US"/>
        </a:p>
      </dgm:t>
    </dgm:pt>
    <dgm:pt modelId="{E2B51960-6DF2-4C6F-91EF-DA197C4C9A68}" type="pres">
      <dgm:prSet presAssocID="{7EA3CC63-2A3A-4AF3-B806-E1B47B66DF80}" presName="sibTrans" presStyleCnt="0"/>
      <dgm:spPr/>
    </dgm:pt>
    <dgm:pt modelId="{7E0D237E-7362-4420-8580-3314ED427C97}" type="pres">
      <dgm:prSet presAssocID="{B4561A88-8EB6-43EC-972E-148AA96FC958}" presName="textNode" presStyleLbl="node1" presStyleIdx="4" presStyleCnt="5">
        <dgm:presLayoutVars>
          <dgm:bulletEnabled val="1"/>
        </dgm:presLayoutVars>
      </dgm:prSet>
      <dgm:spPr/>
      <dgm:t>
        <a:bodyPr/>
        <a:lstStyle/>
        <a:p>
          <a:endParaRPr lang="en-US"/>
        </a:p>
      </dgm:t>
    </dgm:pt>
  </dgm:ptLst>
  <dgm:cxnLst>
    <dgm:cxn modelId="{2F633960-6232-4A97-8C7C-4C74EAFF7F17}" type="presOf" srcId="{E63246E4-39F7-400D-9989-FDA2D6CCDC77}" destId="{E7BCAA0C-5194-4012-B9BC-592A13B9B347}" srcOrd="0" destOrd="0" presId="urn:microsoft.com/office/officeart/2005/8/layout/hProcess9"/>
    <dgm:cxn modelId="{4D76A280-ED0E-4466-82CC-995CB9101172}" srcId="{67966B4C-03EC-4DB9-9E95-F0F161097DEB}" destId="{B4561A88-8EB6-43EC-972E-148AA96FC958}" srcOrd="4" destOrd="0" parTransId="{D2C2141F-2EEE-4709-BF12-29F5FAE605DC}" sibTransId="{F96435C3-C113-42B4-8277-B21DAB6BE99C}"/>
    <dgm:cxn modelId="{01CA5F00-0316-440B-A5FC-07E3E0505E2E}" srcId="{67966B4C-03EC-4DB9-9E95-F0F161097DEB}" destId="{E63246E4-39F7-400D-9989-FDA2D6CCDC77}" srcOrd="3" destOrd="0" parTransId="{D7AB2C39-01BB-4A9C-842A-C49CB5D6678F}" sibTransId="{7EA3CC63-2A3A-4AF3-B806-E1B47B66DF80}"/>
    <dgm:cxn modelId="{70C66B44-7AB3-45DD-BFB7-FA9C13A6E592}" type="presOf" srcId="{B4561A88-8EB6-43EC-972E-148AA96FC958}" destId="{7E0D237E-7362-4420-8580-3314ED427C97}" srcOrd="0" destOrd="0" presId="urn:microsoft.com/office/officeart/2005/8/layout/hProcess9"/>
    <dgm:cxn modelId="{6D1D60E8-2149-4E3A-8CCE-3347EEC431C7}" type="presOf" srcId="{67966B4C-03EC-4DB9-9E95-F0F161097DEB}" destId="{CD74B78B-FB31-40D8-A3FF-AAD7EC418777}" srcOrd="0" destOrd="0" presId="urn:microsoft.com/office/officeart/2005/8/layout/hProcess9"/>
    <dgm:cxn modelId="{7DABB1FF-ACDC-40E6-ABB7-493FAFB3060B}" type="presOf" srcId="{1B1FA19A-AC48-4F41-9310-0C7DFDED9C83}" destId="{D7C7CF9F-085F-41F8-80D6-33A0617382B0}" srcOrd="0" destOrd="0" presId="urn:microsoft.com/office/officeart/2005/8/layout/hProcess9"/>
    <dgm:cxn modelId="{9B35441D-2C4D-4D0E-A1D5-ADDBFB313277}" srcId="{67966B4C-03EC-4DB9-9E95-F0F161097DEB}" destId="{5D96B5A5-83F2-4E14-A7BA-74E1D5B8B95F}" srcOrd="0" destOrd="0" parTransId="{91684FBC-9BF6-4D5F-82D7-1C014C26FFBB}" sibTransId="{1AB841FD-13CE-4787-B253-824D3BB90DE0}"/>
    <dgm:cxn modelId="{647BA0E1-1CC1-48DA-92E5-798A593F5F52}" srcId="{67966B4C-03EC-4DB9-9E95-F0F161097DEB}" destId="{D37C001F-6A60-4CFC-A75D-0365F6E5DFDD}" srcOrd="1" destOrd="0" parTransId="{5B68D633-7681-459C-8E7C-90B5FB6B7CA7}" sibTransId="{4A9E472C-1D98-47E6-8ED7-111F8F59069A}"/>
    <dgm:cxn modelId="{5F98B7F8-6172-4A20-8369-448EC058DD5E}" type="presOf" srcId="{D37C001F-6A60-4CFC-A75D-0365F6E5DFDD}" destId="{B483A38C-DB7A-481F-9AE6-B185F4FA7E41}" srcOrd="0" destOrd="0" presId="urn:microsoft.com/office/officeart/2005/8/layout/hProcess9"/>
    <dgm:cxn modelId="{B6165517-FE3F-4EE8-B1E0-D521911C0C5E}" srcId="{67966B4C-03EC-4DB9-9E95-F0F161097DEB}" destId="{1B1FA19A-AC48-4F41-9310-0C7DFDED9C83}" srcOrd="2" destOrd="0" parTransId="{AADB7811-DA67-44E7-9048-33EC93B4BCAB}" sibTransId="{F6226BBA-F886-4A27-A7F4-76C0467410C4}"/>
    <dgm:cxn modelId="{B6FD0F2B-A1B2-4684-A15A-E4D8C654C38D}" type="presOf" srcId="{5D96B5A5-83F2-4E14-A7BA-74E1D5B8B95F}" destId="{49F93279-BB88-4E41-A18F-44A69094B706}" srcOrd="0" destOrd="0" presId="urn:microsoft.com/office/officeart/2005/8/layout/hProcess9"/>
    <dgm:cxn modelId="{1E477707-7B0A-4CDA-9F8C-350A1E2FA299}" type="presParOf" srcId="{CD74B78B-FB31-40D8-A3FF-AAD7EC418777}" destId="{1ED55514-9C9B-419E-BFA3-FEA72203815D}" srcOrd="0" destOrd="0" presId="urn:microsoft.com/office/officeart/2005/8/layout/hProcess9"/>
    <dgm:cxn modelId="{F5B5BC2A-AFA5-4AEF-B5A8-36CD7C8E8DFE}" type="presParOf" srcId="{CD74B78B-FB31-40D8-A3FF-AAD7EC418777}" destId="{C1507B74-8473-42F9-BB29-06BAF2EBA78E}" srcOrd="1" destOrd="0" presId="urn:microsoft.com/office/officeart/2005/8/layout/hProcess9"/>
    <dgm:cxn modelId="{A0C25E3F-037C-4723-8973-FB46B6FF53AD}" type="presParOf" srcId="{C1507B74-8473-42F9-BB29-06BAF2EBA78E}" destId="{49F93279-BB88-4E41-A18F-44A69094B706}" srcOrd="0" destOrd="0" presId="urn:microsoft.com/office/officeart/2005/8/layout/hProcess9"/>
    <dgm:cxn modelId="{1A8F02A4-FC0A-4650-AABC-81115C98A9DE}" type="presParOf" srcId="{C1507B74-8473-42F9-BB29-06BAF2EBA78E}" destId="{4F747677-7601-4208-AE5E-68C95100C770}" srcOrd="1" destOrd="0" presId="urn:microsoft.com/office/officeart/2005/8/layout/hProcess9"/>
    <dgm:cxn modelId="{2CCD624F-3562-4AF9-B510-B34D6208655F}" type="presParOf" srcId="{C1507B74-8473-42F9-BB29-06BAF2EBA78E}" destId="{B483A38C-DB7A-481F-9AE6-B185F4FA7E41}" srcOrd="2" destOrd="0" presId="urn:microsoft.com/office/officeart/2005/8/layout/hProcess9"/>
    <dgm:cxn modelId="{6DDCAA39-009F-42A8-87CE-CDF7663D0CEC}" type="presParOf" srcId="{C1507B74-8473-42F9-BB29-06BAF2EBA78E}" destId="{CAD30FD3-CBA7-49E7-8CC0-2E951966579E}" srcOrd="3" destOrd="0" presId="urn:microsoft.com/office/officeart/2005/8/layout/hProcess9"/>
    <dgm:cxn modelId="{1B96FD89-7EED-40F8-99E7-6D5CBB9233DA}" type="presParOf" srcId="{C1507B74-8473-42F9-BB29-06BAF2EBA78E}" destId="{D7C7CF9F-085F-41F8-80D6-33A0617382B0}" srcOrd="4" destOrd="0" presId="urn:microsoft.com/office/officeart/2005/8/layout/hProcess9"/>
    <dgm:cxn modelId="{4C100B96-3F8B-46BB-828E-B72A53826D28}" type="presParOf" srcId="{C1507B74-8473-42F9-BB29-06BAF2EBA78E}" destId="{C1CF2FB7-B270-4FF2-AE72-1088E52CAC84}" srcOrd="5" destOrd="0" presId="urn:microsoft.com/office/officeart/2005/8/layout/hProcess9"/>
    <dgm:cxn modelId="{CF7EBBCE-6F1B-48C0-A823-3EAABF4B5211}" type="presParOf" srcId="{C1507B74-8473-42F9-BB29-06BAF2EBA78E}" destId="{E7BCAA0C-5194-4012-B9BC-592A13B9B347}" srcOrd="6" destOrd="0" presId="urn:microsoft.com/office/officeart/2005/8/layout/hProcess9"/>
    <dgm:cxn modelId="{96544746-2669-4B90-AB3A-B8226B9472A3}" type="presParOf" srcId="{C1507B74-8473-42F9-BB29-06BAF2EBA78E}" destId="{E2B51960-6DF2-4C6F-91EF-DA197C4C9A68}" srcOrd="7" destOrd="0" presId="urn:microsoft.com/office/officeart/2005/8/layout/hProcess9"/>
    <dgm:cxn modelId="{A76881C1-F08C-489C-BFE4-3EDBCCCCB7AD}" type="presParOf" srcId="{C1507B74-8473-42F9-BB29-06BAF2EBA78E}" destId="{7E0D237E-7362-4420-8580-3314ED427C9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479AD-D673-4647-825A-4BAAF922C50B}"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8ADB50A8-1742-425D-B109-9AEE5FE8D16D}">
      <dgm:prSet phldrT="[Texto]"/>
      <dgm:spPr/>
      <dgm:t>
        <a:bodyPr/>
        <a:lstStyle/>
        <a:p>
          <a:pPr algn="just"/>
          <a:r>
            <a:rPr lang="es-ES" dirty="0" smtClean="0"/>
            <a:t>Definir una metodología de evaluación de la calidad del software basada en la norma ISO/IEC 25040 y metodología </a:t>
          </a:r>
          <a:r>
            <a:rPr lang="es-ES" dirty="0" err="1" smtClean="0"/>
            <a:t>Bootstrap</a:t>
          </a:r>
          <a:r>
            <a:rPr lang="es-ES" dirty="0" smtClean="0"/>
            <a:t>.</a:t>
          </a:r>
          <a:endParaRPr lang="es-ES" dirty="0"/>
        </a:p>
      </dgm:t>
    </dgm:pt>
    <dgm:pt modelId="{308185B1-F0C1-40CB-964A-CFF08F746EF0}" type="parTrans" cxnId="{27877875-922F-43C5-9EB9-634307046D7E}">
      <dgm:prSet/>
      <dgm:spPr/>
      <dgm:t>
        <a:bodyPr/>
        <a:lstStyle/>
        <a:p>
          <a:endParaRPr lang="es-ES"/>
        </a:p>
      </dgm:t>
    </dgm:pt>
    <dgm:pt modelId="{08B09D0D-1EA2-4255-A8B7-B3F620CCF8FC}" type="sibTrans" cxnId="{27877875-922F-43C5-9EB9-634307046D7E}">
      <dgm:prSet/>
      <dgm:spPr/>
      <dgm:t>
        <a:bodyPr/>
        <a:lstStyle/>
        <a:p>
          <a:endParaRPr lang="es-ES"/>
        </a:p>
      </dgm:t>
    </dgm:pt>
    <dgm:pt modelId="{EDF08175-A4CF-4611-8FE9-3C9A5F15B187}">
      <dgm:prSet/>
      <dgm:spPr/>
      <dgm:t>
        <a:bodyPr/>
        <a:lstStyle/>
        <a:p>
          <a:pPr algn="just"/>
          <a:r>
            <a:rPr lang="es-ES" dirty="0" smtClean="0"/>
            <a:t>Aplicar la metodología propuesta en el Sistema de Gestión Académica de la Escuela Superior Politécnica Agropecuaria de Manabí Manuel Félix López</a:t>
          </a:r>
          <a:endParaRPr lang="en-US" dirty="0"/>
        </a:p>
      </dgm:t>
    </dgm:pt>
    <dgm:pt modelId="{B9307009-DDDF-44CA-900D-E2F82BE9F2F9}" type="parTrans" cxnId="{4138CB2A-5625-4D56-B8DD-9EF695867A58}">
      <dgm:prSet/>
      <dgm:spPr/>
      <dgm:t>
        <a:bodyPr/>
        <a:lstStyle/>
        <a:p>
          <a:endParaRPr lang="es-ES"/>
        </a:p>
      </dgm:t>
    </dgm:pt>
    <dgm:pt modelId="{062FB2C0-E91D-4E57-8A3D-EF8A12482014}" type="sibTrans" cxnId="{4138CB2A-5625-4D56-B8DD-9EF695867A58}">
      <dgm:prSet/>
      <dgm:spPr/>
      <dgm:t>
        <a:bodyPr/>
        <a:lstStyle/>
        <a:p>
          <a:endParaRPr lang="es-ES"/>
        </a:p>
      </dgm:t>
    </dgm:pt>
    <dgm:pt modelId="{3F1D0365-4A86-4C2C-884F-863750E69513}">
      <dgm:prSet/>
      <dgm:spPr/>
      <dgm:t>
        <a:bodyPr/>
        <a:lstStyle/>
        <a:p>
          <a:pPr algn="just"/>
          <a:r>
            <a:rPr lang="es-ES" dirty="0" smtClean="0"/>
            <a:t>Presentar un informe de resultados de la aplicación de la metodología en el Sistema de Gestión Académica de la Escuela Superior Politécnica Agropecuaria de Manabí Manuel Félix López MFL</a:t>
          </a:r>
          <a:r>
            <a:rPr lang="es-EC" dirty="0" smtClean="0"/>
            <a:t>.</a:t>
          </a:r>
          <a:endParaRPr lang="en-US" dirty="0"/>
        </a:p>
      </dgm:t>
    </dgm:pt>
    <dgm:pt modelId="{BFDE713F-7C8A-4FD6-B170-9444606FDA0D}" type="parTrans" cxnId="{4360D8C9-16A3-4708-A2BA-FF3D0987EEA6}">
      <dgm:prSet/>
      <dgm:spPr/>
      <dgm:t>
        <a:bodyPr/>
        <a:lstStyle/>
        <a:p>
          <a:endParaRPr lang="es-ES"/>
        </a:p>
      </dgm:t>
    </dgm:pt>
    <dgm:pt modelId="{A01432C9-0FB0-4E7E-86BA-05B81A1489FB}" type="sibTrans" cxnId="{4360D8C9-16A3-4708-A2BA-FF3D0987EEA6}">
      <dgm:prSet/>
      <dgm:spPr/>
      <dgm:t>
        <a:bodyPr/>
        <a:lstStyle/>
        <a:p>
          <a:endParaRPr lang="es-ES"/>
        </a:p>
      </dgm:t>
    </dgm:pt>
    <dgm:pt modelId="{552CBCE8-12A9-4D72-A36A-6EF020F5D892}" type="pres">
      <dgm:prSet presAssocID="{D30479AD-D673-4647-825A-4BAAF922C50B}" presName="linear" presStyleCnt="0">
        <dgm:presLayoutVars>
          <dgm:dir/>
          <dgm:resizeHandles val="exact"/>
        </dgm:presLayoutVars>
      </dgm:prSet>
      <dgm:spPr/>
      <dgm:t>
        <a:bodyPr/>
        <a:lstStyle/>
        <a:p>
          <a:endParaRPr lang="es-ES"/>
        </a:p>
      </dgm:t>
    </dgm:pt>
    <dgm:pt modelId="{2DDBED0F-FEE5-4759-ABA3-CCC6598F2EE8}" type="pres">
      <dgm:prSet presAssocID="{8ADB50A8-1742-425D-B109-9AEE5FE8D16D}" presName="comp" presStyleCnt="0"/>
      <dgm:spPr/>
    </dgm:pt>
    <dgm:pt modelId="{FCE453F7-119B-44F0-B507-56EA15B94D90}" type="pres">
      <dgm:prSet presAssocID="{8ADB50A8-1742-425D-B109-9AEE5FE8D16D}" presName="box" presStyleLbl="node1" presStyleIdx="0" presStyleCnt="3"/>
      <dgm:spPr/>
      <dgm:t>
        <a:bodyPr/>
        <a:lstStyle/>
        <a:p>
          <a:endParaRPr lang="es-ES"/>
        </a:p>
      </dgm:t>
    </dgm:pt>
    <dgm:pt modelId="{8041AB86-542D-443B-9DC0-8B51F8F3BE5D}" type="pres">
      <dgm:prSet presAssocID="{8ADB50A8-1742-425D-B109-9AEE5FE8D16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D865266C-B5B8-4C02-B860-D93AAF77BF87}" type="pres">
      <dgm:prSet presAssocID="{8ADB50A8-1742-425D-B109-9AEE5FE8D16D}" presName="text" presStyleLbl="node1" presStyleIdx="0" presStyleCnt="3">
        <dgm:presLayoutVars>
          <dgm:bulletEnabled val="1"/>
        </dgm:presLayoutVars>
      </dgm:prSet>
      <dgm:spPr/>
      <dgm:t>
        <a:bodyPr/>
        <a:lstStyle/>
        <a:p>
          <a:endParaRPr lang="es-ES"/>
        </a:p>
      </dgm:t>
    </dgm:pt>
    <dgm:pt modelId="{05FE1526-2730-48EE-93B0-9C8E069354CF}" type="pres">
      <dgm:prSet presAssocID="{08B09D0D-1EA2-4255-A8B7-B3F620CCF8FC}" presName="spacer" presStyleCnt="0"/>
      <dgm:spPr/>
    </dgm:pt>
    <dgm:pt modelId="{3B74D71A-CB77-412B-9BBF-E91F36BA3988}" type="pres">
      <dgm:prSet presAssocID="{EDF08175-A4CF-4611-8FE9-3C9A5F15B187}" presName="comp" presStyleCnt="0"/>
      <dgm:spPr/>
    </dgm:pt>
    <dgm:pt modelId="{0351F8AA-94C7-4900-82B8-60EB0E201088}" type="pres">
      <dgm:prSet presAssocID="{EDF08175-A4CF-4611-8FE9-3C9A5F15B187}" presName="box" presStyleLbl="node1" presStyleIdx="1" presStyleCnt="3"/>
      <dgm:spPr/>
      <dgm:t>
        <a:bodyPr/>
        <a:lstStyle/>
        <a:p>
          <a:endParaRPr lang="es-ES"/>
        </a:p>
      </dgm:t>
    </dgm:pt>
    <dgm:pt modelId="{2509D799-548E-4F99-AF1A-27FA8A53342F}" type="pres">
      <dgm:prSet presAssocID="{EDF08175-A4CF-4611-8FE9-3C9A5F15B18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931CAAB6-E96B-441A-BFCA-8E6F708427BA}" type="pres">
      <dgm:prSet presAssocID="{EDF08175-A4CF-4611-8FE9-3C9A5F15B187}" presName="text" presStyleLbl="node1" presStyleIdx="1" presStyleCnt="3">
        <dgm:presLayoutVars>
          <dgm:bulletEnabled val="1"/>
        </dgm:presLayoutVars>
      </dgm:prSet>
      <dgm:spPr/>
      <dgm:t>
        <a:bodyPr/>
        <a:lstStyle/>
        <a:p>
          <a:endParaRPr lang="es-ES"/>
        </a:p>
      </dgm:t>
    </dgm:pt>
    <dgm:pt modelId="{7E18F3A6-C2C1-4999-8A31-2EAB5521A36D}" type="pres">
      <dgm:prSet presAssocID="{062FB2C0-E91D-4E57-8A3D-EF8A12482014}" presName="spacer" presStyleCnt="0"/>
      <dgm:spPr/>
    </dgm:pt>
    <dgm:pt modelId="{EC2654E6-0E7D-44E2-A44C-D19071B2442C}" type="pres">
      <dgm:prSet presAssocID="{3F1D0365-4A86-4C2C-884F-863750E69513}" presName="comp" presStyleCnt="0"/>
      <dgm:spPr/>
    </dgm:pt>
    <dgm:pt modelId="{E5C12FCE-54B0-4063-9628-B5EB9BE2D270}" type="pres">
      <dgm:prSet presAssocID="{3F1D0365-4A86-4C2C-884F-863750E69513}" presName="box" presStyleLbl="node1" presStyleIdx="2" presStyleCnt="3"/>
      <dgm:spPr/>
      <dgm:t>
        <a:bodyPr/>
        <a:lstStyle/>
        <a:p>
          <a:endParaRPr lang="es-ES"/>
        </a:p>
      </dgm:t>
    </dgm:pt>
    <dgm:pt modelId="{D5FE9FAE-3B03-4E32-9F15-00BD15CD2622}" type="pres">
      <dgm:prSet presAssocID="{3F1D0365-4A86-4C2C-884F-863750E6951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B0CA0446-E098-4A71-A93F-ABF7E1BAB80B}" type="pres">
      <dgm:prSet presAssocID="{3F1D0365-4A86-4C2C-884F-863750E69513}" presName="text" presStyleLbl="node1" presStyleIdx="2" presStyleCnt="3">
        <dgm:presLayoutVars>
          <dgm:bulletEnabled val="1"/>
        </dgm:presLayoutVars>
      </dgm:prSet>
      <dgm:spPr/>
      <dgm:t>
        <a:bodyPr/>
        <a:lstStyle/>
        <a:p>
          <a:endParaRPr lang="es-ES"/>
        </a:p>
      </dgm:t>
    </dgm:pt>
  </dgm:ptLst>
  <dgm:cxnLst>
    <dgm:cxn modelId="{0F25D104-7EF3-4127-A346-ACF4D12D881E}" type="presOf" srcId="{EDF08175-A4CF-4611-8FE9-3C9A5F15B187}" destId="{931CAAB6-E96B-441A-BFCA-8E6F708427BA}" srcOrd="1" destOrd="0" presId="urn:microsoft.com/office/officeart/2005/8/layout/vList4"/>
    <dgm:cxn modelId="{F02A5E07-6F18-4E09-82E7-7B376B969504}" type="presOf" srcId="{3F1D0365-4A86-4C2C-884F-863750E69513}" destId="{E5C12FCE-54B0-4063-9628-B5EB9BE2D270}" srcOrd="0" destOrd="0" presId="urn:microsoft.com/office/officeart/2005/8/layout/vList4"/>
    <dgm:cxn modelId="{4360D8C9-16A3-4708-A2BA-FF3D0987EEA6}" srcId="{D30479AD-D673-4647-825A-4BAAF922C50B}" destId="{3F1D0365-4A86-4C2C-884F-863750E69513}" srcOrd="2" destOrd="0" parTransId="{BFDE713F-7C8A-4FD6-B170-9444606FDA0D}" sibTransId="{A01432C9-0FB0-4E7E-86BA-05B81A1489FB}"/>
    <dgm:cxn modelId="{B767B908-8850-42EA-AFEF-5BD05CA2E4A1}" type="presOf" srcId="{EDF08175-A4CF-4611-8FE9-3C9A5F15B187}" destId="{0351F8AA-94C7-4900-82B8-60EB0E201088}" srcOrd="0" destOrd="0" presId="urn:microsoft.com/office/officeart/2005/8/layout/vList4"/>
    <dgm:cxn modelId="{71A77254-4AB4-488D-AB4F-A446A576F5E0}" type="presOf" srcId="{D30479AD-D673-4647-825A-4BAAF922C50B}" destId="{552CBCE8-12A9-4D72-A36A-6EF020F5D892}" srcOrd="0" destOrd="0" presId="urn:microsoft.com/office/officeart/2005/8/layout/vList4"/>
    <dgm:cxn modelId="{6C42DFA2-C5AD-4C8C-AE1F-2F1B55B7BAC7}" type="presOf" srcId="{8ADB50A8-1742-425D-B109-9AEE5FE8D16D}" destId="{FCE453F7-119B-44F0-B507-56EA15B94D90}" srcOrd="0" destOrd="0" presId="urn:microsoft.com/office/officeart/2005/8/layout/vList4"/>
    <dgm:cxn modelId="{27877875-922F-43C5-9EB9-634307046D7E}" srcId="{D30479AD-D673-4647-825A-4BAAF922C50B}" destId="{8ADB50A8-1742-425D-B109-9AEE5FE8D16D}" srcOrd="0" destOrd="0" parTransId="{308185B1-F0C1-40CB-964A-CFF08F746EF0}" sibTransId="{08B09D0D-1EA2-4255-A8B7-B3F620CCF8FC}"/>
    <dgm:cxn modelId="{08B2FE0A-F1EC-437F-BD7B-81B2D535AB82}" type="presOf" srcId="{8ADB50A8-1742-425D-B109-9AEE5FE8D16D}" destId="{D865266C-B5B8-4C02-B860-D93AAF77BF87}" srcOrd="1" destOrd="0" presId="urn:microsoft.com/office/officeart/2005/8/layout/vList4"/>
    <dgm:cxn modelId="{4138CB2A-5625-4D56-B8DD-9EF695867A58}" srcId="{D30479AD-D673-4647-825A-4BAAF922C50B}" destId="{EDF08175-A4CF-4611-8FE9-3C9A5F15B187}" srcOrd="1" destOrd="0" parTransId="{B9307009-DDDF-44CA-900D-E2F82BE9F2F9}" sibTransId="{062FB2C0-E91D-4E57-8A3D-EF8A12482014}"/>
    <dgm:cxn modelId="{E3D061AF-3890-4129-86E1-84A4707FC232}" type="presOf" srcId="{3F1D0365-4A86-4C2C-884F-863750E69513}" destId="{B0CA0446-E098-4A71-A93F-ABF7E1BAB80B}" srcOrd="1" destOrd="0" presId="urn:microsoft.com/office/officeart/2005/8/layout/vList4"/>
    <dgm:cxn modelId="{16497072-7D35-4E2B-B020-D3268C5C9B7F}" type="presParOf" srcId="{552CBCE8-12A9-4D72-A36A-6EF020F5D892}" destId="{2DDBED0F-FEE5-4759-ABA3-CCC6598F2EE8}" srcOrd="0" destOrd="0" presId="urn:microsoft.com/office/officeart/2005/8/layout/vList4"/>
    <dgm:cxn modelId="{3A111CD9-EE3B-4A6B-9498-504B70C28452}" type="presParOf" srcId="{2DDBED0F-FEE5-4759-ABA3-CCC6598F2EE8}" destId="{FCE453F7-119B-44F0-B507-56EA15B94D90}" srcOrd="0" destOrd="0" presId="urn:microsoft.com/office/officeart/2005/8/layout/vList4"/>
    <dgm:cxn modelId="{0AD3EBB4-4B11-4E6B-9D7C-EE534A0DC637}" type="presParOf" srcId="{2DDBED0F-FEE5-4759-ABA3-CCC6598F2EE8}" destId="{8041AB86-542D-443B-9DC0-8B51F8F3BE5D}" srcOrd="1" destOrd="0" presId="urn:microsoft.com/office/officeart/2005/8/layout/vList4"/>
    <dgm:cxn modelId="{F5F752D3-8874-4CC6-B829-A1DB0C731259}" type="presParOf" srcId="{2DDBED0F-FEE5-4759-ABA3-CCC6598F2EE8}" destId="{D865266C-B5B8-4C02-B860-D93AAF77BF87}" srcOrd="2" destOrd="0" presId="urn:microsoft.com/office/officeart/2005/8/layout/vList4"/>
    <dgm:cxn modelId="{E7D1435D-1B34-4711-BFAD-B63A7512AF3B}" type="presParOf" srcId="{552CBCE8-12A9-4D72-A36A-6EF020F5D892}" destId="{05FE1526-2730-48EE-93B0-9C8E069354CF}" srcOrd="1" destOrd="0" presId="urn:microsoft.com/office/officeart/2005/8/layout/vList4"/>
    <dgm:cxn modelId="{3AB20215-7E5E-4B7A-9BE9-FF215E6EE640}" type="presParOf" srcId="{552CBCE8-12A9-4D72-A36A-6EF020F5D892}" destId="{3B74D71A-CB77-412B-9BBF-E91F36BA3988}" srcOrd="2" destOrd="0" presId="urn:microsoft.com/office/officeart/2005/8/layout/vList4"/>
    <dgm:cxn modelId="{619B72F8-7734-45B9-809D-81C1C45D48FD}" type="presParOf" srcId="{3B74D71A-CB77-412B-9BBF-E91F36BA3988}" destId="{0351F8AA-94C7-4900-82B8-60EB0E201088}" srcOrd="0" destOrd="0" presId="urn:microsoft.com/office/officeart/2005/8/layout/vList4"/>
    <dgm:cxn modelId="{368F329E-72B3-493C-BA72-C01416081989}" type="presParOf" srcId="{3B74D71A-CB77-412B-9BBF-E91F36BA3988}" destId="{2509D799-548E-4F99-AF1A-27FA8A53342F}" srcOrd="1" destOrd="0" presId="urn:microsoft.com/office/officeart/2005/8/layout/vList4"/>
    <dgm:cxn modelId="{C8E196F0-B57B-445C-9F9B-34A49DE1F49A}" type="presParOf" srcId="{3B74D71A-CB77-412B-9BBF-E91F36BA3988}" destId="{931CAAB6-E96B-441A-BFCA-8E6F708427BA}" srcOrd="2" destOrd="0" presId="urn:microsoft.com/office/officeart/2005/8/layout/vList4"/>
    <dgm:cxn modelId="{7BCB896F-B937-4885-8920-286E9963A98B}" type="presParOf" srcId="{552CBCE8-12A9-4D72-A36A-6EF020F5D892}" destId="{7E18F3A6-C2C1-4999-8A31-2EAB5521A36D}" srcOrd="3" destOrd="0" presId="urn:microsoft.com/office/officeart/2005/8/layout/vList4"/>
    <dgm:cxn modelId="{41960634-643E-4929-9940-CB8639ED02AA}" type="presParOf" srcId="{552CBCE8-12A9-4D72-A36A-6EF020F5D892}" destId="{EC2654E6-0E7D-44E2-A44C-D19071B2442C}" srcOrd="4" destOrd="0" presId="urn:microsoft.com/office/officeart/2005/8/layout/vList4"/>
    <dgm:cxn modelId="{832DADD2-21FA-4A5C-9FB2-C0F45930B70C}" type="presParOf" srcId="{EC2654E6-0E7D-44E2-A44C-D19071B2442C}" destId="{E5C12FCE-54B0-4063-9628-B5EB9BE2D270}" srcOrd="0" destOrd="0" presId="urn:microsoft.com/office/officeart/2005/8/layout/vList4"/>
    <dgm:cxn modelId="{8E00FD2D-66CE-44E6-9826-3F2BAB90307B}" type="presParOf" srcId="{EC2654E6-0E7D-44E2-A44C-D19071B2442C}" destId="{D5FE9FAE-3B03-4E32-9F15-00BD15CD2622}" srcOrd="1" destOrd="0" presId="urn:microsoft.com/office/officeart/2005/8/layout/vList4"/>
    <dgm:cxn modelId="{EEFE17DC-FE61-4202-9F82-B0357A1512F7}" type="presParOf" srcId="{EC2654E6-0E7D-44E2-A44C-D19071B2442C}" destId="{B0CA0446-E098-4A71-A93F-ABF7E1BAB80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D8EDF-30DE-4A86-BC22-E5F7AA23EF4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S"/>
        </a:p>
      </dgm:t>
    </dgm:pt>
    <dgm:pt modelId="{226D19F4-2B38-4607-B1AC-E72EDD62FB44}">
      <dgm:prSet phldrT="[Texto]" custT="1"/>
      <dgm:spPr/>
      <dgm:t>
        <a:bodyPr/>
        <a:lstStyle/>
        <a:p>
          <a:r>
            <a:rPr lang="es-ES" sz="2000" dirty="0" smtClean="0"/>
            <a:t>BASES TEÓRICAS DE LA CALIDAD DEL SOFTWARE</a:t>
          </a:r>
          <a:endParaRPr lang="es-ES" sz="2000" dirty="0"/>
        </a:p>
      </dgm:t>
    </dgm:pt>
    <dgm:pt modelId="{7477CE3A-E092-4293-A2B2-8BABD51EF7D2}" type="parTrans" cxnId="{D78A7F99-14E7-4461-834C-95A081072402}">
      <dgm:prSet/>
      <dgm:spPr/>
      <dgm:t>
        <a:bodyPr/>
        <a:lstStyle/>
        <a:p>
          <a:endParaRPr lang="es-ES"/>
        </a:p>
      </dgm:t>
    </dgm:pt>
    <dgm:pt modelId="{111E7AF0-A9DA-400F-B7FD-289663761B52}" type="sibTrans" cxnId="{D78A7F99-14E7-4461-834C-95A081072402}">
      <dgm:prSet/>
      <dgm:spPr/>
      <dgm:t>
        <a:bodyPr/>
        <a:lstStyle/>
        <a:p>
          <a:endParaRPr lang="es-ES"/>
        </a:p>
      </dgm:t>
    </dgm:pt>
    <dgm:pt modelId="{84DE6698-32C3-4D96-AB0E-8A7E401B83DA}">
      <dgm:prSet phldrT="[Texto]" custT="1"/>
      <dgm:spPr/>
      <dgm:t>
        <a:bodyPr/>
        <a:lstStyle/>
        <a:p>
          <a:r>
            <a:rPr lang="es-ES" sz="2000" dirty="0" smtClean="0"/>
            <a:t>MODELO DE LA EVALUACIÓN DE LA CALIDAD DEL SOFTWARE</a:t>
          </a:r>
          <a:endParaRPr lang="es-ES" sz="2000" dirty="0"/>
        </a:p>
      </dgm:t>
    </dgm:pt>
    <dgm:pt modelId="{21B9A295-4F42-4A9D-A98A-AC2FE528BB89}" type="parTrans" cxnId="{FDEE38A4-F2C2-4B31-A34E-687940BCC64A}">
      <dgm:prSet/>
      <dgm:spPr/>
      <dgm:t>
        <a:bodyPr/>
        <a:lstStyle/>
        <a:p>
          <a:endParaRPr lang="es-ES"/>
        </a:p>
      </dgm:t>
    </dgm:pt>
    <dgm:pt modelId="{B90859A6-D617-4741-9D72-9B4FADB56014}" type="sibTrans" cxnId="{FDEE38A4-F2C2-4B31-A34E-687940BCC64A}">
      <dgm:prSet/>
      <dgm:spPr/>
      <dgm:t>
        <a:bodyPr/>
        <a:lstStyle/>
        <a:p>
          <a:endParaRPr lang="es-ES"/>
        </a:p>
      </dgm:t>
    </dgm:pt>
    <dgm:pt modelId="{C2F20CF5-A0B9-4561-AD95-64FAD83EBAB7}">
      <dgm:prSet phldrT="[Texto]" custT="1"/>
      <dgm:spPr/>
      <dgm:t>
        <a:bodyPr/>
        <a:lstStyle/>
        <a:p>
          <a:r>
            <a:rPr lang="es-ES" sz="2000" dirty="0" smtClean="0"/>
            <a:t>SOFWARE</a:t>
          </a:r>
          <a:endParaRPr lang="es-ES" sz="2000" dirty="0"/>
        </a:p>
      </dgm:t>
    </dgm:pt>
    <dgm:pt modelId="{F9FC23F3-15DB-47F6-B30A-F30C817B7CE4}" type="parTrans" cxnId="{0F2A50CD-CADA-44FD-9420-6E7B3D37AFBB}">
      <dgm:prSet/>
      <dgm:spPr/>
      <dgm:t>
        <a:bodyPr/>
        <a:lstStyle/>
        <a:p>
          <a:endParaRPr lang="es-ES"/>
        </a:p>
      </dgm:t>
    </dgm:pt>
    <dgm:pt modelId="{C576F855-9335-47F4-9DF8-9F975B69A588}" type="sibTrans" cxnId="{0F2A50CD-CADA-44FD-9420-6E7B3D37AFBB}">
      <dgm:prSet/>
      <dgm:spPr/>
      <dgm:t>
        <a:bodyPr/>
        <a:lstStyle/>
        <a:p>
          <a:endParaRPr lang="es-ES"/>
        </a:p>
      </dgm:t>
    </dgm:pt>
    <dgm:pt modelId="{CFEDA402-0D94-4DF4-836C-EFFF38DD66FD}">
      <dgm:prSet phldrT="[Texto]" custT="1"/>
      <dgm:spPr/>
      <dgm:t>
        <a:bodyPr/>
        <a:lstStyle/>
        <a:p>
          <a:r>
            <a:rPr lang="es-ES" sz="2000" dirty="0" smtClean="0"/>
            <a:t>CALIDAD</a:t>
          </a:r>
          <a:endParaRPr lang="es-ES" sz="2000" dirty="0"/>
        </a:p>
      </dgm:t>
    </dgm:pt>
    <dgm:pt modelId="{83887CC9-403F-427E-81C3-1982781653E1}" type="parTrans" cxnId="{459A0F92-3C40-4B43-A679-EA8B04FBF6B7}">
      <dgm:prSet/>
      <dgm:spPr/>
      <dgm:t>
        <a:bodyPr/>
        <a:lstStyle/>
        <a:p>
          <a:endParaRPr lang="es-ES"/>
        </a:p>
      </dgm:t>
    </dgm:pt>
    <dgm:pt modelId="{35AFAC54-93B4-42B5-822F-EFAA6E75783B}" type="sibTrans" cxnId="{459A0F92-3C40-4B43-A679-EA8B04FBF6B7}">
      <dgm:prSet/>
      <dgm:spPr/>
      <dgm:t>
        <a:bodyPr/>
        <a:lstStyle/>
        <a:p>
          <a:endParaRPr lang="es-ES"/>
        </a:p>
      </dgm:t>
    </dgm:pt>
    <dgm:pt modelId="{CFB03B75-CF9F-4A53-BC9C-D4FD711E2560}">
      <dgm:prSet phldrT="[Texto]" custT="1"/>
      <dgm:spPr/>
      <dgm:t>
        <a:bodyPr/>
        <a:lstStyle/>
        <a:p>
          <a:r>
            <a:rPr lang="es-ES" sz="2000" dirty="0" smtClean="0"/>
            <a:t>EVALUACIÓN DE CALIDAD</a:t>
          </a:r>
          <a:endParaRPr lang="es-ES" sz="2000" dirty="0"/>
        </a:p>
      </dgm:t>
    </dgm:pt>
    <dgm:pt modelId="{389BC469-CBE8-488E-90AF-C2C310AE7F95}" type="parTrans" cxnId="{80FF31AA-AAA6-4BB8-B291-CD8A19147B80}">
      <dgm:prSet/>
      <dgm:spPr/>
      <dgm:t>
        <a:bodyPr/>
        <a:lstStyle/>
        <a:p>
          <a:endParaRPr lang="es-ES"/>
        </a:p>
      </dgm:t>
    </dgm:pt>
    <dgm:pt modelId="{B1F1F6BF-EFAC-4A32-94AF-88249D5FBE51}" type="sibTrans" cxnId="{80FF31AA-AAA6-4BB8-B291-CD8A19147B80}">
      <dgm:prSet/>
      <dgm:spPr/>
      <dgm:t>
        <a:bodyPr/>
        <a:lstStyle/>
        <a:p>
          <a:endParaRPr lang="es-ES"/>
        </a:p>
      </dgm:t>
    </dgm:pt>
    <dgm:pt modelId="{C099B586-5CE6-4970-9057-2967F5C6EEBF}">
      <dgm:prSet phldrT="[Texto]" custT="1"/>
      <dgm:spPr/>
      <dgm:t>
        <a:bodyPr/>
        <a:lstStyle/>
        <a:p>
          <a:r>
            <a:rPr lang="es-ES" sz="2000" dirty="0" smtClean="0"/>
            <a:t>MODELOS EXISTENTES </a:t>
          </a:r>
          <a:endParaRPr lang="es-ES" sz="2000" dirty="0"/>
        </a:p>
      </dgm:t>
    </dgm:pt>
    <dgm:pt modelId="{57EEAF11-0494-4AA4-8212-31E71F728852}" type="parTrans" cxnId="{197FDF90-91EB-4322-9921-B028A9CEA0BE}">
      <dgm:prSet/>
      <dgm:spPr/>
      <dgm:t>
        <a:bodyPr/>
        <a:lstStyle/>
        <a:p>
          <a:endParaRPr lang="es-ES"/>
        </a:p>
      </dgm:t>
    </dgm:pt>
    <dgm:pt modelId="{BC96438F-1B27-4B70-B408-70301F5C41EC}" type="sibTrans" cxnId="{197FDF90-91EB-4322-9921-B028A9CEA0BE}">
      <dgm:prSet/>
      <dgm:spPr/>
      <dgm:t>
        <a:bodyPr/>
        <a:lstStyle/>
        <a:p>
          <a:endParaRPr lang="es-ES"/>
        </a:p>
      </dgm:t>
    </dgm:pt>
    <dgm:pt modelId="{7FCCF7BE-80EA-47B5-BBD1-F48DE70824B4}">
      <dgm:prSet phldrT="[Texto]" custT="1"/>
      <dgm:spPr/>
      <dgm:t>
        <a:bodyPr/>
        <a:lstStyle/>
        <a:p>
          <a:r>
            <a:rPr lang="es-ES" sz="2000" dirty="0" smtClean="0"/>
            <a:t>DESCRIPCIÓN DE ESTÁNDARES ESCOGIDOS PARA TRABAJOS DE INVESTIGACIÓN</a:t>
          </a:r>
          <a:endParaRPr lang="es-ES" sz="2000" dirty="0"/>
        </a:p>
      </dgm:t>
    </dgm:pt>
    <dgm:pt modelId="{C2A34EF8-3407-40D2-B533-6FEF56F43C5B}" type="sibTrans" cxnId="{2901EDD0-A416-4F98-95E9-B3E9727477C6}">
      <dgm:prSet/>
      <dgm:spPr/>
      <dgm:t>
        <a:bodyPr/>
        <a:lstStyle/>
        <a:p>
          <a:endParaRPr lang="es-ES"/>
        </a:p>
      </dgm:t>
    </dgm:pt>
    <dgm:pt modelId="{C1276888-6455-447A-B6E0-1DEEC762F8FE}" type="parTrans" cxnId="{2901EDD0-A416-4F98-95E9-B3E9727477C6}">
      <dgm:prSet/>
      <dgm:spPr/>
      <dgm:t>
        <a:bodyPr/>
        <a:lstStyle/>
        <a:p>
          <a:endParaRPr lang="es-ES"/>
        </a:p>
      </dgm:t>
    </dgm:pt>
    <dgm:pt modelId="{B558CA7F-4438-433E-A60F-5FFEC7925F1E}">
      <dgm:prSet phldrT="[Texto]" custT="1"/>
      <dgm:spPr/>
      <dgm:t>
        <a:bodyPr/>
        <a:lstStyle/>
        <a:p>
          <a:r>
            <a:rPr lang="es-ES" sz="2000" dirty="0" smtClean="0"/>
            <a:t>NORMA ISO 25000</a:t>
          </a:r>
          <a:endParaRPr lang="es-ES" sz="2000" dirty="0"/>
        </a:p>
      </dgm:t>
    </dgm:pt>
    <dgm:pt modelId="{66AC60B1-F2EE-4F14-9D9A-E138B0A885F6}" type="parTrans" cxnId="{3C064EA8-4B7A-4C1E-9801-33666130B91B}">
      <dgm:prSet/>
      <dgm:spPr/>
      <dgm:t>
        <a:bodyPr/>
        <a:lstStyle/>
        <a:p>
          <a:endParaRPr lang="es-ES"/>
        </a:p>
      </dgm:t>
    </dgm:pt>
    <dgm:pt modelId="{0916CC31-9451-4430-B0E9-BFE5D7F015C5}" type="sibTrans" cxnId="{3C064EA8-4B7A-4C1E-9801-33666130B91B}">
      <dgm:prSet/>
      <dgm:spPr/>
      <dgm:t>
        <a:bodyPr/>
        <a:lstStyle/>
        <a:p>
          <a:endParaRPr lang="es-ES"/>
        </a:p>
      </dgm:t>
    </dgm:pt>
    <dgm:pt modelId="{ED5A7734-D686-4225-AF57-ECD045785758}">
      <dgm:prSet phldrT="[Texto]" custT="1"/>
      <dgm:spPr/>
      <dgm:t>
        <a:bodyPr/>
        <a:lstStyle/>
        <a:p>
          <a:r>
            <a:rPr lang="es-ES" sz="2000" dirty="0" smtClean="0"/>
            <a:t>METODOLOGÍA BOOTSTRAP</a:t>
          </a:r>
          <a:endParaRPr lang="es-ES" sz="2000" dirty="0"/>
        </a:p>
      </dgm:t>
    </dgm:pt>
    <dgm:pt modelId="{63DE1BB3-1B40-42C6-A891-4608F61F41C6}" type="parTrans" cxnId="{E35F06C9-33EB-413A-9B15-BBF2713342CC}">
      <dgm:prSet/>
      <dgm:spPr/>
      <dgm:t>
        <a:bodyPr/>
        <a:lstStyle/>
        <a:p>
          <a:endParaRPr lang="es-ES"/>
        </a:p>
      </dgm:t>
    </dgm:pt>
    <dgm:pt modelId="{96AEA482-8C60-4528-940F-C2DFE96EF517}" type="sibTrans" cxnId="{E35F06C9-33EB-413A-9B15-BBF2713342CC}">
      <dgm:prSet/>
      <dgm:spPr/>
      <dgm:t>
        <a:bodyPr/>
        <a:lstStyle/>
        <a:p>
          <a:endParaRPr lang="es-ES"/>
        </a:p>
      </dgm:t>
    </dgm:pt>
    <dgm:pt modelId="{666C9114-EEB3-4A66-904E-53749761E79F}" type="pres">
      <dgm:prSet presAssocID="{8B8D8EDF-30DE-4A86-BC22-E5F7AA23EF42}" presName="linear" presStyleCnt="0">
        <dgm:presLayoutVars>
          <dgm:animLvl val="lvl"/>
          <dgm:resizeHandles val="exact"/>
        </dgm:presLayoutVars>
      </dgm:prSet>
      <dgm:spPr/>
      <dgm:t>
        <a:bodyPr/>
        <a:lstStyle/>
        <a:p>
          <a:endParaRPr lang="es-ES"/>
        </a:p>
      </dgm:t>
    </dgm:pt>
    <dgm:pt modelId="{569C202A-904E-4F3B-820D-0BD20894D858}" type="pres">
      <dgm:prSet presAssocID="{226D19F4-2B38-4607-B1AC-E72EDD62FB44}" presName="parentText" presStyleLbl="node1" presStyleIdx="0" presStyleCnt="3">
        <dgm:presLayoutVars>
          <dgm:chMax val="0"/>
          <dgm:bulletEnabled val="1"/>
        </dgm:presLayoutVars>
      </dgm:prSet>
      <dgm:spPr/>
      <dgm:t>
        <a:bodyPr/>
        <a:lstStyle/>
        <a:p>
          <a:endParaRPr lang="es-ES"/>
        </a:p>
      </dgm:t>
    </dgm:pt>
    <dgm:pt modelId="{A59443DB-32A9-4971-9BCC-FD7FBEEA66DE}" type="pres">
      <dgm:prSet presAssocID="{226D19F4-2B38-4607-B1AC-E72EDD62FB44}" presName="childText" presStyleLbl="revTx" presStyleIdx="0" presStyleCnt="3">
        <dgm:presLayoutVars>
          <dgm:bulletEnabled val="1"/>
        </dgm:presLayoutVars>
      </dgm:prSet>
      <dgm:spPr/>
      <dgm:t>
        <a:bodyPr/>
        <a:lstStyle/>
        <a:p>
          <a:endParaRPr lang="es-ES"/>
        </a:p>
      </dgm:t>
    </dgm:pt>
    <dgm:pt modelId="{5177609A-7D7B-4A09-8B68-1CC2E931308B}" type="pres">
      <dgm:prSet presAssocID="{84DE6698-32C3-4D96-AB0E-8A7E401B83DA}" presName="parentText" presStyleLbl="node1" presStyleIdx="1" presStyleCnt="3">
        <dgm:presLayoutVars>
          <dgm:chMax val="0"/>
          <dgm:bulletEnabled val="1"/>
        </dgm:presLayoutVars>
      </dgm:prSet>
      <dgm:spPr/>
      <dgm:t>
        <a:bodyPr/>
        <a:lstStyle/>
        <a:p>
          <a:endParaRPr lang="es-ES"/>
        </a:p>
      </dgm:t>
    </dgm:pt>
    <dgm:pt modelId="{7BA23F57-668A-4DA9-926A-8A7841E3EE1E}" type="pres">
      <dgm:prSet presAssocID="{84DE6698-32C3-4D96-AB0E-8A7E401B83DA}" presName="childText" presStyleLbl="revTx" presStyleIdx="1" presStyleCnt="3">
        <dgm:presLayoutVars>
          <dgm:bulletEnabled val="1"/>
        </dgm:presLayoutVars>
      </dgm:prSet>
      <dgm:spPr/>
      <dgm:t>
        <a:bodyPr/>
        <a:lstStyle/>
        <a:p>
          <a:endParaRPr lang="es-ES"/>
        </a:p>
      </dgm:t>
    </dgm:pt>
    <dgm:pt modelId="{ECBE336C-3B9B-4CA4-BEA3-E91557CE0784}" type="pres">
      <dgm:prSet presAssocID="{7FCCF7BE-80EA-47B5-BBD1-F48DE70824B4}" presName="parentText" presStyleLbl="node1" presStyleIdx="2" presStyleCnt="3">
        <dgm:presLayoutVars>
          <dgm:chMax val="0"/>
          <dgm:bulletEnabled val="1"/>
        </dgm:presLayoutVars>
      </dgm:prSet>
      <dgm:spPr/>
      <dgm:t>
        <a:bodyPr/>
        <a:lstStyle/>
        <a:p>
          <a:endParaRPr lang="es-ES"/>
        </a:p>
      </dgm:t>
    </dgm:pt>
    <dgm:pt modelId="{54127760-AE21-44D4-A2DB-AB0F545DFD57}" type="pres">
      <dgm:prSet presAssocID="{7FCCF7BE-80EA-47B5-BBD1-F48DE70824B4}" presName="childText" presStyleLbl="revTx" presStyleIdx="2" presStyleCnt="3">
        <dgm:presLayoutVars>
          <dgm:bulletEnabled val="1"/>
        </dgm:presLayoutVars>
      </dgm:prSet>
      <dgm:spPr/>
      <dgm:t>
        <a:bodyPr/>
        <a:lstStyle/>
        <a:p>
          <a:endParaRPr lang="es-ES"/>
        </a:p>
      </dgm:t>
    </dgm:pt>
  </dgm:ptLst>
  <dgm:cxnLst>
    <dgm:cxn modelId="{E35F06C9-33EB-413A-9B15-BBF2713342CC}" srcId="{7FCCF7BE-80EA-47B5-BBD1-F48DE70824B4}" destId="{ED5A7734-D686-4225-AF57-ECD045785758}" srcOrd="1" destOrd="0" parTransId="{63DE1BB3-1B40-42C6-A891-4608F61F41C6}" sibTransId="{96AEA482-8C60-4528-940F-C2DFE96EF517}"/>
    <dgm:cxn modelId="{8E004CD9-7B3C-4309-A648-BB3AB20A315D}" type="presOf" srcId="{CFEDA402-0D94-4DF4-836C-EFFF38DD66FD}" destId="{A59443DB-32A9-4971-9BCC-FD7FBEEA66DE}" srcOrd="0" destOrd="1" presId="urn:microsoft.com/office/officeart/2005/8/layout/vList2"/>
    <dgm:cxn modelId="{708B1580-826D-4E76-B621-AACC333DF56F}" type="presOf" srcId="{226D19F4-2B38-4607-B1AC-E72EDD62FB44}" destId="{569C202A-904E-4F3B-820D-0BD20894D858}" srcOrd="0" destOrd="0" presId="urn:microsoft.com/office/officeart/2005/8/layout/vList2"/>
    <dgm:cxn modelId="{197FDF90-91EB-4322-9921-B028A9CEA0BE}" srcId="{84DE6698-32C3-4D96-AB0E-8A7E401B83DA}" destId="{C099B586-5CE6-4970-9057-2967F5C6EEBF}" srcOrd="0" destOrd="0" parTransId="{57EEAF11-0494-4AA4-8212-31E71F728852}" sibTransId="{BC96438F-1B27-4B70-B408-70301F5C41EC}"/>
    <dgm:cxn modelId="{E6D0795F-8D31-48EF-B574-F68DB670D393}" type="presOf" srcId="{8B8D8EDF-30DE-4A86-BC22-E5F7AA23EF42}" destId="{666C9114-EEB3-4A66-904E-53749761E79F}" srcOrd="0" destOrd="0" presId="urn:microsoft.com/office/officeart/2005/8/layout/vList2"/>
    <dgm:cxn modelId="{0F2A50CD-CADA-44FD-9420-6E7B3D37AFBB}" srcId="{226D19F4-2B38-4607-B1AC-E72EDD62FB44}" destId="{C2F20CF5-A0B9-4561-AD95-64FAD83EBAB7}" srcOrd="0" destOrd="0" parTransId="{F9FC23F3-15DB-47F6-B30A-F30C817B7CE4}" sibTransId="{C576F855-9335-47F4-9DF8-9F975B69A588}"/>
    <dgm:cxn modelId="{8F00837C-83F7-49DF-A102-67DA23495B91}" type="presOf" srcId="{B558CA7F-4438-433E-A60F-5FFEC7925F1E}" destId="{54127760-AE21-44D4-A2DB-AB0F545DFD57}" srcOrd="0" destOrd="0" presId="urn:microsoft.com/office/officeart/2005/8/layout/vList2"/>
    <dgm:cxn modelId="{459A0F92-3C40-4B43-A679-EA8B04FBF6B7}" srcId="{226D19F4-2B38-4607-B1AC-E72EDD62FB44}" destId="{CFEDA402-0D94-4DF4-836C-EFFF38DD66FD}" srcOrd="1" destOrd="0" parTransId="{83887CC9-403F-427E-81C3-1982781653E1}" sibTransId="{35AFAC54-93B4-42B5-822F-EFAA6E75783B}"/>
    <dgm:cxn modelId="{2901EDD0-A416-4F98-95E9-B3E9727477C6}" srcId="{8B8D8EDF-30DE-4A86-BC22-E5F7AA23EF42}" destId="{7FCCF7BE-80EA-47B5-BBD1-F48DE70824B4}" srcOrd="2" destOrd="0" parTransId="{C1276888-6455-447A-B6E0-1DEEC762F8FE}" sibTransId="{C2A34EF8-3407-40D2-B533-6FEF56F43C5B}"/>
    <dgm:cxn modelId="{FDEE38A4-F2C2-4B31-A34E-687940BCC64A}" srcId="{8B8D8EDF-30DE-4A86-BC22-E5F7AA23EF42}" destId="{84DE6698-32C3-4D96-AB0E-8A7E401B83DA}" srcOrd="1" destOrd="0" parTransId="{21B9A295-4F42-4A9D-A98A-AC2FE528BB89}" sibTransId="{B90859A6-D617-4741-9D72-9B4FADB56014}"/>
    <dgm:cxn modelId="{DF672426-7FCB-4D17-B0D2-809CD4BB3512}" type="presOf" srcId="{7FCCF7BE-80EA-47B5-BBD1-F48DE70824B4}" destId="{ECBE336C-3B9B-4CA4-BEA3-E91557CE0784}" srcOrd="0" destOrd="0" presId="urn:microsoft.com/office/officeart/2005/8/layout/vList2"/>
    <dgm:cxn modelId="{5729D2C6-D9B5-458C-B213-D12D21F87BD4}" type="presOf" srcId="{C2F20CF5-A0B9-4561-AD95-64FAD83EBAB7}" destId="{A59443DB-32A9-4971-9BCC-FD7FBEEA66DE}" srcOrd="0" destOrd="0" presId="urn:microsoft.com/office/officeart/2005/8/layout/vList2"/>
    <dgm:cxn modelId="{D78A7F99-14E7-4461-834C-95A081072402}" srcId="{8B8D8EDF-30DE-4A86-BC22-E5F7AA23EF42}" destId="{226D19F4-2B38-4607-B1AC-E72EDD62FB44}" srcOrd="0" destOrd="0" parTransId="{7477CE3A-E092-4293-A2B2-8BABD51EF7D2}" sibTransId="{111E7AF0-A9DA-400F-B7FD-289663761B52}"/>
    <dgm:cxn modelId="{24BC5D5A-EA6D-440F-AE21-371A18B26423}" type="presOf" srcId="{84DE6698-32C3-4D96-AB0E-8A7E401B83DA}" destId="{5177609A-7D7B-4A09-8B68-1CC2E931308B}" srcOrd="0" destOrd="0" presId="urn:microsoft.com/office/officeart/2005/8/layout/vList2"/>
    <dgm:cxn modelId="{80FF31AA-AAA6-4BB8-B291-CD8A19147B80}" srcId="{226D19F4-2B38-4607-B1AC-E72EDD62FB44}" destId="{CFB03B75-CF9F-4A53-BC9C-D4FD711E2560}" srcOrd="2" destOrd="0" parTransId="{389BC469-CBE8-488E-90AF-C2C310AE7F95}" sibTransId="{B1F1F6BF-EFAC-4A32-94AF-88249D5FBE51}"/>
    <dgm:cxn modelId="{3C064EA8-4B7A-4C1E-9801-33666130B91B}" srcId="{7FCCF7BE-80EA-47B5-BBD1-F48DE70824B4}" destId="{B558CA7F-4438-433E-A60F-5FFEC7925F1E}" srcOrd="0" destOrd="0" parTransId="{66AC60B1-F2EE-4F14-9D9A-E138B0A885F6}" sibTransId="{0916CC31-9451-4430-B0E9-BFE5D7F015C5}"/>
    <dgm:cxn modelId="{41DCE787-0B43-420B-8B66-8FCBCAE00C65}" type="presOf" srcId="{ED5A7734-D686-4225-AF57-ECD045785758}" destId="{54127760-AE21-44D4-A2DB-AB0F545DFD57}" srcOrd="0" destOrd="1" presId="urn:microsoft.com/office/officeart/2005/8/layout/vList2"/>
    <dgm:cxn modelId="{DB48F70E-6D3E-44D5-84C9-F9AE7C86C494}" type="presOf" srcId="{CFB03B75-CF9F-4A53-BC9C-D4FD711E2560}" destId="{A59443DB-32A9-4971-9BCC-FD7FBEEA66DE}" srcOrd="0" destOrd="2" presId="urn:microsoft.com/office/officeart/2005/8/layout/vList2"/>
    <dgm:cxn modelId="{CA85D804-E21C-441B-BC87-4D0A15E26E9B}" type="presOf" srcId="{C099B586-5CE6-4970-9057-2967F5C6EEBF}" destId="{7BA23F57-668A-4DA9-926A-8A7841E3EE1E}" srcOrd="0" destOrd="0" presId="urn:microsoft.com/office/officeart/2005/8/layout/vList2"/>
    <dgm:cxn modelId="{98D96F61-DC06-48D8-BB00-F44B79C9DDA5}" type="presParOf" srcId="{666C9114-EEB3-4A66-904E-53749761E79F}" destId="{569C202A-904E-4F3B-820D-0BD20894D858}" srcOrd="0" destOrd="0" presId="urn:microsoft.com/office/officeart/2005/8/layout/vList2"/>
    <dgm:cxn modelId="{627193F0-A0C6-4FF0-AC85-8018EE9C389D}" type="presParOf" srcId="{666C9114-EEB3-4A66-904E-53749761E79F}" destId="{A59443DB-32A9-4971-9BCC-FD7FBEEA66DE}" srcOrd="1" destOrd="0" presId="urn:microsoft.com/office/officeart/2005/8/layout/vList2"/>
    <dgm:cxn modelId="{9EE18FE9-A0B9-4738-9D27-6E18BEB5EE3D}" type="presParOf" srcId="{666C9114-EEB3-4A66-904E-53749761E79F}" destId="{5177609A-7D7B-4A09-8B68-1CC2E931308B}" srcOrd="2" destOrd="0" presId="urn:microsoft.com/office/officeart/2005/8/layout/vList2"/>
    <dgm:cxn modelId="{29BCA712-FA46-4A9B-84BF-DB943BCFD878}" type="presParOf" srcId="{666C9114-EEB3-4A66-904E-53749761E79F}" destId="{7BA23F57-668A-4DA9-926A-8A7841E3EE1E}" srcOrd="3" destOrd="0" presId="urn:microsoft.com/office/officeart/2005/8/layout/vList2"/>
    <dgm:cxn modelId="{AAEBCA9B-20FD-4238-91BB-3E1DF7A1C88D}" type="presParOf" srcId="{666C9114-EEB3-4A66-904E-53749761E79F}" destId="{ECBE336C-3B9B-4CA4-BEA3-E91557CE0784}" srcOrd="4" destOrd="0" presId="urn:microsoft.com/office/officeart/2005/8/layout/vList2"/>
    <dgm:cxn modelId="{9EA7E04D-FE02-42F4-B488-41E3E63FE29E}" type="presParOf" srcId="{666C9114-EEB3-4A66-904E-53749761E79F}" destId="{54127760-AE21-44D4-A2DB-AB0F545DFD5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A869D-DEB4-4A95-A311-DBAD362E60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ED277A-5C61-4723-A5DA-2C69412FC721}">
      <dgm:prSet phldrT="[Text]"/>
      <dgm:spPr/>
      <dgm:t>
        <a:bodyPr/>
        <a:lstStyle/>
        <a:p>
          <a:r>
            <a:rPr lang="es-EC" b="1" dirty="0" smtClean="0"/>
            <a:t>ISO/IEC 2500n. </a:t>
          </a:r>
          <a:endParaRPr lang="en-US" dirty="0"/>
        </a:p>
      </dgm:t>
    </dgm:pt>
    <dgm:pt modelId="{C6ED3E33-896C-4259-A9B5-9ECFB9D31B6F}" type="parTrans" cxnId="{9DF90283-BBF3-46F5-B821-E5C06DDD7E71}">
      <dgm:prSet/>
      <dgm:spPr/>
      <dgm:t>
        <a:bodyPr/>
        <a:lstStyle/>
        <a:p>
          <a:endParaRPr lang="en-US"/>
        </a:p>
      </dgm:t>
    </dgm:pt>
    <dgm:pt modelId="{7AFE9B83-0354-4EF2-88C6-F88E9DB155F2}" type="sibTrans" cxnId="{9DF90283-BBF3-46F5-B821-E5C06DDD7E71}">
      <dgm:prSet/>
      <dgm:spPr/>
      <dgm:t>
        <a:bodyPr/>
        <a:lstStyle/>
        <a:p>
          <a:endParaRPr lang="en-US"/>
        </a:p>
      </dgm:t>
    </dgm:pt>
    <dgm:pt modelId="{8B3B7116-85A2-4369-B513-53468310B2EB}">
      <dgm:prSet/>
      <dgm:spPr/>
      <dgm:t>
        <a:bodyPr/>
        <a:lstStyle/>
        <a:p>
          <a:r>
            <a:rPr lang="es-EC" b="1" dirty="0" smtClean="0"/>
            <a:t>ISO/IEC 2501n.</a:t>
          </a:r>
          <a:r>
            <a:rPr lang="es-EC" dirty="0" smtClean="0"/>
            <a:t> </a:t>
          </a:r>
          <a:endParaRPr lang="en-US" dirty="0" smtClean="0"/>
        </a:p>
      </dgm:t>
    </dgm:pt>
    <dgm:pt modelId="{61D2CC15-D862-46E6-AF69-8726053FC7D0}" type="parTrans" cxnId="{D7DA1D9A-5561-476B-B6A6-F9A4D0C9A0D4}">
      <dgm:prSet/>
      <dgm:spPr/>
      <dgm:t>
        <a:bodyPr/>
        <a:lstStyle/>
        <a:p>
          <a:endParaRPr lang="en-US"/>
        </a:p>
      </dgm:t>
    </dgm:pt>
    <dgm:pt modelId="{A8742680-9A6E-474B-85E4-37642452CA9B}" type="sibTrans" cxnId="{D7DA1D9A-5561-476B-B6A6-F9A4D0C9A0D4}">
      <dgm:prSet/>
      <dgm:spPr/>
      <dgm:t>
        <a:bodyPr/>
        <a:lstStyle/>
        <a:p>
          <a:endParaRPr lang="en-US"/>
        </a:p>
      </dgm:t>
    </dgm:pt>
    <dgm:pt modelId="{07ABFC53-6B1E-48EA-8554-28E6F2995F84}">
      <dgm:prSet/>
      <dgm:spPr/>
      <dgm:t>
        <a:bodyPr/>
        <a:lstStyle/>
        <a:p>
          <a:r>
            <a:rPr lang="es-EC" b="1" dirty="0" smtClean="0"/>
            <a:t>ISO/IEC 2502n. </a:t>
          </a:r>
          <a:endParaRPr lang="en-US" dirty="0" smtClean="0"/>
        </a:p>
      </dgm:t>
    </dgm:pt>
    <dgm:pt modelId="{32A8DD99-46E9-439D-ACDE-4D7763C03F50}" type="parTrans" cxnId="{13027E7C-B6B0-49C4-A9A3-83B081185639}">
      <dgm:prSet/>
      <dgm:spPr/>
      <dgm:t>
        <a:bodyPr/>
        <a:lstStyle/>
        <a:p>
          <a:endParaRPr lang="en-US"/>
        </a:p>
      </dgm:t>
    </dgm:pt>
    <dgm:pt modelId="{EE87EE35-E56C-4978-B8DB-7A82CCEE6937}" type="sibTrans" cxnId="{13027E7C-B6B0-49C4-A9A3-83B081185639}">
      <dgm:prSet/>
      <dgm:spPr/>
      <dgm:t>
        <a:bodyPr/>
        <a:lstStyle/>
        <a:p>
          <a:endParaRPr lang="en-US"/>
        </a:p>
      </dgm:t>
    </dgm:pt>
    <dgm:pt modelId="{06606938-E5FB-44D8-B240-C25E63760CAA}">
      <dgm:prSet/>
      <dgm:spPr/>
      <dgm:t>
        <a:bodyPr/>
        <a:lstStyle/>
        <a:p>
          <a:r>
            <a:rPr lang="es-EC" b="1" dirty="0" smtClean="0"/>
            <a:t>ISO/IEC 2503n. </a:t>
          </a:r>
          <a:endParaRPr lang="en-US" dirty="0" smtClean="0"/>
        </a:p>
      </dgm:t>
    </dgm:pt>
    <dgm:pt modelId="{DCDCFE8F-92F6-4601-B1B5-870B1387B44A}" type="parTrans" cxnId="{CB8BDB4E-AF5D-4FC0-9643-CDA5559FA8D9}">
      <dgm:prSet/>
      <dgm:spPr/>
      <dgm:t>
        <a:bodyPr/>
        <a:lstStyle/>
        <a:p>
          <a:endParaRPr lang="en-US"/>
        </a:p>
      </dgm:t>
    </dgm:pt>
    <dgm:pt modelId="{998E3C33-6722-4EF0-9530-EE0758A6839F}" type="sibTrans" cxnId="{CB8BDB4E-AF5D-4FC0-9643-CDA5559FA8D9}">
      <dgm:prSet/>
      <dgm:spPr/>
      <dgm:t>
        <a:bodyPr/>
        <a:lstStyle/>
        <a:p>
          <a:endParaRPr lang="en-US"/>
        </a:p>
      </dgm:t>
    </dgm:pt>
    <dgm:pt modelId="{867BF608-FE4B-4821-AD03-700E69FB2348}">
      <dgm:prSet/>
      <dgm:spPr/>
      <dgm:t>
        <a:bodyPr/>
        <a:lstStyle/>
        <a:p>
          <a:r>
            <a:rPr lang="es-EC" b="1" dirty="0" smtClean="0"/>
            <a:t>ISO/IEC 2504n.</a:t>
          </a:r>
          <a:r>
            <a:rPr lang="es-EC" dirty="0" smtClean="0"/>
            <a:t> </a:t>
          </a:r>
          <a:endParaRPr lang="en-US" dirty="0" smtClean="0"/>
        </a:p>
      </dgm:t>
    </dgm:pt>
    <dgm:pt modelId="{C4A929DE-43A4-4C01-8503-4572927EE0EA}" type="parTrans" cxnId="{D29418B1-00CD-43AD-9B01-F6F83FF2A9F8}">
      <dgm:prSet/>
      <dgm:spPr/>
      <dgm:t>
        <a:bodyPr/>
        <a:lstStyle/>
        <a:p>
          <a:endParaRPr lang="en-US"/>
        </a:p>
      </dgm:t>
    </dgm:pt>
    <dgm:pt modelId="{8FC9A2E6-75BB-41E8-98C9-94C8B0B10306}" type="sibTrans" cxnId="{D29418B1-00CD-43AD-9B01-F6F83FF2A9F8}">
      <dgm:prSet/>
      <dgm:spPr/>
      <dgm:t>
        <a:bodyPr/>
        <a:lstStyle/>
        <a:p>
          <a:endParaRPr lang="en-US"/>
        </a:p>
      </dgm:t>
    </dgm:pt>
    <dgm:pt modelId="{7282A237-0AF5-4508-BDFD-1DA2FE810A77}">
      <dgm:prSet/>
      <dgm:spPr/>
      <dgm:t>
        <a:bodyPr/>
        <a:lstStyle/>
        <a:p>
          <a:r>
            <a:rPr lang="es-EC" b="1" dirty="0" smtClean="0"/>
            <a:t>ISO/IEC 25050–25099.</a:t>
          </a:r>
          <a:r>
            <a:rPr lang="es-EC" dirty="0" smtClean="0"/>
            <a:t> </a:t>
          </a:r>
          <a:endParaRPr lang="en-US" dirty="0" smtClean="0"/>
        </a:p>
      </dgm:t>
    </dgm:pt>
    <dgm:pt modelId="{64DEDA6B-2F2B-4B19-B192-6ADE4CBBBD83}" type="parTrans" cxnId="{3FD85222-2EDA-4516-927A-2DEFC6786C15}">
      <dgm:prSet/>
      <dgm:spPr/>
      <dgm:t>
        <a:bodyPr/>
        <a:lstStyle/>
        <a:p>
          <a:endParaRPr lang="en-US"/>
        </a:p>
      </dgm:t>
    </dgm:pt>
    <dgm:pt modelId="{ACD5D403-4ADC-48BE-BF26-449310AE0ED4}" type="sibTrans" cxnId="{3FD85222-2EDA-4516-927A-2DEFC6786C15}">
      <dgm:prSet/>
      <dgm:spPr/>
      <dgm:t>
        <a:bodyPr/>
        <a:lstStyle/>
        <a:p>
          <a:endParaRPr lang="en-US"/>
        </a:p>
      </dgm:t>
    </dgm:pt>
    <dgm:pt modelId="{16FA31EB-EC67-4E89-B920-00DB0BEEB404}">
      <dgm:prSet phldrT="[Text]"/>
      <dgm:spPr/>
      <dgm:t>
        <a:bodyPr/>
        <a:lstStyle/>
        <a:p>
          <a:r>
            <a:rPr lang="es-EC" dirty="0" smtClean="0"/>
            <a:t>División de gestión de calidad. </a:t>
          </a:r>
          <a:endParaRPr lang="en-US" dirty="0"/>
        </a:p>
      </dgm:t>
    </dgm:pt>
    <dgm:pt modelId="{E4A07207-4D9D-4B53-ABB7-501BB7350DFE}" type="parTrans" cxnId="{51EE5442-3045-4DEF-BB81-46967B13E10F}">
      <dgm:prSet/>
      <dgm:spPr/>
      <dgm:t>
        <a:bodyPr/>
        <a:lstStyle/>
        <a:p>
          <a:endParaRPr lang="en-US"/>
        </a:p>
      </dgm:t>
    </dgm:pt>
    <dgm:pt modelId="{F90381BA-D5DB-41BD-89EC-D59A31B66804}" type="sibTrans" cxnId="{51EE5442-3045-4DEF-BB81-46967B13E10F}">
      <dgm:prSet/>
      <dgm:spPr/>
      <dgm:t>
        <a:bodyPr/>
        <a:lstStyle/>
        <a:p>
          <a:endParaRPr lang="en-US"/>
        </a:p>
      </dgm:t>
    </dgm:pt>
    <dgm:pt modelId="{CF0112B4-5F86-4B03-A436-49F6CF5005C7}">
      <dgm:prSet/>
      <dgm:spPr/>
      <dgm:t>
        <a:bodyPr/>
        <a:lstStyle/>
        <a:p>
          <a:r>
            <a:rPr lang="es-EC" dirty="0" smtClean="0"/>
            <a:t>División del modelo de calidad. </a:t>
          </a:r>
          <a:endParaRPr lang="en-US" dirty="0" smtClean="0"/>
        </a:p>
      </dgm:t>
    </dgm:pt>
    <dgm:pt modelId="{807B2BD3-80D8-4E16-8E68-07642EE4EA1A}" type="parTrans" cxnId="{F4F36A89-74C5-4E03-A387-91B4320B70E2}">
      <dgm:prSet/>
      <dgm:spPr/>
      <dgm:t>
        <a:bodyPr/>
        <a:lstStyle/>
        <a:p>
          <a:endParaRPr lang="en-US"/>
        </a:p>
      </dgm:t>
    </dgm:pt>
    <dgm:pt modelId="{8BA9B8D7-951F-4840-8B4A-3F39A5C6983A}" type="sibTrans" cxnId="{F4F36A89-74C5-4E03-A387-91B4320B70E2}">
      <dgm:prSet/>
      <dgm:spPr/>
      <dgm:t>
        <a:bodyPr/>
        <a:lstStyle/>
        <a:p>
          <a:endParaRPr lang="en-US"/>
        </a:p>
      </dgm:t>
    </dgm:pt>
    <dgm:pt modelId="{E0E61F49-0AA7-4D2C-BA78-CDF5320112E4}">
      <dgm:prSet/>
      <dgm:spPr/>
      <dgm:t>
        <a:bodyPr/>
        <a:lstStyle/>
        <a:p>
          <a:r>
            <a:rPr lang="es-EC" dirty="0" smtClean="0"/>
            <a:t>División de mediciones de calidad. </a:t>
          </a:r>
          <a:endParaRPr lang="en-US" dirty="0" smtClean="0"/>
        </a:p>
      </dgm:t>
    </dgm:pt>
    <dgm:pt modelId="{357359A9-7C55-49E5-97EF-2DE33E655299}" type="parTrans" cxnId="{A7C63874-43EE-43BE-9800-F9C4CE903883}">
      <dgm:prSet/>
      <dgm:spPr/>
      <dgm:t>
        <a:bodyPr/>
        <a:lstStyle/>
        <a:p>
          <a:endParaRPr lang="en-US"/>
        </a:p>
      </dgm:t>
    </dgm:pt>
    <dgm:pt modelId="{7319BBAE-287A-417F-A084-FBA9FCA499CE}" type="sibTrans" cxnId="{A7C63874-43EE-43BE-9800-F9C4CE903883}">
      <dgm:prSet/>
      <dgm:spPr/>
      <dgm:t>
        <a:bodyPr/>
        <a:lstStyle/>
        <a:p>
          <a:endParaRPr lang="en-US"/>
        </a:p>
      </dgm:t>
    </dgm:pt>
    <dgm:pt modelId="{BCCDE24E-4EB8-4F2A-9530-332482C73595}">
      <dgm:prSet/>
      <dgm:spPr/>
      <dgm:t>
        <a:bodyPr/>
        <a:lstStyle/>
        <a:p>
          <a:r>
            <a:rPr lang="es-EC" dirty="0" smtClean="0"/>
            <a:t>División de requisitos de calidad. </a:t>
          </a:r>
          <a:endParaRPr lang="en-US" dirty="0" smtClean="0"/>
        </a:p>
      </dgm:t>
    </dgm:pt>
    <dgm:pt modelId="{A9943F95-FF12-4C39-AEA6-5BF45599AEEA}" type="parTrans" cxnId="{25AFC617-3051-4A02-B862-1B727123880D}">
      <dgm:prSet/>
      <dgm:spPr/>
      <dgm:t>
        <a:bodyPr/>
        <a:lstStyle/>
        <a:p>
          <a:endParaRPr lang="en-US"/>
        </a:p>
      </dgm:t>
    </dgm:pt>
    <dgm:pt modelId="{D30D5777-97AB-4B9F-83AC-966755BE86FD}" type="sibTrans" cxnId="{25AFC617-3051-4A02-B862-1B727123880D}">
      <dgm:prSet/>
      <dgm:spPr/>
      <dgm:t>
        <a:bodyPr/>
        <a:lstStyle/>
        <a:p>
          <a:endParaRPr lang="en-US"/>
        </a:p>
      </dgm:t>
    </dgm:pt>
    <dgm:pt modelId="{8E878EB2-19FD-46D8-9BA4-16619A9B2543}">
      <dgm:prSet/>
      <dgm:spPr/>
      <dgm:t>
        <a:bodyPr/>
        <a:lstStyle/>
        <a:p>
          <a:r>
            <a:rPr lang="es-EC" dirty="0" smtClean="0"/>
            <a:t>División de evaluación de la calidad. </a:t>
          </a:r>
          <a:endParaRPr lang="en-US" dirty="0" smtClean="0"/>
        </a:p>
      </dgm:t>
    </dgm:pt>
    <dgm:pt modelId="{884E1659-8A04-4D26-B5E1-3DC53AF6D3AD}" type="parTrans" cxnId="{DCBE633C-022F-41A0-99FF-0150E8C58A11}">
      <dgm:prSet/>
      <dgm:spPr/>
      <dgm:t>
        <a:bodyPr/>
        <a:lstStyle/>
        <a:p>
          <a:endParaRPr lang="en-US"/>
        </a:p>
      </dgm:t>
    </dgm:pt>
    <dgm:pt modelId="{F0A304E4-E401-49B8-9229-5B7DE1966E7B}" type="sibTrans" cxnId="{DCBE633C-022F-41A0-99FF-0150E8C58A11}">
      <dgm:prSet/>
      <dgm:spPr/>
      <dgm:t>
        <a:bodyPr/>
        <a:lstStyle/>
        <a:p>
          <a:endParaRPr lang="en-US"/>
        </a:p>
      </dgm:t>
    </dgm:pt>
    <dgm:pt modelId="{3AF8F1EB-0D1E-48A0-857C-AF88EE4686E1}">
      <dgm:prSet/>
      <dgm:spPr/>
      <dgm:t>
        <a:bodyPr/>
        <a:lstStyle/>
        <a:p>
          <a:r>
            <a:rPr lang="es-EC" dirty="0" smtClean="0"/>
            <a:t>Estándares de extensión </a:t>
          </a:r>
          <a:r>
            <a:rPr lang="es-EC" dirty="0" err="1" smtClean="0"/>
            <a:t>SQuaRE</a:t>
          </a:r>
          <a:r>
            <a:rPr lang="es-EC" dirty="0" smtClean="0"/>
            <a:t>. </a:t>
          </a:r>
          <a:endParaRPr lang="en-US" dirty="0" smtClean="0"/>
        </a:p>
      </dgm:t>
    </dgm:pt>
    <dgm:pt modelId="{1C1C5CEC-CDC3-49E6-8E2C-118AF7F11A08}" type="parTrans" cxnId="{6F7D9DAD-5C2B-45CC-BF77-2B5A97512DDF}">
      <dgm:prSet/>
      <dgm:spPr/>
      <dgm:t>
        <a:bodyPr/>
        <a:lstStyle/>
        <a:p>
          <a:endParaRPr lang="en-US"/>
        </a:p>
      </dgm:t>
    </dgm:pt>
    <dgm:pt modelId="{FC7F5125-C137-4437-BF9E-25EB62C8CE53}" type="sibTrans" cxnId="{6F7D9DAD-5C2B-45CC-BF77-2B5A97512DDF}">
      <dgm:prSet/>
      <dgm:spPr/>
      <dgm:t>
        <a:bodyPr/>
        <a:lstStyle/>
        <a:p>
          <a:endParaRPr lang="en-US"/>
        </a:p>
      </dgm:t>
    </dgm:pt>
    <dgm:pt modelId="{1CFE2A49-4D4B-4CBD-B880-56BFE86B0C86}">
      <dgm:prSet phldrT="[Text]"/>
      <dgm:spPr/>
      <dgm:t>
        <a:bodyPr/>
        <a:lstStyle/>
        <a:p>
          <a:r>
            <a:rPr lang="es-EC" smtClean="0"/>
            <a:t>Los </a:t>
          </a:r>
          <a:r>
            <a:rPr lang="es-EC" dirty="0" smtClean="0"/>
            <a:t>estándares que forman esta división definen todos los modelos comunes, términos, y referencias a los que se alude en las demás divisiones de </a:t>
          </a:r>
          <a:r>
            <a:rPr lang="es-EC" dirty="0" err="1" smtClean="0"/>
            <a:t>SQuaRE</a:t>
          </a:r>
          <a:r>
            <a:rPr lang="es-EC" dirty="0" smtClean="0"/>
            <a:t>.</a:t>
          </a:r>
          <a:endParaRPr lang="en-US" dirty="0"/>
        </a:p>
      </dgm:t>
    </dgm:pt>
    <dgm:pt modelId="{5FDD0F3C-8D0E-45C7-89CC-810120875854}" type="parTrans" cxnId="{268C9204-FAFD-4C15-B70C-96C947BCF3C1}">
      <dgm:prSet/>
      <dgm:spPr/>
      <dgm:t>
        <a:bodyPr/>
        <a:lstStyle/>
        <a:p>
          <a:endParaRPr lang="en-US"/>
        </a:p>
      </dgm:t>
    </dgm:pt>
    <dgm:pt modelId="{2CBC0405-AC0D-4C26-BD2C-6A854ABFDC6B}" type="sibTrans" cxnId="{268C9204-FAFD-4C15-B70C-96C947BCF3C1}">
      <dgm:prSet/>
      <dgm:spPr/>
      <dgm:t>
        <a:bodyPr/>
        <a:lstStyle/>
        <a:p>
          <a:endParaRPr lang="en-US"/>
        </a:p>
      </dgm:t>
    </dgm:pt>
    <dgm:pt modelId="{56AD43DF-65BC-4B38-A5A2-866EE49A71F3}">
      <dgm:prSet/>
      <dgm:spPr/>
      <dgm:t>
        <a:bodyPr/>
        <a:lstStyle/>
        <a:p>
          <a:r>
            <a:rPr lang="es-EC" dirty="0" smtClean="0"/>
            <a:t>Los estándares pertenecientes a esta división incluyen un modelo de referencia de calidad del producto de software, definiciones matemáticas de las métricas de calidad y una guía práctica para su aplicación. </a:t>
          </a:r>
          <a:endParaRPr lang="en-US" dirty="0" smtClean="0"/>
        </a:p>
      </dgm:t>
    </dgm:pt>
    <dgm:pt modelId="{B005DAB8-064A-472A-A560-A1F1E3758464}" type="parTrans" cxnId="{67467894-D122-4DF2-99B0-0D57B0326572}">
      <dgm:prSet/>
      <dgm:spPr/>
      <dgm:t>
        <a:bodyPr/>
        <a:lstStyle/>
        <a:p>
          <a:endParaRPr lang="en-US"/>
        </a:p>
      </dgm:t>
    </dgm:pt>
    <dgm:pt modelId="{D8E64593-F889-42E6-9FDF-A3FC727A2ED9}" type="sibTrans" cxnId="{67467894-D122-4DF2-99B0-0D57B0326572}">
      <dgm:prSet/>
      <dgm:spPr/>
      <dgm:t>
        <a:bodyPr/>
        <a:lstStyle/>
        <a:p>
          <a:endParaRPr lang="en-US"/>
        </a:p>
      </dgm:t>
    </dgm:pt>
    <dgm:pt modelId="{6478F630-4534-4BFA-9FCA-252AF65FBD3C}">
      <dgm:prSet/>
      <dgm:spPr/>
      <dgm:t>
        <a:bodyPr/>
        <a:lstStyle/>
        <a:p>
          <a:r>
            <a:rPr lang="es-EC" dirty="0" smtClean="0"/>
            <a:t>Estos estándares proporcionan requisitos, recomendaciones y guías para la evaluación de un producto de software, tanto si la llevan a cabo evaluadores, como clientes o desarrolladores.</a:t>
          </a:r>
          <a:endParaRPr lang="en-US" dirty="0" smtClean="0"/>
        </a:p>
      </dgm:t>
    </dgm:pt>
    <dgm:pt modelId="{8A1A7499-6715-48FD-B722-DFB453CB9263}" type="parTrans" cxnId="{57A9ED7F-8D7B-41BB-A072-CE15EEA951B7}">
      <dgm:prSet/>
      <dgm:spPr/>
      <dgm:t>
        <a:bodyPr/>
        <a:lstStyle/>
        <a:p>
          <a:endParaRPr lang="en-US"/>
        </a:p>
      </dgm:t>
    </dgm:pt>
    <dgm:pt modelId="{8EB900B7-5C2B-433F-88E1-4811C312F881}" type="sibTrans" cxnId="{57A9ED7F-8D7B-41BB-A072-CE15EEA951B7}">
      <dgm:prSet/>
      <dgm:spPr/>
      <dgm:t>
        <a:bodyPr/>
        <a:lstStyle/>
        <a:p>
          <a:endParaRPr lang="en-US"/>
        </a:p>
      </dgm:t>
    </dgm:pt>
    <dgm:pt modelId="{82F6E1C5-2378-4661-BEBA-C84C371EC4C5}">
      <dgm:prSet/>
      <dgm:spPr/>
      <dgm:t>
        <a:bodyPr/>
        <a:lstStyle/>
        <a:p>
          <a:r>
            <a:rPr lang="es-EC" dirty="0" smtClean="0"/>
            <a:t>Incluyen requisitos para la calidad de productos de software “Off-The-</a:t>
          </a:r>
          <a:r>
            <a:rPr lang="es-EC" dirty="0" err="1" smtClean="0"/>
            <a:t>Self</a:t>
          </a:r>
          <a:r>
            <a:rPr lang="es-EC" dirty="0" smtClean="0"/>
            <a:t>” y para el formato común de la industria (CIF) para informes de usabilidad.</a:t>
          </a:r>
          <a:endParaRPr lang="en-US" dirty="0" smtClean="0"/>
        </a:p>
      </dgm:t>
    </dgm:pt>
    <dgm:pt modelId="{12CAC81B-3551-4D29-800C-063129B5FB8B}" type="parTrans" cxnId="{A7D60409-E549-494F-8D46-93C57B477D06}">
      <dgm:prSet/>
      <dgm:spPr/>
      <dgm:t>
        <a:bodyPr/>
        <a:lstStyle/>
        <a:p>
          <a:endParaRPr lang="en-US"/>
        </a:p>
      </dgm:t>
    </dgm:pt>
    <dgm:pt modelId="{76A30090-9EA4-4ED3-A6A9-3800EEFAE5E7}" type="sibTrans" cxnId="{A7D60409-E549-494F-8D46-93C57B477D06}">
      <dgm:prSet/>
      <dgm:spPr/>
      <dgm:t>
        <a:bodyPr/>
        <a:lstStyle/>
        <a:p>
          <a:endParaRPr lang="en-US"/>
        </a:p>
      </dgm:t>
    </dgm:pt>
    <dgm:pt modelId="{7B5499BF-AD05-405D-8DA4-D867FD95EE70}">
      <dgm:prSet/>
      <dgm:spPr/>
      <dgm:t>
        <a:bodyPr/>
        <a:lstStyle/>
        <a:p>
          <a:r>
            <a:rPr lang="es-EC" dirty="0" smtClean="0"/>
            <a:t>Los estándares que forman parte de esta división ayudan a especificar los requisitos de calidad. </a:t>
          </a:r>
          <a:endParaRPr lang="en-US" dirty="0" smtClean="0"/>
        </a:p>
      </dgm:t>
    </dgm:pt>
    <dgm:pt modelId="{553931A3-C977-4272-B03C-DBC9F8B4E53F}" type="parTrans" cxnId="{37713FC4-B30F-4353-ACD5-C0B51084DDA8}">
      <dgm:prSet/>
      <dgm:spPr/>
      <dgm:t>
        <a:bodyPr/>
        <a:lstStyle/>
        <a:p>
          <a:endParaRPr lang="en-US"/>
        </a:p>
      </dgm:t>
    </dgm:pt>
    <dgm:pt modelId="{44C47C3F-875C-487B-80EA-B1F939F9679F}" type="sibTrans" cxnId="{37713FC4-B30F-4353-ACD5-C0B51084DDA8}">
      <dgm:prSet/>
      <dgm:spPr/>
      <dgm:t>
        <a:bodyPr/>
        <a:lstStyle/>
        <a:p>
          <a:endParaRPr lang="en-US"/>
        </a:p>
      </dgm:t>
    </dgm:pt>
    <dgm:pt modelId="{BD1E7566-171F-4ED8-A955-487F15E22D86}">
      <dgm:prSet/>
      <dgm:spPr/>
      <dgm:t>
        <a:bodyPr/>
        <a:lstStyle/>
        <a:p>
          <a:r>
            <a:rPr lang="es-EC" smtClean="0"/>
            <a:t>Presenta </a:t>
          </a:r>
          <a:r>
            <a:rPr lang="es-EC" dirty="0" smtClean="0"/>
            <a:t>aplicaciones de métricas para la calidad de software interna, externa y en uso.</a:t>
          </a:r>
          <a:endParaRPr lang="en-US" dirty="0" smtClean="0"/>
        </a:p>
      </dgm:t>
    </dgm:pt>
    <dgm:pt modelId="{7F69A1BC-6409-4109-953E-A5C4A4D35280}" type="parTrans" cxnId="{4D331136-1D35-4F7F-A846-5766011569E1}">
      <dgm:prSet/>
      <dgm:spPr/>
      <dgm:t>
        <a:bodyPr/>
        <a:lstStyle/>
        <a:p>
          <a:endParaRPr lang="en-US"/>
        </a:p>
      </dgm:t>
    </dgm:pt>
    <dgm:pt modelId="{87571961-7CBF-4AA0-9228-B4AE3BFCD316}" type="sibTrans" cxnId="{4D331136-1D35-4F7F-A846-5766011569E1}">
      <dgm:prSet/>
      <dgm:spPr/>
      <dgm:t>
        <a:bodyPr/>
        <a:lstStyle/>
        <a:p>
          <a:endParaRPr lang="en-US"/>
        </a:p>
      </dgm:t>
    </dgm:pt>
    <dgm:pt modelId="{DBE228EC-F703-4707-A3C7-EDA035893734}">
      <dgm:prSet/>
      <dgm:spPr/>
      <dgm:t>
        <a:bodyPr/>
        <a:lstStyle/>
        <a:p>
          <a:r>
            <a:rPr lang="es-EC" dirty="0" smtClean="0"/>
            <a:t>Estos requisitos pueden ser usados en el proceso de especificación de requisitos de calidad para un producto de software que va a ser desarrollado o como entrada para un proceso de evaluación. </a:t>
          </a:r>
          <a:endParaRPr lang="en-US" dirty="0" smtClean="0"/>
        </a:p>
      </dgm:t>
    </dgm:pt>
    <dgm:pt modelId="{16D75996-C5F5-470D-B512-BFCF65770354}" type="parTrans" cxnId="{750E5670-A788-4176-91A0-1D775AF2228C}">
      <dgm:prSet/>
      <dgm:spPr/>
      <dgm:t>
        <a:bodyPr/>
        <a:lstStyle/>
        <a:p>
          <a:endParaRPr lang="en-US"/>
        </a:p>
      </dgm:t>
    </dgm:pt>
    <dgm:pt modelId="{2103775F-2760-4FDC-B567-8E578CAA82F7}" type="sibTrans" cxnId="{750E5670-A788-4176-91A0-1D775AF2228C}">
      <dgm:prSet/>
      <dgm:spPr/>
      <dgm:t>
        <a:bodyPr/>
        <a:lstStyle/>
        <a:p>
          <a:endParaRPr lang="en-US"/>
        </a:p>
      </dgm:t>
    </dgm:pt>
    <dgm:pt modelId="{7371AAF8-BF32-4C6C-A9AE-430C872C38B4}">
      <dgm:prSet/>
      <dgm:spPr/>
      <dgm:t>
        <a:bodyPr/>
        <a:lstStyle/>
        <a:p>
          <a:r>
            <a:rPr lang="es-EC" smtClean="0"/>
            <a:t>El </a:t>
          </a:r>
          <a:r>
            <a:rPr lang="es-EC" dirty="0" smtClean="0"/>
            <a:t>estándar que conforma esta división presenta un modelo de calidad detallado, incluyendo características para la calidad interna, externa y en uso.</a:t>
          </a:r>
          <a:endParaRPr lang="en-US" dirty="0" smtClean="0"/>
        </a:p>
      </dgm:t>
    </dgm:pt>
    <dgm:pt modelId="{833EF0A5-5D5D-42BB-8344-B2EE844D1FCF}" type="parTrans" cxnId="{E7E1F4AB-52F5-43B4-B7EB-E47CF0B29C46}">
      <dgm:prSet/>
      <dgm:spPr/>
      <dgm:t>
        <a:bodyPr/>
        <a:lstStyle/>
        <a:p>
          <a:endParaRPr lang="en-US"/>
        </a:p>
      </dgm:t>
    </dgm:pt>
    <dgm:pt modelId="{738C6E06-FE56-43F7-804A-0079A76EC72C}" type="sibTrans" cxnId="{E7E1F4AB-52F5-43B4-B7EB-E47CF0B29C46}">
      <dgm:prSet/>
      <dgm:spPr/>
      <dgm:t>
        <a:bodyPr/>
        <a:lstStyle/>
        <a:p>
          <a:endParaRPr lang="en-US"/>
        </a:p>
      </dgm:t>
    </dgm:pt>
    <dgm:pt modelId="{05E87A9D-B69E-4261-BCFD-6A7089909ED3}" type="pres">
      <dgm:prSet presAssocID="{0E3A869D-DEB4-4A95-A311-DBAD362E605D}" presName="Name0" presStyleCnt="0">
        <dgm:presLayoutVars>
          <dgm:dir/>
          <dgm:animLvl val="lvl"/>
          <dgm:resizeHandles val="exact"/>
        </dgm:presLayoutVars>
      </dgm:prSet>
      <dgm:spPr/>
      <dgm:t>
        <a:bodyPr/>
        <a:lstStyle/>
        <a:p>
          <a:endParaRPr lang="es-ES"/>
        </a:p>
      </dgm:t>
    </dgm:pt>
    <dgm:pt modelId="{69A9041E-3FD8-492F-873D-98F27E8278B4}" type="pres">
      <dgm:prSet presAssocID="{F4ED277A-5C61-4723-A5DA-2C69412FC721}" presName="composite" presStyleCnt="0"/>
      <dgm:spPr/>
    </dgm:pt>
    <dgm:pt modelId="{F9C08EB9-C6AA-4F5F-BCFD-E7E179FF6137}" type="pres">
      <dgm:prSet presAssocID="{F4ED277A-5C61-4723-A5DA-2C69412FC721}" presName="parTx" presStyleLbl="alignNode1" presStyleIdx="0" presStyleCnt="6">
        <dgm:presLayoutVars>
          <dgm:chMax val="0"/>
          <dgm:chPref val="0"/>
          <dgm:bulletEnabled val="1"/>
        </dgm:presLayoutVars>
      </dgm:prSet>
      <dgm:spPr/>
      <dgm:t>
        <a:bodyPr/>
        <a:lstStyle/>
        <a:p>
          <a:endParaRPr lang="en-US"/>
        </a:p>
      </dgm:t>
    </dgm:pt>
    <dgm:pt modelId="{9F0AE146-C8B7-498E-A4DA-E6B9872D62C8}" type="pres">
      <dgm:prSet presAssocID="{F4ED277A-5C61-4723-A5DA-2C69412FC721}" presName="desTx" presStyleLbl="alignAccFollowNode1" presStyleIdx="0" presStyleCnt="6">
        <dgm:presLayoutVars>
          <dgm:bulletEnabled val="1"/>
        </dgm:presLayoutVars>
      </dgm:prSet>
      <dgm:spPr/>
      <dgm:t>
        <a:bodyPr/>
        <a:lstStyle/>
        <a:p>
          <a:endParaRPr lang="es-ES"/>
        </a:p>
      </dgm:t>
    </dgm:pt>
    <dgm:pt modelId="{560558EC-E0B9-4049-B17B-FD64436170CF}" type="pres">
      <dgm:prSet presAssocID="{7AFE9B83-0354-4EF2-88C6-F88E9DB155F2}" presName="space" presStyleCnt="0"/>
      <dgm:spPr/>
    </dgm:pt>
    <dgm:pt modelId="{2AA51C4F-C38D-4BBC-B4B0-D7E7A2D68F27}" type="pres">
      <dgm:prSet presAssocID="{8B3B7116-85A2-4369-B513-53468310B2EB}" presName="composite" presStyleCnt="0"/>
      <dgm:spPr/>
    </dgm:pt>
    <dgm:pt modelId="{91BFDFD5-0121-41EC-BAA1-1FB0DC8FB378}" type="pres">
      <dgm:prSet presAssocID="{8B3B7116-85A2-4369-B513-53468310B2EB}" presName="parTx" presStyleLbl="alignNode1" presStyleIdx="1" presStyleCnt="6">
        <dgm:presLayoutVars>
          <dgm:chMax val="0"/>
          <dgm:chPref val="0"/>
          <dgm:bulletEnabled val="1"/>
        </dgm:presLayoutVars>
      </dgm:prSet>
      <dgm:spPr/>
      <dgm:t>
        <a:bodyPr/>
        <a:lstStyle/>
        <a:p>
          <a:endParaRPr lang="es-ES"/>
        </a:p>
      </dgm:t>
    </dgm:pt>
    <dgm:pt modelId="{AA9F9E6A-ECCF-4A5B-8F58-05FE5BC18AE8}" type="pres">
      <dgm:prSet presAssocID="{8B3B7116-85A2-4369-B513-53468310B2EB}" presName="desTx" presStyleLbl="alignAccFollowNode1" presStyleIdx="1" presStyleCnt="6">
        <dgm:presLayoutVars>
          <dgm:bulletEnabled val="1"/>
        </dgm:presLayoutVars>
      </dgm:prSet>
      <dgm:spPr/>
      <dgm:t>
        <a:bodyPr/>
        <a:lstStyle/>
        <a:p>
          <a:endParaRPr lang="es-ES"/>
        </a:p>
      </dgm:t>
    </dgm:pt>
    <dgm:pt modelId="{FADB29BC-338F-4F5C-99C5-E1CEF917189E}" type="pres">
      <dgm:prSet presAssocID="{A8742680-9A6E-474B-85E4-37642452CA9B}" presName="space" presStyleCnt="0"/>
      <dgm:spPr/>
    </dgm:pt>
    <dgm:pt modelId="{A1467D8E-EBAF-4ECF-AF73-A306AB8D520C}" type="pres">
      <dgm:prSet presAssocID="{07ABFC53-6B1E-48EA-8554-28E6F2995F84}" presName="composite" presStyleCnt="0"/>
      <dgm:spPr/>
    </dgm:pt>
    <dgm:pt modelId="{121F8960-2D4F-4B8E-BB43-11B422369D6D}" type="pres">
      <dgm:prSet presAssocID="{07ABFC53-6B1E-48EA-8554-28E6F2995F84}" presName="parTx" presStyleLbl="alignNode1" presStyleIdx="2" presStyleCnt="6">
        <dgm:presLayoutVars>
          <dgm:chMax val="0"/>
          <dgm:chPref val="0"/>
          <dgm:bulletEnabled val="1"/>
        </dgm:presLayoutVars>
      </dgm:prSet>
      <dgm:spPr/>
      <dgm:t>
        <a:bodyPr/>
        <a:lstStyle/>
        <a:p>
          <a:endParaRPr lang="es-ES"/>
        </a:p>
      </dgm:t>
    </dgm:pt>
    <dgm:pt modelId="{E0F47274-CE9E-4E1D-8776-8FC70A273E14}" type="pres">
      <dgm:prSet presAssocID="{07ABFC53-6B1E-48EA-8554-28E6F2995F84}" presName="desTx" presStyleLbl="alignAccFollowNode1" presStyleIdx="2" presStyleCnt="6">
        <dgm:presLayoutVars>
          <dgm:bulletEnabled val="1"/>
        </dgm:presLayoutVars>
      </dgm:prSet>
      <dgm:spPr/>
      <dgm:t>
        <a:bodyPr/>
        <a:lstStyle/>
        <a:p>
          <a:endParaRPr lang="es-ES"/>
        </a:p>
      </dgm:t>
    </dgm:pt>
    <dgm:pt modelId="{7620EF31-043A-4F60-866A-497E8981BA84}" type="pres">
      <dgm:prSet presAssocID="{EE87EE35-E56C-4978-B8DB-7A82CCEE6937}" presName="space" presStyleCnt="0"/>
      <dgm:spPr/>
    </dgm:pt>
    <dgm:pt modelId="{F576823A-856B-4D9E-B8FB-6723A828BC2B}" type="pres">
      <dgm:prSet presAssocID="{06606938-E5FB-44D8-B240-C25E63760CAA}" presName="composite" presStyleCnt="0"/>
      <dgm:spPr/>
    </dgm:pt>
    <dgm:pt modelId="{B1A35515-7E1B-44C5-807E-6610145693BE}" type="pres">
      <dgm:prSet presAssocID="{06606938-E5FB-44D8-B240-C25E63760CAA}" presName="parTx" presStyleLbl="alignNode1" presStyleIdx="3" presStyleCnt="6">
        <dgm:presLayoutVars>
          <dgm:chMax val="0"/>
          <dgm:chPref val="0"/>
          <dgm:bulletEnabled val="1"/>
        </dgm:presLayoutVars>
      </dgm:prSet>
      <dgm:spPr/>
      <dgm:t>
        <a:bodyPr/>
        <a:lstStyle/>
        <a:p>
          <a:endParaRPr lang="es-ES"/>
        </a:p>
      </dgm:t>
    </dgm:pt>
    <dgm:pt modelId="{1320D2FC-C697-43E3-AFD0-1BD161399A1D}" type="pres">
      <dgm:prSet presAssocID="{06606938-E5FB-44D8-B240-C25E63760CAA}" presName="desTx" presStyleLbl="alignAccFollowNode1" presStyleIdx="3" presStyleCnt="6">
        <dgm:presLayoutVars>
          <dgm:bulletEnabled val="1"/>
        </dgm:presLayoutVars>
      </dgm:prSet>
      <dgm:spPr/>
      <dgm:t>
        <a:bodyPr/>
        <a:lstStyle/>
        <a:p>
          <a:endParaRPr lang="en-US"/>
        </a:p>
      </dgm:t>
    </dgm:pt>
    <dgm:pt modelId="{1D41F27B-BA0B-4B6F-B630-0F772C2045FC}" type="pres">
      <dgm:prSet presAssocID="{998E3C33-6722-4EF0-9530-EE0758A6839F}" presName="space" presStyleCnt="0"/>
      <dgm:spPr/>
    </dgm:pt>
    <dgm:pt modelId="{54CCFB85-C0F2-45E9-9911-A66F5FFE9DE1}" type="pres">
      <dgm:prSet presAssocID="{867BF608-FE4B-4821-AD03-700E69FB2348}" presName="composite" presStyleCnt="0"/>
      <dgm:spPr/>
    </dgm:pt>
    <dgm:pt modelId="{3CD59585-4D07-44FE-BD02-11C0A463B5BA}" type="pres">
      <dgm:prSet presAssocID="{867BF608-FE4B-4821-AD03-700E69FB2348}" presName="parTx" presStyleLbl="alignNode1" presStyleIdx="4" presStyleCnt="6">
        <dgm:presLayoutVars>
          <dgm:chMax val="0"/>
          <dgm:chPref val="0"/>
          <dgm:bulletEnabled val="1"/>
        </dgm:presLayoutVars>
      </dgm:prSet>
      <dgm:spPr/>
      <dgm:t>
        <a:bodyPr/>
        <a:lstStyle/>
        <a:p>
          <a:endParaRPr lang="es-ES"/>
        </a:p>
      </dgm:t>
    </dgm:pt>
    <dgm:pt modelId="{DB8E9319-DCB7-4D6E-93A2-394C48094FFE}" type="pres">
      <dgm:prSet presAssocID="{867BF608-FE4B-4821-AD03-700E69FB2348}" presName="desTx" presStyleLbl="alignAccFollowNode1" presStyleIdx="4" presStyleCnt="6">
        <dgm:presLayoutVars>
          <dgm:bulletEnabled val="1"/>
        </dgm:presLayoutVars>
      </dgm:prSet>
      <dgm:spPr/>
      <dgm:t>
        <a:bodyPr/>
        <a:lstStyle/>
        <a:p>
          <a:endParaRPr lang="en-US"/>
        </a:p>
      </dgm:t>
    </dgm:pt>
    <dgm:pt modelId="{B7ABE866-E733-4F04-8A64-B87D40DA7B22}" type="pres">
      <dgm:prSet presAssocID="{8FC9A2E6-75BB-41E8-98C9-94C8B0B10306}" presName="space" presStyleCnt="0"/>
      <dgm:spPr/>
    </dgm:pt>
    <dgm:pt modelId="{21D7F16B-646B-47D8-A030-4A06CD147546}" type="pres">
      <dgm:prSet presAssocID="{7282A237-0AF5-4508-BDFD-1DA2FE810A77}" presName="composite" presStyleCnt="0"/>
      <dgm:spPr/>
    </dgm:pt>
    <dgm:pt modelId="{86049451-AD03-4E84-AE8F-B4C168AE8CF8}" type="pres">
      <dgm:prSet presAssocID="{7282A237-0AF5-4508-BDFD-1DA2FE810A77}" presName="parTx" presStyleLbl="alignNode1" presStyleIdx="5" presStyleCnt="6">
        <dgm:presLayoutVars>
          <dgm:chMax val="0"/>
          <dgm:chPref val="0"/>
          <dgm:bulletEnabled val="1"/>
        </dgm:presLayoutVars>
      </dgm:prSet>
      <dgm:spPr/>
      <dgm:t>
        <a:bodyPr/>
        <a:lstStyle/>
        <a:p>
          <a:endParaRPr lang="es-ES"/>
        </a:p>
      </dgm:t>
    </dgm:pt>
    <dgm:pt modelId="{9D14A8F2-FCAD-475D-8850-AC4DBEFD6AC1}" type="pres">
      <dgm:prSet presAssocID="{7282A237-0AF5-4508-BDFD-1DA2FE810A77}" presName="desTx" presStyleLbl="alignAccFollowNode1" presStyleIdx="5" presStyleCnt="6">
        <dgm:presLayoutVars>
          <dgm:bulletEnabled val="1"/>
        </dgm:presLayoutVars>
      </dgm:prSet>
      <dgm:spPr/>
      <dgm:t>
        <a:bodyPr/>
        <a:lstStyle/>
        <a:p>
          <a:endParaRPr lang="en-US"/>
        </a:p>
      </dgm:t>
    </dgm:pt>
  </dgm:ptLst>
  <dgm:cxnLst>
    <dgm:cxn modelId="{268C9204-FAFD-4C15-B70C-96C947BCF3C1}" srcId="{F4ED277A-5C61-4723-A5DA-2C69412FC721}" destId="{1CFE2A49-4D4B-4CBD-B880-56BFE86B0C86}" srcOrd="1" destOrd="0" parTransId="{5FDD0F3C-8D0E-45C7-89CC-810120875854}" sibTransId="{2CBC0405-AC0D-4C26-BD2C-6A854ABFDC6B}"/>
    <dgm:cxn modelId="{78C265BC-200A-4E10-A9D0-33FA070D66B3}" type="presOf" srcId="{7B5499BF-AD05-405D-8DA4-D867FD95EE70}" destId="{1320D2FC-C697-43E3-AFD0-1BD161399A1D}" srcOrd="0" destOrd="1" presId="urn:microsoft.com/office/officeart/2005/8/layout/hList1"/>
    <dgm:cxn modelId="{18A491A9-C7C9-4F11-9443-269BEEBCBECC}" type="presOf" srcId="{6478F630-4534-4BFA-9FCA-252AF65FBD3C}" destId="{DB8E9319-DCB7-4D6E-93A2-394C48094FFE}" srcOrd="0" destOrd="1" presId="urn:microsoft.com/office/officeart/2005/8/layout/hList1"/>
    <dgm:cxn modelId="{37713FC4-B30F-4353-ACD5-C0B51084DDA8}" srcId="{06606938-E5FB-44D8-B240-C25E63760CAA}" destId="{7B5499BF-AD05-405D-8DA4-D867FD95EE70}" srcOrd="1" destOrd="0" parTransId="{553931A3-C977-4272-B03C-DBC9F8B4E53F}" sibTransId="{44C47C3F-875C-487B-80EA-B1F939F9679F}"/>
    <dgm:cxn modelId="{3E1B767E-27E5-42EA-820A-B30E8BA67D30}" type="presOf" srcId="{8B3B7116-85A2-4369-B513-53468310B2EB}" destId="{91BFDFD5-0121-41EC-BAA1-1FB0DC8FB378}" srcOrd="0" destOrd="0" presId="urn:microsoft.com/office/officeart/2005/8/layout/hList1"/>
    <dgm:cxn modelId="{57A9ED7F-8D7B-41BB-A072-CE15EEA951B7}" srcId="{867BF608-FE4B-4821-AD03-700E69FB2348}" destId="{6478F630-4534-4BFA-9FCA-252AF65FBD3C}" srcOrd="1" destOrd="0" parTransId="{8A1A7499-6715-48FD-B722-DFB453CB9263}" sibTransId="{8EB900B7-5C2B-433F-88E1-4811C312F881}"/>
    <dgm:cxn modelId="{56E5C4AA-E6E6-4B22-BAC7-16E188E736D8}" type="presOf" srcId="{56AD43DF-65BC-4B38-A5A2-866EE49A71F3}" destId="{E0F47274-CE9E-4E1D-8776-8FC70A273E14}" srcOrd="0" destOrd="1" presId="urn:microsoft.com/office/officeart/2005/8/layout/hList1"/>
    <dgm:cxn modelId="{D7DA1D9A-5561-476B-B6A6-F9A4D0C9A0D4}" srcId="{0E3A869D-DEB4-4A95-A311-DBAD362E605D}" destId="{8B3B7116-85A2-4369-B513-53468310B2EB}" srcOrd="1" destOrd="0" parTransId="{61D2CC15-D862-46E6-AF69-8726053FC7D0}" sibTransId="{A8742680-9A6E-474B-85E4-37642452CA9B}"/>
    <dgm:cxn modelId="{25AFC617-3051-4A02-B862-1B727123880D}" srcId="{06606938-E5FB-44D8-B240-C25E63760CAA}" destId="{BCCDE24E-4EB8-4F2A-9530-332482C73595}" srcOrd="0" destOrd="0" parTransId="{A9943F95-FF12-4C39-AEA6-5BF45599AEEA}" sibTransId="{D30D5777-97AB-4B9F-83AC-966755BE86FD}"/>
    <dgm:cxn modelId="{DCBE633C-022F-41A0-99FF-0150E8C58A11}" srcId="{867BF608-FE4B-4821-AD03-700E69FB2348}" destId="{8E878EB2-19FD-46D8-9BA4-16619A9B2543}" srcOrd="0" destOrd="0" parTransId="{884E1659-8A04-4D26-B5E1-3DC53AF6D3AD}" sibTransId="{F0A304E4-E401-49B8-9229-5B7DE1966E7B}"/>
    <dgm:cxn modelId="{396978B2-AC8D-4570-A582-F936D3BC3E7D}" type="presOf" srcId="{7282A237-0AF5-4508-BDFD-1DA2FE810A77}" destId="{86049451-AD03-4E84-AE8F-B4C168AE8CF8}" srcOrd="0" destOrd="0" presId="urn:microsoft.com/office/officeart/2005/8/layout/hList1"/>
    <dgm:cxn modelId="{6DCD5170-EAC3-404E-8D63-7868677167D5}" type="presOf" srcId="{BD1E7566-171F-4ED8-A955-487F15E22D86}" destId="{E0F47274-CE9E-4E1D-8776-8FC70A273E14}" srcOrd="0" destOrd="2" presId="urn:microsoft.com/office/officeart/2005/8/layout/hList1"/>
    <dgm:cxn modelId="{3BCF11BC-0C98-4A8E-A335-C3690AA02A6A}" type="presOf" srcId="{06606938-E5FB-44D8-B240-C25E63760CAA}" destId="{B1A35515-7E1B-44C5-807E-6610145693BE}" srcOrd="0" destOrd="0" presId="urn:microsoft.com/office/officeart/2005/8/layout/hList1"/>
    <dgm:cxn modelId="{F8473214-C02B-4121-B3F3-7664514A13F0}" type="presOf" srcId="{8E878EB2-19FD-46D8-9BA4-16619A9B2543}" destId="{DB8E9319-DCB7-4D6E-93A2-394C48094FFE}" srcOrd="0" destOrd="0" presId="urn:microsoft.com/office/officeart/2005/8/layout/hList1"/>
    <dgm:cxn modelId="{F4F36A89-74C5-4E03-A387-91B4320B70E2}" srcId="{8B3B7116-85A2-4369-B513-53468310B2EB}" destId="{CF0112B4-5F86-4B03-A436-49F6CF5005C7}" srcOrd="0" destOrd="0" parTransId="{807B2BD3-80D8-4E16-8E68-07642EE4EA1A}" sibTransId="{8BA9B8D7-951F-4840-8B4A-3F39A5C6983A}"/>
    <dgm:cxn modelId="{A7D60409-E549-494F-8D46-93C57B477D06}" srcId="{7282A237-0AF5-4508-BDFD-1DA2FE810A77}" destId="{82F6E1C5-2378-4661-BEBA-C84C371EC4C5}" srcOrd="1" destOrd="0" parTransId="{12CAC81B-3551-4D29-800C-063129B5FB8B}" sibTransId="{76A30090-9EA4-4ED3-A6A9-3800EEFAE5E7}"/>
    <dgm:cxn modelId="{D29418B1-00CD-43AD-9B01-F6F83FF2A9F8}" srcId="{0E3A869D-DEB4-4A95-A311-DBAD362E605D}" destId="{867BF608-FE4B-4821-AD03-700E69FB2348}" srcOrd="4" destOrd="0" parTransId="{C4A929DE-43A4-4C01-8503-4572927EE0EA}" sibTransId="{8FC9A2E6-75BB-41E8-98C9-94C8B0B10306}"/>
    <dgm:cxn modelId="{3FD85222-2EDA-4516-927A-2DEFC6786C15}" srcId="{0E3A869D-DEB4-4A95-A311-DBAD362E605D}" destId="{7282A237-0AF5-4508-BDFD-1DA2FE810A77}" srcOrd="5" destOrd="0" parTransId="{64DEDA6B-2F2B-4B19-B192-6ADE4CBBBD83}" sibTransId="{ACD5D403-4ADC-48BE-BF26-449310AE0ED4}"/>
    <dgm:cxn modelId="{C407EAA4-0DB2-433F-A368-7819B9824CCA}" type="presOf" srcId="{3AF8F1EB-0D1E-48A0-857C-AF88EE4686E1}" destId="{9D14A8F2-FCAD-475D-8850-AC4DBEFD6AC1}" srcOrd="0" destOrd="0" presId="urn:microsoft.com/office/officeart/2005/8/layout/hList1"/>
    <dgm:cxn modelId="{13027E7C-B6B0-49C4-A9A3-83B081185639}" srcId="{0E3A869D-DEB4-4A95-A311-DBAD362E605D}" destId="{07ABFC53-6B1E-48EA-8554-28E6F2995F84}" srcOrd="2" destOrd="0" parTransId="{32A8DD99-46E9-439D-ACDE-4D7763C03F50}" sibTransId="{EE87EE35-E56C-4978-B8DB-7A82CCEE6937}"/>
    <dgm:cxn modelId="{77A509C3-E660-45CC-9B7A-BE8FD8A2F55E}" type="presOf" srcId="{867BF608-FE4B-4821-AD03-700E69FB2348}" destId="{3CD59585-4D07-44FE-BD02-11C0A463B5BA}" srcOrd="0" destOrd="0" presId="urn:microsoft.com/office/officeart/2005/8/layout/hList1"/>
    <dgm:cxn modelId="{51EE5442-3045-4DEF-BB81-46967B13E10F}" srcId="{F4ED277A-5C61-4723-A5DA-2C69412FC721}" destId="{16FA31EB-EC67-4E89-B920-00DB0BEEB404}" srcOrd="0" destOrd="0" parTransId="{E4A07207-4D9D-4B53-ABB7-501BB7350DFE}" sibTransId="{F90381BA-D5DB-41BD-89EC-D59A31B66804}"/>
    <dgm:cxn modelId="{9DF90283-BBF3-46F5-B821-E5C06DDD7E71}" srcId="{0E3A869D-DEB4-4A95-A311-DBAD362E605D}" destId="{F4ED277A-5C61-4723-A5DA-2C69412FC721}" srcOrd="0" destOrd="0" parTransId="{C6ED3E33-896C-4259-A9B5-9ECFB9D31B6F}" sibTransId="{7AFE9B83-0354-4EF2-88C6-F88E9DB155F2}"/>
    <dgm:cxn modelId="{2908D733-8289-4B93-9A76-3B296856A4F9}" type="presOf" srcId="{82F6E1C5-2378-4661-BEBA-C84C371EC4C5}" destId="{9D14A8F2-FCAD-475D-8850-AC4DBEFD6AC1}" srcOrd="0" destOrd="1" presId="urn:microsoft.com/office/officeart/2005/8/layout/hList1"/>
    <dgm:cxn modelId="{4D331136-1D35-4F7F-A846-5766011569E1}" srcId="{07ABFC53-6B1E-48EA-8554-28E6F2995F84}" destId="{BD1E7566-171F-4ED8-A955-487F15E22D86}" srcOrd="2" destOrd="0" parTransId="{7F69A1BC-6409-4109-953E-A5C4A4D35280}" sibTransId="{87571961-7CBF-4AA0-9228-B4AE3BFCD316}"/>
    <dgm:cxn modelId="{6F7D9DAD-5C2B-45CC-BF77-2B5A97512DDF}" srcId="{7282A237-0AF5-4508-BDFD-1DA2FE810A77}" destId="{3AF8F1EB-0D1E-48A0-857C-AF88EE4686E1}" srcOrd="0" destOrd="0" parTransId="{1C1C5CEC-CDC3-49E6-8E2C-118AF7F11A08}" sibTransId="{FC7F5125-C137-4437-BF9E-25EB62C8CE53}"/>
    <dgm:cxn modelId="{02D7EF3C-71CE-442C-8DD8-45ABEC50D282}" type="presOf" srcId="{1CFE2A49-4D4B-4CBD-B880-56BFE86B0C86}" destId="{9F0AE146-C8B7-498E-A4DA-E6B9872D62C8}" srcOrd="0" destOrd="1" presId="urn:microsoft.com/office/officeart/2005/8/layout/hList1"/>
    <dgm:cxn modelId="{E7E1F4AB-52F5-43B4-B7EB-E47CF0B29C46}" srcId="{8B3B7116-85A2-4369-B513-53468310B2EB}" destId="{7371AAF8-BF32-4C6C-A9AE-430C872C38B4}" srcOrd="1" destOrd="0" parTransId="{833EF0A5-5D5D-42BB-8344-B2EE844D1FCF}" sibTransId="{738C6E06-FE56-43F7-804A-0079A76EC72C}"/>
    <dgm:cxn modelId="{750E5670-A788-4176-91A0-1D775AF2228C}" srcId="{06606938-E5FB-44D8-B240-C25E63760CAA}" destId="{DBE228EC-F703-4707-A3C7-EDA035893734}" srcOrd="2" destOrd="0" parTransId="{16D75996-C5F5-470D-B512-BFCF65770354}" sibTransId="{2103775F-2760-4FDC-B567-8E578CAA82F7}"/>
    <dgm:cxn modelId="{CB8BDB4E-AF5D-4FC0-9643-CDA5559FA8D9}" srcId="{0E3A869D-DEB4-4A95-A311-DBAD362E605D}" destId="{06606938-E5FB-44D8-B240-C25E63760CAA}" srcOrd="3" destOrd="0" parTransId="{DCDCFE8F-92F6-4601-B1B5-870B1387B44A}" sibTransId="{998E3C33-6722-4EF0-9530-EE0758A6839F}"/>
    <dgm:cxn modelId="{C37951D1-991C-4567-BB00-B13C70FD847E}" type="presOf" srcId="{F4ED277A-5C61-4723-A5DA-2C69412FC721}" destId="{F9C08EB9-C6AA-4F5F-BCFD-E7E179FF6137}" srcOrd="0" destOrd="0" presId="urn:microsoft.com/office/officeart/2005/8/layout/hList1"/>
    <dgm:cxn modelId="{9C6E2EE5-0ECC-40DC-807F-04115BE96CB4}" type="presOf" srcId="{0E3A869D-DEB4-4A95-A311-DBAD362E605D}" destId="{05E87A9D-B69E-4261-BCFD-6A7089909ED3}" srcOrd="0" destOrd="0" presId="urn:microsoft.com/office/officeart/2005/8/layout/hList1"/>
    <dgm:cxn modelId="{9C96AE9C-7D17-45E6-BC27-0F74E740404B}" type="presOf" srcId="{DBE228EC-F703-4707-A3C7-EDA035893734}" destId="{1320D2FC-C697-43E3-AFD0-1BD161399A1D}" srcOrd="0" destOrd="2" presId="urn:microsoft.com/office/officeart/2005/8/layout/hList1"/>
    <dgm:cxn modelId="{BE9FF22D-4F9C-4B17-9B52-7BE6C9C2F9A2}" type="presOf" srcId="{CF0112B4-5F86-4B03-A436-49F6CF5005C7}" destId="{AA9F9E6A-ECCF-4A5B-8F58-05FE5BC18AE8}" srcOrd="0" destOrd="0" presId="urn:microsoft.com/office/officeart/2005/8/layout/hList1"/>
    <dgm:cxn modelId="{0DB406AF-6A0A-4354-AE46-58E0337A4300}" type="presOf" srcId="{07ABFC53-6B1E-48EA-8554-28E6F2995F84}" destId="{121F8960-2D4F-4B8E-BB43-11B422369D6D}" srcOrd="0" destOrd="0" presId="urn:microsoft.com/office/officeart/2005/8/layout/hList1"/>
    <dgm:cxn modelId="{5E37FC39-E214-4C12-84A9-87ACD374A6A6}" type="presOf" srcId="{E0E61F49-0AA7-4D2C-BA78-CDF5320112E4}" destId="{E0F47274-CE9E-4E1D-8776-8FC70A273E14}" srcOrd="0" destOrd="0" presId="urn:microsoft.com/office/officeart/2005/8/layout/hList1"/>
    <dgm:cxn modelId="{D822801A-F89D-4260-B47E-50A14649ECF9}" type="presOf" srcId="{16FA31EB-EC67-4E89-B920-00DB0BEEB404}" destId="{9F0AE146-C8B7-498E-A4DA-E6B9872D62C8}" srcOrd="0" destOrd="0" presId="urn:microsoft.com/office/officeart/2005/8/layout/hList1"/>
    <dgm:cxn modelId="{72D3E4CF-4F48-47BE-878D-EB7A72392B05}" type="presOf" srcId="{7371AAF8-BF32-4C6C-A9AE-430C872C38B4}" destId="{AA9F9E6A-ECCF-4A5B-8F58-05FE5BC18AE8}" srcOrd="0" destOrd="1" presId="urn:microsoft.com/office/officeart/2005/8/layout/hList1"/>
    <dgm:cxn modelId="{67467894-D122-4DF2-99B0-0D57B0326572}" srcId="{07ABFC53-6B1E-48EA-8554-28E6F2995F84}" destId="{56AD43DF-65BC-4B38-A5A2-866EE49A71F3}" srcOrd="1" destOrd="0" parTransId="{B005DAB8-064A-472A-A560-A1F1E3758464}" sibTransId="{D8E64593-F889-42E6-9FDF-A3FC727A2ED9}"/>
    <dgm:cxn modelId="{A7C63874-43EE-43BE-9800-F9C4CE903883}" srcId="{07ABFC53-6B1E-48EA-8554-28E6F2995F84}" destId="{E0E61F49-0AA7-4D2C-BA78-CDF5320112E4}" srcOrd="0" destOrd="0" parTransId="{357359A9-7C55-49E5-97EF-2DE33E655299}" sibTransId="{7319BBAE-287A-417F-A084-FBA9FCA499CE}"/>
    <dgm:cxn modelId="{E698F73D-860A-4F2C-BCC6-404C48CF70D9}" type="presOf" srcId="{BCCDE24E-4EB8-4F2A-9530-332482C73595}" destId="{1320D2FC-C697-43E3-AFD0-1BD161399A1D}" srcOrd="0" destOrd="0" presId="urn:microsoft.com/office/officeart/2005/8/layout/hList1"/>
    <dgm:cxn modelId="{7A4780FD-F422-4DF4-A117-B9FEC6E4EFE0}" type="presParOf" srcId="{05E87A9D-B69E-4261-BCFD-6A7089909ED3}" destId="{69A9041E-3FD8-492F-873D-98F27E8278B4}" srcOrd="0" destOrd="0" presId="urn:microsoft.com/office/officeart/2005/8/layout/hList1"/>
    <dgm:cxn modelId="{E650A8BB-89E1-4FCB-93A1-32B9642950BB}" type="presParOf" srcId="{69A9041E-3FD8-492F-873D-98F27E8278B4}" destId="{F9C08EB9-C6AA-4F5F-BCFD-E7E179FF6137}" srcOrd="0" destOrd="0" presId="urn:microsoft.com/office/officeart/2005/8/layout/hList1"/>
    <dgm:cxn modelId="{312998B0-A3A2-44C0-8E8B-F23158D7C057}" type="presParOf" srcId="{69A9041E-3FD8-492F-873D-98F27E8278B4}" destId="{9F0AE146-C8B7-498E-A4DA-E6B9872D62C8}" srcOrd="1" destOrd="0" presId="urn:microsoft.com/office/officeart/2005/8/layout/hList1"/>
    <dgm:cxn modelId="{C2489ABA-B100-4AAE-B3F7-81EA01B0894C}" type="presParOf" srcId="{05E87A9D-B69E-4261-BCFD-6A7089909ED3}" destId="{560558EC-E0B9-4049-B17B-FD64436170CF}" srcOrd="1" destOrd="0" presId="urn:microsoft.com/office/officeart/2005/8/layout/hList1"/>
    <dgm:cxn modelId="{1CC36761-EB99-4195-A367-07BCB9FB84A1}" type="presParOf" srcId="{05E87A9D-B69E-4261-BCFD-6A7089909ED3}" destId="{2AA51C4F-C38D-4BBC-B4B0-D7E7A2D68F27}" srcOrd="2" destOrd="0" presId="urn:microsoft.com/office/officeart/2005/8/layout/hList1"/>
    <dgm:cxn modelId="{DBFFAF37-EDDD-4217-AE4C-95841E750C51}" type="presParOf" srcId="{2AA51C4F-C38D-4BBC-B4B0-D7E7A2D68F27}" destId="{91BFDFD5-0121-41EC-BAA1-1FB0DC8FB378}" srcOrd="0" destOrd="0" presId="urn:microsoft.com/office/officeart/2005/8/layout/hList1"/>
    <dgm:cxn modelId="{575CFB34-68F3-493B-8C48-D3996AEC1454}" type="presParOf" srcId="{2AA51C4F-C38D-4BBC-B4B0-D7E7A2D68F27}" destId="{AA9F9E6A-ECCF-4A5B-8F58-05FE5BC18AE8}" srcOrd="1" destOrd="0" presId="urn:microsoft.com/office/officeart/2005/8/layout/hList1"/>
    <dgm:cxn modelId="{6E1AFA92-8E0D-48B6-B010-68C375923742}" type="presParOf" srcId="{05E87A9D-B69E-4261-BCFD-6A7089909ED3}" destId="{FADB29BC-338F-4F5C-99C5-E1CEF917189E}" srcOrd="3" destOrd="0" presId="urn:microsoft.com/office/officeart/2005/8/layout/hList1"/>
    <dgm:cxn modelId="{00C49EFE-AD01-4301-BC13-7D28AC085C4C}" type="presParOf" srcId="{05E87A9D-B69E-4261-BCFD-6A7089909ED3}" destId="{A1467D8E-EBAF-4ECF-AF73-A306AB8D520C}" srcOrd="4" destOrd="0" presId="urn:microsoft.com/office/officeart/2005/8/layout/hList1"/>
    <dgm:cxn modelId="{CF4A0251-7974-4161-9A79-71E6C56884DD}" type="presParOf" srcId="{A1467D8E-EBAF-4ECF-AF73-A306AB8D520C}" destId="{121F8960-2D4F-4B8E-BB43-11B422369D6D}" srcOrd="0" destOrd="0" presId="urn:microsoft.com/office/officeart/2005/8/layout/hList1"/>
    <dgm:cxn modelId="{1AF66EBC-0DCE-4806-9C5B-7F3E9BCC565B}" type="presParOf" srcId="{A1467D8E-EBAF-4ECF-AF73-A306AB8D520C}" destId="{E0F47274-CE9E-4E1D-8776-8FC70A273E14}" srcOrd="1" destOrd="0" presId="urn:microsoft.com/office/officeart/2005/8/layout/hList1"/>
    <dgm:cxn modelId="{24460F74-F8AB-4320-912B-9237EDFCD4CF}" type="presParOf" srcId="{05E87A9D-B69E-4261-BCFD-6A7089909ED3}" destId="{7620EF31-043A-4F60-866A-497E8981BA84}" srcOrd="5" destOrd="0" presId="urn:microsoft.com/office/officeart/2005/8/layout/hList1"/>
    <dgm:cxn modelId="{641B227C-02C6-4F0B-B5AD-009F9A96899A}" type="presParOf" srcId="{05E87A9D-B69E-4261-BCFD-6A7089909ED3}" destId="{F576823A-856B-4D9E-B8FB-6723A828BC2B}" srcOrd="6" destOrd="0" presId="urn:microsoft.com/office/officeart/2005/8/layout/hList1"/>
    <dgm:cxn modelId="{0D9629FF-5A3D-4486-9486-AFE11C14EE33}" type="presParOf" srcId="{F576823A-856B-4D9E-B8FB-6723A828BC2B}" destId="{B1A35515-7E1B-44C5-807E-6610145693BE}" srcOrd="0" destOrd="0" presId="urn:microsoft.com/office/officeart/2005/8/layout/hList1"/>
    <dgm:cxn modelId="{218FB9DD-3710-462A-BE63-C48C568DBABA}" type="presParOf" srcId="{F576823A-856B-4D9E-B8FB-6723A828BC2B}" destId="{1320D2FC-C697-43E3-AFD0-1BD161399A1D}" srcOrd="1" destOrd="0" presId="urn:microsoft.com/office/officeart/2005/8/layout/hList1"/>
    <dgm:cxn modelId="{E5F80DD9-04AC-48C7-A281-48765A9E06F0}" type="presParOf" srcId="{05E87A9D-B69E-4261-BCFD-6A7089909ED3}" destId="{1D41F27B-BA0B-4B6F-B630-0F772C2045FC}" srcOrd="7" destOrd="0" presId="urn:microsoft.com/office/officeart/2005/8/layout/hList1"/>
    <dgm:cxn modelId="{FC0DA223-9E74-4BB7-9F91-947DAFE69BAF}" type="presParOf" srcId="{05E87A9D-B69E-4261-BCFD-6A7089909ED3}" destId="{54CCFB85-C0F2-45E9-9911-A66F5FFE9DE1}" srcOrd="8" destOrd="0" presId="urn:microsoft.com/office/officeart/2005/8/layout/hList1"/>
    <dgm:cxn modelId="{DA033E42-27C1-4831-95FF-08F243A31F26}" type="presParOf" srcId="{54CCFB85-C0F2-45E9-9911-A66F5FFE9DE1}" destId="{3CD59585-4D07-44FE-BD02-11C0A463B5BA}" srcOrd="0" destOrd="0" presId="urn:microsoft.com/office/officeart/2005/8/layout/hList1"/>
    <dgm:cxn modelId="{AD0C2EA5-01D1-4B3B-876C-5E496B5F888B}" type="presParOf" srcId="{54CCFB85-C0F2-45E9-9911-A66F5FFE9DE1}" destId="{DB8E9319-DCB7-4D6E-93A2-394C48094FFE}" srcOrd="1" destOrd="0" presId="urn:microsoft.com/office/officeart/2005/8/layout/hList1"/>
    <dgm:cxn modelId="{D5F455E7-17CA-431E-95D8-A0EFF48D7FC9}" type="presParOf" srcId="{05E87A9D-B69E-4261-BCFD-6A7089909ED3}" destId="{B7ABE866-E733-4F04-8A64-B87D40DA7B22}" srcOrd="9" destOrd="0" presId="urn:microsoft.com/office/officeart/2005/8/layout/hList1"/>
    <dgm:cxn modelId="{8230D462-B2AA-46D0-B23E-D81AECC3C491}" type="presParOf" srcId="{05E87A9D-B69E-4261-BCFD-6A7089909ED3}" destId="{21D7F16B-646B-47D8-A030-4A06CD147546}" srcOrd="10" destOrd="0" presId="urn:microsoft.com/office/officeart/2005/8/layout/hList1"/>
    <dgm:cxn modelId="{EBF42928-9A9F-42D3-B0E9-AE6155291597}" type="presParOf" srcId="{21D7F16B-646B-47D8-A030-4A06CD147546}" destId="{86049451-AD03-4E84-AE8F-B4C168AE8CF8}" srcOrd="0" destOrd="0" presId="urn:microsoft.com/office/officeart/2005/8/layout/hList1"/>
    <dgm:cxn modelId="{7BAFA2D5-2533-447D-B8A6-C2B7E22DA257}" type="presParOf" srcId="{21D7F16B-646B-47D8-A030-4A06CD147546}" destId="{9D14A8F2-FCAD-475D-8850-AC4DBEFD6A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6F1568-7FFC-42B0-9721-0963B116D1B9}"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US"/>
        </a:p>
      </dgm:t>
    </dgm:pt>
    <dgm:pt modelId="{E447ED0C-3EF7-432B-B638-CE7EB5EC723A}">
      <dgm:prSet phldrT="[Text]"/>
      <dgm:spPr/>
      <dgm:t>
        <a:bodyPr/>
        <a:lstStyle/>
        <a:p>
          <a:r>
            <a:rPr lang="es-EC" dirty="0" smtClean="0"/>
            <a:t>Bootstrap es una metodología resultado de un proyecto europeo basado en los modelos CMM e ISO 9000</a:t>
          </a:r>
          <a:endParaRPr lang="en-US" dirty="0"/>
        </a:p>
      </dgm:t>
    </dgm:pt>
    <dgm:pt modelId="{D39C02EF-0127-41A4-841E-65A019FB400F}" type="parTrans" cxnId="{2127B910-9AC8-4D5C-9E1E-C7E87274309D}">
      <dgm:prSet/>
      <dgm:spPr/>
      <dgm:t>
        <a:bodyPr/>
        <a:lstStyle/>
        <a:p>
          <a:endParaRPr lang="en-US"/>
        </a:p>
      </dgm:t>
    </dgm:pt>
    <dgm:pt modelId="{1741A573-C3E4-40FA-92E6-1338D43941A2}" type="sibTrans" cxnId="{2127B910-9AC8-4D5C-9E1E-C7E87274309D}">
      <dgm:prSet/>
      <dgm:spPr/>
      <dgm:t>
        <a:bodyPr/>
        <a:lstStyle/>
        <a:p>
          <a:endParaRPr lang="en-US"/>
        </a:p>
      </dgm:t>
    </dgm:pt>
    <dgm:pt modelId="{BEBCF650-8549-4535-8E19-8124C2A75F42}">
      <dgm:prSet/>
      <dgm:spPr/>
      <dgm:t>
        <a:bodyPr/>
        <a:lstStyle/>
        <a:p>
          <a:r>
            <a:rPr lang="es-EC" dirty="0" smtClean="0"/>
            <a:t>La metodología Bootstrap engloba tanto la evaluación para establecer el diagnóstico de un proceso para desarrollo de software (el cual incluye a la planeación, los métodos y la capacidad de ingeniería, las herramientas, y la tecnología), así como la creación de un plan de acción que defina los pasos, los detalles de la implantación y los marcos temporales para que la organización aumente su capacidad de entrega de productos y servicios de calidad. </a:t>
          </a:r>
          <a:endParaRPr lang="en-US" dirty="0" smtClean="0"/>
        </a:p>
      </dgm:t>
    </dgm:pt>
    <dgm:pt modelId="{B24D428F-F35D-4A5E-8D90-21A3157E53B3}" type="parTrans" cxnId="{72259F1A-E683-4792-9096-4B1CCD1BE5E5}">
      <dgm:prSet/>
      <dgm:spPr/>
      <dgm:t>
        <a:bodyPr/>
        <a:lstStyle/>
        <a:p>
          <a:endParaRPr lang="en-US"/>
        </a:p>
      </dgm:t>
    </dgm:pt>
    <dgm:pt modelId="{93E28D0D-CDC5-4E99-A1FA-3BB25E43E394}" type="sibTrans" cxnId="{72259F1A-E683-4792-9096-4B1CCD1BE5E5}">
      <dgm:prSet/>
      <dgm:spPr/>
      <dgm:t>
        <a:bodyPr/>
        <a:lstStyle/>
        <a:p>
          <a:endParaRPr lang="en-US"/>
        </a:p>
      </dgm:t>
    </dgm:pt>
    <dgm:pt modelId="{4F7DB11B-99E1-460D-A3D4-77656DBE5EB2}">
      <dgm:prSet/>
      <dgm:spPr/>
      <dgm:t>
        <a:bodyPr/>
        <a:lstStyle/>
        <a:p>
          <a:r>
            <a:rPr lang="es-EC" dirty="0" smtClean="0"/>
            <a:t>Proporcionar soporte para la evaluación de la capacidad de los procesos utilizando un conjunto de prácticas de Ingeniería del Software.</a:t>
          </a:r>
          <a:endParaRPr lang="en-US" dirty="0" smtClean="0"/>
        </a:p>
      </dgm:t>
    </dgm:pt>
    <dgm:pt modelId="{6F6751B8-1FE1-428D-97EC-43D008F705C6}" type="parTrans" cxnId="{2D9B3649-505E-40CA-B977-7353309B9188}">
      <dgm:prSet/>
      <dgm:spPr/>
      <dgm:t>
        <a:bodyPr/>
        <a:lstStyle/>
        <a:p>
          <a:endParaRPr lang="en-US"/>
        </a:p>
      </dgm:t>
    </dgm:pt>
    <dgm:pt modelId="{29D2479F-49CD-4BB6-B74A-E13A671EEBFF}" type="sibTrans" cxnId="{2D9B3649-505E-40CA-B977-7353309B9188}">
      <dgm:prSet/>
      <dgm:spPr/>
      <dgm:t>
        <a:bodyPr/>
        <a:lstStyle/>
        <a:p>
          <a:endParaRPr lang="en-US"/>
        </a:p>
      </dgm:t>
    </dgm:pt>
    <dgm:pt modelId="{5CCA0B7D-8087-49B2-A1CA-60B2CE844FAB}">
      <dgm:prSet/>
      <dgm:spPr/>
      <dgm:t>
        <a:bodyPr/>
        <a:lstStyle/>
        <a:p>
          <a:r>
            <a:rPr lang="es-EC" smtClean="0"/>
            <a:t>Incluir estándares de Ingeniería del Software reconocidos internacionalmente como fuentes para la identificación de las prácticas a considerar.</a:t>
          </a:r>
          <a:endParaRPr lang="en-US" dirty="0" smtClean="0"/>
        </a:p>
      </dgm:t>
    </dgm:pt>
    <dgm:pt modelId="{15F913F2-EACC-458F-914E-07A8BCE26C1A}" type="parTrans" cxnId="{4EC3AE2D-83D6-4517-BA8B-C77DF5237CFD}">
      <dgm:prSet/>
      <dgm:spPr/>
      <dgm:t>
        <a:bodyPr/>
        <a:lstStyle/>
        <a:p>
          <a:endParaRPr lang="en-US"/>
        </a:p>
      </dgm:t>
    </dgm:pt>
    <dgm:pt modelId="{8C3B1768-509A-4A45-A56A-23DBF459CE92}" type="sibTrans" cxnId="{4EC3AE2D-83D6-4517-BA8B-C77DF5237CFD}">
      <dgm:prSet/>
      <dgm:spPr/>
      <dgm:t>
        <a:bodyPr/>
        <a:lstStyle/>
        <a:p>
          <a:endParaRPr lang="en-US"/>
        </a:p>
      </dgm:t>
    </dgm:pt>
    <dgm:pt modelId="{3B744ED2-F1DA-4126-BE49-B9C4DF73B795}">
      <dgm:prSet/>
      <dgm:spPr/>
      <dgm:t>
        <a:bodyPr/>
        <a:lstStyle/>
        <a:p>
          <a:r>
            <a:rPr lang="es-EC" smtClean="0"/>
            <a:t>Dar soporte a la evaluación, indicando cómo el estándar de referencia ha sido aplicado en la organización evaluada.</a:t>
          </a:r>
          <a:endParaRPr lang="en-US" dirty="0" smtClean="0"/>
        </a:p>
      </dgm:t>
    </dgm:pt>
    <dgm:pt modelId="{5039A750-8378-4469-B2AB-2458B2E58DB0}" type="parTrans" cxnId="{7BCA5ECC-588F-47C9-9BDF-CD7704838B66}">
      <dgm:prSet/>
      <dgm:spPr/>
      <dgm:t>
        <a:bodyPr/>
        <a:lstStyle/>
        <a:p>
          <a:endParaRPr lang="en-US"/>
        </a:p>
      </dgm:t>
    </dgm:pt>
    <dgm:pt modelId="{52866DA4-C86B-459C-AEF5-10B0A600ADDD}" type="sibTrans" cxnId="{7BCA5ECC-588F-47C9-9BDF-CD7704838B66}">
      <dgm:prSet/>
      <dgm:spPr/>
      <dgm:t>
        <a:bodyPr/>
        <a:lstStyle/>
        <a:p>
          <a:endParaRPr lang="en-US"/>
        </a:p>
      </dgm:t>
    </dgm:pt>
    <dgm:pt modelId="{718F03F3-E19E-4C9D-AD2F-894524F9C58E}">
      <dgm:prSet/>
      <dgm:spPr/>
      <dgm:t>
        <a:bodyPr/>
        <a:lstStyle/>
        <a:p>
          <a:r>
            <a:rPr lang="es-EC" smtClean="0"/>
            <a:t>Asegurar la fiabilidad y capacidad de repetición de la evaluación.</a:t>
          </a:r>
          <a:endParaRPr lang="en-US" dirty="0" smtClean="0"/>
        </a:p>
      </dgm:t>
    </dgm:pt>
    <dgm:pt modelId="{FC129610-10C6-4539-BBC1-C10149277569}" type="parTrans" cxnId="{51D4C1C3-7B31-41E7-8FCC-A55D0C6563BF}">
      <dgm:prSet/>
      <dgm:spPr/>
      <dgm:t>
        <a:bodyPr/>
        <a:lstStyle/>
        <a:p>
          <a:endParaRPr lang="en-US"/>
        </a:p>
      </dgm:t>
    </dgm:pt>
    <dgm:pt modelId="{CB667AAA-4956-4D62-BC80-21E8C24F1E02}" type="sibTrans" cxnId="{51D4C1C3-7B31-41E7-8FCC-A55D0C6563BF}">
      <dgm:prSet/>
      <dgm:spPr/>
      <dgm:t>
        <a:bodyPr/>
        <a:lstStyle/>
        <a:p>
          <a:endParaRPr lang="en-US"/>
        </a:p>
      </dgm:t>
    </dgm:pt>
    <dgm:pt modelId="{ECD2E6B9-4B88-4254-80A9-09A50D0BBC3F}">
      <dgm:prSet/>
      <dgm:spPr/>
      <dgm:t>
        <a:bodyPr/>
        <a:lstStyle/>
        <a:p>
          <a:r>
            <a:rPr lang="es-EC" dirty="0" smtClean="0"/>
            <a:t>Identificar las fortalezas y debilidades de los procesos de la organización evaluada.</a:t>
          </a:r>
          <a:endParaRPr lang="en-US" dirty="0" smtClean="0"/>
        </a:p>
      </dgm:t>
    </dgm:pt>
    <dgm:pt modelId="{2B2D7708-E95C-4163-8791-E62F43049F5D}" type="parTrans" cxnId="{FD506C2C-D2E7-4BE3-85D9-930BE04E3A53}">
      <dgm:prSet/>
      <dgm:spPr/>
      <dgm:t>
        <a:bodyPr/>
        <a:lstStyle/>
        <a:p>
          <a:endParaRPr lang="en-US"/>
        </a:p>
      </dgm:t>
    </dgm:pt>
    <dgm:pt modelId="{4BFCAF62-E19B-4BAF-B471-7611173AE375}" type="sibTrans" cxnId="{FD506C2C-D2E7-4BE3-85D9-930BE04E3A53}">
      <dgm:prSet/>
      <dgm:spPr/>
      <dgm:t>
        <a:bodyPr/>
        <a:lstStyle/>
        <a:p>
          <a:endParaRPr lang="en-US"/>
        </a:p>
      </dgm:t>
    </dgm:pt>
    <dgm:pt modelId="{EFC78BA8-2888-4013-BC58-6E3BEEA7E3C7}">
      <dgm:prSet/>
      <dgm:spPr/>
      <dgm:t>
        <a:bodyPr/>
        <a:lstStyle/>
        <a:p>
          <a:r>
            <a:rPr lang="es-EC" smtClean="0"/>
            <a:t>Dar soporte a la creación y aplicación de un plan de mejora que genere resultados aceptables y fiables, de forma que las acciones del plan de mejora permitan alcanzar los objetivos de la organización.</a:t>
          </a:r>
          <a:endParaRPr lang="en-US" dirty="0" smtClean="0"/>
        </a:p>
      </dgm:t>
    </dgm:pt>
    <dgm:pt modelId="{98D64C45-5576-4807-BC15-EE75434B6CD0}" type="parTrans" cxnId="{FE4682FB-D727-4F82-839B-9172E07ED2B0}">
      <dgm:prSet/>
      <dgm:spPr/>
      <dgm:t>
        <a:bodyPr/>
        <a:lstStyle/>
        <a:p>
          <a:endParaRPr lang="en-US"/>
        </a:p>
      </dgm:t>
    </dgm:pt>
    <dgm:pt modelId="{BA9EAA6B-B989-4D43-A7E2-AD9037CF02C6}" type="sibTrans" cxnId="{FE4682FB-D727-4F82-839B-9172E07ED2B0}">
      <dgm:prSet/>
      <dgm:spPr/>
      <dgm:t>
        <a:bodyPr/>
        <a:lstStyle/>
        <a:p>
          <a:endParaRPr lang="en-US"/>
        </a:p>
      </dgm:t>
    </dgm:pt>
    <dgm:pt modelId="{AD964DF6-704E-47B2-81A3-AE945BD8C4C5}">
      <dgm:prSet/>
      <dgm:spPr/>
      <dgm:t>
        <a:bodyPr/>
        <a:lstStyle/>
        <a:p>
          <a:r>
            <a:rPr lang="es-EC" dirty="0" smtClean="0"/>
            <a:t>Ayudar a incrementar la eficacia de los procesos poniendo en práctica los requisitos del estándar en la organización.</a:t>
          </a:r>
          <a:endParaRPr lang="en-US" dirty="0"/>
        </a:p>
      </dgm:t>
    </dgm:pt>
    <dgm:pt modelId="{770DE02E-DC6D-4E15-A954-1CF17B86DE15}" type="parTrans" cxnId="{CFE92B08-4FF2-41C3-9922-A0747CC0B933}">
      <dgm:prSet/>
      <dgm:spPr/>
      <dgm:t>
        <a:bodyPr/>
        <a:lstStyle/>
        <a:p>
          <a:endParaRPr lang="en-US"/>
        </a:p>
      </dgm:t>
    </dgm:pt>
    <dgm:pt modelId="{8676FC58-736E-40D7-B891-527D6F8B25CC}" type="sibTrans" cxnId="{CFE92B08-4FF2-41C3-9922-A0747CC0B933}">
      <dgm:prSet/>
      <dgm:spPr/>
      <dgm:t>
        <a:bodyPr/>
        <a:lstStyle/>
        <a:p>
          <a:endParaRPr lang="en-US"/>
        </a:p>
      </dgm:t>
    </dgm:pt>
    <dgm:pt modelId="{7F51EA51-13FA-4263-87D5-8248A56A2446}">
      <dgm:prSet phldrT="[Text]"/>
      <dgm:spPr/>
      <dgm:t>
        <a:bodyPr/>
        <a:lstStyle/>
        <a:p>
          <a:r>
            <a:rPr lang="en-US" dirty="0" err="1" smtClean="0"/>
            <a:t>Definición</a:t>
          </a:r>
          <a:endParaRPr lang="en-US" dirty="0"/>
        </a:p>
      </dgm:t>
    </dgm:pt>
    <dgm:pt modelId="{27D3BF36-5C3F-4697-91E7-7165C59E4CAA}" type="parTrans" cxnId="{EB2F0A60-E134-44BD-B23C-8F30643C74DC}">
      <dgm:prSet/>
      <dgm:spPr/>
      <dgm:t>
        <a:bodyPr/>
        <a:lstStyle/>
        <a:p>
          <a:endParaRPr lang="en-US"/>
        </a:p>
      </dgm:t>
    </dgm:pt>
    <dgm:pt modelId="{A7077AA9-3473-4E12-8775-8A124A1315FB}" type="sibTrans" cxnId="{EB2F0A60-E134-44BD-B23C-8F30643C74DC}">
      <dgm:prSet/>
      <dgm:spPr/>
      <dgm:t>
        <a:bodyPr/>
        <a:lstStyle/>
        <a:p>
          <a:endParaRPr lang="en-US"/>
        </a:p>
      </dgm:t>
    </dgm:pt>
    <dgm:pt modelId="{21C3A38A-A772-40E1-8303-2FE7969382A5}">
      <dgm:prSet phldrT="[Text]"/>
      <dgm:spPr/>
      <dgm:t>
        <a:bodyPr/>
        <a:lstStyle/>
        <a:p>
          <a:r>
            <a:rPr lang="es-EC" dirty="0" smtClean="0"/>
            <a:t>Es desarrollado y mantenido por la organización </a:t>
          </a:r>
          <a:r>
            <a:rPr lang="es-EC" dirty="0" err="1" smtClean="0"/>
            <a:t>European</a:t>
          </a:r>
          <a:r>
            <a:rPr lang="es-EC" dirty="0" smtClean="0"/>
            <a:t> </a:t>
          </a:r>
          <a:r>
            <a:rPr lang="es-EC" dirty="0" err="1" smtClean="0"/>
            <a:t>Strategic</a:t>
          </a:r>
          <a:r>
            <a:rPr lang="es-EC" dirty="0" smtClean="0"/>
            <a:t> </a:t>
          </a:r>
          <a:r>
            <a:rPr lang="es-EC" dirty="0" err="1" smtClean="0"/>
            <a:t>Programme</a:t>
          </a:r>
          <a:r>
            <a:rPr lang="es-EC" dirty="0" smtClean="0"/>
            <a:t> </a:t>
          </a:r>
          <a:r>
            <a:rPr lang="es-EC" dirty="0" err="1" smtClean="0"/>
            <a:t>for</a:t>
          </a:r>
          <a:r>
            <a:rPr lang="es-EC" dirty="0" smtClean="0"/>
            <a:t> </a:t>
          </a:r>
          <a:r>
            <a:rPr lang="es-EC" dirty="0" err="1" smtClean="0"/>
            <a:t>Research</a:t>
          </a:r>
          <a:r>
            <a:rPr lang="es-EC" dirty="0" smtClean="0"/>
            <a:t> in </a:t>
          </a:r>
          <a:r>
            <a:rPr lang="es-EC" dirty="0" err="1" smtClean="0"/>
            <a:t>Information</a:t>
          </a:r>
          <a:r>
            <a:rPr lang="es-EC" dirty="0" smtClean="0"/>
            <a:t> </a:t>
          </a:r>
          <a:r>
            <a:rPr lang="es-EC" dirty="0" err="1" smtClean="0"/>
            <a:t>Technology</a:t>
          </a:r>
          <a:r>
            <a:rPr lang="es-EC" dirty="0" smtClean="0"/>
            <a:t> (ESPRIT).</a:t>
          </a:r>
          <a:endParaRPr lang="en-US" dirty="0"/>
        </a:p>
      </dgm:t>
    </dgm:pt>
    <dgm:pt modelId="{5CC3C4C3-EBE1-4B3B-974B-D51FE1E3D588}" type="parTrans" cxnId="{48E8F993-E6ED-430D-B09F-8E06839DE380}">
      <dgm:prSet/>
      <dgm:spPr/>
      <dgm:t>
        <a:bodyPr/>
        <a:lstStyle/>
        <a:p>
          <a:endParaRPr lang="en-US"/>
        </a:p>
      </dgm:t>
    </dgm:pt>
    <dgm:pt modelId="{0D66D61B-0E9C-44DB-A7B3-C443944D9C15}" type="sibTrans" cxnId="{48E8F993-E6ED-430D-B09F-8E06839DE380}">
      <dgm:prSet/>
      <dgm:spPr/>
      <dgm:t>
        <a:bodyPr/>
        <a:lstStyle/>
        <a:p>
          <a:endParaRPr lang="en-US"/>
        </a:p>
      </dgm:t>
    </dgm:pt>
    <dgm:pt modelId="{79BA38AA-E567-430D-8F66-E8FC1E234747}">
      <dgm:prSet phldrT="[Text]"/>
      <dgm:spPr/>
      <dgm:t>
        <a:bodyPr/>
        <a:lstStyle/>
        <a:p>
          <a:r>
            <a:rPr lang="es-EC" dirty="0" smtClean="0"/>
            <a:t>Proporciona una alternativa para las organizaciones que están interesadas en mejorar su proceso de desarrollo de software, y alcanzar la certificación ISO, ya que combina y realza las formas establecidas por CMM y la certificación ISO 9000.</a:t>
          </a:r>
          <a:endParaRPr lang="en-US" dirty="0"/>
        </a:p>
      </dgm:t>
    </dgm:pt>
    <dgm:pt modelId="{B6575A5A-EB77-4C28-B646-231314C76F7E}" type="parTrans" cxnId="{D0511D33-28F6-4148-A694-16F9D4A81E63}">
      <dgm:prSet/>
      <dgm:spPr/>
      <dgm:t>
        <a:bodyPr/>
        <a:lstStyle/>
        <a:p>
          <a:endParaRPr lang="en-US"/>
        </a:p>
      </dgm:t>
    </dgm:pt>
    <dgm:pt modelId="{5BA87398-109E-4AEF-9491-403FC12BD551}" type="sibTrans" cxnId="{D0511D33-28F6-4148-A694-16F9D4A81E63}">
      <dgm:prSet/>
      <dgm:spPr/>
      <dgm:t>
        <a:bodyPr/>
        <a:lstStyle/>
        <a:p>
          <a:endParaRPr lang="en-US"/>
        </a:p>
      </dgm:t>
    </dgm:pt>
    <dgm:pt modelId="{ECEA6D7E-A151-438B-B068-572E58517527}">
      <dgm:prSet/>
      <dgm:spPr/>
      <dgm:t>
        <a:bodyPr/>
        <a:lstStyle/>
        <a:p>
          <a:r>
            <a:rPr lang="es-EC" dirty="0" smtClean="0"/>
            <a:t>Alcance</a:t>
          </a:r>
          <a:endParaRPr lang="en-US" dirty="0" smtClean="0"/>
        </a:p>
      </dgm:t>
    </dgm:pt>
    <dgm:pt modelId="{D7814B83-AFE4-4633-967B-D4FC6374D1B3}" type="parTrans" cxnId="{F813BF40-A680-4FEA-8FB7-1881FE1EBF9A}">
      <dgm:prSet/>
      <dgm:spPr/>
      <dgm:t>
        <a:bodyPr/>
        <a:lstStyle/>
        <a:p>
          <a:endParaRPr lang="en-US"/>
        </a:p>
      </dgm:t>
    </dgm:pt>
    <dgm:pt modelId="{344B0531-7A62-484B-9D63-F33DEFEF18FB}" type="sibTrans" cxnId="{F813BF40-A680-4FEA-8FB7-1881FE1EBF9A}">
      <dgm:prSet/>
      <dgm:spPr/>
      <dgm:t>
        <a:bodyPr/>
        <a:lstStyle/>
        <a:p>
          <a:endParaRPr lang="en-US"/>
        </a:p>
      </dgm:t>
    </dgm:pt>
    <dgm:pt modelId="{91FBD69C-E512-44B7-ACC6-49429C7B9845}">
      <dgm:prSet/>
      <dgm:spPr/>
      <dgm:t>
        <a:bodyPr/>
        <a:lstStyle/>
        <a:p>
          <a:r>
            <a:rPr lang="es-EC" dirty="0" smtClean="0"/>
            <a:t>Objetivos</a:t>
          </a:r>
          <a:endParaRPr lang="en-US" dirty="0" smtClean="0"/>
        </a:p>
      </dgm:t>
    </dgm:pt>
    <dgm:pt modelId="{380E5036-9C3D-47FA-BD76-DE02B6AAB420}" type="parTrans" cxnId="{331C4963-0BCE-4E6F-8C9B-2D481D7941B2}">
      <dgm:prSet/>
      <dgm:spPr/>
    </dgm:pt>
    <dgm:pt modelId="{BBF64BFE-A216-4A1F-B9F6-B68CC09378E5}" type="sibTrans" cxnId="{331C4963-0BCE-4E6F-8C9B-2D481D7941B2}">
      <dgm:prSet/>
      <dgm:spPr/>
    </dgm:pt>
    <dgm:pt modelId="{2501D558-7016-4680-BE18-143F587D1B1B}" type="pres">
      <dgm:prSet presAssocID="{E36F1568-7FFC-42B0-9721-0963B116D1B9}" presName="Name0" presStyleCnt="0">
        <dgm:presLayoutVars>
          <dgm:chMax val="7"/>
          <dgm:chPref val="7"/>
          <dgm:dir/>
          <dgm:animOne val="branch"/>
          <dgm:animLvl val="lvl"/>
        </dgm:presLayoutVars>
      </dgm:prSet>
      <dgm:spPr/>
      <dgm:t>
        <a:bodyPr/>
        <a:lstStyle/>
        <a:p>
          <a:endParaRPr lang="es-ES"/>
        </a:p>
      </dgm:t>
    </dgm:pt>
    <dgm:pt modelId="{3AD92886-027B-4B58-8F64-9A38F48835D8}" type="pres">
      <dgm:prSet presAssocID="{7F51EA51-13FA-4263-87D5-8248A56A2446}" presName="ParentComposite" presStyleCnt="0"/>
      <dgm:spPr/>
    </dgm:pt>
    <dgm:pt modelId="{8F86A383-031B-4FDE-9D47-B596C40AF8B0}" type="pres">
      <dgm:prSet presAssocID="{7F51EA51-13FA-4263-87D5-8248A56A2446}" presName="Chord" presStyleLbl="bgShp" presStyleIdx="0" presStyleCnt="3"/>
      <dgm:spPr/>
    </dgm:pt>
    <dgm:pt modelId="{6CAA46A0-5A96-4875-B5B7-D0150D88BDEA}" type="pres">
      <dgm:prSet presAssocID="{7F51EA51-13FA-4263-87D5-8248A56A2446}" presName="Pie" presStyleLbl="alignNode1" presStyleIdx="0" presStyleCnt="3"/>
      <dgm:spPr/>
    </dgm:pt>
    <dgm:pt modelId="{18337210-ABCA-430A-AD70-39D672042C9E}" type="pres">
      <dgm:prSet presAssocID="{7F51EA51-13FA-4263-87D5-8248A56A2446}" presName="Parent" presStyleLbl="revTx" presStyleIdx="0" presStyleCnt="6">
        <dgm:presLayoutVars>
          <dgm:chMax val="1"/>
          <dgm:chPref val="1"/>
          <dgm:bulletEnabled val="1"/>
        </dgm:presLayoutVars>
      </dgm:prSet>
      <dgm:spPr/>
      <dgm:t>
        <a:bodyPr/>
        <a:lstStyle/>
        <a:p>
          <a:endParaRPr lang="es-ES"/>
        </a:p>
      </dgm:t>
    </dgm:pt>
    <dgm:pt modelId="{4598B6F6-776C-4FC1-8595-DC83FA78DBBA}" type="pres">
      <dgm:prSet presAssocID="{1741A573-C3E4-40FA-92E6-1338D43941A2}" presName="negSibTrans" presStyleCnt="0"/>
      <dgm:spPr/>
    </dgm:pt>
    <dgm:pt modelId="{AE47C56C-FFE9-4E33-9735-2055EB3D8C8B}" type="pres">
      <dgm:prSet presAssocID="{7F51EA51-13FA-4263-87D5-8248A56A2446}" presName="composite" presStyleCnt="0"/>
      <dgm:spPr/>
    </dgm:pt>
    <dgm:pt modelId="{F968AA68-E157-49E8-95EC-171EAE6A4249}" type="pres">
      <dgm:prSet presAssocID="{7F51EA51-13FA-4263-87D5-8248A56A2446}" presName="Child" presStyleLbl="revTx" presStyleIdx="1" presStyleCnt="6">
        <dgm:presLayoutVars>
          <dgm:chMax val="0"/>
          <dgm:chPref val="0"/>
          <dgm:bulletEnabled val="1"/>
        </dgm:presLayoutVars>
      </dgm:prSet>
      <dgm:spPr/>
      <dgm:t>
        <a:bodyPr/>
        <a:lstStyle/>
        <a:p>
          <a:endParaRPr lang="es-ES"/>
        </a:p>
      </dgm:t>
    </dgm:pt>
    <dgm:pt modelId="{976FDAEC-38D6-487F-B416-D36D55BE40F2}" type="pres">
      <dgm:prSet presAssocID="{A7077AA9-3473-4E12-8775-8A124A1315FB}" presName="sibTrans" presStyleCnt="0"/>
      <dgm:spPr/>
    </dgm:pt>
    <dgm:pt modelId="{E6E11933-441B-448F-99BC-FF11156FA3BE}" type="pres">
      <dgm:prSet presAssocID="{ECEA6D7E-A151-438B-B068-572E58517527}" presName="ParentComposite" presStyleCnt="0"/>
      <dgm:spPr/>
    </dgm:pt>
    <dgm:pt modelId="{E7AAD037-79B0-4C57-8BCC-C1EC6BE7138B}" type="pres">
      <dgm:prSet presAssocID="{ECEA6D7E-A151-438B-B068-572E58517527}" presName="Chord" presStyleLbl="bgShp" presStyleIdx="1" presStyleCnt="3"/>
      <dgm:spPr/>
    </dgm:pt>
    <dgm:pt modelId="{989FC3FE-3A30-4B37-AFB1-8A3D8B089466}" type="pres">
      <dgm:prSet presAssocID="{ECEA6D7E-A151-438B-B068-572E58517527}" presName="Pie" presStyleLbl="alignNode1" presStyleIdx="1" presStyleCnt="3"/>
      <dgm:spPr/>
    </dgm:pt>
    <dgm:pt modelId="{38D039CF-EB97-41E7-BEA6-D7D1061AE031}" type="pres">
      <dgm:prSet presAssocID="{ECEA6D7E-A151-438B-B068-572E58517527}" presName="Parent" presStyleLbl="revTx" presStyleIdx="2" presStyleCnt="6">
        <dgm:presLayoutVars>
          <dgm:chMax val="1"/>
          <dgm:chPref val="1"/>
          <dgm:bulletEnabled val="1"/>
        </dgm:presLayoutVars>
      </dgm:prSet>
      <dgm:spPr/>
      <dgm:t>
        <a:bodyPr/>
        <a:lstStyle/>
        <a:p>
          <a:endParaRPr lang="es-ES"/>
        </a:p>
      </dgm:t>
    </dgm:pt>
    <dgm:pt modelId="{53932B6E-A8A7-4163-8A19-EE3C39DC6143}" type="pres">
      <dgm:prSet presAssocID="{93E28D0D-CDC5-4E99-A1FA-3BB25E43E394}" presName="negSibTrans" presStyleCnt="0"/>
      <dgm:spPr/>
    </dgm:pt>
    <dgm:pt modelId="{95FD53E0-5ECC-4A79-92BC-9D4AB10D9ED3}" type="pres">
      <dgm:prSet presAssocID="{ECEA6D7E-A151-438B-B068-572E58517527}" presName="composite" presStyleCnt="0"/>
      <dgm:spPr/>
    </dgm:pt>
    <dgm:pt modelId="{0D0C7EDB-3D63-48D0-8132-7A2FC627C3D3}" type="pres">
      <dgm:prSet presAssocID="{ECEA6D7E-A151-438B-B068-572E58517527}" presName="Child" presStyleLbl="revTx" presStyleIdx="3" presStyleCnt="6">
        <dgm:presLayoutVars>
          <dgm:chMax val="0"/>
          <dgm:chPref val="0"/>
          <dgm:bulletEnabled val="1"/>
        </dgm:presLayoutVars>
      </dgm:prSet>
      <dgm:spPr/>
      <dgm:t>
        <a:bodyPr/>
        <a:lstStyle/>
        <a:p>
          <a:endParaRPr lang="es-ES"/>
        </a:p>
      </dgm:t>
    </dgm:pt>
    <dgm:pt modelId="{ECD7BF3C-4004-4DC9-A1B6-702534723AA1}" type="pres">
      <dgm:prSet presAssocID="{344B0531-7A62-484B-9D63-F33DEFEF18FB}" presName="sibTrans" presStyleCnt="0"/>
      <dgm:spPr/>
    </dgm:pt>
    <dgm:pt modelId="{118460D9-9704-4F7C-9AF3-D12B9B3F77B2}" type="pres">
      <dgm:prSet presAssocID="{91FBD69C-E512-44B7-ACC6-49429C7B9845}" presName="ParentComposite" presStyleCnt="0"/>
      <dgm:spPr/>
    </dgm:pt>
    <dgm:pt modelId="{E5BFC53C-25FC-428A-9316-15D0051FFA26}" type="pres">
      <dgm:prSet presAssocID="{91FBD69C-E512-44B7-ACC6-49429C7B9845}" presName="Chord" presStyleLbl="bgShp" presStyleIdx="2" presStyleCnt="3"/>
      <dgm:spPr/>
    </dgm:pt>
    <dgm:pt modelId="{204C862C-FFC5-4A68-8A5A-74C88C5EFB3A}" type="pres">
      <dgm:prSet presAssocID="{91FBD69C-E512-44B7-ACC6-49429C7B9845}" presName="Pie" presStyleLbl="alignNode1" presStyleIdx="2" presStyleCnt="3"/>
      <dgm:spPr/>
    </dgm:pt>
    <dgm:pt modelId="{65831DAF-AFC3-4D96-9027-49D4D3DB1E80}" type="pres">
      <dgm:prSet presAssocID="{91FBD69C-E512-44B7-ACC6-49429C7B9845}" presName="Parent" presStyleLbl="revTx" presStyleIdx="4" presStyleCnt="6">
        <dgm:presLayoutVars>
          <dgm:chMax val="1"/>
          <dgm:chPref val="1"/>
          <dgm:bulletEnabled val="1"/>
        </dgm:presLayoutVars>
      </dgm:prSet>
      <dgm:spPr/>
      <dgm:t>
        <a:bodyPr/>
        <a:lstStyle/>
        <a:p>
          <a:endParaRPr lang="es-ES"/>
        </a:p>
      </dgm:t>
    </dgm:pt>
    <dgm:pt modelId="{C12A9CA5-B6CA-4C49-8EFD-9A30981C2737}" type="pres">
      <dgm:prSet presAssocID="{29D2479F-49CD-4BB6-B74A-E13A671EEBFF}" presName="negSibTrans" presStyleCnt="0"/>
      <dgm:spPr/>
    </dgm:pt>
    <dgm:pt modelId="{8ECF1091-002B-47E8-84B2-66023224D31D}" type="pres">
      <dgm:prSet presAssocID="{91FBD69C-E512-44B7-ACC6-49429C7B9845}" presName="composite" presStyleCnt="0"/>
      <dgm:spPr/>
    </dgm:pt>
    <dgm:pt modelId="{762BA507-CF85-4C25-AAC2-02DE1B639087}" type="pres">
      <dgm:prSet presAssocID="{91FBD69C-E512-44B7-ACC6-49429C7B9845}" presName="Child" presStyleLbl="revTx" presStyleIdx="5" presStyleCnt="6">
        <dgm:presLayoutVars>
          <dgm:chMax val="0"/>
          <dgm:chPref val="0"/>
          <dgm:bulletEnabled val="1"/>
        </dgm:presLayoutVars>
      </dgm:prSet>
      <dgm:spPr/>
      <dgm:t>
        <a:bodyPr/>
        <a:lstStyle/>
        <a:p>
          <a:endParaRPr lang="es-ES"/>
        </a:p>
      </dgm:t>
    </dgm:pt>
  </dgm:ptLst>
  <dgm:cxnLst>
    <dgm:cxn modelId="{98054775-30D9-4943-B1AF-2BBB6EB61364}" type="presOf" srcId="{79BA38AA-E567-430D-8F66-E8FC1E234747}" destId="{F968AA68-E157-49E8-95EC-171EAE6A4249}" srcOrd="0" destOrd="2" presId="urn:microsoft.com/office/officeart/2009/3/layout/PieProcess"/>
    <dgm:cxn modelId="{2D9B3649-505E-40CA-B977-7353309B9188}" srcId="{91FBD69C-E512-44B7-ACC6-49429C7B9845}" destId="{4F7DB11B-99E1-460D-A3D4-77656DBE5EB2}" srcOrd="0" destOrd="0" parTransId="{6F6751B8-1FE1-428D-97EC-43D008F705C6}" sibTransId="{29D2479F-49CD-4BB6-B74A-E13A671EEBFF}"/>
    <dgm:cxn modelId="{EB37C13D-F01A-495D-BE07-E298ED594151}" type="presOf" srcId="{21C3A38A-A772-40E1-8303-2FE7969382A5}" destId="{F968AA68-E157-49E8-95EC-171EAE6A4249}" srcOrd="0" destOrd="1" presId="urn:microsoft.com/office/officeart/2009/3/layout/PieProcess"/>
    <dgm:cxn modelId="{FD506C2C-D2E7-4BE3-85D9-930BE04E3A53}" srcId="{91FBD69C-E512-44B7-ACC6-49429C7B9845}" destId="{ECD2E6B9-4B88-4254-80A9-09A50D0BBC3F}" srcOrd="4" destOrd="0" parTransId="{2B2D7708-E95C-4163-8791-E62F43049F5D}" sibTransId="{4BFCAF62-E19B-4BAF-B471-7611173AE375}"/>
    <dgm:cxn modelId="{CFE92B08-4FF2-41C3-9922-A0747CC0B933}" srcId="{91FBD69C-E512-44B7-ACC6-49429C7B9845}" destId="{AD964DF6-704E-47B2-81A3-AE945BD8C4C5}" srcOrd="6" destOrd="0" parTransId="{770DE02E-DC6D-4E15-A954-1CF17B86DE15}" sibTransId="{8676FC58-736E-40D7-B891-527D6F8B25CC}"/>
    <dgm:cxn modelId="{DB7D7B1E-98EA-490F-ABFD-3F9DDC2EAF38}" type="presOf" srcId="{BEBCF650-8549-4535-8E19-8124C2A75F42}" destId="{0D0C7EDB-3D63-48D0-8132-7A2FC627C3D3}" srcOrd="0" destOrd="0" presId="urn:microsoft.com/office/officeart/2009/3/layout/PieProcess"/>
    <dgm:cxn modelId="{588BAB86-6DE2-42D9-BEE2-FCDCF432BB89}" type="presOf" srcId="{AD964DF6-704E-47B2-81A3-AE945BD8C4C5}" destId="{762BA507-CF85-4C25-AAC2-02DE1B639087}" srcOrd="0" destOrd="6" presId="urn:microsoft.com/office/officeart/2009/3/layout/PieProcess"/>
    <dgm:cxn modelId="{5BF2E2CC-C1CA-4E3C-A55B-42261B054995}" type="presOf" srcId="{718F03F3-E19E-4C9D-AD2F-894524F9C58E}" destId="{762BA507-CF85-4C25-AAC2-02DE1B639087}" srcOrd="0" destOrd="3" presId="urn:microsoft.com/office/officeart/2009/3/layout/PieProcess"/>
    <dgm:cxn modelId="{72259F1A-E683-4792-9096-4B1CCD1BE5E5}" srcId="{ECEA6D7E-A151-438B-B068-572E58517527}" destId="{BEBCF650-8549-4535-8E19-8124C2A75F42}" srcOrd="0" destOrd="0" parTransId="{B24D428F-F35D-4A5E-8D90-21A3157E53B3}" sibTransId="{93E28D0D-CDC5-4E99-A1FA-3BB25E43E394}"/>
    <dgm:cxn modelId="{1FCE46D0-4F30-48D8-AB55-17FEF627B848}" type="presOf" srcId="{ECEA6D7E-A151-438B-B068-572E58517527}" destId="{38D039CF-EB97-41E7-BEA6-D7D1061AE031}" srcOrd="0" destOrd="0" presId="urn:microsoft.com/office/officeart/2009/3/layout/PieProcess"/>
    <dgm:cxn modelId="{EB2F0A60-E134-44BD-B23C-8F30643C74DC}" srcId="{E36F1568-7FFC-42B0-9721-0963B116D1B9}" destId="{7F51EA51-13FA-4263-87D5-8248A56A2446}" srcOrd="0" destOrd="0" parTransId="{27D3BF36-5C3F-4697-91E7-7165C59E4CAA}" sibTransId="{A7077AA9-3473-4E12-8775-8A124A1315FB}"/>
    <dgm:cxn modelId="{331C4963-0BCE-4E6F-8C9B-2D481D7941B2}" srcId="{E36F1568-7FFC-42B0-9721-0963B116D1B9}" destId="{91FBD69C-E512-44B7-ACC6-49429C7B9845}" srcOrd="2" destOrd="0" parTransId="{380E5036-9C3D-47FA-BD76-DE02B6AAB420}" sibTransId="{BBF64BFE-A216-4A1F-B9F6-B68CC09378E5}"/>
    <dgm:cxn modelId="{48E8F993-E6ED-430D-B09F-8E06839DE380}" srcId="{7F51EA51-13FA-4263-87D5-8248A56A2446}" destId="{21C3A38A-A772-40E1-8303-2FE7969382A5}" srcOrd="1" destOrd="0" parTransId="{5CC3C4C3-EBE1-4B3B-974B-D51FE1E3D588}" sibTransId="{0D66D61B-0E9C-44DB-A7B3-C443944D9C15}"/>
    <dgm:cxn modelId="{3CB34243-54AF-4486-92A3-04E304E40A36}" type="presOf" srcId="{91FBD69C-E512-44B7-ACC6-49429C7B9845}" destId="{65831DAF-AFC3-4D96-9027-49D4D3DB1E80}" srcOrd="0" destOrd="0" presId="urn:microsoft.com/office/officeart/2009/3/layout/PieProcess"/>
    <dgm:cxn modelId="{899E92F9-6663-4369-8BC4-A199928107F6}" type="presOf" srcId="{5CCA0B7D-8087-49B2-A1CA-60B2CE844FAB}" destId="{762BA507-CF85-4C25-AAC2-02DE1B639087}" srcOrd="0" destOrd="1" presId="urn:microsoft.com/office/officeart/2009/3/layout/PieProcess"/>
    <dgm:cxn modelId="{E964DB63-DA3A-40A3-9EE4-2FFF0A1612B2}" type="presOf" srcId="{E447ED0C-3EF7-432B-B638-CE7EB5EC723A}" destId="{F968AA68-E157-49E8-95EC-171EAE6A4249}" srcOrd="0" destOrd="0" presId="urn:microsoft.com/office/officeart/2009/3/layout/PieProcess"/>
    <dgm:cxn modelId="{D0511D33-28F6-4148-A694-16F9D4A81E63}" srcId="{7F51EA51-13FA-4263-87D5-8248A56A2446}" destId="{79BA38AA-E567-430D-8F66-E8FC1E234747}" srcOrd="2" destOrd="0" parTransId="{B6575A5A-EB77-4C28-B646-231314C76F7E}" sibTransId="{5BA87398-109E-4AEF-9491-403FC12BD551}"/>
    <dgm:cxn modelId="{9A66A2AF-3A52-4C86-BDCE-2DF2CEF431B4}" type="presOf" srcId="{7F51EA51-13FA-4263-87D5-8248A56A2446}" destId="{18337210-ABCA-430A-AD70-39D672042C9E}" srcOrd="0" destOrd="0" presId="urn:microsoft.com/office/officeart/2009/3/layout/PieProcess"/>
    <dgm:cxn modelId="{FE4682FB-D727-4F82-839B-9172E07ED2B0}" srcId="{91FBD69C-E512-44B7-ACC6-49429C7B9845}" destId="{EFC78BA8-2888-4013-BC58-6E3BEEA7E3C7}" srcOrd="5" destOrd="0" parTransId="{98D64C45-5576-4807-BC15-EE75434B6CD0}" sibTransId="{BA9EAA6B-B989-4D43-A7E2-AD9037CF02C6}"/>
    <dgm:cxn modelId="{51D4C1C3-7B31-41E7-8FCC-A55D0C6563BF}" srcId="{91FBD69C-E512-44B7-ACC6-49429C7B9845}" destId="{718F03F3-E19E-4C9D-AD2F-894524F9C58E}" srcOrd="3" destOrd="0" parTransId="{FC129610-10C6-4539-BBC1-C10149277569}" sibTransId="{CB667AAA-4956-4D62-BC80-21E8C24F1E02}"/>
    <dgm:cxn modelId="{6F04F4E1-173D-43F0-8BDA-32C0E59C99A3}" type="presOf" srcId="{ECD2E6B9-4B88-4254-80A9-09A50D0BBC3F}" destId="{762BA507-CF85-4C25-AAC2-02DE1B639087}" srcOrd="0" destOrd="4" presId="urn:microsoft.com/office/officeart/2009/3/layout/PieProcess"/>
    <dgm:cxn modelId="{7BCA5ECC-588F-47C9-9BDF-CD7704838B66}" srcId="{91FBD69C-E512-44B7-ACC6-49429C7B9845}" destId="{3B744ED2-F1DA-4126-BE49-B9C4DF73B795}" srcOrd="2" destOrd="0" parTransId="{5039A750-8378-4469-B2AB-2458B2E58DB0}" sibTransId="{52866DA4-C86B-459C-AEF5-10B0A600ADDD}"/>
    <dgm:cxn modelId="{7CDF9966-E35C-48BB-A113-16463DE5EA54}" type="presOf" srcId="{4F7DB11B-99E1-460D-A3D4-77656DBE5EB2}" destId="{762BA507-CF85-4C25-AAC2-02DE1B639087}" srcOrd="0" destOrd="0" presId="urn:microsoft.com/office/officeart/2009/3/layout/PieProcess"/>
    <dgm:cxn modelId="{2127B910-9AC8-4D5C-9E1E-C7E87274309D}" srcId="{7F51EA51-13FA-4263-87D5-8248A56A2446}" destId="{E447ED0C-3EF7-432B-B638-CE7EB5EC723A}" srcOrd="0" destOrd="0" parTransId="{D39C02EF-0127-41A4-841E-65A019FB400F}" sibTransId="{1741A573-C3E4-40FA-92E6-1338D43941A2}"/>
    <dgm:cxn modelId="{ABCB53EE-F962-4437-B510-2CC941FFD4C4}" type="presOf" srcId="{3B744ED2-F1DA-4126-BE49-B9C4DF73B795}" destId="{762BA507-CF85-4C25-AAC2-02DE1B639087}" srcOrd="0" destOrd="2" presId="urn:microsoft.com/office/officeart/2009/3/layout/PieProcess"/>
    <dgm:cxn modelId="{196B983F-6908-4954-B587-708052720D9D}" type="presOf" srcId="{EFC78BA8-2888-4013-BC58-6E3BEEA7E3C7}" destId="{762BA507-CF85-4C25-AAC2-02DE1B639087}" srcOrd="0" destOrd="5" presId="urn:microsoft.com/office/officeart/2009/3/layout/PieProcess"/>
    <dgm:cxn modelId="{A4DE585C-6A3A-46E9-95C2-83BA487A9955}" type="presOf" srcId="{E36F1568-7FFC-42B0-9721-0963B116D1B9}" destId="{2501D558-7016-4680-BE18-143F587D1B1B}" srcOrd="0" destOrd="0" presId="urn:microsoft.com/office/officeart/2009/3/layout/PieProcess"/>
    <dgm:cxn modelId="{F813BF40-A680-4FEA-8FB7-1881FE1EBF9A}" srcId="{E36F1568-7FFC-42B0-9721-0963B116D1B9}" destId="{ECEA6D7E-A151-438B-B068-572E58517527}" srcOrd="1" destOrd="0" parTransId="{D7814B83-AFE4-4633-967B-D4FC6374D1B3}" sibTransId="{344B0531-7A62-484B-9D63-F33DEFEF18FB}"/>
    <dgm:cxn modelId="{4EC3AE2D-83D6-4517-BA8B-C77DF5237CFD}" srcId="{91FBD69C-E512-44B7-ACC6-49429C7B9845}" destId="{5CCA0B7D-8087-49B2-A1CA-60B2CE844FAB}" srcOrd="1" destOrd="0" parTransId="{15F913F2-EACC-458F-914E-07A8BCE26C1A}" sibTransId="{8C3B1768-509A-4A45-A56A-23DBF459CE92}"/>
    <dgm:cxn modelId="{9F60425D-89BF-46A7-A000-99C91F05AA5D}" type="presParOf" srcId="{2501D558-7016-4680-BE18-143F587D1B1B}" destId="{3AD92886-027B-4B58-8F64-9A38F48835D8}" srcOrd="0" destOrd="0" presId="urn:microsoft.com/office/officeart/2009/3/layout/PieProcess"/>
    <dgm:cxn modelId="{9D4E731E-7E8B-4DFB-B00E-99D34A64381F}" type="presParOf" srcId="{3AD92886-027B-4B58-8F64-9A38F48835D8}" destId="{8F86A383-031B-4FDE-9D47-B596C40AF8B0}" srcOrd="0" destOrd="0" presId="urn:microsoft.com/office/officeart/2009/3/layout/PieProcess"/>
    <dgm:cxn modelId="{4AB979FC-CEFD-46E2-8430-248FCB3822CD}" type="presParOf" srcId="{3AD92886-027B-4B58-8F64-9A38F48835D8}" destId="{6CAA46A0-5A96-4875-B5B7-D0150D88BDEA}" srcOrd="1" destOrd="0" presId="urn:microsoft.com/office/officeart/2009/3/layout/PieProcess"/>
    <dgm:cxn modelId="{4C875FC7-8537-45DE-BBCE-8A6BECD3E2D3}" type="presParOf" srcId="{3AD92886-027B-4B58-8F64-9A38F48835D8}" destId="{18337210-ABCA-430A-AD70-39D672042C9E}" srcOrd="2" destOrd="0" presId="urn:microsoft.com/office/officeart/2009/3/layout/PieProcess"/>
    <dgm:cxn modelId="{C245AE7F-8014-4513-BD3F-C2FD8EFF8A34}" type="presParOf" srcId="{2501D558-7016-4680-BE18-143F587D1B1B}" destId="{4598B6F6-776C-4FC1-8595-DC83FA78DBBA}" srcOrd="1" destOrd="0" presId="urn:microsoft.com/office/officeart/2009/3/layout/PieProcess"/>
    <dgm:cxn modelId="{6E703E42-A52A-415C-BD44-2C59CD5B9CF6}" type="presParOf" srcId="{2501D558-7016-4680-BE18-143F587D1B1B}" destId="{AE47C56C-FFE9-4E33-9735-2055EB3D8C8B}" srcOrd="2" destOrd="0" presId="urn:microsoft.com/office/officeart/2009/3/layout/PieProcess"/>
    <dgm:cxn modelId="{14350CD8-11D2-49E3-89C6-BDBAEA71E865}" type="presParOf" srcId="{AE47C56C-FFE9-4E33-9735-2055EB3D8C8B}" destId="{F968AA68-E157-49E8-95EC-171EAE6A4249}" srcOrd="0" destOrd="0" presId="urn:microsoft.com/office/officeart/2009/3/layout/PieProcess"/>
    <dgm:cxn modelId="{76152626-1AC5-4584-A99C-05277F1E89F5}" type="presParOf" srcId="{2501D558-7016-4680-BE18-143F587D1B1B}" destId="{976FDAEC-38D6-487F-B416-D36D55BE40F2}" srcOrd="3" destOrd="0" presId="urn:microsoft.com/office/officeart/2009/3/layout/PieProcess"/>
    <dgm:cxn modelId="{3D677DC5-D818-4227-A7A6-273B5FB1D745}" type="presParOf" srcId="{2501D558-7016-4680-BE18-143F587D1B1B}" destId="{E6E11933-441B-448F-99BC-FF11156FA3BE}" srcOrd="4" destOrd="0" presId="urn:microsoft.com/office/officeart/2009/3/layout/PieProcess"/>
    <dgm:cxn modelId="{7A2F4ADC-5C89-49E8-B494-5FD2CB300847}" type="presParOf" srcId="{E6E11933-441B-448F-99BC-FF11156FA3BE}" destId="{E7AAD037-79B0-4C57-8BCC-C1EC6BE7138B}" srcOrd="0" destOrd="0" presId="urn:microsoft.com/office/officeart/2009/3/layout/PieProcess"/>
    <dgm:cxn modelId="{6D0C90EE-114E-4ECE-B068-A83AEC7C76C1}" type="presParOf" srcId="{E6E11933-441B-448F-99BC-FF11156FA3BE}" destId="{989FC3FE-3A30-4B37-AFB1-8A3D8B089466}" srcOrd="1" destOrd="0" presId="urn:microsoft.com/office/officeart/2009/3/layout/PieProcess"/>
    <dgm:cxn modelId="{609E6DB9-DD04-44E7-A848-0B54B50BC4D2}" type="presParOf" srcId="{E6E11933-441B-448F-99BC-FF11156FA3BE}" destId="{38D039CF-EB97-41E7-BEA6-D7D1061AE031}" srcOrd="2" destOrd="0" presId="urn:microsoft.com/office/officeart/2009/3/layout/PieProcess"/>
    <dgm:cxn modelId="{62536CAF-1F3A-4D57-B704-5A1A1AE2A6F4}" type="presParOf" srcId="{2501D558-7016-4680-BE18-143F587D1B1B}" destId="{53932B6E-A8A7-4163-8A19-EE3C39DC6143}" srcOrd="5" destOrd="0" presId="urn:microsoft.com/office/officeart/2009/3/layout/PieProcess"/>
    <dgm:cxn modelId="{EB2798AC-9500-452A-8E39-CE502D47077C}" type="presParOf" srcId="{2501D558-7016-4680-BE18-143F587D1B1B}" destId="{95FD53E0-5ECC-4A79-92BC-9D4AB10D9ED3}" srcOrd="6" destOrd="0" presId="urn:microsoft.com/office/officeart/2009/3/layout/PieProcess"/>
    <dgm:cxn modelId="{3C8C3339-689B-4DB7-A445-5C8C7FECF6CB}" type="presParOf" srcId="{95FD53E0-5ECC-4A79-92BC-9D4AB10D9ED3}" destId="{0D0C7EDB-3D63-48D0-8132-7A2FC627C3D3}" srcOrd="0" destOrd="0" presId="urn:microsoft.com/office/officeart/2009/3/layout/PieProcess"/>
    <dgm:cxn modelId="{57962AEC-37F8-49A3-9C7D-839FD5B36498}" type="presParOf" srcId="{2501D558-7016-4680-BE18-143F587D1B1B}" destId="{ECD7BF3C-4004-4DC9-A1B6-702534723AA1}" srcOrd="7" destOrd="0" presId="urn:microsoft.com/office/officeart/2009/3/layout/PieProcess"/>
    <dgm:cxn modelId="{A9EC60D7-ACD2-45D7-9F47-55C094603F73}" type="presParOf" srcId="{2501D558-7016-4680-BE18-143F587D1B1B}" destId="{118460D9-9704-4F7C-9AF3-D12B9B3F77B2}" srcOrd="8" destOrd="0" presId="urn:microsoft.com/office/officeart/2009/3/layout/PieProcess"/>
    <dgm:cxn modelId="{A8C34BEA-9585-491C-B51B-0470A2F2DD0D}" type="presParOf" srcId="{118460D9-9704-4F7C-9AF3-D12B9B3F77B2}" destId="{E5BFC53C-25FC-428A-9316-15D0051FFA26}" srcOrd="0" destOrd="0" presId="urn:microsoft.com/office/officeart/2009/3/layout/PieProcess"/>
    <dgm:cxn modelId="{26D9DA6C-B105-4473-9E46-F6E817EAA6F1}" type="presParOf" srcId="{118460D9-9704-4F7C-9AF3-D12B9B3F77B2}" destId="{204C862C-FFC5-4A68-8A5A-74C88C5EFB3A}" srcOrd="1" destOrd="0" presId="urn:microsoft.com/office/officeart/2009/3/layout/PieProcess"/>
    <dgm:cxn modelId="{3A5BE2A6-5405-4AF7-A3A0-ECF1B8B0BE90}" type="presParOf" srcId="{118460D9-9704-4F7C-9AF3-D12B9B3F77B2}" destId="{65831DAF-AFC3-4D96-9027-49D4D3DB1E80}" srcOrd="2" destOrd="0" presId="urn:microsoft.com/office/officeart/2009/3/layout/PieProcess"/>
    <dgm:cxn modelId="{451C727C-F62E-4206-AA68-F26ABF0258BE}" type="presParOf" srcId="{2501D558-7016-4680-BE18-143F587D1B1B}" destId="{C12A9CA5-B6CA-4C49-8EFD-9A30981C2737}" srcOrd="9" destOrd="0" presId="urn:microsoft.com/office/officeart/2009/3/layout/PieProcess"/>
    <dgm:cxn modelId="{D8C1F787-D249-40F3-8A21-415AE53FB6F8}" type="presParOf" srcId="{2501D558-7016-4680-BE18-143F587D1B1B}" destId="{8ECF1091-002B-47E8-84B2-66023224D31D}" srcOrd="10" destOrd="0" presId="urn:microsoft.com/office/officeart/2009/3/layout/PieProcess"/>
    <dgm:cxn modelId="{C32726FE-FA45-44D8-9F4D-2EAC9EF0C237}" type="presParOf" srcId="{8ECF1091-002B-47E8-84B2-66023224D31D}" destId="{762BA507-CF85-4C25-AAC2-02DE1B639087}"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0434D-47DA-4823-976D-EFE5C5759EE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C12CADF3-23D1-40D8-B53E-C1EEC5B9B786}">
      <dgm:prSet phldrT="[Text]"/>
      <dgm:spPr/>
      <dgm:t>
        <a:bodyPr/>
        <a:lstStyle/>
        <a:p>
          <a:r>
            <a:rPr lang="en-US" b="1"/>
            <a:t>Definición de la Metodología</a:t>
          </a:r>
        </a:p>
      </dgm:t>
    </dgm:pt>
    <dgm:pt modelId="{85845AA0-A0D4-4349-9B90-F2086B5C6D2C}" type="parTrans" cxnId="{BE290B5D-5870-4043-9CFB-E5DCCFEC04D5}">
      <dgm:prSet/>
      <dgm:spPr/>
      <dgm:t>
        <a:bodyPr/>
        <a:lstStyle/>
        <a:p>
          <a:endParaRPr lang="en-US"/>
        </a:p>
      </dgm:t>
    </dgm:pt>
    <dgm:pt modelId="{FB0A8FCB-6ED9-472C-B2DC-BD97D63E23DA}" type="sibTrans" cxnId="{BE290B5D-5870-4043-9CFB-E5DCCFEC04D5}">
      <dgm:prSet/>
      <dgm:spPr/>
      <dgm:t>
        <a:bodyPr/>
        <a:lstStyle/>
        <a:p>
          <a:endParaRPr lang="en-US"/>
        </a:p>
      </dgm:t>
    </dgm:pt>
    <dgm:pt modelId="{A0105664-303B-41AC-8480-2E89BC45F0E1}">
      <dgm:prSet phldrT="[Text]"/>
      <dgm:spPr/>
      <dgm:t>
        <a:bodyPr/>
        <a:lstStyle/>
        <a:p>
          <a:r>
            <a:rPr lang="es-EC"/>
            <a:t>Planteamiento de la Metodología</a:t>
          </a:r>
          <a:endParaRPr lang="en-US"/>
        </a:p>
      </dgm:t>
    </dgm:pt>
    <dgm:pt modelId="{AD9C1609-6A6D-4BA0-852B-2671FEE85D57}" type="parTrans" cxnId="{60443DB7-07DF-4CD2-A1E3-566EFD12E22D}">
      <dgm:prSet/>
      <dgm:spPr/>
      <dgm:t>
        <a:bodyPr/>
        <a:lstStyle/>
        <a:p>
          <a:endParaRPr lang="en-US"/>
        </a:p>
      </dgm:t>
    </dgm:pt>
    <dgm:pt modelId="{493063D6-E61F-4805-9897-29149AD4E930}" type="sibTrans" cxnId="{60443DB7-07DF-4CD2-A1E3-566EFD12E22D}">
      <dgm:prSet/>
      <dgm:spPr/>
      <dgm:t>
        <a:bodyPr/>
        <a:lstStyle/>
        <a:p>
          <a:endParaRPr lang="en-US"/>
        </a:p>
      </dgm:t>
    </dgm:pt>
    <dgm:pt modelId="{5F43DAD2-D1E1-4C6D-B479-6750BCEEF5EA}">
      <dgm:prSet phldrT="[Text]"/>
      <dgm:spPr/>
      <dgm:t>
        <a:bodyPr/>
        <a:lstStyle/>
        <a:p>
          <a:r>
            <a:rPr lang="es-EC" b="1"/>
            <a:t>Validación de la metodología a través de un caso de estudio</a:t>
          </a:r>
          <a:endParaRPr lang="en-US" b="1"/>
        </a:p>
      </dgm:t>
    </dgm:pt>
    <dgm:pt modelId="{02D124F7-D708-4C54-9D9C-7266D0F4157D}" type="parTrans" cxnId="{95E2C62E-A1D5-44ED-814D-3B4C1F0D9070}">
      <dgm:prSet/>
      <dgm:spPr/>
      <dgm:t>
        <a:bodyPr/>
        <a:lstStyle/>
        <a:p>
          <a:endParaRPr lang="en-US"/>
        </a:p>
      </dgm:t>
    </dgm:pt>
    <dgm:pt modelId="{C94B85FF-5DF5-40F5-84A3-9A813BE5D9E8}" type="sibTrans" cxnId="{95E2C62E-A1D5-44ED-814D-3B4C1F0D9070}">
      <dgm:prSet/>
      <dgm:spPr/>
      <dgm:t>
        <a:bodyPr/>
        <a:lstStyle/>
        <a:p>
          <a:endParaRPr lang="en-US"/>
        </a:p>
      </dgm:t>
    </dgm:pt>
    <dgm:pt modelId="{A051D9E4-DBD0-4EDC-A2EF-8CED891C468E}">
      <dgm:prSet phldrT="[Text]"/>
      <dgm:spPr/>
      <dgm:t>
        <a:bodyPr/>
        <a:lstStyle/>
        <a:p>
          <a:r>
            <a:rPr lang="es-EC"/>
            <a:t>Desarrollo del caso de estudio "Sistema de Gestión Académica de la ESPAM MFL"</a:t>
          </a:r>
          <a:endParaRPr lang="en-US"/>
        </a:p>
      </dgm:t>
    </dgm:pt>
    <dgm:pt modelId="{3813EDA8-AF9B-433F-8D41-592573E6EA4E}" type="parTrans" cxnId="{E85B5457-09D3-4438-B2E2-C9F19A75CA8E}">
      <dgm:prSet/>
      <dgm:spPr/>
      <dgm:t>
        <a:bodyPr/>
        <a:lstStyle/>
        <a:p>
          <a:endParaRPr lang="en-US"/>
        </a:p>
      </dgm:t>
    </dgm:pt>
    <dgm:pt modelId="{34A5A0C5-CA0E-47AC-8BE3-C332862F0B58}" type="sibTrans" cxnId="{E85B5457-09D3-4438-B2E2-C9F19A75CA8E}">
      <dgm:prSet/>
      <dgm:spPr/>
      <dgm:t>
        <a:bodyPr/>
        <a:lstStyle/>
        <a:p>
          <a:endParaRPr lang="en-US"/>
        </a:p>
      </dgm:t>
    </dgm:pt>
    <dgm:pt modelId="{18F4BAE6-70D2-4A80-A24B-67E417522714}">
      <dgm:prSet phldrT="[Text]"/>
      <dgm:spPr/>
      <dgm:t>
        <a:bodyPr/>
        <a:lstStyle/>
        <a:p>
          <a:r>
            <a:rPr lang="es-EC"/>
            <a:t>Determinación de los componentes de la Metodología</a:t>
          </a:r>
          <a:endParaRPr lang="en-US"/>
        </a:p>
      </dgm:t>
    </dgm:pt>
    <dgm:pt modelId="{B5250E4C-6239-4E8F-9E48-5E2099B800A7}" type="parTrans" cxnId="{61D29BCF-196A-4059-B10F-44C451EAA920}">
      <dgm:prSet/>
      <dgm:spPr/>
      <dgm:t>
        <a:bodyPr/>
        <a:lstStyle/>
        <a:p>
          <a:endParaRPr lang="en-US"/>
        </a:p>
      </dgm:t>
    </dgm:pt>
    <dgm:pt modelId="{F4F6CA89-4BF5-4AEF-8181-162DBA246B30}" type="sibTrans" cxnId="{61D29BCF-196A-4059-B10F-44C451EAA920}">
      <dgm:prSet/>
      <dgm:spPr/>
      <dgm:t>
        <a:bodyPr/>
        <a:lstStyle/>
        <a:p>
          <a:endParaRPr lang="en-US"/>
        </a:p>
      </dgm:t>
    </dgm:pt>
    <dgm:pt modelId="{2B2DE78C-E23E-43F1-861B-7C113B785894}" type="pres">
      <dgm:prSet presAssocID="{EEA0434D-47DA-4823-976D-EFE5C5759EE2}" presName="theList" presStyleCnt="0">
        <dgm:presLayoutVars>
          <dgm:dir/>
          <dgm:animLvl val="lvl"/>
          <dgm:resizeHandles val="exact"/>
        </dgm:presLayoutVars>
      </dgm:prSet>
      <dgm:spPr/>
      <dgm:t>
        <a:bodyPr/>
        <a:lstStyle/>
        <a:p>
          <a:endParaRPr lang="es-ES"/>
        </a:p>
      </dgm:t>
    </dgm:pt>
    <dgm:pt modelId="{0F69FD7A-EB76-472D-8ECA-ED697D9A6519}" type="pres">
      <dgm:prSet presAssocID="{C12CADF3-23D1-40D8-B53E-C1EEC5B9B786}" presName="compNode" presStyleCnt="0"/>
      <dgm:spPr/>
    </dgm:pt>
    <dgm:pt modelId="{B6BD8C9B-FFB9-434E-8B44-9C50599A1966}" type="pres">
      <dgm:prSet presAssocID="{C12CADF3-23D1-40D8-B53E-C1EEC5B9B786}" presName="aNode" presStyleLbl="bgShp" presStyleIdx="0" presStyleCnt="2"/>
      <dgm:spPr/>
      <dgm:t>
        <a:bodyPr/>
        <a:lstStyle/>
        <a:p>
          <a:endParaRPr lang="en-US"/>
        </a:p>
      </dgm:t>
    </dgm:pt>
    <dgm:pt modelId="{77E68E91-8413-45AF-9A3B-A3E3B62A7C15}" type="pres">
      <dgm:prSet presAssocID="{C12CADF3-23D1-40D8-B53E-C1EEC5B9B786}" presName="textNode" presStyleLbl="bgShp" presStyleIdx="0" presStyleCnt="2"/>
      <dgm:spPr/>
      <dgm:t>
        <a:bodyPr/>
        <a:lstStyle/>
        <a:p>
          <a:endParaRPr lang="en-US"/>
        </a:p>
      </dgm:t>
    </dgm:pt>
    <dgm:pt modelId="{2618865E-3D32-45D8-A2DE-1B9CDEF6ACCC}" type="pres">
      <dgm:prSet presAssocID="{C12CADF3-23D1-40D8-B53E-C1EEC5B9B786}" presName="compChildNode" presStyleCnt="0"/>
      <dgm:spPr/>
    </dgm:pt>
    <dgm:pt modelId="{382B3687-4FE7-43FF-B8A5-98A2A765B611}" type="pres">
      <dgm:prSet presAssocID="{C12CADF3-23D1-40D8-B53E-C1EEC5B9B786}" presName="theInnerList" presStyleCnt="0"/>
      <dgm:spPr/>
    </dgm:pt>
    <dgm:pt modelId="{58777FEC-D164-4256-BFA8-8B034C4AEDAE}" type="pres">
      <dgm:prSet presAssocID="{18F4BAE6-70D2-4A80-A24B-67E417522714}" presName="childNode" presStyleLbl="node1" presStyleIdx="0" presStyleCnt="3">
        <dgm:presLayoutVars>
          <dgm:bulletEnabled val="1"/>
        </dgm:presLayoutVars>
      </dgm:prSet>
      <dgm:spPr/>
      <dgm:t>
        <a:bodyPr/>
        <a:lstStyle/>
        <a:p>
          <a:endParaRPr lang="en-US"/>
        </a:p>
      </dgm:t>
    </dgm:pt>
    <dgm:pt modelId="{931CEC9F-F2F2-4014-8BC4-69DF2A57213E}" type="pres">
      <dgm:prSet presAssocID="{18F4BAE6-70D2-4A80-A24B-67E417522714}" presName="aSpace2" presStyleCnt="0"/>
      <dgm:spPr/>
    </dgm:pt>
    <dgm:pt modelId="{76AF01FA-F178-4E92-B116-25C757C4F693}" type="pres">
      <dgm:prSet presAssocID="{A0105664-303B-41AC-8480-2E89BC45F0E1}" presName="childNode" presStyleLbl="node1" presStyleIdx="1" presStyleCnt="3">
        <dgm:presLayoutVars>
          <dgm:bulletEnabled val="1"/>
        </dgm:presLayoutVars>
      </dgm:prSet>
      <dgm:spPr/>
      <dgm:t>
        <a:bodyPr/>
        <a:lstStyle/>
        <a:p>
          <a:endParaRPr lang="en-US"/>
        </a:p>
      </dgm:t>
    </dgm:pt>
    <dgm:pt modelId="{43AE0656-906D-4BAF-858B-137D24AE73AE}" type="pres">
      <dgm:prSet presAssocID="{C12CADF3-23D1-40D8-B53E-C1EEC5B9B786}" presName="aSpace" presStyleCnt="0"/>
      <dgm:spPr/>
    </dgm:pt>
    <dgm:pt modelId="{C1C8B95F-3A78-45A3-A2DC-8D01A8358CE5}" type="pres">
      <dgm:prSet presAssocID="{5F43DAD2-D1E1-4C6D-B479-6750BCEEF5EA}" presName="compNode" presStyleCnt="0"/>
      <dgm:spPr/>
    </dgm:pt>
    <dgm:pt modelId="{5261D2DF-4E2E-4452-96C6-48EB33455FD8}" type="pres">
      <dgm:prSet presAssocID="{5F43DAD2-D1E1-4C6D-B479-6750BCEEF5EA}" presName="aNode" presStyleLbl="bgShp" presStyleIdx="1" presStyleCnt="2"/>
      <dgm:spPr/>
      <dgm:t>
        <a:bodyPr/>
        <a:lstStyle/>
        <a:p>
          <a:endParaRPr lang="es-ES"/>
        </a:p>
      </dgm:t>
    </dgm:pt>
    <dgm:pt modelId="{A3455CC4-E35E-4B3A-801F-8CA14AE50F09}" type="pres">
      <dgm:prSet presAssocID="{5F43DAD2-D1E1-4C6D-B479-6750BCEEF5EA}" presName="textNode" presStyleLbl="bgShp" presStyleIdx="1" presStyleCnt="2"/>
      <dgm:spPr/>
      <dgm:t>
        <a:bodyPr/>
        <a:lstStyle/>
        <a:p>
          <a:endParaRPr lang="es-ES"/>
        </a:p>
      </dgm:t>
    </dgm:pt>
    <dgm:pt modelId="{75EA1CAB-F4EA-4348-95A4-774E416F6E93}" type="pres">
      <dgm:prSet presAssocID="{5F43DAD2-D1E1-4C6D-B479-6750BCEEF5EA}" presName="compChildNode" presStyleCnt="0"/>
      <dgm:spPr/>
    </dgm:pt>
    <dgm:pt modelId="{CEB7BFD3-09E0-4A8F-A4AD-62B2090EE06F}" type="pres">
      <dgm:prSet presAssocID="{5F43DAD2-D1E1-4C6D-B479-6750BCEEF5EA}" presName="theInnerList" presStyleCnt="0"/>
      <dgm:spPr/>
    </dgm:pt>
    <dgm:pt modelId="{E38C5048-27BC-4AF5-A398-21B17796908A}" type="pres">
      <dgm:prSet presAssocID="{A051D9E4-DBD0-4EDC-A2EF-8CED891C468E}" presName="childNode" presStyleLbl="node1" presStyleIdx="2" presStyleCnt="3">
        <dgm:presLayoutVars>
          <dgm:bulletEnabled val="1"/>
        </dgm:presLayoutVars>
      </dgm:prSet>
      <dgm:spPr/>
      <dgm:t>
        <a:bodyPr/>
        <a:lstStyle/>
        <a:p>
          <a:endParaRPr lang="en-US"/>
        </a:p>
      </dgm:t>
    </dgm:pt>
  </dgm:ptLst>
  <dgm:cxnLst>
    <dgm:cxn modelId="{7E48E2F2-D2E2-4F9C-913D-9D15C60F0AD8}" type="presOf" srcId="{5F43DAD2-D1E1-4C6D-B479-6750BCEEF5EA}" destId="{5261D2DF-4E2E-4452-96C6-48EB33455FD8}" srcOrd="0" destOrd="0" presId="urn:microsoft.com/office/officeart/2005/8/layout/lProcess2"/>
    <dgm:cxn modelId="{BE290B5D-5870-4043-9CFB-E5DCCFEC04D5}" srcId="{EEA0434D-47DA-4823-976D-EFE5C5759EE2}" destId="{C12CADF3-23D1-40D8-B53E-C1EEC5B9B786}" srcOrd="0" destOrd="0" parTransId="{85845AA0-A0D4-4349-9B90-F2086B5C6D2C}" sibTransId="{FB0A8FCB-6ED9-472C-B2DC-BD97D63E23DA}"/>
    <dgm:cxn modelId="{95E2C62E-A1D5-44ED-814D-3B4C1F0D9070}" srcId="{EEA0434D-47DA-4823-976D-EFE5C5759EE2}" destId="{5F43DAD2-D1E1-4C6D-B479-6750BCEEF5EA}" srcOrd="1" destOrd="0" parTransId="{02D124F7-D708-4C54-9D9C-7266D0F4157D}" sibTransId="{C94B85FF-5DF5-40F5-84A3-9A813BE5D9E8}"/>
    <dgm:cxn modelId="{61D29BCF-196A-4059-B10F-44C451EAA920}" srcId="{C12CADF3-23D1-40D8-B53E-C1EEC5B9B786}" destId="{18F4BAE6-70D2-4A80-A24B-67E417522714}" srcOrd="0" destOrd="0" parTransId="{B5250E4C-6239-4E8F-9E48-5E2099B800A7}" sibTransId="{F4F6CA89-4BF5-4AEF-8181-162DBA246B30}"/>
    <dgm:cxn modelId="{E85B5457-09D3-4438-B2E2-C9F19A75CA8E}" srcId="{5F43DAD2-D1E1-4C6D-B479-6750BCEEF5EA}" destId="{A051D9E4-DBD0-4EDC-A2EF-8CED891C468E}" srcOrd="0" destOrd="0" parTransId="{3813EDA8-AF9B-433F-8D41-592573E6EA4E}" sibTransId="{34A5A0C5-CA0E-47AC-8BE3-C332862F0B58}"/>
    <dgm:cxn modelId="{F4B0C53E-200D-4EB1-9E06-E962D791D34A}" type="presOf" srcId="{A051D9E4-DBD0-4EDC-A2EF-8CED891C468E}" destId="{E38C5048-27BC-4AF5-A398-21B17796908A}" srcOrd="0" destOrd="0" presId="urn:microsoft.com/office/officeart/2005/8/layout/lProcess2"/>
    <dgm:cxn modelId="{567991DC-4667-4EAD-94C9-4C9FAC3C5118}" type="presOf" srcId="{EEA0434D-47DA-4823-976D-EFE5C5759EE2}" destId="{2B2DE78C-E23E-43F1-861B-7C113B785894}" srcOrd="0" destOrd="0" presId="urn:microsoft.com/office/officeart/2005/8/layout/lProcess2"/>
    <dgm:cxn modelId="{60443DB7-07DF-4CD2-A1E3-566EFD12E22D}" srcId="{C12CADF3-23D1-40D8-B53E-C1EEC5B9B786}" destId="{A0105664-303B-41AC-8480-2E89BC45F0E1}" srcOrd="1" destOrd="0" parTransId="{AD9C1609-6A6D-4BA0-852B-2671FEE85D57}" sibTransId="{493063D6-E61F-4805-9897-29149AD4E930}"/>
    <dgm:cxn modelId="{1F8C9FD4-357D-412B-A2A2-4E1E8756522B}" type="presOf" srcId="{18F4BAE6-70D2-4A80-A24B-67E417522714}" destId="{58777FEC-D164-4256-BFA8-8B034C4AEDAE}" srcOrd="0" destOrd="0" presId="urn:microsoft.com/office/officeart/2005/8/layout/lProcess2"/>
    <dgm:cxn modelId="{E4AF6AEB-2DC4-47E1-BEE8-1FC0A5ABF1B5}" type="presOf" srcId="{A0105664-303B-41AC-8480-2E89BC45F0E1}" destId="{76AF01FA-F178-4E92-B116-25C757C4F693}" srcOrd="0" destOrd="0" presId="urn:microsoft.com/office/officeart/2005/8/layout/lProcess2"/>
    <dgm:cxn modelId="{A9900258-C206-4220-BB25-93F6B53A7D35}" type="presOf" srcId="{5F43DAD2-D1E1-4C6D-B479-6750BCEEF5EA}" destId="{A3455CC4-E35E-4B3A-801F-8CA14AE50F09}" srcOrd="1" destOrd="0" presId="urn:microsoft.com/office/officeart/2005/8/layout/lProcess2"/>
    <dgm:cxn modelId="{C1EBC987-43E2-4B54-92A3-5F8FB3C53F19}" type="presOf" srcId="{C12CADF3-23D1-40D8-B53E-C1EEC5B9B786}" destId="{B6BD8C9B-FFB9-434E-8B44-9C50599A1966}" srcOrd="0" destOrd="0" presId="urn:microsoft.com/office/officeart/2005/8/layout/lProcess2"/>
    <dgm:cxn modelId="{F66C3625-B81E-4AE1-9021-BC24AF3824E2}" type="presOf" srcId="{C12CADF3-23D1-40D8-B53E-C1EEC5B9B786}" destId="{77E68E91-8413-45AF-9A3B-A3E3B62A7C15}" srcOrd="1" destOrd="0" presId="urn:microsoft.com/office/officeart/2005/8/layout/lProcess2"/>
    <dgm:cxn modelId="{512C14DF-135A-411B-A692-CDC5F24A1EE8}" type="presParOf" srcId="{2B2DE78C-E23E-43F1-861B-7C113B785894}" destId="{0F69FD7A-EB76-472D-8ECA-ED697D9A6519}" srcOrd="0" destOrd="0" presId="urn:microsoft.com/office/officeart/2005/8/layout/lProcess2"/>
    <dgm:cxn modelId="{F57D13FA-F51C-4B2B-8E30-80A755F90AFF}" type="presParOf" srcId="{0F69FD7A-EB76-472D-8ECA-ED697D9A6519}" destId="{B6BD8C9B-FFB9-434E-8B44-9C50599A1966}" srcOrd="0" destOrd="0" presId="urn:microsoft.com/office/officeart/2005/8/layout/lProcess2"/>
    <dgm:cxn modelId="{68363769-CF79-487A-8281-530D2EF59B94}" type="presParOf" srcId="{0F69FD7A-EB76-472D-8ECA-ED697D9A6519}" destId="{77E68E91-8413-45AF-9A3B-A3E3B62A7C15}" srcOrd="1" destOrd="0" presId="urn:microsoft.com/office/officeart/2005/8/layout/lProcess2"/>
    <dgm:cxn modelId="{65517AB3-1F64-4764-ADF4-9533703E9313}" type="presParOf" srcId="{0F69FD7A-EB76-472D-8ECA-ED697D9A6519}" destId="{2618865E-3D32-45D8-A2DE-1B9CDEF6ACCC}" srcOrd="2" destOrd="0" presId="urn:microsoft.com/office/officeart/2005/8/layout/lProcess2"/>
    <dgm:cxn modelId="{C9E23816-8E69-46B0-952B-CE8F1D566558}" type="presParOf" srcId="{2618865E-3D32-45D8-A2DE-1B9CDEF6ACCC}" destId="{382B3687-4FE7-43FF-B8A5-98A2A765B611}" srcOrd="0" destOrd="0" presId="urn:microsoft.com/office/officeart/2005/8/layout/lProcess2"/>
    <dgm:cxn modelId="{EEDF9AE8-2B85-40EE-A3CB-8115A22A0E14}" type="presParOf" srcId="{382B3687-4FE7-43FF-B8A5-98A2A765B611}" destId="{58777FEC-D164-4256-BFA8-8B034C4AEDAE}" srcOrd="0" destOrd="0" presId="urn:microsoft.com/office/officeart/2005/8/layout/lProcess2"/>
    <dgm:cxn modelId="{3B5B5F17-6D77-4AB1-8FAB-87BEF7F55958}" type="presParOf" srcId="{382B3687-4FE7-43FF-B8A5-98A2A765B611}" destId="{931CEC9F-F2F2-4014-8BC4-69DF2A57213E}" srcOrd="1" destOrd="0" presId="urn:microsoft.com/office/officeart/2005/8/layout/lProcess2"/>
    <dgm:cxn modelId="{74B28893-7277-4C96-953A-D0E00E82364B}" type="presParOf" srcId="{382B3687-4FE7-43FF-B8A5-98A2A765B611}" destId="{76AF01FA-F178-4E92-B116-25C757C4F693}" srcOrd="2" destOrd="0" presId="urn:microsoft.com/office/officeart/2005/8/layout/lProcess2"/>
    <dgm:cxn modelId="{51249A83-283A-4097-AAB5-0554B0111DB0}" type="presParOf" srcId="{2B2DE78C-E23E-43F1-861B-7C113B785894}" destId="{43AE0656-906D-4BAF-858B-137D24AE73AE}" srcOrd="1" destOrd="0" presId="urn:microsoft.com/office/officeart/2005/8/layout/lProcess2"/>
    <dgm:cxn modelId="{BD2D405E-658E-467A-836E-7D1EC8F3980C}" type="presParOf" srcId="{2B2DE78C-E23E-43F1-861B-7C113B785894}" destId="{C1C8B95F-3A78-45A3-A2DC-8D01A8358CE5}" srcOrd="2" destOrd="0" presId="urn:microsoft.com/office/officeart/2005/8/layout/lProcess2"/>
    <dgm:cxn modelId="{5C5258C0-077E-47C7-8FFF-E6FEF1089EB6}" type="presParOf" srcId="{C1C8B95F-3A78-45A3-A2DC-8D01A8358CE5}" destId="{5261D2DF-4E2E-4452-96C6-48EB33455FD8}" srcOrd="0" destOrd="0" presId="urn:microsoft.com/office/officeart/2005/8/layout/lProcess2"/>
    <dgm:cxn modelId="{0A5C1099-054F-4416-8193-508099E17C81}" type="presParOf" srcId="{C1C8B95F-3A78-45A3-A2DC-8D01A8358CE5}" destId="{A3455CC4-E35E-4B3A-801F-8CA14AE50F09}" srcOrd="1" destOrd="0" presId="urn:microsoft.com/office/officeart/2005/8/layout/lProcess2"/>
    <dgm:cxn modelId="{7CDC09FE-B250-49C4-8189-2A4051D241B7}" type="presParOf" srcId="{C1C8B95F-3A78-45A3-A2DC-8D01A8358CE5}" destId="{75EA1CAB-F4EA-4348-95A4-774E416F6E93}" srcOrd="2" destOrd="0" presId="urn:microsoft.com/office/officeart/2005/8/layout/lProcess2"/>
    <dgm:cxn modelId="{7167FB8F-3B59-4746-A4A2-EE57A92C927F}" type="presParOf" srcId="{75EA1CAB-F4EA-4348-95A4-774E416F6E93}" destId="{CEB7BFD3-09E0-4A8F-A4AD-62B2090EE06F}" srcOrd="0" destOrd="0" presId="urn:microsoft.com/office/officeart/2005/8/layout/lProcess2"/>
    <dgm:cxn modelId="{DEDB1DED-2A58-4E57-AC7F-72C8CE87DE0A}" type="presParOf" srcId="{CEB7BFD3-09E0-4A8F-A4AD-62B2090EE06F}" destId="{E38C5048-27BC-4AF5-A398-21B17796908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08C5F4-6534-492F-909F-2CFA7EDB17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A06F4740-AA97-4DB8-835F-C9853E1CB06A}">
      <dgm:prSet phldrT="[Texto]"/>
      <dgm:spPr/>
      <dgm:t>
        <a:bodyPr/>
        <a:lstStyle/>
        <a:p>
          <a:r>
            <a:rPr lang="es-ES" dirty="0" smtClean="0"/>
            <a:t>FASES</a:t>
          </a:r>
          <a:endParaRPr lang="es-ES" dirty="0"/>
        </a:p>
      </dgm:t>
    </dgm:pt>
    <dgm:pt modelId="{DC067427-668C-4CC5-868F-FB508F0B947A}" type="parTrans" cxnId="{257D2C9A-695A-49ED-A142-4F75408D043C}">
      <dgm:prSet/>
      <dgm:spPr/>
      <dgm:t>
        <a:bodyPr/>
        <a:lstStyle/>
        <a:p>
          <a:endParaRPr lang="es-ES"/>
        </a:p>
      </dgm:t>
    </dgm:pt>
    <dgm:pt modelId="{09A32590-4BA3-4815-909F-AA32F4B3618D}" type="sibTrans" cxnId="{257D2C9A-695A-49ED-A142-4F75408D043C}">
      <dgm:prSet/>
      <dgm:spPr/>
      <dgm:t>
        <a:bodyPr/>
        <a:lstStyle/>
        <a:p>
          <a:endParaRPr lang="es-ES"/>
        </a:p>
      </dgm:t>
    </dgm:pt>
    <dgm:pt modelId="{8A503C9F-E2C0-4612-ABDD-65FCFD3BD9D4}">
      <dgm:prSet phldrT="[Texto]"/>
      <dgm:spPr/>
      <dgm:t>
        <a:bodyPr/>
        <a:lstStyle/>
        <a:p>
          <a:r>
            <a:rPr lang="es-ES" dirty="0" smtClean="0"/>
            <a:t>INTERNA</a:t>
          </a:r>
          <a:endParaRPr lang="es-ES" dirty="0"/>
        </a:p>
      </dgm:t>
    </dgm:pt>
    <dgm:pt modelId="{7A753F82-0674-4AFC-8673-AF8330C0919B}" type="parTrans" cxnId="{42777070-3CE0-45DE-91EC-4027568BA2A1}">
      <dgm:prSet/>
      <dgm:spPr/>
      <dgm:t>
        <a:bodyPr/>
        <a:lstStyle/>
        <a:p>
          <a:endParaRPr lang="es-ES"/>
        </a:p>
      </dgm:t>
    </dgm:pt>
    <dgm:pt modelId="{A0FEBBF9-4BF0-4AD7-9F96-18C7A68DD475}" type="sibTrans" cxnId="{42777070-3CE0-45DE-91EC-4027568BA2A1}">
      <dgm:prSet/>
      <dgm:spPr/>
      <dgm:t>
        <a:bodyPr/>
        <a:lstStyle/>
        <a:p>
          <a:endParaRPr lang="es-ES"/>
        </a:p>
      </dgm:t>
    </dgm:pt>
    <dgm:pt modelId="{84C79372-8B54-47D0-B6FB-A0780A3C1040}">
      <dgm:prSet phldrT="[Texto]"/>
      <dgm:spPr/>
      <dgm:t>
        <a:bodyPr/>
        <a:lstStyle/>
        <a:p>
          <a:r>
            <a:rPr lang="es-ES" dirty="0" smtClean="0"/>
            <a:t>EXTERNA</a:t>
          </a:r>
          <a:endParaRPr lang="es-ES" dirty="0"/>
        </a:p>
      </dgm:t>
    </dgm:pt>
    <dgm:pt modelId="{8D55DB22-0056-45E1-AA3E-0DFAAAD5B5E2}" type="parTrans" cxnId="{18BFB457-2FD1-4BCA-9889-3C60BDE2FD58}">
      <dgm:prSet/>
      <dgm:spPr/>
      <dgm:t>
        <a:bodyPr/>
        <a:lstStyle/>
        <a:p>
          <a:endParaRPr lang="es-ES"/>
        </a:p>
      </dgm:t>
    </dgm:pt>
    <dgm:pt modelId="{A8519A54-F0E9-4CAC-A682-743658702B93}" type="sibTrans" cxnId="{18BFB457-2FD1-4BCA-9889-3C60BDE2FD58}">
      <dgm:prSet/>
      <dgm:spPr/>
      <dgm:t>
        <a:bodyPr/>
        <a:lstStyle/>
        <a:p>
          <a:endParaRPr lang="es-ES"/>
        </a:p>
      </dgm:t>
    </dgm:pt>
    <dgm:pt modelId="{2C0D88E3-1A0D-45F8-AB26-7BF64522D97F}">
      <dgm:prSet phldrT="[Texto]"/>
      <dgm:spPr/>
      <dgm:t>
        <a:bodyPr/>
        <a:lstStyle/>
        <a:p>
          <a:r>
            <a:rPr lang="es-ES" dirty="0" smtClean="0"/>
            <a:t>EN USO</a:t>
          </a:r>
          <a:endParaRPr lang="es-ES" dirty="0"/>
        </a:p>
      </dgm:t>
    </dgm:pt>
    <dgm:pt modelId="{CBC5C7A4-2000-422C-AF09-5454C7F575EC}" type="parTrans" cxnId="{1131DD95-45B5-4BDA-B3BA-E192F375D9F1}">
      <dgm:prSet/>
      <dgm:spPr/>
      <dgm:t>
        <a:bodyPr/>
        <a:lstStyle/>
        <a:p>
          <a:endParaRPr lang="es-ES"/>
        </a:p>
      </dgm:t>
    </dgm:pt>
    <dgm:pt modelId="{32043E95-0C7E-4E86-9ADC-B17EE575B97C}" type="sibTrans" cxnId="{1131DD95-45B5-4BDA-B3BA-E192F375D9F1}">
      <dgm:prSet/>
      <dgm:spPr/>
      <dgm:t>
        <a:bodyPr/>
        <a:lstStyle/>
        <a:p>
          <a:endParaRPr lang="es-ES"/>
        </a:p>
      </dgm:t>
    </dgm:pt>
    <dgm:pt modelId="{1BB0C977-0171-4554-A265-72355A4586FC}" type="pres">
      <dgm:prSet presAssocID="{8F08C5F4-6534-492F-909F-2CFA7EDB1724}" presName="hierChild1" presStyleCnt="0">
        <dgm:presLayoutVars>
          <dgm:chPref val="1"/>
          <dgm:dir/>
          <dgm:animOne val="branch"/>
          <dgm:animLvl val="lvl"/>
          <dgm:resizeHandles/>
        </dgm:presLayoutVars>
      </dgm:prSet>
      <dgm:spPr/>
      <dgm:t>
        <a:bodyPr/>
        <a:lstStyle/>
        <a:p>
          <a:endParaRPr lang="es-ES"/>
        </a:p>
      </dgm:t>
    </dgm:pt>
    <dgm:pt modelId="{1750ED18-04D3-4506-95CA-7A6FD9C4A958}" type="pres">
      <dgm:prSet presAssocID="{A06F4740-AA97-4DB8-835F-C9853E1CB06A}" presName="hierRoot1" presStyleCnt="0"/>
      <dgm:spPr/>
    </dgm:pt>
    <dgm:pt modelId="{432D9761-4EEC-4F64-BB62-5966C95ACFDF}" type="pres">
      <dgm:prSet presAssocID="{A06F4740-AA97-4DB8-835F-C9853E1CB06A}" presName="composite" presStyleCnt="0"/>
      <dgm:spPr/>
    </dgm:pt>
    <dgm:pt modelId="{238D09D3-A54A-446A-AF70-FA60169B2E0F}" type="pres">
      <dgm:prSet presAssocID="{A06F4740-AA97-4DB8-835F-C9853E1CB06A}" presName="background" presStyleLbl="node0" presStyleIdx="0" presStyleCnt="1"/>
      <dgm:spPr/>
    </dgm:pt>
    <dgm:pt modelId="{1F48311F-50FB-48C8-AE3A-70B6B777BE93}" type="pres">
      <dgm:prSet presAssocID="{A06F4740-AA97-4DB8-835F-C9853E1CB06A}" presName="text" presStyleLbl="fgAcc0" presStyleIdx="0" presStyleCnt="1">
        <dgm:presLayoutVars>
          <dgm:chPref val="3"/>
        </dgm:presLayoutVars>
      </dgm:prSet>
      <dgm:spPr/>
      <dgm:t>
        <a:bodyPr/>
        <a:lstStyle/>
        <a:p>
          <a:endParaRPr lang="es-ES"/>
        </a:p>
      </dgm:t>
    </dgm:pt>
    <dgm:pt modelId="{D763287A-54BC-4599-9AD3-19133E81E2A8}" type="pres">
      <dgm:prSet presAssocID="{A06F4740-AA97-4DB8-835F-C9853E1CB06A}" presName="hierChild2" presStyleCnt="0"/>
      <dgm:spPr/>
    </dgm:pt>
    <dgm:pt modelId="{3A319ABB-2995-4779-A3D3-658C3B44FBF4}" type="pres">
      <dgm:prSet presAssocID="{7A753F82-0674-4AFC-8673-AF8330C0919B}" presName="Name10" presStyleLbl="parChTrans1D2" presStyleIdx="0" presStyleCnt="3"/>
      <dgm:spPr/>
      <dgm:t>
        <a:bodyPr/>
        <a:lstStyle/>
        <a:p>
          <a:endParaRPr lang="es-ES"/>
        </a:p>
      </dgm:t>
    </dgm:pt>
    <dgm:pt modelId="{5EB8E912-11FF-414A-A572-5D5162DC8CE1}" type="pres">
      <dgm:prSet presAssocID="{8A503C9F-E2C0-4612-ABDD-65FCFD3BD9D4}" presName="hierRoot2" presStyleCnt="0"/>
      <dgm:spPr/>
    </dgm:pt>
    <dgm:pt modelId="{8FA61106-DB82-4A92-965E-CBE46D3A1E91}" type="pres">
      <dgm:prSet presAssocID="{8A503C9F-E2C0-4612-ABDD-65FCFD3BD9D4}" presName="composite2" presStyleCnt="0"/>
      <dgm:spPr/>
    </dgm:pt>
    <dgm:pt modelId="{0CD6C5F9-5679-433B-AC27-0C812ACF5E80}" type="pres">
      <dgm:prSet presAssocID="{8A503C9F-E2C0-4612-ABDD-65FCFD3BD9D4}" presName="background2" presStyleLbl="node2" presStyleIdx="0" presStyleCnt="3"/>
      <dgm:spPr/>
    </dgm:pt>
    <dgm:pt modelId="{B7112C2F-F47B-4EBB-820F-809D27ACA6F9}" type="pres">
      <dgm:prSet presAssocID="{8A503C9F-E2C0-4612-ABDD-65FCFD3BD9D4}" presName="text2" presStyleLbl="fgAcc2" presStyleIdx="0" presStyleCnt="3">
        <dgm:presLayoutVars>
          <dgm:chPref val="3"/>
        </dgm:presLayoutVars>
      </dgm:prSet>
      <dgm:spPr/>
      <dgm:t>
        <a:bodyPr/>
        <a:lstStyle/>
        <a:p>
          <a:endParaRPr lang="es-ES"/>
        </a:p>
      </dgm:t>
    </dgm:pt>
    <dgm:pt modelId="{12B7C75A-7EA9-40F0-99EB-A1366A0D0F4C}" type="pres">
      <dgm:prSet presAssocID="{8A503C9F-E2C0-4612-ABDD-65FCFD3BD9D4}" presName="hierChild3" presStyleCnt="0"/>
      <dgm:spPr/>
    </dgm:pt>
    <dgm:pt modelId="{F3BE5644-3063-46C6-94D2-1ECCD33F533A}" type="pres">
      <dgm:prSet presAssocID="{8D55DB22-0056-45E1-AA3E-0DFAAAD5B5E2}" presName="Name10" presStyleLbl="parChTrans1D2" presStyleIdx="1" presStyleCnt="3"/>
      <dgm:spPr/>
      <dgm:t>
        <a:bodyPr/>
        <a:lstStyle/>
        <a:p>
          <a:endParaRPr lang="es-ES"/>
        </a:p>
      </dgm:t>
    </dgm:pt>
    <dgm:pt modelId="{2BB50253-225B-4550-A3E2-4B672FE800FA}" type="pres">
      <dgm:prSet presAssocID="{84C79372-8B54-47D0-B6FB-A0780A3C1040}" presName="hierRoot2" presStyleCnt="0"/>
      <dgm:spPr/>
    </dgm:pt>
    <dgm:pt modelId="{9B87BC71-D839-4E81-92F8-87F07F7EC91E}" type="pres">
      <dgm:prSet presAssocID="{84C79372-8B54-47D0-B6FB-A0780A3C1040}" presName="composite2" presStyleCnt="0"/>
      <dgm:spPr/>
    </dgm:pt>
    <dgm:pt modelId="{F0CDB9F9-1CAB-4E6E-A495-7473FF258A4A}" type="pres">
      <dgm:prSet presAssocID="{84C79372-8B54-47D0-B6FB-A0780A3C1040}" presName="background2" presStyleLbl="node2" presStyleIdx="1" presStyleCnt="3"/>
      <dgm:spPr/>
    </dgm:pt>
    <dgm:pt modelId="{1D88767B-33EB-44B6-B328-A78E0EECBC7F}" type="pres">
      <dgm:prSet presAssocID="{84C79372-8B54-47D0-B6FB-A0780A3C1040}" presName="text2" presStyleLbl="fgAcc2" presStyleIdx="1" presStyleCnt="3">
        <dgm:presLayoutVars>
          <dgm:chPref val="3"/>
        </dgm:presLayoutVars>
      </dgm:prSet>
      <dgm:spPr/>
      <dgm:t>
        <a:bodyPr/>
        <a:lstStyle/>
        <a:p>
          <a:endParaRPr lang="es-ES"/>
        </a:p>
      </dgm:t>
    </dgm:pt>
    <dgm:pt modelId="{D8A96029-F163-411D-A933-73A83AA0F516}" type="pres">
      <dgm:prSet presAssocID="{84C79372-8B54-47D0-B6FB-A0780A3C1040}" presName="hierChild3" presStyleCnt="0"/>
      <dgm:spPr/>
    </dgm:pt>
    <dgm:pt modelId="{AAEFE54C-26A7-484F-A7BA-FB3D76998E3F}" type="pres">
      <dgm:prSet presAssocID="{CBC5C7A4-2000-422C-AF09-5454C7F575EC}" presName="Name10" presStyleLbl="parChTrans1D2" presStyleIdx="2" presStyleCnt="3"/>
      <dgm:spPr/>
      <dgm:t>
        <a:bodyPr/>
        <a:lstStyle/>
        <a:p>
          <a:endParaRPr lang="es-ES"/>
        </a:p>
      </dgm:t>
    </dgm:pt>
    <dgm:pt modelId="{CC15B8B4-846A-49D0-81EB-321D38049E4A}" type="pres">
      <dgm:prSet presAssocID="{2C0D88E3-1A0D-45F8-AB26-7BF64522D97F}" presName="hierRoot2" presStyleCnt="0"/>
      <dgm:spPr/>
    </dgm:pt>
    <dgm:pt modelId="{7BB03425-A2E8-4EDE-8123-2CD7D5E940C8}" type="pres">
      <dgm:prSet presAssocID="{2C0D88E3-1A0D-45F8-AB26-7BF64522D97F}" presName="composite2" presStyleCnt="0"/>
      <dgm:spPr/>
    </dgm:pt>
    <dgm:pt modelId="{E03401E9-EC66-4CBE-9D99-268C4B68CAC8}" type="pres">
      <dgm:prSet presAssocID="{2C0D88E3-1A0D-45F8-AB26-7BF64522D97F}" presName="background2" presStyleLbl="node2" presStyleIdx="2" presStyleCnt="3"/>
      <dgm:spPr/>
    </dgm:pt>
    <dgm:pt modelId="{9D3A339F-0284-4AD1-9A62-648C9AF8CE0B}" type="pres">
      <dgm:prSet presAssocID="{2C0D88E3-1A0D-45F8-AB26-7BF64522D97F}" presName="text2" presStyleLbl="fgAcc2" presStyleIdx="2" presStyleCnt="3">
        <dgm:presLayoutVars>
          <dgm:chPref val="3"/>
        </dgm:presLayoutVars>
      </dgm:prSet>
      <dgm:spPr/>
      <dgm:t>
        <a:bodyPr/>
        <a:lstStyle/>
        <a:p>
          <a:endParaRPr lang="es-ES"/>
        </a:p>
      </dgm:t>
    </dgm:pt>
    <dgm:pt modelId="{98AC9CFB-8A17-4E4B-9EC9-3BBFE1D72282}" type="pres">
      <dgm:prSet presAssocID="{2C0D88E3-1A0D-45F8-AB26-7BF64522D97F}" presName="hierChild3" presStyleCnt="0"/>
      <dgm:spPr/>
    </dgm:pt>
  </dgm:ptLst>
  <dgm:cxnLst>
    <dgm:cxn modelId="{AC3233A2-0848-465C-AA34-B6361370DBE1}" type="presOf" srcId="{CBC5C7A4-2000-422C-AF09-5454C7F575EC}" destId="{AAEFE54C-26A7-484F-A7BA-FB3D76998E3F}" srcOrd="0" destOrd="0" presId="urn:microsoft.com/office/officeart/2005/8/layout/hierarchy1"/>
    <dgm:cxn modelId="{4AF3EA31-43FF-4540-9B35-CF49DDE8F16A}" type="presOf" srcId="{A06F4740-AA97-4DB8-835F-C9853E1CB06A}" destId="{1F48311F-50FB-48C8-AE3A-70B6B777BE93}" srcOrd="0" destOrd="0" presId="urn:microsoft.com/office/officeart/2005/8/layout/hierarchy1"/>
    <dgm:cxn modelId="{0597C80E-A718-4F53-8EAF-C1844B62A9BD}" type="presOf" srcId="{7A753F82-0674-4AFC-8673-AF8330C0919B}" destId="{3A319ABB-2995-4779-A3D3-658C3B44FBF4}" srcOrd="0" destOrd="0" presId="urn:microsoft.com/office/officeart/2005/8/layout/hierarchy1"/>
    <dgm:cxn modelId="{42777070-3CE0-45DE-91EC-4027568BA2A1}" srcId="{A06F4740-AA97-4DB8-835F-C9853E1CB06A}" destId="{8A503C9F-E2C0-4612-ABDD-65FCFD3BD9D4}" srcOrd="0" destOrd="0" parTransId="{7A753F82-0674-4AFC-8673-AF8330C0919B}" sibTransId="{A0FEBBF9-4BF0-4AD7-9F96-18C7A68DD475}"/>
    <dgm:cxn modelId="{257D2C9A-695A-49ED-A142-4F75408D043C}" srcId="{8F08C5F4-6534-492F-909F-2CFA7EDB1724}" destId="{A06F4740-AA97-4DB8-835F-C9853E1CB06A}" srcOrd="0" destOrd="0" parTransId="{DC067427-668C-4CC5-868F-FB508F0B947A}" sibTransId="{09A32590-4BA3-4815-909F-AA32F4B3618D}"/>
    <dgm:cxn modelId="{2FB860BF-E41C-4AA3-A86E-911712C74ACB}" type="presOf" srcId="{8F08C5F4-6534-492F-909F-2CFA7EDB1724}" destId="{1BB0C977-0171-4554-A265-72355A4586FC}" srcOrd="0" destOrd="0" presId="urn:microsoft.com/office/officeart/2005/8/layout/hierarchy1"/>
    <dgm:cxn modelId="{CAF0A7E8-E174-4B30-96BB-56E082E09E61}" type="presOf" srcId="{84C79372-8B54-47D0-B6FB-A0780A3C1040}" destId="{1D88767B-33EB-44B6-B328-A78E0EECBC7F}" srcOrd="0" destOrd="0" presId="urn:microsoft.com/office/officeart/2005/8/layout/hierarchy1"/>
    <dgm:cxn modelId="{746C8403-7767-4A6E-A2E3-A35E7146676C}" type="presOf" srcId="{8D55DB22-0056-45E1-AA3E-0DFAAAD5B5E2}" destId="{F3BE5644-3063-46C6-94D2-1ECCD33F533A}" srcOrd="0" destOrd="0" presId="urn:microsoft.com/office/officeart/2005/8/layout/hierarchy1"/>
    <dgm:cxn modelId="{1131DD95-45B5-4BDA-B3BA-E192F375D9F1}" srcId="{A06F4740-AA97-4DB8-835F-C9853E1CB06A}" destId="{2C0D88E3-1A0D-45F8-AB26-7BF64522D97F}" srcOrd="2" destOrd="0" parTransId="{CBC5C7A4-2000-422C-AF09-5454C7F575EC}" sibTransId="{32043E95-0C7E-4E86-9ADC-B17EE575B97C}"/>
    <dgm:cxn modelId="{61D5E5C5-3E57-4187-B9DE-568B35078F6A}" type="presOf" srcId="{8A503C9F-E2C0-4612-ABDD-65FCFD3BD9D4}" destId="{B7112C2F-F47B-4EBB-820F-809D27ACA6F9}" srcOrd="0" destOrd="0" presId="urn:microsoft.com/office/officeart/2005/8/layout/hierarchy1"/>
    <dgm:cxn modelId="{97BC1F27-4EB7-409C-9551-5E4A6235328A}" type="presOf" srcId="{2C0D88E3-1A0D-45F8-AB26-7BF64522D97F}" destId="{9D3A339F-0284-4AD1-9A62-648C9AF8CE0B}" srcOrd="0" destOrd="0" presId="urn:microsoft.com/office/officeart/2005/8/layout/hierarchy1"/>
    <dgm:cxn modelId="{18BFB457-2FD1-4BCA-9889-3C60BDE2FD58}" srcId="{A06F4740-AA97-4DB8-835F-C9853E1CB06A}" destId="{84C79372-8B54-47D0-B6FB-A0780A3C1040}" srcOrd="1" destOrd="0" parTransId="{8D55DB22-0056-45E1-AA3E-0DFAAAD5B5E2}" sibTransId="{A8519A54-F0E9-4CAC-A682-743658702B93}"/>
    <dgm:cxn modelId="{5FD1399D-7F75-416C-85E7-97E261986E57}" type="presParOf" srcId="{1BB0C977-0171-4554-A265-72355A4586FC}" destId="{1750ED18-04D3-4506-95CA-7A6FD9C4A958}" srcOrd="0" destOrd="0" presId="urn:microsoft.com/office/officeart/2005/8/layout/hierarchy1"/>
    <dgm:cxn modelId="{CD3070E3-64F2-479D-84DD-7E674D1222B6}" type="presParOf" srcId="{1750ED18-04D3-4506-95CA-7A6FD9C4A958}" destId="{432D9761-4EEC-4F64-BB62-5966C95ACFDF}" srcOrd="0" destOrd="0" presId="urn:microsoft.com/office/officeart/2005/8/layout/hierarchy1"/>
    <dgm:cxn modelId="{5E0DC96D-2E04-406F-9D86-44C44F6025FA}" type="presParOf" srcId="{432D9761-4EEC-4F64-BB62-5966C95ACFDF}" destId="{238D09D3-A54A-446A-AF70-FA60169B2E0F}" srcOrd="0" destOrd="0" presId="urn:microsoft.com/office/officeart/2005/8/layout/hierarchy1"/>
    <dgm:cxn modelId="{75FEA513-2596-47ED-9B4C-DE83AA53E289}" type="presParOf" srcId="{432D9761-4EEC-4F64-BB62-5966C95ACFDF}" destId="{1F48311F-50FB-48C8-AE3A-70B6B777BE93}" srcOrd="1" destOrd="0" presId="urn:microsoft.com/office/officeart/2005/8/layout/hierarchy1"/>
    <dgm:cxn modelId="{32B5B82B-6511-42A8-A7C2-53282315810E}" type="presParOf" srcId="{1750ED18-04D3-4506-95CA-7A6FD9C4A958}" destId="{D763287A-54BC-4599-9AD3-19133E81E2A8}" srcOrd="1" destOrd="0" presId="urn:microsoft.com/office/officeart/2005/8/layout/hierarchy1"/>
    <dgm:cxn modelId="{300DE9CB-0146-4ED2-9C26-65805FD79BCE}" type="presParOf" srcId="{D763287A-54BC-4599-9AD3-19133E81E2A8}" destId="{3A319ABB-2995-4779-A3D3-658C3B44FBF4}" srcOrd="0" destOrd="0" presId="urn:microsoft.com/office/officeart/2005/8/layout/hierarchy1"/>
    <dgm:cxn modelId="{FFD04174-598A-43A5-A969-CDA476F7EF39}" type="presParOf" srcId="{D763287A-54BC-4599-9AD3-19133E81E2A8}" destId="{5EB8E912-11FF-414A-A572-5D5162DC8CE1}" srcOrd="1" destOrd="0" presId="urn:microsoft.com/office/officeart/2005/8/layout/hierarchy1"/>
    <dgm:cxn modelId="{4B1FD803-BA48-47BE-844D-FC5BEA2E048C}" type="presParOf" srcId="{5EB8E912-11FF-414A-A572-5D5162DC8CE1}" destId="{8FA61106-DB82-4A92-965E-CBE46D3A1E91}" srcOrd="0" destOrd="0" presId="urn:microsoft.com/office/officeart/2005/8/layout/hierarchy1"/>
    <dgm:cxn modelId="{993A9E0D-05B5-4A3E-951E-CAADF5604A98}" type="presParOf" srcId="{8FA61106-DB82-4A92-965E-CBE46D3A1E91}" destId="{0CD6C5F9-5679-433B-AC27-0C812ACF5E80}" srcOrd="0" destOrd="0" presId="urn:microsoft.com/office/officeart/2005/8/layout/hierarchy1"/>
    <dgm:cxn modelId="{5058CB77-5988-49D1-A331-6EB9F71AE342}" type="presParOf" srcId="{8FA61106-DB82-4A92-965E-CBE46D3A1E91}" destId="{B7112C2F-F47B-4EBB-820F-809D27ACA6F9}" srcOrd="1" destOrd="0" presId="urn:microsoft.com/office/officeart/2005/8/layout/hierarchy1"/>
    <dgm:cxn modelId="{25661EFD-2F33-4D59-AB14-6849371F53DB}" type="presParOf" srcId="{5EB8E912-11FF-414A-A572-5D5162DC8CE1}" destId="{12B7C75A-7EA9-40F0-99EB-A1366A0D0F4C}" srcOrd="1" destOrd="0" presId="urn:microsoft.com/office/officeart/2005/8/layout/hierarchy1"/>
    <dgm:cxn modelId="{970A2644-1BA9-40FE-92CB-5320E77FA3DD}" type="presParOf" srcId="{D763287A-54BC-4599-9AD3-19133E81E2A8}" destId="{F3BE5644-3063-46C6-94D2-1ECCD33F533A}" srcOrd="2" destOrd="0" presId="urn:microsoft.com/office/officeart/2005/8/layout/hierarchy1"/>
    <dgm:cxn modelId="{0B5DDBB0-73A0-4E6F-A06A-5DC7271D851E}" type="presParOf" srcId="{D763287A-54BC-4599-9AD3-19133E81E2A8}" destId="{2BB50253-225B-4550-A3E2-4B672FE800FA}" srcOrd="3" destOrd="0" presId="urn:microsoft.com/office/officeart/2005/8/layout/hierarchy1"/>
    <dgm:cxn modelId="{CB169ED1-8347-4490-9ACE-107298AFFDDE}" type="presParOf" srcId="{2BB50253-225B-4550-A3E2-4B672FE800FA}" destId="{9B87BC71-D839-4E81-92F8-87F07F7EC91E}" srcOrd="0" destOrd="0" presId="urn:microsoft.com/office/officeart/2005/8/layout/hierarchy1"/>
    <dgm:cxn modelId="{3CB0208C-8243-45CD-9A36-83D006744693}" type="presParOf" srcId="{9B87BC71-D839-4E81-92F8-87F07F7EC91E}" destId="{F0CDB9F9-1CAB-4E6E-A495-7473FF258A4A}" srcOrd="0" destOrd="0" presId="urn:microsoft.com/office/officeart/2005/8/layout/hierarchy1"/>
    <dgm:cxn modelId="{96CF2058-AAEF-4A9E-9E9D-497EDD8FCCCC}" type="presParOf" srcId="{9B87BC71-D839-4E81-92F8-87F07F7EC91E}" destId="{1D88767B-33EB-44B6-B328-A78E0EECBC7F}" srcOrd="1" destOrd="0" presId="urn:microsoft.com/office/officeart/2005/8/layout/hierarchy1"/>
    <dgm:cxn modelId="{CA9FD05F-8F2E-4D54-A9F0-AE6ACF9CF477}" type="presParOf" srcId="{2BB50253-225B-4550-A3E2-4B672FE800FA}" destId="{D8A96029-F163-411D-A933-73A83AA0F516}" srcOrd="1" destOrd="0" presId="urn:microsoft.com/office/officeart/2005/8/layout/hierarchy1"/>
    <dgm:cxn modelId="{65ECFA2F-1287-4A7C-BE67-3F786C7CAB8B}" type="presParOf" srcId="{D763287A-54BC-4599-9AD3-19133E81E2A8}" destId="{AAEFE54C-26A7-484F-A7BA-FB3D76998E3F}" srcOrd="4" destOrd="0" presId="urn:microsoft.com/office/officeart/2005/8/layout/hierarchy1"/>
    <dgm:cxn modelId="{3B59B3E2-1DBC-4F98-92E0-9047A8D10548}" type="presParOf" srcId="{D763287A-54BC-4599-9AD3-19133E81E2A8}" destId="{CC15B8B4-846A-49D0-81EB-321D38049E4A}" srcOrd="5" destOrd="0" presId="urn:microsoft.com/office/officeart/2005/8/layout/hierarchy1"/>
    <dgm:cxn modelId="{543DECFF-DB9F-4076-B827-F05DB952D657}" type="presParOf" srcId="{CC15B8B4-846A-49D0-81EB-321D38049E4A}" destId="{7BB03425-A2E8-4EDE-8123-2CD7D5E940C8}" srcOrd="0" destOrd="0" presId="urn:microsoft.com/office/officeart/2005/8/layout/hierarchy1"/>
    <dgm:cxn modelId="{E1CFE034-8C71-40A0-B23D-7BA395552EF5}" type="presParOf" srcId="{7BB03425-A2E8-4EDE-8123-2CD7D5E940C8}" destId="{E03401E9-EC66-4CBE-9D99-268C4B68CAC8}" srcOrd="0" destOrd="0" presId="urn:microsoft.com/office/officeart/2005/8/layout/hierarchy1"/>
    <dgm:cxn modelId="{808D5E88-80F0-4B2A-A729-D46A712E5365}" type="presParOf" srcId="{7BB03425-A2E8-4EDE-8123-2CD7D5E940C8}" destId="{9D3A339F-0284-4AD1-9A62-648C9AF8CE0B}" srcOrd="1" destOrd="0" presId="urn:microsoft.com/office/officeart/2005/8/layout/hierarchy1"/>
    <dgm:cxn modelId="{9F50070A-59CE-43AC-A0E3-D48CADC0769D}" type="presParOf" srcId="{CC15B8B4-846A-49D0-81EB-321D38049E4A}" destId="{98AC9CFB-8A17-4E4B-9EC9-3BBFE1D722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FD0FB2-AA64-4668-A5CC-55EC9513B6EC}"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s-ES"/>
        </a:p>
      </dgm:t>
    </dgm:pt>
    <dgm:pt modelId="{74E86750-5E26-4B78-AA5B-EB94A8E48A6D}">
      <dgm:prSet phldrT="[Texto]" custT="1"/>
      <dgm:spPr/>
      <dgm:t>
        <a:bodyPr/>
        <a:lstStyle/>
        <a:p>
          <a:r>
            <a:rPr lang="es-ES" sz="1050" b="1" dirty="0" smtClean="0"/>
            <a:t>CALIDAD EXTERNA E INTERNA</a:t>
          </a:r>
          <a:endParaRPr lang="es-ES" sz="1050" b="1" dirty="0"/>
        </a:p>
      </dgm:t>
    </dgm:pt>
    <dgm:pt modelId="{786FBB39-6D96-480B-9ECB-CD88C233C865}" type="parTrans" cxnId="{2DD9AAB2-8538-4CC4-90EC-7CCA9A51CA79}">
      <dgm:prSet/>
      <dgm:spPr/>
      <dgm:t>
        <a:bodyPr/>
        <a:lstStyle/>
        <a:p>
          <a:endParaRPr lang="es-ES" sz="900" b="0"/>
        </a:p>
      </dgm:t>
    </dgm:pt>
    <dgm:pt modelId="{C93961FD-947A-492C-8E72-89D4DA481CAF}" type="sibTrans" cxnId="{2DD9AAB2-8538-4CC4-90EC-7CCA9A51CA79}">
      <dgm:prSet/>
      <dgm:spPr/>
      <dgm:t>
        <a:bodyPr/>
        <a:lstStyle/>
        <a:p>
          <a:endParaRPr lang="es-ES" sz="900" b="0"/>
        </a:p>
      </dgm:t>
    </dgm:pt>
    <dgm:pt modelId="{DC21237D-4114-410C-902B-45517C250A27}">
      <dgm:prSet phldrT="[Texto]" custT="1"/>
      <dgm:spPr/>
      <dgm:t>
        <a:bodyPr/>
        <a:lstStyle/>
        <a:p>
          <a:r>
            <a:rPr lang="es-ES" sz="900" b="0"/>
            <a:t>Adecuación Funcional</a:t>
          </a:r>
        </a:p>
      </dgm:t>
    </dgm:pt>
    <dgm:pt modelId="{451B874C-5BA7-46D9-A87E-620CBC777F13}" type="parTrans" cxnId="{4F14A58B-77B5-4844-BC50-0C4ED42C8EA7}">
      <dgm:prSet/>
      <dgm:spPr/>
      <dgm:t>
        <a:bodyPr/>
        <a:lstStyle/>
        <a:p>
          <a:endParaRPr lang="es-ES" sz="900" b="0"/>
        </a:p>
      </dgm:t>
    </dgm:pt>
    <dgm:pt modelId="{96FDB28E-6179-4876-8A0C-7F27FE1BD384}" type="sibTrans" cxnId="{4F14A58B-77B5-4844-BC50-0C4ED42C8EA7}">
      <dgm:prSet/>
      <dgm:spPr/>
      <dgm:t>
        <a:bodyPr/>
        <a:lstStyle/>
        <a:p>
          <a:endParaRPr lang="es-ES" sz="900" b="0"/>
        </a:p>
      </dgm:t>
    </dgm:pt>
    <dgm:pt modelId="{E211C9CD-DB6D-4618-B27C-936CB200AF34}">
      <dgm:prSet phldrT="[Texto]" custT="1"/>
      <dgm:spPr/>
      <dgm:t>
        <a:bodyPr/>
        <a:lstStyle/>
        <a:p>
          <a:r>
            <a:rPr lang="es-ES" sz="900" b="0" i="0">
              <a:latin typeface="+mn-lt"/>
              <a:cs typeface="Leelawadee" panose="020B0502040204020203" pitchFamily="34" charset="-34"/>
            </a:rPr>
            <a:t>Completitud funcional</a:t>
          </a:r>
          <a:endParaRPr lang="es-ES" sz="900" b="0">
            <a:latin typeface="+mn-lt"/>
            <a:cs typeface="Leelawadee" panose="020B0502040204020203" pitchFamily="34" charset="-34"/>
          </a:endParaRPr>
        </a:p>
      </dgm:t>
    </dgm:pt>
    <dgm:pt modelId="{29586515-C674-4FA0-9EB3-0F973CF3C34B}" type="parTrans" cxnId="{15FD266F-16F2-421E-93FD-9CDAAB81705F}">
      <dgm:prSet/>
      <dgm:spPr/>
      <dgm:t>
        <a:bodyPr/>
        <a:lstStyle/>
        <a:p>
          <a:endParaRPr lang="es-ES" sz="900" b="0"/>
        </a:p>
      </dgm:t>
    </dgm:pt>
    <dgm:pt modelId="{9D0B58AA-CC57-4695-B003-01B29DE9FACD}" type="sibTrans" cxnId="{15FD266F-16F2-421E-93FD-9CDAAB81705F}">
      <dgm:prSet/>
      <dgm:spPr/>
      <dgm:t>
        <a:bodyPr/>
        <a:lstStyle/>
        <a:p>
          <a:endParaRPr lang="es-ES" sz="900" b="0"/>
        </a:p>
      </dgm:t>
    </dgm:pt>
    <dgm:pt modelId="{4CA2B604-E9BF-45B7-B136-23F65D0B257A}">
      <dgm:prSet phldrT="[Texto]" custT="1"/>
      <dgm:spPr/>
      <dgm:t>
        <a:bodyPr/>
        <a:lstStyle/>
        <a:p>
          <a:r>
            <a:rPr lang="es-ES" sz="900" b="0" i="0">
              <a:latin typeface="+mn-lt"/>
              <a:cs typeface="Leelawadee" panose="020B0502040204020203" pitchFamily="34" charset="-34"/>
            </a:rPr>
            <a:t>Corrección funcional</a:t>
          </a:r>
          <a:endParaRPr lang="es-ES" sz="900" b="0">
            <a:latin typeface="+mn-lt"/>
            <a:cs typeface="Leelawadee" panose="020B0502040204020203" pitchFamily="34" charset="-34"/>
          </a:endParaRPr>
        </a:p>
      </dgm:t>
    </dgm:pt>
    <dgm:pt modelId="{76823421-3D0D-40B1-8A9E-C18924526A2D}" type="parTrans" cxnId="{ABB4F24E-BDED-4EBB-A0F4-0A1459EADCD4}">
      <dgm:prSet/>
      <dgm:spPr/>
      <dgm:t>
        <a:bodyPr/>
        <a:lstStyle/>
        <a:p>
          <a:endParaRPr lang="es-ES" sz="900" b="0"/>
        </a:p>
      </dgm:t>
    </dgm:pt>
    <dgm:pt modelId="{25AEDF1C-C074-4F79-B18B-FFB82C3AB7EC}" type="sibTrans" cxnId="{ABB4F24E-BDED-4EBB-A0F4-0A1459EADCD4}">
      <dgm:prSet/>
      <dgm:spPr/>
      <dgm:t>
        <a:bodyPr/>
        <a:lstStyle/>
        <a:p>
          <a:endParaRPr lang="es-ES" sz="900" b="0"/>
        </a:p>
      </dgm:t>
    </dgm:pt>
    <dgm:pt modelId="{AEBF2C77-3501-4CA5-8833-49CE562B9E69}">
      <dgm:prSet phldrT="[Texto]" custT="1"/>
      <dgm:spPr/>
      <dgm:t>
        <a:bodyPr/>
        <a:lstStyle/>
        <a:p>
          <a:r>
            <a:rPr lang="es-ES" sz="900" b="0" dirty="0"/>
            <a:t>Eficiencia de desempeño</a:t>
          </a:r>
        </a:p>
      </dgm:t>
    </dgm:pt>
    <dgm:pt modelId="{796AA6DC-EFAD-4EE2-8AB6-23E56F9BD58E}" type="parTrans" cxnId="{154D7ACB-37BC-4F30-93EA-DF9EB090A388}">
      <dgm:prSet/>
      <dgm:spPr/>
      <dgm:t>
        <a:bodyPr/>
        <a:lstStyle/>
        <a:p>
          <a:endParaRPr lang="es-ES" sz="900" b="0"/>
        </a:p>
      </dgm:t>
    </dgm:pt>
    <dgm:pt modelId="{7EB07EEB-EA41-4EAC-9FB0-938CC2345E86}" type="sibTrans" cxnId="{154D7ACB-37BC-4F30-93EA-DF9EB090A388}">
      <dgm:prSet/>
      <dgm:spPr/>
      <dgm:t>
        <a:bodyPr/>
        <a:lstStyle/>
        <a:p>
          <a:endParaRPr lang="es-ES" sz="900" b="0"/>
        </a:p>
      </dgm:t>
    </dgm:pt>
    <dgm:pt modelId="{22012448-EDE6-4DC6-BA0A-FE33D1EFE017}">
      <dgm:prSet phldrT="[Texto]" custT="1"/>
      <dgm:spPr/>
      <dgm:t>
        <a:bodyPr/>
        <a:lstStyle/>
        <a:p>
          <a:r>
            <a:rPr lang="es-ES" sz="900" b="0" i="0">
              <a:latin typeface="+mn-lt"/>
              <a:cs typeface="Leelawadee" panose="020B0502040204020203" pitchFamily="34" charset="-34"/>
            </a:rPr>
            <a:t>Comportamiento temporal</a:t>
          </a:r>
          <a:endParaRPr lang="es-ES" sz="900" b="0">
            <a:latin typeface="+mn-lt"/>
            <a:cs typeface="Leelawadee" panose="020B0502040204020203" pitchFamily="34" charset="-34"/>
          </a:endParaRPr>
        </a:p>
      </dgm:t>
    </dgm:pt>
    <dgm:pt modelId="{AE92456C-E5F9-4918-AB5F-7B01C5479C52}" type="parTrans" cxnId="{D995895B-EB41-4F32-B1A7-746BD91E81F0}">
      <dgm:prSet/>
      <dgm:spPr/>
      <dgm:t>
        <a:bodyPr/>
        <a:lstStyle/>
        <a:p>
          <a:endParaRPr lang="es-ES" sz="900" b="0"/>
        </a:p>
      </dgm:t>
    </dgm:pt>
    <dgm:pt modelId="{2AC5F9AB-AD3D-49A2-BF3F-B2F764311952}" type="sibTrans" cxnId="{D995895B-EB41-4F32-B1A7-746BD91E81F0}">
      <dgm:prSet/>
      <dgm:spPr/>
      <dgm:t>
        <a:bodyPr/>
        <a:lstStyle/>
        <a:p>
          <a:endParaRPr lang="es-ES" sz="900" b="0"/>
        </a:p>
      </dgm:t>
    </dgm:pt>
    <dgm:pt modelId="{E0EA4A84-953C-4040-BA6E-45F571D8FBDE}">
      <dgm:prSet custT="1"/>
      <dgm:spPr/>
      <dgm:t>
        <a:bodyPr/>
        <a:lstStyle/>
        <a:p>
          <a:r>
            <a:rPr lang="es-ES" sz="900" b="0" i="0">
              <a:latin typeface="+mn-lt"/>
              <a:cs typeface="Leelawadee" panose="020B0502040204020203" pitchFamily="34" charset="-34"/>
            </a:rPr>
            <a:t>Utilización de recursos</a:t>
          </a:r>
          <a:endParaRPr lang="es-ES" sz="900" b="0">
            <a:latin typeface="+mn-lt"/>
            <a:cs typeface="Leelawadee" panose="020B0502040204020203" pitchFamily="34" charset="-34"/>
          </a:endParaRPr>
        </a:p>
      </dgm:t>
    </dgm:pt>
    <dgm:pt modelId="{29234AF5-FC06-4D86-8038-573F592CD795}" type="parTrans" cxnId="{1D944719-987C-4250-8C1E-CD5F1B4AB3D5}">
      <dgm:prSet/>
      <dgm:spPr/>
      <dgm:t>
        <a:bodyPr/>
        <a:lstStyle/>
        <a:p>
          <a:endParaRPr lang="es-ES" sz="900" b="0"/>
        </a:p>
      </dgm:t>
    </dgm:pt>
    <dgm:pt modelId="{3F252B6D-6DF1-497F-AA8F-A2C1E86FB24A}" type="sibTrans" cxnId="{1D944719-987C-4250-8C1E-CD5F1B4AB3D5}">
      <dgm:prSet/>
      <dgm:spPr/>
      <dgm:t>
        <a:bodyPr/>
        <a:lstStyle/>
        <a:p>
          <a:endParaRPr lang="es-ES" sz="900" b="0"/>
        </a:p>
      </dgm:t>
    </dgm:pt>
    <dgm:pt modelId="{C94CE2FC-98EA-4A4F-BC6B-2E9DBE4378B7}">
      <dgm:prSet custT="1"/>
      <dgm:spPr/>
      <dgm:t>
        <a:bodyPr/>
        <a:lstStyle/>
        <a:p>
          <a:r>
            <a:rPr lang="es-ES" sz="900" b="0"/>
            <a:t>Compatibilidad</a:t>
          </a:r>
        </a:p>
      </dgm:t>
    </dgm:pt>
    <dgm:pt modelId="{9D507CE5-0C65-4720-8D81-82BD8DB47268}" type="parTrans" cxnId="{79723274-0BC7-400E-912F-955624649E96}">
      <dgm:prSet/>
      <dgm:spPr/>
      <dgm:t>
        <a:bodyPr/>
        <a:lstStyle/>
        <a:p>
          <a:endParaRPr lang="es-ES" sz="900" b="0"/>
        </a:p>
      </dgm:t>
    </dgm:pt>
    <dgm:pt modelId="{A31314BA-60B9-49EC-AA39-02F5439F001A}" type="sibTrans" cxnId="{79723274-0BC7-400E-912F-955624649E96}">
      <dgm:prSet/>
      <dgm:spPr/>
      <dgm:t>
        <a:bodyPr/>
        <a:lstStyle/>
        <a:p>
          <a:endParaRPr lang="es-ES" sz="900" b="0"/>
        </a:p>
      </dgm:t>
    </dgm:pt>
    <dgm:pt modelId="{2B35107D-1DDA-403D-84FD-E323EF3E349C}">
      <dgm:prSet custT="1"/>
      <dgm:spPr/>
      <dgm:t>
        <a:bodyPr/>
        <a:lstStyle/>
        <a:p>
          <a:r>
            <a:rPr lang="es-ES" sz="900" b="0"/>
            <a:t>Usabilidad</a:t>
          </a:r>
        </a:p>
      </dgm:t>
    </dgm:pt>
    <dgm:pt modelId="{AA6B85E8-4EB6-437A-A1AB-9B8D8BE680FA}" type="parTrans" cxnId="{78A1A621-56FA-4EF3-AF07-858C7FDA105B}">
      <dgm:prSet/>
      <dgm:spPr/>
      <dgm:t>
        <a:bodyPr/>
        <a:lstStyle/>
        <a:p>
          <a:endParaRPr lang="es-ES" sz="900" b="0"/>
        </a:p>
      </dgm:t>
    </dgm:pt>
    <dgm:pt modelId="{D4D90D16-0219-49D2-B832-7E05B7F318D5}" type="sibTrans" cxnId="{78A1A621-56FA-4EF3-AF07-858C7FDA105B}">
      <dgm:prSet/>
      <dgm:spPr/>
      <dgm:t>
        <a:bodyPr/>
        <a:lstStyle/>
        <a:p>
          <a:endParaRPr lang="es-ES" sz="900" b="0"/>
        </a:p>
      </dgm:t>
    </dgm:pt>
    <dgm:pt modelId="{6615BB3E-FC7A-4B41-9E5A-08B37FF71104}">
      <dgm:prSet custT="1"/>
      <dgm:spPr/>
      <dgm:t>
        <a:bodyPr/>
        <a:lstStyle/>
        <a:p>
          <a:r>
            <a:rPr lang="es-ES" sz="900" b="0"/>
            <a:t>Fiabilidad</a:t>
          </a:r>
        </a:p>
      </dgm:t>
    </dgm:pt>
    <dgm:pt modelId="{428DD78B-6B0D-4766-A274-4EFEB9C4267B}" type="parTrans" cxnId="{D6E76912-B270-4D3C-B170-AF9730421810}">
      <dgm:prSet/>
      <dgm:spPr/>
      <dgm:t>
        <a:bodyPr/>
        <a:lstStyle/>
        <a:p>
          <a:endParaRPr lang="es-ES" sz="900" b="0"/>
        </a:p>
      </dgm:t>
    </dgm:pt>
    <dgm:pt modelId="{82CE6925-CC73-481A-9518-0B896AAF6236}" type="sibTrans" cxnId="{D6E76912-B270-4D3C-B170-AF9730421810}">
      <dgm:prSet/>
      <dgm:spPr/>
      <dgm:t>
        <a:bodyPr/>
        <a:lstStyle/>
        <a:p>
          <a:endParaRPr lang="es-ES" sz="900" b="0"/>
        </a:p>
      </dgm:t>
    </dgm:pt>
    <dgm:pt modelId="{B39360DF-D7F6-4DE5-A422-F234987EA72A}">
      <dgm:prSet custT="1"/>
      <dgm:spPr/>
      <dgm:t>
        <a:bodyPr/>
        <a:lstStyle/>
        <a:p>
          <a:r>
            <a:rPr lang="es-ES" sz="900" b="0"/>
            <a:t>Seguridad</a:t>
          </a:r>
        </a:p>
      </dgm:t>
    </dgm:pt>
    <dgm:pt modelId="{6C682E05-3CFD-4F4B-A20C-847062AA5688}" type="parTrans" cxnId="{4E1642E3-EAB2-49E0-B8CC-5A14A9DF2584}">
      <dgm:prSet/>
      <dgm:spPr/>
      <dgm:t>
        <a:bodyPr/>
        <a:lstStyle/>
        <a:p>
          <a:endParaRPr lang="es-ES" sz="900" b="0"/>
        </a:p>
      </dgm:t>
    </dgm:pt>
    <dgm:pt modelId="{4DB60F5C-7EFB-4B7F-8E3E-2D792DC9885F}" type="sibTrans" cxnId="{4E1642E3-EAB2-49E0-B8CC-5A14A9DF2584}">
      <dgm:prSet/>
      <dgm:spPr/>
      <dgm:t>
        <a:bodyPr/>
        <a:lstStyle/>
        <a:p>
          <a:endParaRPr lang="es-ES" sz="900" b="0"/>
        </a:p>
      </dgm:t>
    </dgm:pt>
    <dgm:pt modelId="{DE49E69C-0FE0-45F9-81AD-9F610076B40C}">
      <dgm:prSet custT="1"/>
      <dgm:spPr/>
      <dgm:t>
        <a:bodyPr/>
        <a:lstStyle/>
        <a:p>
          <a:r>
            <a:rPr lang="es-ES" sz="900" b="0"/>
            <a:t>Mantenibilidad</a:t>
          </a:r>
        </a:p>
      </dgm:t>
    </dgm:pt>
    <dgm:pt modelId="{84893834-7FE5-480D-91B1-DBF1A19792DB}" type="parTrans" cxnId="{E522ED31-F364-4B89-90DF-35CE093FD9B6}">
      <dgm:prSet/>
      <dgm:spPr/>
      <dgm:t>
        <a:bodyPr/>
        <a:lstStyle/>
        <a:p>
          <a:endParaRPr lang="es-ES" sz="900" b="0"/>
        </a:p>
      </dgm:t>
    </dgm:pt>
    <dgm:pt modelId="{1DF2EA88-1936-4405-B0B4-E09C029CA6F1}" type="sibTrans" cxnId="{E522ED31-F364-4B89-90DF-35CE093FD9B6}">
      <dgm:prSet/>
      <dgm:spPr/>
      <dgm:t>
        <a:bodyPr/>
        <a:lstStyle/>
        <a:p>
          <a:endParaRPr lang="es-ES" sz="900" b="0"/>
        </a:p>
      </dgm:t>
    </dgm:pt>
    <dgm:pt modelId="{175B6911-6FBE-4E60-9B1C-5F8C489AEECB}">
      <dgm:prSet custT="1"/>
      <dgm:spPr/>
      <dgm:t>
        <a:bodyPr/>
        <a:lstStyle/>
        <a:p>
          <a:r>
            <a:rPr lang="es-ES" sz="900" b="0"/>
            <a:t>Portabilidad</a:t>
          </a:r>
        </a:p>
      </dgm:t>
    </dgm:pt>
    <dgm:pt modelId="{50D80AE0-9216-4BE9-843D-1D52D4767D4F}" type="parTrans" cxnId="{56388043-459E-49D0-B886-43126A1D84CD}">
      <dgm:prSet/>
      <dgm:spPr/>
      <dgm:t>
        <a:bodyPr/>
        <a:lstStyle/>
        <a:p>
          <a:endParaRPr lang="es-ES" sz="900" b="0"/>
        </a:p>
      </dgm:t>
    </dgm:pt>
    <dgm:pt modelId="{DB28EC71-15C4-4B8E-865F-6900CC2ED7FC}" type="sibTrans" cxnId="{56388043-459E-49D0-B886-43126A1D84CD}">
      <dgm:prSet/>
      <dgm:spPr/>
      <dgm:t>
        <a:bodyPr/>
        <a:lstStyle/>
        <a:p>
          <a:endParaRPr lang="es-ES" sz="900" b="0"/>
        </a:p>
      </dgm:t>
    </dgm:pt>
    <dgm:pt modelId="{997BC2B7-03D5-46CA-A7E3-F13726084C0E}">
      <dgm:prSet custT="1"/>
      <dgm:spPr/>
      <dgm:t>
        <a:bodyPr/>
        <a:lstStyle/>
        <a:p>
          <a:r>
            <a:rPr lang="es-ES" sz="900" b="0" i="0">
              <a:latin typeface="+mn-lt"/>
              <a:cs typeface="Leelawadee" panose="020B0502040204020203" pitchFamily="34" charset="-34"/>
            </a:rPr>
            <a:t>Pertinencia funcional</a:t>
          </a:r>
          <a:endParaRPr lang="es-ES" sz="900" b="0">
            <a:latin typeface="+mn-lt"/>
            <a:cs typeface="Leelawadee" panose="020B0502040204020203" pitchFamily="34" charset="-34"/>
          </a:endParaRPr>
        </a:p>
      </dgm:t>
    </dgm:pt>
    <dgm:pt modelId="{5791C2F4-B11E-4972-8E3A-08D55B4764AB}" type="parTrans" cxnId="{8B513580-6E06-4CEE-80CC-5AF78F2AEF32}">
      <dgm:prSet/>
      <dgm:spPr/>
      <dgm:t>
        <a:bodyPr/>
        <a:lstStyle/>
        <a:p>
          <a:endParaRPr lang="es-ES" sz="900" b="0"/>
        </a:p>
      </dgm:t>
    </dgm:pt>
    <dgm:pt modelId="{C504272C-00EB-4635-BB70-1EFCD2362A00}" type="sibTrans" cxnId="{8B513580-6E06-4CEE-80CC-5AF78F2AEF32}">
      <dgm:prSet/>
      <dgm:spPr/>
      <dgm:t>
        <a:bodyPr/>
        <a:lstStyle/>
        <a:p>
          <a:endParaRPr lang="es-ES" sz="900" b="0"/>
        </a:p>
      </dgm:t>
    </dgm:pt>
    <dgm:pt modelId="{FE60C108-397A-4DDC-B288-8FDD00828686}">
      <dgm:prSet custT="1"/>
      <dgm:spPr/>
      <dgm:t>
        <a:bodyPr/>
        <a:lstStyle/>
        <a:p>
          <a:r>
            <a:rPr lang="es-ES" sz="900" b="0" i="0">
              <a:latin typeface="+mn-lt"/>
              <a:cs typeface="Leelawadee" panose="020B0502040204020203" pitchFamily="34" charset="-34"/>
            </a:rPr>
            <a:t>Capacidad</a:t>
          </a:r>
          <a:endParaRPr lang="es-ES" sz="900" b="0">
            <a:latin typeface="+mn-lt"/>
            <a:cs typeface="Leelawadee" panose="020B0502040204020203" pitchFamily="34" charset="-34"/>
          </a:endParaRPr>
        </a:p>
      </dgm:t>
    </dgm:pt>
    <dgm:pt modelId="{CD4FDF8E-A882-4242-81A1-C15A0109D8F9}" type="parTrans" cxnId="{357A2AA5-7952-4D8C-872B-00F50BE7844C}">
      <dgm:prSet/>
      <dgm:spPr/>
      <dgm:t>
        <a:bodyPr/>
        <a:lstStyle/>
        <a:p>
          <a:endParaRPr lang="es-ES" sz="900" b="0"/>
        </a:p>
      </dgm:t>
    </dgm:pt>
    <dgm:pt modelId="{E8234A40-CDAC-4598-A174-BF5BEB770B31}" type="sibTrans" cxnId="{357A2AA5-7952-4D8C-872B-00F50BE7844C}">
      <dgm:prSet/>
      <dgm:spPr/>
      <dgm:t>
        <a:bodyPr/>
        <a:lstStyle/>
        <a:p>
          <a:endParaRPr lang="es-ES" sz="900" b="0"/>
        </a:p>
      </dgm:t>
    </dgm:pt>
    <dgm:pt modelId="{E0C23C59-2C66-4F4F-A41F-E7BE0D053470}">
      <dgm:prSet custT="1"/>
      <dgm:spPr/>
      <dgm:t>
        <a:bodyPr/>
        <a:lstStyle/>
        <a:p>
          <a:r>
            <a:rPr lang="es-ES" sz="900" b="0" i="0">
              <a:latin typeface="+mn-lt"/>
              <a:cs typeface="Leelawadee" panose="020B0502040204020203" pitchFamily="34" charset="-34"/>
            </a:rPr>
            <a:t>Coexistencia</a:t>
          </a:r>
          <a:endParaRPr lang="es-ES" sz="900" b="0">
            <a:latin typeface="+mn-lt"/>
            <a:cs typeface="Leelawadee" panose="020B0502040204020203" pitchFamily="34" charset="-34"/>
          </a:endParaRPr>
        </a:p>
      </dgm:t>
    </dgm:pt>
    <dgm:pt modelId="{14985BEA-00ED-4BC0-9CCD-96C5A00CE228}" type="parTrans" cxnId="{4F4BE749-F3C1-4E4E-A326-E25EDCAB28C7}">
      <dgm:prSet/>
      <dgm:spPr/>
      <dgm:t>
        <a:bodyPr/>
        <a:lstStyle/>
        <a:p>
          <a:endParaRPr lang="es-ES" sz="900" b="0"/>
        </a:p>
      </dgm:t>
    </dgm:pt>
    <dgm:pt modelId="{8092D364-C225-40FA-82F8-E7F3C9F37A74}" type="sibTrans" cxnId="{4F4BE749-F3C1-4E4E-A326-E25EDCAB28C7}">
      <dgm:prSet/>
      <dgm:spPr/>
      <dgm:t>
        <a:bodyPr/>
        <a:lstStyle/>
        <a:p>
          <a:endParaRPr lang="es-ES" sz="900" b="0"/>
        </a:p>
      </dgm:t>
    </dgm:pt>
    <dgm:pt modelId="{C431151D-A533-4A23-AC07-F9126A1810A5}">
      <dgm:prSet custT="1"/>
      <dgm:spPr/>
      <dgm:t>
        <a:bodyPr/>
        <a:lstStyle/>
        <a:p>
          <a:r>
            <a:rPr lang="es-ES" sz="900" b="0" i="0">
              <a:latin typeface="+mn-lt"/>
              <a:cs typeface="Leelawadee" panose="020B0502040204020203" pitchFamily="34" charset="-34"/>
            </a:rPr>
            <a:t>Interoperabilidad</a:t>
          </a:r>
          <a:endParaRPr lang="es-ES" sz="900" b="0">
            <a:latin typeface="+mn-lt"/>
            <a:cs typeface="Leelawadee" panose="020B0502040204020203" pitchFamily="34" charset="-34"/>
          </a:endParaRPr>
        </a:p>
      </dgm:t>
    </dgm:pt>
    <dgm:pt modelId="{F9BBA1D0-A786-4D53-8D8C-0D6645E1FD3A}" type="parTrans" cxnId="{7F22717B-945C-4928-A998-1975F9203C70}">
      <dgm:prSet/>
      <dgm:spPr/>
      <dgm:t>
        <a:bodyPr/>
        <a:lstStyle/>
        <a:p>
          <a:endParaRPr lang="es-ES" sz="900" b="0"/>
        </a:p>
      </dgm:t>
    </dgm:pt>
    <dgm:pt modelId="{05F7BE9A-6303-4411-98AC-602F0E23B3E5}" type="sibTrans" cxnId="{7F22717B-945C-4928-A998-1975F9203C70}">
      <dgm:prSet/>
      <dgm:spPr/>
      <dgm:t>
        <a:bodyPr/>
        <a:lstStyle/>
        <a:p>
          <a:endParaRPr lang="es-ES" sz="900" b="0"/>
        </a:p>
      </dgm:t>
    </dgm:pt>
    <dgm:pt modelId="{774C5702-5724-46DF-B90E-DF70288A9C0D}">
      <dgm:prSet custT="1"/>
      <dgm:spPr/>
      <dgm:t>
        <a:bodyPr/>
        <a:lstStyle/>
        <a:p>
          <a:r>
            <a:rPr lang="es-ES" sz="900" b="0" i="0">
              <a:latin typeface="+mn-lt"/>
              <a:cs typeface="Leelawadee" panose="020B0502040204020203" pitchFamily="34" charset="-34"/>
            </a:rPr>
            <a:t>Capacidad para reconocer su adecuación</a:t>
          </a:r>
          <a:endParaRPr lang="es-ES" sz="900" b="0">
            <a:latin typeface="+mn-lt"/>
            <a:cs typeface="Leelawadee" panose="020B0502040204020203" pitchFamily="34" charset="-34"/>
          </a:endParaRPr>
        </a:p>
      </dgm:t>
    </dgm:pt>
    <dgm:pt modelId="{2605BBF4-FDE1-43FD-9D90-FC153FA3DA4F}" type="parTrans" cxnId="{C898C64A-A329-4B10-A27D-3570B26E07C3}">
      <dgm:prSet/>
      <dgm:spPr/>
      <dgm:t>
        <a:bodyPr/>
        <a:lstStyle/>
        <a:p>
          <a:endParaRPr lang="es-ES" sz="900" b="0"/>
        </a:p>
      </dgm:t>
    </dgm:pt>
    <dgm:pt modelId="{38F1AB0F-22CF-45A5-9A9F-AA7C85D4DD92}" type="sibTrans" cxnId="{C898C64A-A329-4B10-A27D-3570B26E07C3}">
      <dgm:prSet/>
      <dgm:spPr/>
      <dgm:t>
        <a:bodyPr/>
        <a:lstStyle/>
        <a:p>
          <a:endParaRPr lang="es-ES" sz="900" b="0"/>
        </a:p>
      </dgm:t>
    </dgm:pt>
    <dgm:pt modelId="{60CDC7FA-1028-42E0-991A-78EA00773F92}">
      <dgm:prSet custT="1"/>
      <dgm:spPr/>
      <dgm:t>
        <a:bodyPr/>
        <a:lstStyle/>
        <a:p>
          <a:r>
            <a:rPr lang="es-ES" sz="900" b="0" i="0">
              <a:latin typeface="+mn-lt"/>
              <a:cs typeface="Leelawadee" panose="020B0502040204020203" pitchFamily="34" charset="-34"/>
            </a:rPr>
            <a:t>Capacidad de aprendizaje</a:t>
          </a:r>
          <a:endParaRPr lang="es-ES" sz="900" b="0">
            <a:latin typeface="+mn-lt"/>
            <a:cs typeface="Leelawadee" panose="020B0502040204020203" pitchFamily="34" charset="-34"/>
          </a:endParaRPr>
        </a:p>
      </dgm:t>
    </dgm:pt>
    <dgm:pt modelId="{8CCB98EA-2E0A-4206-B755-A141D32B6777}" type="parTrans" cxnId="{21F5C23D-F74D-4779-AB1A-14EFAA9F8B7A}">
      <dgm:prSet/>
      <dgm:spPr/>
      <dgm:t>
        <a:bodyPr/>
        <a:lstStyle/>
        <a:p>
          <a:endParaRPr lang="es-ES" sz="900" b="0"/>
        </a:p>
      </dgm:t>
    </dgm:pt>
    <dgm:pt modelId="{26078314-05A6-4D9A-988C-F37C8DFC86A7}" type="sibTrans" cxnId="{21F5C23D-F74D-4779-AB1A-14EFAA9F8B7A}">
      <dgm:prSet/>
      <dgm:spPr/>
      <dgm:t>
        <a:bodyPr/>
        <a:lstStyle/>
        <a:p>
          <a:endParaRPr lang="es-ES" sz="900" b="0"/>
        </a:p>
      </dgm:t>
    </dgm:pt>
    <dgm:pt modelId="{B45714CA-4B9B-4EC5-A873-FF29379BA53D}">
      <dgm:prSet custT="1"/>
      <dgm:spPr/>
      <dgm:t>
        <a:bodyPr/>
        <a:lstStyle/>
        <a:p>
          <a:r>
            <a:rPr lang="es-ES" sz="900" b="0" i="0">
              <a:latin typeface="+mn-lt"/>
              <a:cs typeface="Leelawadee" panose="020B0502040204020203" pitchFamily="34" charset="-34"/>
            </a:rPr>
            <a:t>Operabilidad</a:t>
          </a:r>
          <a:endParaRPr lang="es-ES" sz="900" b="0">
            <a:latin typeface="+mn-lt"/>
            <a:cs typeface="Leelawadee" panose="020B0502040204020203" pitchFamily="34" charset="-34"/>
          </a:endParaRPr>
        </a:p>
      </dgm:t>
    </dgm:pt>
    <dgm:pt modelId="{F5D7F4AE-6789-4B10-BE29-DF507E9E9049}" type="parTrans" cxnId="{F04B6102-C409-4008-B9F5-BA6379EE065D}">
      <dgm:prSet/>
      <dgm:spPr/>
      <dgm:t>
        <a:bodyPr/>
        <a:lstStyle/>
        <a:p>
          <a:endParaRPr lang="es-ES" sz="900" b="0"/>
        </a:p>
      </dgm:t>
    </dgm:pt>
    <dgm:pt modelId="{742E144E-A0EA-4BF1-BF05-8E5896DC241A}" type="sibTrans" cxnId="{F04B6102-C409-4008-B9F5-BA6379EE065D}">
      <dgm:prSet/>
      <dgm:spPr/>
      <dgm:t>
        <a:bodyPr/>
        <a:lstStyle/>
        <a:p>
          <a:endParaRPr lang="es-ES" sz="900" b="0"/>
        </a:p>
      </dgm:t>
    </dgm:pt>
    <dgm:pt modelId="{341D1471-070F-4AC2-8ED5-55FECAD200FC}">
      <dgm:prSet custT="1"/>
      <dgm:spPr/>
      <dgm:t>
        <a:bodyPr/>
        <a:lstStyle/>
        <a:p>
          <a:r>
            <a:rPr lang="es-ES" sz="900" b="0" i="0">
              <a:latin typeface="+mn-lt"/>
              <a:cs typeface="Leelawadee" panose="020B0502040204020203" pitchFamily="34" charset="-34"/>
            </a:rPr>
            <a:t>Protección frente a errores de usuario</a:t>
          </a:r>
          <a:endParaRPr lang="es-ES" sz="900" b="0">
            <a:latin typeface="+mn-lt"/>
            <a:cs typeface="Leelawadee" panose="020B0502040204020203" pitchFamily="34" charset="-34"/>
          </a:endParaRPr>
        </a:p>
      </dgm:t>
    </dgm:pt>
    <dgm:pt modelId="{CF5C2F9D-657B-4B42-9FFC-E383993F1774}" type="parTrans" cxnId="{9E2177C1-8FC2-42FE-BA80-56ACEAAED458}">
      <dgm:prSet/>
      <dgm:spPr/>
      <dgm:t>
        <a:bodyPr/>
        <a:lstStyle/>
        <a:p>
          <a:endParaRPr lang="es-ES" sz="900" b="0"/>
        </a:p>
      </dgm:t>
    </dgm:pt>
    <dgm:pt modelId="{BBBCC213-2984-4E3D-9062-797588550AD0}" type="sibTrans" cxnId="{9E2177C1-8FC2-42FE-BA80-56ACEAAED458}">
      <dgm:prSet/>
      <dgm:spPr/>
      <dgm:t>
        <a:bodyPr/>
        <a:lstStyle/>
        <a:p>
          <a:endParaRPr lang="es-ES" sz="900" b="0"/>
        </a:p>
      </dgm:t>
    </dgm:pt>
    <dgm:pt modelId="{7492448E-5A94-46C8-9386-93343C032E79}">
      <dgm:prSet custT="1"/>
      <dgm:spPr/>
      <dgm:t>
        <a:bodyPr/>
        <a:lstStyle/>
        <a:p>
          <a:r>
            <a:rPr lang="es-ES" sz="900" b="0" i="0">
              <a:latin typeface="+mn-lt"/>
              <a:cs typeface="Leelawadee" panose="020B0502040204020203" pitchFamily="34" charset="-34"/>
            </a:rPr>
            <a:t>Estética de la interfaz de usuario</a:t>
          </a:r>
          <a:endParaRPr lang="es-ES" sz="900" b="0">
            <a:latin typeface="+mn-lt"/>
            <a:cs typeface="Leelawadee" panose="020B0502040204020203" pitchFamily="34" charset="-34"/>
          </a:endParaRPr>
        </a:p>
      </dgm:t>
    </dgm:pt>
    <dgm:pt modelId="{D0EBAD33-C5F7-4FBA-8A89-CD6D2739A02D}" type="parTrans" cxnId="{933185AB-F422-4CC1-904D-BCF3632ECD4B}">
      <dgm:prSet/>
      <dgm:spPr/>
      <dgm:t>
        <a:bodyPr/>
        <a:lstStyle/>
        <a:p>
          <a:endParaRPr lang="es-ES" sz="900" b="0"/>
        </a:p>
      </dgm:t>
    </dgm:pt>
    <dgm:pt modelId="{22DC50D0-0415-43A8-8E58-A3C7D07C50B1}" type="sibTrans" cxnId="{933185AB-F422-4CC1-904D-BCF3632ECD4B}">
      <dgm:prSet/>
      <dgm:spPr/>
      <dgm:t>
        <a:bodyPr/>
        <a:lstStyle/>
        <a:p>
          <a:endParaRPr lang="es-ES" sz="900" b="0"/>
        </a:p>
      </dgm:t>
    </dgm:pt>
    <dgm:pt modelId="{390D6753-56F7-4268-9855-AED89C4F724F}">
      <dgm:prSet custT="1"/>
      <dgm:spPr/>
      <dgm:t>
        <a:bodyPr/>
        <a:lstStyle/>
        <a:p>
          <a:r>
            <a:rPr lang="es-ES" sz="900" b="0" i="0">
              <a:latin typeface="+mn-lt"/>
              <a:cs typeface="Leelawadee" panose="020B0502040204020203" pitchFamily="34" charset="-34"/>
            </a:rPr>
            <a:t>Accesibilidad</a:t>
          </a:r>
          <a:endParaRPr lang="es-ES" sz="900" b="0">
            <a:latin typeface="+mn-lt"/>
            <a:cs typeface="Leelawadee" panose="020B0502040204020203" pitchFamily="34" charset="-34"/>
          </a:endParaRPr>
        </a:p>
      </dgm:t>
    </dgm:pt>
    <dgm:pt modelId="{4E27A044-438D-4229-AB71-FDEDEFAAD6D4}" type="parTrans" cxnId="{5706E966-CBEA-4889-AEB2-59EABD8B4359}">
      <dgm:prSet/>
      <dgm:spPr/>
      <dgm:t>
        <a:bodyPr/>
        <a:lstStyle/>
        <a:p>
          <a:endParaRPr lang="es-ES" sz="900" b="0"/>
        </a:p>
      </dgm:t>
    </dgm:pt>
    <dgm:pt modelId="{4A8AD9D5-A3FB-4AA4-A9AC-ACB6FD2D9740}" type="sibTrans" cxnId="{5706E966-CBEA-4889-AEB2-59EABD8B4359}">
      <dgm:prSet/>
      <dgm:spPr/>
      <dgm:t>
        <a:bodyPr/>
        <a:lstStyle/>
        <a:p>
          <a:endParaRPr lang="es-ES" sz="900" b="0"/>
        </a:p>
      </dgm:t>
    </dgm:pt>
    <dgm:pt modelId="{9D18544F-2FF4-4F44-A07A-A245D0591B6F}">
      <dgm:prSet custT="1"/>
      <dgm:spPr/>
      <dgm:t>
        <a:bodyPr/>
        <a:lstStyle/>
        <a:p>
          <a:r>
            <a:rPr lang="es-ES" sz="900" b="0" i="0">
              <a:latin typeface="+mn-lt"/>
              <a:cs typeface="Leelawadee" panose="020B0502040204020203" pitchFamily="34" charset="-34"/>
            </a:rPr>
            <a:t>Madurez</a:t>
          </a:r>
          <a:endParaRPr lang="es-ES" sz="900" b="0">
            <a:latin typeface="+mn-lt"/>
            <a:cs typeface="Leelawadee" panose="020B0502040204020203" pitchFamily="34" charset="-34"/>
          </a:endParaRPr>
        </a:p>
      </dgm:t>
    </dgm:pt>
    <dgm:pt modelId="{C4BDBF42-8E7E-483C-A044-2E424C91524C}" type="parTrans" cxnId="{B466D4E3-6DCB-42D7-9D88-4560A96111AB}">
      <dgm:prSet/>
      <dgm:spPr/>
      <dgm:t>
        <a:bodyPr/>
        <a:lstStyle/>
        <a:p>
          <a:endParaRPr lang="es-ES" sz="900" b="0"/>
        </a:p>
      </dgm:t>
    </dgm:pt>
    <dgm:pt modelId="{37143104-16AA-4525-B91D-AC48FD6871E7}" type="sibTrans" cxnId="{B466D4E3-6DCB-42D7-9D88-4560A96111AB}">
      <dgm:prSet/>
      <dgm:spPr/>
      <dgm:t>
        <a:bodyPr/>
        <a:lstStyle/>
        <a:p>
          <a:endParaRPr lang="es-ES" sz="900" b="0"/>
        </a:p>
      </dgm:t>
    </dgm:pt>
    <dgm:pt modelId="{E49E8CE6-7EC5-4F12-9ECA-F3FBC20BE19F}">
      <dgm:prSet custT="1"/>
      <dgm:spPr/>
      <dgm:t>
        <a:bodyPr/>
        <a:lstStyle/>
        <a:p>
          <a:r>
            <a:rPr lang="es-ES" sz="900" b="0" i="0">
              <a:latin typeface="+mn-lt"/>
              <a:cs typeface="Leelawadee" panose="020B0502040204020203" pitchFamily="34" charset="-34"/>
            </a:rPr>
            <a:t>Disponibilidad</a:t>
          </a:r>
          <a:endParaRPr lang="es-ES" sz="900" b="0">
            <a:latin typeface="+mn-lt"/>
            <a:cs typeface="Leelawadee" panose="020B0502040204020203" pitchFamily="34" charset="-34"/>
          </a:endParaRPr>
        </a:p>
      </dgm:t>
    </dgm:pt>
    <dgm:pt modelId="{97326283-301B-4056-9D0D-756E44B65521}" type="parTrans" cxnId="{27AB7398-8913-42F2-AE75-44A0F1BFEF0B}">
      <dgm:prSet/>
      <dgm:spPr/>
      <dgm:t>
        <a:bodyPr/>
        <a:lstStyle/>
        <a:p>
          <a:endParaRPr lang="es-ES" sz="900" b="0"/>
        </a:p>
      </dgm:t>
    </dgm:pt>
    <dgm:pt modelId="{D5E7D56E-9B19-4720-8070-DC7CE986A1B0}" type="sibTrans" cxnId="{27AB7398-8913-42F2-AE75-44A0F1BFEF0B}">
      <dgm:prSet/>
      <dgm:spPr/>
      <dgm:t>
        <a:bodyPr/>
        <a:lstStyle/>
        <a:p>
          <a:endParaRPr lang="es-ES" sz="900" b="0"/>
        </a:p>
      </dgm:t>
    </dgm:pt>
    <dgm:pt modelId="{C5625F8D-08FF-42B9-946A-C70BCC3E6231}">
      <dgm:prSet custT="1"/>
      <dgm:spPr/>
      <dgm:t>
        <a:bodyPr/>
        <a:lstStyle/>
        <a:p>
          <a:r>
            <a:rPr lang="es-ES" sz="900" b="0" i="0">
              <a:latin typeface="+mn-lt"/>
              <a:cs typeface="Leelawadee" panose="020B0502040204020203" pitchFamily="34" charset="-34"/>
            </a:rPr>
            <a:t>Tolerancia a fallos</a:t>
          </a:r>
          <a:endParaRPr lang="es-ES" sz="900" b="0">
            <a:latin typeface="+mn-lt"/>
            <a:cs typeface="Leelawadee" panose="020B0502040204020203" pitchFamily="34" charset="-34"/>
          </a:endParaRPr>
        </a:p>
      </dgm:t>
    </dgm:pt>
    <dgm:pt modelId="{DD591E7A-1E01-450F-A6E2-B8E3F98AF05A}" type="parTrans" cxnId="{FD5C8833-D34E-4EB7-AB87-DA91DA536A1B}">
      <dgm:prSet/>
      <dgm:spPr/>
      <dgm:t>
        <a:bodyPr/>
        <a:lstStyle/>
        <a:p>
          <a:endParaRPr lang="es-ES" sz="900" b="0"/>
        </a:p>
      </dgm:t>
    </dgm:pt>
    <dgm:pt modelId="{1CA7EF76-8B37-47F2-B232-F520C33AE78D}" type="sibTrans" cxnId="{FD5C8833-D34E-4EB7-AB87-DA91DA536A1B}">
      <dgm:prSet/>
      <dgm:spPr/>
      <dgm:t>
        <a:bodyPr/>
        <a:lstStyle/>
        <a:p>
          <a:endParaRPr lang="es-ES" sz="900" b="0"/>
        </a:p>
      </dgm:t>
    </dgm:pt>
    <dgm:pt modelId="{97B55843-784F-4A39-B343-56F0DA0178FD}">
      <dgm:prSet custT="1"/>
      <dgm:spPr/>
      <dgm:t>
        <a:bodyPr/>
        <a:lstStyle/>
        <a:p>
          <a:r>
            <a:rPr lang="es-ES" sz="900" b="0" i="0">
              <a:latin typeface="+mn-lt"/>
              <a:cs typeface="Leelawadee" panose="020B0502040204020203" pitchFamily="34" charset="-34"/>
            </a:rPr>
            <a:t>Capacidad de recuperación</a:t>
          </a:r>
          <a:endParaRPr lang="es-ES" sz="900" b="0">
            <a:latin typeface="+mn-lt"/>
            <a:cs typeface="Leelawadee" panose="020B0502040204020203" pitchFamily="34" charset="-34"/>
          </a:endParaRPr>
        </a:p>
      </dgm:t>
    </dgm:pt>
    <dgm:pt modelId="{EF3235B3-794D-4E5E-BC5E-D00F301B793D}" type="parTrans" cxnId="{E39656CA-7D6C-4039-8F66-7026754B08B1}">
      <dgm:prSet/>
      <dgm:spPr/>
      <dgm:t>
        <a:bodyPr/>
        <a:lstStyle/>
        <a:p>
          <a:endParaRPr lang="es-ES" sz="900" b="0"/>
        </a:p>
      </dgm:t>
    </dgm:pt>
    <dgm:pt modelId="{E7B6FC63-C4A7-4374-8074-B30B2D6DFD90}" type="sibTrans" cxnId="{E39656CA-7D6C-4039-8F66-7026754B08B1}">
      <dgm:prSet/>
      <dgm:spPr/>
      <dgm:t>
        <a:bodyPr/>
        <a:lstStyle/>
        <a:p>
          <a:endParaRPr lang="es-ES" sz="900" b="0"/>
        </a:p>
      </dgm:t>
    </dgm:pt>
    <dgm:pt modelId="{17BCCEA4-542F-4D6E-AE95-FEF487B7AB9E}">
      <dgm:prSet custT="1"/>
      <dgm:spPr/>
      <dgm:t>
        <a:bodyPr/>
        <a:lstStyle/>
        <a:p>
          <a:r>
            <a:rPr lang="es-ES" sz="900" b="0" i="0">
              <a:latin typeface="+mn-lt"/>
              <a:cs typeface="Leelawadee" panose="020B0502040204020203" pitchFamily="34" charset="-34"/>
            </a:rPr>
            <a:t>Confidencialidad</a:t>
          </a:r>
          <a:endParaRPr lang="es-ES" sz="900" b="0">
            <a:latin typeface="+mn-lt"/>
            <a:cs typeface="Leelawadee" panose="020B0502040204020203" pitchFamily="34" charset="-34"/>
          </a:endParaRPr>
        </a:p>
      </dgm:t>
    </dgm:pt>
    <dgm:pt modelId="{81CFE34D-69CD-4613-8DBF-64E067F35595}" type="parTrans" cxnId="{F83CFB34-56B8-4C3F-AB30-C595DE267BA0}">
      <dgm:prSet/>
      <dgm:spPr/>
      <dgm:t>
        <a:bodyPr/>
        <a:lstStyle/>
        <a:p>
          <a:endParaRPr lang="es-ES" sz="900" b="0"/>
        </a:p>
      </dgm:t>
    </dgm:pt>
    <dgm:pt modelId="{ED11C025-9E19-46D6-802B-1F9E4621F7CB}" type="sibTrans" cxnId="{F83CFB34-56B8-4C3F-AB30-C595DE267BA0}">
      <dgm:prSet/>
      <dgm:spPr/>
      <dgm:t>
        <a:bodyPr/>
        <a:lstStyle/>
        <a:p>
          <a:endParaRPr lang="es-ES" sz="900" b="0"/>
        </a:p>
      </dgm:t>
    </dgm:pt>
    <dgm:pt modelId="{8822D521-E968-434A-BAE6-8B3EAFDB906A}">
      <dgm:prSet custT="1"/>
      <dgm:spPr/>
      <dgm:t>
        <a:bodyPr/>
        <a:lstStyle/>
        <a:p>
          <a:r>
            <a:rPr lang="es-ES" sz="900" b="0" i="0">
              <a:latin typeface="+mn-lt"/>
              <a:cs typeface="Leelawadee" panose="020B0502040204020203" pitchFamily="34" charset="-34"/>
            </a:rPr>
            <a:t>Integridad</a:t>
          </a:r>
          <a:endParaRPr lang="es-ES" sz="900" b="0">
            <a:latin typeface="+mn-lt"/>
            <a:cs typeface="Leelawadee" panose="020B0502040204020203" pitchFamily="34" charset="-34"/>
          </a:endParaRPr>
        </a:p>
      </dgm:t>
    </dgm:pt>
    <dgm:pt modelId="{20A62282-81C8-4F87-BFDC-7B2094F4E759}" type="parTrans" cxnId="{5791D949-CFF7-42A4-A335-D567143518A9}">
      <dgm:prSet/>
      <dgm:spPr/>
      <dgm:t>
        <a:bodyPr/>
        <a:lstStyle/>
        <a:p>
          <a:endParaRPr lang="es-ES" sz="900" b="0"/>
        </a:p>
      </dgm:t>
    </dgm:pt>
    <dgm:pt modelId="{BFEB6037-FEDB-40A9-82A4-36D56BF65450}" type="sibTrans" cxnId="{5791D949-CFF7-42A4-A335-D567143518A9}">
      <dgm:prSet/>
      <dgm:spPr/>
      <dgm:t>
        <a:bodyPr/>
        <a:lstStyle/>
        <a:p>
          <a:endParaRPr lang="es-ES" sz="900" b="0"/>
        </a:p>
      </dgm:t>
    </dgm:pt>
    <dgm:pt modelId="{BE7AB302-FBDA-453C-B567-9E21BD1B2105}">
      <dgm:prSet custT="1"/>
      <dgm:spPr/>
      <dgm:t>
        <a:bodyPr/>
        <a:lstStyle/>
        <a:p>
          <a:r>
            <a:rPr lang="es-ES" sz="900" b="0" i="0">
              <a:latin typeface="+mn-lt"/>
              <a:cs typeface="Leelawadee" panose="020B0502040204020203" pitchFamily="34" charset="-34"/>
            </a:rPr>
            <a:t>No repudio</a:t>
          </a:r>
          <a:endParaRPr lang="es-ES" sz="900" b="0">
            <a:latin typeface="+mn-lt"/>
            <a:cs typeface="Leelawadee" panose="020B0502040204020203" pitchFamily="34" charset="-34"/>
          </a:endParaRPr>
        </a:p>
      </dgm:t>
    </dgm:pt>
    <dgm:pt modelId="{C7A9F064-D8EE-41E1-8407-F85E45A64E1B}" type="parTrans" cxnId="{A0A34A51-CF7C-4B86-B613-2401F763D868}">
      <dgm:prSet/>
      <dgm:spPr/>
      <dgm:t>
        <a:bodyPr/>
        <a:lstStyle/>
        <a:p>
          <a:endParaRPr lang="es-ES" sz="900" b="0"/>
        </a:p>
      </dgm:t>
    </dgm:pt>
    <dgm:pt modelId="{148B0C8F-6044-497A-9C7E-0DCD3637480E}" type="sibTrans" cxnId="{A0A34A51-CF7C-4B86-B613-2401F763D868}">
      <dgm:prSet/>
      <dgm:spPr/>
      <dgm:t>
        <a:bodyPr/>
        <a:lstStyle/>
        <a:p>
          <a:endParaRPr lang="es-ES" sz="900" b="0"/>
        </a:p>
      </dgm:t>
    </dgm:pt>
    <dgm:pt modelId="{F4960ACB-F7FF-471E-85C8-CB238E7B30B0}">
      <dgm:prSet custT="1"/>
      <dgm:spPr/>
      <dgm:t>
        <a:bodyPr/>
        <a:lstStyle/>
        <a:p>
          <a:r>
            <a:rPr lang="es-ES" sz="900" b="0" i="0">
              <a:latin typeface="+mn-lt"/>
              <a:cs typeface="Leelawadee" panose="020B0502040204020203" pitchFamily="34" charset="-34"/>
            </a:rPr>
            <a:t>Responsabilidad</a:t>
          </a:r>
          <a:endParaRPr lang="es-ES" sz="900" b="0">
            <a:latin typeface="+mn-lt"/>
            <a:cs typeface="Leelawadee" panose="020B0502040204020203" pitchFamily="34" charset="-34"/>
          </a:endParaRPr>
        </a:p>
      </dgm:t>
    </dgm:pt>
    <dgm:pt modelId="{0271E977-E283-41A6-BE2E-96D405BFC3F7}" type="parTrans" cxnId="{CCC9E123-7FE3-42DF-A321-EC91ABF77EFD}">
      <dgm:prSet/>
      <dgm:spPr/>
      <dgm:t>
        <a:bodyPr/>
        <a:lstStyle/>
        <a:p>
          <a:endParaRPr lang="es-ES" sz="900" b="0"/>
        </a:p>
      </dgm:t>
    </dgm:pt>
    <dgm:pt modelId="{39854884-1BC2-4ED6-B060-EA213933CA92}" type="sibTrans" cxnId="{CCC9E123-7FE3-42DF-A321-EC91ABF77EFD}">
      <dgm:prSet/>
      <dgm:spPr/>
      <dgm:t>
        <a:bodyPr/>
        <a:lstStyle/>
        <a:p>
          <a:endParaRPr lang="es-ES" sz="900" b="0"/>
        </a:p>
      </dgm:t>
    </dgm:pt>
    <dgm:pt modelId="{1F55645F-A2E7-4EE3-88C9-FBB7B0A917A4}">
      <dgm:prSet custT="1"/>
      <dgm:spPr/>
      <dgm:t>
        <a:bodyPr/>
        <a:lstStyle/>
        <a:p>
          <a:r>
            <a:rPr lang="es-ES" sz="900" b="0" i="0">
              <a:latin typeface="+mn-lt"/>
              <a:cs typeface="Leelawadee" panose="020B0502040204020203" pitchFamily="34" charset="-34"/>
            </a:rPr>
            <a:t>Autenticidad</a:t>
          </a:r>
          <a:endParaRPr lang="es-ES" sz="900" b="0">
            <a:latin typeface="+mn-lt"/>
            <a:cs typeface="Leelawadee" panose="020B0502040204020203" pitchFamily="34" charset="-34"/>
          </a:endParaRPr>
        </a:p>
      </dgm:t>
    </dgm:pt>
    <dgm:pt modelId="{DE58600B-DFB9-42BE-BEDC-4B00BD4CDDC0}" type="parTrans" cxnId="{3CB8C509-E4A5-46E4-8F83-CE4FE9C6C260}">
      <dgm:prSet/>
      <dgm:spPr/>
      <dgm:t>
        <a:bodyPr/>
        <a:lstStyle/>
        <a:p>
          <a:endParaRPr lang="es-ES" sz="900" b="0"/>
        </a:p>
      </dgm:t>
    </dgm:pt>
    <dgm:pt modelId="{1FEB2DA5-F19F-45D9-8810-331301B54843}" type="sibTrans" cxnId="{3CB8C509-E4A5-46E4-8F83-CE4FE9C6C260}">
      <dgm:prSet/>
      <dgm:spPr/>
      <dgm:t>
        <a:bodyPr/>
        <a:lstStyle/>
        <a:p>
          <a:endParaRPr lang="es-ES" sz="900" b="0"/>
        </a:p>
      </dgm:t>
    </dgm:pt>
    <dgm:pt modelId="{7BE86C7F-0BB1-486D-AE73-5688B79EED1E}">
      <dgm:prSet custT="1"/>
      <dgm:spPr/>
      <dgm:t>
        <a:bodyPr/>
        <a:lstStyle/>
        <a:p>
          <a:r>
            <a:rPr lang="es-ES" sz="900" b="0" i="0">
              <a:latin typeface="+mn-lt"/>
              <a:cs typeface="Leelawadee" panose="020B0502040204020203" pitchFamily="34" charset="-34"/>
            </a:rPr>
            <a:t>Modularidad</a:t>
          </a:r>
          <a:endParaRPr lang="es-ES" sz="900" b="0">
            <a:latin typeface="+mn-lt"/>
            <a:cs typeface="Leelawadee" panose="020B0502040204020203" pitchFamily="34" charset="-34"/>
          </a:endParaRPr>
        </a:p>
      </dgm:t>
    </dgm:pt>
    <dgm:pt modelId="{B7BDFA4B-5995-4BCA-838D-AB320A999E6B}" type="parTrans" cxnId="{7E53A9A2-B4C4-4F6C-A205-EEEB30FE00DC}">
      <dgm:prSet/>
      <dgm:spPr/>
      <dgm:t>
        <a:bodyPr/>
        <a:lstStyle/>
        <a:p>
          <a:endParaRPr lang="es-ES" sz="900" b="0"/>
        </a:p>
      </dgm:t>
    </dgm:pt>
    <dgm:pt modelId="{248A1FBD-EE40-4967-B7B0-554299EF31B8}" type="sibTrans" cxnId="{7E53A9A2-B4C4-4F6C-A205-EEEB30FE00DC}">
      <dgm:prSet/>
      <dgm:spPr/>
      <dgm:t>
        <a:bodyPr/>
        <a:lstStyle/>
        <a:p>
          <a:endParaRPr lang="es-ES" sz="900" b="0"/>
        </a:p>
      </dgm:t>
    </dgm:pt>
    <dgm:pt modelId="{ACE86CFB-EA0E-4227-90E8-8C45BFEA777E}">
      <dgm:prSet custT="1"/>
      <dgm:spPr/>
      <dgm:t>
        <a:bodyPr/>
        <a:lstStyle/>
        <a:p>
          <a:r>
            <a:rPr lang="es-ES" sz="900" b="0" i="0">
              <a:latin typeface="+mn-lt"/>
              <a:cs typeface="Leelawadee" panose="020B0502040204020203" pitchFamily="34" charset="-34"/>
            </a:rPr>
            <a:t>Reusabilidad</a:t>
          </a:r>
          <a:endParaRPr lang="es-ES" sz="900" b="0">
            <a:latin typeface="+mn-lt"/>
            <a:cs typeface="Leelawadee" panose="020B0502040204020203" pitchFamily="34" charset="-34"/>
          </a:endParaRPr>
        </a:p>
      </dgm:t>
    </dgm:pt>
    <dgm:pt modelId="{10F52BF2-AEE7-4B83-A526-1A7C92DB12FF}" type="parTrans" cxnId="{3200F005-AAEE-4FA0-8CCE-2210B07DF3B2}">
      <dgm:prSet/>
      <dgm:spPr/>
      <dgm:t>
        <a:bodyPr/>
        <a:lstStyle/>
        <a:p>
          <a:endParaRPr lang="es-ES" sz="900" b="0"/>
        </a:p>
      </dgm:t>
    </dgm:pt>
    <dgm:pt modelId="{9EFAE833-120F-4915-947F-22EBBBB20ED9}" type="sibTrans" cxnId="{3200F005-AAEE-4FA0-8CCE-2210B07DF3B2}">
      <dgm:prSet/>
      <dgm:spPr/>
      <dgm:t>
        <a:bodyPr/>
        <a:lstStyle/>
        <a:p>
          <a:endParaRPr lang="es-ES" sz="900" b="0"/>
        </a:p>
      </dgm:t>
    </dgm:pt>
    <dgm:pt modelId="{4F339F01-4D65-4525-A116-E5739E0E5D39}">
      <dgm:prSet custT="1"/>
      <dgm:spPr/>
      <dgm:t>
        <a:bodyPr/>
        <a:lstStyle/>
        <a:p>
          <a:r>
            <a:rPr lang="es-ES" sz="900" b="0" i="0">
              <a:latin typeface="+mn-lt"/>
              <a:cs typeface="Leelawadee" panose="020B0502040204020203" pitchFamily="34" charset="-34"/>
            </a:rPr>
            <a:t>Capacidad de ser analizado</a:t>
          </a:r>
          <a:endParaRPr lang="es-ES" sz="900" b="0">
            <a:latin typeface="+mn-lt"/>
            <a:cs typeface="Leelawadee" panose="020B0502040204020203" pitchFamily="34" charset="-34"/>
          </a:endParaRPr>
        </a:p>
      </dgm:t>
    </dgm:pt>
    <dgm:pt modelId="{F362DC1D-9A3A-40E0-80A3-15B6C4A8820C}" type="parTrans" cxnId="{56BAAABE-6B67-4E73-AED9-E8D9CC059D76}">
      <dgm:prSet/>
      <dgm:spPr/>
      <dgm:t>
        <a:bodyPr/>
        <a:lstStyle/>
        <a:p>
          <a:endParaRPr lang="es-ES" sz="900" b="0"/>
        </a:p>
      </dgm:t>
    </dgm:pt>
    <dgm:pt modelId="{AF2C9F66-A00F-4BC1-85DD-36EE116A49F3}" type="sibTrans" cxnId="{56BAAABE-6B67-4E73-AED9-E8D9CC059D76}">
      <dgm:prSet/>
      <dgm:spPr/>
      <dgm:t>
        <a:bodyPr/>
        <a:lstStyle/>
        <a:p>
          <a:endParaRPr lang="es-ES" sz="900" b="0"/>
        </a:p>
      </dgm:t>
    </dgm:pt>
    <dgm:pt modelId="{A5E1C8EF-FC24-45AD-BA92-893DF400621B}">
      <dgm:prSet custT="1"/>
      <dgm:spPr/>
      <dgm:t>
        <a:bodyPr/>
        <a:lstStyle/>
        <a:p>
          <a:r>
            <a:rPr lang="es-ES" sz="900" b="0" i="0">
              <a:latin typeface="+mn-lt"/>
              <a:cs typeface="Leelawadee" panose="020B0502040204020203" pitchFamily="34" charset="-34"/>
            </a:rPr>
            <a:t>Capacidad para ser modificado</a:t>
          </a:r>
          <a:endParaRPr lang="es-ES" sz="900" b="0">
            <a:latin typeface="+mn-lt"/>
            <a:cs typeface="Leelawadee" panose="020B0502040204020203" pitchFamily="34" charset="-34"/>
          </a:endParaRPr>
        </a:p>
      </dgm:t>
    </dgm:pt>
    <dgm:pt modelId="{A1074235-358A-4A4E-8DEA-A38403152BA8}" type="parTrans" cxnId="{827C2378-4CEC-4AC9-90DB-0CA2B411E8E3}">
      <dgm:prSet/>
      <dgm:spPr/>
      <dgm:t>
        <a:bodyPr/>
        <a:lstStyle/>
        <a:p>
          <a:endParaRPr lang="es-ES" sz="900" b="0"/>
        </a:p>
      </dgm:t>
    </dgm:pt>
    <dgm:pt modelId="{8682CCF1-6590-4DEA-A34C-DE5719A24431}" type="sibTrans" cxnId="{827C2378-4CEC-4AC9-90DB-0CA2B411E8E3}">
      <dgm:prSet/>
      <dgm:spPr/>
      <dgm:t>
        <a:bodyPr/>
        <a:lstStyle/>
        <a:p>
          <a:endParaRPr lang="es-ES" sz="900" b="0"/>
        </a:p>
      </dgm:t>
    </dgm:pt>
    <dgm:pt modelId="{E0A3594D-9FAB-4ACE-B1C0-A214F8A72783}">
      <dgm:prSet custT="1"/>
      <dgm:spPr/>
      <dgm:t>
        <a:bodyPr/>
        <a:lstStyle/>
        <a:p>
          <a:r>
            <a:rPr lang="es-ES" sz="900" b="0" i="0">
              <a:latin typeface="+mn-lt"/>
              <a:cs typeface="Leelawadee" panose="020B0502040204020203" pitchFamily="34" charset="-34"/>
            </a:rPr>
            <a:t>Capacidad para ser probado</a:t>
          </a:r>
          <a:endParaRPr lang="es-ES" sz="900" b="0">
            <a:latin typeface="+mn-lt"/>
            <a:cs typeface="Leelawadee" panose="020B0502040204020203" pitchFamily="34" charset="-34"/>
          </a:endParaRPr>
        </a:p>
      </dgm:t>
    </dgm:pt>
    <dgm:pt modelId="{8E771F29-E3CF-42C2-B609-C05B4C3EBF63}" type="parTrans" cxnId="{D7943567-2D97-4229-AF0A-C362F14BB60A}">
      <dgm:prSet/>
      <dgm:spPr/>
      <dgm:t>
        <a:bodyPr/>
        <a:lstStyle/>
        <a:p>
          <a:endParaRPr lang="es-ES" sz="900" b="0"/>
        </a:p>
      </dgm:t>
    </dgm:pt>
    <dgm:pt modelId="{C711DE96-E7EB-4B72-AE06-9826816CA308}" type="sibTrans" cxnId="{D7943567-2D97-4229-AF0A-C362F14BB60A}">
      <dgm:prSet/>
      <dgm:spPr/>
      <dgm:t>
        <a:bodyPr/>
        <a:lstStyle/>
        <a:p>
          <a:endParaRPr lang="es-ES" sz="900" b="0"/>
        </a:p>
      </dgm:t>
    </dgm:pt>
    <dgm:pt modelId="{22D5654B-A843-492D-BA92-ED2C75EACC19}">
      <dgm:prSet custT="1"/>
      <dgm:spPr/>
      <dgm:t>
        <a:bodyPr/>
        <a:lstStyle/>
        <a:p>
          <a:r>
            <a:rPr lang="es-ES" sz="900" b="0" i="0">
              <a:latin typeface="+mn-lt"/>
              <a:cs typeface="Leelawadee" panose="020B0502040204020203" pitchFamily="34" charset="-34"/>
            </a:rPr>
            <a:t>Adaptabilidad</a:t>
          </a:r>
          <a:endParaRPr lang="es-ES" sz="900" b="0">
            <a:latin typeface="+mn-lt"/>
            <a:cs typeface="Leelawadee" panose="020B0502040204020203" pitchFamily="34" charset="-34"/>
          </a:endParaRPr>
        </a:p>
      </dgm:t>
    </dgm:pt>
    <dgm:pt modelId="{5A54B634-85D7-469D-A1BD-9C0DFCA5CC92}" type="parTrans" cxnId="{3558A2F2-61EC-478E-831A-130C0A744699}">
      <dgm:prSet/>
      <dgm:spPr/>
      <dgm:t>
        <a:bodyPr/>
        <a:lstStyle/>
        <a:p>
          <a:endParaRPr lang="es-ES" sz="900" b="0"/>
        </a:p>
      </dgm:t>
    </dgm:pt>
    <dgm:pt modelId="{8180DD97-E01B-47C3-9396-2BA3592ADE05}" type="sibTrans" cxnId="{3558A2F2-61EC-478E-831A-130C0A744699}">
      <dgm:prSet/>
      <dgm:spPr/>
      <dgm:t>
        <a:bodyPr/>
        <a:lstStyle/>
        <a:p>
          <a:endParaRPr lang="es-ES" sz="900" b="0"/>
        </a:p>
      </dgm:t>
    </dgm:pt>
    <dgm:pt modelId="{3C52A679-DEC8-4A4C-BA3C-85433EADA803}">
      <dgm:prSet custT="1"/>
      <dgm:spPr/>
      <dgm:t>
        <a:bodyPr/>
        <a:lstStyle/>
        <a:p>
          <a:r>
            <a:rPr lang="es-ES" sz="900" b="0" i="0">
              <a:latin typeface="+mn-lt"/>
              <a:cs typeface="Leelawadee" panose="020B0502040204020203" pitchFamily="34" charset="-34"/>
            </a:rPr>
            <a:t>Capacidad para ser instalado</a:t>
          </a:r>
          <a:endParaRPr lang="es-ES" sz="900" b="0">
            <a:latin typeface="+mn-lt"/>
            <a:cs typeface="Leelawadee" panose="020B0502040204020203" pitchFamily="34" charset="-34"/>
          </a:endParaRPr>
        </a:p>
      </dgm:t>
    </dgm:pt>
    <dgm:pt modelId="{0C68C11F-AEFE-420C-92B4-54A6BED364E9}" type="parTrans" cxnId="{27F10FBB-3319-4AD3-A560-08CD8F4C1044}">
      <dgm:prSet/>
      <dgm:spPr/>
      <dgm:t>
        <a:bodyPr/>
        <a:lstStyle/>
        <a:p>
          <a:endParaRPr lang="es-ES" sz="900" b="0"/>
        </a:p>
      </dgm:t>
    </dgm:pt>
    <dgm:pt modelId="{32A265D7-AE92-4D7E-9400-0DF4F1C90BAB}" type="sibTrans" cxnId="{27F10FBB-3319-4AD3-A560-08CD8F4C1044}">
      <dgm:prSet/>
      <dgm:spPr/>
      <dgm:t>
        <a:bodyPr/>
        <a:lstStyle/>
        <a:p>
          <a:endParaRPr lang="es-ES" sz="900" b="0"/>
        </a:p>
      </dgm:t>
    </dgm:pt>
    <dgm:pt modelId="{9D1129D3-F58C-4133-A286-17E411C7C40D}">
      <dgm:prSet custT="1"/>
      <dgm:spPr/>
      <dgm:t>
        <a:bodyPr/>
        <a:lstStyle/>
        <a:p>
          <a:r>
            <a:rPr lang="es-ES" sz="900" b="0" i="0">
              <a:latin typeface="+mn-lt"/>
              <a:cs typeface="Leelawadee" panose="020B0502040204020203" pitchFamily="34" charset="-34"/>
            </a:rPr>
            <a:t>Capacidad para ser reemplazado</a:t>
          </a:r>
          <a:endParaRPr lang="es-ES" sz="900" b="0">
            <a:latin typeface="+mn-lt"/>
            <a:cs typeface="Leelawadee" panose="020B0502040204020203" pitchFamily="34" charset="-34"/>
          </a:endParaRPr>
        </a:p>
      </dgm:t>
    </dgm:pt>
    <dgm:pt modelId="{CFCF47DE-7996-4646-BD3F-A519A1F77B9A}" type="parTrans" cxnId="{04F4AC32-7861-4F26-8072-0D78E65125A7}">
      <dgm:prSet/>
      <dgm:spPr/>
      <dgm:t>
        <a:bodyPr/>
        <a:lstStyle/>
        <a:p>
          <a:endParaRPr lang="es-ES" sz="900" b="0"/>
        </a:p>
      </dgm:t>
    </dgm:pt>
    <dgm:pt modelId="{25F6DB03-F434-4E93-86F7-85E8EE1FDFD0}" type="sibTrans" cxnId="{04F4AC32-7861-4F26-8072-0D78E65125A7}">
      <dgm:prSet/>
      <dgm:spPr/>
      <dgm:t>
        <a:bodyPr/>
        <a:lstStyle/>
        <a:p>
          <a:endParaRPr lang="es-ES" sz="900" b="0"/>
        </a:p>
      </dgm:t>
    </dgm:pt>
    <dgm:pt modelId="{1CB38A6B-FE93-484D-BC3D-AB9692E61055}" type="pres">
      <dgm:prSet presAssocID="{78FD0FB2-AA64-4668-A5CC-55EC9513B6EC}" presName="hierChild1" presStyleCnt="0">
        <dgm:presLayoutVars>
          <dgm:orgChart val="1"/>
          <dgm:chPref val="1"/>
          <dgm:dir/>
          <dgm:animOne val="branch"/>
          <dgm:animLvl val="lvl"/>
          <dgm:resizeHandles/>
        </dgm:presLayoutVars>
      </dgm:prSet>
      <dgm:spPr/>
      <dgm:t>
        <a:bodyPr/>
        <a:lstStyle/>
        <a:p>
          <a:endParaRPr lang="en-US"/>
        </a:p>
      </dgm:t>
    </dgm:pt>
    <dgm:pt modelId="{3E0DCA6A-DD87-4AE0-B655-4EADF04375CC}" type="pres">
      <dgm:prSet presAssocID="{74E86750-5E26-4B78-AA5B-EB94A8E48A6D}" presName="hierRoot1" presStyleCnt="0">
        <dgm:presLayoutVars>
          <dgm:hierBranch val="init"/>
        </dgm:presLayoutVars>
      </dgm:prSet>
      <dgm:spPr/>
      <dgm:t>
        <a:bodyPr/>
        <a:lstStyle/>
        <a:p>
          <a:endParaRPr lang="es-ES"/>
        </a:p>
      </dgm:t>
    </dgm:pt>
    <dgm:pt modelId="{F6C1412F-F37F-425C-8697-299B10D361D6}" type="pres">
      <dgm:prSet presAssocID="{74E86750-5E26-4B78-AA5B-EB94A8E48A6D}" presName="rootComposite1" presStyleCnt="0"/>
      <dgm:spPr/>
      <dgm:t>
        <a:bodyPr/>
        <a:lstStyle/>
        <a:p>
          <a:endParaRPr lang="es-ES"/>
        </a:p>
      </dgm:t>
    </dgm:pt>
    <dgm:pt modelId="{A323C823-96E6-4FD8-9C38-192030C865A5}" type="pres">
      <dgm:prSet presAssocID="{74E86750-5E26-4B78-AA5B-EB94A8E48A6D}" presName="rootText1" presStyleLbl="node0" presStyleIdx="0" presStyleCnt="1" custScaleX="362033">
        <dgm:presLayoutVars>
          <dgm:chPref val="3"/>
        </dgm:presLayoutVars>
      </dgm:prSet>
      <dgm:spPr/>
      <dgm:t>
        <a:bodyPr/>
        <a:lstStyle/>
        <a:p>
          <a:endParaRPr lang="en-US"/>
        </a:p>
      </dgm:t>
    </dgm:pt>
    <dgm:pt modelId="{5344F14E-B28B-4B0B-B319-863016C1DFC4}" type="pres">
      <dgm:prSet presAssocID="{74E86750-5E26-4B78-AA5B-EB94A8E48A6D}" presName="rootConnector1" presStyleLbl="node1" presStyleIdx="0" presStyleCnt="0"/>
      <dgm:spPr/>
      <dgm:t>
        <a:bodyPr/>
        <a:lstStyle/>
        <a:p>
          <a:endParaRPr lang="en-US"/>
        </a:p>
      </dgm:t>
    </dgm:pt>
    <dgm:pt modelId="{5EE78D5D-F1F9-4AD3-9891-0F736DAEA8F0}" type="pres">
      <dgm:prSet presAssocID="{74E86750-5E26-4B78-AA5B-EB94A8E48A6D}" presName="hierChild2" presStyleCnt="0"/>
      <dgm:spPr/>
      <dgm:t>
        <a:bodyPr/>
        <a:lstStyle/>
        <a:p>
          <a:endParaRPr lang="es-ES"/>
        </a:p>
      </dgm:t>
    </dgm:pt>
    <dgm:pt modelId="{EE3FB4CC-1810-486A-9638-6CA16DB7D373}" type="pres">
      <dgm:prSet presAssocID="{451B874C-5BA7-46D9-A87E-620CBC777F13}" presName="Name37" presStyleLbl="parChTrans1D2" presStyleIdx="0" presStyleCnt="8"/>
      <dgm:spPr/>
      <dgm:t>
        <a:bodyPr/>
        <a:lstStyle/>
        <a:p>
          <a:endParaRPr lang="en-US"/>
        </a:p>
      </dgm:t>
    </dgm:pt>
    <dgm:pt modelId="{88D38DAC-7166-40FE-B3E5-A83E62E3A09A}" type="pres">
      <dgm:prSet presAssocID="{DC21237D-4114-410C-902B-45517C250A27}" presName="hierRoot2" presStyleCnt="0">
        <dgm:presLayoutVars>
          <dgm:hierBranch val="init"/>
        </dgm:presLayoutVars>
      </dgm:prSet>
      <dgm:spPr/>
      <dgm:t>
        <a:bodyPr/>
        <a:lstStyle/>
        <a:p>
          <a:endParaRPr lang="es-ES"/>
        </a:p>
      </dgm:t>
    </dgm:pt>
    <dgm:pt modelId="{640A8C3D-9A01-4718-84D1-4579A61A060E}" type="pres">
      <dgm:prSet presAssocID="{DC21237D-4114-410C-902B-45517C250A27}" presName="rootComposite" presStyleCnt="0"/>
      <dgm:spPr/>
      <dgm:t>
        <a:bodyPr/>
        <a:lstStyle/>
        <a:p>
          <a:endParaRPr lang="es-ES"/>
        </a:p>
      </dgm:t>
    </dgm:pt>
    <dgm:pt modelId="{1347EFE1-6344-4BDC-9F2E-D32B7BE95C59}" type="pres">
      <dgm:prSet presAssocID="{DC21237D-4114-410C-902B-45517C250A27}" presName="rootText" presStyleLbl="node2" presStyleIdx="0" presStyleCnt="8">
        <dgm:presLayoutVars>
          <dgm:chPref val="3"/>
        </dgm:presLayoutVars>
      </dgm:prSet>
      <dgm:spPr/>
      <dgm:t>
        <a:bodyPr/>
        <a:lstStyle/>
        <a:p>
          <a:endParaRPr lang="en-US"/>
        </a:p>
      </dgm:t>
    </dgm:pt>
    <dgm:pt modelId="{C117ABE2-D581-4713-A5A0-FAD18B710FE2}" type="pres">
      <dgm:prSet presAssocID="{DC21237D-4114-410C-902B-45517C250A27}" presName="rootConnector" presStyleLbl="node2" presStyleIdx="0" presStyleCnt="8"/>
      <dgm:spPr/>
      <dgm:t>
        <a:bodyPr/>
        <a:lstStyle/>
        <a:p>
          <a:endParaRPr lang="en-US"/>
        </a:p>
      </dgm:t>
    </dgm:pt>
    <dgm:pt modelId="{FF086380-EF93-4BD3-8F31-5700C98966ED}" type="pres">
      <dgm:prSet presAssocID="{DC21237D-4114-410C-902B-45517C250A27}" presName="hierChild4" presStyleCnt="0"/>
      <dgm:spPr/>
      <dgm:t>
        <a:bodyPr/>
        <a:lstStyle/>
        <a:p>
          <a:endParaRPr lang="es-ES"/>
        </a:p>
      </dgm:t>
    </dgm:pt>
    <dgm:pt modelId="{B09A1753-0A3E-4418-9332-9E9180AA48E2}" type="pres">
      <dgm:prSet presAssocID="{29586515-C674-4FA0-9EB3-0F973CF3C34B}" presName="Name37" presStyleLbl="parChTrans1D3" presStyleIdx="0" presStyleCnt="31"/>
      <dgm:spPr/>
      <dgm:t>
        <a:bodyPr/>
        <a:lstStyle/>
        <a:p>
          <a:endParaRPr lang="en-US"/>
        </a:p>
      </dgm:t>
    </dgm:pt>
    <dgm:pt modelId="{2990BF35-6B1D-4225-A20E-437399D89BA1}" type="pres">
      <dgm:prSet presAssocID="{E211C9CD-DB6D-4618-B27C-936CB200AF34}" presName="hierRoot2" presStyleCnt="0">
        <dgm:presLayoutVars>
          <dgm:hierBranch val="init"/>
        </dgm:presLayoutVars>
      </dgm:prSet>
      <dgm:spPr/>
      <dgm:t>
        <a:bodyPr/>
        <a:lstStyle/>
        <a:p>
          <a:endParaRPr lang="es-ES"/>
        </a:p>
      </dgm:t>
    </dgm:pt>
    <dgm:pt modelId="{748E27E1-4242-47B9-BDEB-FB7FCB41894C}" type="pres">
      <dgm:prSet presAssocID="{E211C9CD-DB6D-4618-B27C-936CB200AF34}" presName="rootComposite" presStyleCnt="0"/>
      <dgm:spPr/>
      <dgm:t>
        <a:bodyPr/>
        <a:lstStyle/>
        <a:p>
          <a:endParaRPr lang="es-ES"/>
        </a:p>
      </dgm:t>
    </dgm:pt>
    <dgm:pt modelId="{5DF20491-BB20-4E08-AF3C-203F076F2DB1}" type="pres">
      <dgm:prSet presAssocID="{E211C9CD-DB6D-4618-B27C-936CB200AF34}" presName="rootText" presStyleLbl="node3" presStyleIdx="0" presStyleCnt="31">
        <dgm:presLayoutVars>
          <dgm:chPref val="3"/>
        </dgm:presLayoutVars>
      </dgm:prSet>
      <dgm:spPr/>
      <dgm:t>
        <a:bodyPr/>
        <a:lstStyle/>
        <a:p>
          <a:endParaRPr lang="en-US"/>
        </a:p>
      </dgm:t>
    </dgm:pt>
    <dgm:pt modelId="{8E9BB8BD-3C06-497A-B4B8-6FDE3A7A5AE5}" type="pres">
      <dgm:prSet presAssocID="{E211C9CD-DB6D-4618-B27C-936CB200AF34}" presName="rootConnector" presStyleLbl="node3" presStyleIdx="0" presStyleCnt="31"/>
      <dgm:spPr/>
      <dgm:t>
        <a:bodyPr/>
        <a:lstStyle/>
        <a:p>
          <a:endParaRPr lang="en-US"/>
        </a:p>
      </dgm:t>
    </dgm:pt>
    <dgm:pt modelId="{460FA3E3-83E4-4A06-8C33-82932EEA0107}" type="pres">
      <dgm:prSet presAssocID="{E211C9CD-DB6D-4618-B27C-936CB200AF34}" presName="hierChild4" presStyleCnt="0"/>
      <dgm:spPr/>
      <dgm:t>
        <a:bodyPr/>
        <a:lstStyle/>
        <a:p>
          <a:endParaRPr lang="es-ES"/>
        </a:p>
      </dgm:t>
    </dgm:pt>
    <dgm:pt modelId="{300D9279-68EF-4AFB-AD64-1E68E44ACC97}" type="pres">
      <dgm:prSet presAssocID="{E211C9CD-DB6D-4618-B27C-936CB200AF34}" presName="hierChild5" presStyleCnt="0"/>
      <dgm:spPr/>
      <dgm:t>
        <a:bodyPr/>
        <a:lstStyle/>
        <a:p>
          <a:endParaRPr lang="es-ES"/>
        </a:p>
      </dgm:t>
    </dgm:pt>
    <dgm:pt modelId="{FCD43D04-6D16-4FAB-8E6F-9D10AD344075}" type="pres">
      <dgm:prSet presAssocID="{76823421-3D0D-40B1-8A9E-C18924526A2D}" presName="Name37" presStyleLbl="parChTrans1D3" presStyleIdx="1" presStyleCnt="31"/>
      <dgm:spPr/>
      <dgm:t>
        <a:bodyPr/>
        <a:lstStyle/>
        <a:p>
          <a:endParaRPr lang="en-US"/>
        </a:p>
      </dgm:t>
    </dgm:pt>
    <dgm:pt modelId="{E228ACD4-3DD8-4988-9C66-506E14CDA6D8}" type="pres">
      <dgm:prSet presAssocID="{4CA2B604-E9BF-45B7-B136-23F65D0B257A}" presName="hierRoot2" presStyleCnt="0">
        <dgm:presLayoutVars>
          <dgm:hierBranch val="init"/>
        </dgm:presLayoutVars>
      </dgm:prSet>
      <dgm:spPr/>
      <dgm:t>
        <a:bodyPr/>
        <a:lstStyle/>
        <a:p>
          <a:endParaRPr lang="es-ES"/>
        </a:p>
      </dgm:t>
    </dgm:pt>
    <dgm:pt modelId="{C5258802-4F72-4E39-AD6F-5D19A9FAAC0C}" type="pres">
      <dgm:prSet presAssocID="{4CA2B604-E9BF-45B7-B136-23F65D0B257A}" presName="rootComposite" presStyleCnt="0"/>
      <dgm:spPr/>
      <dgm:t>
        <a:bodyPr/>
        <a:lstStyle/>
        <a:p>
          <a:endParaRPr lang="es-ES"/>
        </a:p>
      </dgm:t>
    </dgm:pt>
    <dgm:pt modelId="{1B750311-E562-4EC0-A04D-0F494D0CA85D}" type="pres">
      <dgm:prSet presAssocID="{4CA2B604-E9BF-45B7-B136-23F65D0B257A}" presName="rootText" presStyleLbl="node3" presStyleIdx="1" presStyleCnt="31">
        <dgm:presLayoutVars>
          <dgm:chPref val="3"/>
        </dgm:presLayoutVars>
      </dgm:prSet>
      <dgm:spPr/>
      <dgm:t>
        <a:bodyPr/>
        <a:lstStyle/>
        <a:p>
          <a:endParaRPr lang="en-US"/>
        </a:p>
      </dgm:t>
    </dgm:pt>
    <dgm:pt modelId="{2B0101CA-3B01-4C3E-8296-88C19A4AFB1E}" type="pres">
      <dgm:prSet presAssocID="{4CA2B604-E9BF-45B7-B136-23F65D0B257A}" presName="rootConnector" presStyleLbl="node3" presStyleIdx="1" presStyleCnt="31"/>
      <dgm:spPr/>
      <dgm:t>
        <a:bodyPr/>
        <a:lstStyle/>
        <a:p>
          <a:endParaRPr lang="en-US"/>
        </a:p>
      </dgm:t>
    </dgm:pt>
    <dgm:pt modelId="{D68E44AD-5964-4056-843C-02F6FAEEDE73}" type="pres">
      <dgm:prSet presAssocID="{4CA2B604-E9BF-45B7-B136-23F65D0B257A}" presName="hierChild4" presStyleCnt="0"/>
      <dgm:spPr/>
      <dgm:t>
        <a:bodyPr/>
        <a:lstStyle/>
        <a:p>
          <a:endParaRPr lang="es-ES"/>
        </a:p>
      </dgm:t>
    </dgm:pt>
    <dgm:pt modelId="{403DC3DD-C53E-4F99-AB69-501267AD023B}" type="pres">
      <dgm:prSet presAssocID="{4CA2B604-E9BF-45B7-B136-23F65D0B257A}" presName="hierChild5" presStyleCnt="0"/>
      <dgm:spPr/>
      <dgm:t>
        <a:bodyPr/>
        <a:lstStyle/>
        <a:p>
          <a:endParaRPr lang="es-ES"/>
        </a:p>
      </dgm:t>
    </dgm:pt>
    <dgm:pt modelId="{BC73B3D2-C2EB-4CE2-9EDF-77463E521F88}" type="pres">
      <dgm:prSet presAssocID="{5791C2F4-B11E-4972-8E3A-08D55B4764AB}" presName="Name37" presStyleLbl="parChTrans1D3" presStyleIdx="2" presStyleCnt="31"/>
      <dgm:spPr/>
      <dgm:t>
        <a:bodyPr/>
        <a:lstStyle/>
        <a:p>
          <a:endParaRPr lang="en-US"/>
        </a:p>
      </dgm:t>
    </dgm:pt>
    <dgm:pt modelId="{2AEF0DC1-492A-4451-8BD1-6CCB9757AC31}" type="pres">
      <dgm:prSet presAssocID="{997BC2B7-03D5-46CA-A7E3-F13726084C0E}" presName="hierRoot2" presStyleCnt="0">
        <dgm:presLayoutVars>
          <dgm:hierBranch val="init"/>
        </dgm:presLayoutVars>
      </dgm:prSet>
      <dgm:spPr/>
      <dgm:t>
        <a:bodyPr/>
        <a:lstStyle/>
        <a:p>
          <a:endParaRPr lang="es-ES"/>
        </a:p>
      </dgm:t>
    </dgm:pt>
    <dgm:pt modelId="{E78AE5A4-6A51-47A6-B536-F71532C094B4}" type="pres">
      <dgm:prSet presAssocID="{997BC2B7-03D5-46CA-A7E3-F13726084C0E}" presName="rootComposite" presStyleCnt="0"/>
      <dgm:spPr/>
      <dgm:t>
        <a:bodyPr/>
        <a:lstStyle/>
        <a:p>
          <a:endParaRPr lang="es-ES"/>
        </a:p>
      </dgm:t>
    </dgm:pt>
    <dgm:pt modelId="{EBD1E449-4605-485E-BEE2-8CCEFEE8B2E4}" type="pres">
      <dgm:prSet presAssocID="{997BC2B7-03D5-46CA-A7E3-F13726084C0E}" presName="rootText" presStyleLbl="node3" presStyleIdx="2" presStyleCnt="31">
        <dgm:presLayoutVars>
          <dgm:chPref val="3"/>
        </dgm:presLayoutVars>
      </dgm:prSet>
      <dgm:spPr/>
      <dgm:t>
        <a:bodyPr/>
        <a:lstStyle/>
        <a:p>
          <a:endParaRPr lang="en-US"/>
        </a:p>
      </dgm:t>
    </dgm:pt>
    <dgm:pt modelId="{0E273D88-CCF3-4896-96FD-97EA7F17D260}" type="pres">
      <dgm:prSet presAssocID="{997BC2B7-03D5-46CA-A7E3-F13726084C0E}" presName="rootConnector" presStyleLbl="node3" presStyleIdx="2" presStyleCnt="31"/>
      <dgm:spPr/>
      <dgm:t>
        <a:bodyPr/>
        <a:lstStyle/>
        <a:p>
          <a:endParaRPr lang="en-US"/>
        </a:p>
      </dgm:t>
    </dgm:pt>
    <dgm:pt modelId="{BE4E2B9B-0825-40AF-8188-F4547AF78EC1}" type="pres">
      <dgm:prSet presAssocID="{997BC2B7-03D5-46CA-A7E3-F13726084C0E}" presName="hierChild4" presStyleCnt="0"/>
      <dgm:spPr/>
      <dgm:t>
        <a:bodyPr/>
        <a:lstStyle/>
        <a:p>
          <a:endParaRPr lang="es-ES"/>
        </a:p>
      </dgm:t>
    </dgm:pt>
    <dgm:pt modelId="{D1A0E77A-561F-4E2E-951F-A7E93AA4D499}" type="pres">
      <dgm:prSet presAssocID="{997BC2B7-03D5-46CA-A7E3-F13726084C0E}" presName="hierChild5" presStyleCnt="0"/>
      <dgm:spPr/>
      <dgm:t>
        <a:bodyPr/>
        <a:lstStyle/>
        <a:p>
          <a:endParaRPr lang="es-ES"/>
        </a:p>
      </dgm:t>
    </dgm:pt>
    <dgm:pt modelId="{3832A4A0-1327-4A43-8CE1-201320ACDDD1}" type="pres">
      <dgm:prSet presAssocID="{DC21237D-4114-410C-902B-45517C250A27}" presName="hierChild5" presStyleCnt="0"/>
      <dgm:spPr/>
      <dgm:t>
        <a:bodyPr/>
        <a:lstStyle/>
        <a:p>
          <a:endParaRPr lang="es-ES"/>
        </a:p>
      </dgm:t>
    </dgm:pt>
    <dgm:pt modelId="{A097261F-7B01-450D-A75D-0D38852BF46C}" type="pres">
      <dgm:prSet presAssocID="{796AA6DC-EFAD-4EE2-8AB6-23E56F9BD58E}" presName="Name37" presStyleLbl="parChTrans1D2" presStyleIdx="1" presStyleCnt="8"/>
      <dgm:spPr/>
      <dgm:t>
        <a:bodyPr/>
        <a:lstStyle/>
        <a:p>
          <a:endParaRPr lang="en-US"/>
        </a:p>
      </dgm:t>
    </dgm:pt>
    <dgm:pt modelId="{3EE3576D-142C-4322-8FE9-9499EC3DDDCE}" type="pres">
      <dgm:prSet presAssocID="{AEBF2C77-3501-4CA5-8833-49CE562B9E69}" presName="hierRoot2" presStyleCnt="0">
        <dgm:presLayoutVars>
          <dgm:hierBranch val="init"/>
        </dgm:presLayoutVars>
      </dgm:prSet>
      <dgm:spPr/>
      <dgm:t>
        <a:bodyPr/>
        <a:lstStyle/>
        <a:p>
          <a:endParaRPr lang="es-ES"/>
        </a:p>
      </dgm:t>
    </dgm:pt>
    <dgm:pt modelId="{473CC94C-B1D2-476A-96A1-4562D8D1E190}" type="pres">
      <dgm:prSet presAssocID="{AEBF2C77-3501-4CA5-8833-49CE562B9E69}" presName="rootComposite" presStyleCnt="0"/>
      <dgm:spPr/>
      <dgm:t>
        <a:bodyPr/>
        <a:lstStyle/>
        <a:p>
          <a:endParaRPr lang="es-ES"/>
        </a:p>
      </dgm:t>
    </dgm:pt>
    <dgm:pt modelId="{239CA2D6-DB40-4279-A0F5-E1DDDDCAA513}" type="pres">
      <dgm:prSet presAssocID="{AEBF2C77-3501-4CA5-8833-49CE562B9E69}" presName="rootText" presStyleLbl="node2" presStyleIdx="1" presStyleCnt="8">
        <dgm:presLayoutVars>
          <dgm:chPref val="3"/>
        </dgm:presLayoutVars>
      </dgm:prSet>
      <dgm:spPr/>
      <dgm:t>
        <a:bodyPr/>
        <a:lstStyle/>
        <a:p>
          <a:endParaRPr lang="en-US"/>
        </a:p>
      </dgm:t>
    </dgm:pt>
    <dgm:pt modelId="{53FC7F7A-0BEA-4849-9633-93950B46DB8D}" type="pres">
      <dgm:prSet presAssocID="{AEBF2C77-3501-4CA5-8833-49CE562B9E69}" presName="rootConnector" presStyleLbl="node2" presStyleIdx="1" presStyleCnt="8"/>
      <dgm:spPr/>
      <dgm:t>
        <a:bodyPr/>
        <a:lstStyle/>
        <a:p>
          <a:endParaRPr lang="en-US"/>
        </a:p>
      </dgm:t>
    </dgm:pt>
    <dgm:pt modelId="{3EEF41BD-845A-415D-8EE6-7B648D779286}" type="pres">
      <dgm:prSet presAssocID="{AEBF2C77-3501-4CA5-8833-49CE562B9E69}" presName="hierChild4" presStyleCnt="0"/>
      <dgm:spPr/>
      <dgm:t>
        <a:bodyPr/>
        <a:lstStyle/>
        <a:p>
          <a:endParaRPr lang="es-ES"/>
        </a:p>
      </dgm:t>
    </dgm:pt>
    <dgm:pt modelId="{C6059738-879A-4D32-B12F-66EE03DD322B}" type="pres">
      <dgm:prSet presAssocID="{AE92456C-E5F9-4918-AB5F-7B01C5479C52}" presName="Name37" presStyleLbl="parChTrans1D3" presStyleIdx="3" presStyleCnt="31"/>
      <dgm:spPr/>
      <dgm:t>
        <a:bodyPr/>
        <a:lstStyle/>
        <a:p>
          <a:endParaRPr lang="en-US"/>
        </a:p>
      </dgm:t>
    </dgm:pt>
    <dgm:pt modelId="{B3136EE2-5B50-4C0C-9C33-901183CD91C2}" type="pres">
      <dgm:prSet presAssocID="{22012448-EDE6-4DC6-BA0A-FE33D1EFE017}" presName="hierRoot2" presStyleCnt="0">
        <dgm:presLayoutVars>
          <dgm:hierBranch val="init"/>
        </dgm:presLayoutVars>
      </dgm:prSet>
      <dgm:spPr/>
      <dgm:t>
        <a:bodyPr/>
        <a:lstStyle/>
        <a:p>
          <a:endParaRPr lang="es-ES"/>
        </a:p>
      </dgm:t>
    </dgm:pt>
    <dgm:pt modelId="{BFCADA46-A692-406C-A810-B19DE757BDB4}" type="pres">
      <dgm:prSet presAssocID="{22012448-EDE6-4DC6-BA0A-FE33D1EFE017}" presName="rootComposite" presStyleCnt="0"/>
      <dgm:spPr/>
      <dgm:t>
        <a:bodyPr/>
        <a:lstStyle/>
        <a:p>
          <a:endParaRPr lang="es-ES"/>
        </a:p>
      </dgm:t>
    </dgm:pt>
    <dgm:pt modelId="{6F8568FA-C352-4BAE-83C8-E9768FED12AD}" type="pres">
      <dgm:prSet presAssocID="{22012448-EDE6-4DC6-BA0A-FE33D1EFE017}" presName="rootText" presStyleLbl="node3" presStyleIdx="3" presStyleCnt="31">
        <dgm:presLayoutVars>
          <dgm:chPref val="3"/>
        </dgm:presLayoutVars>
      </dgm:prSet>
      <dgm:spPr/>
      <dgm:t>
        <a:bodyPr/>
        <a:lstStyle/>
        <a:p>
          <a:endParaRPr lang="en-US"/>
        </a:p>
      </dgm:t>
    </dgm:pt>
    <dgm:pt modelId="{C92DA4BC-7850-4032-AACA-E70DE7F4564C}" type="pres">
      <dgm:prSet presAssocID="{22012448-EDE6-4DC6-BA0A-FE33D1EFE017}" presName="rootConnector" presStyleLbl="node3" presStyleIdx="3" presStyleCnt="31"/>
      <dgm:spPr/>
      <dgm:t>
        <a:bodyPr/>
        <a:lstStyle/>
        <a:p>
          <a:endParaRPr lang="en-US"/>
        </a:p>
      </dgm:t>
    </dgm:pt>
    <dgm:pt modelId="{67FE553B-BEE1-43F9-A483-0B3A9D91F30B}" type="pres">
      <dgm:prSet presAssocID="{22012448-EDE6-4DC6-BA0A-FE33D1EFE017}" presName="hierChild4" presStyleCnt="0"/>
      <dgm:spPr/>
      <dgm:t>
        <a:bodyPr/>
        <a:lstStyle/>
        <a:p>
          <a:endParaRPr lang="es-ES"/>
        </a:p>
      </dgm:t>
    </dgm:pt>
    <dgm:pt modelId="{3969ABA9-23C1-4779-8DB2-8330016026AB}" type="pres">
      <dgm:prSet presAssocID="{22012448-EDE6-4DC6-BA0A-FE33D1EFE017}" presName="hierChild5" presStyleCnt="0"/>
      <dgm:spPr/>
      <dgm:t>
        <a:bodyPr/>
        <a:lstStyle/>
        <a:p>
          <a:endParaRPr lang="es-ES"/>
        </a:p>
      </dgm:t>
    </dgm:pt>
    <dgm:pt modelId="{F6876C63-A512-4020-83AD-D733ADC58CAC}" type="pres">
      <dgm:prSet presAssocID="{29234AF5-FC06-4D86-8038-573F592CD795}" presName="Name37" presStyleLbl="parChTrans1D3" presStyleIdx="4" presStyleCnt="31"/>
      <dgm:spPr/>
      <dgm:t>
        <a:bodyPr/>
        <a:lstStyle/>
        <a:p>
          <a:endParaRPr lang="en-US"/>
        </a:p>
      </dgm:t>
    </dgm:pt>
    <dgm:pt modelId="{D6C45E82-3A75-43C1-A60D-A0AE34AAAB1E}" type="pres">
      <dgm:prSet presAssocID="{E0EA4A84-953C-4040-BA6E-45F571D8FBDE}" presName="hierRoot2" presStyleCnt="0">
        <dgm:presLayoutVars>
          <dgm:hierBranch val="init"/>
        </dgm:presLayoutVars>
      </dgm:prSet>
      <dgm:spPr/>
      <dgm:t>
        <a:bodyPr/>
        <a:lstStyle/>
        <a:p>
          <a:endParaRPr lang="es-ES"/>
        </a:p>
      </dgm:t>
    </dgm:pt>
    <dgm:pt modelId="{06EA13A3-3DBC-4B5E-B9A4-F5682C393BCE}" type="pres">
      <dgm:prSet presAssocID="{E0EA4A84-953C-4040-BA6E-45F571D8FBDE}" presName="rootComposite" presStyleCnt="0"/>
      <dgm:spPr/>
      <dgm:t>
        <a:bodyPr/>
        <a:lstStyle/>
        <a:p>
          <a:endParaRPr lang="es-ES"/>
        </a:p>
      </dgm:t>
    </dgm:pt>
    <dgm:pt modelId="{82ECD45E-5434-486B-BC6C-8BD25791A990}" type="pres">
      <dgm:prSet presAssocID="{E0EA4A84-953C-4040-BA6E-45F571D8FBDE}" presName="rootText" presStyleLbl="node3" presStyleIdx="4" presStyleCnt="31">
        <dgm:presLayoutVars>
          <dgm:chPref val="3"/>
        </dgm:presLayoutVars>
      </dgm:prSet>
      <dgm:spPr/>
      <dgm:t>
        <a:bodyPr/>
        <a:lstStyle/>
        <a:p>
          <a:endParaRPr lang="en-US"/>
        </a:p>
      </dgm:t>
    </dgm:pt>
    <dgm:pt modelId="{3BAB07EB-9B31-4B76-83B3-435FA3F55609}" type="pres">
      <dgm:prSet presAssocID="{E0EA4A84-953C-4040-BA6E-45F571D8FBDE}" presName="rootConnector" presStyleLbl="node3" presStyleIdx="4" presStyleCnt="31"/>
      <dgm:spPr/>
      <dgm:t>
        <a:bodyPr/>
        <a:lstStyle/>
        <a:p>
          <a:endParaRPr lang="en-US"/>
        </a:p>
      </dgm:t>
    </dgm:pt>
    <dgm:pt modelId="{8A4C4449-A758-42E6-A993-BF417AC9A937}" type="pres">
      <dgm:prSet presAssocID="{E0EA4A84-953C-4040-BA6E-45F571D8FBDE}" presName="hierChild4" presStyleCnt="0"/>
      <dgm:spPr/>
      <dgm:t>
        <a:bodyPr/>
        <a:lstStyle/>
        <a:p>
          <a:endParaRPr lang="es-ES"/>
        </a:p>
      </dgm:t>
    </dgm:pt>
    <dgm:pt modelId="{D89CC8B2-A50B-4978-ADCE-630ACD59ECCE}" type="pres">
      <dgm:prSet presAssocID="{E0EA4A84-953C-4040-BA6E-45F571D8FBDE}" presName="hierChild5" presStyleCnt="0"/>
      <dgm:spPr/>
      <dgm:t>
        <a:bodyPr/>
        <a:lstStyle/>
        <a:p>
          <a:endParaRPr lang="es-ES"/>
        </a:p>
      </dgm:t>
    </dgm:pt>
    <dgm:pt modelId="{B6ABCC3D-0B5C-46F7-8D4A-5E5C73F467FD}" type="pres">
      <dgm:prSet presAssocID="{CD4FDF8E-A882-4242-81A1-C15A0109D8F9}" presName="Name37" presStyleLbl="parChTrans1D3" presStyleIdx="5" presStyleCnt="31"/>
      <dgm:spPr/>
      <dgm:t>
        <a:bodyPr/>
        <a:lstStyle/>
        <a:p>
          <a:endParaRPr lang="en-US"/>
        </a:p>
      </dgm:t>
    </dgm:pt>
    <dgm:pt modelId="{499E6671-3EBF-41BC-8558-909609C639F8}" type="pres">
      <dgm:prSet presAssocID="{FE60C108-397A-4DDC-B288-8FDD00828686}" presName="hierRoot2" presStyleCnt="0">
        <dgm:presLayoutVars>
          <dgm:hierBranch val="init"/>
        </dgm:presLayoutVars>
      </dgm:prSet>
      <dgm:spPr/>
      <dgm:t>
        <a:bodyPr/>
        <a:lstStyle/>
        <a:p>
          <a:endParaRPr lang="es-ES"/>
        </a:p>
      </dgm:t>
    </dgm:pt>
    <dgm:pt modelId="{50F3D43A-C72F-4E98-A138-1915391774F5}" type="pres">
      <dgm:prSet presAssocID="{FE60C108-397A-4DDC-B288-8FDD00828686}" presName="rootComposite" presStyleCnt="0"/>
      <dgm:spPr/>
      <dgm:t>
        <a:bodyPr/>
        <a:lstStyle/>
        <a:p>
          <a:endParaRPr lang="es-ES"/>
        </a:p>
      </dgm:t>
    </dgm:pt>
    <dgm:pt modelId="{D96FCAF9-2895-4C34-8777-2587630F61F4}" type="pres">
      <dgm:prSet presAssocID="{FE60C108-397A-4DDC-B288-8FDD00828686}" presName="rootText" presStyleLbl="node3" presStyleIdx="5" presStyleCnt="31">
        <dgm:presLayoutVars>
          <dgm:chPref val="3"/>
        </dgm:presLayoutVars>
      </dgm:prSet>
      <dgm:spPr/>
      <dgm:t>
        <a:bodyPr/>
        <a:lstStyle/>
        <a:p>
          <a:endParaRPr lang="en-US"/>
        </a:p>
      </dgm:t>
    </dgm:pt>
    <dgm:pt modelId="{DF214DBD-7015-403F-8FFE-2EDB95846E57}" type="pres">
      <dgm:prSet presAssocID="{FE60C108-397A-4DDC-B288-8FDD00828686}" presName="rootConnector" presStyleLbl="node3" presStyleIdx="5" presStyleCnt="31"/>
      <dgm:spPr/>
      <dgm:t>
        <a:bodyPr/>
        <a:lstStyle/>
        <a:p>
          <a:endParaRPr lang="en-US"/>
        </a:p>
      </dgm:t>
    </dgm:pt>
    <dgm:pt modelId="{D89455B2-EF5A-4CE3-8C8A-0F5D719F0610}" type="pres">
      <dgm:prSet presAssocID="{FE60C108-397A-4DDC-B288-8FDD00828686}" presName="hierChild4" presStyleCnt="0"/>
      <dgm:spPr/>
      <dgm:t>
        <a:bodyPr/>
        <a:lstStyle/>
        <a:p>
          <a:endParaRPr lang="es-ES"/>
        </a:p>
      </dgm:t>
    </dgm:pt>
    <dgm:pt modelId="{D3A82E02-5B22-4606-ABDC-AD275E66291D}" type="pres">
      <dgm:prSet presAssocID="{FE60C108-397A-4DDC-B288-8FDD00828686}" presName="hierChild5" presStyleCnt="0"/>
      <dgm:spPr/>
      <dgm:t>
        <a:bodyPr/>
        <a:lstStyle/>
        <a:p>
          <a:endParaRPr lang="es-ES"/>
        </a:p>
      </dgm:t>
    </dgm:pt>
    <dgm:pt modelId="{BF589C53-B0E2-4278-ACDF-6A0D56BDAA3D}" type="pres">
      <dgm:prSet presAssocID="{AEBF2C77-3501-4CA5-8833-49CE562B9E69}" presName="hierChild5" presStyleCnt="0"/>
      <dgm:spPr/>
      <dgm:t>
        <a:bodyPr/>
        <a:lstStyle/>
        <a:p>
          <a:endParaRPr lang="es-ES"/>
        </a:p>
      </dgm:t>
    </dgm:pt>
    <dgm:pt modelId="{314DB595-2377-416A-8BDF-C519021688AA}" type="pres">
      <dgm:prSet presAssocID="{9D507CE5-0C65-4720-8D81-82BD8DB47268}" presName="Name37" presStyleLbl="parChTrans1D2" presStyleIdx="2" presStyleCnt="8"/>
      <dgm:spPr/>
      <dgm:t>
        <a:bodyPr/>
        <a:lstStyle/>
        <a:p>
          <a:endParaRPr lang="en-US"/>
        </a:p>
      </dgm:t>
    </dgm:pt>
    <dgm:pt modelId="{FE446194-A6DE-4504-94E6-6E3B37AC83FA}" type="pres">
      <dgm:prSet presAssocID="{C94CE2FC-98EA-4A4F-BC6B-2E9DBE4378B7}" presName="hierRoot2" presStyleCnt="0">
        <dgm:presLayoutVars>
          <dgm:hierBranch val="init"/>
        </dgm:presLayoutVars>
      </dgm:prSet>
      <dgm:spPr/>
      <dgm:t>
        <a:bodyPr/>
        <a:lstStyle/>
        <a:p>
          <a:endParaRPr lang="es-ES"/>
        </a:p>
      </dgm:t>
    </dgm:pt>
    <dgm:pt modelId="{0202DE28-3A0C-4E45-9B9B-F5EF59F700A3}" type="pres">
      <dgm:prSet presAssocID="{C94CE2FC-98EA-4A4F-BC6B-2E9DBE4378B7}" presName="rootComposite" presStyleCnt="0"/>
      <dgm:spPr/>
      <dgm:t>
        <a:bodyPr/>
        <a:lstStyle/>
        <a:p>
          <a:endParaRPr lang="es-ES"/>
        </a:p>
      </dgm:t>
    </dgm:pt>
    <dgm:pt modelId="{B1E3541F-1329-48B3-A91E-DADC65296718}" type="pres">
      <dgm:prSet presAssocID="{C94CE2FC-98EA-4A4F-BC6B-2E9DBE4378B7}" presName="rootText" presStyleLbl="node2" presStyleIdx="2" presStyleCnt="8">
        <dgm:presLayoutVars>
          <dgm:chPref val="3"/>
        </dgm:presLayoutVars>
      </dgm:prSet>
      <dgm:spPr/>
      <dgm:t>
        <a:bodyPr/>
        <a:lstStyle/>
        <a:p>
          <a:endParaRPr lang="en-US"/>
        </a:p>
      </dgm:t>
    </dgm:pt>
    <dgm:pt modelId="{390D3E12-6AF4-4EFE-8D5D-83822B36A079}" type="pres">
      <dgm:prSet presAssocID="{C94CE2FC-98EA-4A4F-BC6B-2E9DBE4378B7}" presName="rootConnector" presStyleLbl="node2" presStyleIdx="2" presStyleCnt="8"/>
      <dgm:spPr/>
      <dgm:t>
        <a:bodyPr/>
        <a:lstStyle/>
        <a:p>
          <a:endParaRPr lang="en-US"/>
        </a:p>
      </dgm:t>
    </dgm:pt>
    <dgm:pt modelId="{6F89C757-26BA-406E-B1FE-BC8A500F6935}" type="pres">
      <dgm:prSet presAssocID="{C94CE2FC-98EA-4A4F-BC6B-2E9DBE4378B7}" presName="hierChild4" presStyleCnt="0"/>
      <dgm:spPr/>
      <dgm:t>
        <a:bodyPr/>
        <a:lstStyle/>
        <a:p>
          <a:endParaRPr lang="es-ES"/>
        </a:p>
      </dgm:t>
    </dgm:pt>
    <dgm:pt modelId="{CB6C3056-F922-49CB-9928-EE431D0DDD50}" type="pres">
      <dgm:prSet presAssocID="{14985BEA-00ED-4BC0-9CCD-96C5A00CE228}" presName="Name37" presStyleLbl="parChTrans1D3" presStyleIdx="6" presStyleCnt="31"/>
      <dgm:spPr/>
      <dgm:t>
        <a:bodyPr/>
        <a:lstStyle/>
        <a:p>
          <a:endParaRPr lang="en-US"/>
        </a:p>
      </dgm:t>
    </dgm:pt>
    <dgm:pt modelId="{C45950A8-8794-4FD7-9A4D-EE318A177F2C}" type="pres">
      <dgm:prSet presAssocID="{E0C23C59-2C66-4F4F-A41F-E7BE0D053470}" presName="hierRoot2" presStyleCnt="0">
        <dgm:presLayoutVars>
          <dgm:hierBranch val="init"/>
        </dgm:presLayoutVars>
      </dgm:prSet>
      <dgm:spPr/>
      <dgm:t>
        <a:bodyPr/>
        <a:lstStyle/>
        <a:p>
          <a:endParaRPr lang="es-ES"/>
        </a:p>
      </dgm:t>
    </dgm:pt>
    <dgm:pt modelId="{EE9F283F-1773-494F-A824-BC8008C98DD3}" type="pres">
      <dgm:prSet presAssocID="{E0C23C59-2C66-4F4F-A41F-E7BE0D053470}" presName="rootComposite" presStyleCnt="0"/>
      <dgm:spPr/>
      <dgm:t>
        <a:bodyPr/>
        <a:lstStyle/>
        <a:p>
          <a:endParaRPr lang="es-ES"/>
        </a:p>
      </dgm:t>
    </dgm:pt>
    <dgm:pt modelId="{55487C90-A0E4-4B45-934B-EEAFD85C7EE3}" type="pres">
      <dgm:prSet presAssocID="{E0C23C59-2C66-4F4F-A41F-E7BE0D053470}" presName="rootText" presStyleLbl="node3" presStyleIdx="6" presStyleCnt="31">
        <dgm:presLayoutVars>
          <dgm:chPref val="3"/>
        </dgm:presLayoutVars>
      </dgm:prSet>
      <dgm:spPr/>
      <dgm:t>
        <a:bodyPr/>
        <a:lstStyle/>
        <a:p>
          <a:endParaRPr lang="en-US"/>
        </a:p>
      </dgm:t>
    </dgm:pt>
    <dgm:pt modelId="{676B28B3-DFFD-4EBA-A98B-48ADC1F2BDA9}" type="pres">
      <dgm:prSet presAssocID="{E0C23C59-2C66-4F4F-A41F-E7BE0D053470}" presName="rootConnector" presStyleLbl="node3" presStyleIdx="6" presStyleCnt="31"/>
      <dgm:spPr/>
      <dgm:t>
        <a:bodyPr/>
        <a:lstStyle/>
        <a:p>
          <a:endParaRPr lang="en-US"/>
        </a:p>
      </dgm:t>
    </dgm:pt>
    <dgm:pt modelId="{2146989B-C7FE-447D-8CB8-5BFAE4496D42}" type="pres">
      <dgm:prSet presAssocID="{E0C23C59-2C66-4F4F-A41F-E7BE0D053470}" presName="hierChild4" presStyleCnt="0"/>
      <dgm:spPr/>
      <dgm:t>
        <a:bodyPr/>
        <a:lstStyle/>
        <a:p>
          <a:endParaRPr lang="es-ES"/>
        </a:p>
      </dgm:t>
    </dgm:pt>
    <dgm:pt modelId="{4AAF14BC-C252-4301-90E2-B89B5B434914}" type="pres">
      <dgm:prSet presAssocID="{E0C23C59-2C66-4F4F-A41F-E7BE0D053470}" presName="hierChild5" presStyleCnt="0"/>
      <dgm:spPr/>
      <dgm:t>
        <a:bodyPr/>
        <a:lstStyle/>
        <a:p>
          <a:endParaRPr lang="es-ES"/>
        </a:p>
      </dgm:t>
    </dgm:pt>
    <dgm:pt modelId="{889C6ED4-0FA2-4A08-BDC7-49FB10293935}" type="pres">
      <dgm:prSet presAssocID="{F9BBA1D0-A786-4D53-8D8C-0D6645E1FD3A}" presName="Name37" presStyleLbl="parChTrans1D3" presStyleIdx="7" presStyleCnt="31"/>
      <dgm:spPr/>
      <dgm:t>
        <a:bodyPr/>
        <a:lstStyle/>
        <a:p>
          <a:endParaRPr lang="en-US"/>
        </a:p>
      </dgm:t>
    </dgm:pt>
    <dgm:pt modelId="{8DFED579-F4D7-4272-B272-D5A34278C152}" type="pres">
      <dgm:prSet presAssocID="{C431151D-A533-4A23-AC07-F9126A1810A5}" presName="hierRoot2" presStyleCnt="0">
        <dgm:presLayoutVars>
          <dgm:hierBranch val="init"/>
        </dgm:presLayoutVars>
      </dgm:prSet>
      <dgm:spPr/>
      <dgm:t>
        <a:bodyPr/>
        <a:lstStyle/>
        <a:p>
          <a:endParaRPr lang="es-ES"/>
        </a:p>
      </dgm:t>
    </dgm:pt>
    <dgm:pt modelId="{ADE075DA-720A-4125-B4C9-E5947E7CBF5B}" type="pres">
      <dgm:prSet presAssocID="{C431151D-A533-4A23-AC07-F9126A1810A5}" presName="rootComposite" presStyleCnt="0"/>
      <dgm:spPr/>
      <dgm:t>
        <a:bodyPr/>
        <a:lstStyle/>
        <a:p>
          <a:endParaRPr lang="es-ES"/>
        </a:p>
      </dgm:t>
    </dgm:pt>
    <dgm:pt modelId="{5B02DFFC-B769-4D45-A641-69F59AAB127A}" type="pres">
      <dgm:prSet presAssocID="{C431151D-A533-4A23-AC07-F9126A1810A5}" presName="rootText" presStyleLbl="node3" presStyleIdx="7" presStyleCnt="31">
        <dgm:presLayoutVars>
          <dgm:chPref val="3"/>
        </dgm:presLayoutVars>
      </dgm:prSet>
      <dgm:spPr/>
      <dgm:t>
        <a:bodyPr/>
        <a:lstStyle/>
        <a:p>
          <a:endParaRPr lang="en-US"/>
        </a:p>
      </dgm:t>
    </dgm:pt>
    <dgm:pt modelId="{620ADB7B-A20C-4576-B1AF-582A71CD1E4B}" type="pres">
      <dgm:prSet presAssocID="{C431151D-A533-4A23-AC07-F9126A1810A5}" presName="rootConnector" presStyleLbl="node3" presStyleIdx="7" presStyleCnt="31"/>
      <dgm:spPr/>
      <dgm:t>
        <a:bodyPr/>
        <a:lstStyle/>
        <a:p>
          <a:endParaRPr lang="en-US"/>
        </a:p>
      </dgm:t>
    </dgm:pt>
    <dgm:pt modelId="{F9560700-7566-43B1-9074-8C77A02ACF64}" type="pres">
      <dgm:prSet presAssocID="{C431151D-A533-4A23-AC07-F9126A1810A5}" presName="hierChild4" presStyleCnt="0"/>
      <dgm:spPr/>
      <dgm:t>
        <a:bodyPr/>
        <a:lstStyle/>
        <a:p>
          <a:endParaRPr lang="es-ES"/>
        </a:p>
      </dgm:t>
    </dgm:pt>
    <dgm:pt modelId="{E4C18712-0AF5-4745-B636-15258B7C81F0}" type="pres">
      <dgm:prSet presAssocID="{C431151D-A533-4A23-AC07-F9126A1810A5}" presName="hierChild5" presStyleCnt="0"/>
      <dgm:spPr/>
      <dgm:t>
        <a:bodyPr/>
        <a:lstStyle/>
        <a:p>
          <a:endParaRPr lang="es-ES"/>
        </a:p>
      </dgm:t>
    </dgm:pt>
    <dgm:pt modelId="{5BB9CA91-0C8D-4F48-A571-E143BF15ED2E}" type="pres">
      <dgm:prSet presAssocID="{C94CE2FC-98EA-4A4F-BC6B-2E9DBE4378B7}" presName="hierChild5" presStyleCnt="0"/>
      <dgm:spPr/>
      <dgm:t>
        <a:bodyPr/>
        <a:lstStyle/>
        <a:p>
          <a:endParaRPr lang="es-ES"/>
        </a:p>
      </dgm:t>
    </dgm:pt>
    <dgm:pt modelId="{9EC62F19-ED12-46A7-A0E3-F04F54B6EC0D}" type="pres">
      <dgm:prSet presAssocID="{AA6B85E8-4EB6-437A-A1AB-9B8D8BE680FA}" presName="Name37" presStyleLbl="parChTrans1D2" presStyleIdx="3" presStyleCnt="8"/>
      <dgm:spPr/>
      <dgm:t>
        <a:bodyPr/>
        <a:lstStyle/>
        <a:p>
          <a:endParaRPr lang="en-US"/>
        </a:p>
      </dgm:t>
    </dgm:pt>
    <dgm:pt modelId="{6982951E-174F-4D46-B893-522BF33C1D3B}" type="pres">
      <dgm:prSet presAssocID="{2B35107D-1DDA-403D-84FD-E323EF3E349C}" presName="hierRoot2" presStyleCnt="0">
        <dgm:presLayoutVars>
          <dgm:hierBranch val="init"/>
        </dgm:presLayoutVars>
      </dgm:prSet>
      <dgm:spPr/>
      <dgm:t>
        <a:bodyPr/>
        <a:lstStyle/>
        <a:p>
          <a:endParaRPr lang="es-ES"/>
        </a:p>
      </dgm:t>
    </dgm:pt>
    <dgm:pt modelId="{4E6ED8C9-6DE8-453A-8AF6-85E583A584B4}" type="pres">
      <dgm:prSet presAssocID="{2B35107D-1DDA-403D-84FD-E323EF3E349C}" presName="rootComposite" presStyleCnt="0"/>
      <dgm:spPr/>
      <dgm:t>
        <a:bodyPr/>
        <a:lstStyle/>
        <a:p>
          <a:endParaRPr lang="es-ES"/>
        </a:p>
      </dgm:t>
    </dgm:pt>
    <dgm:pt modelId="{8C761D78-2BDB-4EAD-B4F2-CBA05C1C3A64}" type="pres">
      <dgm:prSet presAssocID="{2B35107D-1DDA-403D-84FD-E323EF3E349C}" presName="rootText" presStyleLbl="node2" presStyleIdx="3" presStyleCnt="8">
        <dgm:presLayoutVars>
          <dgm:chPref val="3"/>
        </dgm:presLayoutVars>
      </dgm:prSet>
      <dgm:spPr/>
      <dgm:t>
        <a:bodyPr/>
        <a:lstStyle/>
        <a:p>
          <a:endParaRPr lang="en-US"/>
        </a:p>
      </dgm:t>
    </dgm:pt>
    <dgm:pt modelId="{780BFDEF-F69B-4E9B-9EE7-48F7CD61AC51}" type="pres">
      <dgm:prSet presAssocID="{2B35107D-1DDA-403D-84FD-E323EF3E349C}" presName="rootConnector" presStyleLbl="node2" presStyleIdx="3" presStyleCnt="8"/>
      <dgm:spPr/>
      <dgm:t>
        <a:bodyPr/>
        <a:lstStyle/>
        <a:p>
          <a:endParaRPr lang="en-US"/>
        </a:p>
      </dgm:t>
    </dgm:pt>
    <dgm:pt modelId="{6382C588-B522-448A-B1E2-545B7160A4BE}" type="pres">
      <dgm:prSet presAssocID="{2B35107D-1DDA-403D-84FD-E323EF3E349C}" presName="hierChild4" presStyleCnt="0"/>
      <dgm:spPr/>
      <dgm:t>
        <a:bodyPr/>
        <a:lstStyle/>
        <a:p>
          <a:endParaRPr lang="es-ES"/>
        </a:p>
      </dgm:t>
    </dgm:pt>
    <dgm:pt modelId="{E5AF33B4-D0B4-4A52-9197-312FF4A7F5C1}" type="pres">
      <dgm:prSet presAssocID="{2605BBF4-FDE1-43FD-9D90-FC153FA3DA4F}" presName="Name37" presStyleLbl="parChTrans1D3" presStyleIdx="8" presStyleCnt="31"/>
      <dgm:spPr/>
      <dgm:t>
        <a:bodyPr/>
        <a:lstStyle/>
        <a:p>
          <a:endParaRPr lang="en-US"/>
        </a:p>
      </dgm:t>
    </dgm:pt>
    <dgm:pt modelId="{A10F565F-4C70-4F00-8ADA-7E9B13AD7676}" type="pres">
      <dgm:prSet presAssocID="{774C5702-5724-46DF-B90E-DF70288A9C0D}" presName="hierRoot2" presStyleCnt="0">
        <dgm:presLayoutVars>
          <dgm:hierBranch val="init"/>
        </dgm:presLayoutVars>
      </dgm:prSet>
      <dgm:spPr/>
      <dgm:t>
        <a:bodyPr/>
        <a:lstStyle/>
        <a:p>
          <a:endParaRPr lang="es-ES"/>
        </a:p>
      </dgm:t>
    </dgm:pt>
    <dgm:pt modelId="{5FE2B92C-BED7-49F0-A41A-B3F6F5C951D8}" type="pres">
      <dgm:prSet presAssocID="{774C5702-5724-46DF-B90E-DF70288A9C0D}" presName="rootComposite" presStyleCnt="0"/>
      <dgm:spPr/>
      <dgm:t>
        <a:bodyPr/>
        <a:lstStyle/>
        <a:p>
          <a:endParaRPr lang="es-ES"/>
        </a:p>
      </dgm:t>
    </dgm:pt>
    <dgm:pt modelId="{505E8AD1-DF7A-422D-BF9E-BDB919BDE396}" type="pres">
      <dgm:prSet presAssocID="{774C5702-5724-46DF-B90E-DF70288A9C0D}" presName="rootText" presStyleLbl="node3" presStyleIdx="8" presStyleCnt="31">
        <dgm:presLayoutVars>
          <dgm:chPref val="3"/>
        </dgm:presLayoutVars>
      </dgm:prSet>
      <dgm:spPr/>
      <dgm:t>
        <a:bodyPr/>
        <a:lstStyle/>
        <a:p>
          <a:endParaRPr lang="en-US"/>
        </a:p>
      </dgm:t>
    </dgm:pt>
    <dgm:pt modelId="{A5A4405C-CFB3-45E7-BF4E-03746B6B25FC}" type="pres">
      <dgm:prSet presAssocID="{774C5702-5724-46DF-B90E-DF70288A9C0D}" presName="rootConnector" presStyleLbl="node3" presStyleIdx="8" presStyleCnt="31"/>
      <dgm:spPr/>
      <dgm:t>
        <a:bodyPr/>
        <a:lstStyle/>
        <a:p>
          <a:endParaRPr lang="en-US"/>
        </a:p>
      </dgm:t>
    </dgm:pt>
    <dgm:pt modelId="{23691642-9D19-4A95-B696-DB12D61B43B5}" type="pres">
      <dgm:prSet presAssocID="{774C5702-5724-46DF-B90E-DF70288A9C0D}" presName="hierChild4" presStyleCnt="0"/>
      <dgm:spPr/>
      <dgm:t>
        <a:bodyPr/>
        <a:lstStyle/>
        <a:p>
          <a:endParaRPr lang="es-ES"/>
        </a:p>
      </dgm:t>
    </dgm:pt>
    <dgm:pt modelId="{FAC6E14E-E3B5-42A7-A5C1-DFFF767C1A44}" type="pres">
      <dgm:prSet presAssocID="{774C5702-5724-46DF-B90E-DF70288A9C0D}" presName="hierChild5" presStyleCnt="0"/>
      <dgm:spPr/>
      <dgm:t>
        <a:bodyPr/>
        <a:lstStyle/>
        <a:p>
          <a:endParaRPr lang="es-ES"/>
        </a:p>
      </dgm:t>
    </dgm:pt>
    <dgm:pt modelId="{28DE5893-B15C-46E6-826B-1F2F08DEC48F}" type="pres">
      <dgm:prSet presAssocID="{8CCB98EA-2E0A-4206-B755-A141D32B6777}" presName="Name37" presStyleLbl="parChTrans1D3" presStyleIdx="9" presStyleCnt="31"/>
      <dgm:spPr/>
      <dgm:t>
        <a:bodyPr/>
        <a:lstStyle/>
        <a:p>
          <a:endParaRPr lang="en-US"/>
        </a:p>
      </dgm:t>
    </dgm:pt>
    <dgm:pt modelId="{258C7F62-A201-467C-8A2C-3B85F016A9E2}" type="pres">
      <dgm:prSet presAssocID="{60CDC7FA-1028-42E0-991A-78EA00773F92}" presName="hierRoot2" presStyleCnt="0">
        <dgm:presLayoutVars>
          <dgm:hierBranch val="init"/>
        </dgm:presLayoutVars>
      </dgm:prSet>
      <dgm:spPr/>
      <dgm:t>
        <a:bodyPr/>
        <a:lstStyle/>
        <a:p>
          <a:endParaRPr lang="es-ES"/>
        </a:p>
      </dgm:t>
    </dgm:pt>
    <dgm:pt modelId="{246ACB2F-3652-4C4F-88C1-369CBCC3DB06}" type="pres">
      <dgm:prSet presAssocID="{60CDC7FA-1028-42E0-991A-78EA00773F92}" presName="rootComposite" presStyleCnt="0"/>
      <dgm:spPr/>
      <dgm:t>
        <a:bodyPr/>
        <a:lstStyle/>
        <a:p>
          <a:endParaRPr lang="es-ES"/>
        </a:p>
      </dgm:t>
    </dgm:pt>
    <dgm:pt modelId="{1E04E08A-F72E-4CB0-A409-0DF758837391}" type="pres">
      <dgm:prSet presAssocID="{60CDC7FA-1028-42E0-991A-78EA00773F92}" presName="rootText" presStyleLbl="node3" presStyleIdx="9" presStyleCnt="31">
        <dgm:presLayoutVars>
          <dgm:chPref val="3"/>
        </dgm:presLayoutVars>
      </dgm:prSet>
      <dgm:spPr/>
      <dgm:t>
        <a:bodyPr/>
        <a:lstStyle/>
        <a:p>
          <a:endParaRPr lang="en-US"/>
        </a:p>
      </dgm:t>
    </dgm:pt>
    <dgm:pt modelId="{C1E32AF4-9E74-4C96-A77B-8BFAB7099545}" type="pres">
      <dgm:prSet presAssocID="{60CDC7FA-1028-42E0-991A-78EA00773F92}" presName="rootConnector" presStyleLbl="node3" presStyleIdx="9" presStyleCnt="31"/>
      <dgm:spPr/>
      <dgm:t>
        <a:bodyPr/>
        <a:lstStyle/>
        <a:p>
          <a:endParaRPr lang="en-US"/>
        </a:p>
      </dgm:t>
    </dgm:pt>
    <dgm:pt modelId="{C2C189FA-50D9-4FBC-957F-8BCF7148C6A8}" type="pres">
      <dgm:prSet presAssocID="{60CDC7FA-1028-42E0-991A-78EA00773F92}" presName="hierChild4" presStyleCnt="0"/>
      <dgm:spPr/>
      <dgm:t>
        <a:bodyPr/>
        <a:lstStyle/>
        <a:p>
          <a:endParaRPr lang="es-ES"/>
        </a:p>
      </dgm:t>
    </dgm:pt>
    <dgm:pt modelId="{602886F0-201F-4B3F-B7C7-A684A29ED851}" type="pres">
      <dgm:prSet presAssocID="{60CDC7FA-1028-42E0-991A-78EA00773F92}" presName="hierChild5" presStyleCnt="0"/>
      <dgm:spPr/>
      <dgm:t>
        <a:bodyPr/>
        <a:lstStyle/>
        <a:p>
          <a:endParaRPr lang="es-ES"/>
        </a:p>
      </dgm:t>
    </dgm:pt>
    <dgm:pt modelId="{DE343208-FA16-4951-A348-F412199683DE}" type="pres">
      <dgm:prSet presAssocID="{F5D7F4AE-6789-4B10-BE29-DF507E9E9049}" presName="Name37" presStyleLbl="parChTrans1D3" presStyleIdx="10" presStyleCnt="31"/>
      <dgm:spPr/>
      <dgm:t>
        <a:bodyPr/>
        <a:lstStyle/>
        <a:p>
          <a:endParaRPr lang="en-US"/>
        </a:p>
      </dgm:t>
    </dgm:pt>
    <dgm:pt modelId="{3C55C86F-4568-4076-9050-CDCE65FD3E4D}" type="pres">
      <dgm:prSet presAssocID="{B45714CA-4B9B-4EC5-A873-FF29379BA53D}" presName="hierRoot2" presStyleCnt="0">
        <dgm:presLayoutVars>
          <dgm:hierBranch val="init"/>
        </dgm:presLayoutVars>
      </dgm:prSet>
      <dgm:spPr/>
      <dgm:t>
        <a:bodyPr/>
        <a:lstStyle/>
        <a:p>
          <a:endParaRPr lang="es-ES"/>
        </a:p>
      </dgm:t>
    </dgm:pt>
    <dgm:pt modelId="{45BE939E-452A-4BD1-9F77-DA7BA2B92B73}" type="pres">
      <dgm:prSet presAssocID="{B45714CA-4B9B-4EC5-A873-FF29379BA53D}" presName="rootComposite" presStyleCnt="0"/>
      <dgm:spPr/>
      <dgm:t>
        <a:bodyPr/>
        <a:lstStyle/>
        <a:p>
          <a:endParaRPr lang="es-ES"/>
        </a:p>
      </dgm:t>
    </dgm:pt>
    <dgm:pt modelId="{B220592B-3F0E-4F70-98A7-1C2AC5434267}" type="pres">
      <dgm:prSet presAssocID="{B45714CA-4B9B-4EC5-A873-FF29379BA53D}" presName="rootText" presStyleLbl="node3" presStyleIdx="10" presStyleCnt="31">
        <dgm:presLayoutVars>
          <dgm:chPref val="3"/>
        </dgm:presLayoutVars>
      </dgm:prSet>
      <dgm:spPr/>
      <dgm:t>
        <a:bodyPr/>
        <a:lstStyle/>
        <a:p>
          <a:endParaRPr lang="en-US"/>
        </a:p>
      </dgm:t>
    </dgm:pt>
    <dgm:pt modelId="{15685DB6-AA27-4465-ACB0-131548ACCEF4}" type="pres">
      <dgm:prSet presAssocID="{B45714CA-4B9B-4EC5-A873-FF29379BA53D}" presName="rootConnector" presStyleLbl="node3" presStyleIdx="10" presStyleCnt="31"/>
      <dgm:spPr/>
      <dgm:t>
        <a:bodyPr/>
        <a:lstStyle/>
        <a:p>
          <a:endParaRPr lang="en-US"/>
        </a:p>
      </dgm:t>
    </dgm:pt>
    <dgm:pt modelId="{822635B4-D6FB-41F6-988C-690A6EE9BEC3}" type="pres">
      <dgm:prSet presAssocID="{B45714CA-4B9B-4EC5-A873-FF29379BA53D}" presName="hierChild4" presStyleCnt="0"/>
      <dgm:spPr/>
      <dgm:t>
        <a:bodyPr/>
        <a:lstStyle/>
        <a:p>
          <a:endParaRPr lang="es-ES"/>
        </a:p>
      </dgm:t>
    </dgm:pt>
    <dgm:pt modelId="{9741E757-1006-4079-918F-B92FDDC4D4CC}" type="pres">
      <dgm:prSet presAssocID="{B45714CA-4B9B-4EC5-A873-FF29379BA53D}" presName="hierChild5" presStyleCnt="0"/>
      <dgm:spPr/>
      <dgm:t>
        <a:bodyPr/>
        <a:lstStyle/>
        <a:p>
          <a:endParaRPr lang="es-ES"/>
        </a:p>
      </dgm:t>
    </dgm:pt>
    <dgm:pt modelId="{A4004C6D-445C-4BF2-B64A-3F3AF49104C0}" type="pres">
      <dgm:prSet presAssocID="{CF5C2F9D-657B-4B42-9FFC-E383993F1774}" presName="Name37" presStyleLbl="parChTrans1D3" presStyleIdx="11" presStyleCnt="31"/>
      <dgm:spPr/>
      <dgm:t>
        <a:bodyPr/>
        <a:lstStyle/>
        <a:p>
          <a:endParaRPr lang="en-US"/>
        </a:p>
      </dgm:t>
    </dgm:pt>
    <dgm:pt modelId="{2CBA4516-2375-4E5C-8919-13FF3A948F22}" type="pres">
      <dgm:prSet presAssocID="{341D1471-070F-4AC2-8ED5-55FECAD200FC}" presName="hierRoot2" presStyleCnt="0">
        <dgm:presLayoutVars>
          <dgm:hierBranch val="init"/>
        </dgm:presLayoutVars>
      </dgm:prSet>
      <dgm:spPr/>
      <dgm:t>
        <a:bodyPr/>
        <a:lstStyle/>
        <a:p>
          <a:endParaRPr lang="es-ES"/>
        </a:p>
      </dgm:t>
    </dgm:pt>
    <dgm:pt modelId="{9ACF09DE-6BFD-45B0-91FA-A6A1338561C0}" type="pres">
      <dgm:prSet presAssocID="{341D1471-070F-4AC2-8ED5-55FECAD200FC}" presName="rootComposite" presStyleCnt="0"/>
      <dgm:spPr/>
      <dgm:t>
        <a:bodyPr/>
        <a:lstStyle/>
        <a:p>
          <a:endParaRPr lang="es-ES"/>
        </a:p>
      </dgm:t>
    </dgm:pt>
    <dgm:pt modelId="{6246338F-8E82-4571-A176-C92ED7FB79FF}" type="pres">
      <dgm:prSet presAssocID="{341D1471-070F-4AC2-8ED5-55FECAD200FC}" presName="rootText" presStyleLbl="node3" presStyleIdx="11" presStyleCnt="31">
        <dgm:presLayoutVars>
          <dgm:chPref val="3"/>
        </dgm:presLayoutVars>
      </dgm:prSet>
      <dgm:spPr/>
      <dgm:t>
        <a:bodyPr/>
        <a:lstStyle/>
        <a:p>
          <a:endParaRPr lang="en-US"/>
        </a:p>
      </dgm:t>
    </dgm:pt>
    <dgm:pt modelId="{969C426A-78CB-4DB7-9C89-0CED00F54104}" type="pres">
      <dgm:prSet presAssocID="{341D1471-070F-4AC2-8ED5-55FECAD200FC}" presName="rootConnector" presStyleLbl="node3" presStyleIdx="11" presStyleCnt="31"/>
      <dgm:spPr/>
      <dgm:t>
        <a:bodyPr/>
        <a:lstStyle/>
        <a:p>
          <a:endParaRPr lang="en-US"/>
        </a:p>
      </dgm:t>
    </dgm:pt>
    <dgm:pt modelId="{0E9CEF7C-9A72-41F2-A2A7-81998BBAD669}" type="pres">
      <dgm:prSet presAssocID="{341D1471-070F-4AC2-8ED5-55FECAD200FC}" presName="hierChild4" presStyleCnt="0"/>
      <dgm:spPr/>
      <dgm:t>
        <a:bodyPr/>
        <a:lstStyle/>
        <a:p>
          <a:endParaRPr lang="es-ES"/>
        </a:p>
      </dgm:t>
    </dgm:pt>
    <dgm:pt modelId="{38FA1FA7-FCD8-49A6-B8E0-8C68A88CCD57}" type="pres">
      <dgm:prSet presAssocID="{341D1471-070F-4AC2-8ED5-55FECAD200FC}" presName="hierChild5" presStyleCnt="0"/>
      <dgm:spPr/>
      <dgm:t>
        <a:bodyPr/>
        <a:lstStyle/>
        <a:p>
          <a:endParaRPr lang="es-ES"/>
        </a:p>
      </dgm:t>
    </dgm:pt>
    <dgm:pt modelId="{C941C1C3-5BFA-4DE9-AA65-13296140BC05}" type="pres">
      <dgm:prSet presAssocID="{D0EBAD33-C5F7-4FBA-8A89-CD6D2739A02D}" presName="Name37" presStyleLbl="parChTrans1D3" presStyleIdx="12" presStyleCnt="31"/>
      <dgm:spPr/>
      <dgm:t>
        <a:bodyPr/>
        <a:lstStyle/>
        <a:p>
          <a:endParaRPr lang="en-US"/>
        </a:p>
      </dgm:t>
    </dgm:pt>
    <dgm:pt modelId="{50D9F681-DE5F-47D8-9CD5-6A68CBA55BBD}" type="pres">
      <dgm:prSet presAssocID="{7492448E-5A94-46C8-9386-93343C032E79}" presName="hierRoot2" presStyleCnt="0">
        <dgm:presLayoutVars>
          <dgm:hierBranch val="init"/>
        </dgm:presLayoutVars>
      </dgm:prSet>
      <dgm:spPr/>
      <dgm:t>
        <a:bodyPr/>
        <a:lstStyle/>
        <a:p>
          <a:endParaRPr lang="es-ES"/>
        </a:p>
      </dgm:t>
    </dgm:pt>
    <dgm:pt modelId="{01152923-0DFA-426A-9EF3-C7AFF32CFE4F}" type="pres">
      <dgm:prSet presAssocID="{7492448E-5A94-46C8-9386-93343C032E79}" presName="rootComposite" presStyleCnt="0"/>
      <dgm:spPr/>
      <dgm:t>
        <a:bodyPr/>
        <a:lstStyle/>
        <a:p>
          <a:endParaRPr lang="es-ES"/>
        </a:p>
      </dgm:t>
    </dgm:pt>
    <dgm:pt modelId="{052C2E51-40DB-434B-89DF-E2013AEBB900}" type="pres">
      <dgm:prSet presAssocID="{7492448E-5A94-46C8-9386-93343C032E79}" presName="rootText" presStyleLbl="node3" presStyleIdx="12" presStyleCnt="31">
        <dgm:presLayoutVars>
          <dgm:chPref val="3"/>
        </dgm:presLayoutVars>
      </dgm:prSet>
      <dgm:spPr/>
      <dgm:t>
        <a:bodyPr/>
        <a:lstStyle/>
        <a:p>
          <a:endParaRPr lang="en-US"/>
        </a:p>
      </dgm:t>
    </dgm:pt>
    <dgm:pt modelId="{5770B921-476D-40B4-9660-56E25FBB6267}" type="pres">
      <dgm:prSet presAssocID="{7492448E-5A94-46C8-9386-93343C032E79}" presName="rootConnector" presStyleLbl="node3" presStyleIdx="12" presStyleCnt="31"/>
      <dgm:spPr/>
      <dgm:t>
        <a:bodyPr/>
        <a:lstStyle/>
        <a:p>
          <a:endParaRPr lang="en-US"/>
        </a:p>
      </dgm:t>
    </dgm:pt>
    <dgm:pt modelId="{8A54B318-A133-418F-8712-AAFA35E470C1}" type="pres">
      <dgm:prSet presAssocID="{7492448E-5A94-46C8-9386-93343C032E79}" presName="hierChild4" presStyleCnt="0"/>
      <dgm:spPr/>
      <dgm:t>
        <a:bodyPr/>
        <a:lstStyle/>
        <a:p>
          <a:endParaRPr lang="es-ES"/>
        </a:p>
      </dgm:t>
    </dgm:pt>
    <dgm:pt modelId="{CEC58E53-A44F-4200-9913-C1731681874B}" type="pres">
      <dgm:prSet presAssocID="{7492448E-5A94-46C8-9386-93343C032E79}" presName="hierChild5" presStyleCnt="0"/>
      <dgm:spPr/>
      <dgm:t>
        <a:bodyPr/>
        <a:lstStyle/>
        <a:p>
          <a:endParaRPr lang="es-ES"/>
        </a:p>
      </dgm:t>
    </dgm:pt>
    <dgm:pt modelId="{83CD2C02-3C88-4A0F-BB41-138980B3AFB4}" type="pres">
      <dgm:prSet presAssocID="{4E27A044-438D-4229-AB71-FDEDEFAAD6D4}" presName="Name37" presStyleLbl="parChTrans1D3" presStyleIdx="13" presStyleCnt="31"/>
      <dgm:spPr/>
      <dgm:t>
        <a:bodyPr/>
        <a:lstStyle/>
        <a:p>
          <a:endParaRPr lang="en-US"/>
        </a:p>
      </dgm:t>
    </dgm:pt>
    <dgm:pt modelId="{FD23B0DE-B831-4822-A983-95879479FEC3}" type="pres">
      <dgm:prSet presAssocID="{390D6753-56F7-4268-9855-AED89C4F724F}" presName="hierRoot2" presStyleCnt="0">
        <dgm:presLayoutVars>
          <dgm:hierBranch val="init"/>
        </dgm:presLayoutVars>
      </dgm:prSet>
      <dgm:spPr/>
      <dgm:t>
        <a:bodyPr/>
        <a:lstStyle/>
        <a:p>
          <a:endParaRPr lang="es-ES"/>
        </a:p>
      </dgm:t>
    </dgm:pt>
    <dgm:pt modelId="{4AE50412-83F2-4F42-B140-423B6E99F14C}" type="pres">
      <dgm:prSet presAssocID="{390D6753-56F7-4268-9855-AED89C4F724F}" presName="rootComposite" presStyleCnt="0"/>
      <dgm:spPr/>
      <dgm:t>
        <a:bodyPr/>
        <a:lstStyle/>
        <a:p>
          <a:endParaRPr lang="es-ES"/>
        </a:p>
      </dgm:t>
    </dgm:pt>
    <dgm:pt modelId="{D71CB960-AE43-48F0-B059-B76B6C731C03}" type="pres">
      <dgm:prSet presAssocID="{390D6753-56F7-4268-9855-AED89C4F724F}" presName="rootText" presStyleLbl="node3" presStyleIdx="13" presStyleCnt="31">
        <dgm:presLayoutVars>
          <dgm:chPref val="3"/>
        </dgm:presLayoutVars>
      </dgm:prSet>
      <dgm:spPr/>
      <dgm:t>
        <a:bodyPr/>
        <a:lstStyle/>
        <a:p>
          <a:endParaRPr lang="en-US"/>
        </a:p>
      </dgm:t>
    </dgm:pt>
    <dgm:pt modelId="{96D96D49-9ED8-4D14-990B-302C06937A74}" type="pres">
      <dgm:prSet presAssocID="{390D6753-56F7-4268-9855-AED89C4F724F}" presName="rootConnector" presStyleLbl="node3" presStyleIdx="13" presStyleCnt="31"/>
      <dgm:spPr/>
      <dgm:t>
        <a:bodyPr/>
        <a:lstStyle/>
        <a:p>
          <a:endParaRPr lang="en-US"/>
        </a:p>
      </dgm:t>
    </dgm:pt>
    <dgm:pt modelId="{584BF222-FD0E-4216-8BCB-B8B32D42F097}" type="pres">
      <dgm:prSet presAssocID="{390D6753-56F7-4268-9855-AED89C4F724F}" presName="hierChild4" presStyleCnt="0"/>
      <dgm:spPr/>
      <dgm:t>
        <a:bodyPr/>
        <a:lstStyle/>
        <a:p>
          <a:endParaRPr lang="es-ES"/>
        </a:p>
      </dgm:t>
    </dgm:pt>
    <dgm:pt modelId="{FD439C24-B6CC-457C-817A-454727D918D4}" type="pres">
      <dgm:prSet presAssocID="{390D6753-56F7-4268-9855-AED89C4F724F}" presName="hierChild5" presStyleCnt="0"/>
      <dgm:spPr/>
      <dgm:t>
        <a:bodyPr/>
        <a:lstStyle/>
        <a:p>
          <a:endParaRPr lang="es-ES"/>
        </a:p>
      </dgm:t>
    </dgm:pt>
    <dgm:pt modelId="{435E5319-77AB-4E58-80BF-FC38DC3E89C1}" type="pres">
      <dgm:prSet presAssocID="{2B35107D-1DDA-403D-84FD-E323EF3E349C}" presName="hierChild5" presStyleCnt="0"/>
      <dgm:spPr/>
      <dgm:t>
        <a:bodyPr/>
        <a:lstStyle/>
        <a:p>
          <a:endParaRPr lang="es-ES"/>
        </a:p>
      </dgm:t>
    </dgm:pt>
    <dgm:pt modelId="{8B182E76-8CF3-41B2-AE2B-2B6A4680AC1C}" type="pres">
      <dgm:prSet presAssocID="{428DD78B-6B0D-4766-A274-4EFEB9C4267B}" presName="Name37" presStyleLbl="parChTrans1D2" presStyleIdx="4" presStyleCnt="8"/>
      <dgm:spPr/>
      <dgm:t>
        <a:bodyPr/>
        <a:lstStyle/>
        <a:p>
          <a:endParaRPr lang="en-US"/>
        </a:p>
      </dgm:t>
    </dgm:pt>
    <dgm:pt modelId="{07736450-E5AF-4402-ADCB-AD0AA23FD3F2}" type="pres">
      <dgm:prSet presAssocID="{6615BB3E-FC7A-4B41-9E5A-08B37FF71104}" presName="hierRoot2" presStyleCnt="0">
        <dgm:presLayoutVars>
          <dgm:hierBranch val="init"/>
        </dgm:presLayoutVars>
      </dgm:prSet>
      <dgm:spPr/>
      <dgm:t>
        <a:bodyPr/>
        <a:lstStyle/>
        <a:p>
          <a:endParaRPr lang="es-ES"/>
        </a:p>
      </dgm:t>
    </dgm:pt>
    <dgm:pt modelId="{EE3AFCDA-3351-4B73-81A5-7E98C8661D4D}" type="pres">
      <dgm:prSet presAssocID="{6615BB3E-FC7A-4B41-9E5A-08B37FF71104}" presName="rootComposite" presStyleCnt="0"/>
      <dgm:spPr/>
      <dgm:t>
        <a:bodyPr/>
        <a:lstStyle/>
        <a:p>
          <a:endParaRPr lang="es-ES"/>
        </a:p>
      </dgm:t>
    </dgm:pt>
    <dgm:pt modelId="{1A6197F9-E422-40AB-B4F7-8947BAB7A369}" type="pres">
      <dgm:prSet presAssocID="{6615BB3E-FC7A-4B41-9E5A-08B37FF71104}" presName="rootText" presStyleLbl="node2" presStyleIdx="4" presStyleCnt="8">
        <dgm:presLayoutVars>
          <dgm:chPref val="3"/>
        </dgm:presLayoutVars>
      </dgm:prSet>
      <dgm:spPr/>
      <dgm:t>
        <a:bodyPr/>
        <a:lstStyle/>
        <a:p>
          <a:endParaRPr lang="en-US"/>
        </a:p>
      </dgm:t>
    </dgm:pt>
    <dgm:pt modelId="{740D9B4A-821B-47BE-96FD-315AA165A33A}" type="pres">
      <dgm:prSet presAssocID="{6615BB3E-FC7A-4B41-9E5A-08B37FF71104}" presName="rootConnector" presStyleLbl="node2" presStyleIdx="4" presStyleCnt="8"/>
      <dgm:spPr/>
      <dgm:t>
        <a:bodyPr/>
        <a:lstStyle/>
        <a:p>
          <a:endParaRPr lang="en-US"/>
        </a:p>
      </dgm:t>
    </dgm:pt>
    <dgm:pt modelId="{12BA29E3-4926-4F11-89C7-F321BAC04057}" type="pres">
      <dgm:prSet presAssocID="{6615BB3E-FC7A-4B41-9E5A-08B37FF71104}" presName="hierChild4" presStyleCnt="0"/>
      <dgm:spPr/>
      <dgm:t>
        <a:bodyPr/>
        <a:lstStyle/>
        <a:p>
          <a:endParaRPr lang="es-ES"/>
        </a:p>
      </dgm:t>
    </dgm:pt>
    <dgm:pt modelId="{29B3D4BA-CB39-4C64-945A-1B063E57029E}" type="pres">
      <dgm:prSet presAssocID="{C4BDBF42-8E7E-483C-A044-2E424C91524C}" presName="Name37" presStyleLbl="parChTrans1D3" presStyleIdx="14" presStyleCnt="31"/>
      <dgm:spPr/>
      <dgm:t>
        <a:bodyPr/>
        <a:lstStyle/>
        <a:p>
          <a:endParaRPr lang="en-US"/>
        </a:p>
      </dgm:t>
    </dgm:pt>
    <dgm:pt modelId="{4F32D13B-84BE-40D4-A3BD-200954D0A1D3}" type="pres">
      <dgm:prSet presAssocID="{9D18544F-2FF4-4F44-A07A-A245D0591B6F}" presName="hierRoot2" presStyleCnt="0">
        <dgm:presLayoutVars>
          <dgm:hierBranch val="init"/>
        </dgm:presLayoutVars>
      </dgm:prSet>
      <dgm:spPr/>
      <dgm:t>
        <a:bodyPr/>
        <a:lstStyle/>
        <a:p>
          <a:endParaRPr lang="es-ES"/>
        </a:p>
      </dgm:t>
    </dgm:pt>
    <dgm:pt modelId="{440A266E-C886-48D8-BA89-A3BBFC4561EF}" type="pres">
      <dgm:prSet presAssocID="{9D18544F-2FF4-4F44-A07A-A245D0591B6F}" presName="rootComposite" presStyleCnt="0"/>
      <dgm:spPr/>
      <dgm:t>
        <a:bodyPr/>
        <a:lstStyle/>
        <a:p>
          <a:endParaRPr lang="es-ES"/>
        </a:p>
      </dgm:t>
    </dgm:pt>
    <dgm:pt modelId="{A11A61CB-E1DF-4ECF-91AF-E0E3992C53CC}" type="pres">
      <dgm:prSet presAssocID="{9D18544F-2FF4-4F44-A07A-A245D0591B6F}" presName="rootText" presStyleLbl="node3" presStyleIdx="14" presStyleCnt="31">
        <dgm:presLayoutVars>
          <dgm:chPref val="3"/>
        </dgm:presLayoutVars>
      </dgm:prSet>
      <dgm:spPr/>
      <dgm:t>
        <a:bodyPr/>
        <a:lstStyle/>
        <a:p>
          <a:endParaRPr lang="en-US"/>
        </a:p>
      </dgm:t>
    </dgm:pt>
    <dgm:pt modelId="{3E08BDCC-341E-4636-971C-F46CCB4F1E92}" type="pres">
      <dgm:prSet presAssocID="{9D18544F-2FF4-4F44-A07A-A245D0591B6F}" presName="rootConnector" presStyleLbl="node3" presStyleIdx="14" presStyleCnt="31"/>
      <dgm:spPr/>
      <dgm:t>
        <a:bodyPr/>
        <a:lstStyle/>
        <a:p>
          <a:endParaRPr lang="en-US"/>
        </a:p>
      </dgm:t>
    </dgm:pt>
    <dgm:pt modelId="{91E47223-A620-4D11-9FB9-2A5F8D980EDE}" type="pres">
      <dgm:prSet presAssocID="{9D18544F-2FF4-4F44-A07A-A245D0591B6F}" presName="hierChild4" presStyleCnt="0"/>
      <dgm:spPr/>
      <dgm:t>
        <a:bodyPr/>
        <a:lstStyle/>
        <a:p>
          <a:endParaRPr lang="es-ES"/>
        </a:p>
      </dgm:t>
    </dgm:pt>
    <dgm:pt modelId="{8988B51B-90ED-4F62-A0EF-AC0E1ABCB464}" type="pres">
      <dgm:prSet presAssocID="{9D18544F-2FF4-4F44-A07A-A245D0591B6F}" presName="hierChild5" presStyleCnt="0"/>
      <dgm:spPr/>
      <dgm:t>
        <a:bodyPr/>
        <a:lstStyle/>
        <a:p>
          <a:endParaRPr lang="es-ES"/>
        </a:p>
      </dgm:t>
    </dgm:pt>
    <dgm:pt modelId="{8705094B-807C-4CB9-BE66-FC383AC5D60D}" type="pres">
      <dgm:prSet presAssocID="{97326283-301B-4056-9D0D-756E44B65521}" presName="Name37" presStyleLbl="parChTrans1D3" presStyleIdx="15" presStyleCnt="31"/>
      <dgm:spPr/>
      <dgm:t>
        <a:bodyPr/>
        <a:lstStyle/>
        <a:p>
          <a:endParaRPr lang="en-US"/>
        </a:p>
      </dgm:t>
    </dgm:pt>
    <dgm:pt modelId="{5642573F-B2C8-4E9A-9A00-AAF7BDDE0B4E}" type="pres">
      <dgm:prSet presAssocID="{E49E8CE6-7EC5-4F12-9ECA-F3FBC20BE19F}" presName="hierRoot2" presStyleCnt="0">
        <dgm:presLayoutVars>
          <dgm:hierBranch val="init"/>
        </dgm:presLayoutVars>
      </dgm:prSet>
      <dgm:spPr/>
      <dgm:t>
        <a:bodyPr/>
        <a:lstStyle/>
        <a:p>
          <a:endParaRPr lang="es-ES"/>
        </a:p>
      </dgm:t>
    </dgm:pt>
    <dgm:pt modelId="{90550F3F-8388-4195-B55D-841F05534D3F}" type="pres">
      <dgm:prSet presAssocID="{E49E8CE6-7EC5-4F12-9ECA-F3FBC20BE19F}" presName="rootComposite" presStyleCnt="0"/>
      <dgm:spPr/>
      <dgm:t>
        <a:bodyPr/>
        <a:lstStyle/>
        <a:p>
          <a:endParaRPr lang="es-ES"/>
        </a:p>
      </dgm:t>
    </dgm:pt>
    <dgm:pt modelId="{9CB463FC-8BC9-4653-9AD5-344FA69A9278}" type="pres">
      <dgm:prSet presAssocID="{E49E8CE6-7EC5-4F12-9ECA-F3FBC20BE19F}" presName="rootText" presStyleLbl="node3" presStyleIdx="15" presStyleCnt="31">
        <dgm:presLayoutVars>
          <dgm:chPref val="3"/>
        </dgm:presLayoutVars>
      </dgm:prSet>
      <dgm:spPr/>
      <dgm:t>
        <a:bodyPr/>
        <a:lstStyle/>
        <a:p>
          <a:endParaRPr lang="en-US"/>
        </a:p>
      </dgm:t>
    </dgm:pt>
    <dgm:pt modelId="{7A6F2532-17BA-47CF-BF14-5DDCD63F97A7}" type="pres">
      <dgm:prSet presAssocID="{E49E8CE6-7EC5-4F12-9ECA-F3FBC20BE19F}" presName="rootConnector" presStyleLbl="node3" presStyleIdx="15" presStyleCnt="31"/>
      <dgm:spPr/>
      <dgm:t>
        <a:bodyPr/>
        <a:lstStyle/>
        <a:p>
          <a:endParaRPr lang="en-US"/>
        </a:p>
      </dgm:t>
    </dgm:pt>
    <dgm:pt modelId="{3DD3941A-2278-41A4-A74C-367AA2C6FC72}" type="pres">
      <dgm:prSet presAssocID="{E49E8CE6-7EC5-4F12-9ECA-F3FBC20BE19F}" presName="hierChild4" presStyleCnt="0"/>
      <dgm:spPr/>
      <dgm:t>
        <a:bodyPr/>
        <a:lstStyle/>
        <a:p>
          <a:endParaRPr lang="es-ES"/>
        </a:p>
      </dgm:t>
    </dgm:pt>
    <dgm:pt modelId="{C0CC3C8C-7A4C-42FE-A54F-F19FBD013E01}" type="pres">
      <dgm:prSet presAssocID="{E49E8CE6-7EC5-4F12-9ECA-F3FBC20BE19F}" presName="hierChild5" presStyleCnt="0"/>
      <dgm:spPr/>
      <dgm:t>
        <a:bodyPr/>
        <a:lstStyle/>
        <a:p>
          <a:endParaRPr lang="es-ES"/>
        </a:p>
      </dgm:t>
    </dgm:pt>
    <dgm:pt modelId="{2C98710E-B08E-4243-8D02-C0741CC389A1}" type="pres">
      <dgm:prSet presAssocID="{DD591E7A-1E01-450F-A6E2-B8E3F98AF05A}" presName="Name37" presStyleLbl="parChTrans1D3" presStyleIdx="16" presStyleCnt="31"/>
      <dgm:spPr/>
      <dgm:t>
        <a:bodyPr/>
        <a:lstStyle/>
        <a:p>
          <a:endParaRPr lang="en-US"/>
        </a:p>
      </dgm:t>
    </dgm:pt>
    <dgm:pt modelId="{2F055BEE-A2C4-4421-B5D1-5DCA5BFABB03}" type="pres">
      <dgm:prSet presAssocID="{C5625F8D-08FF-42B9-946A-C70BCC3E6231}" presName="hierRoot2" presStyleCnt="0">
        <dgm:presLayoutVars>
          <dgm:hierBranch val="init"/>
        </dgm:presLayoutVars>
      </dgm:prSet>
      <dgm:spPr/>
      <dgm:t>
        <a:bodyPr/>
        <a:lstStyle/>
        <a:p>
          <a:endParaRPr lang="es-ES"/>
        </a:p>
      </dgm:t>
    </dgm:pt>
    <dgm:pt modelId="{0C09D0D1-D04C-42CF-8D51-3D2552272779}" type="pres">
      <dgm:prSet presAssocID="{C5625F8D-08FF-42B9-946A-C70BCC3E6231}" presName="rootComposite" presStyleCnt="0"/>
      <dgm:spPr/>
      <dgm:t>
        <a:bodyPr/>
        <a:lstStyle/>
        <a:p>
          <a:endParaRPr lang="es-ES"/>
        </a:p>
      </dgm:t>
    </dgm:pt>
    <dgm:pt modelId="{5FE9A5C9-DE2C-4217-A695-78B3045693B9}" type="pres">
      <dgm:prSet presAssocID="{C5625F8D-08FF-42B9-946A-C70BCC3E6231}" presName="rootText" presStyleLbl="node3" presStyleIdx="16" presStyleCnt="31">
        <dgm:presLayoutVars>
          <dgm:chPref val="3"/>
        </dgm:presLayoutVars>
      </dgm:prSet>
      <dgm:spPr/>
      <dgm:t>
        <a:bodyPr/>
        <a:lstStyle/>
        <a:p>
          <a:endParaRPr lang="en-US"/>
        </a:p>
      </dgm:t>
    </dgm:pt>
    <dgm:pt modelId="{59202482-E0B8-4D0A-8AA4-70BA35C6C294}" type="pres">
      <dgm:prSet presAssocID="{C5625F8D-08FF-42B9-946A-C70BCC3E6231}" presName="rootConnector" presStyleLbl="node3" presStyleIdx="16" presStyleCnt="31"/>
      <dgm:spPr/>
      <dgm:t>
        <a:bodyPr/>
        <a:lstStyle/>
        <a:p>
          <a:endParaRPr lang="en-US"/>
        </a:p>
      </dgm:t>
    </dgm:pt>
    <dgm:pt modelId="{24855E31-7E55-4F31-86C3-8B3D18054D78}" type="pres">
      <dgm:prSet presAssocID="{C5625F8D-08FF-42B9-946A-C70BCC3E6231}" presName="hierChild4" presStyleCnt="0"/>
      <dgm:spPr/>
      <dgm:t>
        <a:bodyPr/>
        <a:lstStyle/>
        <a:p>
          <a:endParaRPr lang="es-ES"/>
        </a:p>
      </dgm:t>
    </dgm:pt>
    <dgm:pt modelId="{6B6595B2-CFB2-4B18-A1F3-642EA00BADFF}" type="pres">
      <dgm:prSet presAssocID="{C5625F8D-08FF-42B9-946A-C70BCC3E6231}" presName="hierChild5" presStyleCnt="0"/>
      <dgm:spPr/>
      <dgm:t>
        <a:bodyPr/>
        <a:lstStyle/>
        <a:p>
          <a:endParaRPr lang="es-ES"/>
        </a:p>
      </dgm:t>
    </dgm:pt>
    <dgm:pt modelId="{D551C4DA-EA3F-4458-AA94-C0B7A2FB6F60}" type="pres">
      <dgm:prSet presAssocID="{EF3235B3-794D-4E5E-BC5E-D00F301B793D}" presName="Name37" presStyleLbl="parChTrans1D3" presStyleIdx="17" presStyleCnt="31"/>
      <dgm:spPr/>
      <dgm:t>
        <a:bodyPr/>
        <a:lstStyle/>
        <a:p>
          <a:endParaRPr lang="en-US"/>
        </a:p>
      </dgm:t>
    </dgm:pt>
    <dgm:pt modelId="{8BA19391-E802-41DE-8990-A4809C14D346}" type="pres">
      <dgm:prSet presAssocID="{97B55843-784F-4A39-B343-56F0DA0178FD}" presName="hierRoot2" presStyleCnt="0">
        <dgm:presLayoutVars>
          <dgm:hierBranch val="init"/>
        </dgm:presLayoutVars>
      </dgm:prSet>
      <dgm:spPr/>
      <dgm:t>
        <a:bodyPr/>
        <a:lstStyle/>
        <a:p>
          <a:endParaRPr lang="es-ES"/>
        </a:p>
      </dgm:t>
    </dgm:pt>
    <dgm:pt modelId="{F4A71A78-586A-45CD-BF14-3971A3B9FACF}" type="pres">
      <dgm:prSet presAssocID="{97B55843-784F-4A39-B343-56F0DA0178FD}" presName="rootComposite" presStyleCnt="0"/>
      <dgm:spPr/>
      <dgm:t>
        <a:bodyPr/>
        <a:lstStyle/>
        <a:p>
          <a:endParaRPr lang="es-ES"/>
        </a:p>
      </dgm:t>
    </dgm:pt>
    <dgm:pt modelId="{9E359824-95D8-4CC0-9778-4D84F5351EA3}" type="pres">
      <dgm:prSet presAssocID="{97B55843-784F-4A39-B343-56F0DA0178FD}" presName="rootText" presStyleLbl="node3" presStyleIdx="17" presStyleCnt="31">
        <dgm:presLayoutVars>
          <dgm:chPref val="3"/>
        </dgm:presLayoutVars>
      </dgm:prSet>
      <dgm:spPr/>
      <dgm:t>
        <a:bodyPr/>
        <a:lstStyle/>
        <a:p>
          <a:endParaRPr lang="en-US"/>
        </a:p>
      </dgm:t>
    </dgm:pt>
    <dgm:pt modelId="{823BF0B3-BA30-4C9A-8E18-E78D27FAB443}" type="pres">
      <dgm:prSet presAssocID="{97B55843-784F-4A39-B343-56F0DA0178FD}" presName="rootConnector" presStyleLbl="node3" presStyleIdx="17" presStyleCnt="31"/>
      <dgm:spPr/>
      <dgm:t>
        <a:bodyPr/>
        <a:lstStyle/>
        <a:p>
          <a:endParaRPr lang="en-US"/>
        </a:p>
      </dgm:t>
    </dgm:pt>
    <dgm:pt modelId="{D163C3A3-7962-4657-99D4-6D86CAD85EF6}" type="pres">
      <dgm:prSet presAssocID="{97B55843-784F-4A39-B343-56F0DA0178FD}" presName="hierChild4" presStyleCnt="0"/>
      <dgm:spPr/>
      <dgm:t>
        <a:bodyPr/>
        <a:lstStyle/>
        <a:p>
          <a:endParaRPr lang="es-ES"/>
        </a:p>
      </dgm:t>
    </dgm:pt>
    <dgm:pt modelId="{A5759DE5-D1FA-4A2A-8DDE-D952DC6C9D2A}" type="pres">
      <dgm:prSet presAssocID="{97B55843-784F-4A39-B343-56F0DA0178FD}" presName="hierChild5" presStyleCnt="0"/>
      <dgm:spPr/>
      <dgm:t>
        <a:bodyPr/>
        <a:lstStyle/>
        <a:p>
          <a:endParaRPr lang="es-ES"/>
        </a:p>
      </dgm:t>
    </dgm:pt>
    <dgm:pt modelId="{EB047A0D-518F-4793-9607-E312C2C9042D}" type="pres">
      <dgm:prSet presAssocID="{6615BB3E-FC7A-4B41-9E5A-08B37FF71104}" presName="hierChild5" presStyleCnt="0"/>
      <dgm:spPr/>
      <dgm:t>
        <a:bodyPr/>
        <a:lstStyle/>
        <a:p>
          <a:endParaRPr lang="es-ES"/>
        </a:p>
      </dgm:t>
    </dgm:pt>
    <dgm:pt modelId="{139020CC-FAE0-4AE1-B1FF-2FBE29F3CD81}" type="pres">
      <dgm:prSet presAssocID="{6C682E05-3CFD-4F4B-A20C-847062AA5688}" presName="Name37" presStyleLbl="parChTrans1D2" presStyleIdx="5" presStyleCnt="8"/>
      <dgm:spPr/>
      <dgm:t>
        <a:bodyPr/>
        <a:lstStyle/>
        <a:p>
          <a:endParaRPr lang="en-US"/>
        </a:p>
      </dgm:t>
    </dgm:pt>
    <dgm:pt modelId="{DDD5004F-AA82-47F1-9E5E-DBA5F4937668}" type="pres">
      <dgm:prSet presAssocID="{B39360DF-D7F6-4DE5-A422-F234987EA72A}" presName="hierRoot2" presStyleCnt="0">
        <dgm:presLayoutVars>
          <dgm:hierBranch val="init"/>
        </dgm:presLayoutVars>
      </dgm:prSet>
      <dgm:spPr/>
      <dgm:t>
        <a:bodyPr/>
        <a:lstStyle/>
        <a:p>
          <a:endParaRPr lang="es-ES"/>
        </a:p>
      </dgm:t>
    </dgm:pt>
    <dgm:pt modelId="{493C5B6E-4CF8-4AE6-863B-9FDA3028BF80}" type="pres">
      <dgm:prSet presAssocID="{B39360DF-D7F6-4DE5-A422-F234987EA72A}" presName="rootComposite" presStyleCnt="0"/>
      <dgm:spPr/>
      <dgm:t>
        <a:bodyPr/>
        <a:lstStyle/>
        <a:p>
          <a:endParaRPr lang="es-ES"/>
        </a:p>
      </dgm:t>
    </dgm:pt>
    <dgm:pt modelId="{5FF8F16E-4029-4B52-8E75-331EA557A997}" type="pres">
      <dgm:prSet presAssocID="{B39360DF-D7F6-4DE5-A422-F234987EA72A}" presName="rootText" presStyleLbl="node2" presStyleIdx="5" presStyleCnt="8">
        <dgm:presLayoutVars>
          <dgm:chPref val="3"/>
        </dgm:presLayoutVars>
      </dgm:prSet>
      <dgm:spPr/>
      <dgm:t>
        <a:bodyPr/>
        <a:lstStyle/>
        <a:p>
          <a:endParaRPr lang="en-US"/>
        </a:p>
      </dgm:t>
    </dgm:pt>
    <dgm:pt modelId="{41A28840-7ECC-40A5-B712-7F74D6B62444}" type="pres">
      <dgm:prSet presAssocID="{B39360DF-D7F6-4DE5-A422-F234987EA72A}" presName="rootConnector" presStyleLbl="node2" presStyleIdx="5" presStyleCnt="8"/>
      <dgm:spPr/>
      <dgm:t>
        <a:bodyPr/>
        <a:lstStyle/>
        <a:p>
          <a:endParaRPr lang="en-US"/>
        </a:p>
      </dgm:t>
    </dgm:pt>
    <dgm:pt modelId="{F7F71A2F-09FA-40B6-B6CC-058E547B8A3F}" type="pres">
      <dgm:prSet presAssocID="{B39360DF-D7F6-4DE5-A422-F234987EA72A}" presName="hierChild4" presStyleCnt="0"/>
      <dgm:spPr/>
      <dgm:t>
        <a:bodyPr/>
        <a:lstStyle/>
        <a:p>
          <a:endParaRPr lang="es-ES"/>
        </a:p>
      </dgm:t>
    </dgm:pt>
    <dgm:pt modelId="{72582ABE-30E8-4745-B80E-24C1E357AA1F}" type="pres">
      <dgm:prSet presAssocID="{81CFE34D-69CD-4613-8DBF-64E067F35595}" presName="Name37" presStyleLbl="parChTrans1D3" presStyleIdx="18" presStyleCnt="31"/>
      <dgm:spPr/>
      <dgm:t>
        <a:bodyPr/>
        <a:lstStyle/>
        <a:p>
          <a:endParaRPr lang="en-US"/>
        </a:p>
      </dgm:t>
    </dgm:pt>
    <dgm:pt modelId="{90941397-1448-4F6D-91BE-5198517E9509}" type="pres">
      <dgm:prSet presAssocID="{17BCCEA4-542F-4D6E-AE95-FEF487B7AB9E}" presName="hierRoot2" presStyleCnt="0">
        <dgm:presLayoutVars>
          <dgm:hierBranch val="init"/>
        </dgm:presLayoutVars>
      </dgm:prSet>
      <dgm:spPr/>
      <dgm:t>
        <a:bodyPr/>
        <a:lstStyle/>
        <a:p>
          <a:endParaRPr lang="es-ES"/>
        </a:p>
      </dgm:t>
    </dgm:pt>
    <dgm:pt modelId="{B772D385-675F-42E4-A012-D45144CECF0F}" type="pres">
      <dgm:prSet presAssocID="{17BCCEA4-542F-4D6E-AE95-FEF487B7AB9E}" presName="rootComposite" presStyleCnt="0"/>
      <dgm:spPr/>
      <dgm:t>
        <a:bodyPr/>
        <a:lstStyle/>
        <a:p>
          <a:endParaRPr lang="es-ES"/>
        </a:p>
      </dgm:t>
    </dgm:pt>
    <dgm:pt modelId="{59A59B52-9580-4F76-8C23-395F527A3B9F}" type="pres">
      <dgm:prSet presAssocID="{17BCCEA4-542F-4D6E-AE95-FEF487B7AB9E}" presName="rootText" presStyleLbl="node3" presStyleIdx="18" presStyleCnt="31">
        <dgm:presLayoutVars>
          <dgm:chPref val="3"/>
        </dgm:presLayoutVars>
      </dgm:prSet>
      <dgm:spPr/>
      <dgm:t>
        <a:bodyPr/>
        <a:lstStyle/>
        <a:p>
          <a:endParaRPr lang="en-US"/>
        </a:p>
      </dgm:t>
    </dgm:pt>
    <dgm:pt modelId="{70A4CF6F-E4C3-4F1C-8C26-C4A8302ECD8A}" type="pres">
      <dgm:prSet presAssocID="{17BCCEA4-542F-4D6E-AE95-FEF487B7AB9E}" presName="rootConnector" presStyleLbl="node3" presStyleIdx="18" presStyleCnt="31"/>
      <dgm:spPr/>
      <dgm:t>
        <a:bodyPr/>
        <a:lstStyle/>
        <a:p>
          <a:endParaRPr lang="en-US"/>
        </a:p>
      </dgm:t>
    </dgm:pt>
    <dgm:pt modelId="{228DF8CB-9B36-4FE7-B4A5-DC705080AFFD}" type="pres">
      <dgm:prSet presAssocID="{17BCCEA4-542F-4D6E-AE95-FEF487B7AB9E}" presName="hierChild4" presStyleCnt="0"/>
      <dgm:spPr/>
      <dgm:t>
        <a:bodyPr/>
        <a:lstStyle/>
        <a:p>
          <a:endParaRPr lang="es-ES"/>
        </a:p>
      </dgm:t>
    </dgm:pt>
    <dgm:pt modelId="{CA99D10C-55DC-441D-8097-8226E6D0C85E}" type="pres">
      <dgm:prSet presAssocID="{17BCCEA4-542F-4D6E-AE95-FEF487B7AB9E}" presName="hierChild5" presStyleCnt="0"/>
      <dgm:spPr/>
      <dgm:t>
        <a:bodyPr/>
        <a:lstStyle/>
        <a:p>
          <a:endParaRPr lang="es-ES"/>
        </a:p>
      </dgm:t>
    </dgm:pt>
    <dgm:pt modelId="{7D5A6E61-D9A6-4BCD-AC16-E54DF5C0A284}" type="pres">
      <dgm:prSet presAssocID="{20A62282-81C8-4F87-BFDC-7B2094F4E759}" presName="Name37" presStyleLbl="parChTrans1D3" presStyleIdx="19" presStyleCnt="31"/>
      <dgm:spPr/>
      <dgm:t>
        <a:bodyPr/>
        <a:lstStyle/>
        <a:p>
          <a:endParaRPr lang="en-US"/>
        </a:p>
      </dgm:t>
    </dgm:pt>
    <dgm:pt modelId="{F5E69E6F-9D3A-4FB0-8E8D-947D6B23AE98}" type="pres">
      <dgm:prSet presAssocID="{8822D521-E968-434A-BAE6-8B3EAFDB906A}" presName="hierRoot2" presStyleCnt="0">
        <dgm:presLayoutVars>
          <dgm:hierBranch val="init"/>
        </dgm:presLayoutVars>
      </dgm:prSet>
      <dgm:spPr/>
      <dgm:t>
        <a:bodyPr/>
        <a:lstStyle/>
        <a:p>
          <a:endParaRPr lang="es-ES"/>
        </a:p>
      </dgm:t>
    </dgm:pt>
    <dgm:pt modelId="{70D490BF-DB58-47CE-BD29-9821C2C86AD7}" type="pres">
      <dgm:prSet presAssocID="{8822D521-E968-434A-BAE6-8B3EAFDB906A}" presName="rootComposite" presStyleCnt="0"/>
      <dgm:spPr/>
      <dgm:t>
        <a:bodyPr/>
        <a:lstStyle/>
        <a:p>
          <a:endParaRPr lang="es-ES"/>
        </a:p>
      </dgm:t>
    </dgm:pt>
    <dgm:pt modelId="{9F8E4599-4B43-4F0B-A609-C5BC70213EF3}" type="pres">
      <dgm:prSet presAssocID="{8822D521-E968-434A-BAE6-8B3EAFDB906A}" presName="rootText" presStyleLbl="node3" presStyleIdx="19" presStyleCnt="31">
        <dgm:presLayoutVars>
          <dgm:chPref val="3"/>
        </dgm:presLayoutVars>
      </dgm:prSet>
      <dgm:spPr/>
      <dgm:t>
        <a:bodyPr/>
        <a:lstStyle/>
        <a:p>
          <a:endParaRPr lang="en-US"/>
        </a:p>
      </dgm:t>
    </dgm:pt>
    <dgm:pt modelId="{D5D2D2D0-3ACF-442A-8AD1-50B3BE8EE299}" type="pres">
      <dgm:prSet presAssocID="{8822D521-E968-434A-BAE6-8B3EAFDB906A}" presName="rootConnector" presStyleLbl="node3" presStyleIdx="19" presStyleCnt="31"/>
      <dgm:spPr/>
      <dgm:t>
        <a:bodyPr/>
        <a:lstStyle/>
        <a:p>
          <a:endParaRPr lang="en-US"/>
        </a:p>
      </dgm:t>
    </dgm:pt>
    <dgm:pt modelId="{302737FB-83C7-4708-921E-FCADF675E9A6}" type="pres">
      <dgm:prSet presAssocID="{8822D521-E968-434A-BAE6-8B3EAFDB906A}" presName="hierChild4" presStyleCnt="0"/>
      <dgm:spPr/>
      <dgm:t>
        <a:bodyPr/>
        <a:lstStyle/>
        <a:p>
          <a:endParaRPr lang="es-ES"/>
        </a:p>
      </dgm:t>
    </dgm:pt>
    <dgm:pt modelId="{B4DE298A-8DCF-4F12-9C8B-9C511B62C880}" type="pres">
      <dgm:prSet presAssocID="{8822D521-E968-434A-BAE6-8B3EAFDB906A}" presName="hierChild5" presStyleCnt="0"/>
      <dgm:spPr/>
      <dgm:t>
        <a:bodyPr/>
        <a:lstStyle/>
        <a:p>
          <a:endParaRPr lang="es-ES"/>
        </a:p>
      </dgm:t>
    </dgm:pt>
    <dgm:pt modelId="{BE4912E4-6D71-4AA0-A006-E801B29DAB15}" type="pres">
      <dgm:prSet presAssocID="{C7A9F064-D8EE-41E1-8407-F85E45A64E1B}" presName="Name37" presStyleLbl="parChTrans1D3" presStyleIdx="20" presStyleCnt="31"/>
      <dgm:spPr/>
      <dgm:t>
        <a:bodyPr/>
        <a:lstStyle/>
        <a:p>
          <a:endParaRPr lang="en-US"/>
        </a:p>
      </dgm:t>
    </dgm:pt>
    <dgm:pt modelId="{6599A33A-BB1A-460C-9FC3-707B8D25CD1D}" type="pres">
      <dgm:prSet presAssocID="{BE7AB302-FBDA-453C-B567-9E21BD1B2105}" presName="hierRoot2" presStyleCnt="0">
        <dgm:presLayoutVars>
          <dgm:hierBranch val="init"/>
        </dgm:presLayoutVars>
      </dgm:prSet>
      <dgm:spPr/>
      <dgm:t>
        <a:bodyPr/>
        <a:lstStyle/>
        <a:p>
          <a:endParaRPr lang="es-ES"/>
        </a:p>
      </dgm:t>
    </dgm:pt>
    <dgm:pt modelId="{D725AFA7-C348-4680-8487-3EE588E3C97B}" type="pres">
      <dgm:prSet presAssocID="{BE7AB302-FBDA-453C-B567-9E21BD1B2105}" presName="rootComposite" presStyleCnt="0"/>
      <dgm:spPr/>
      <dgm:t>
        <a:bodyPr/>
        <a:lstStyle/>
        <a:p>
          <a:endParaRPr lang="es-ES"/>
        </a:p>
      </dgm:t>
    </dgm:pt>
    <dgm:pt modelId="{73654471-F4A9-44A2-B6EB-B68136A91CAA}" type="pres">
      <dgm:prSet presAssocID="{BE7AB302-FBDA-453C-B567-9E21BD1B2105}" presName="rootText" presStyleLbl="node3" presStyleIdx="20" presStyleCnt="31">
        <dgm:presLayoutVars>
          <dgm:chPref val="3"/>
        </dgm:presLayoutVars>
      </dgm:prSet>
      <dgm:spPr/>
      <dgm:t>
        <a:bodyPr/>
        <a:lstStyle/>
        <a:p>
          <a:endParaRPr lang="en-US"/>
        </a:p>
      </dgm:t>
    </dgm:pt>
    <dgm:pt modelId="{FED9547A-CC19-4230-B47C-7C3EC47EADA9}" type="pres">
      <dgm:prSet presAssocID="{BE7AB302-FBDA-453C-B567-9E21BD1B2105}" presName="rootConnector" presStyleLbl="node3" presStyleIdx="20" presStyleCnt="31"/>
      <dgm:spPr/>
      <dgm:t>
        <a:bodyPr/>
        <a:lstStyle/>
        <a:p>
          <a:endParaRPr lang="en-US"/>
        </a:p>
      </dgm:t>
    </dgm:pt>
    <dgm:pt modelId="{52AC6F63-3909-4480-A4EA-67E53DF92EA6}" type="pres">
      <dgm:prSet presAssocID="{BE7AB302-FBDA-453C-B567-9E21BD1B2105}" presName="hierChild4" presStyleCnt="0"/>
      <dgm:spPr/>
      <dgm:t>
        <a:bodyPr/>
        <a:lstStyle/>
        <a:p>
          <a:endParaRPr lang="es-ES"/>
        </a:p>
      </dgm:t>
    </dgm:pt>
    <dgm:pt modelId="{67C68B77-8818-46BF-B121-7914209E3849}" type="pres">
      <dgm:prSet presAssocID="{BE7AB302-FBDA-453C-B567-9E21BD1B2105}" presName="hierChild5" presStyleCnt="0"/>
      <dgm:spPr/>
      <dgm:t>
        <a:bodyPr/>
        <a:lstStyle/>
        <a:p>
          <a:endParaRPr lang="es-ES"/>
        </a:p>
      </dgm:t>
    </dgm:pt>
    <dgm:pt modelId="{9DD51ECC-BFDA-47FB-A452-A6446A3BED90}" type="pres">
      <dgm:prSet presAssocID="{0271E977-E283-41A6-BE2E-96D405BFC3F7}" presName="Name37" presStyleLbl="parChTrans1D3" presStyleIdx="21" presStyleCnt="31"/>
      <dgm:spPr/>
      <dgm:t>
        <a:bodyPr/>
        <a:lstStyle/>
        <a:p>
          <a:endParaRPr lang="en-US"/>
        </a:p>
      </dgm:t>
    </dgm:pt>
    <dgm:pt modelId="{2703B350-FDC4-47FF-91B5-A651EAECC2F5}" type="pres">
      <dgm:prSet presAssocID="{F4960ACB-F7FF-471E-85C8-CB238E7B30B0}" presName="hierRoot2" presStyleCnt="0">
        <dgm:presLayoutVars>
          <dgm:hierBranch val="init"/>
        </dgm:presLayoutVars>
      </dgm:prSet>
      <dgm:spPr/>
      <dgm:t>
        <a:bodyPr/>
        <a:lstStyle/>
        <a:p>
          <a:endParaRPr lang="es-ES"/>
        </a:p>
      </dgm:t>
    </dgm:pt>
    <dgm:pt modelId="{C15C059E-9A91-4131-9852-52AD5F6F1C8B}" type="pres">
      <dgm:prSet presAssocID="{F4960ACB-F7FF-471E-85C8-CB238E7B30B0}" presName="rootComposite" presStyleCnt="0"/>
      <dgm:spPr/>
      <dgm:t>
        <a:bodyPr/>
        <a:lstStyle/>
        <a:p>
          <a:endParaRPr lang="es-ES"/>
        </a:p>
      </dgm:t>
    </dgm:pt>
    <dgm:pt modelId="{5C145B4C-1ADB-4FE5-B69F-69CA0C6A9DF8}" type="pres">
      <dgm:prSet presAssocID="{F4960ACB-F7FF-471E-85C8-CB238E7B30B0}" presName="rootText" presStyleLbl="node3" presStyleIdx="21" presStyleCnt="31">
        <dgm:presLayoutVars>
          <dgm:chPref val="3"/>
        </dgm:presLayoutVars>
      </dgm:prSet>
      <dgm:spPr/>
      <dgm:t>
        <a:bodyPr/>
        <a:lstStyle/>
        <a:p>
          <a:endParaRPr lang="en-US"/>
        </a:p>
      </dgm:t>
    </dgm:pt>
    <dgm:pt modelId="{021B571D-4ED8-46F5-B6CC-A3941DD3F0A8}" type="pres">
      <dgm:prSet presAssocID="{F4960ACB-F7FF-471E-85C8-CB238E7B30B0}" presName="rootConnector" presStyleLbl="node3" presStyleIdx="21" presStyleCnt="31"/>
      <dgm:spPr/>
      <dgm:t>
        <a:bodyPr/>
        <a:lstStyle/>
        <a:p>
          <a:endParaRPr lang="en-US"/>
        </a:p>
      </dgm:t>
    </dgm:pt>
    <dgm:pt modelId="{6809CA27-9942-443B-A7DA-503E90026CDF}" type="pres">
      <dgm:prSet presAssocID="{F4960ACB-F7FF-471E-85C8-CB238E7B30B0}" presName="hierChild4" presStyleCnt="0"/>
      <dgm:spPr/>
      <dgm:t>
        <a:bodyPr/>
        <a:lstStyle/>
        <a:p>
          <a:endParaRPr lang="es-ES"/>
        </a:p>
      </dgm:t>
    </dgm:pt>
    <dgm:pt modelId="{45555AFE-9F06-4982-9E99-ACE963ED2CD3}" type="pres">
      <dgm:prSet presAssocID="{F4960ACB-F7FF-471E-85C8-CB238E7B30B0}" presName="hierChild5" presStyleCnt="0"/>
      <dgm:spPr/>
      <dgm:t>
        <a:bodyPr/>
        <a:lstStyle/>
        <a:p>
          <a:endParaRPr lang="es-ES"/>
        </a:p>
      </dgm:t>
    </dgm:pt>
    <dgm:pt modelId="{7AB8BE18-B60B-4F3F-BC8F-30C1155E1F3A}" type="pres">
      <dgm:prSet presAssocID="{DE58600B-DFB9-42BE-BEDC-4B00BD4CDDC0}" presName="Name37" presStyleLbl="parChTrans1D3" presStyleIdx="22" presStyleCnt="31"/>
      <dgm:spPr/>
      <dgm:t>
        <a:bodyPr/>
        <a:lstStyle/>
        <a:p>
          <a:endParaRPr lang="en-US"/>
        </a:p>
      </dgm:t>
    </dgm:pt>
    <dgm:pt modelId="{1C246514-C8C6-4349-9529-9A2FD61E336B}" type="pres">
      <dgm:prSet presAssocID="{1F55645F-A2E7-4EE3-88C9-FBB7B0A917A4}" presName="hierRoot2" presStyleCnt="0">
        <dgm:presLayoutVars>
          <dgm:hierBranch val="init"/>
        </dgm:presLayoutVars>
      </dgm:prSet>
      <dgm:spPr/>
      <dgm:t>
        <a:bodyPr/>
        <a:lstStyle/>
        <a:p>
          <a:endParaRPr lang="es-ES"/>
        </a:p>
      </dgm:t>
    </dgm:pt>
    <dgm:pt modelId="{674425EA-57EA-4A17-B609-BED087CAD8E5}" type="pres">
      <dgm:prSet presAssocID="{1F55645F-A2E7-4EE3-88C9-FBB7B0A917A4}" presName="rootComposite" presStyleCnt="0"/>
      <dgm:spPr/>
      <dgm:t>
        <a:bodyPr/>
        <a:lstStyle/>
        <a:p>
          <a:endParaRPr lang="es-ES"/>
        </a:p>
      </dgm:t>
    </dgm:pt>
    <dgm:pt modelId="{9B635F79-4664-410C-B0D0-49C03F7B17B4}" type="pres">
      <dgm:prSet presAssocID="{1F55645F-A2E7-4EE3-88C9-FBB7B0A917A4}" presName="rootText" presStyleLbl="node3" presStyleIdx="22" presStyleCnt="31">
        <dgm:presLayoutVars>
          <dgm:chPref val="3"/>
        </dgm:presLayoutVars>
      </dgm:prSet>
      <dgm:spPr/>
      <dgm:t>
        <a:bodyPr/>
        <a:lstStyle/>
        <a:p>
          <a:endParaRPr lang="en-US"/>
        </a:p>
      </dgm:t>
    </dgm:pt>
    <dgm:pt modelId="{E4B1924B-3C10-48F1-83BF-07F9A1A57080}" type="pres">
      <dgm:prSet presAssocID="{1F55645F-A2E7-4EE3-88C9-FBB7B0A917A4}" presName="rootConnector" presStyleLbl="node3" presStyleIdx="22" presStyleCnt="31"/>
      <dgm:spPr/>
      <dgm:t>
        <a:bodyPr/>
        <a:lstStyle/>
        <a:p>
          <a:endParaRPr lang="en-US"/>
        </a:p>
      </dgm:t>
    </dgm:pt>
    <dgm:pt modelId="{B5428579-1753-4A4E-995C-4FB978F5C545}" type="pres">
      <dgm:prSet presAssocID="{1F55645F-A2E7-4EE3-88C9-FBB7B0A917A4}" presName="hierChild4" presStyleCnt="0"/>
      <dgm:spPr/>
      <dgm:t>
        <a:bodyPr/>
        <a:lstStyle/>
        <a:p>
          <a:endParaRPr lang="es-ES"/>
        </a:p>
      </dgm:t>
    </dgm:pt>
    <dgm:pt modelId="{262A4E44-81D3-42FE-93C3-EE8D081CB4E6}" type="pres">
      <dgm:prSet presAssocID="{1F55645F-A2E7-4EE3-88C9-FBB7B0A917A4}" presName="hierChild5" presStyleCnt="0"/>
      <dgm:spPr/>
      <dgm:t>
        <a:bodyPr/>
        <a:lstStyle/>
        <a:p>
          <a:endParaRPr lang="es-ES"/>
        </a:p>
      </dgm:t>
    </dgm:pt>
    <dgm:pt modelId="{17FF0422-6A8E-4008-8B4F-427E59126F6F}" type="pres">
      <dgm:prSet presAssocID="{B39360DF-D7F6-4DE5-A422-F234987EA72A}" presName="hierChild5" presStyleCnt="0"/>
      <dgm:spPr/>
      <dgm:t>
        <a:bodyPr/>
        <a:lstStyle/>
        <a:p>
          <a:endParaRPr lang="es-ES"/>
        </a:p>
      </dgm:t>
    </dgm:pt>
    <dgm:pt modelId="{9ECBB4A1-3B79-45BA-86BE-8112E224F0F2}" type="pres">
      <dgm:prSet presAssocID="{84893834-7FE5-480D-91B1-DBF1A19792DB}" presName="Name37" presStyleLbl="parChTrans1D2" presStyleIdx="6" presStyleCnt="8"/>
      <dgm:spPr/>
      <dgm:t>
        <a:bodyPr/>
        <a:lstStyle/>
        <a:p>
          <a:endParaRPr lang="en-US"/>
        </a:p>
      </dgm:t>
    </dgm:pt>
    <dgm:pt modelId="{8606AF73-44DC-43FC-AEE0-1F3A9ACED9D8}" type="pres">
      <dgm:prSet presAssocID="{DE49E69C-0FE0-45F9-81AD-9F610076B40C}" presName="hierRoot2" presStyleCnt="0">
        <dgm:presLayoutVars>
          <dgm:hierBranch val="init"/>
        </dgm:presLayoutVars>
      </dgm:prSet>
      <dgm:spPr/>
      <dgm:t>
        <a:bodyPr/>
        <a:lstStyle/>
        <a:p>
          <a:endParaRPr lang="es-ES"/>
        </a:p>
      </dgm:t>
    </dgm:pt>
    <dgm:pt modelId="{504D0283-BD4B-4AEA-819E-52F32AA9F1CC}" type="pres">
      <dgm:prSet presAssocID="{DE49E69C-0FE0-45F9-81AD-9F610076B40C}" presName="rootComposite" presStyleCnt="0"/>
      <dgm:spPr/>
      <dgm:t>
        <a:bodyPr/>
        <a:lstStyle/>
        <a:p>
          <a:endParaRPr lang="es-ES"/>
        </a:p>
      </dgm:t>
    </dgm:pt>
    <dgm:pt modelId="{42390B13-AB02-4450-B1DA-1FBF00917ED5}" type="pres">
      <dgm:prSet presAssocID="{DE49E69C-0FE0-45F9-81AD-9F610076B40C}" presName="rootText" presStyleLbl="node2" presStyleIdx="6" presStyleCnt="8">
        <dgm:presLayoutVars>
          <dgm:chPref val="3"/>
        </dgm:presLayoutVars>
      </dgm:prSet>
      <dgm:spPr/>
      <dgm:t>
        <a:bodyPr/>
        <a:lstStyle/>
        <a:p>
          <a:endParaRPr lang="en-US"/>
        </a:p>
      </dgm:t>
    </dgm:pt>
    <dgm:pt modelId="{FC1243A8-0FAC-40D3-8722-5BCF758B6B6E}" type="pres">
      <dgm:prSet presAssocID="{DE49E69C-0FE0-45F9-81AD-9F610076B40C}" presName="rootConnector" presStyleLbl="node2" presStyleIdx="6" presStyleCnt="8"/>
      <dgm:spPr/>
      <dgm:t>
        <a:bodyPr/>
        <a:lstStyle/>
        <a:p>
          <a:endParaRPr lang="en-US"/>
        </a:p>
      </dgm:t>
    </dgm:pt>
    <dgm:pt modelId="{50618618-B9C7-40C6-9985-68B1CD342D19}" type="pres">
      <dgm:prSet presAssocID="{DE49E69C-0FE0-45F9-81AD-9F610076B40C}" presName="hierChild4" presStyleCnt="0"/>
      <dgm:spPr/>
      <dgm:t>
        <a:bodyPr/>
        <a:lstStyle/>
        <a:p>
          <a:endParaRPr lang="es-ES"/>
        </a:p>
      </dgm:t>
    </dgm:pt>
    <dgm:pt modelId="{E4A5F0FE-A850-41DE-A27D-951BE2325F1E}" type="pres">
      <dgm:prSet presAssocID="{B7BDFA4B-5995-4BCA-838D-AB320A999E6B}" presName="Name37" presStyleLbl="parChTrans1D3" presStyleIdx="23" presStyleCnt="31"/>
      <dgm:spPr/>
      <dgm:t>
        <a:bodyPr/>
        <a:lstStyle/>
        <a:p>
          <a:endParaRPr lang="en-US"/>
        </a:p>
      </dgm:t>
    </dgm:pt>
    <dgm:pt modelId="{7779B399-BE26-4CDD-92DA-55853819A159}" type="pres">
      <dgm:prSet presAssocID="{7BE86C7F-0BB1-486D-AE73-5688B79EED1E}" presName="hierRoot2" presStyleCnt="0">
        <dgm:presLayoutVars>
          <dgm:hierBranch val="init"/>
        </dgm:presLayoutVars>
      </dgm:prSet>
      <dgm:spPr/>
      <dgm:t>
        <a:bodyPr/>
        <a:lstStyle/>
        <a:p>
          <a:endParaRPr lang="es-ES"/>
        </a:p>
      </dgm:t>
    </dgm:pt>
    <dgm:pt modelId="{19627701-0A18-485C-AD54-6932A71F16A6}" type="pres">
      <dgm:prSet presAssocID="{7BE86C7F-0BB1-486D-AE73-5688B79EED1E}" presName="rootComposite" presStyleCnt="0"/>
      <dgm:spPr/>
      <dgm:t>
        <a:bodyPr/>
        <a:lstStyle/>
        <a:p>
          <a:endParaRPr lang="es-ES"/>
        </a:p>
      </dgm:t>
    </dgm:pt>
    <dgm:pt modelId="{5DB19D20-6136-4A58-AC10-E886CF481ED2}" type="pres">
      <dgm:prSet presAssocID="{7BE86C7F-0BB1-486D-AE73-5688B79EED1E}" presName="rootText" presStyleLbl="node3" presStyleIdx="23" presStyleCnt="31">
        <dgm:presLayoutVars>
          <dgm:chPref val="3"/>
        </dgm:presLayoutVars>
      </dgm:prSet>
      <dgm:spPr/>
      <dgm:t>
        <a:bodyPr/>
        <a:lstStyle/>
        <a:p>
          <a:endParaRPr lang="en-US"/>
        </a:p>
      </dgm:t>
    </dgm:pt>
    <dgm:pt modelId="{B5632AB4-B69B-4221-BD37-56DD84F28F43}" type="pres">
      <dgm:prSet presAssocID="{7BE86C7F-0BB1-486D-AE73-5688B79EED1E}" presName="rootConnector" presStyleLbl="node3" presStyleIdx="23" presStyleCnt="31"/>
      <dgm:spPr/>
      <dgm:t>
        <a:bodyPr/>
        <a:lstStyle/>
        <a:p>
          <a:endParaRPr lang="en-US"/>
        </a:p>
      </dgm:t>
    </dgm:pt>
    <dgm:pt modelId="{17B915EE-5277-4BE2-8E76-C91642B32F57}" type="pres">
      <dgm:prSet presAssocID="{7BE86C7F-0BB1-486D-AE73-5688B79EED1E}" presName="hierChild4" presStyleCnt="0"/>
      <dgm:spPr/>
      <dgm:t>
        <a:bodyPr/>
        <a:lstStyle/>
        <a:p>
          <a:endParaRPr lang="es-ES"/>
        </a:p>
      </dgm:t>
    </dgm:pt>
    <dgm:pt modelId="{55B64239-2C39-4DF0-BDFF-0A8FA5ABA8D1}" type="pres">
      <dgm:prSet presAssocID="{7BE86C7F-0BB1-486D-AE73-5688B79EED1E}" presName="hierChild5" presStyleCnt="0"/>
      <dgm:spPr/>
      <dgm:t>
        <a:bodyPr/>
        <a:lstStyle/>
        <a:p>
          <a:endParaRPr lang="es-ES"/>
        </a:p>
      </dgm:t>
    </dgm:pt>
    <dgm:pt modelId="{34098AAA-B514-4B6F-999C-FBC404DBDFFE}" type="pres">
      <dgm:prSet presAssocID="{10F52BF2-AEE7-4B83-A526-1A7C92DB12FF}" presName="Name37" presStyleLbl="parChTrans1D3" presStyleIdx="24" presStyleCnt="31"/>
      <dgm:spPr/>
      <dgm:t>
        <a:bodyPr/>
        <a:lstStyle/>
        <a:p>
          <a:endParaRPr lang="en-US"/>
        </a:p>
      </dgm:t>
    </dgm:pt>
    <dgm:pt modelId="{F5F6BB28-7118-4030-AE85-8129A77EAE92}" type="pres">
      <dgm:prSet presAssocID="{ACE86CFB-EA0E-4227-90E8-8C45BFEA777E}" presName="hierRoot2" presStyleCnt="0">
        <dgm:presLayoutVars>
          <dgm:hierBranch val="init"/>
        </dgm:presLayoutVars>
      </dgm:prSet>
      <dgm:spPr/>
      <dgm:t>
        <a:bodyPr/>
        <a:lstStyle/>
        <a:p>
          <a:endParaRPr lang="es-ES"/>
        </a:p>
      </dgm:t>
    </dgm:pt>
    <dgm:pt modelId="{B12A8EB7-F6F8-4024-8A0B-136B25EAEDD6}" type="pres">
      <dgm:prSet presAssocID="{ACE86CFB-EA0E-4227-90E8-8C45BFEA777E}" presName="rootComposite" presStyleCnt="0"/>
      <dgm:spPr/>
      <dgm:t>
        <a:bodyPr/>
        <a:lstStyle/>
        <a:p>
          <a:endParaRPr lang="es-ES"/>
        </a:p>
      </dgm:t>
    </dgm:pt>
    <dgm:pt modelId="{8D5BAF7D-CA91-44AC-8531-789990E344B8}" type="pres">
      <dgm:prSet presAssocID="{ACE86CFB-EA0E-4227-90E8-8C45BFEA777E}" presName="rootText" presStyleLbl="node3" presStyleIdx="24" presStyleCnt="31">
        <dgm:presLayoutVars>
          <dgm:chPref val="3"/>
        </dgm:presLayoutVars>
      </dgm:prSet>
      <dgm:spPr/>
      <dgm:t>
        <a:bodyPr/>
        <a:lstStyle/>
        <a:p>
          <a:endParaRPr lang="en-US"/>
        </a:p>
      </dgm:t>
    </dgm:pt>
    <dgm:pt modelId="{5913438D-8CEF-4ED9-91D0-CEFD714C317F}" type="pres">
      <dgm:prSet presAssocID="{ACE86CFB-EA0E-4227-90E8-8C45BFEA777E}" presName="rootConnector" presStyleLbl="node3" presStyleIdx="24" presStyleCnt="31"/>
      <dgm:spPr/>
      <dgm:t>
        <a:bodyPr/>
        <a:lstStyle/>
        <a:p>
          <a:endParaRPr lang="en-US"/>
        </a:p>
      </dgm:t>
    </dgm:pt>
    <dgm:pt modelId="{0AB05517-6E26-4714-96E0-BAD8ACD024A4}" type="pres">
      <dgm:prSet presAssocID="{ACE86CFB-EA0E-4227-90E8-8C45BFEA777E}" presName="hierChild4" presStyleCnt="0"/>
      <dgm:spPr/>
      <dgm:t>
        <a:bodyPr/>
        <a:lstStyle/>
        <a:p>
          <a:endParaRPr lang="es-ES"/>
        </a:p>
      </dgm:t>
    </dgm:pt>
    <dgm:pt modelId="{67CA1610-2C20-4CA3-B2D9-2F0EF4A8D4FF}" type="pres">
      <dgm:prSet presAssocID="{ACE86CFB-EA0E-4227-90E8-8C45BFEA777E}" presName="hierChild5" presStyleCnt="0"/>
      <dgm:spPr/>
      <dgm:t>
        <a:bodyPr/>
        <a:lstStyle/>
        <a:p>
          <a:endParaRPr lang="es-ES"/>
        </a:p>
      </dgm:t>
    </dgm:pt>
    <dgm:pt modelId="{B772F069-8300-4D74-8780-5B99C64713DD}" type="pres">
      <dgm:prSet presAssocID="{F362DC1D-9A3A-40E0-80A3-15B6C4A8820C}" presName="Name37" presStyleLbl="parChTrans1D3" presStyleIdx="25" presStyleCnt="31"/>
      <dgm:spPr/>
      <dgm:t>
        <a:bodyPr/>
        <a:lstStyle/>
        <a:p>
          <a:endParaRPr lang="en-US"/>
        </a:p>
      </dgm:t>
    </dgm:pt>
    <dgm:pt modelId="{91FC5708-AFDD-4A96-AB16-E6F0B4417F5F}" type="pres">
      <dgm:prSet presAssocID="{4F339F01-4D65-4525-A116-E5739E0E5D39}" presName="hierRoot2" presStyleCnt="0">
        <dgm:presLayoutVars>
          <dgm:hierBranch val="init"/>
        </dgm:presLayoutVars>
      </dgm:prSet>
      <dgm:spPr/>
      <dgm:t>
        <a:bodyPr/>
        <a:lstStyle/>
        <a:p>
          <a:endParaRPr lang="es-ES"/>
        </a:p>
      </dgm:t>
    </dgm:pt>
    <dgm:pt modelId="{98C23E36-B9B8-4A98-BFA6-BC9DD1598A1A}" type="pres">
      <dgm:prSet presAssocID="{4F339F01-4D65-4525-A116-E5739E0E5D39}" presName="rootComposite" presStyleCnt="0"/>
      <dgm:spPr/>
      <dgm:t>
        <a:bodyPr/>
        <a:lstStyle/>
        <a:p>
          <a:endParaRPr lang="es-ES"/>
        </a:p>
      </dgm:t>
    </dgm:pt>
    <dgm:pt modelId="{0745BAC9-1532-4C99-BA61-BBF5D0C12E17}" type="pres">
      <dgm:prSet presAssocID="{4F339F01-4D65-4525-A116-E5739E0E5D39}" presName="rootText" presStyleLbl="node3" presStyleIdx="25" presStyleCnt="31">
        <dgm:presLayoutVars>
          <dgm:chPref val="3"/>
        </dgm:presLayoutVars>
      </dgm:prSet>
      <dgm:spPr/>
      <dgm:t>
        <a:bodyPr/>
        <a:lstStyle/>
        <a:p>
          <a:endParaRPr lang="en-US"/>
        </a:p>
      </dgm:t>
    </dgm:pt>
    <dgm:pt modelId="{327F1594-00A6-4593-B061-9C037E949ED4}" type="pres">
      <dgm:prSet presAssocID="{4F339F01-4D65-4525-A116-E5739E0E5D39}" presName="rootConnector" presStyleLbl="node3" presStyleIdx="25" presStyleCnt="31"/>
      <dgm:spPr/>
      <dgm:t>
        <a:bodyPr/>
        <a:lstStyle/>
        <a:p>
          <a:endParaRPr lang="en-US"/>
        </a:p>
      </dgm:t>
    </dgm:pt>
    <dgm:pt modelId="{B822EE7E-3F33-4DC1-BE7E-85C92A7172D4}" type="pres">
      <dgm:prSet presAssocID="{4F339F01-4D65-4525-A116-E5739E0E5D39}" presName="hierChild4" presStyleCnt="0"/>
      <dgm:spPr/>
      <dgm:t>
        <a:bodyPr/>
        <a:lstStyle/>
        <a:p>
          <a:endParaRPr lang="es-ES"/>
        </a:p>
      </dgm:t>
    </dgm:pt>
    <dgm:pt modelId="{5E64C6A6-6951-44F6-BD6C-F62A30C05BFB}" type="pres">
      <dgm:prSet presAssocID="{4F339F01-4D65-4525-A116-E5739E0E5D39}" presName="hierChild5" presStyleCnt="0"/>
      <dgm:spPr/>
      <dgm:t>
        <a:bodyPr/>
        <a:lstStyle/>
        <a:p>
          <a:endParaRPr lang="es-ES"/>
        </a:p>
      </dgm:t>
    </dgm:pt>
    <dgm:pt modelId="{4A7C0593-C6A7-4208-A6E0-C32BAD8ECA82}" type="pres">
      <dgm:prSet presAssocID="{A1074235-358A-4A4E-8DEA-A38403152BA8}" presName="Name37" presStyleLbl="parChTrans1D3" presStyleIdx="26" presStyleCnt="31"/>
      <dgm:spPr/>
      <dgm:t>
        <a:bodyPr/>
        <a:lstStyle/>
        <a:p>
          <a:endParaRPr lang="en-US"/>
        </a:p>
      </dgm:t>
    </dgm:pt>
    <dgm:pt modelId="{5A2F6A34-9F3F-49F8-B345-80A72CFB5E5B}" type="pres">
      <dgm:prSet presAssocID="{A5E1C8EF-FC24-45AD-BA92-893DF400621B}" presName="hierRoot2" presStyleCnt="0">
        <dgm:presLayoutVars>
          <dgm:hierBranch val="init"/>
        </dgm:presLayoutVars>
      </dgm:prSet>
      <dgm:spPr/>
      <dgm:t>
        <a:bodyPr/>
        <a:lstStyle/>
        <a:p>
          <a:endParaRPr lang="es-ES"/>
        </a:p>
      </dgm:t>
    </dgm:pt>
    <dgm:pt modelId="{CE2A99F5-ED61-4914-971B-42CE28AB2E8E}" type="pres">
      <dgm:prSet presAssocID="{A5E1C8EF-FC24-45AD-BA92-893DF400621B}" presName="rootComposite" presStyleCnt="0"/>
      <dgm:spPr/>
      <dgm:t>
        <a:bodyPr/>
        <a:lstStyle/>
        <a:p>
          <a:endParaRPr lang="es-ES"/>
        </a:p>
      </dgm:t>
    </dgm:pt>
    <dgm:pt modelId="{3D3C0189-BD36-4767-9820-145F93E7FB33}" type="pres">
      <dgm:prSet presAssocID="{A5E1C8EF-FC24-45AD-BA92-893DF400621B}" presName="rootText" presStyleLbl="node3" presStyleIdx="26" presStyleCnt="31">
        <dgm:presLayoutVars>
          <dgm:chPref val="3"/>
        </dgm:presLayoutVars>
      </dgm:prSet>
      <dgm:spPr/>
      <dgm:t>
        <a:bodyPr/>
        <a:lstStyle/>
        <a:p>
          <a:endParaRPr lang="en-US"/>
        </a:p>
      </dgm:t>
    </dgm:pt>
    <dgm:pt modelId="{4DF7CCAB-F7ED-46F3-9769-EAB00C87C94F}" type="pres">
      <dgm:prSet presAssocID="{A5E1C8EF-FC24-45AD-BA92-893DF400621B}" presName="rootConnector" presStyleLbl="node3" presStyleIdx="26" presStyleCnt="31"/>
      <dgm:spPr/>
      <dgm:t>
        <a:bodyPr/>
        <a:lstStyle/>
        <a:p>
          <a:endParaRPr lang="en-US"/>
        </a:p>
      </dgm:t>
    </dgm:pt>
    <dgm:pt modelId="{DB2F9D5A-0058-4AC8-9CDE-56CCA63E3821}" type="pres">
      <dgm:prSet presAssocID="{A5E1C8EF-FC24-45AD-BA92-893DF400621B}" presName="hierChild4" presStyleCnt="0"/>
      <dgm:spPr/>
      <dgm:t>
        <a:bodyPr/>
        <a:lstStyle/>
        <a:p>
          <a:endParaRPr lang="es-ES"/>
        </a:p>
      </dgm:t>
    </dgm:pt>
    <dgm:pt modelId="{A2E8FFE0-117A-4474-AA2E-75A4348E695B}" type="pres">
      <dgm:prSet presAssocID="{A5E1C8EF-FC24-45AD-BA92-893DF400621B}" presName="hierChild5" presStyleCnt="0"/>
      <dgm:spPr/>
      <dgm:t>
        <a:bodyPr/>
        <a:lstStyle/>
        <a:p>
          <a:endParaRPr lang="es-ES"/>
        </a:p>
      </dgm:t>
    </dgm:pt>
    <dgm:pt modelId="{1B7BF2B1-89D6-4D97-B380-9A6455A79EFA}" type="pres">
      <dgm:prSet presAssocID="{8E771F29-E3CF-42C2-B609-C05B4C3EBF63}" presName="Name37" presStyleLbl="parChTrans1D3" presStyleIdx="27" presStyleCnt="31"/>
      <dgm:spPr/>
      <dgm:t>
        <a:bodyPr/>
        <a:lstStyle/>
        <a:p>
          <a:endParaRPr lang="en-US"/>
        </a:p>
      </dgm:t>
    </dgm:pt>
    <dgm:pt modelId="{BFDD7E11-42FC-4B30-87C4-D2FCFCC775DE}" type="pres">
      <dgm:prSet presAssocID="{E0A3594D-9FAB-4ACE-B1C0-A214F8A72783}" presName="hierRoot2" presStyleCnt="0">
        <dgm:presLayoutVars>
          <dgm:hierBranch val="init"/>
        </dgm:presLayoutVars>
      </dgm:prSet>
      <dgm:spPr/>
      <dgm:t>
        <a:bodyPr/>
        <a:lstStyle/>
        <a:p>
          <a:endParaRPr lang="es-ES"/>
        </a:p>
      </dgm:t>
    </dgm:pt>
    <dgm:pt modelId="{87011198-4B32-4CB9-81B5-3D19412F3BC5}" type="pres">
      <dgm:prSet presAssocID="{E0A3594D-9FAB-4ACE-B1C0-A214F8A72783}" presName="rootComposite" presStyleCnt="0"/>
      <dgm:spPr/>
      <dgm:t>
        <a:bodyPr/>
        <a:lstStyle/>
        <a:p>
          <a:endParaRPr lang="es-ES"/>
        </a:p>
      </dgm:t>
    </dgm:pt>
    <dgm:pt modelId="{12BA3BF8-3B99-4EE7-A998-D04AE09A6DD7}" type="pres">
      <dgm:prSet presAssocID="{E0A3594D-9FAB-4ACE-B1C0-A214F8A72783}" presName="rootText" presStyleLbl="node3" presStyleIdx="27" presStyleCnt="31">
        <dgm:presLayoutVars>
          <dgm:chPref val="3"/>
        </dgm:presLayoutVars>
      </dgm:prSet>
      <dgm:spPr/>
      <dgm:t>
        <a:bodyPr/>
        <a:lstStyle/>
        <a:p>
          <a:endParaRPr lang="en-US"/>
        </a:p>
      </dgm:t>
    </dgm:pt>
    <dgm:pt modelId="{617B20DE-2EF4-49A1-8FF6-A02FDBB5FB7F}" type="pres">
      <dgm:prSet presAssocID="{E0A3594D-9FAB-4ACE-B1C0-A214F8A72783}" presName="rootConnector" presStyleLbl="node3" presStyleIdx="27" presStyleCnt="31"/>
      <dgm:spPr/>
      <dgm:t>
        <a:bodyPr/>
        <a:lstStyle/>
        <a:p>
          <a:endParaRPr lang="en-US"/>
        </a:p>
      </dgm:t>
    </dgm:pt>
    <dgm:pt modelId="{420F3220-CEC2-440A-A2AC-4C5052FD813B}" type="pres">
      <dgm:prSet presAssocID="{E0A3594D-9FAB-4ACE-B1C0-A214F8A72783}" presName="hierChild4" presStyleCnt="0"/>
      <dgm:spPr/>
      <dgm:t>
        <a:bodyPr/>
        <a:lstStyle/>
        <a:p>
          <a:endParaRPr lang="es-ES"/>
        </a:p>
      </dgm:t>
    </dgm:pt>
    <dgm:pt modelId="{9792C211-0343-4C12-9A48-22ACCF9B779C}" type="pres">
      <dgm:prSet presAssocID="{E0A3594D-9FAB-4ACE-B1C0-A214F8A72783}" presName="hierChild5" presStyleCnt="0"/>
      <dgm:spPr/>
      <dgm:t>
        <a:bodyPr/>
        <a:lstStyle/>
        <a:p>
          <a:endParaRPr lang="es-ES"/>
        </a:p>
      </dgm:t>
    </dgm:pt>
    <dgm:pt modelId="{893CD0CA-DF23-4A07-9BF6-6DB1AF4AC6CC}" type="pres">
      <dgm:prSet presAssocID="{DE49E69C-0FE0-45F9-81AD-9F610076B40C}" presName="hierChild5" presStyleCnt="0"/>
      <dgm:spPr/>
      <dgm:t>
        <a:bodyPr/>
        <a:lstStyle/>
        <a:p>
          <a:endParaRPr lang="es-ES"/>
        </a:p>
      </dgm:t>
    </dgm:pt>
    <dgm:pt modelId="{FE8F1D59-EBBB-4873-9B7C-CBB8E23BC928}" type="pres">
      <dgm:prSet presAssocID="{50D80AE0-9216-4BE9-843D-1D52D4767D4F}" presName="Name37" presStyleLbl="parChTrans1D2" presStyleIdx="7" presStyleCnt="8"/>
      <dgm:spPr/>
      <dgm:t>
        <a:bodyPr/>
        <a:lstStyle/>
        <a:p>
          <a:endParaRPr lang="en-US"/>
        </a:p>
      </dgm:t>
    </dgm:pt>
    <dgm:pt modelId="{15723888-E0B7-4266-9A23-F66DA796AE62}" type="pres">
      <dgm:prSet presAssocID="{175B6911-6FBE-4E60-9B1C-5F8C489AEECB}" presName="hierRoot2" presStyleCnt="0">
        <dgm:presLayoutVars>
          <dgm:hierBranch val="init"/>
        </dgm:presLayoutVars>
      </dgm:prSet>
      <dgm:spPr/>
      <dgm:t>
        <a:bodyPr/>
        <a:lstStyle/>
        <a:p>
          <a:endParaRPr lang="es-ES"/>
        </a:p>
      </dgm:t>
    </dgm:pt>
    <dgm:pt modelId="{B59C77F8-B508-42D5-BD20-FBCDDE367A37}" type="pres">
      <dgm:prSet presAssocID="{175B6911-6FBE-4E60-9B1C-5F8C489AEECB}" presName="rootComposite" presStyleCnt="0"/>
      <dgm:spPr/>
      <dgm:t>
        <a:bodyPr/>
        <a:lstStyle/>
        <a:p>
          <a:endParaRPr lang="es-ES"/>
        </a:p>
      </dgm:t>
    </dgm:pt>
    <dgm:pt modelId="{A8E9F685-E538-4B7A-B3B5-045DFFDFF9D0}" type="pres">
      <dgm:prSet presAssocID="{175B6911-6FBE-4E60-9B1C-5F8C489AEECB}" presName="rootText" presStyleLbl="node2" presStyleIdx="7" presStyleCnt="8">
        <dgm:presLayoutVars>
          <dgm:chPref val="3"/>
        </dgm:presLayoutVars>
      </dgm:prSet>
      <dgm:spPr/>
      <dgm:t>
        <a:bodyPr/>
        <a:lstStyle/>
        <a:p>
          <a:endParaRPr lang="en-US"/>
        </a:p>
      </dgm:t>
    </dgm:pt>
    <dgm:pt modelId="{0B68AB98-877A-495D-BF0D-9B4503D23AB4}" type="pres">
      <dgm:prSet presAssocID="{175B6911-6FBE-4E60-9B1C-5F8C489AEECB}" presName="rootConnector" presStyleLbl="node2" presStyleIdx="7" presStyleCnt="8"/>
      <dgm:spPr/>
      <dgm:t>
        <a:bodyPr/>
        <a:lstStyle/>
        <a:p>
          <a:endParaRPr lang="en-US"/>
        </a:p>
      </dgm:t>
    </dgm:pt>
    <dgm:pt modelId="{19F8A029-C0CA-43E9-AD39-09BABCB59311}" type="pres">
      <dgm:prSet presAssocID="{175B6911-6FBE-4E60-9B1C-5F8C489AEECB}" presName="hierChild4" presStyleCnt="0"/>
      <dgm:spPr/>
      <dgm:t>
        <a:bodyPr/>
        <a:lstStyle/>
        <a:p>
          <a:endParaRPr lang="es-ES"/>
        </a:p>
      </dgm:t>
    </dgm:pt>
    <dgm:pt modelId="{BC0652A8-6B7D-4B97-A23E-FC88F8FFA825}" type="pres">
      <dgm:prSet presAssocID="{5A54B634-85D7-469D-A1BD-9C0DFCA5CC92}" presName="Name37" presStyleLbl="parChTrans1D3" presStyleIdx="28" presStyleCnt="31"/>
      <dgm:spPr/>
      <dgm:t>
        <a:bodyPr/>
        <a:lstStyle/>
        <a:p>
          <a:endParaRPr lang="en-US"/>
        </a:p>
      </dgm:t>
    </dgm:pt>
    <dgm:pt modelId="{C46B506C-493F-402C-BE40-64F210AE7657}" type="pres">
      <dgm:prSet presAssocID="{22D5654B-A843-492D-BA92-ED2C75EACC19}" presName="hierRoot2" presStyleCnt="0">
        <dgm:presLayoutVars>
          <dgm:hierBranch val="init"/>
        </dgm:presLayoutVars>
      </dgm:prSet>
      <dgm:spPr/>
      <dgm:t>
        <a:bodyPr/>
        <a:lstStyle/>
        <a:p>
          <a:endParaRPr lang="es-ES"/>
        </a:p>
      </dgm:t>
    </dgm:pt>
    <dgm:pt modelId="{641846FC-DA73-4346-A6D5-30B5E11C14B8}" type="pres">
      <dgm:prSet presAssocID="{22D5654B-A843-492D-BA92-ED2C75EACC19}" presName="rootComposite" presStyleCnt="0"/>
      <dgm:spPr/>
      <dgm:t>
        <a:bodyPr/>
        <a:lstStyle/>
        <a:p>
          <a:endParaRPr lang="es-ES"/>
        </a:p>
      </dgm:t>
    </dgm:pt>
    <dgm:pt modelId="{200FC4AF-5531-4650-ADCC-63120B380FA3}" type="pres">
      <dgm:prSet presAssocID="{22D5654B-A843-492D-BA92-ED2C75EACC19}" presName="rootText" presStyleLbl="node3" presStyleIdx="28" presStyleCnt="31">
        <dgm:presLayoutVars>
          <dgm:chPref val="3"/>
        </dgm:presLayoutVars>
      </dgm:prSet>
      <dgm:spPr/>
      <dgm:t>
        <a:bodyPr/>
        <a:lstStyle/>
        <a:p>
          <a:endParaRPr lang="en-US"/>
        </a:p>
      </dgm:t>
    </dgm:pt>
    <dgm:pt modelId="{7D97530A-7F7E-434C-B1BB-A32E77472BBD}" type="pres">
      <dgm:prSet presAssocID="{22D5654B-A843-492D-BA92-ED2C75EACC19}" presName="rootConnector" presStyleLbl="node3" presStyleIdx="28" presStyleCnt="31"/>
      <dgm:spPr/>
      <dgm:t>
        <a:bodyPr/>
        <a:lstStyle/>
        <a:p>
          <a:endParaRPr lang="en-US"/>
        </a:p>
      </dgm:t>
    </dgm:pt>
    <dgm:pt modelId="{719EF486-E61D-4FC4-A8BB-7A18948F4741}" type="pres">
      <dgm:prSet presAssocID="{22D5654B-A843-492D-BA92-ED2C75EACC19}" presName="hierChild4" presStyleCnt="0"/>
      <dgm:spPr/>
      <dgm:t>
        <a:bodyPr/>
        <a:lstStyle/>
        <a:p>
          <a:endParaRPr lang="es-ES"/>
        </a:p>
      </dgm:t>
    </dgm:pt>
    <dgm:pt modelId="{C0E28371-8DC2-48A6-84C4-0FB4AEA459BB}" type="pres">
      <dgm:prSet presAssocID="{22D5654B-A843-492D-BA92-ED2C75EACC19}" presName="hierChild5" presStyleCnt="0"/>
      <dgm:spPr/>
      <dgm:t>
        <a:bodyPr/>
        <a:lstStyle/>
        <a:p>
          <a:endParaRPr lang="es-ES"/>
        </a:p>
      </dgm:t>
    </dgm:pt>
    <dgm:pt modelId="{976B3FD3-8EA6-4AD6-B608-6F2B5A64B170}" type="pres">
      <dgm:prSet presAssocID="{0C68C11F-AEFE-420C-92B4-54A6BED364E9}" presName="Name37" presStyleLbl="parChTrans1D3" presStyleIdx="29" presStyleCnt="31"/>
      <dgm:spPr/>
      <dgm:t>
        <a:bodyPr/>
        <a:lstStyle/>
        <a:p>
          <a:endParaRPr lang="en-US"/>
        </a:p>
      </dgm:t>
    </dgm:pt>
    <dgm:pt modelId="{D20F4501-4734-4B93-B00A-FA537EE06B0F}" type="pres">
      <dgm:prSet presAssocID="{3C52A679-DEC8-4A4C-BA3C-85433EADA803}" presName="hierRoot2" presStyleCnt="0">
        <dgm:presLayoutVars>
          <dgm:hierBranch val="init"/>
        </dgm:presLayoutVars>
      </dgm:prSet>
      <dgm:spPr/>
      <dgm:t>
        <a:bodyPr/>
        <a:lstStyle/>
        <a:p>
          <a:endParaRPr lang="es-ES"/>
        </a:p>
      </dgm:t>
    </dgm:pt>
    <dgm:pt modelId="{E635AF76-AB94-40DA-AFD8-B8532B2E185A}" type="pres">
      <dgm:prSet presAssocID="{3C52A679-DEC8-4A4C-BA3C-85433EADA803}" presName="rootComposite" presStyleCnt="0"/>
      <dgm:spPr/>
      <dgm:t>
        <a:bodyPr/>
        <a:lstStyle/>
        <a:p>
          <a:endParaRPr lang="es-ES"/>
        </a:p>
      </dgm:t>
    </dgm:pt>
    <dgm:pt modelId="{82C48637-8275-4283-846D-E4B2FE8A8919}" type="pres">
      <dgm:prSet presAssocID="{3C52A679-DEC8-4A4C-BA3C-85433EADA803}" presName="rootText" presStyleLbl="node3" presStyleIdx="29" presStyleCnt="31">
        <dgm:presLayoutVars>
          <dgm:chPref val="3"/>
        </dgm:presLayoutVars>
      </dgm:prSet>
      <dgm:spPr/>
      <dgm:t>
        <a:bodyPr/>
        <a:lstStyle/>
        <a:p>
          <a:endParaRPr lang="en-US"/>
        </a:p>
      </dgm:t>
    </dgm:pt>
    <dgm:pt modelId="{64C3FF1D-EC88-4000-B1AB-89D40FAFB42A}" type="pres">
      <dgm:prSet presAssocID="{3C52A679-DEC8-4A4C-BA3C-85433EADA803}" presName="rootConnector" presStyleLbl="node3" presStyleIdx="29" presStyleCnt="31"/>
      <dgm:spPr/>
      <dgm:t>
        <a:bodyPr/>
        <a:lstStyle/>
        <a:p>
          <a:endParaRPr lang="en-US"/>
        </a:p>
      </dgm:t>
    </dgm:pt>
    <dgm:pt modelId="{31B70218-D2AD-45E5-8F2E-690D73A191D2}" type="pres">
      <dgm:prSet presAssocID="{3C52A679-DEC8-4A4C-BA3C-85433EADA803}" presName="hierChild4" presStyleCnt="0"/>
      <dgm:spPr/>
      <dgm:t>
        <a:bodyPr/>
        <a:lstStyle/>
        <a:p>
          <a:endParaRPr lang="es-ES"/>
        </a:p>
      </dgm:t>
    </dgm:pt>
    <dgm:pt modelId="{C225823A-7427-4A25-8A18-8BB72987E0D4}" type="pres">
      <dgm:prSet presAssocID="{3C52A679-DEC8-4A4C-BA3C-85433EADA803}" presName="hierChild5" presStyleCnt="0"/>
      <dgm:spPr/>
      <dgm:t>
        <a:bodyPr/>
        <a:lstStyle/>
        <a:p>
          <a:endParaRPr lang="es-ES"/>
        </a:p>
      </dgm:t>
    </dgm:pt>
    <dgm:pt modelId="{9D056CAC-8ADB-49C4-9D25-51640F87DE2E}" type="pres">
      <dgm:prSet presAssocID="{CFCF47DE-7996-4646-BD3F-A519A1F77B9A}" presName="Name37" presStyleLbl="parChTrans1D3" presStyleIdx="30" presStyleCnt="31"/>
      <dgm:spPr/>
      <dgm:t>
        <a:bodyPr/>
        <a:lstStyle/>
        <a:p>
          <a:endParaRPr lang="en-US"/>
        </a:p>
      </dgm:t>
    </dgm:pt>
    <dgm:pt modelId="{0CCF9104-0317-40C5-ADAB-9003EA8CAF89}" type="pres">
      <dgm:prSet presAssocID="{9D1129D3-F58C-4133-A286-17E411C7C40D}" presName="hierRoot2" presStyleCnt="0">
        <dgm:presLayoutVars>
          <dgm:hierBranch val="init"/>
        </dgm:presLayoutVars>
      </dgm:prSet>
      <dgm:spPr/>
      <dgm:t>
        <a:bodyPr/>
        <a:lstStyle/>
        <a:p>
          <a:endParaRPr lang="es-ES"/>
        </a:p>
      </dgm:t>
    </dgm:pt>
    <dgm:pt modelId="{1A27D44A-45EE-4777-91EC-2AAE179895DB}" type="pres">
      <dgm:prSet presAssocID="{9D1129D3-F58C-4133-A286-17E411C7C40D}" presName="rootComposite" presStyleCnt="0"/>
      <dgm:spPr/>
      <dgm:t>
        <a:bodyPr/>
        <a:lstStyle/>
        <a:p>
          <a:endParaRPr lang="es-ES"/>
        </a:p>
      </dgm:t>
    </dgm:pt>
    <dgm:pt modelId="{12BE332F-E366-4470-8327-325221CE5873}" type="pres">
      <dgm:prSet presAssocID="{9D1129D3-F58C-4133-A286-17E411C7C40D}" presName="rootText" presStyleLbl="node3" presStyleIdx="30" presStyleCnt="31">
        <dgm:presLayoutVars>
          <dgm:chPref val="3"/>
        </dgm:presLayoutVars>
      </dgm:prSet>
      <dgm:spPr/>
      <dgm:t>
        <a:bodyPr/>
        <a:lstStyle/>
        <a:p>
          <a:endParaRPr lang="en-US"/>
        </a:p>
      </dgm:t>
    </dgm:pt>
    <dgm:pt modelId="{336FA124-CFF2-47F6-A8F6-919541602E4D}" type="pres">
      <dgm:prSet presAssocID="{9D1129D3-F58C-4133-A286-17E411C7C40D}" presName="rootConnector" presStyleLbl="node3" presStyleIdx="30" presStyleCnt="31"/>
      <dgm:spPr/>
      <dgm:t>
        <a:bodyPr/>
        <a:lstStyle/>
        <a:p>
          <a:endParaRPr lang="en-US"/>
        </a:p>
      </dgm:t>
    </dgm:pt>
    <dgm:pt modelId="{84A68E55-7840-45C1-BBF7-562E3459C450}" type="pres">
      <dgm:prSet presAssocID="{9D1129D3-F58C-4133-A286-17E411C7C40D}" presName="hierChild4" presStyleCnt="0"/>
      <dgm:spPr/>
      <dgm:t>
        <a:bodyPr/>
        <a:lstStyle/>
        <a:p>
          <a:endParaRPr lang="es-ES"/>
        </a:p>
      </dgm:t>
    </dgm:pt>
    <dgm:pt modelId="{CB6A74EF-EBDB-4178-A86B-0EF36DA65824}" type="pres">
      <dgm:prSet presAssocID="{9D1129D3-F58C-4133-A286-17E411C7C40D}" presName="hierChild5" presStyleCnt="0"/>
      <dgm:spPr/>
      <dgm:t>
        <a:bodyPr/>
        <a:lstStyle/>
        <a:p>
          <a:endParaRPr lang="es-ES"/>
        </a:p>
      </dgm:t>
    </dgm:pt>
    <dgm:pt modelId="{1269C127-B100-4890-BE94-392E4511C492}" type="pres">
      <dgm:prSet presAssocID="{175B6911-6FBE-4E60-9B1C-5F8C489AEECB}" presName="hierChild5" presStyleCnt="0"/>
      <dgm:spPr/>
      <dgm:t>
        <a:bodyPr/>
        <a:lstStyle/>
        <a:p>
          <a:endParaRPr lang="es-ES"/>
        </a:p>
      </dgm:t>
    </dgm:pt>
    <dgm:pt modelId="{6C1EB024-E6BF-4E7D-8CEF-E981CD122458}" type="pres">
      <dgm:prSet presAssocID="{74E86750-5E26-4B78-AA5B-EB94A8E48A6D}" presName="hierChild3" presStyleCnt="0"/>
      <dgm:spPr/>
      <dgm:t>
        <a:bodyPr/>
        <a:lstStyle/>
        <a:p>
          <a:endParaRPr lang="es-ES"/>
        </a:p>
      </dgm:t>
    </dgm:pt>
  </dgm:ptLst>
  <dgm:cxnLst>
    <dgm:cxn modelId="{0A85C85D-5B9A-40DE-BC0E-B543E2F74032}" type="presOf" srcId="{774C5702-5724-46DF-B90E-DF70288A9C0D}" destId="{A5A4405C-CFB3-45E7-BF4E-03746B6B25FC}" srcOrd="1" destOrd="0" presId="urn:microsoft.com/office/officeart/2005/8/layout/orgChart1"/>
    <dgm:cxn modelId="{9DE0A288-3E3B-4089-89D9-C52DF72A4AEC}" type="presOf" srcId="{2605BBF4-FDE1-43FD-9D90-FC153FA3DA4F}" destId="{E5AF33B4-D0B4-4A52-9197-312FF4A7F5C1}" srcOrd="0" destOrd="0" presId="urn:microsoft.com/office/officeart/2005/8/layout/orgChart1"/>
    <dgm:cxn modelId="{3AC9100E-202F-4E4E-A4C4-228FA07C21FC}" type="presOf" srcId="{CD4FDF8E-A882-4242-81A1-C15A0109D8F9}" destId="{B6ABCC3D-0B5C-46F7-8D4A-5E5C73F467FD}" srcOrd="0" destOrd="0" presId="urn:microsoft.com/office/officeart/2005/8/layout/orgChart1"/>
    <dgm:cxn modelId="{A659012B-36C5-4BE3-8E33-C4031A21F789}" type="presOf" srcId="{76823421-3D0D-40B1-8A9E-C18924526A2D}" destId="{FCD43D04-6D16-4FAB-8E6F-9D10AD344075}" srcOrd="0" destOrd="0" presId="urn:microsoft.com/office/officeart/2005/8/layout/orgChart1"/>
    <dgm:cxn modelId="{ABB4F24E-BDED-4EBB-A0F4-0A1459EADCD4}" srcId="{DC21237D-4114-410C-902B-45517C250A27}" destId="{4CA2B604-E9BF-45B7-B136-23F65D0B257A}" srcOrd="1" destOrd="0" parTransId="{76823421-3D0D-40B1-8A9E-C18924526A2D}" sibTransId="{25AEDF1C-C074-4F79-B18B-FFB82C3AB7EC}"/>
    <dgm:cxn modelId="{4F14A58B-77B5-4844-BC50-0C4ED42C8EA7}" srcId="{74E86750-5E26-4B78-AA5B-EB94A8E48A6D}" destId="{DC21237D-4114-410C-902B-45517C250A27}" srcOrd="0" destOrd="0" parTransId="{451B874C-5BA7-46D9-A87E-620CBC777F13}" sibTransId="{96FDB28E-6179-4876-8A0C-7F27FE1BD384}"/>
    <dgm:cxn modelId="{B12F5213-596F-4BF7-9EF9-F368F1397AF7}" type="presOf" srcId="{8822D521-E968-434A-BAE6-8B3EAFDB906A}" destId="{9F8E4599-4B43-4F0B-A609-C5BC70213EF3}" srcOrd="0" destOrd="0" presId="urn:microsoft.com/office/officeart/2005/8/layout/orgChart1"/>
    <dgm:cxn modelId="{17ADCD61-EDFB-44FF-8CFF-BF65AD747DB9}" type="presOf" srcId="{9D1129D3-F58C-4133-A286-17E411C7C40D}" destId="{336FA124-CFF2-47F6-A8F6-919541602E4D}" srcOrd="1" destOrd="0" presId="urn:microsoft.com/office/officeart/2005/8/layout/orgChart1"/>
    <dgm:cxn modelId="{F6F5FA5A-28AE-4F66-A53E-318546C40611}" type="presOf" srcId="{7BE86C7F-0BB1-486D-AE73-5688B79EED1E}" destId="{B5632AB4-B69B-4221-BD37-56DD84F28F43}" srcOrd="1" destOrd="0" presId="urn:microsoft.com/office/officeart/2005/8/layout/orgChart1"/>
    <dgm:cxn modelId="{D995895B-EB41-4F32-B1A7-746BD91E81F0}" srcId="{AEBF2C77-3501-4CA5-8833-49CE562B9E69}" destId="{22012448-EDE6-4DC6-BA0A-FE33D1EFE017}" srcOrd="0" destOrd="0" parTransId="{AE92456C-E5F9-4918-AB5F-7B01C5479C52}" sibTransId="{2AC5F9AB-AD3D-49A2-BF3F-B2F764311952}"/>
    <dgm:cxn modelId="{A9D2EC22-3CBC-4521-B59F-FA8EC2B92D31}" type="presOf" srcId="{20A62282-81C8-4F87-BFDC-7B2094F4E759}" destId="{7D5A6E61-D9A6-4BCD-AC16-E54DF5C0A284}" srcOrd="0" destOrd="0" presId="urn:microsoft.com/office/officeart/2005/8/layout/orgChart1"/>
    <dgm:cxn modelId="{79647A82-A22B-4896-AF59-1EBAFA0A3FC9}" type="presOf" srcId="{DE49E69C-0FE0-45F9-81AD-9F610076B40C}" destId="{42390B13-AB02-4450-B1DA-1FBF00917ED5}" srcOrd="0" destOrd="0" presId="urn:microsoft.com/office/officeart/2005/8/layout/orgChart1"/>
    <dgm:cxn modelId="{EC4A6740-6E38-4662-8EBD-FA5C602D8F72}" type="presOf" srcId="{CFCF47DE-7996-4646-BD3F-A519A1F77B9A}" destId="{9D056CAC-8ADB-49C4-9D25-51640F87DE2E}" srcOrd="0" destOrd="0" presId="urn:microsoft.com/office/officeart/2005/8/layout/orgChart1"/>
    <dgm:cxn modelId="{E39656CA-7D6C-4039-8F66-7026754B08B1}" srcId="{6615BB3E-FC7A-4B41-9E5A-08B37FF71104}" destId="{97B55843-784F-4A39-B343-56F0DA0178FD}" srcOrd="3" destOrd="0" parTransId="{EF3235B3-794D-4E5E-BC5E-D00F301B793D}" sibTransId="{E7B6FC63-C4A7-4374-8074-B30B2D6DFD90}"/>
    <dgm:cxn modelId="{2FE39C50-EFEB-441A-9849-678E5D374D04}" type="presOf" srcId="{22012448-EDE6-4DC6-BA0A-FE33D1EFE017}" destId="{C92DA4BC-7850-4032-AACA-E70DE7F4564C}" srcOrd="1" destOrd="0" presId="urn:microsoft.com/office/officeart/2005/8/layout/orgChart1"/>
    <dgm:cxn modelId="{F83CFB34-56B8-4C3F-AB30-C595DE267BA0}" srcId="{B39360DF-D7F6-4DE5-A422-F234987EA72A}" destId="{17BCCEA4-542F-4D6E-AE95-FEF487B7AB9E}" srcOrd="0" destOrd="0" parTransId="{81CFE34D-69CD-4613-8DBF-64E067F35595}" sibTransId="{ED11C025-9E19-46D6-802B-1F9E4621F7CB}"/>
    <dgm:cxn modelId="{D1092AEB-11DA-4F1F-B833-842F3F1BA923}" type="presOf" srcId="{9D1129D3-F58C-4133-A286-17E411C7C40D}" destId="{12BE332F-E366-4470-8327-325221CE5873}" srcOrd="0" destOrd="0" presId="urn:microsoft.com/office/officeart/2005/8/layout/orgChart1"/>
    <dgm:cxn modelId="{40E075EA-AF59-41EE-A8D9-BFA3F3DF638F}" type="presOf" srcId="{390D6753-56F7-4268-9855-AED89C4F724F}" destId="{D71CB960-AE43-48F0-B059-B76B6C731C03}" srcOrd="0" destOrd="0" presId="urn:microsoft.com/office/officeart/2005/8/layout/orgChart1"/>
    <dgm:cxn modelId="{386A9195-2895-4263-8489-2E4025A71B9D}" type="presOf" srcId="{6615BB3E-FC7A-4B41-9E5A-08B37FF71104}" destId="{740D9B4A-821B-47BE-96FD-315AA165A33A}" srcOrd="1" destOrd="0" presId="urn:microsoft.com/office/officeart/2005/8/layout/orgChart1"/>
    <dgm:cxn modelId="{D2491D49-7131-4F02-A6A2-D225F1721703}" type="presOf" srcId="{6C682E05-3CFD-4F4B-A20C-847062AA5688}" destId="{139020CC-FAE0-4AE1-B1FF-2FBE29F3CD81}" srcOrd="0" destOrd="0" presId="urn:microsoft.com/office/officeart/2005/8/layout/orgChart1"/>
    <dgm:cxn modelId="{8CCF0BCE-36E7-474E-A21F-5198D91F5529}" type="presOf" srcId="{B39360DF-D7F6-4DE5-A422-F234987EA72A}" destId="{41A28840-7ECC-40A5-B712-7F74D6B62444}" srcOrd="1" destOrd="0" presId="urn:microsoft.com/office/officeart/2005/8/layout/orgChart1"/>
    <dgm:cxn modelId="{C489AE67-A5DC-40BC-A60C-CB17865D62F8}" type="presOf" srcId="{60CDC7FA-1028-42E0-991A-78EA00773F92}" destId="{1E04E08A-F72E-4CB0-A409-0DF758837391}" srcOrd="0" destOrd="0" presId="urn:microsoft.com/office/officeart/2005/8/layout/orgChart1"/>
    <dgm:cxn modelId="{387449AA-E347-46B9-8253-27129385683E}" type="presOf" srcId="{F362DC1D-9A3A-40E0-80A3-15B6C4A8820C}" destId="{B772F069-8300-4D74-8780-5B99C64713DD}" srcOrd="0" destOrd="0" presId="urn:microsoft.com/office/officeart/2005/8/layout/orgChart1"/>
    <dgm:cxn modelId="{C5500B80-2CC0-497E-99FA-EAE783077B3E}" type="presOf" srcId="{341D1471-070F-4AC2-8ED5-55FECAD200FC}" destId="{6246338F-8E82-4571-A176-C92ED7FB79FF}" srcOrd="0" destOrd="0" presId="urn:microsoft.com/office/officeart/2005/8/layout/orgChart1"/>
    <dgm:cxn modelId="{56D853BB-C42B-47C9-8182-83C5C86BABE0}" type="presOf" srcId="{AE92456C-E5F9-4918-AB5F-7B01C5479C52}" destId="{C6059738-879A-4D32-B12F-66EE03DD322B}" srcOrd="0" destOrd="0" presId="urn:microsoft.com/office/officeart/2005/8/layout/orgChart1"/>
    <dgm:cxn modelId="{68EDD9F2-BB7C-4ACA-8459-88D021AFF720}" type="presOf" srcId="{50D80AE0-9216-4BE9-843D-1D52D4767D4F}" destId="{FE8F1D59-EBBB-4873-9B7C-CBB8E23BC928}" srcOrd="0" destOrd="0" presId="urn:microsoft.com/office/officeart/2005/8/layout/orgChart1"/>
    <dgm:cxn modelId="{0A706DF7-38B3-409F-A602-6D60543F01C7}" type="presOf" srcId="{E0C23C59-2C66-4F4F-A41F-E7BE0D053470}" destId="{676B28B3-DFFD-4EBA-A98B-48ADC1F2BDA9}" srcOrd="1" destOrd="0" presId="urn:microsoft.com/office/officeart/2005/8/layout/orgChart1"/>
    <dgm:cxn modelId="{2DD9AAB2-8538-4CC4-90EC-7CCA9A51CA79}" srcId="{78FD0FB2-AA64-4668-A5CC-55EC9513B6EC}" destId="{74E86750-5E26-4B78-AA5B-EB94A8E48A6D}" srcOrd="0" destOrd="0" parTransId="{786FBB39-6D96-480B-9ECB-CD88C233C865}" sibTransId="{C93961FD-947A-492C-8E72-89D4DA481CAF}"/>
    <dgm:cxn modelId="{D7127AA2-CFB6-491D-9584-CBEBF852191B}" type="presOf" srcId="{22D5654B-A843-492D-BA92-ED2C75EACC19}" destId="{7D97530A-7F7E-434C-B1BB-A32E77472BBD}" srcOrd="1" destOrd="0" presId="urn:microsoft.com/office/officeart/2005/8/layout/orgChart1"/>
    <dgm:cxn modelId="{7F22717B-945C-4928-A998-1975F9203C70}" srcId="{C94CE2FC-98EA-4A4F-BC6B-2E9DBE4378B7}" destId="{C431151D-A533-4A23-AC07-F9126A1810A5}" srcOrd="1" destOrd="0" parTransId="{F9BBA1D0-A786-4D53-8D8C-0D6645E1FD3A}" sibTransId="{05F7BE9A-6303-4411-98AC-602F0E23B3E5}"/>
    <dgm:cxn modelId="{D7943567-2D97-4229-AF0A-C362F14BB60A}" srcId="{DE49E69C-0FE0-45F9-81AD-9F610076B40C}" destId="{E0A3594D-9FAB-4ACE-B1C0-A214F8A72783}" srcOrd="4" destOrd="0" parTransId="{8E771F29-E3CF-42C2-B609-C05B4C3EBF63}" sibTransId="{C711DE96-E7EB-4B72-AE06-9826816CA308}"/>
    <dgm:cxn modelId="{C1E5917C-F936-4BCB-A6D7-5CCCFC776761}" type="presOf" srcId="{DE49E69C-0FE0-45F9-81AD-9F610076B40C}" destId="{FC1243A8-0FAC-40D3-8722-5BCF758B6B6E}" srcOrd="1" destOrd="0" presId="urn:microsoft.com/office/officeart/2005/8/layout/orgChart1"/>
    <dgm:cxn modelId="{42056434-01E4-4015-B7B4-AE8379300964}" type="presOf" srcId="{5791C2F4-B11E-4972-8E3A-08D55B4764AB}" destId="{BC73B3D2-C2EB-4CE2-9EDF-77463E521F88}" srcOrd="0" destOrd="0" presId="urn:microsoft.com/office/officeart/2005/8/layout/orgChart1"/>
    <dgm:cxn modelId="{C0722C32-1522-498C-82DA-9D646F73265D}" type="presOf" srcId="{1F55645F-A2E7-4EE3-88C9-FBB7B0A917A4}" destId="{9B635F79-4664-410C-B0D0-49C03F7B17B4}" srcOrd="0" destOrd="0" presId="urn:microsoft.com/office/officeart/2005/8/layout/orgChart1"/>
    <dgm:cxn modelId="{ACF7701B-B1E6-4F4B-83B9-EED1A7F9F001}" type="presOf" srcId="{B45714CA-4B9B-4EC5-A873-FF29379BA53D}" destId="{15685DB6-AA27-4465-ACB0-131548ACCEF4}" srcOrd="1" destOrd="0" presId="urn:microsoft.com/office/officeart/2005/8/layout/orgChart1"/>
    <dgm:cxn modelId="{47142D1F-E27A-4A3B-9B94-4D4D0323918C}" type="presOf" srcId="{E49E8CE6-7EC5-4F12-9ECA-F3FBC20BE19F}" destId="{7A6F2532-17BA-47CF-BF14-5DDCD63F97A7}" srcOrd="1" destOrd="0" presId="urn:microsoft.com/office/officeart/2005/8/layout/orgChart1"/>
    <dgm:cxn modelId="{B466D4E3-6DCB-42D7-9D88-4560A96111AB}" srcId="{6615BB3E-FC7A-4B41-9E5A-08B37FF71104}" destId="{9D18544F-2FF4-4F44-A07A-A245D0591B6F}" srcOrd="0" destOrd="0" parTransId="{C4BDBF42-8E7E-483C-A044-2E424C91524C}" sibTransId="{37143104-16AA-4525-B91D-AC48FD6871E7}"/>
    <dgm:cxn modelId="{42211A01-92C9-4AEE-92E0-66908751D558}" type="presOf" srcId="{D0EBAD33-C5F7-4FBA-8A89-CD6D2739A02D}" destId="{C941C1C3-5BFA-4DE9-AA65-13296140BC05}" srcOrd="0" destOrd="0" presId="urn:microsoft.com/office/officeart/2005/8/layout/orgChart1"/>
    <dgm:cxn modelId="{AA7F5E0D-63E8-454B-BD65-F457D2F1F945}" type="presOf" srcId="{74E86750-5E26-4B78-AA5B-EB94A8E48A6D}" destId="{5344F14E-B28B-4B0B-B319-863016C1DFC4}" srcOrd="1" destOrd="0" presId="urn:microsoft.com/office/officeart/2005/8/layout/orgChart1"/>
    <dgm:cxn modelId="{2BB8BE5D-D6E9-4E73-9200-60316AEE720B}" type="presOf" srcId="{AEBF2C77-3501-4CA5-8833-49CE562B9E69}" destId="{53FC7F7A-0BEA-4849-9633-93950B46DB8D}" srcOrd="1" destOrd="0" presId="urn:microsoft.com/office/officeart/2005/8/layout/orgChart1"/>
    <dgm:cxn modelId="{827C2378-4CEC-4AC9-90DB-0CA2B411E8E3}" srcId="{DE49E69C-0FE0-45F9-81AD-9F610076B40C}" destId="{A5E1C8EF-FC24-45AD-BA92-893DF400621B}" srcOrd="3" destOrd="0" parTransId="{A1074235-358A-4A4E-8DEA-A38403152BA8}" sibTransId="{8682CCF1-6590-4DEA-A34C-DE5719A24431}"/>
    <dgm:cxn modelId="{7E53A9A2-B4C4-4F6C-A205-EEEB30FE00DC}" srcId="{DE49E69C-0FE0-45F9-81AD-9F610076B40C}" destId="{7BE86C7F-0BB1-486D-AE73-5688B79EED1E}" srcOrd="0" destOrd="0" parTransId="{B7BDFA4B-5995-4BCA-838D-AB320A999E6B}" sibTransId="{248A1FBD-EE40-4967-B7B0-554299EF31B8}"/>
    <dgm:cxn modelId="{534FD40D-C1FF-4D74-8B62-0EC3847DCFED}" type="presOf" srcId="{C4BDBF42-8E7E-483C-A044-2E424C91524C}" destId="{29B3D4BA-CB39-4C64-945A-1B063E57029E}" srcOrd="0" destOrd="0" presId="urn:microsoft.com/office/officeart/2005/8/layout/orgChart1"/>
    <dgm:cxn modelId="{6918C3C7-BF76-4CA5-95A8-94219E307C0E}" type="presOf" srcId="{A5E1C8EF-FC24-45AD-BA92-893DF400621B}" destId="{3D3C0189-BD36-4767-9820-145F93E7FB33}" srcOrd="0" destOrd="0" presId="urn:microsoft.com/office/officeart/2005/8/layout/orgChart1"/>
    <dgm:cxn modelId="{92814DA3-EB28-48D7-BC73-29299AC2156C}" type="presOf" srcId="{BE7AB302-FBDA-453C-B567-9E21BD1B2105}" destId="{73654471-F4A9-44A2-B6EB-B68136A91CAA}" srcOrd="0" destOrd="0" presId="urn:microsoft.com/office/officeart/2005/8/layout/orgChart1"/>
    <dgm:cxn modelId="{F0782051-CD81-408E-90B9-07BA84FF18B9}" type="presOf" srcId="{9D18544F-2FF4-4F44-A07A-A245D0591B6F}" destId="{A11A61CB-E1DF-4ECF-91AF-E0E3992C53CC}" srcOrd="0" destOrd="0" presId="urn:microsoft.com/office/officeart/2005/8/layout/orgChart1"/>
    <dgm:cxn modelId="{97CA031B-E1BC-4E9A-8584-E74F863DE358}" type="presOf" srcId="{C94CE2FC-98EA-4A4F-BC6B-2E9DBE4378B7}" destId="{B1E3541F-1329-48B3-A91E-DADC65296718}" srcOrd="0" destOrd="0" presId="urn:microsoft.com/office/officeart/2005/8/layout/orgChart1"/>
    <dgm:cxn modelId="{B1677D0F-6157-4B7E-95F9-C77F12175B1C}" type="presOf" srcId="{7492448E-5A94-46C8-9386-93343C032E79}" destId="{5770B921-476D-40B4-9660-56E25FBB6267}" srcOrd="1" destOrd="0" presId="urn:microsoft.com/office/officeart/2005/8/layout/orgChart1"/>
    <dgm:cxn modelId="{E16036EB-4980-4BF1-9DFF-365066817F54}" type="presOf" srcId="{A1074235-358A-4A4E-8DEA-A38403152BA8}" destId="{4A7C0593-C6A7-4208-A6E0-C32BAD8ECA82}" srcOrd="0" destOrd="0" presId="urn:microsoft.com/office/officeart/2005/8/layout/orgChart1"/>
    <dgm:cxn modelId="{D1E331E7-A944-40D4-B574-C581DD684E53}" type="presOf" srcId="{4F339F01-4D65-4525-A116-E5739E0E5D39}" destId="{327F1594-00A6-4593-B061-9C037E949ED4}" srcOrd="1" destOrd="0" presId="urn:microsoft.com/office/officeart/2005/8/layout/orgChart1"/>
    <dgm:cxn modelId="{CE2B1780-6629-442B-9C0B-1C34EB17AD94}" type="presOf" srcId="{29586515-C674-4FA0-9EB3-0F973CF3C34B}" destId="{B09A1753-0A3E-4418-9332-9E9180AA48E2}" srcOrd="0" destOrd="0" presId="urn:microsoft.com/office/officeart/2005/8/layout/orgChart1"/>
    <dgm:cxn modelId="{DB32187D-4E0C-4984-9214-EF25FE2DE011}" type="presOf" srcId="{451B874C-5BA7-46D9-A87E-620CBC777F13}" destId="{EE3FB4CC-1810-486A-9638-6CA16DB7D373}" srcOrd="0" destOrd="0" presId="urn:microsoft.com/office/officeart/2005/8/layout/orgChart1"/>
    <dgm:cxn modelId="{27F10FBB-3319-4AD3-A560-08CD8F4C1044}" srcId="{175B6911-6FBE-4E60-9B1C-5F8C489AEECB}" destId="{3C52A679-DEC8-4A4C-BA3C-85433EADA803}" srcOrd="1" destOrd="0" parTransId="{0C68C11F-AEFE-420C-92B4-54A6BED364E9}" sibTransId="{32A265D7-AE92-4D7E-9400-0DF4F1C90BAB}"/>
    <dgm:cxn modelId="{7F20C0B1-A602-467D-8782-7D6F99A9511C}" type="presOf" srcId="{81CFE34D-69CD-4613-8DBF-64E067F35595}" destId="{72582ABE-30E8-4745-B80E-24C1E357AA1F}" srcOrd="0" destOrd="0" presId="urn:microsoft.com/office/officeart/2005/8/layout/orgChart1"/>
    <dgm:cxn modelId="{8AB1B989-5506-4938-A4E6-4C82C42350A5}" type="presOf" srcId="{8822D521-E968-434A-BAE6-8B3EAFDB906A}" destId="{D5D2D2D0-3ACF-442A-8AD1-50B3BE8EE299}" srcOrd="1" destOrd="0" presId="urn:microsoft.com/office/officeart/2005/8/layout/orgChart1"/>
    <dgm:cxn modelId="{CBAFC55C-AE62-426E-8CBA-75B0F3074109}" type="presOf" srcId="{B39360DF-D7F6-4DE5-A422-F234987EA72A}" destId="{5FF8F16E-4029-4B52-8E75-331EA557A997}" srcOrd="0" destOrd="0" presId="urn:microsoft.com/office/officeart/2005/8/layout/orgChart1"/>
    <dgm:cxn modelId="{E84C1D78-8FD8-4C1C-B37F-1568268667C3}" type="presOf" srcId="{9D507CE5-0C65-4720-8D81-82BD8DB47268}" destId="{314DB595-2377-416A-8BDF-C519021688AA}" srcOrd="0" destOrd="0" presId="urn:microsoft.com/office/officeart/2005/8/layout/orgChart1"/>
    <dgm:cxn modelId="{4F4BE749-F3C1-4E4E-A326-E25EDCAB28C7}" srcId="{C94CE2FC-98EA-4A4F-BC6B-2E9DBE4378B7}" destId="{E0C23C59-2C66-4F4F-A41F-E7BE0D053470}" srcOrd="0" destOrd="0" parTransId="{14985BEA-00ED-4BC0-9CCD-96C5A00CE228}" sibTransId="{8092D364-C225-40FA-82F8-E7F3C9F37A74}"/>
    <dgm:cxn modelId="{8BB4A107-8BE7-4FEE-AA03-AF6BD8207F2B}" type="presOf" srcId="{C5625F8D-08FF-42B9-946A-C70BCC3E6231}" destId="{59202482-E0B8-4D0A-8AA4-70BA35C6C294}" srcOrd="1" destOrd="0" presId="urn:microsoft.com/office/officeart/2005/8/layout/orgChart1"/>
    <dgm:cxn modelId="{08A1F4F7-B12C-47A2-8108-B78184B25AB3}" type="presOf" srcId="{DC21237D-4114-410C-902B-45517C250A27}" destId="{1347EFE1-6344-4BDC-9F2E-D32B7BE95C59}" srcOrd="0" destOrd="0" presId="urn:microsoft.com/office/officeart/2005/8/layout/orgChart1"/>
    <dgm:cxn modelId="{875B3033-BE14-4C5E-97AC-F0CD748EEC55}" type="presOf" srcId="{0C68C11F-AEFE-420C-92B4-54A6BED364E9}" destId="{976B3FD3-8EA6-4AD6-B608-6F2B5A64B170}" srcOrd="0" destOrd="0" presId="urn:microsoft.com/office/officeart/2005/8/layout/orgChart1"/>
    <dgm:cxn modelId="{AF37C0B7-F889-403D-B526-6A086D0F9C27}" type="presOf" srcId="{97326283-301B-4056-9D0D-756E44B65521}" destId="{8705094B-807C-4CB9-BE66-FC383AC5D60D}" srcOrd="0" destOrd="0" presId="urn:microsoft.com/office/officeart/2005/8/layout/orgChart1"/>
    <dgm:cxn modelId="{C898C64A-A329-4B10-A27D-3570B26E07C3}" srcId="{2B35107D-1DDA-403D-84FD-E323EF3E349C}" destId="{774C5702-5724-46DF-B90E-DF70288A9C0D}" srcOrd="0" destOrd="0" parTransId="{2605BBF4-FDE1-43FD-9D90-FC153FA3DA4F}" sibTransId="{38F1AB0F-22CF-45A5-9A9F-AA7C85D4DD92}"/>
    <dgm:cxn modelId="{4A3F3A07-026B-49EF-9F3C-B269BB3063CB}" type="presOf" srcId="{F9BBA1D0-A786-4D53-8D8C-0D6645E1FD3A}" destId="{889C6ED4-0FA2-4A08-BDC7-49FB10293935}" srcOrd="0" destOrd="0" presId="urn:microsoft.com/office/officeart/2005/8/layout/orgChart1"/>
    <dgm:cxn modelId="{154D7ACB-37BC-4F30-93EA-DF9EB090A388}" srcId="{74E86750-5E26-4B78-AA5B-EB94A8E48A6D}" destId="{AEBF2C77-3501-4CA5-8833-49CE562B9E69}" srcOrd="1" destOrd="0" parTransId="{796AA6DC-EFAD-4EE2-8AB6-23E56F9BD58E}" sibTransId="{7EB07EEB-EA41-4EAC-9FB0-938CC2345E86}"/>
    <dgm:cxn modelId="{61164934-A808-4624-966E-A44C9D644239}" type="presOf" srcId="{22012448-EDE6-4DC6-BA0A-FE33D1EFE017}" destId="{6F8568FA-C352-4BAE-83C8-E9768FED12AD}" srcOrd="0" destOrd="0" presId="urn:microsoft.com/office/officeart/2005/8/layout/orgChart1"/>
    <dgm:cxn modelId="{A88D1237-B9F5-443C-91E0-CDE76F5259BB}" type="presOf" srcId="{4E27A044-438D-4229-AB71-FDEDEFAAD6D4}" destId="{83CD2C02-3C88-4A0F-BB41-138980B3AFB4}" srcOrd="0" destOrd="0" presId="urn:microsoft.com/office/officeart/2005/8/layout/orgChart1"/>
    <dgm:cxn modelId="{CCC9E123-7FE3-42DF-A321-EC91ABF77EFD}" srcId="{B39360DF-D7F6-4DE5-A422-F234987EA72A}" destId="{F4960ACB-F7FF-471E-85C8-CB238E7B30B0}" srcOrd="3" destOrd="0" parTransId="{0271E977-E283-41A6-BE2E-96D405BFC3F7}" sibTransId="{39854884-1BC2-4ED6-B060-EA213933CA92}"/>
    <dgm:cxn modelId="{930AD132-5814-4606-8D6D-BA5C6A32460D}" type="presOf" srcId="{6615BB3E-FC7A-4B41-9E5A-08B37FF71104}" destId="{1A6197F9-E422-40AB-B4F7-8947BAB7A369}" srcOrd="0" destOrd="0" presId="urn:microsoft.com/office/officeart/2005/8/layout/orgChart1"/>
    <dgm:cxn modelId="{79723274-0BC7-400E-912F-955624649E96}" srcId="{74E86750-5E26-4B78-AA5B-EB94A8E48A6D}" destId="{C94CE2FC-98EA-4A4F-BC6B-2E9DBE4378B7}" srcOrd="2" destOrd="0" parTransId="{9D507CE5-0C65-4720-8D81-82BD8DB47268}" sibTransId="{A31314BA-60B9-49EC-AA39-02F5439F001A}"/>
    <dgm:cxn modelId="{25746EE0-5F7D-44E9-B73F-9A422608139F}" type="presOf" srcId="{175B6911-6FBE-4E60-9B1C-5F8C489AEECB}" destId="{A8E9F685-E538-4B7A-B3B5-045DFFDFF9D0}" srcOrd="0" destOrd="0" presId="urn:microsoft.com/office/officeart/2005/8/layout/orgChart1"/>
    <dgm:cxn modelId="{69032AF0-908A-4AFD-BBF9-9D8083276EE9}" type="presOf" srcId="{10F52BF2-AEE7-4B83-A526-1A7C92DB12FF}" destId="{34098AAA-B514-4B6F-999C-FBC404DBDFFE}" srcOrd="0" destOrd="0" presId="urn:microsoft.com/office/officeart/2005/8/layout/orgChart1"/>
    <dgm:cxn modelId="{12E556CC-6D2F-4B7B-B48B-5E74C4168C4C}" type="presOf" srcId="{E0EA4A84-953C-4040-BA6E-45F571D8FBDE}" destId="{3BAB07EB-9B31-4B76-83B3-435FA3F55609}" srcOrd="1" destOrd="0" presId="urn:microsoft.com/office/officeart/2005/8/layout/orgChart1"/>
    <dgm:cxn modelId="{27D632C5-3FF5-4642-AD04-D69562D6FD23}" type="presOf" srcId="{AA6B85E8-4EB6-437A-A1AB-9B8D8BE680FA}" destId="{9EC62F19-ED12-46A7-A0E3-F04F54B6EC0D}" srcOrd="0" destOrd="0" presId="urn:microsoft.com/office/officeart/2005/8/layout/orgChart1"/>
    <dgm:cxn modelId="{517FF11F-8564-4CD6-B7AF-F27E6940D54C}" type="presOf" srcId="{4CA2B604-E9BF-45B7-B136-23F65D0B257A}" destId="{2B0101CA-3B01-4C3E-8296-88C19A4AFB1E}" srcOrd="1" destOrd="0" presId="urn:microsoft.com/office/officeart/2005/8/layout/orgChart1"/>
    <dgm:cxn modelId="{5791D949-CFF7-42A4-A335-D567143518A9}" srcId="{B39360DF-D7F6-4DE5-A422-F234987EA72A}" destId="{8822D521-E968-434A-BAE6-8B3EAFDB906A}" srcOrd="1" destOrd="0" parTransId="{20A62282-81C8-4F87-BFDC-7B2094F4E759}" sibTransId="{BFEB6037-FEDB-40A9-82A4-36D56BF65450}"/>
    <dgm:cxn modelId="{7DF81DEF-99B2-49E2-8E18-93BF93DDBCFC}" type="presOf" srcId="{997BC2B7-03D5-46CA-A7E3-F13726084C0E}" destId="{0E273D88-CCF3-4896-96FD-97EA7F17D260}" srcOrd="1" destOrd="0" presId="urn:microsoft.com/office/officeart/2005/8/layout/orgChart1"/>
    <dgm:cxn modelId="{67B0222B-53D3-4E15-8900-AB4137685834}" type="presOf" srcId="{8CCB98EA-2E0A-4206-B755-A141D32B6777}" destId="{28DE5893-B15C-46E6-826B-1F2F08DEC48F}" srcOrd="0" destOrd="0" presId="urn:microsoft.com/office/officeart/2005/8/layout/orgChart1"/>
    <dgm:cxn modelId="{979F441B-3618-4AD4-BE13-876301A36998}" type="presOf" srcId="{C94CE2FC-98EA-4A4F-BC6B-2E9DBE4378B7}" destId="{390D3E12-6AF4-4EFE-8D5D-83822B36A079}" srcOrd="1" destOrd="0" presId="urn:microsoft.com/office/officeart/2005/8/layout/orgChart1"/>
    <dgm:cxn modelId="{21F5C23D-F74D-4779-AB1A-14EFAA9F8B7A}" srcId="{2B35107D-1DDA-403D-84FD-E323EF3E349C}" destId="{60CDC7FA-1028-42E0-991A-78EA00773F92}" srcOrd="1" destOrd="0" parTransId="{8CCB98EA-2E0A-4206-B755-A141D32B6777}" sibTransId="{26078314-05A6-4D9A-988C-F37C8DFC86A7}"/>
    <dgm:cxn modelId="{5D3641CC-8F89-47C5-A987-BFA635599AAC}" type="presOf" srcId="{CF5C2F9D-657B-4B42-9FFC-E383993F1774}" destId="{A4004C6D-445C-4BF2-B64A-3F3AF49104C0}" srcOrd="0" destOrd="0" presId="urn:microsoft.com/office/officeart/2005/8/layout/orgChart1"/>
    <dgm:cxn modelId="{7075E444-A157-4B29-9027-72FEF37EDF29}" type="presOf" srcId="{9D18544F-2FF4-4F44-A07A-A245D0591B6F}" destId="{3E08BDCC-341E-4636-971C-F46CCB4F1E92}" srcOrd="1" destOrd="0" presId="urn:microsoft.com/office/officeart/2005/8/layout/orgChart1"/>
    <dgm:cxn modelId="{93019674-F956-41D2-B928-12F7FFCF896E}" type="presOf" srcId="{2B35107D-1DDA-403D-84FD-E323EF3E349C}" destId="{8C761D78-2BDB-4EAD-B4F2-CBA05C1C3A64}" srcOrd="0" destOrd="0" presId="urn:microsoft.com/office/officeart/2005/8/layout/orgChart1"/>
    <dgm:cxn modelId="{A826FACD-F59A-4041-AB78-E86D3D8197AF}" type="presOf" srcId="{EF3235B3-794D-4E5E-BC5E-D00F301B793D}" destId="{D551C4DA-EA3F-4458-AA94-C0B7A2FB6F60}" srcOrd="0" destOrd="0" presId="urn:microsoft.com/office/officeart/2005/8/layout/orgChart1"/>
    <dgm:cxn modelId="{59FB2576-20A6-4183-879E-C3B5035A3D03}" type="presOf" srcId="{74E86750-5E26-4B78-AA5B-EB94A8E48A6D}" destId="{A323C823-96E6-4FD8-9C38-192030C865A5}" srcOrd="0" destOrd="0" presId="urn:microsoft.com/office/officeart/2005/8/layout/orgChart1"/>
    <dgm:cxn modelId="{77093B1D-A782-498E-8389-72B4C7355033}" type="presOf" srcId="{60CDC7FA-1028-42E0-991A-78EA00773F92}" destId="{C1E32AF4-9E74-4C96-A77B-8BFAB7099545}" srcOrd="1" destOrd="0" presId="urn:microsoft.com/office/officeart/2005/8/layout/orgChart1"/>
    <dgm:cxn modelId="{357A2AA5-7952-4D8C-872B-00F50BE7844C}" srcId="{AEBF2C77-3501-4CA5-8833-49CE562B9E69}" destId="{FE60C108-397A-4DDC-B288-8FDD00828686}" srcOrd="2" destOrd="0" parTransId="{CD4FDF8E-A882-4242-81A1-C15A0109D8F9}" sibTransId="{E8234A40-CDAC-4598-A174-BF5BEB770B31}"/>
    <dgm:cxn modelId="{933185AB-F422-4CC1-904D-BCF3632ECD4B}" srcId="{2B35107D-1DDA-403D-84FD-E323EF3E349C}" destId="{7492448E-5A94-46C8-9386-93343C032E79}" srcOrd="4" destOrd="0" parTransId="{D0EBAD33-C5F7-4FBA-8A89-CD6D2739A02D}" sibTransId="{22DC50D0-0415-43A8-8E58-A3C7D07C50B1}"/>
    <dgm:cxn modelId="{C4ABC1B3-E387-4141-A09B-E59AA960624F}" type="presOf" srcId="{F5D7F4AE-6789-4B10-BE29-DF507E9E9049}" destId="{DE343208-FA16-4951-A348-F412199683DE}" srcOrd="0" destOrd="0" presId="urn:microsoft.com/office/officeart/2005/8/layout/orgChart1"/>
    <dgm:cxn modelId="{E2A092A0-598E-4B70-822D-6D65CCDF1439}" type="presOf" srcId="{B7BDFA4B-5995-4BCA-838D-AB320A999E6B}" destId="{E4A5F0FE-A850-41DE-A27D-951BE2325F1E}" srcOrd="0" destOrd="0" presId="urn:microsoft.com/office/officeart/2005/8/layout/orgChart1"/>
    <dgm:cxn modelId="{0156F31A-DFC8-4CE1-A666-92BAE1EB2DDC}" type="presOf" srcId="{E0A3594D-9FAB-4ACE-B1C0-A214F8A72783}" destId="{617B20DE-2EF4-49A1-8FF6-A02FDBB5FB7F}" srcOrd="1" destOrd="0" presId="urn:microsoft.com/office/officeart/2005/8/layout/orgChart1"/>
    <dgm:cxn modelId="{E7BBB15F-789C-4E02-9906-F21086722461}" type="presOf" srcId="{C7A9F064-D8EE-41E1-8407-F85E45A64E1B}" destId="{BE4912E4-6D71-4AA0-A006-E801B29DAB15}" srcOrd="0" destOrd="0" presId="urn:microsoft.com/office/officeart/2005/8/layout/orgChart1"/>
    <dgm:cxn modelId="{5E13B676-17E7-4510-811B-B3FFA09C30F0}" type="presOf" srcId="{29234AF5-FC06-4D86-8038-573F592CD795}" destId="{F6876C63-A512-4020-83AD-D733ADC58CAC}" srcOrd="0" destOrd="0" presId="urn:microsoft.com/office/officeart/2005/8/layout/orgChart1"/>
    <dgm:cxn modelId="{376E298A-F821-434B-AA21-67386F65F973}" type="presOf" srcId="{F4960ACB-F7FF-471E-85C8-CB238E7B30B0}" destId="{5C145B4C-1ADB-4FE5-B69F-69CA0C6A9DF8}" srcOrd="0" destOrd="0" presId="urn:microsoft.com/office/officeart/2005/8/layout/orgChart1"/>
    <dgm:cxn modelId="{1D944719-987C-4250-8C1E-CD5F1B4AB3D5}" srcId="{AEBF2C77-3501-4CA5-8833-49CE562B9E69}" destId="{E0EA4A84-953C-4040-BA6E-45F571D8FBDE}" srcOrd="1" destOrd="0" parTransId="{29234AF5-FC06-4D86-8038-573F592CD795}" sibTransId="{3F252B6D-6DF1-497F-AA8F-A2C1E86FB24A}"/>
    <dgm:cxn modelId="{BCE8B976-1559-4954-B2A3-021A1C6DB289}" type="presOf" srcId="{E49E8CE6-7EC5-4F12-9ECA-F3FBC20BE19F}" destId="{9CB463FC-8BC9-4653-9AD5-344FA69A9278}" srcOrd="0" destOrd="0" presId="urn:microsoft.com/office/officeart/2005/8/layout/orgChart1"/>
    <dgm:cxn modelId="{27AB7398-8913-42F2-AE75-44A0F1BFEF0B}" srcId="{6615BB3E-FC7A-4B41-9E5A-08B37FF71104}" destId="{E49E8CE6-7EC5-4F12-9ECA-F3FBC20BE19F}" srcOrd="1" destOrd="0" parTransId="{97326283-301B-4056-9D0D-756E44B65521}" sibTransId="{D5E7D56E-9B19-4720-8070-DC7CE986A1B0}"/>
    <dgm:cxn modelId="{4FD2E67D-7C95-4F1D-A3F8-FD240CB164A0}" type="presOf" srcId="{7492448E-5A94-46C8-9386-93343C032E79}" destId="{052C2E51-40DB-434B-89DF-E2013AEBB900}" srcOrd="0" destOrd="0" presId="urn:microsoft.com/office/officeart/2005/8/layout/orgChart1"/>
    <dgm:cxn modelId="{D6E76912-B270-4D3C-B170-AF9730421810}" srcId="{74E86750-5E26-4B78-AA5B-EB94A8E48A6D}" destId="{6615BB3E-FC7A-4B41-9E5A-08B37FF71104}" srcOrd="4" destOrd="0" parTransId="{428DD78B-6B0D-4766-A274-4EFEB9C4267B}" sibTransId="{82CE6925-CC73-481A-9518-0B896AAF6236}"/>
    <dgm:cxn modelId="{F04B6102-C409-4008-B9F5-BA6379EE065D}" srcId="{2B35107D-1DDA-403D-84FD-E323EF3E349C}" destId="{B45714CA-4B9B-4EC5-A873-FF29379BA53D}" srcOrd="2" destOrd="0" parTransId="{F5D7F4AE-6789-4B10-BE29-DF507E9E9049}" sibTransId="{742E144E-A0EA-4BF1-BF05-8E5896DC241A}"/>
    <dgm:cxn modelId="{3A110F5A-3272-4EE6-B29F-AE2E32DCDE25}" type="presOf" srcId="{0271E977-E283-41A6-BE2E-96D405BFC3F7}" destId="{9DD51ECC-BFDA-47FB-A452-A6446A3BED90}" srcOrd="0" destOrd="0" presId="urn:microsoft.com/office/officeart/2005/8/layout/orgChart1"/>
    <dgm:cxn modelId="{929FCF7E-8326-4D70-B331-26F55D47E9EB}" type="presOf" srcId="{997BC2B7-03D5-46CA-A7E3-F13726084C0E}" destId="{EBD1E449-4605-485E-BEE2-8CCEFEE8B2E4}" srcOrd="0" destOrd="0" presId="urn:microsoft.com/office/officeart/2005/8/layout/orgChart1"/>
    <dgm:cxn modelId="{712C5543-716F-4670-B2B1-3A42A4E3A349}" type="presOf" srcId="{3C52A679-DEC8-4A4C-BA3C-85433EADA803}" destId="{82C48637-8275-4283-846D-E4B2FE8A8919}" srcOrd="0" destOrd="0" presId="urn:microsoft.com/office/officeart/2005/8/layout/orgChart1"/>
    <dgm:cxn modelId="{1F10ADE0-FE03-4A34-8E08-1FF89F222B00}" type="presOf" srcId="{FE60C108-397A-4DDC-B288-8FDD00828686}" destId="{D96FCAF9-2895-4C34-8777-2587630F61F4}" srcOrd="0" destOrd="0" presId="urn:microsoft.com/office/officeart/2005/8/layout/orgChart1"/>
    <dgm:cxn modelId="{8C16FBC1-E7AC-40F5-B043-5301736BE471}" type="presOf" srcId="{DE58600B-DFB9-42BE-BEDC-4B00BD4CDDC0}" destId="{7AB8BE18-B60B-4F3F-BC8F-30C1155E1F3A}" srcOrd="0" destOrd="0" presId="urn:microsoft.com/office/officeart/2005/8/layout/orgChart1"/>
    <dgm:cxn modelId="{C72665DD-0AA9-471B-B2DA-57A8CAE8C0F4}" type="presOf" srcId="{ACE86CFB-EA0E-4227-90E8-8C45BFEA777E}" destId="{5913438D-8CEF-4ED9-91D0-CEFD714C317F}" srcOrd="1" destOrd="0" presId="urn:microsoft.com/office/officeart/2005/8/layout/orgChart1"/>
    <dgm:cxn modelId="{5A891CE6-7E5D-4DEA-91C9-C6F3E2828103}" type="presOf" srcId="{C431151D-A533-4A23-AC07-F9126A1810A5}" destId="{5B02DFFC-B769-4D45-A641-69F59AAB127A}" srcOrd="0" destOrd="0" presId="urn:microsoft.com/office/officeart/2005/8/layout/orgChart1"/>
    <dgm:cxn modelId="{3558A2F2-61EC-478E-831A-130C0A744699}" srcId="{175B6911-6FBE-4E60-9B1C-5F8C489AEECB}" destId="{22D5654B-A843-492D-BA92-ED2C75EACC19}" srcOrd="0" destOrd="0" parTransId="{5A54B634-85D7-469D-A1BD-9C0DFCA5CC92}" sibTransId="{8180DD97-E01B-47C3-9396-2BA3592ADE05}"/>
    <dgm:cxn modelId="{838E18AE-794A-4BC1-A983-B4D855BD8BA8}" type="presOf" srcId="{E0EA4A84-953C-4040-BA6E-45F571D8FBDE}" destId="{82ECD45E-5434-486B-BC6C-8BD25791A990}" srcOrd="0" destOrd="0" presId="urn:microsoft.com/office/officeart/2005/8/layout/orgChart1"/>
    <dgm:cxn modelId="{30648EBD-828F-4907-B5A3-07A056827887}" type="presOf" srcId="{3C52A679-DEC8-4A4C-BA3C-85433EADA803}" destId="{64C3FF1D-EC88-4000-B1AB-89D40FAFB42A}" srcOrd="1" destOrd="0" presId="urn:microsoft.com/office/officeart/2005/8/layout/orgChart1"/>
    <dgm:cxn modelId="{ED6AA06F-6EDD-49C9-AA6A-C0329E1CA624}" type="presOf" srcId="{A5E1C8EF-FC24-45AD-BA92-893DF400621B}" destId="{4DF7CCAB-F7ED-46F3-9769-EAB00C87C94F}" srcOrd="1" destOrd="0" presId="urn:microsoft.com/office/officeart/2005/8/layout/orgChart1"/>
    <dgm:cxn modelId="{E21496FE-5DBE-492F-9A1F-81E81A991CF1}" type="presOf" srcId="{C431151D-A533-4A23-AC07-F9126A1810A5}" destId="{620ADB7B-A20C-4576-B1AF-582A71CD1E4B}" srcOrd="1" destOrd="0" presId="urn:microsoft.com/office/officeart/2005/8/layout/orgChart1"/>
    <dgm:cxn modelId="{AF3A54DB-3F06-4295-AFCA-5E541F2B8814}" type="presOf" srcId="{14985BEA-00ED-4BC0-9CCD-96C5A00CE228}" destId="{CB6C3056-F922-49CB-9928-EE431D0DDD50}" srcOrd="0" destOrd="0" presId="urn:microsoft.com/office/officeart/2005/8/layout/orgChart1"/>
    <dgm:cxn modelId="{0B2C8930-DD32-4F77-936F-FB1E277DD260}" type="presOf" srcId="{17BCCEA4-542F-4D6E-AE95-FEF487B7AB9E}" destId="{59A59B52-9580-4F76-8C23-395F527A3B9F}" srcOrd="0" destOrd="0" presId="urn:microsoft.com/office/officeart/2005/8/layout/orgChart1"/>
    <dgm:cxn modelId="{ADF4350C-1229-482E-B518-1E7D66AC7B36}" type="presOf" srcId="{17BCCEA4-542F-4D6E-AE95-FEF487B7AB9E}" destId="{70A4CF6F-E4C3-4F1C-8C26-C4A8302ECD8A}" srcOrd="1" destOrd="0" presId="urn:microsoft.com/office/officeart/2005/8/layout/orgChart1"/>
    <dgm:cxn modelId="{A0A34A51-CF7C-4B86-B613-2401F763D868}" srcId="{B39360DF-D7F6-4DE5-A422-F234987EA72A}" destId="{BE7AB302-FBDA-453C-B567-9E21BD1B2105}" srcOrd="2" destOrd="0" parTransId="{C7A9F064-D8EE-41E1-8407-F85E45A64E1B}" sibTransId="{148B0C8F-6044-497A-9C7E-0DCD3637480E}"/>
    <dgm:cxn modelId="{6972300F-6DC4-4300-830E-D4852D662B67}" type="presOf" srcId="{428DD78B-6B0D-4766-A274-4EFEB9C4267B}" destId="{8B182E76-8CF3-41B2-AE2B-2B6A4680AC1C}" srcOrd="0" destOrd="0" presId="urn:microsoft.com/office/officeart/2005/8/layout/orgChart1"/>
    <dgm:cxn modelId="{9EFEA1E2-8914-4275-990F-A84C2C5D1699}" type="presOf" srcId="{7BE86C7F-0BB1-486D-AE73-5688B79EED1E}" destId="{5DB19D20-6136-4A58-AC10-E886CF481ED2}" srcOrd="0" destOrd="0" presId="urn:microsoft.com/office/officeart/2005/8/layout/orgChart1"/>
    <dgm:cxn modelId="{9E2177C1-8FC2-42FE-BA80-56ACEAAED458}" srcId="{2B35107D-1DDA-403D-84FD-E323EF3E349C}" destId="{341D1471-070F-4AC2-8ED5-55FECAD200FC}" srcOrd="3" destOrd="0" parTransId="{CF5C2F9D-657B-4B42-9FFC-E383993F1774}" sibTransId="{BBBCC213-2984-4E3D-9062-797588550AD0}"/>
    <dgm:cxn modelId="{3EA0218C-3458-451D-8A32-2A34929C9CE9}" type="presOf" srcId="{8E771F29-E3CF-42C2-B609-C05B4C3EBF63}" destId="{1B7BF2B1-89D6-4D97-B380-9A6455A79EFA}" srcOrd="0" destOrd="0" presId="urn:microsoft.com/office/officeart/2005/8/layout/orgChart1"/>
    <dgm:cxn modelId="{15FD266F-16F2-421E-93FD-9CDAAB81705F}" srcId="{DC21237D-4114-410C-902B-45517C250A27}" destId="{E211C9CD-DB6D-4618-B27C-936CB200AF34}" srcOrd="0" destOrd="0" parTransId="{29586515-C674-4FA0-9EB3-0F973CF3C34B}" sibTransId="{9D0B58AA-CC57-4695-B003-01B29DE9FACD}"/>
    <dgm:cxn modelId="{FD5C8833-D34E-4EB7-AB87-DA91DA536A1B}" srcId="{6615BB3E-FC7A-4B41-9E5A-08B37FF71104}" destId="{C5625F8D-08FF-42B9-946A-C70BCC3E6231}" srcOrd="2" destOrd="0" parTransId="{DD591E7A-1E01-450F-A6E2-B8E3F98AF05A}" sibTransId="{1CA7EF76-8B37-47F2-B232-F520C33AE78D}"/>
    <dgm:cxn modelId="{C12968D6-04CA-488C-ADD9-D6E9370D8D1D}" type="presOf" srcId="{E211C9CD-DB6D-4618-B27C-936CB200AF34}" destId="{8E9BB8BD-3C06-497A-B4B8-6FDE3A7A5AE5}" srcOrd="1" destOrd="0" presId="urn:microsoft.com/office/officeart/2005/8/layout/orgChart1"/>
    <dgm:cxn modelId="{166FB5C1-F846-4F0B-B497-26FE2D624C09}" type="presOf" srcId="{84893834-7FE5-480D-91B1-DBF1A19792DB}" destId="{9ECBB4A1-3B79-45BA-86BE-8112E224F0F2}" srcOrd="0" destOrd="0" presId="urn:microsoft.com/office/officeart/2005/8/layout/orgChart1"/>
    <dgm:cxn modelId="{A733DACF-F636-43C5-BCFA-933DFCF446B2}" type="presOf" srcId="{AEBF2C77-3501-4CA5-8833-49CE562B9E69}" destId="{239CA2D6-DB40-4279-A0F5-E1DDDDCAA513}" srcOrd="0" destOrd="0" presId="urn:microsoft.com/office/officeart/2005/8/layout/orgChart1"/>
    <dgm:cxn modelId="{A8C96DC9-7759-4B9D-BE51-D3E72D57C268}" type="presOf" srcId="{FE60C108-397A-4DDC-B288-8FDD00828686}" destId="{DF214DBD-7015-403F-8FFE-2EDB95846E57}" srcOrd="1" destOrd="0" presId="urn:microsoft.com/office/officeart/2005/8/layout/orgChart1"/>
    <dgm:cxn modelId="{29FF4F58-8ECF-45FD-B909-67C23E8DEFE7}" type="presOf" srcId="{DC21237D-4114-410C-902B-45517C250A27}" destId="{C117ABE2-D581-4713-A5A0-FAD18B710FE2}" srcOrd="1" destOrd="0" presId="urn:microsoft.com/office/officeart/2005/8/layout/orgChart1"/>
    <dgm:cxn modelId="{500E938E-D9F2-4BFC-9171-35818BD74E3C}" type="presOf" srcId="{E211C9CD-DB6D-4618-B27C-936CB200AF34}" destId="{5DF20491-BB20-4E08-AF3C-203F076F2DB1}" srcOrd="0" destOrd="0" presId="urn:microsoft.com/office/officeart/2005/8/layout/orgChart1"/>
    <dgm:cxn modelId="{3200F005-AAEE-4FA0-8CCE-2210B07DF3B2}" srcId="{DE49E69C-0FE0-45F9-81AD-9F610076B40C}" destId="{ACE86CFB-EA0E-4227-90E8-8C45BFEA777E}" srcOrd="1" destOrd="0" parTransId="{10F52BF2-AEE7-4B83-A526-1A7C92DB12FF}" sibTransId="{9EFAE833-120F-4915-947F-22EBBBB20ED9}"/>
    <dgm:cxn modelId="{C82017B5-7A43-4213-B9B2-3573BFFCD59F}" type="presOf" srcId="{5A54B634-85D7-469D-A1BD-9C0DFCA5CC92}" destId="{BC0652A8-6B7D-4B97-A23E-FC88F8FFA825}" srcOrd="0" destOrd="0" presId="urn:microsoft.com/office/officeart/2005/8/layout/orgChart1"/>
    <dgm:cxn modelId="{0EE6F061-1044-452B-B0A7-9B1F61E88CF7}" type="presOf" srcId="{774C5702-5724-46DF-B90E-DF70288A9C0D}" destId="{505E8AD1-DF7A-422D-BF9E-BDB919BDE396}" srcOrd="0" destOrd="0" presId="urn:microsoft.com/office/officeart/2005/8/layout/orgChart1"/>
    <dgm:cxn modelId="{FE3FB08D-2C46-4FB7-B92C-05A25114032A}" type="presOf" srcId="{F4960ACB-F7FF-471E-85C8-CB238E7B30B0}" destId="{021B571D-4ED8-46F5-B6CC-A3941DD3F0A8}" srcOrd="1" destOrd="0" presId="urn:microsoft.com/office/officeart/2005/8/layout/orgChart1"/>
    <dgm:cxn modelId="{8B513580-6E06-4CEE-80CC-5AF78F2AEF32}" srcId="{DC21237D-4114-410C-902B-45517C250A27}" destId="{997BC2B7-03D5-46CA-A7E3-F13726084C0E}" srcOrd="2" destOrd="0" parTransId="{5791C2F4-B11E-4972-8E3A-08D55B4764AB}" sibTransId="{C504272C-00EB-4635-BB70-1EFCD2362A00}"/>
    <dgm:cxn modelId="{D8CEC653-1E2A-495A-844D-814B84BC00F2}" type="presOf" srcId="{2B35107D-1DDA-403D-84FD-E323EF3E349C}" destId="{780BFDEF-F69B-4E9B-9EE7-48F7CD61AC51}" srcOrd="1" destOrd="0" presId="urn:microsoft.com/office/officeart/2005/8/layout/orgChart1"/>
    <dgm:cxn modelId="{01A105E6-68F2-4DD7-BFC6-58DB5DA2BE58}" type="presOf" srcId="{DD591E7A-1E01-450F-A6E2-B8E3F98AF05A}" destId="{2C98710E-B08E-4243-8D02-C0741CC389A1}" srcOrd="0" destOrd="0" presId="urn:microsoft.com/office/officeart/2005/8/layout/orgChart1"/>
    <dgm:cxn modelId="{772B71B9-5351-4341-84BE-FF3114E9E2EE}" type="presOf" srcId="{390D6753-56F7-4268-9855-AED89C4F724F}" destId="{96D96D49-9ED8-4D14-990B-302C06937A74}" srcOrd="1" destOrd="0" presId="urn:microsoft.com/office/officeart/2005/8/layout/orgChart1"/>
    <dgm:cxn modelId="{04F4AC32-7861-4F26-8072-0D78E65125A7}" srcId="{175B6911-6FBE-4E60-9B1C-5F8C489AEECB}" destId="{9D1129D3-F58C-4133-A286-17E411C7C40D}" srcOrd="2" destOrd="0" parTransId="{CFCF47DE-7996-4646-BD3F-A519A1F77B9A}" sibTransId="{25F6DB03-F434-4E93-86F7-85E8EE1FDFD0}"/>
    <dgm:cxn modelId="{B1BEA563-2E12-44C7-8501-DBF29DDCD2CA}" type="presOf" srcId="{22D5654B-A843-492D-BA92-ED2C75EACC19}" destId="{200FC4AF-5531-4650-ADCC-63120B380FA3}" srcOrd="0" destOrd="0" presId="urn:microsoft.com/office/officeart/2005/8/layout/orgChart1"/>
    <dgm:cxn modelId="{BD29FF4F-32DC-4425-8B36-543B843ABC46}" type="presOf" srcId="{C5625F8D-08FF-42B9-946A-C70BCC3E6231}" destId="{5FE9A5C9-DE2C-4217-A695-78B3045693B9}" srcOrd="0" destOrd="0" presId="urn:microsoft.com/office/officeart/2005/8/layout/orgChart1"/>
    <dgm:cxn modelId="{A8F3AE81-BC63-42AD-83F1-6C747290A7CC}" type="presOf" srcId="{341D1471-070F-4AC2-8ED5-55FECAD200FC}" destId="{969C426A-78CB-4DB7-9C89-0CED00F54104}" srcOrd="1" destOrd="0" presId="urn:microsoft.com/office/officeart/2005/8/layout/orgChart1"/>
    <dgm:cxn modelId="{2E9C5411-0FDF-425B-9C11-4F638EF27461}" type="presOf" srcId="{1F55645F-A2E7-4EE3-88C9-FBB7B0A917A4}" destId="{E4B1924B-3C10-48F1-83BF-07F9A1A57080}" srcOrd="1" destOrd="0" presId="urn:microsoft.com/office/officeart/2005/8/layout/orgChart1"/>
    <dgm:cxn modelId="{ADCD9C31-22CA-4260-831A-0FA1DC85F454}" type="presOf" srcId="{BE7AB302-FBDA-453C-B567-9E21BD1B2105}" destId="{FED9547A-CC19-4230-B47C-7C3EC47EADA9}" srcOrd="1" destOrd="0" presId="urn:microsoft.com/office/officeart/2005/8/layout/orgChart1"/>
    <dgm:cxn modelId="{5706E966-CBEA-4889-AEB2-59EABD8B4359}" srcId="{2B35107D-1DDA-403D-84FD-E323EF3E349C}" destId="{390D6753-56F7-4268-9855-AED89C4F724F}" srcOrd="5" destOrd="0" parTransId="{4E27A044-438D-4229-AB71-FDEDEFAAD6D4}" sibTransId="{4A8AD9D5-A3FB-4AA4-A9AC-ACB6FD2D9740}"/>
    <dgm:cxn modelId="{906A8D64-9F18-4D35-BFA7-EB0A652B38F7}" type="presOf" srcId="{E0A3594D-9FAB-4ACE-B1C0-A214F8A72783}" destId="{12BA3BF8-3B99-4EE7-A998-D04AE09A6DD7}" srcOrd="0" destOrd="0" presId="urn:microsoft.com/office/officeart/2005/8/layout/orgChart1"/>
    <dgm:cxn modelId="{D13B773F-82EB-455E-B580-C3E018D7C0BA}" type="presOf" srcId="{97B55843-784F-4A39-B343-56F0DA0178FD}" destId="{823BF0B3-BA30-4C9A-8E18-E78D27FAB443}" srcOrd="1" destOrd="0" presId="urn:microsoft.com/office/officeart/2005/8/layout/orgChart1"/>
    <dgm:cxn modelId="{50D3C738-4FA2-4971-BCB8-28956CD795EE}" type="presOf" srcId="{E0C23C59-2C66-4F4F-A41F-E7BE0D053470}" destId="{55487C90-A0E4-4B45-934B-EEAFD85C7EE3}" srcOrd="0" destOrd="0" presId="urn:microsoft.com/office/officeart/2005/8/layout/orgChart1"/>
    <dgm:cxn modelId="{5C319260-F0A2-4AFB-AB4F-B65029720640}" type="presOf" srcId="{ACE86CFB-EA0E-4227-90E8-8C45BFEA777E}" destId="{8D5BAF7D-CA91-44AC-8531-789990E344B8}" srcOrd="0" destOrd="0" presId="urn:microsoft.com/office/officeart/2005/8/layout/orgChart1"/>
    <dgm:cxn modelId="{6A2B9DBF-21C2-4DD7-865A-FA76B54AA435}" type="presOf" srcId="{97B55843-784F-4A39-B343-56F0DA0178FD}" destId="{9E359824-95D8-4CC0-9778-4D84F5351EA3}" srcOrd="0" destOrd="0" presId="urn:microsoft.com/office/officeart/2005/8/layout/orgChart1"/>
    <dgm:cxn modelId="{E41F1072-4702-4B8E-AC34-EDFA13BE2639}" type="presOf" srcId="{B45714CA-4B9B-4EC5-A873-FF29379BA53D}" destId="{B220592B-3F0E-4F70-98A7-1C2AC5434267}" srcOrd="0" destOrd="0" presId="urn:microsoft.com/office/officeart/2005/8/layout/orgChart1"/>
    <dgm:cxn modelId="{0C0B22C8-8F13-4BF1-9F41-C30845992383}" type="presOf" srcId="{4F339F01-4D65-4525-A116-E5739E0E5D39}" destId="{0745BAC9-1532-4C99-BA61-BBF5D0C12E17}" srcOrd="0" destOrd="0" presId="urn:microsoft.com/office/officeart/2005/8/layout/orgChart1"/>
    <dgm:cxn modelId="{3CB8C509-E4A5-46E4-8F83-CE4FE9C6C260}" srcId="{B39360DF-D7F6-4DE5-A422-F234987EA72A}" destId="{1F55645F-A2E7-4EE3-88C9-FBB7B0A917A4}" srcOrd="4" destOrd="0" parTransId="{DE58600B-DFB9-42BE-BEDC-4B00BD4CDDC0}" sibTransId="{1FEB2DA5-F19F-45D9-8810-331301B54843}"/>
    <dgm:cxn modelId="{56388043-459E-49D0-B886-43126A1D84CD}" srcId="{74E86750-5E26-4B78-AA5B-EB94A8E48A6D}" destId="{175B6911-6FBE-4E60-9B1C-5F8C489AEECB}" srcOrd="7" destOrd="0" parTransId="{50D80AE0-9216-4BE9-843D-1D52D4767D4F}" sibTransId="{DB28EC71-15C4-4B8E-865F-6900CC2ED7FC}"/>
    <dgm:cxn modelId="{A6803271-D32B-4C4F-A603-4BF36EFC4907}" type="presOf" srcId="{175B6911-6FBE-4E60-9B1C-5F8C489AEECB}" destId="{0B68AB98-877A-495D-BF0D-9B4503D23AB4}" srcOrd="1" destOrd="0" presId="urn:microsoft.com/office/officeart/2005/8/layout/orgChart1"/>
    <dgm:cxn modelId="{E522ED31-F364-4B89-90DF-35CE093FD9B6}" srcId="{74E86750-5E26-4B78-AA5B-EB94A8E48A6D}" destId="{DE49E69C-0FE0-45F9-81AD-9F610076B40C}" srcOrd="6" destOrd="0" parTransId="{84893834-7FE5-480D-91B1-DBF1A19792DB}" sibTransId="{1DF2EA88-1936-4405-B0B4-E09C029CA6F1}"/>
    <dgm:cxn modelId="{81587B49-F107-411E-A604-ADD79E29F895}" type="presOf" srcId="{796AA6DC-EFAD-4EE2-8AB6-23E56F9BD58E}" destId="{A097261F-7B01-450D-A75D-0D38852BF46C}" srcOrd="0" destOrd="0" presId="urn:microsoft.com/office/officeart/2005/8/layout/orgChart1"/>
    <dgm:cxn modelId="{78A1A621-56FA-4EF3-AF07-858C7FDA105B}" srcId="{74E86750-5E26-4B78-AA5B-EB94A8E48A6D}" destId="{2B35107D-1DDA-403D-84FD-E323EF3E349C}" srcOrd="3" destOrd="0" parTransId="{AA6B85E8-4EB6-437A-A1AB-9B8D8BE680FA}" sibTransId="{D4D90D16-0219-49D2-B832-7E05B7F318D5}"/>
    <dgm:cxn modelId="{E82BE224-AD50-418B-AF53-03B1CE30B748}" type="presOf" srcId="{4CA2B604-E9BF-45B7-B136-23F65D0B257A}" destId="{1B750311-E562-4EC0-A04D-0F494D0CA85D}" srcOrd="0" destOrd="0" presId="urn:microsoft.com/office/officeart/2005/8/layout/orgChart1"/>
    <dgm:cxn modelId="{4E1642E3-EAB2-49E0-B8CC-5A14A9DF2584}" srcId="{74E86750-5E26-4B78-AA5B-EB94A8E48A6D}" destId="{B39360DF-D7F6-4DE5-A422-F234987EA72A}" srcOrd="5" destOrd="0" parTransId="{6C682E05-3CFD-4F4B-A20C-847062AA5688}" sibTransId="{4DB60F5C-7EFB-4B7F-8E3E-2D792DC9885F}"/>
    <dgm:cxn modelId="{C399A1F6-D914-4BF3-A13C-B0B0F0AA6315}" type="presOf" srcId="{78FD0FB2-AA64-4668-A5CC-55EC9513B6EC}" destId="{1CB38A6B-FE93-484D-BC3D-AB9692E61055}" srcOrd="0" destOrd="0" presId="urn:microsoft.com/office/officeart/2005/8/layout/orgChart1"/>
    <dgm:cxn modelId="{56BAAABE-6B67-4E73-AED9-E8D9CC059D76}" srcId="{DE49E69C-0FE0-45F9-81AD-9F610076B40C}" destId="{4F339F01-4D65-4525-A116-E5739E0E5D39}" srcOrd="2" destOrd="0" parTransId="{F362DC1D-9A3A-40E0-80A3-15B6C4A8820C}" sibTransId="{AF2C9F66-A00F-4BC1-85DD-36EE116A49F3}"/>
    <dgm:cxn modelId="{B9207021-3BA5-4E80-B23B-34839C6EF3F3}" type="presParOf" srcId="{1CB38A6B-FE93-484D-BC3D-AB9692E61055}" destId="{3E0DCA6A-DD87-4AE0-B655-4EADF04375CC}" srcOrd="0" destOrd="0" presId="urn:microsoft.com/office/officeart/2005/8/layout/orgChart1"/>
    <dgm:cxn modelId="{1DDB593B-C0FD-43CF-9DEC-C8AC116E6C8F}" type="presParOf" srcId="{3E0DCA6A-DD87-4AE0-B655-4EADF04375CC}" destId="{F6C1412F-F37F-425C-8697-299B10D361D6}" srcOrd="0" destOrd="0" presId="urn:microsoft.com/office/officeart/2005/8/layout/orgChart1"/>
    <dgm:cxn modelId="{A9B12C56-E1F5-4C5D-8C34-EBA366BD78AC}" type="presParOf" srcId="{F6C1412F-F37F-425C-8697-299B10D361D6}" destId="{A323C823-96E6-4FD8-9C38-192030C865A5}" srcOrd="0" destOrd="0" presId="urn:microsoft.com/office/officeart/2005/8/layout/orgChart1"/>
    <dgm:cxn modelId="{57699243-E5BC-43F7-A695-8C63566B12E8}" type="presParOf" srcId="{F6C1412F-F37F-425C-8697-299B10D361D6}" destId="{5344F14E-B28B-4B0B-B319-863016C1DFC4}" srcOrd="1" destOrd="0" presId="urn:microsoft.com/office/officeart/2005/8/layout/orgChart1"/>
    <dgm:cxn modelId="{B6B9DAB0-6BAC-4081-8C44-713CFA0EC14D}" type="presParOf" srcId="{3E0DCA6A-DD87-4AE0-B655-4EADF04375CC}" destId="{5EE78D5D-F1F9-4AD3-9891-0F736DAEA8F0}" srcOrd="1" destOrd="0" presId="urn:microsoft.com/office/officeart/2005/8/layout/orgChart1"/>
    <dgm:cxn modelId="{163ACAD4-17BB-4148-BB50-96A2AE590AAD}" type="presParOf" srcId="{5EE78D5D-F1F9-4AD3-9891-0F736DAEA8F0}" destId="{EE3FB4CC-1810-486A-9638-6CA16DB7D373}" srcOrd="0" destOrd="0" presId="urn:microsoft.com/office/officeart/2005/8/layout/orgChart1"/>
    <dgm:cxn modelId="{A2CC3BA4-5938-4E71-B1CA-645CDC03744E}" type="presParOf" srcId="{5EE78D5D-F1F9-4AD3-9891-0F736DAEA8F0}" destId="{88D38DAC-7166-40FE-B3E5-A83E62E3A09A}" srcOrd="1" destOrd="0" presId="urn:microsoft.com/office/officeart/2005/8/layout/orgChart1"/>
    <dgm:cxn modelId="{2C3B5318-57C1-45C2-A122-23319D766BEB}" type="presParOf" srcId="{88D38DAC-7166-40FE-B3E5-A83E62E3A09A}" destId="{640A8C3D-9A01-4718-84D1-4579A61A060E}" srcOrd="0" destOrd="0" presId="urn:microsoft.com/office/officeart/2005/8/layout/orgChart1"/>
    <dgm:cxn modelId="{5AD7D4AD-1C31-4F95-BF7D-3DB5A4FA4178}" type="presParOf" srcId="{640A8C3D-9A01-4718-84D1-4579A61A060E}" destId="{1347EFE1-6344-4BDC-9F2E-D32B7BE95C59}" srcOrd="0" destOrd="0" presId="urn:microsoft.com/office/officeart/2005/8/layout/orgChart1"/>
    <dgm:cxn modelId="{8A26275D-EF32-4E1B-A012-8B91FA594A55}" type="presParOf" srcId="{640A8C3D-9A01-4718-84D1-4579A61A060E}" destId="{C117ABE2-D581-4713-A5A0-FAD18B710FE2}" srcOrd="1" destOrd="0" presId="urn:microsoft.com/office/officeart/2005/8/layout/orgChart1"/>
    <dgm:cxn modelId="{0D286B56-17A5-4A0C-B30E-ABEC21CEA9DF}" type="presParOf" srcId="{88D38DAC-7166-40FE-B3E5-A83E62E3A09A}" destId="{FF086380-EF93-4BD3-8F31-5700C98966ED}" srcOrd="1" destOrd="0" presId="urn:microsoft.com/office/officeart/2005/8/layout/orgChart1"/>
    <dgm:cxn modelId="{084E54D5-4B4A-432B-A346-C8B137D4917C}" type="presParOf" srcId="{FF086380-EF93-4BD3-8F31-5700C98966ED}" destId="{B09A1753-0A3E-4418-9332-9E9180AA48E2}" srcOrd="0" destOrd="0" presId="urn:microsoft.com/office/officeart/2005/8/layout/orgChart1"/>
    <dgm:cxn modelId="{8894CF44-1BD7-48D4-92DD-B2971787FFEE}" type="presParOf" srcId="{FF086380-EF93-4BD3-8F31-5700C98966ED}" destId="{2990BF35-6B1D-4225-A20E-437399D89BA1}" srcOrd="1" destOrd="0" presId="urn:microsoft.com/office/officeart/2005/8/layout/orgChart1"/>
    <dgm:cxn modelId="{C35D991D-64C7-4987-BA03-A302B741800E}" type="presParOf" srcId="{2990BF35-6B1D-4225-A20E-437399D89BA1}" destId="{748E27E1-4242-47B9-BDEB-FB7FCB41894C}" srcOrd="0" destOrd="0" presId="urn:microsoft.com/office/officeart/2005/8/layout/orgChart1"/>
    <dgm:cxn modelId="{9ECB4D7A-0555-478D-BF60-75EC60BBD8F5}" type="presParOf" srcId="{748E27E1-4242-47B9-BDEB-FB7FCB41894C}" destId="{5DF20491-BB20-4E08-AF3C-203F076F2DB1}" srcOrd="0" destOrd="0" presId="urn:microsoft.com/office/officeart/2005/8/layout/orgChart1"/>
    <dgm:cxn modelId="{07A52312-7A1D-41D6-BBCB-E2996C8EDD8A}" type="presParOf" srcId="{748E27E1-4242-47B9-BDEB-FB7FCB41894C}" destId="{8E9BB8BD-3C06-497A-B4B8-6FDE3A7A5AE5}" srcOrd="1" destOrd="0" presId="urn:microsoft.com/office/officeart/2005/8/layout/orgChart1"/>
    <dgm:cxn modelId="{90CA83A2-E70C-4F7F-93A5-008F2ADE5330}" type="presParOf" srcId="{2990BF35-6B1D-4225-A20E-437399D89BA1}" destId="{460FA3E3-83E4-4A06-8C33-82932EEA0107}" srcOrd="1" destOrd="0" presId="urn:microsoft.com/office/officeart/2005/8/layout/orgChart1"/>
    <dgm:cxn modelId="{85CA4A2D-0A34-48EC-9B0B-391CEBE56ADA}" type="presParOf" srcId="{2990BF35-6B1D-4225-A20E-437399D89BA1}" destId="{300D9279-68EF-4AFB-AD64-1E68E44ACC97}" srcOrd="2" destOrd="0" presId="urn:microsoft.com/office/officeart/2005/8/layout/orgChart1"/>
    <dgm:cxn modelId="{0839C1DE-7D32-4371-8F22-C21F369EC74C}" type="presParOf" srcId="{FF086380-EF93-4BD3-8F31-5700C98966ED}" destId="{FCD43D04-6D16-4FAB-8E6F-9D10AD344075}" srcOrd="2" destOrd="0" presId="urn:microsoft.com/office/officeart/2005/8/layout/orgChart1"/>
    <dgm:cxn modelId="{EA323663-4FE0-4AC5-9B6D-53DF533B6C2A}" type="presParOf" srcId="{FF086380-EF93-4BD3-8F31-5700C98966ED}" destId="{E228ACD4-3DD8-4988-9C66-506E14CDA6D8}" srcOrd="3" destOrd="0" presId="urn:microsoft.com/office/officeart/2005/8/layout/orgChart1"/>
    <dgm:cxn modelId="{CD9DE48B-4E8D-4106-A03A-022D705540CE}" type="presParOf" srcId="{E228ACD4-3DD8-4988-9C66-506E14CDA6D8}" destId="{C5258802-4F72-4E39-AD6F-5D19A9FAAC0C}" srcOrd="0" destOrd="0" presId="urn:microsoft.com/office/officeart/2005/8/layout/orgChart1"/>
    <dgm:cxn modelId="{311758A7-0492-4B26-A3DF-0892AD167727}" type="presParOf" srcId="{C5258802-4F72-4E39-AD6F-5D19A9FAAC0C}" destId="{1B750311-E562-4EC0-A04D-0F494D0CA85D}" srcOrd="0" destOrd="0" presId="urn:microsoft.com/office/officeart/2005/8/layout/orgChart1"/>
    <dgm:cxn modelId="{DBB7AD4C-495D-4FA7-BCF0-3FD168B1AA49}" type="presParOf" srcId="{C5258802-4F72-4E39-AD6F-5D19A9FAAC0C}" destId="{2B0101CA-3B01-4C3E-8296-88C19A4AFB1E}" srcOrd="1" destOrd="0" presId="urn:microsoft.com/office/officeart/2005/8/layout/orgChart1"/>
    <dgm:cxn modelId="{C59D2724-E1CB-47A8-99EA-FF913D3D2860}" type="presParOf" srcId="{E228ACD4-3DD8-4988-9C66-506E14CDA6D8}" destId="{D68E44AD-5964-4056-843C-02F6FAEEDE73}" srcOrd="1" destOrd="0" presId="urn:microsoft.com/office/officeart/2005/8/layout/orgChart1"/>
    <dgm:cxn modelId="{DADE7C67-B0AF-43FA-85D3-CACD03AE06C9}" type="presParOf" srcId="{E228ACD4-3DD8-4988-9C66-506E14CDA6D8}" destId="{403DC3DD-C53E-4F99-AB69-501267AD023B}" srcOrd="2" destOrd="0" presId="urn:microsoft.com/office/officeart/2005/8/layout/orgChart1"/>
    <dgm:cxn modelId="{BF3320BA-457E-4162-A0F4-B455E750182E}" type="presParOf" srcId="{FF086380-EF93-4BD3-8F31-5700C98966ED}" destId="{BC73B3D2-C2EB-4CE2-9EDF-77463E521F88}" srcOrd="4" destOrd="0" presId="urn:microsoft.com/office/officeart/2005/8/layout/orgChart1"/>
    <dgm:cxn modelId="{889B15E0-A92C-4544-A6B2-555ADDD23F16}" type="presParOf" srcId="{FF086380-EF93-4BD3-8F31-5700C98966ED}" destId="{2AEF0DC1-492A-4451-8BD1-6CCB9757AC31}" srcOrd="5" destOrd="0" presId="urn:microsoft.com/office/officeart/2005/8/layout/orgChart1"/>
    <dgm:cxn modelId="{A322C1D9-3910-414A-A6EC-A8A7AE0C6415}" type="presParOf" srcId="{2AEF0DC1-492A-4451-8BD1-6CCB9757AC31}" destId="{E78AE5A4-6A51-47A6-B536-F71532C094B4}" srcOrd="0" destOrd="0" presId="urn:microsoft.com/office/officeart/2005/8/layout/orgChart1"/>
    <dgm:cxn modelId="{57556C9E-1E0B-456C-85C4-1FB7869BFB92}" type="presParOf" srcId="{E78AE5A4-6A51-47A6-B536-F71532C094B4}" destId="{EBD1E449-4605-485E-BEE2-8CCEFEE8B2E4}" srcOrd="0" destOrd="0" presId="urn:microsoft.com/office/officeart/2005/8/layout/orgChart1"/>
    <dgm:cxn modelId="{671ECE16-CE83-46A6-88E5-C462154CB495}" type="presParOf" srcId="{E78AE5A4-6A51-47A6-B536-F71532C094B4}" destId="{0E273D88-CCF3-4896-96FD-97EA7F17D260}" srcOrd="1" destOrd="0" presId="urn:microsoft.com/office/officeart/2005/8/layout/orgChart1"/>
    <dgm:cxn modelId="{4924910E-B634-46C9-9757-AC181C707B69}" type="presParOf" srcId="{2AEF0DC1-492A-4451-8BD1-6CCB9757AC31}" destId="{BE4E2B9B-0825-40AF-8188-F4547AF78EC1}" srcOrd="1" destOrd="0" presId="urn:microsoft.com/office/officeart/2005/8/layout/orgChart1"/>
    <dgm:cxn modelId="{94059E70-C5D6-40EE-8EA4-2E887EF6B49E}" type="presParOf" srcId="{2AEF0DC1-492A-4451-8BD1-6CCB9757AC31}" destId="{D1A0E77A-561F-4E2E-951F-A7E93AA4D499}" srcOrd="2" destOrd="0" presId="urn:microsoft.com/office/officeart/2005/8/layout/orgChart1"/>
    <dgm:cxn modelId="{511BEC2E-7E28-453E-862B-E462BFDDE224}" type="presParOf" srcId="{88D38DAC-7166-40FE-B3E5-A83E62E3A09A}" destId="{3832A4A0-1327-4A43-8CE1-201320ACDDD1}" srcOrd="2" destOrd="0" presId="urn:microsoft.com/office/officeart/2005/8/layout/orgChart1"/>
    <dgm:cxn modelId="{F61861C6-ABE3-4B89-94B4-25B9B2E3142C}" type="presParOf" srcId="{5EE78D5D-F1F9-4AD3-9891-0F736DAEA8F0}" destId="{A097261F-7B01-450D-A75D-0D38852BF46C}" srcOrd="2" destOrd="0" presId="urn:microsoft.com/office/officeart/2005/8/layout/orgChart1"/>
    <dgm:cxn modelId="{84544954-02B8-48B0-A6A4-7E90BB36DCC7}" type="presParOf" srcId="{5EE78D5D-F1F9-4AD3-9891-0F736DAEA8F0}" destId="{3EE3576D-142C-4322-8FE9-9499EC3DDDCE}" srcOrd="3" destOrd="0" presId="urn:microsoft.com/office/officeart/2005/8/layout/orgChart1"/>
    <dgm:cxn modelId="{C9E8E0A8-C0F9-4335-8D09-9FA1E55EBBC6}" type="presParOf" srcId="{3EE3576D-142C-4322-8FE9-9499EC3DDDCE}" destId="{473CC94C-B1D2-476A-96A1-4562D8D1E190}" srcOrd="0" destOrd="0" presId="urn:microsoft.com/office/officeart/2005/8/layout/orgChart1"/>
    <dgm:cxn modelId="{3731DF45-52FF-4213-A9E8-608890BDCB10}" type="presParOf" srcId="{473CC94C-B1D2-476A-96A1-4562D8D1E190}" destId="{239CA2D6-DB40-4279-A0F5-E1DDDDCAA513}" srcOrd="0" destOrd="0" presId="urn:microsoft.com/office/officeart/2005/8/layout/orgChart1"/>
    <dgm:cxn modelId="{9AFF227E-CECC-4C9A-AB46-0D0C95EBD680}" type="presParOf" srcId="{473CC94C-B1D2-476A-96A1-4562D8D1E190}" destId="{53FC7F7A-0BEA-4849-9633-93950B46DB8D}" srcOrd="1" destOrd="0" presId="urn:microsoft.com/office/officeart/2005/8/layout/orgChart1"/>
    <dgm:cxn modelId="{1934663D-AD28-4601-B4AE-00C7C39F705F}" type="presParOf" srcId="{3EE3576D-142C-4322-8FE9-9499EC3DDDCE}" destId="{3EEF41BD-845A-415D-8EE6-7B648D779286}" srcOrd="1" destOrd="0" presId="urn:microsoft.com/office/officeart/2005/8/layout/orgChart1"/>
    <dgm:cxn modelId="{FC4BA9FD-C49B-4678-A922-359036FEABDE}" type="presParOf" srcId="{3EEF41BD-845A-415D-8EE6-7B648D779286}" destId="{C6059738-879A-4D32-B12F-66EE03DD322B}" srcOrd="0" destOrd="0" presId="urn:microsoft.com/office/officeart/2005/8/layout/orgChart1"/>
    <dgm:cxn modelId="{C1E25DAA-F45A-4E50-9036-77A9C00F0A49}" type="presParOf" srcId="{3EEF41BD-845A-415D-8EE6-7B648D779286}" destId="{B3136EE2-5B50-4C0C-9C33-901183CD91C2}" srcOrd="1" destOrd="0" presId="urn:microsoft.com/office/officeart/2005/8/layout/orgChart1"/>
    <dgm:cxn modelId="{A95A50A5-FDBB-43F6-9EB4-32D489AEF601}" type="presParOf" srcId="{B3136EE2-5B50-4C0C-9C33-901183CD91C2}" destId="{BFCADA46-A692-406C-A810-B19DE757BDB4}" srcOrd="0" destOrd="0" presId="urn:microsoft.com/office/officeart/2005/8/layout/orgChart1"/>
    <dgm:cxn modelId="{D0183EE0-F953-4731-BADB-343203FF4513}" type="presParOf" srcId="{BFCADA46-A692-406C-A810-B19DE757BDB4}" destId="{6F8568FA-C352-4BAE-83C8-E9768FED12AD}" srcOrd="0" destOrd="0" presId="urn:microsoft.com/office/officeart/2005/8/layout/orgChart1"/>
    <dgm:cxn modelId="{9709B1B9-A5ED-45DF-B7FE-844217EEFFFF}" type="presParOf" srcId="{BFCADA46-A692-406C-A810-B19DE757BDB4}" destId="{C92DA4BC-7850-4032-AACA-E70DE7F4564C}" srcOrd="1" destOrd="0" presId="urn:microsoft.com/office/officeart/2005/8/layout/orgChart1"/>
    <dgm:cxn modelId="{90A42A93-5C55-4C6D-BFB0-D1AF52D96D56}" type="presParOf" srcId="{B3136EE2-5B50-4C0C-9C33-901183CD91C2}" destId="{67FE553B-BEE1-43F9-A483-0B3A9D91F30B}" srcOrd="1" destOrd="0" presId="urn:microsoft.com/office/officeart/2005/8/layout/orgChart1"/>
    <dgm:cxn modelId="{0C7933E7-4CB2-4053-9ADB-606294C348FE}" type="presParOf" srcId="{B3136EE2-5B50-4C0C-9C33-901183CD91C2}" destId="{3969ABA9-23C1-4779-8DB2-8330016026AB}" srcOrd="2" destOrd="0" presId="urn:microsoft.com/office/officeart/2005/8/layout/orgChart1"/>
    <dgm:cxn modelId="{2008C6FE-7450-44EC-BA0F-13D76FE02F57}" type="presParOf" srcId="{3EEF41BD-845A-415D-8EE6-7B648D779286}" destId="{F6876C63-A512-4020-83AD-D733ADC58CAC}" srcOrd="2" destOrd="0" presId="urn:microsoft.com/office/officeart/2005/8/layout/orgChart1"/>
    <dgm:cxn modelId="{AEEF9E99-14F3-4EC5-9114-C97E4AB1959A}" type="presParOf" srcId="{3EEF41BD-845A-415D-8EE6-7B648D779286}" destId="{D6C45E82-3A75-43C1-A60D-A0AE34AAAB1E}" srcOrd="3" destOrd="0" presId="urn:microsoft.com/office/officeart/2005/8/layout/orgChart1"/>
    <dgm:cxn modelId="{A9709183-0CE0-44A9-9D09-07EF1DE361EA}" type="presParOf" srcId="{D6C45E82-3A75-43C1-A60D-A0AE34AAAB1E}" destId="{06EA13A3-3DBC-4B5E-B9A4-F5682C393BCE}" srcOrd="0" destOrd="0" presId="urn:microsoft.com/office/officeart/2005/8/layout/orgChart1"/>
    <dgm:cxn modelId="{E7CA4E60-8D17-4A67-84B1-C5AC499BA675}" type="presParOf" srcId="{06EA13A3-3DBC-4B5E-B9A4-F5682C393BCE}" destId="{82ECD45E-5434-486B-BC6C-8BD25791A990}" srcOrd="0" destOrd="0" presId="urn:microsoft.com/office/officeart/2005/8/layout/orgChart1"/>
    <dgm:cxn modelId="{8A780F51-DBE9-46BC-BFFC-F7D0D8E3D30C}" type="presParOf" srcId="{06EA13A3-3DBC-4B5E-B9A4-F5682C393BCE}" destId="{3BAB07EB-9B31-4B76-83B3-435FA3F55609}" srcOrd="1" destOrd="0" presId="urn:microsoft.com/office/officeart/2005/8/layout/orgChart1"/>
    <dgm:cxn modelId="{88AED8AC-7CE7-4978-8803-188129CF0A79}" type="presParOf" srcId="{D6C45E82-3A75-43C1-A60D-A0AE34AAAB1E}" destId="{8A4C4449-A758-42E6-A993-BF417AC9A937}" srcOrd="1" destOrd="0" presId="urn:microsoft.com/office/officeart/2005/8/layout/orgChart1"/>
    <dgm:cxn modelId="{F46C4433-5D24-4BEF-B39B-77700429F121}" type="presParOf" srcId="{D6C45E82-3A75-43C1-A60D-A0AE34AAAB1E}" destId="{D89CC8B2-A50B-4978-ADCE-630ACD59ECCE}" srcOrd="2" destOrd="0" presId="urn:microsoft.com/office/officeart/2005/8/layout/orgChart1"/>
    <dgm:cxn modelId="{AB2AD790-1251-41B3-B1BD-EFB523D42258}" type="presParOf" srcId="{3EEF41BD-845A-415D-8EE6-7B648D779286}" destId="{B6ABCC3D-0B5C-46F7-8D4A-5E5C73F467FD}" srcOrd="4" destOrd="0" presId="urn:microsoft.com/office/officeart/2005/8/layout/orgChart1"/>
    <dgm:cxn modelId="{DF57D7F4-723D-4F34-B930-A40302758D06}" type="presParOf" srcId="{3EEF41BD-845A-415D-8EE6-7B648D779286}" destId="{499E6671-3EBF-41BC-8558-909609C639F8}" srcOrd="5" destOrd="0" presId="urn:microsoft.com/office/officeart/2005/8/layout/orgChart1"/>
    <dgm:cxn modelId="{33F9383A-4E79-4BE8-AA3A-DDF41B55DECA}" type="presParOf" srcId="{499E6671-3EBF-41BC-8558-909609C639F8}" destId="{50F3D43A-C72F-4E98-A138-1915391774F5}" srcOrd="0" destOrd="0" presId="urn:microsoft.com/office/officeart/2005/8/layout/orgChart1"/>
    <dgm:cxn modelId="{17069A5D-4FC1-4641-9F82-39CE289C20A3}" type="presParOf" srcId="{50F3D43A-C72F-4E98-A138-1915391774F5}" destId="{D96FCAF9-2895-4C34-8777-2587630F61F4}" srcOrd="0" destOrd="0" presId="urn:microsoft.com/office/officeart/2005/8/layout/orgChart1"/>
    <dgm:cxn modelId="{B71B9D3C-88FD-4551-BDE1-07C11D34F160}" type="presParOf" srcId="{50F3D43A-C72F-4E98-A138-1915391774F5}" destId="{DF214DBD-7015-403F-8FFE-2EDB95846E57}" srcOrd="1" destOrd="0" presId="urn:microsoft.com/office/officeart/2005/8/layout/orgChart1"/>
    <dgm:cxn modelId="{02E169B4-C468-49F8-8E47-B88CF8561D37}" type="presParOf" srcId="{499E6671-3EBF-41BC-8558-909609C639F8}" destId="{D89455B2-EF5A-4CE3-8C8A-0F5D719F0610}" srcOrd="1" destOrd="0" presId="urn:microsoft.com/office/officeart/2005/8/layout/orgChart1"/>
    <dgm:cxn modelId="{4AE27E34-4D3F-447C-BE3D-778AFCC18380}" type="presParOf" srcId="{499E6671-3EBF-41BC-8558-909609C639F8}" destId="{D3A82E02-5B22-4606-ABDC-AD275E66291D}" srcOrd="2" destOrd="0" presId="urn:microsoft.com/office/officeart/2005/8/layout/orgChart1"/>
    <dgm:cxn modelId="{AB2CD44D-ABEF-4B50-A297-DE515FD58DBC}" type="presParOf" srcId="{3EE3576D-142C-4322-8FE9-9499EC3DDDCE}" destId="{BF589C53-B0E2-4278-ACDF-6A0D56BDAA3D}" srcOrd="2" destOrd="0" presId="urn:microsoft.com/office/officeart/2005/8/layout/orgChart1"/>
    <dgm:cxn modelId="{63E22449-83D0-476E-8126-27CE0F4FAF84}" type="presParOf" srcId="{5EE78D5D-F1F9-4AD3-9891-0F736DAEA8F0}" destId="{314DB595-2377-416A-8BDF-C519021688AA}" srcOrd="4" destOrd="0" presId="urn:microsoft.com/office/officeart/2005/8/layout/orgChart1"/>
    <dgm:cxn modelId="{F147E722-B685-45D5-8760-9F72606E5995}" type="presParOf" srcId="{5EE78D5D-F1F9-4AD3-9891-0F736DAEA8F0}" destId="{FE446194-A6DE-4504-94E6-6E3B37AC83FA}" srcOrd="5" destOrd="0" presId="urn:microsoft.com/office/officeart/2005/8/layout/orgChart1"/>
    <dgm:cxn modelId="{9D2C6D65-5448-4CBC-971B-7D65B04495F4}" type="presParOf" srcId="{FE446194-A6DE-4504-94E6-6E3B37AC83FA}" destId="{0202DE28-3A0C-4E45-9B9B-F5EF59F700A3}" srcOrd="0" destOrd="0" presId="urn:microsoft.com/office/officeart/2005/8/layout/orgChart1"/>
    <dgm:cxn modelId="{8C106673-5142-49FA-9A3B-95EDFB89E79D}" type="presParOf" srcId="{0202DE28-3A0C-4E45-9B9B-F5EF59F700A3}" destId="{B1E3541F-1329-48B3-A91E-DADC65296718}" srcOrd="0" destOrd="0" presId="urn:microsoft.com/office/officeart/2005/8/layout/orgChart1"/>
    <dgm:cxn modelId="{1BE49FAE-A3CB-4A48-B53B-C84FCA764AB5}" type="presParOf" srcId="{0202DE28-3A0C-4E45-9B9B-F5EF59F700A3}" destId="{390D3E12-6AF4-4EFE-8D5D-83822B36A079}" srcOrd="1" destOrd="0" presId="urn:microsoft.com/office/officeart/2005/8/layout/orgChart1"/>
    <dgm:cxn modelId="{36999471-5A3C-4E36-AEE3-0007CB962612}" type="presParOf" srcId="{FE446194-A6DE-4504-94E6-6E3B37AC83FA}" destId="{6F89C757-26BA-406E-B1FE-BC8A500F6935}" srcOrd="1" destOrd="0" presId="urn:microsoft.com/office/officeart/2005/8/layout/orgChart1"/>
    <dgm:cxn modelId="{C85C2B6F-8328-453A-B633-DAD210DE0102}" type="presParOf" srcId="{6F89C757-26BA-406E-B1FE-BC8A500F6935}" destId="{CB6C3056-F922-49CB-9928-EE431D0DDD50}" srcOrd="0" destOrd="0" presId="urn:microsoft.com/office/officeart/2005/8/layout/orgChart1"/>
    <dgm:cxn modelId="{DA3EA7F4-65B9-458C-B647-F10F334A6053}" type="presParOf" srcId="{6F89C757-26BA-406E-B1FE-BC8A500F6935}" destId="{C45950A8-8794-4FD7-9A4D-EE318A177F2C}" srcOrd="1" destOrd="0" presId="urn:microsoft.com/office/officeart/2005/8/layout/orgChart1"/>
    <dgm:cxn modelId="{07C66FFB-3A97-491F-B265-D3E4CCF590BE}" type="presParOf" srcId="{C45950A8-8794-4FD7-9A4D-EE318A177F2C}" destId="{EE9F283F-1773-494F-A824-BC8008C98DD3}" srcOrd="0" destOrd="0" presId="urn:microsoft.com/office/officeart/2005/8/layout/orgChart1"/>
    <dgm:cxn modelId="{3DCEC9FB-26B1-403D-B927-608DC29597A8}" type="presParOf" srcId="{EE9F283F-1773-494F-A824-BC8008C98DD3}" destId="{55487C90-A0E4-4B45-934B-EEAFD85C7EE3}" srcOrd="0" destOrd="0" presId="urn:microsoft.com/office/officeart/2005/8/layout/orgChart1"/>
    <dgm:cxn modelId="{AF11B482-EF37-4637-A427-550AF0B9A675}" type="presParOf" srcId="{EE9F283F-1773-494F-A824-BC8008C98DD3}" destId="{676B28B3-DFFD-4EBA-A98B-48ADC1F2BDA9}" srcOrd="1" destOrd="0" presId="urn:microsoft.com/office/officeart/2005/8/layout/orgChart1"/>
    <dgm:cxn modelId="{989D5F05-B8BD-4A5F-BD13-80B8CEA4CBFC}" type="presParOf" srcId="{C45950A8-8794-4FD7-9A4D-EE318A177F2C}" destId="{2146989B-C7FE-447D-8CB8-5BFAE4496D42}" srcOrd="1" destOrd="0" presId="urn:microsoft.com/office/officeart/2005/8/layout/orgChart1"/>
    <dgm:cxn modelId="{3E560D65-F7D2-4B42-9A4E-E85388CB5ED7}" type="presParOf" srcId="{C45950A8-8794-4FD7-9A4D-EE318A177F2C}" destId="{4AAF14BC-C252-4301-90E2-B89B5B434914}" srcOrd="2" destOrd="0" presId="urn:microsoft.com/office/officeart/2005/8/layout/orgChart1"/>
    <dgm:cxn modelId="{9154B7B2-C9CD-4318-8316-8C54DB6A03E7}" type="presParOf" srcId="{6F89C757-26BA-406E-B1FE-BC8A500F6935}" destId="{889C6ED4-0FA2-4A08-BDC7-49FB10293935}" srcOrd="2" destOrd="0" presId="urn:microsoft.com/office/officeart/2005/8/layout/orgChart1"/>
    <dgm:cxn modelId="{17399714-4428-4A8A-A5C4-C56964611266}" type="presParOf" srcId="{6F89C757-26BA-406E-B1FE-BC8A500F6935}" destId="{8DFED579-F4D7-4272-B272-D5A34278C152}" srcOrd="3" destOrd="0" presId="urn:microsoft.com/office/officeart/2005/8/layout/orgChart1"/>
    <dgm:cxn modelId="{86D35422-4CAE-4462-AE8B-AE2E29F35C16}" type="presParOf" srcId="{8DFED579-F4D7-4272-B272-D5A34278C152}" destId="{ADE075DA-720A-4125-B4C9-E5947E7CBF5B}" srcOrd="0" destOrd="0" presId="urn:microsoft.com/office/officeart/2005/8/layout/orgChart1"/>
    <dgm:cxn modelId="{73AC31D1-1D06-4217-A218-D050B8B7AE1C}" type="presParOf" srcId="{ADE075DA-720A-4125-B4C9-E5947E7CBF5B}" destId="{5B02DFFC-B769-4D45-A641-69F59AAB127A}" srcOrd="0" destOrd="0" presId="urn:microsoft.com/office/officeart/2005/8/layout/orgChart1"/>
    <dgm:cxn modelId="{6F88B997-1CD5-4BAC-8280-E01F31DE4DBB}" type="presParOf" srcId="{ADE075DA-720A-4125-B4C9-E5947E7CBF5B}" destId="{620ADB7B-A20C-4576-B1AF-582A71CD1E4B}" srcOrd="1" destOrd="0" presId="urn:microsoft.com/office/officeart/2005/8/layout/orgChart1"/>
    <dgm:cxn modelId="{9555EFD7-08E4-497F-9357-D82C472546B7}" type="presParOf" srcId="{8DFED579-F4D7-4272-B272-D5A34278C152}" destId="{F9560700-7566-43B1-9074-8C77A02ACF64}" srcOrd="1" destOrd="0" presId="urn:microsoft.com/office/officeart/2005/8/layout/orgChart1"/>
    <dgm:cxn modelId="{CC5DDC3C-D8E9-4241-9FA5-4D2C69DC446D}" type="presParOf" srcId="{8DFED579-F4D7-4272-B272-D5A34278C152}" destId="{E4C18712-0AF5-4745-B636-15258B7C81F0}" srcOrd="2" destOrd="0" presId="urn:microsoft.com/office/officeart/2005/8/layout/orgChart1"/>
    <dgm:cxn modelId="{B74AE081-3726-4798-B380-8CF3715A9304}" type="presParOf" srcId="{FE446194-A6DE-4504-94E6-6E3B37AC83FA}" destId="{5BB9CA91-0C8D-4F48-A571-E143BF15ED2E}" srcOrd="2" destOrd="0" presId="urn:microsoft.com/office/officeart/2005/8/layout/orgChart1"/>
    <dgm:cxn modelId="{9AA31422-3EFE-4FCA-9BAD-58922D59781F}" type="presParOf" srcId="{5EE78D5D-F1F9-4AD3-9891-0F736DAEA8F0}" destId="{9EC62F19-ED12-46A7-A0E3-F04F54B6EC0D}" srcOrd="6" destOrd="0" presId="urn:microsoft.com/office/officeart/2005/8/layout/orgChart1"/>
    <dgm:cxn modelId="{61451D52-E02A-417D-8C14-E7E480A08478}" type="presParOf" srcId="{5EE78D5D-F1F9-4AD3-9891-0F736DAEA8F0}" destId="{6982951E-174F-4D46-B893-522BF33C1D3B}" srcOrd="7" destOrd="0" presId="urn:microsoft.com/office/officeart/2005/8/layout/orgChart1"/>
    <dgm:cxn modelId="{7DD48FE4-3C48-4E2F-9BF4-55C69C0E0B8C}" type="presParOf" srcId="{6982951E-174F-4D46-B893-522BF33C1D3B}" destId="{4E6ED8C9-6DE8-453A-8AF6-85E583A584B4}" srcOrd="0" destOrd="0" presId="urn:microsoft.com/office/officeart/2005/8/layout/orgChart1"/>
    <dgm:cxn modelId="{B73659CA-ACEE-4D31-BC36-3FE9F81F8ECB}" type="presParOf" srcId="{4E6ED8C9-6DE8-453A-8AF6-85E583A584B4}" destId="{8C761D78-2BDB-4EAD-B4F2-CBA05C1C3A64}" srcOrd="0" destOrd="0" presId="urn:microsoft.com/office/officeart/2005/8/layout/orgChart1"/>
    <dgm:cxn modelId="{6CFF2096-2FFB-4E66-9D6C-7222AF56AC99}" type="presParOf" srcId="{4E6ED8C9-6DE8-453A-8AF6-85E583A584B4}" destId="{780BFDEF-F69B-4E9B-9EE7-48F7CD61AC51}" srcOrd="1" destOrd="0" presId="urn:microsoft.com/office/officeart/2005/8/layout/orgChart1"/>
    <dgm:cxn modelId="{C07DB632-CA8A-4A64-A825-64DE79F79F40}" type="presParOf" srcId="{6982951E-174F-4D46-B893-522BF33C1D3B}" destId="{6382C588-B522-448A-B1E2-545B7160A4BE}" srcOrd="1" destOrd="0" presId="urn:microsoft.com/office/officeart/2005/8/layout/orgChart1"/>
    <dgm:cxn modelId="{E0A4D44A-6A16-4453-9DCE-73F2143AD390}" type="presParOf" srcId="{6382C588-B522-448A-B1E2-545B7160A4BE}" destId="{E5AF33B4-D0B4-4A52-9197-312FF4A7F5C1}" srcOrd="0" destOrd="0" presId="urn:microsoft.com/office/officeart/2005/8/layout/orgChart1"/>
    <dgm:cxn modelId="{8D10896D-2652-4BD5-82FB-4C252629331E}" type="presParOf" srcId="{6382C588-B522-448A-B1E2-545B7160A4BE}" destId="{A10F565F-4C70-4F00-8ADA-7E9B13AD7676}" srcOrd="1" destOrd="0" presId="urn:microsoft.com/office/officeart/2005/8/layout/orgChart1"/>
    <dgm:cxn modelId="{08C623C1-9233-4AAB-9CFA-CD0FE6EAF05B}" type="presParOf" srcId="{A10F565F-4C70-4F00-8ADA-7E9B13AD7676}" destId="{5FE2B92C-BED7-49F0-A41A-B3F6F5C951D8}" srcOrd="0" destOrd="0" presId="urn:microsoft.com/office/officeart/2005/8/layout/orgChart1"/>
    <dgm:cxn modelId="{E5A686FF-386A-4132-9D8F-8D5AAE7E201E}" type="presParOf" srcId="{5FE2B92C-BED7-49F0-A41A-B3F6F5C951D8}" destId="{505E8AD1-DF7A-422D-BF9E-BDB919BDE396}" srcOrd="0" destOrd="0" presId="urn:microsoft.com/office/officeart/2005/8/layout/orgChart1"/>
    <dgm:cxn modelId="{7B852B0A-7CF9-4EC7-BB4F-7C4CDC78D264}" type="presParOf" srcId="{5FE2B92C-BED7-49F0-A41A-B3F6F5C951D8}" destId="{A5A4405C-CFB3-45E7-BF4E-03746B6B25FC}" srcOrd="1" destOrd="0" presId="urn:microsoft.com/office/officeart/2005/8/layout/orgChart1"/>
    <dgm:cxn modelId="{49CEE25C-F309-4414-ACF3-9375CA517D98}" type="presParOf" srcId="{A10F565F-4C70-4F00-8ADA-7E9B13AD7676}" destId="{23691642-9D19-4A95-B696-DB12D61B43B5}" srcOrd="1" destOrd="0" presId="urn:microsoft.com/office/officeart/2005/8/layout/orgChart1"/>
    <dgm:cxn modelId="{4DF2EFC9-5007-4026-A0A6-4C7D82C4D90D}" type="presParOf" srcId="{A10F565F-4C70-4F00-8ADA-7E9B13AD7676}" destId="{FAC6E14E-E3B5-42A7-A5C1-DFFF767C1A44}" srcOrd="2" destOrd="0" presId="urn:microsoft.com/office/officeart/2005/8/layout/orgChart1"/>
    <dgm:cxn modelId="{41000F44-9B51-4921-8C95-6D1F85A7F8E4}" type="presParOf" srcId="{6382C588-B522-448A-B1E2-545B7160A4BE}" destId="{28DE5893-B15C-46E6-826B-1F2F08DEC48F}" srcOrd="2" destOrd="0" presId="urn:microsoft.com/office/officeart/2005/8/layout/orgChart1"/>
    <dgm:cxn modelId="{BCE445EF-9F23-4CF0-A024-DCD8C9D31A91}" type="presParOf" srcId="{6382C588-B522-448A-B1E2-545B7160A4BE}" destId="{258C7F62-A201-467C-8A2C-3B85F016A9E2}" srcOrd="3" destOrd="0" presId="urn:microsoft.com/office/officeart/2005/8/layout/orgChart1"/>
    <dgm:cxn modelId="{FEE0DDAC-87E4-4DF3-915E-88B449F9407D}" type="presParOf" srcId="{258C7F62-A201-467C-8A2C-3B85F016A9E2}" destId="{246ACB2F-3652-4C4F-88C1-369CBCC3DB06}" srcOrd="0" destOrd="0" presId="urn:microsoft.com/office/officeart/2005/8/layout/orgChart1"/>
    <dgm:cxn modelId="{57AEB32C-0619-4281-B5B9-DCF99C26CBF4}" type="presParOf" srcId="{246ACB2F-3652-4C4F-88C1-369CBCC3DB06}" destId="{1E04E08A-F72E-4CB0-A409-0DF758837391}" srcOrd="0" destOrd="0" presId="urn:microsoft.com/office/officeart/2005/8/layout/orgChart1"/>
    <dgm:cxn modelId="{A4793948-23A3-4F0B-BD2B-9AC63BD6B496}" type="presParOf" srcId="{246ACB2F-3652-4C4F-88C1-369CBCC3DB06}" destId="{C1E32AF4-9E74-4C96-A77B-8BFAB7099545}" srcOrd="1" destOrd="0" presId="urn:microsoft.com/office/officeart/2005/8/layout/orgChart1"/>
    <dgm:cxn modelId="{2DEE3728-47DE-4474-9F73-B5005C9CD58B}" type="presParOf" srcId="{258C7F62-A201-467C-8A2C-3B85F016A9E2}" destId="{C2C189FA-50D9-4FBC-957F-8BCF7148C6A8}" srcOrd="1" destOrd="0" presId="urn:microsoft.com/office/officeart/2005/8/layout/orgChart1"/>
    <dgm:cxn modelId="{8E0E1312-923C-4561-89B3-C56FD2B40245}" type="presParOf" srcId="{258C7F62-A201-467C-8A2C-3B85F016A9E2}" destId="{602886F0-201F-4B3F-B7C7-A684A29ED851}" srcOrd="2" destOrd="0" presId="urn:microsoft.com/office/officeart/2005/8/layout/orgChart1"/>
    <dgm:cxn modelId="{DE3E4985-B6B5-4096-8898-88239FD6BA1C}" type="presParOf" srcId="{6382C588-B522-448A-B1E2-545B7160A4BE}" destId="{DE343208-FA16-4951-A348-F412199683DE}" srcOrd="4" destOrd="0" presId="urn:microsoft.com/office/officeart/2005/8/layout/orgChart1"/>
    <dgm:cxn modelId="{5B3A32B4-8F24-4C5A-90A4-53CDA1298ADB}" type="presParOf" srcId="{6382C588-B522-448A-B1E2-545B7160A4BE}" destId="{3C55C86F-4568-4076-9050-CDCE65FD3E4D}" srcOrd="5" destOrd="0" presId="urn:microsoft.com/office/officeart/2005/8/layout/orgChart1"/>
    <dgm:cxn modelId="{D3F7DA3D-AE13-469E-934C-6BBDDC73DF89}" type="presParOf" srcId="{3C55C86F-4568-4076-9050-CDCE65FD3E4D}" destId="{45BE939E-452A-4BD1-9F77-DA7BA2B92B73}" srcOrd="0" destOrd="0" presId="urn:microsoft.com/office/officeart/2005/8/layout/orgChart1"/>
    <dgm:cxn modelId="{3CF9CE28-CAA4-4F80-8A95-1D252AD4B851}" type="presParOf" srcId="{45BE939E-452A-4BD1-9F77-DA7BA2B92B73}" destId="{B220592B-3F0E-4F70-98A7-1C2AC5434267}" srcOrd="0" destOrd="0" presId="urn:microsoft.com/office/officeart/2005/8/layout/orgChart1"/>
    <dgm:cxn modelId="{B7AD289A-73C6-41F2-83B9-6748C940363C}" type="presParOf" srcId="{45BE939E-452A-4BD1-9F77-DA7BA2B92B73}" destId="{15685DB6-AA27-4465-ACB0-131548ACCEF4}" srcOrd="1" destOrd="0" presId="urn:microsoft.com/office/officeart/2005/8/layout/orgChart1"/>
    <dgm:cxn modelId="{CEFBA69B-B760-40F5-AD6D-B7577692959C}" type="presParOf" srcId="{3C55C86F-4568-4076-9050-CDCE65FD3E4D}" destId="{822635B4-D6FB-41F6-988C-690A6EE9BEC3}" srcOrd="1" destOrd="0" presId="urn:microsoft.com/office/officeart/2005/8/layout/orgChart1"/>
    <dgm:cxn modelId="{B1B3613B-4B1F-4D02-8D47-39EC05399F4A}" type="presParOf" srcId="{3C55C86F-4568-4076-9050-CDCE65FD3E4D}" destId="{9741E757-1006-4079-918F-B92FDDC4D4CC}" srcOrd="2" destOrd="0" presId="urn:microsoft.com/office/officeart/2005/8/layout/orgChart1"/>
    <dgm:cxn modelId="{459C3BA1-8FB8-44D6-B940-6C88378AA595}" type="presParOf" srcId="{6382C588-B522-448A-B1E2-545B7160A4BE}" destId="{A4004C6D-445C-4BF2-B64A-3F3AF49104C0}" srcOrd="6" destOrd="0" presId="urn:microsoft.com/office/officeart/2005/8/layout/orgChart1"/>
    <dgm:cxn modelId="{23C89914-376B-4ADA-9D48-1B355703FE74}" type="presParOf" srcId="{6382C588-B522-448A-B1E2-545B7160A4BE}" destId="{2CBA4516-2375-4E5C-8919-13FF3A948F22}" srcOrd="7" destOrd="0" presId="urn:microsoft.com/office/officeart/2005/8/layout/orgChart1"/>
    <dgm:cxn modelId="{01E2748C-F1F5-4057-83A5-8853F36D0FBE}" type="presParOf" srcId="{2CBA4516-2375-4E5C-8919-13FF3A948F22}" destId="{9ACF09DE-6BFD-45B0-91FA-A6A1338561C0}" srcOrd="0" destOrd="0" presId="urn:microsoft.com/office/officeart/2005/8/layout/orgChart1"/>
    <dgm:cxn modelId="{F90122B9-19CB-4CA7-8C79-2C559EC9415C}" type="presParOf" srcId="{9ACF09DE-6BFD-45B0-91FA-A6A1338561C0}" destId="{6246338F-8E82-4571-A176-C92ED7FB79FF}" srcOrd="0" destOrd="0" presId="urn:microsoft.com/office/officeart/2005/8/layout/orgChart1"/>
    <dgm:cxn modelId="{79F50192-3AA9-4631-92BC-C36F78741D00}" type="presParOf" srcId="{9ACF09DE-6BFD-45B0-91FA-A6A1338561C0}" destId="{969C426A-78CB-4DB7-9C89-0CED00F54104}" srcOrd="1" destOrd="0" presId="urn:microsoft.com/office/officeart/2005/8/layout/orgChart1"/>
    <dgm:cxn modelId="{30720034-C0C2-4186-B467-854B6B677667}" type="presParOf" srcId="{2CBA4516-2375-4E5C-8919-13FF3A948F22}" destId="{0E9CEF7C-9A72-41F2-A2A7-81998BBAD669}" srcOrd="1" destOrd="0" presId="urn:microsoft.com/office/officeart/2005/8/layout/orgChart1"/>
    <dgm:cxn modelId="{FC558EBE-88A6-4F71-A89A-BE85E8F55FC7}" type="presParOf" srcId="{2CBA4516-2375-4E5C-8919-13FF3A948F22}" destId="{38FA1FA7-FCD8-49A6-B8E0-8C68A88CCD57}" srcOrd="2" destOrd="0" presId="urn:microsoft.com/office/officeart/2005/8/layout/orgChart1"/>
    <dgm:cxn modelId="{2B781551-48B7-4647-9984-B9071ABDF334}" type="presParOf" srcId="{6382C588-B522-448A-B1E2-545B7160A4BE}" destId="{C941C1C3-5BFA-4DE9-AA65-13296140BC05}" srcOrd="8" destOrd="0" presId="urn:microsoft.com/office/officeart/2005/8/layout/orgChart1"/>
    <dgm:cxn modelId="{A098AA7B-9DB2-41F5-BEE0-63EB3A854368}" type="presParOf" srcId="{6382C588-B522-448A-B1E2-545B7160A4BE}" destId="{50D9F681-DE5F-47D8-9CD5-6A68CBA55BBD}" srcOrd="9" destOrd="0" presId="urn:microsoft.com/office/officeart/2005/8/layout/orgChart1"/>
    <dgm:cxn modelId="{A3B59ABD-47D0-4545-920C-15D744AC731E}" type="presParOf" srcId="{50D9F681-DE5F-47D8-9CD5-6A68CBA55BBD}" destId="{01152923-0DFA-426A-9EF3-C7AFF32CFE4F}" srcOrd="0" destOrd="0" presId="urn:microsoft.com/office/officeart/2005/8/layout/orgChart1"/>
    <dgm:cxn modelId="{D9210C0A-03E5-436B-83BB-4E449B67F7C4}" type="presParOf" srcId="{01152923-0DFA-426A-9EF3-C7AFF32CFE4F}" destId="{052C2E51-40DB-434B-89DF-E2013AEBB900}" srcOrd="0" destOrd="0" presId="urn:microsoft.com/office/officeart/2005/8/layout/orgChart1"/>
    <dgm:cxn modelId="{DDD39852-1E27-4B10-B7D9-B30F49FF80DD}" type="presParOf" srcId="{01152923-0DFA-426A-9EF3-C7AFF32CFE4F}" destId="{5770B921-476D-40B4-9660-56E25FBB6267}" srcOrd="1" destOrd="0" presId="urn:microsoft.com/office/officeart/2005/8/layout/orgChart1"/>
    <dgm:cxn modelId="{49F2BB5E-3032-4BAA-A6B5-5B7D49C90060}" type="presParOf" srcId="{50D9F681-DE5F-47D8-9CD5-6A68CBA55BBD}" destId="{8A54B318-A133-418F-8712-AAFA35E470C1}" srcOrd="1" destOrd="0" presId="urn:microsoft.com/office/officeart/2005/8/layout/orgChart1"/>
    <dgm:cxn modelId="{BA4B85DC-7141-453E-8398-894F03207FB0}" type="presParOf" srcId="{50D9F681-DE5F-47D8-9CD5-6A68CBA55BBD}" destId="{CEC58E53-A44F-4200-9913-C1731681874B}" srcOrd="2" destOrd="0" presId="urn:microsoft.com/office/officeart/2005/8/layout/orgChart1"/>
    <dgm:cxn modelId="{65F8E22D-B2FF-414B-8320-CB5015BECD87}" type="presParOf" srcId="{6382C588-B522-448A-B1E2-545B7160A4BE}" destId="{83CD2C02-3C88-4A0F-BB41-138980B3AFB4}" srcOrd="10" destOrd="0" presId="urn:microsoft.com/office/officeart/2005/8/layout/orgChart1"/>
    <dgm:cxn modelId="{332411D0-74CB-4EDA-A1C5-D24077E57A49}" type="presParOf" srcId="{6382C588-B522-448A-B1E2-545B7160A4BE}" destId="{FD23B0DE-B831-4822-A983-95879479FEC3}" srcOrd="11" destOrd="0" presId="urn:microsoft.com/office/officeart/2005/8/layout/orgChart1"/>
    <dgm:cxn modelId="{15EC9137-BA3F-48D6-98F5-45643A16F857}" type="presParOf" srcId="{FD23B0DE-B831-4822-A983-95879479FEC3}" destId="{4AE50412-83F2-4F42-B140-423B6E99F14C}" srcOrd="0" destOrd="0" presId="urn:microsoft.com/office/officeart/2005/8/layout/orgChart1"/>
    <dgm:cxn modelId="{CF5A7C05-1854-4ED7-913B-F22761045097}" type="presParOf" srcId="{4AE50412-83F2-4F42-B140-423B6E99F14C}" destId="{D71CB960-AE43-48F0-B059-B76B6C731C03}" srcOrd="0" destOrd="0" presId="urn:microsoft.com/office/officeart/2005/8/layout/orgChart1"/>
    <dgm:cxn modelId="{7C8B4932-D7BE-41E1-9419-D404DBAD11CD}" type="presParOf" srcId="{4AE50412-83F2-4F42-B140-423B6E99F14C}" destId="{96D96D49-9ED8-4D14-990B-302C06937A74}" srcOrd="1" destOrd="0" presId="urn:microsoft.com/office/officeart/2005/8/layout/orgChart1"/>
    <dgm:cxn modelId="{39FF55C6-E22A-4458-A633-14C7497079A5}" type="presParOf" srcId="{FD23B0DE-B831-4822-A983-95879479FEC3}" destId="{584BF222-FD0E-4216-8BCB-B8B32D42F097}" srcOrd="1" destOrd="0" presId="urn:microsoft.com/office/officeart/2005/8/layout/orgChart1"/>
    <dgm:cxn modelId="{476B3CEC-FBDA-4052-BD81-3003CE2EE7F1}" type="presParOf" srcId="{FD23B0DE-B831-4822-A983-95879479FEC3}" destId="{FD439C24-B6CC-457C-817A-454727D918D4}" srcOrd="2" destOrd="0" presId="urn:microsoft.com/office/officeart/2005/8/layout/orgChart1"/>
    <dgm:cxn modelId="{C73E6ED2-CC38-4CC9-899C-0F110B42CEE5}" type="presParOf" srcId="{6982951E-174F-4D46-B893-522BF33C1D3B}" destId="{435E5319-77AB-4E58-80BF-FC38DC3E89C1}" srcOrd="2" destOrd="0" presId="urn:microsoft.com/office/officeart/2005/8/layout/orgChart1"/>
    <dgm:cxn modelId="{6DFF0E76-DDD8-47A0-B560-F53E119BE5D6}" type="presParOf" srcId="{5EE78D5D-F1F9-4AD3-9891-0F736DAEA8F0}" destId="{8B182E76-8CF3-41B2-AE2B-2B6A4680AC1C}" srcOrd="8" destOrd="0" presId="urn:microsoft.com/office/officeart/2005/8/layout/orgChart1"/>
    <dgm:cxn modelId="{3F6F2CE2-285A-49C8-B2C7-F13C5BE58442}" type="presParOf" srcId="{5EE78D5D-F1F9-4AD3-9891-0F736DAEA8F0}" destId="{07736450-E5AF-4402-ADCB-AD0AA23FD3F2}" srcOrd="9" destOrd="0" presId="urn:microsoft.com/office/officeart/2005/8/layout/orgChart1"/>
    <dgm:cxn modelId="{0AE288BB-5FBC-439C-8BBE-CEC5C1E110A5}" type="presParOf" srcId="{07736450-E5AF-4402-ADCB-AD0AA23FD3F2}" destId="{EE3AFCDA-3351-4B73-81A5-7E98C8661D4D}" srcOrd="0" destOrd="0" presId="urn:microsoft.com/office/officeart/2005/8/layout/orgChart1"/>
    <dgm:cxn modelId="{F056422C-DC0E-4384-AEDB-5B6C1D1656C0}" type="presParOf" srcId="{EE3AFCDA-3351-4B73-81A5-7E98C8661D4D}" destId="{1A6197F9-E422-40AB-B4F7-8947BAB7A369}" srcOrd="0" destOrd="0" presId="urn:microsoft.com/office/officeart/2005/8/layout/orgChart1"/>
    <dgm:cxn modelId="{7829EBDD-D2EB-432C-B55E-A64B23FF7BBE}" type="presParOf" srcId="{EE3AFCDA-3351-4B73-81A5-7E98C8661D4D}" destId="{740D9B4A-821B-47BE-96FD-315AA165A33A}" srcOrd="1" destOrd="0" presId="urn:microsoft.com/office/officeart/2005/8/layout/orgChart1"/>
    <dgm:cxn modelId="{CA38B923-C76B-44ED-BFA1-A2A6BAA0CBFD}" type="presParOf" srcId="{07736450-E5AF-4402-ADCB-AD0AA23FD3F2}" destId="{12BA29E3-4926-4F11-89C7-F321BAC04057}" srcOrd="1" destOrd="0" presId="urn:microsoft.com/office/officeart/2005/8/layout/orgChart1"/>
    <dgm:cxn modelId="{AB594DE0-D926-4AA3-BAA8-68EAA88C6A8C}" type="presParOf" srcId="{12BA29E3-4926-4F11-89C7-F321BAC04057}" destId="{29B3D4BA-CB39-4C64-945A-1B063E57029E}" srcOrd="0" destOrd="0" presId="urn:microsoft.com/office/officeart/2005/8/layout/orgChart1"/>
    <dgm:cxn modelId="{DE26AB17-BF26-4FC1-97BB-B011365589E9}" type="presParOf" srcId="{12BA29E3-4926-4F11-89C7-F321BAC04057}" destId="{4F32D13B-84BE-40D4-A3BD-200954D0A1D3}" srcOrd="1" destOrd="0" presId="urn:microsoft.com/office/officeart/2005/8/layout/orgChart1"/>
    <dgm:cxn modelId="{E3ED56C9-83F5-492E-8416-AE6DE1F67D5C}" type="presParOf" srcId="{4F32D13B-84BE-40D4-A3BD-200954D0A1D3}" destId="{440A266E-C886-48D8-BA89-A3BBFC4561EF}" srcOrd="0" destOrd="0" presId="urn:microsoft.com/office/officeart/2005/8/layout/orgChart1"/>
    <dgm:cxn modelId="{631253D7-422F-4571-949D-8F2044E292A9}" type="presParOf" srcId="{440A266E-C886-48D8-BA89-A3BBFC4561EF}" destId="{A11A61CB-E1DF-4ECF-91AF-E0E3992C53CC}" srcOrd="0" destOrd="0" presId="urn:microsoft.com/office/officeart/2005/8/layout/orgChart1"/>
    <dgm:cxn modelId="{CC4645D5-FBFD-410C-A66C-53701F52D462}" type="presParOf" srcId="{440A266E-C886-48D8-BA89-A3BBFC4561EF}" destId="{3E08BDCC-341E-4636-971C-F46CCB4F1E92}" srcOrd="1" destOrd="0" presId="urn:microsoft.com/office/officeart/2005/8/layout/orgChart1"/>
    <dgm:cxn modelId="{7E7D1068-6591-47CE-88B6-C14CEBFB9FF0}" type="presParOf" srcId="{4F32D13B-84BE-40D4-A3BD-200954D0A1D3}" destId="{91E47223-A620-4D11-9FB9-2A5F8D980EDE}" srcOrd="1" destOrd="0" presId="urn:microsoft.com/office/officeart/2005/8/layout/orgChart1"/>
    <dgm:cxn modelId="{E043788F-6173-4034-9DC8-7B83562DBD91}" type="presParOf" srcId="{4F32D13B-84BE-40D4-A3BD-200954D0A1D3}" destId="{8988B51B-90ED-4F62-A0EF-AC0E1ABCB464}" srcOrd="2" destOrd="0" presId="urn:microsoft.com/office/officeart/2005/8/layout/orgChart1"/>
    <dgm:cxn modelId="{014BE881-B42A-4A8D-ACBB-AEF2E6912B91}" type="presParOf" srcId="{12BA29E3-4926-4F11-89C7-F321BAC04057}" destId="{8705094B-807C-4CB9-BE66-FC383AC5D60D}" srcOrd="2" destOrd="0" presId="urn:microsoft.com/office/officeart/2005/8/layout/orgChart1"/>
    <dgm:cxn modelId="{66A4EAED-8C3C-42D5-B351-196FC9E89328}" type="presParOf" srcId="{12BA29E3-4926-4F11-89C7-F321BAC04057}" destId="{5642573F-B2C8-4E9A-9A00-AAF7BDDE0B4E}" srcOrd="3" destOrd="0" presId="urn:microsoft.com/office/officeart/2005/8/layout/orgChart1"/>
    <dgm:cxn modelId="{E88A5235-141C-4B49-A8B8-1D3C76D3D15A}" type="presParOf" srcId="{5642573F-B2C8-4E9A-9A00-AAF7BDDE0B4E}" destId="{90550F3F-8388-4195-B55D-841F05534D3F}" srcOrd="0" destOrd="0" presId="urn:microsoft.com/office/officeart/2005/8/layout/orgChart1"/>
    <dgm:cxn modelId="{B51297F8-ACD6-4A3D-B372-5632389802CE}" type="presParOf" srcId="{90550F3F-8388-4195-B55D-841F05534D3F}" destId="{9CB463FC-8BC9-4653-9AD5-344FA69A9278}" srcOrd="0" destOrd="0" presId="urn:microsoft.com/office/officeart/2005/8/layout/orgChart1"/>
    <dgm:cxn modelId="{B8150F19-B3AD-46DE-95A2-A8189B41A665}" type="presParOf" srcId="{90550F3F-8388-4195-B55D-841F05534D3F}" destId="{7A6F2532-17BA-47CF-BF14-5DDCD63F97A7}" srcOrd="1" destOrd="0" presId="urn:microsoft.com/office/officeart/2005/8/layout/orgChart1"/>
    <dgm:cxn modelId="{49F875FE-8064-449A-9DA7-8E08C06619EB}" type="presParOf" srcId="{5642573F-B2C8-4E9A-9A00-AAF7BDDE0B4E}" destId="{3DD3941A-2278-41A4-A74C-367AA2C6FC72}" srcOrd="1" destOrd="0" presId="urn:microsoft.com/office/officeart/2005/8/layout/orgChart1"/>
    <dgm:cxn modelId="{84E1FA28-FE93-4025-A93E-5B0686CEF5E9}" type="presParOf" srcId="{5642573F-B2C8-4E9A-9A00-AAF7BDDE0B4E}" destId="{C0CC3C8C-7A4C-42FE-A54F-F19FBD013E01}" srcOrd="2" destOrd="0" presId="urn:microsoft.com/office/officeart/2005/8/layout/orgChart1"/>
    <dgm:cxn modelId="{9CBD20D5-4C0F-4479-BF72-8B911C45AC55}" type="presParOf" srcId="{12BA29E3-4926-4F11-89C7-F321BAC04057}" destId="{2C98710E-B08E-4243-8D02-C0741CC389A1}" srcOrd="4" destOrd="0" presId="urn:microsoft.com/office/officeart/2005/8/layout/orgChart1"/>
    <dgm:cxn modelId="{4723DDD8-6350-4F9A-927A-543B71C10149}" type="presParOf" srcId="{12BA29E3-4926-4F11-89C7-F321BAC04057}" destId="{2F055BEE-A2C4-4421-B5D1-5DCA5BFABB03}" srcOrd="5" destOrd="0" presId="urn:microsoft.com/office/officeart/2005/8/layout/orgChart1"/>
    <dgm:cxn modelId="{860F475E-CA7C-40EF-9443-2F071D3A55BA}" type="presParOf" srcId="{2F055BEE-A2C4-4421-B5D1-5DCA5BFABB03}" destId="{0C09D0D1-D04C-42CF-8D51-3D2552272779}" srcOrd="0" destOrd="0" presId="urn:microsoft.com/office/officeart/2005/8/layout/orgChart1"/>
    <dgm:cxn modelId="{BB39E9DB-7771-4FD0-A14F-E1922C58916B}" type="presParOf" srcId="{0C09D0D1-D04C-42CF-8D51-3D2552272779}" destId="{5FE9A5C9-DE2C-4217-A695-78B3045693B9}" srcOrd="0" destOrd="0" presId="urn:microsoft.com/office/officeart/2005/8/layout/orgChart1"/>
    <dgm:cxn modelId="{92308C1A-67D4-4A4A-9B6D-A37F659AF932}" type="presParOf" srcId="{0C09D0D1-D04C-42CF-8D51-3D2552272779}" destId="{59202482-E0B8-4D0A-8AA4-70BA35C6C294}" srcOrd="1" destOrd="0" presId="urn:microsoft.com/office/officeart/2005/8/layout/orgChart1"/>
    <dgm:cxn modelId="{3C02ED55-A8EB-4856-B7A1-661C879B8C38}" type="presParOf" srcId="{2F055BEE-A2C4-4421-B5D1-5DCA5BFABB03}" destId="{24855E31-7E55-4F31-86C3-8B3D18054D78}" srcOrd="1" destOrd="0" presId="urn:microsoft.com/office/officeart/2005/8/layout/orgChart1"/>
    <dgm:cxn modelId="{E876D244-FDE2-48B4-BA1D-E97AA690BE58}" type="presParOf" srcId="{2F055BEE-A2C4-4421-B5D1-5DCA5BFABB03}" destId="{6B6595B2-CFB2-4B18-A1F3-642EA00BADFF}" srcOrd="2" destOrd="0" presId="urn:microsoft.com/office/officeart/2005/8/layout/orgChart1"/>
    <dgm:cxn modelId="{C22626CD-249F-44C7-AE64-B23740C34849}" type="presParOf" srcId="{12BA29E3-4926-4F11-89C7-F321BAC04057}" destId="{D551C4DA-EA3F-4458-AA94-C0B7A2FB6F60}" srcOrd="6" destOrd="0" presId="urn:microsoft.com/office/officeart/2005/8/layout/orgChart1"/>
    <dgm:cxn modelId="{8D524638-45EC-4B14-944D-51BB973F9E8D}" type="presParOf" srcId="{12BA29E3-4926-4F11-89C7-F321BAC04057}" destId="{8BA19391-E802-41DE-8990-A4809C14D346}" srcOrd="7" destOrd="0" presId="urn:microsoft.com/office/officeart/2005/8/layout/orgChart1"/>
    <dgm:cxn modelId="{C46DD635-C237-4A8D-9FC8-F3C11F7C5DDC}" type="presParOf" srcId="{8BA19391-E802-41DE-8990-A4809C14D346}" destId="{F4A71A78-586A-45CD-BF14-3971A3B9FACF}" srcOrd="0" destOrd="0" presId="urn:microsoft.com/office/officeart/2005/8/layout/orgChart1"/>
    <dgm:cxn modelId="{08260741-746D-4023-8AAC-6370FB051A9D}" type="presParOf" srcId="{F4A71A78-586A-45CD-BF14-3971A3B9FACF}" destId="{9E359824-95D8-4CC0-9778-4D84F5351EA3}" srcOrd="0" destOrd="0" presId="urn:microsoft.com/office/officeart/2005/8/layout/orgChart1"/>
    <dgm:cxn modelId="{36ED2E03-2C9A-4DE1-B314-53C2F6D1E894}" type="presParOf" srcId="{F4A71A78-586A-45CD-BF14-3971A3B9FACF}" destId="{823BF0B3-BA30-4C9A-8E18-E78D27FAB443}" srcOrd="1" destOrd="0" presId="urn:microsoft.com/office/officeart/2005/8/layout/orgChart1"/>
    <dgm:cxn modelId="{DD014EEE-F77E-4979-9074-C73F51F8CE6C}" type="presParOf" srcId="{8BA19391-E802-41DE-8990-A4809C14D346}" destId="{D163C3A3-7962-4657-99D4-6D86CAD85EF6}" srcOrd="1" destOrd="0" presId="urn:microsoft.com/office/officeart/2005/8/layout/orgChart1"/>
    <dgm:cxn modelId="{B1AFD587-139F-4E22-A850-1254BF4619CC}" type="presParOf" srcId="{8BA19391-E802-41DE-8990-A4809C14D346}" destId="{A5759DE5-D1FA-4A2A-8DDE-D952DC6C9D2A}" srcOrd="2" destOrd="0" presId="urn:microsoft.com/office/officeart/2005/8/layout/orgChart1"/>
    <dgm:cxn modelId="{8E4238CB-46B0-4B69-B2B6-935F82E93583}" type="presParOf" srcId="{07736450-E5AF-4402-ADCB-AD0AA23FD3F2}" destId="{EB047A0D-518F-4793-9607-E312C2C9042D}" srcOrd="2" destOrd="0" presId="urn:microsoft.com/office/officeart/2005/8/layout/orgChart1"/>
    <dgm:cxn modelId="{BCC594BA-AE51-45E8-98AC-D2306B793415}" type="presParOf" srcId="{5EE78D5D-F1F9-4AD3-9891-0F736DAEA8F0}" destId="{139020CC-FAE0-4AE1-B1FF-2FBE29F3CD81}" srcOrd="10" destOrd="0" presId="urn:microsoft.com/office/officeart/2005/8/layout/orgChart1"/>
    <dgm:cxn modelId="{A566B9B0-F79E-4D56-B19E-BFA1ED97150F}" type="presParOf" srcId="{5EE78D5D-F1F9-4AD3-9891-0F736DAEA8F0}" destId="{DDD5004F-AA82-47F1-9E5E-DBA5F4937668}" srcOrd="11" destOrd="0" presId="urn:microsoft.com/office/officeart/2005/8/layout/orgChart1"/>
    <dgm:cxn modelId="{174BA3DE-5D27-41E9-A7CC-5E392E1A1FA2}" type="presParOf" srcId="{DDD5004F-AA82-47F1-9E5E-DBA5F4937668}" destId="{493C5B6E-4CF8-4AE6-863B-9FDA3028BF80}" srcOrd="0" destOrd="0" presId="urn:microsoft.com/office/officeart/2005/8/layout/orgChart1"/>
    <dgm:cxn modelId="{B5A262F4-E95B-423F-89C2-61C4D8B529CE}" type="presParOf" srcId="{493C5B6E-4CF8-4AE6-863B-9FDA3028BF80}" destId="{5FF8F16E-4029-4B52-8E75-331EA557A997}" srcOrd="0" destOrd="0" presId="urn:microsoft.com/office/officeart/2005/8/layout/orgChart1"/>
    <dgm:cxn modelId="{CED28346-22E2-449A-B362-A66C058E69AD}" type="presParOf" srcId="{493C5B6E-4CF8-4AE6-863B-9FDA3028BF80}" destId="{41A28840-7ECC-40A5-B712-7F74D6B62444}" srcOrd="1" destOrd="0" presId="urn:microsoft.com/office/officeart/2005/8/layout/orgChart1"/>
    <dgm:cxn modelId="{693FF88E-91A4-4AD5-B6E5-08DBC77BA550}" type="presParOf" srcId="{DDD5004F-AA82-47F1-9E5E-DBA5F4937668}" destId="{F7F71A2F-09FA-40B6-B6CC-058E547B8A3F}" srcOrd="1" destOrd="0" presId="urn:microsoft.com/office/officeart/2005/8/layout/orgChart1"/>
    <dgm:cxn modelId="{50DD936B-B4A3-4C02-8F3D-6CAEE6398729}" type="presParOf" srcId="{F7F71A2F-09FA-40B6-B6CC-058E547B8A3F}" destId="{72582ABE-30E8-4745-B80E-24C1E357AA1F}" srcOrd="0" destOrd="0" presId="urn:microsoft.com/office/officeart/2005/8/layout/orgChart1"/>
    <dgm:cxn modelId="{0B1C3891-218A-4F30-B1EB-838A77CB0FE8}" type="presParOf" srcId="{F7F71A2F-09FA-40B6-B6CC-058E547B8A3F}" destId="{90941397-1448-4F6D-91BE-5198517E9509}" srcOrd="1" destOrd="0" presId="urn:microsoft.com/office/officeart/2005/8/layout/orgChart1"/>
    <dgm:cxn modelId="{04EA2C83-19ED-43DB-9C7A-337926AFE164}" type="presParOf" srcId="{90941397-1448-4F6D-91BE-5198517E9509}" destId="{B772D385-675F-42E4-A012-D45144CECF0F}" srcOrd="0" destOrd="0" presId="urn:microsoft.com/office/officeart/2005/8/layout/orgChart1"/>
    <dgm:cxn modelId="{AD9C8EC8-582A-487A-86DF-871F4EDDB626}" type="presParOf" srcId="{B772D385-675F-42E4-A012-D45144CECF0F}" destId="{59A59B52-9580-4F76-8C23-395F527A3B9F}" srcOrd="0" destOrd="0" presId="urn:microsoft.com/office/officeart/2005/8/layout/orgChart1"/>
    <dgm:cxn modelId="{911ACE50-9FC6-44C4-BCBE-6A7FD5941CCE}" type="presParOf" srcId="{B772D385-675F-42E4-A012-D45144CECF0F}" destId="{70A4CF6F-E4C3-4F1C-8C26-C4A8302ECD8A}" srcOrd="1" destOrd="0" presId="urn:microsoft.com/office/officeart/2005/8/layout/orgChart1"/>
    <dgm:cxn modelId="{527C07C2-E0BA-40BD-A61F-35015EB75163}" type="presParOf" srcId="{90941397-1448-4F6D-91BE-5198517E9509}" destId="{228DF8CB-9B36-4FE7-B4A5-DC705080AFFD}" srcOrd="1" destOrd="0" presId="urn:microsoft.com/office/officeart/2005/8/layout/orgChart1"/>
    <dgm:cxn modelId="{9D26FBB9-F1D7-4AE2-B495-79C1916382EF}" type="presParOf" srcId="{90941397-1448-4F6D-91BE-5198517E9509}" destId="{CA99D10C-55DC-441D-8097-8226E6D0C85E}" srcOrd="2" destOrd="0" presId="urn:microsoft.com/office/officeart/2005/8/layout/orgChart1"/>
    <dgm:cxn modelId="{BF4618B1-6E3C-4C0C-94D9-90EA29EA8E77}" type="presParOf" srcId="{F7F71A2F-09FA-40B6-B6CC-058E547B8A3F}" destId="{7D5A6E61-D9A6-4BCD-AC16-E54DF5C0A284}" srcOrd="2" destOrd="0" presId="urn:microsoft.com/office/officeart/2005/8/layout/orgChart1"/>
    <dgm:cxn modelId="{86465E5A-11C0-496E-81AE-759E03D9A5A2}" type="presParOf" srcId="{F7F71A2F-09FA-40B6-B6CC-058E547B8A3F}" destId="{F5E69E6F-9D3A-4FB0-8E8D-947D6B23AE98}" srcOrd="3" destOrd="0" presId="urn:microsoft.com/office/officeart/2005/8/layout/orgChart1"/>
    <dgm:cxn modelId="{C5C34FB5-4C22-4275-9E03-7ED900285ED6}" type="presParOf" srcId="{F5E69E6F-9D3A-4FB0-8E8D-947D6B23AE98}" destId="{70D490BF-DB58-47CE-BD29-9821C2C86AD7}" srcOrd="0" destOrd="0" presId="urn:microsoft.com/office/officeart/2005/8/layout/orgChart1"/>
    <dgm:cxn modelId="{8C4BDA2F-E7F2-4DCB-8168-3E5CD4D84443}" type="presParOf" srcId="{70D490BF-DB58-47CE-BD29-9821C2C86AD7}" destId="{9F8E4599-4B43-4F0B-A609-C5BC70213EF3}" srcOrd="0" destOrd="0" presId="urn:microsoft.com/office/officeart/2005/8/layout/orgChart1"/>
    <dgm:cxn modelId="{6A6FD64A-AC78-4722-B5FF-E076348B1DFD}" type="presParOf" srcId="{70D490BF-DB58-47CE-BD29-9821C2C86AD7}" destId="{D5D2D2D0-3ACF-442A-8AD1-50B3BE8EE299}" srcOrd="1" destOrd="0" presId="urn:microsoft.com/office/officeart/2005/8/layout/orgChart1"/>
    <dgm:cxn modelId="{55AB3FF5-FB33-4223-A763-675D143BBE60}" type="presParOf" srcId="{F5E69E6F-9D3A-4FB0-8E8D-947D6B23AE98}" destId="{302737FB-83C7-4708-921E-FCADF675E9A6}" srcOrd="1" destOrd="0" presId="urn:microsoft.com/office/officeart/2005/8/layout/orgChart1"/>
    <dgm:cxn modelId="{FB9B2228-BF87-4FCD-8032-8971915B6525}" type="presParOf" srcId="{F5E69E6F-9D3A-4FB0-8E8D-947D6B23AE98}" destId="{B4DE298A-8DCF-4F12-9C8B-9C511B62C880}" srcOrd="2" destOrd="0" presId="urn:microsoft.com/office/officeart/2005/8/layout/orgChart1"/>
    <dgm:cxn modelId="{B8D41B5F-3CCB-4AA4-8DC4-59E409E45C7A}" type="presParOf" srcId="{F7F71A2F-09FA-40B6-B6CC-058E547B8A3F}" destId="{BE4912E4-6D71-4AA0-A006-E801B29DAB15}" srcOrd="4" destOrd="0" presId="urn:microsoft.com/office/officeart/2005/8/layout/orgChart1"/>
    <dgm:cxn modelId="{0267AFC2-5322-40F7-957F-842F24D81450}" type="presParOf" srcId="{F7F71A2F-09FA-40B6-B6CC-058E547B8A3F}" destId="{6599A33A-BB1A-460C-9FC3-707B8D25CD1D}" srcOrd="5" destOrd="0" presId="urn:microsoft.com/office/officeart/2005/8/layout/orgChart1"/>
    <dgm:cxn modelId="{33FD3758-1864-4E9A-A61F-A492D7243FDA}" type="presParOf" srcId="{6599A33A-BB1A-460C-9FC3-707B8D25CD1D}" destId="{D725AFA7-C348-4680-8487-3EE588E3C97B}" srcOrd="0" destOrd="0" presId="urn:microsoft.com/office/officeart/2005/8/layout/orgChart1"/>
    <dgm:cxn modelId="{9FEF08BD-3CE7-4364-8A93-C4B3663EA3AC}" type="presParOf" srcId="{D725AFA7-C348-4680-8487-3EE588E3C97B}" destId="{73654471-F4A9-44A2-B6EB-B68136A91CAA}" srcOrd="0" destOrd="0" presId="urn:microsoft.com/office/officeart/2005/8/layout/orgChart1"/>
    <dgm:cxn modelId="{5B021984-5388-47E0-BF06-00B9F9449CF6}" type="presParOf" srcId="{D725AFA7-C348-4680-8487-3EE588E3C97B}" destId="{FED9547A-CC19-4230-B47C-7C3EC47EADA9}" srcOrd="1" destOrd="0" presId="urn:microsoft.com/office/officeart/2005/8/layout/orgChart1"/>
    <dgm:cxn modelId="{27681AA1-F971-467A-87F8-8BC1917EC7FD}" type="presParOf" srcId="{6599A33A-BB1A-460C-9FC3-707B8D25CD1D}" destId="{52AC6F63-3909-4480-A4EA-67E53DF92EA6}" srcOrd="1" destOrd="0" presId="urn:microsoft.com/office/officeart/2005/8/layout/orgChart1"/>
    <dgm:cxn modelId="{EC50E4F9-7441-48E7-8CFD-3C147B2BE8B8}" type="presParOf" srcId="{6599A33A-BB1A-460C-9FC3-707B8D25CD1D}" destId="{67C68B77-8818-46BF-B121-7914209E3849}" srcOrd="2" destOrd="0" presId="urn:microsoft.com/office/officeart/2005/8/layout/orgChart1"/>
    <dgm:cxn modelId="{AC342B9B-AFE3-4A75-BEAD-45ED6EF36ABA}" type="presParOf" srcId="{F7F71A2F-09FA-40B6-B6CC-058E547B8A3F}" destId="{9DD51ECC-BFDA-47FB-A452-A6446A3BED90}" srcOrd="6" destOrd="0" presId="urn:microsoft.com/office/officeart/2005/8/layout/orgChart1"/>
    <dgm:cxn modelId="{2E06A3B9-D32B-415F-9444-17BAFED58A9A}" type="presParOf" srcId="{F7F71A2F-09FA-40B6-B6CC-058E547B8A3F}" destId="{2703B350-FDC4-47FF-91B5-A651EAECC2F5}" srcOrd="7" destOrd="0" presId="urn:microsoft.com/office/officeart/2005/8/layout/orgChart1"/>
    <dgm:cxn modelId="{E25F6546-B513-4C01-A133-75B3A6F3DB25}" type="presParOf" srcId="{2703B350-FDC4-47FF-91B5-A651EAECC2F5}" destId="{C15C059E-9A91-4131-9852-52AD5F6F1C8B}" srcOrd="0" destOrd="0" presId="urn:microsoft.com/office/officeart/2005/8/layout/orgChart1"/>
    <dgm:cxn modelId="{CEA726D8-9E46-456F-819B-51C081A5777E}" type="presParOf" srcId="{C15C059E-9A91-4131-9852-52AD5F6F1C8B}" destId="{5C145B4C-1ADB-4FE5-B69F-69CA0C6A9DF8}" srcOrd="0" destOrd="0" presId="urn:microsoft.com/office/officeart/2005/8/layout/orgChart1"/>
    <dgm:cxn modelId="{46F19C5D-D815-43C4-B0A1-9DCEBF3F2974}" type="presParOf" srcId="{C15C059E-9A91-4131-9852-52AD5F6F1C8B}" destId="{021B571D-4ED8-46F5-B6CC-A3941DD3F0A8}" srcOrd="1" destOrd="0" presId="urn:microsoft.com/office/officeart/2005/8/layout/orgChart1"/>
    <dgm:cxn modelId="{5761D04C-F689-485D-A2B0-655C6CFDD826}" type="presParOf" srcId="{2703B350-FDC4-47FF-91B5-A651EAECC2F5}" destId="{6809CA27-9942-443B-A7DA-503E90026CDF}" srcOrd="1" destOrd="0" presId="urn:microsoft.com/office/officeart/2005/8/layout/orgChart1"/>
    <dgm:cxn modelId="{3C8C8EE4-DA16-4995-BD17-E40F70428C34}" type="presParOf" srcId="{2703B350-FDC4-47FF-91B5-A651EAECC2F5}" destId="{45555AFE-9F06-4982-9E99-ACE963ED2CD3}" srcOrd="2" destOrd="0" presId="urn:microsoft.com/office/officeart/2005/8/layout/orgChart1"/>
    <dgm:cxn modelId="{E31D22B5-E7F3-47A4-A491-5E1810FE4C5D}" type="presParOf" srcId="{F7F71A2F-09FA-40B6-B6CC-058E547B8A3F}" destId="{7AB8BE18-B60B-4F3F-BC8F-30C1155E1F3A}" srcOrd="8" destOrd="0" presId="urn:microsoft.com/office/officeart/2005/8/layout/orgChart1"/>
    <dgm:cxn modelId="{41C82D13-821B-4AAE-B84B-7A3595727CF3}" type="presParOf" srcId="{F7F71A2F-09FA-40B6-B6CC-058E547B8A3F}" destId="{1C246514-C8C6-4349-9529-9A2FD61E336B}" srcOrd="9" destOrd="0" presId="urn:microsoft.com/office/officeart/2005/8/layout/orgChart1"/>
    <dgm:cxn modelId="{051C019F-4E68-4DC4-A14C-AA5D5194F68A}" type="presParOf" srcId="{1C246514-C8C6-4349-9529-9A2FD61E336B}" destId="{674425EA-57EA-4A17-B609-BED087CAD8E5}" srcOrd="0" destOrd="0" presId="urn:microsoft.com/office/officeart/2005/8/layout/orgChart1"/>
    <dgm:cxn modelId="{398F9193-0A6F-4267-ACEC-B0FFBC7B98C5}" type="presParOf" srcId="{674425EA-57EA-4A17-B609-BED087CAD8E5}" destId="{9B635F79-4664-410C-B0D0-49C03F7B17B4}" srcOrd="0" destOrd="0" presId="urn:microsoft.com/office/officeart/2005/8/layout/orgChart1"/>
    <dgm:cxn modelId="{14FF7FDB-488E-481D-8FC1-E7C146121051}" type="presParOf" srcId="{674425EA-57EA-4A17-B609-BED087CAD8E5}" destId="{E4B1924B-3C10-48F1-83BF-07F9A1A57080}" srcOrd="1" destOrd="0" presId="urn:microsoft.com/office/officeart/2005/8/layout/orgChart1"/>
    <dgm:cxn modelId="{2E380E95-6D4A-44D2-8A5F-48DEC4BE337D}" type="presParOf" srcId="{1C246514-C8C6-4349-9529-9A2FD61E336B}" destId="{B5428579-1753-4A4E-995C-4FB978F5C545}" srcOrd="1" destOrd="0" presId="urn:microsoft.com/office/officeart/2005/8/layout/orgChart1"/>
    <dgm:cxn modelId="{B6875376-11EA-486D-BBAF-AC457CF93234}" type="presParOf" srcId="{1C246514-C8C6-4349-9529-9A2FD61E336B}" destId="{262A4E44-81D3-42FE-93C3-EE8D081CB4E6}" srcOrd="2" destOrd="0" presId="urn:microsoft.com/office/officeart/2005/8/layout/orgChart1"/>
    <dgm:cxn modelId="{5B025583-8D2E-4EE3-A3AA-DD866CFA39FB}" type="presParOf" srcId="{DDD5004F-AA82-47F1-9E5E-DBA5F4937668}" destId="{17FF0422-6A8E-4008-8B4F-427E59126F6F}" srcOrd="2" destOrd="0" presId="urn:microsoft.com/office/officeart/2005/8/layout/orgChart1"/>
    <dgm:cxn modelId="{B9BE3150-F431-430B-8C8A-97DF81656166}" type="presParOf" srcId="{5EE78D5D-F1F9-4AD3-9891-0F736DAEA8F0}" destId="{9ECBB4A1-3B79-45BA-86BE-8112E224F0F2}" srcOrd="12" destOrd="0" presId="urn:microsoft.com/office/officeart/2005/8/layout/orgChart1"/>
    <dgm:cxn modelId="{46849DEA-F711-4A80-8BAD-D3E034A2D742}" type="presParOf" srcId="{5EE78D5D-F1F9-4AD3-9891-0F736DAEA8F0}" destId="{8606AF73-44DC-43FC-AEE0-1F3A9ACED9D8}" srcOrd="13" destOrd="0" presId="urn:microsoft.com/office/officeart/2005/8/layout/orgChart1"/>
    <dgm:cxn modelId="{C2888DA9-522D-49C4-8D59-185D4150FE08}" type="presParOf" srcId="{8606AF73-44DC-43FC-AEE0-1F3A9ACED9D8}" destId="{504D0283-BD4B-4AEA-819E-52F32AA9F1CC}" srcOrd="0" destOrd="0" presId="urn:microsoft.com/office/officeart/2005/8/layout/orgChart1"/>
    <dgm:cxn modelId="{0E1C6744-E7C2-4ACE-83F6-5F3DDEBD96C7}" type="presParOf" srcId="{504D0283-BD4B-4AEA-819E-52F32AA9F1CC}" destId="{42390B13-AB02-4450-B1DA-1FBF00917ED5}" srcOrd="0" destOrd="0" presId="urn:microsoft.com/office/officeart/2005/8/layout/orgChart1"/>
    <dgm:cxn modelId="{CFFD8CB7-3BB7-414F-A736-90DCE24C61F0}" type="presParOf" srcId="{504D0283-BD4B-4AEA-819E-52F32AA9F1CC}" destId="{FC1243A8-0FAC-40D3-8722-5BCF758B6B6E}" srcOrd="1" destOrd="0" presId="urn:microsoft.com/office/officeart/2005/8/layout/orgChart1"/>
    <dgm:cxn modelId="{165D64AE-3D5A-49FC-9436-0A5B614FF872}" type="presParOf" srcId="{8606AF73-44DC-43FC-AEE0-1F3A9ACED9D8}" destId="{50618618-B9C7-40C6-9985-68B1CD342D19}" srcOrd="1" destOrd="0" presId="urn:microsoft.com/office/officeart/2005/8/layout/orgChart1"/>
    <dgm:cxn modelId="{10DFC71D-B2AF-4333-A037-3CE04438D85E}" type="presParOf" srcId="{50618618-B9C7-40C6-9985-68B1CD342D19}" destId="{E4A5F0FE-A850-41DE-A27D-951BE2325F1E}" srcOrd="0" destOrd="0" presId="urn:microsoft.com/office/officeart/2005/8/layout/orgChart1"/>
    <dgm:cxn modelId="{6181B0B4-6BDF-413E-B58E-5FE3E9945D86}" type="presParOf" srcId="{50618618-B9C7-40C6-9985-68B1CD342D19}" destId="{7779B399-BE26-4CDD-92DA-55853819A159}" srcOrd="1" destOrd="0" presId="urn:microsoft.com/office/officeart/2005/8/layout/orgChart1"/>
    <dgm:cxn modelId="{B974158A-58F1-4493-919B-EFD26DA487FE}" type="presParOf" srcId="{7779B399-BE26-4CDD-92DA-55853819A159}" destId="{19627701-0A18-485C-AD54-6932A71F16A6}" srcOrd="0" destOrd="0" presId="urn:microsoft.com/office/officeart/2005/8/layout/orgChart1"/>
    <dgm:cxn modelId="{DACC641C-42A4-4E16-A5E0-8DDA7CFC7BAC}" type="presParOf" srcId="{19627701-0A18-485C-AD54-6932A71F16A6}" destId="{5DB19D20-6136-4A58-AC10-E886CF481ED2}" srcOrd="0" destOrd="0" presId="urn:microsoft.com/office/officeart/2005/8/layout/orgChart1"/>
    <dgm:cxn modelId="{3E3BE53E-686F-48B4-8FCF-CE21ADF277EC}" type="presParOf" srcId="{19627701-0A18-485C-AD54-6932A71F16A6}" destId="{B5632AB4-B69B-4221-BD37-56DD84F28F43}" srcOrd="1" destOrd="0" presId="urn:microsoft.com/office/officeart/2005/8/layout/orgChart1"/>
    <dgm:cxn modelId="{C9399F54-0C33-451D-981C-EA850C13557B}" type="presParOf" srcId="{7779B399-BE26-4CDD-92DA-55853819A159}" destId="{17B915EE-5277-4BE2-8E76-C91642B32F57}" srcOrd="1" destOrd="0" presId="urn:microsoft.com/office/officeart/2005/8/layout/orgChart1"/>
    <dgm:cxn modelId="{9F5A5ADE-CD9E-42BD-919B-FF18A79A39DD}" type="presParOf" srcId="{7779B399-BE26-4CDD-92DA-55853819A159}" destId="{55B64239-2C39-4DF0-BDFF-0A8FA5ABA8D1}" srcOrd="2" destOrd="0" presId="urn:microsoft.com/office/officeart/2005/8/layout/orgChart1"/>
    <dgm:cxn modelId="{E1D3F400-BB6C-4601-B154-F331971A2078}" type="presParOf" srcId="{50618618-B9C7-40C6-9985-68B1CD342D19}" destId="{34098AAA-B514-4B6F-999C-FBC404DBDFFE}" srcOrd="2" destOrd="0" presId="urn:microsoft.com/office/officeart/2005/8/layout/orgChart1"/>
    <dgm:cxn modelId="{502FF987-70F8-4BB6-9B02-BDC0E47035A1}" type="presParOf" srcId="{50618618-B9C7-40C6-9985-68B1CD342D19}" destId="{F5F6BB28-7118-4030-AE85-8129A77EAE92}" srcOrd="3" destOrd="0" presId="urn:microsoft.com/office/officeart/2005/8/layout/orgChart1"/>
    <dgm:cxn modelId="{FA60440B-BBFD-4E63-BB31-97EBF753AA2F}" type="presParOf" srcId="{F5F6BB28-7118-4030-AE85-8129A77EAE92}" destId="{B12A8EB7-F6F8-4024-8A0B-136B25EAEDD6}" srcOrd="0" destOrd="0" presId="urn:microsoft.com/office/officeart/2005/8/layout/orgChart1"/>
    <dgm:cxn modelId="{D6CDF68D-87D6-43AF-B5AB-309E814BE13B}" type="presParOf" srcId="{B12A8EB7-F6F8-4024-8A0B-136B25EAEDD6}" destId="{8D5BAF7D-CA91-44AC-8531-789990E344B8}" srcOrd="0" destOrd="0" presId="urn:microsoft.com/office/officeart/2005/8/layout/orgChart1"/>
    <dgm:cxn modelId="{ED71B9A0-52F0-44C2-B2E2-E178D18F8A76}" type="presParOf" srcId="{B12A8EB7-F6F8-4024-8A0B-136B25EAEDD6}" destId="{5913438D-8CEF-4ED9-91D0-CEFD714C317F}" srcOrd="1" destOrd="0" presId="urn:microsoft.com/office/officeart/2005/8/layout/orgChart1"/>
    <dgm:cxn modelId="{C2E82966-A730-406F-AE53-AF5CE40187D1}" type="presParOf" srcId="{F5F6BB28-7118-4030-AE85-8129A77EAE92}" destId="{0AB05517-6E26-4714-96E0-BAD8ACD024A4}" srcOrd="1" destOrd="0" presId="urn:microsoft.com/office/officeart/2005/8/layout/orgChart1"/>
    <dgm:cxn modelId="{BCE80E7B-428A-499A-AB60-801CDF2A7478}" type="presParOf" srcId="{F5F6BB28-7118-4030-AE85-8129A77EAE92}" destId="{67CA1610-2C20-4CA3-B2D9-2F0EF4A8D4FF}" srcOrd="2" destOrd="0" presId="urn:microsoft.com/office/officeart/2005/8/layout/orgChart1"/>
    <dgm:cxn modelId="{6145FA62-7C32-4FA8-BEA1-8B4042D1B074}" type="presParOf" srcId="{50618618-B9C7-40C6-9985-68B1CD342D19}" destId="{B772F069-8300-4D74-8780-5B99C64713DD}" srcOrd="4" destOrd="0" presId="urn:microsoft.com/office/officeart/2005/8/layout/orgChart1"/>
    <dgm:cxn modelId="{D7EE0F4B-6B7F-4C2D-8AE4-E8C2F9B534AB}" type="presParOf" srcId="{50618618-B9C7-40C6-9985-68B1CD342D19}" destId="{91FC5708-AFDD-4A96-AB16-E6F0B4417F5F}" srcOrd="5" destOrd="0" presId="urn:microsoft.com/office/officeart/2005/8/layout/orgChart1"/>
    <dgm:cxn modelId="{B1969808-EEBD-4A0B-9C4B-CF6104BD3904}" type="presParOf" srcId="{91FC5708-AFDD-4A96-AB16-E6F0B4417F5F}" destId="{98C23E36-B9B8-4A98-BFA6-BC9DD1598A1A}" srcOrd="0" destOrd="0" presId="urn:microsoft.com/office/officeart/2005/8/layout/orgChart1"/>
    <dgm:cxn modelId="{6C07B2EC-A757-4862-A704-1A04935A7730}" type="presParOf" srcId="{98C23E36-B9B8-4A98-BFA6-BC9DD1598A1A}" destId="{0745BAC9-1532-4C99-BA61-BBF5D0C12E17}" srcOrd="0" destOrd="0" presId="urn:microsoft.com/office/officeart/2005/8/layout/orgChart1"/>
    <dgm:cxn modelId="{A1C70B3C-4E14-4D2A-B5C2-4DF6F601E093}" type="presParOf" srcId="{98C23E36-B9B8-4A98-BFA6-BC9DD1598A1A}" destId="{327F1594-00A6-4593-B061-9C037E949ED4}" srcOrd="1" destOrd="0" presId="urn:microsoft.com/office/officeart/2005/8/layout/orgChart1"/>
    <dgm:cxn modelId="{F725E85C-7275-490C-9C33-50B5D684D064}" type="presParOf" srcId="{91FC5708-AFDD-4A96-AB16-E6F0B4417F5F}" destId="{B822EE7E-3F33-4DC1-BE7E-85C92A7172D4}" srcOrd="1" destOrd="0" presId="urn:microsoft.com/office/officeart/2005/8/layout/orgChart1"/>
    <dgm:cxn modelId="{045E04AE-331F-405D-8948-E9CDF1CC20DA}" type="presParOf" srcId="{91FC5708-AFDD-4A96-AB16-E6F0B4417F5F}" destId="{5E64C6A6-6951-44F6-BD6C-F62A30C05BFB}" srcOrd="2" destOrd="0" presId="urn:microsoft.com/office/officeart/2005/8/layout/orgChart1"/>
    <dgm:cxn modelId="{F4BE6880-C0FB-4B41-8E5E-CB25D987F7DE}" type="presParOf" srcId="{50618618-B9C7-40C6-9985-68B1CD342D19}" destId="{4A7C0593-C6A7-4208-A6E0-C32BAD8ECA82}" srcOrd="6" destOrd="0" presId="urn:microsoft.com/office/officeart/2005/8/layout/orgChart1"/>
    <dgm:cxn modelId="{0EFBD21B-66C7-48A5-BB27-F95765282CB7}" type="presParOf" srcId="{50618618-B9C7-40C6-9985-68B1CD342D19}" destId="{5A2F6A34-9F3F-49F8-B345-80A72CFB5E5B}" srcOrd="7" destOrd="0" presId="urn:microsoft.com/office/officeart/2005/8/layout/orgChart1"/>
    <dgm:cxn modelId="{B5B513AA-2AE6-4A67-B171-0653ABB54E55}" type="presParOf" srcId="{5A2F6A34-9F3F-49F8-B345-80A72CFB5E5B}" destId="{CE2A99F5-ED61-4914-971B-42CE28AB2E8E}" srcOrd="0" destOrd="0" presId="urn:microsoft.com/office/officeart/2005/8/layout/orgChart1"/>
    <dgm:cxn modelId="{EF56D786-0E7E-4C2D-B00E-E7EB0544130E}" type="presParOf" srcId="{CE2A99F5-ED61-4914-971B-42CE28AB2E8E}" destId="{3D3C0189-BD36-4767-9820-145F93E7FB33}" srcOrd="0" destOrd="0" presId="urn:microsoft.com/office/officeart/2005/8/layout/orgChart1"/>
    <dgm:cxn modelId="{16BA00DA-B9E1-4A67-BF29-0D98C6889F7F}" type="presParOf" srcId="{CE2A99F5-ED61-4914-971B-42CE28AB2E8E}" destId="{4DF7CCAB-F7ED-46F3-9769-EAB00C87C94F}" srcOrd="1" destOrd="0" presId="urn:microsoft.com/office/officeart/2005/8/layout/orgChart1"/>
    <dgm:cxn modelId="{F43746D3-DF74-4502-986B-7345AAB59910}" type="presParOf" srcId="{5A2F6A34-9F3F-49F8-B345-80A72CFB5E5B}" destId="{DB2F9D5A-0058-4AC8-9CDE-56CCA63E3821}" srcOrd="1" destOrd="0" presId="urn:microsoft.com/office/officeart/2005/8/layout/orgChart1"/>
    <dgm:cxn modelId="{FBC401D3-7BBE-4F32-8B9F-EEBE4A7A85CA}" type="presParOf" srcId="{5A2F6A34-9F3F-49F8-B345-80A72CFB5E5B}" destId="{A2E8FFE0-117A-4474-AA2E-75A4348E695B}" srcOrd="2" destOrd="0" presId="urn:microsoft.com/office/officeart/2005/8/layout/orgChart1"/>
    <dgm:cxn modelId="{2DCDDFC3-0662-4399-9D15-B26152EB0F50}" type="presParOf" srcId="{50618618-B9C7-40C6-9985-68B1CD342D19}" destId="{1B7BF2B1-89D6-4D97-B380-9A6455A79EFA}" srcOrd="8" destOrd="0" presId="urn:microsoft.com/office/officeart/2005/8/layout/orgChart1"/>
    <dgm:cxn modelId="{CBBD3CED-EDEB-465A-AA85-6581C815C364}" type="presParOf" srcId="{50618618-B9C7-40C6-9985-68B1CD342D19}" destId="{BFDD7E11-42FC-4B30-87C4-D2FCFCC775DE}" srcOrd="9" destOrd="0" presId="urn:microsoft.com/office/officeart/2005/8/layout/orgChart1"/>
    <dgm:cxn modelId="{40567AD1-1FF8-4755-BF28-6985903052B1}" type="presParOf" srcId="{BFDD7E11-42FC-4B30-87C4-D2FCFCC775DE}" destId="{87011198-4B32-4CB9-81B5-3D19412F3BC5}" srcOrd="0" destOrd="0" presId="urn:microsoft.com/office/officeart/2005/8/layout/orgChart1"/>
    <dgm:cxn modelId="{89AD0586-A59B-4272-AEA4-601B9E30A0F3}" type="presParOf" srcId="{87011198-4B32-4CB9-81B5-3D19412F3BC5}" destId="{12BA3BF8-3B99-4EE7-A998-D04AE09A6DD7}" srcOrd="0" destOrd="0" presId="urn:microsoft.com/office/officeart/2005/8/layout/orgChart1"/>
    <dgm:cxn modelId="{C6772D42-BEA6-4361-9106-5C813CBC41CF}" type="presParOf" srcId="{87011198-4B32-4CB9-81B5-3D19412F3BC5}" destId="{617B20DE-2EF4-49A1-8FF6-A02FDBB5FB7F}" srcOrd="1" destOrd="0" presId="urn:microsoft.com/office/officeart/2005/8/layout/orgChart1"/>
    <dgm:cxn modelId="{8D6F318E-6C08-40F3-889E-A61228EA97ED}" type="presParOf" srcId="{BFDD7E11-42FC-4B30-87C4-D2FCFCC775DE}" destId="{420F3220-CEC2-440A-A2AC-4C5052FD813B}" srcOrd="1" destOrd="0" presId="urn:microsoft.com/office/officeart/2005/8/layout/orgChart1"/>
    <dgm:cxn modelId="{15BA7F3D-A889-4151-837F-167459718A6D}" type="presParOf" srcId="{BFDD7E11-42FC-4B30-87C4-D2FCFCC775DE}" destId="{9792C211-0343-4C12-9A48-22ACCF9B779C}" srcOrd="2" destOrd="0" presId="urn:microsoft.com/office/officeart/2005/8/layout/orgChart1"/>
    <dgm:cxn modelId="{C52844A4-AF20-441E-AF8F-7E229E90C52E}" type="presParOf" srcId="{8606AF73-44DC-43FC-AEE0-1F3A9ACED9D8}" destId="{893CD0CA-DF23-4A07-9BF6-6DB1AF4AC6CC}" srcOrd="2" destOrd="0" presId="urn:microsoft.com/office/officeart/2005/8/layout/orgChart1"/>
    <dgm:cxn modelId="{3ABCAB32-D585-4462-9D8D-03A6D0743156}" type="presParOf" srcId="{5EE78D5D-F1F9-4AD3-9891-0F736DAEA8F0}" destId="{FE8F1D59-EBBB-4873-9B7C-CBB8E23BC928}" srcOrd="14" destOrd="0" presId="urn:microsoft.com/office/officeart/2005/8/layout/orgChart1"/>
    <dgm:cxn modelId="{725ED9D0-C1CD-44C7-AC9E-B117B5C3EEDB}" type="presParOf" srcId="{5EE78D5D-F1F9-4AD3-9891-0F736DAEA8F0}" destId="{15723888-E0B7-4266-9A23-F66DA796AE62}" srcOrd="15" destOrd="0" presId="urn:microsoft.com/office/officeart/2005/8/layout/orgChart1"/>
    <dgm:cxn modelId="{77658465-D7D9-4D53-926A-37F0F50320F1}" type="presParOf" srcId="{15723888-E0B7-4266-9A23-F66DA796AE62}" destId="{B59C77F8-B508-42D5-BD20-FBCDDE367A37}" srcOrd="0" destOrd="0" presId="urn:microsoft.com/office/officeart/2005/8/layout/orgChart1"/>
    <dgm:cxn modelId="{D09B00F6-96BC-4FB8-B169-932680911C19}" type="presParOf" srcId="{B59C77F8-B508-42D5-BD20-FBCDDE367A37}" destId="{A8E9F685-E538-4B7A-B3B5-045DFFDFF9D0}" srcOrd="0" destOrd="0" presId="urn:microsoft.com/office/officeart/2005/8/layout/orgChart1"/>
    <dgm:cxn modelId="{CD1FD2AD-0537-4B3C-B49F-2E98D254B90D}" type="presParOf" srcId="{B59C77F8-B508-42D5-BD20-FBCDDE367A37}" destId="{0B68AB98-877A-495D-BF0D-9B4503D23AB4}" srcOrd="1" destOrd="0" presId="urn:microsoft.com/office/officeart/2005/8/layout/orgChart1"/>
    <dgm:cxn modelId="{B13CDA2C-C0B1-4B3B-817B-8AB1FABBACE5}" type="presParOf" srcId="{15723888-E0B7-4266-9A23-F66DA796AE62}" destId="{19F8A029-C0CA-43E9-AD39-09BABCB59311}" srcOrd="1" destOrd="0" presId="urn:microsoft.com/office/officeart/2005/8/layout/orgChart1"/>
    <dgm:cxn modelId="{207F1850-DEFC-4332-8104-66FB2A866DCE}" type="presParOf" srcId="{19F8A029-C0CA-43E9-AD39-09BABCB59311}" destId="{BC0652A8-6B7D-4B97-A23E-FC88F8FFA825}" srcOrd="0" destOrd="0" presId="urn:microsoft.com/office/officeart/2005/8/layout/orgChart1"/>
    <dgm:cxn modelId="{A3D08DF5-A601-4C3A-A9B5-888059B450C4}" type="presParOf" srcId="{19F8A029-C0CA-43E9-AD39-09BABCB59311}" destId="{C46B506C-493F-402C-BE40-64F210AE7657}" srcOrd="1" destOrd="0" presId="urn:microsoft.com/office/officeart/2005/8/layout/orgChart1"/>
    <dgm:cxn modelId="{884F3C22-A7F2-4068-8D6E-CFFC9A485164}" type="presParOf" srcId="{C46B506C-493F-402C-BE40-64F210AE7657}" destId="{641846FC-DA73-4346-A6D5-30B5E11C14B8}" srcOrd="0" destOrd="0" presId="urn:microsoft.com/office/officeart/2005/8/layout/orgChart1"/>
    <dgm:cxn modelId="{03378081-4020-4B62-B244-21BF258A9971}" type="presParOf" srcId="{641846FC-DA73-4346-A6D5-30B5E11C14B8}" destId="{200FC4AF-5531-4650-ADCC-63120B380FA3}" srcOrd="0" destOrd="0" presId="urn:microsoft.com/office/officeart/2005/8/layout/orgChart1"/>
    <dgm:cxn modelId="{68728464-8C08-49DE-8DDA-7AE57C7921C3}" type="presParOf" srcId="{641846FC-DA73-4346-A6D5-30B5E11C14B8}" destId="{7D97530A-7F7E-434C-B1BB-A32E77472BBD}" srcOrd="1" destOrd="0" presId="urn:microsoft.com/office/officeart/2005/8/layout/orgChart1"/>
    <dgm:cxn modelId="{C0F00BF5-77FC-4BD5-B4F1-9E8616DBF7FA}" type="presParOf" srcId="{C46B506C-493F-402C-BE40-64F210AE7657}" destId="{719EF486-E61D-4FC4-A8BB-7A18948F4741}" srcOrd="1" destOrd="0" presId="urn:microsoft.com/office/officeart/2005/8/layout/orgChart1"/>
    <dgm:cxn modelId="{233A9CB2-E000-4D60-9B2E-399CF3620194}" type="presParOf" srcId="{C46B506C-493F-402C-BE40-64F210AE7657}" destId="{C0E28371-8DC2-48A6-84C4-0FB4AEA459BB}" srcOrd="2" destOrd="0" presId="urn:microsoft.com/office/officeart/2005/8/layout/orgChart1"/>
    <dgm:cxn modelId="{FD33F3C7-E470-4AA3-AE73-795CACD3DBB9}" type="presParOf" srcId="{19F8A029-C0CA-43E9-AD39-09BABCB59311}" destId="{976B3FD3-8EA6-4AD6-B608-6F2B5A64B170}" srcOrd="2" destOrd="0" presId="urn:microsoft.com/office/officeart/2005/8/layout/orgChart1"/>
    <dgm:cxn modelId="{78ADCE84-9DB0-4BDA-B514-DEF8FDA0F111}" type="presParOf" srcId="{19F8A029-C0CA-43E9-AD39-09BABCB59311}" destId="{D20F4501-4734-4B93-B00A-FA537EE06B0F}" srcOrd="3" destOrd="0" presId="urn:microsoft.com/office/officeart/2005/8/layout/orgChart1"/>
    <dgm:cxn modelId="{36DFAAC3-E181-4CD6-B070-ED6CD5837E63}" type="presParOf" srcId="{D20F4501-4734-4B93-B00A-FA537EE06B0F}" destId="{E635AF76-AB94-40DA-AFD8-B8532B2E185A}" srcOrd="0" destOrd="0" presId="urn:microsoft.com/office/officeart/2005/8/layout/orgChart1"/>
    <dgm:cxn modelId="{BF99A858-8663-44FE-AC84-15AFBC446250}" type="presParOf" srcId="{E635AF76-AB94-40DA-AFD8-B8532B2E185A}" destId="{82C48637-8275-4283-846D-E4B2FE8A8919}" srcOrd="0" destOrd="0" presId="urn:microsoft.com/office/officeart/2005/8/layout/orgChart1"/>
    <dgm:cxn modelId="{1AFB7343-3819-415B-B0A4-B849017CB00D}" type="presParOf" srcId="{E635AF76-AB94-40DA-AFD8-B8532B2E185A}" destId="{64C3FF1D-EC88-4000-B1AB-89D40FAFB42A}" srcOrd="1" destOrd="0" presId="urn:microsoft.com/office/officeart/2005/8/layout/orgChart1"/>
    <dgm:cxn modelId="{DB907A59-0474-4AFE-A665-1D8EB5206BFE}" type="presParOf" srcId="{D20F4501-4734-4B93-B00A-FA537EE06B0F}" destId="{31B70218-D2AD-45E5-8F2E-690D73A191D2}" srcOrd="1" destOrd="0" presId="urn:microsoft.com/office/officeart/2005/8/layout/orgChart1"/>
    <dgm:cxn modelId="{5B5A463D-928A-46C3-B8D0-A337BEF34C74}" type="presParOf" srcId="{D20F4501-4734-4B93-B00A-FA537EE06B0F}" destId="{C225823A-7427-4A25-8A18-8BB72987E0D4}" srcOrd="2" destOrd="0" presId="urn:microsoft.com/office/officeart/2005/8/layout/orgChart1"/>
    <dgm:cxn modelId="{AB138C81-58BD-4258-9B73-A09280130286}" type="presParOf" srcId="{19F8A029-C0CA-43E9-AD39-09BABCB59311}" destId="{9D056CAC-8ADB-49C4-9D25-51640F87DE2E}" srcOrd="4" destOrd="0" presId="urn:microsoft.com/office/officeart/2005/8/layout/orgChart1"/>
    <dgm:cxn modelId="{39F46E2B-F4B9-40EC-9BB8-D16EA8E09504}" type="presParOf" srcId="{19F8A029-C0CA-43E9-AD39-09BABCB59311}" destId="{0CCF9104-0317-40C5-ADAB-9003EA8CAF89}" srcOrd="5" destOrd="0" presId="urn:microsoft.com/office/officeart/2005/8/layout/orgChart1"/>
    <dgm:cxn modelId="{CBDD98FB-D18B-4B10-9353-C87BEDFFFB9A}" type="presParOf" srcId="{0CCF9104-0317-40C5-ADAB-9003EA8CAF89}" destId="{1A27D44A-45EE-4777-91EC-2AAE179895DB}" srcOrd="0" destOrd="0" presId="urn:microsoft.com/office/officeart/2005/8/layout/orgChart1"/>
    <dgm:cxn modelId="{AE24C7C1-16B6-43E0-8E88-2EC58A5BB015}" type="presParOf" srcId="{1A27D44A-45EE-4777-91EC-2AAE179895DB}" destId="{12BE332F-E366-4470-8327-325221CE5873}" srcOrd="0" destOrd="0" presId="urn:microsoft.com/office/officeart/2005/8/layout/orgChart1"/>
    <dgm:cxn modelId="{0D852138-2F7F-4A4A-9937-1442BFE310A6}" type="presParOf" srcId="{1A27D44A-45EE-4777-91EC-2AAE179895DB}" destId="{336FA124-CFF2-47F6-A8F6-919541602E4D}" srcOrd="1" destOrd="0" presId="urn:microsoft.com/office/officeart/2005/8/layout/orgChart1"/>
    <dgm:cxn modelId="{4AEE54C6-3659-4BCF-8200-9358FE535144}" type="presParOf" srcId="{0CCF9104-0317-40C5-ADAB-9003EA8CAF89}" destId="{84A68E55-7840-45C1-BBF7-562E3459C450}" srcOrd="1" destOrd="0" presId="urn:microsoft.com/office/officeart/2005/8/layout/orgChart1"/>
    <dgm:cxn modelId="{93ABA2CD-59A1-47E6-A225-12F616862658}" type="presParOf" srcId="{0CCF9104-0317-40C5-ADAB-9003EA8CAF89}" destId="{CB6A74EF-EBDB-4178-A86B-0EF36DA65824}" srcOrd="2" destOrd="0" presId="urn:microsoft.com/office/officeart/2005/8/layout/orgChart1"/>
    <dgm:cxn modelId="{5FFAAA29-6838-46E3-B2B5-70BA17ED604F}" type="presParOf" srcId="{15723888-E0B7-4266-9A23-F66DA796AE62}" destId="{1269C127-B100-4890-BE94-392E4511C492}" srcOrd="2" destOrd="0" presId="urn:microsoft.com/office/officeart/2005/8/layout/orgChart1"/>
    <dgm:cxn modelId="{0FED0960-8D9C-493E-BAA2-E3A7EBFBC573}" type="presParOf" srcId="{3E0DCA6A-DD87-4AE0-B655-4EADF04375CC}" destId="{6C1EB024-E6BF-4E7D-8CEF-E981CD12245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A62874-AC72-4955-A623-511FF7D13FE0}"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s-ES"/>
        </a:p>
      </dgm:t>
    </dgm:pt>
    <dgm:pt modelId="{08DA5D45-0F3B-40D2-8D31-1FF6CC5BC942}">
      <dgm:prSet phldrT="[Texto]" custT="1"/>
      <dgm:spPr/>
      <dgm:t>
        <a:bodyPr/>
        <a:lstStyle/>
        <a:p>
          <a:r>
            <a:rPr lang="es-ES" sz="1200" b="1" dirty="0" smtClean="0"/>
            <a:t>CALIDAD EN USO</a:t>
          </a:r>
          <a:endParaRPr lang="es-ES" sz="1200" b="1" dirty="0"/>
        </a:p>
      </dgm:t>
    </dgm:pt>
    <dgm:pt modelId="{65B8F1F9-CBB9-4F18-9E00-5A7BBAA84733}" type="parTrans" cxnId="{371D109D-09BC-42D7-9896-107BD159783D}">
      <dgm:prSet/>
      <dgm:spPr/>
      <dgm:t>
        <a:bodyPr/>
        <a:lstStyle/>
        <a:p>
          <a:endParaRPr lang="es-ES"/>
        </a:p>
      </dgm:t>
    </dgm:pt>
    <dgm:pt modelId="{8E53274B-D374-48E2-9EDF-EA9D6EB68F66}" type="sibTrans" cxnId="{371D109D-09BC-42D7-9896-107BD159783D}">
      <dgm:prSet/>
      <dgm:spPr/>
      <dgm:t>
        <a:bodyPr/>
        <a:lstStyle/>
        <a:p>
          <a:endParaRPr lang="es-ES"/>
        </a:p>
      </dgm:t>
    </dgm:pt>
    <dgm:pt modelId="{777498B9-45D6-484E-A801-A058422B2BAF}">
      <dgm:prSet phldrT="[Texto]"/>
      <dgm:spPr/>
      <dgm:t>
        <a:bodyPr/>
        <a:lstStyle/>
        <a:p>
          <a:r>
            <a:rPr lang="es-ES"/>
            <a:t>Efectividad</a:t>
          </a:r>
        </a:p>
      </dgm:t>
    </dgm:pt>
    <dgm:pt modelId="{519AAF96-B925-486D-91E3-FEF835D36930}" type="parTrans" cxnId="{B2875D15-92FB-4CFE-B0E0-9300C3ED38E6}">
      <dgm:prSet/>
      <dgm:spPr/>
      <dgm:t>
        <a:bodyPr/>
        <a:lstStyle/>
        <a:p>
          <a:endParaRPr lang="es-ES"/>
        </a:p>
      </dgm:t>
    </dgm:pt>
    <dgm:pt modelId="{A45AC66B-DC61-4279-8878-5CD037DBCCC0}" type="sibTrans" cxnId="{B2875D15-92FB-4CFE-B0E0-9300C3ED38E6}">
      <dgm:prSet/>
      <dgm:spPr/>
      <dgm:t>
        <a:bodyPr/>
        <a:lstStyle/>
        <a:p>
          <a:endParaRPr lang="es-ES"/>
        </a:p>
      </dgm:t>
    </dgm:pt>
    <dgm:pt modelId="{F3ECDAF5-7594-4BAA-95F5-A318E67D0722}">
      <dgm:prSet phldrT="[Texto]"/>
      <dgm:spPr/>
      <dgm:t>
        <a:bodyPr/>
        <a:lstStyle/>
        <a:p>
          <a:r>
            <a:rPr lang="es-ES"/>
            <a:t>Eficiencia</a:t>
          </a:r>
        </a:p>
      </dgm:t>
    </dgm:pt>
    <dgm:pt modelId="{2F7AD828-DA82-4933-8B78-494DD2FD1B32}" type="parTrans" cxnId="{647DDADD-E004-47FB-A192-5437D6585A1A}">
      <dgm:prSet/>
      <dgm:spPr/>
      <dgm:t>
        <a:bodyPr/>
        <a:lstStyle/>
        <a:p>
          <a:endParaRPr lang="es-ES"/>
        </a:p>
      </dgm:t>
    </dgm:pt>
    <dgm:pt modelId="{C863D563-B9DB-48E5-9C80-31CFF0A37EF7}" type="sibTrans" cxnId="{647DDADD-E004-47FB-A192-5437D6585A1A}">
      <dgm:prSet/>
      <dgm:spPr/>
      <dgm:t>
        <a:bodyPr/>
        <a:lstStyle/>
        <a:p>
          <a:endParaRPr lang="es-ES"/>
        </a:p>
      </dgm:t>
    </dgm:pt>
    <dgm:pt modelId="{0078C95D-7BC0-428A-A122-F939C622B437}">
      <dgm:prSet phldrT="[Texto]"/>
      <dgm:spPr/>
      <dgm:t>
        <a:bodyPr/>
        <a:lstStyle/>
        <a:p>
          <a:r>
            <a:rPr lang="es-ES"/>
            <a:t>Satisfacción</a:t>
          </a:r>
        </a:p>
      </dgm:t>
    </dgm:pt>
    <dgm:pt modelId="{645892C3-EB01-4D9F-9E4F-40CD39180AA6}" type="parTrans" cxnId="{92E44EB5-0FB9-41B0-854D-ED3C5CE91012}">
      <dgm:prSet/>
      <dgm:spPr/>
      <dgm:t>
        <a:bodyPr/>
        <a:lstStyle/>
        <a:p>
          <a:endParaRPr lang="es-ES"/>
        </a:p>
      </dgm:t>
    </dgm:pt>
    <dgm:pt modelId="{55A739B4-E7AC-4D8C-8EC5-AD8267F38637}" type="sibTrans" cxnId="{92E44EB5-0FB9-41B0-854D-ED3C5CE91012}">
      <dgm:prSet/>
      <dgm:spPr/>
      <dgm:t>
        <a:bodyPr/>
        <a:lstStyle/>
        <a:p>
          <a:endParaRPr lang="es-ES"/>
        </a:p>
      </dgm:t>
    </dgm:pt>
    <dgm:pt modelId="{D899F824-34A5-4B6B-A4D6-4D318D4A7B48}">
      <dgm:prSet/>
      <dgm:spPr/>
      <dgm:t>
        <a:bodyPr/>
        <a:lstStyle/>
        <a:p>
          <a:r>
            <a:rPr lang="es-ES"/>
            <a:t>Efectividad</a:t>
          </a:r>
        </a:p>
      </dgm:t>
    </dgm:pt>
    <dgm:pt modelId="{BF61574D-CF68-454E-A788-1E98EC1480C7}" type="parTrans" cxnId="{522D8D0C-40C6-4D80-987B-2E82FFE3DB1C}">
      <dgm:prSet/>
      <dgm:spPr/>
      <dgm:t>
        <a:bodyPr/>
        <a:lstStyle/>
        <a:p>
          <a:endParaRPr lang="es-ES"/>
        </a:p>
      </dgm:t>
    </dgm:pt>
    <dgm:pt modelId="{D7B2C990-4963-4E9C-89B8-85EE68F5BE83}" type="sibTrans" cxnId="{522D8D0C-40C6-4D80-987B-2E82FFE3DB1C}">
      <dgm:prSet/>
      <dgm:spPr/>
      <dgm:t>
        <a:bodyPr/>
        <a:lstStyle/>
        <a:p>
          <a:endParaRPr lang="es-ES"/>
        </a:p>
      </dgm:t>
    </dgm:pt>
    <dgm:pt modelId="{8BBEA2E2-BB9A-4BEF-A2FD-0F5C27A0A377}">
      <dgm:prSet phldrT="[Texto]"/>
      <dgm:spPr/>
      <dgm:t>
        <a:bodyPr/>
        <a:lstStyle/>
        <a:p>
          <a:r>
            <a:rPr lang="es-ES"/>
            <a:t>Libertad de riesgo</a:t>
          </a:r>
        </a:p>
      </dgm:t>
    </dgm:pt>
    <dgm:pt modelId="{3C6322A4-AAD1-4DBD-B24C-7717F49F5852}" type="parTrans" cxnId="{CDC33FD0-E1ED-44D0-AB26-595DECEB9993}">
      <dgm:prSet/>
      <dgm:spPr/>
      <dgm:t>
        <a:bodyPr/>
        <a:lstStyle/>
        <a:p>
          <a:endParaRPr lang="es-ES"/>
        </a:p>
      </dgm:t>
    </dgm:pt>
    <dgm:pt modelId="{4AB0E9B9-099B-4FF6-AEE4-01327E37FAB1}" type="sibTrans" cxnId="{CDC33FD0-E1ED-44D0-AB26-595DECEB9993}">
      <dgm:prSet/>
      <dgm:spPr/>
      <dgm:t>
        <a:bodyPr/>
        <a:lstStyle/>
        <a:p>
          <a:endParaRPr lang="es-ES"/>
        </a:p>
      </dgm:t>
    </dgm:pt>
    <dgm:pt modelId="{3471DDF4-F863-4F03-96F6-565076B2E4F8}">
      <dgm:prSet phldrT="[Texto]"/>
      <dgm:spPr/>
      <dgm:t>
        <a:bodyPr/>
        <a:lstStyle/>
        <a:p>
          <a:r>
            <a:rPr lang="es-ES"/>
            <a:t>Cobertura de contexto</a:t>
          </a:r>
        </a:p>
      </dgm:t>
    </dgm:pt>
    <dgm:pt modelId="{4093BF6E-3A65-44EC-B8E5-407E213DC1CD}" type="parTrans" cxnId="{58088336-62A3-4CA8-849D-EEFA83B19538}">
      <dgm:prSet/>
      <dgm:spPr/>
      <dgm:t>
        <a:bodyPr/>
        <a:lstStyle/>
        <a:p>
          <a:endParaRPr lang="es-ES"/>
        </a:p>
      </dgm:t>
    </dgm:pt>
    <dgm:pt modelId="{ED536A7B-9BBC-4623-A3AB-FB0416B88D42}" type="sibTrans" cxnId="{58088336-62A3-4CA8-849D-EEFA83B19538}">
      <dgm:prSet/>
      <dgm:spPr/>
      <dgm:t>
        <a:bodyPr/>
        <a:lstStyle/>
        <a:p>
          <a:endParaRPr lang="es-ES"/>
        </a:p>
      </dgm:t>
    </dgm:pt>
    <dgm:pt modelId="{AA0F00D3-2248-4A9D-B3F0-0FA1D6B131F7}">
      <dgm:prSet/>
      <dgm:spPr/>
      <dgm:t>
        <a:bodyPr/>
        <a:lstStyle/>
        <a:p>
          <a:r>
            <a:rPr lang="es-ES"/>
            <a:t>Eficiencia</a:t>
          </a:r>
        </a:p>
      </dgm:t>
    </dgm:pt>
    <dgm:pt modelId="{E0F3B69B-516D-433D-A5A0-514EECA729B5}" type="parTrans" cxnId="{BE6DCE84-02B0-47A3-B438-ECCFE6E22049}">
      <dgm:prSet/>
      <dgm:spPr/>
      <dgm:t>
        <a:bodyPr/>
        <a:lstStyle/>
        <a:p>
          <a:endParaRPr lang="es-ES"/>
        </a:p>
      </dgm:t>
    </dgm:pt>
    <dgm:pt modelId="{0AB765D9-0533-4414-A2FA-9E3889CC8C8B}" type="sibTrans" cxnId="{BE6DCE84-02B0-47A3-B438-ECCFE6E22049}">
      <dgm:prSet/>
      <dgm:spPr/>
      <dgm:t>
        <a:bodyPr/>
        <a:lstStyle/>
        <a:p>
          <a:endParaRPr lang="es-ES"/>
        </a:p>
      </dgm:t>
    </dgm:pt>
    <dgm:pt modelId="{8882EDFF-E6F7-478D-86DD-5418BA1E3A61}">
      <dgm:prSet/>
      <dgm:spPr/>
      <dgm:t>
        <a:bodyPr/>
        <a:lstStyle/>
        <a:p>
          <a:r>
            <a:rPr lang="es-ES"/>
            <a:t>Utilidad</a:t>
          </a:r>
        </a:p>
      </dgm:t>
    </dgm:pt>
    <dgm:pt modelId="{D9321B10-1966-4719-9FA6-036A8ED9DE12}" type="parTrans" cxnId="{60FE62D8-DE1A-4323-B0D9-8E29E145C943}">
      <dgm:prSet/>
      <dgm:spPr/>
      <dgm:t>
        <a:bodyPr/>
        <a:lstStyle/>
        <a:p>
          <a:endParaRPr lang="es-ES"/>
        </a:p>
      </dgm:t>
    </dgm:pt>
    <dgm:pt modelId="{CD65F5F5-9C4C-4558-BA50-40D9AE96F35E}" type="sibTrans" cxnId="{60FE62D8-DE1A-4323-B0D9-8E29E145C943}">
      <dgm:prSet/>
      <dgm:spPr/>
      <dgm:t>
        <a:bodyPr/>
        <a:lstStyle/>
        <a:p>
          <a:endParaRPr lang="es-ES"/>
        </a:p>
      </dgm:t>
    </dgm:pt>
    <dgm:pt modelId="{46B497F7-1AEC-4D85-A7B0-3780B0A85971}">
      <dgm:prSet/>
      <dgm:spPr/>
      <dgm:t>
        <a:bodyPr/>
        <a:lstStyle/>
        <a:p>
          <a:r>
            <a:rPr lang="es-ES"/>
            <a:t>Libertad del riesgo económico</a:t>
          </a:r>
        </a:p>
      </dgm:t>
    </dgm:pt>
    <dgm:pt modelId="{D4AF7686-1464-4CB4-A510-5693BAD523DC}" type="parTrans" cxnId="{0AA1D61B-8511-46E0-84A7-D335F5AFC0C6}">
      <dgm:prSet/>
      <dgm:spPr/>
      <dgm:t>
        <a:bodyPr/>
        <a:lstStyle/>
        <a:p>
          <a:endParaRPr lang="es-ES"/>
        </a:p>
      </dgm:t>
    </dgm:pt>
    <dgm:pt modelId="{436E8CB8-B166-4577-B5E1-603ACD52E905}" type="sibTrans" cxnId="{0AA1D61B-8511-46E0-84A7-D335F5AFC0C6}">
      <dgm:prSet/>
      <dgm:spPr/>
      <dgm:t>
        <a:bodyPr/>
        <a:lstStyle/>
        <a:p>
          <a:endParaRPr lang="es-ES"/>
        </a:p>
      </dgm:t>
    </dgm:pt>
    <dgm:pt modelId="{FDA01CAA-A707-46E6-A339-6CBC241E0624}">
      <dgm:prSet/>
      <dgm:spPr/>
      <dgm:t>
        <a:bodyPr/>
        <a:lstStyle/>
        <a:p>
          <a:r>
            <a:rPr lang="es-ES"/>
            <a:t>Integridad de contexto</a:t>
          </a:r>
        </a:p>
      </dgm:t>
    </dgm:pt>
    <dgm:pt modelId="{5D4244A2-8D84-4D52-9D4C-68B768DFF811}" type="parTrans" cxnId="{26F16D21-6EAF-4630-B481-36D6D3AA1A15}">
      <dgm:prSet/>
      <dgm:spPr/>
      <dgm:t>
        <a:bodyPr/>
        <a:lstStyle/>
        <a:p>
          <a:endParaRPr lang="es-ES"/>
        </a:p>
      </dgm:t>
    </dgm:pt>
    <dgm:pt modelId="{85436C79-7828-43E3-9709-2DE9590F9F3B}" type="sibTrans" cxnId="{26F16D21-6EAF-4630-B481-36D6D3AA1A15}">
      <dgm:prSet/>
      <dgm:spPr/>
      <dgm:t>
        <a:bodyPr/>
        <a:lstStyle/>
        <a:p>
          <a:endParaRPr lang="es-ES"/>
        </a:p>
      </dgm:t>
    </dgm:pt>
    <dgm:pt modelId="{672EFC02-0FC3-4824-9600-F12E1873F55B}">
      <dgm:prSet/>
      <dgm:spPr/>
      <dgm:t>
        <a:bodyPr/>
        <a:lstStyle/>
        <a:p>
          <a:r>
            <a:rPr lang="es-ES"/>
            <a:t>Libertad del riesgo de salud y seguridad</a:t>
          </a:r>
        </a:p>
      </dgm:t>
    </dgm:pt>
    <dgm:pt modelId="{0E2FF5FE-1275-4494-9646-64B888C1A41C}" type="parTrans" cxnId="{541243F6-1EBC-4BEF-A2BD-F7515969E748}">
      <dgm:prSet/>
      <dgm:spPr/>
      <dgm:t>
        <a:bodyPr/>
        <a:lstStyle/>
        <a:p>
          <a:endParaRPr lang="es-ES"/>
        </a:p>
      </dgm:t>
    </dgm:pt>
    <dgm:pt modelId="{B2151332-89DB-4D5E-B06D-A17FB4AA9651}" type="sibTrans" cxnId="{541243F6-1EBC-4BEF-A2BD-F7515969E748}">
      <dgm:prSet/>
      <dgm:spPr/>
      <dgm:t>
        <a:bodyPr/>
        <a:lstStyle/>
        <a:p>
          <a:endParaRPr lang="es-ES"/>
        </a:p>
      </dgm:t>
    </dgm:pt>
    <dgm:pt modelId="{4E69D27E-3D8E-4DEC-83F4-A17B2FE6FE5B}">
      <dgm:prSet/>
      <dgm:spPr/>
      <dgm:t>
        <a:bodyPr/>
        <a:lstStyle/>
        <a:p>
          <a:r>
            <a:rPr lang="es-ES"/>
            <a:t>Libertad del riesgo ambiental</a:t>
          </a:r>
        </a:p>
      </dgm:t>
    </dgm:pt>
    <dgm:pt modelId="{E52EA10B-E73B-43DB-BA61-99A40AD4BCA4}" type="parTrans" cxnId="{299560BF-3AC4-489D-AAFB-F9E48CDD4068}">
      <dgm:prSet/>
      <dgm:spPr/>
      <dgm:t>
        <a:bodyPr/>
        <a:lstStyle/>
        <a:p>
          <a:endParaRPr lang="es-ES"/>
        </a:p>
      </dgm:t>
    </dgm:pt>
    <dgm:pt modelId="{DE849A08-44C7-44E9-96DB-FA8C79DBB749}" type="sibTrans" cxnId="{299560BF-3AC4-489D-AAFB-F9E48CDD4068}">
      <dgm:prSet/>
      <dgm:spPr/>
      <dgm:t>
        <a:bodyPr/>
        <a:lstStyle/>
        <a:p>
          <a:endParaRPr lang="es-ES"/>
        </a:p>
      </dgm:t>
    </dgm:pt>
    <dgm:pt modelId="{E1CD63F7-C6B4-45BA-92D9-B3F6F671E976}">
      <dgm:prSet/>
      <dgm:spPr/>
      <dgm:t>
        <a:bodyPr/>
        <a:lstStyle/>
        <a:p>
          <a:r>
            <a:rPr lang="es-ES"/>
            <a:t>Flexibilidad</a:t>
          </a:r>
        </a:p>
      </dgm:t>
    </dgm:pt>
    <dgm:pt modelId="{72024EF9-3797-4783-8398-65AA344DE2DC}" type="parTrans" cxnId="{E0C44DEE-59A1-4230-92A3-E34CEC5ECD12}">
      <dgm:prSet/>
      <dgm:spPr/>
      <dgm:t>
        <a:bodyPr/>
        <a:lstStyle/>
        <a:p>
          <a:endParaRPr lang="es-ES"/>
        </a:p>
      </dgm:t>
    </dgm:pt>
    <dgm:pt modelId="{D1EEF30E-9517-4B9B-9B8C-47C21C71551C}" type="sibTrans" cxnId="{E0C44DEE-59A1-4230-92A3-E34CEC5ECD12}">
      <dgm:prSet/>
      <dgm:spPr/>
      <dgm:t>
        <a:bodyPr/>
        <a:lstStyle/>
        <a:p>
          <a:endParaRPr lang="es-ES"/>
        </a:p>
      </dgm:t>
    </dgm:pt>
    <dgm:pt modelId="{B4815323-4A4E-4C7E-806F-F847592CB930}" type="pres">
      <dgm:prSet presAssocID="{7AA62874-AC72-4955-A623-511FF7D13FE0}" presName="hierChild1" presStyleCnt="0">
        <dgm:presLayoutVars>
          <dgm:orgChart val="1"/>
          <dgm:chPref val="1"/>
          <dgm:dir/>
          <dgm:animOne val="branch"/>
          <dgm:animLvl val="lvl"/>
          <dgm:resizeHandles/>
        </dgm:presLayoutVars>
      </dgm:prSet>
      <dgm:spPr/>
      <dgm:t>
        <a:bodyPr/>
        <a:lstStyle/>
        <a:p>
          <a:endParaRPr lang="en-US"/>
        </a:p>
      </dgm:t>
    </dgm:pt>
    <dgm:pt modelId="{EC5851EE-E8AF-4881-9D2A-7625527F855A}" type="pres">
      <dgm:prSet presAssocID="{08DA5D45-0F3B-40D2-8D31-1FF6CC5BC942}" presName="hierRoot1" presStyleCnt="0">
        <dgm:presLayoutVars>
          <dgm:hierBranch val="init"/>
        </dgm:presLayoutVars>
      </dgm:prSet>
      <dgm:spPr/>
      <dgm:t>
        <a:bodyPr/>
        <a:lstStyle/>
        <a:p>
          <a:endParaRPr lang="es-ES"/>
        </a:p>
      </dgm:t>
    </dgm:pt>
    <dgm:pt modelId="{5875A21E-C4FD-48C1-BD2B-154DAD7B7FF1}" type="pres">
      <dgm:prSet presAssocID="{08DA5D45-0F3B-40D2-8D31-1FF6CC5BC942}" presName="rootComposite1" presStyleCnt="0"/>
      <dgm:spPr/>
      <dgm:t>
        <a:bodyPr/>
        <a:lstStyle/>
        <a:p>
          <a:endParaRPr lang="es-ES"/>
        </a:p>
      </dgm:t>
    </dgm:pt>
    <dgm:pt modelId="{87A79D56-D6E2-4E5C-A8CE-C57D4CA803DE}" type="pres">
      <dgm:prSet presAssocID="{08DA5D45-0F3B-40D2-8D31-1FF6CC5BC942}" presName="rootText1" presStyleLbl="node0" presStyleIdx="0" presStyleCnt="1" custScaleX="216996">
        <dgm:presLayoutVars>
          <dgm:chPref val="3"/>
        </dgm:presLayoutVars>
      </dgm:prSet>
      <dgm:spPr/>
      <dgm:t>
        <a:bodyPr/>
        <a:lstStyle/>
        <a:p>
          <a:endParaRPr lang="en-US"/>
        </a:p>
      </dgm:t>
    </dgm:pt>
    <dgm:pt modelId="{DA6B479E-F1BE-41FC-9BC1-C569C506BFF4}" type="pres">
      <dgm:prSet presAssocID="{08DA5D45-0F3B-40D2-8D31-1FF6CC5BC942}" presName="rootConnector1" presStyleLbl="node1" presStyleIdx="0" presStyleCnt="0"/>
      <dgm:spPr/>
      <dgm:t>
        <a:bodyPr/>
        <a:lstStyle/>
        <a:p>
          <a:endParaRPr lang="en-US"/>
        </a:p>
      </dgm:t>
    </dgm:pt>
    <dgm:pt modelId="{5170F9CE-6FC1-4144-B6AE-0F5AD5C393AC}" type="pres">
      <dgm:prSet presAssocID="{08DA5D45-0F3B-40D2-8D31-1FF6CC5BC942}" presName="hierChild2" presStyleCnt="0"/>
      <dgm:spPr/>
      <dgm:t>
        <a:bodyPr/>
        <a:lstStyle/>
        <a:p>
          <a:endParaRPr lang="es-ES"/>
        </a:p>
      </dgm:t>
    </dgm:pt>
    <dgm:pt modelId="{30FCEE00-A86B-4856-AAC3-9EA5D316B72E}" type="pres">
      <dgm:prSet presAssocID="{519AAF96-B925-486D-91E3-FEF835D36930}" presName="Name37" presStyleLbl="parChTrans1D2" presStyleIdx="0" presStyleCnt="5"/>
      <dgm:spPr/>
      <dgm:t>
        <a:bodyPr/>
        <a:lstStyle/>
        <a:p>
          <a:endParaRPr lang="en-US"/>
        </a:p>
      </dgm:t>
    </dgm:pt>
    <dgm:pt modelId="{955FC900-0880-453A-9116-77912B7D2C81}" type="pres">
      <dgm:prSet presAssocID="{777498B9-45D6-484E-A801-A058422B2BAF}" presName="hierRoot2" presStyleCnt="0">
        <dgm:presLayoutVars>
          <dgm:hierBranch val="init"/>
        </dgm:presLayoutVars>
      </dgm:prSet>
      <dgm:spPr/>
      <dgm:t>
        <a:bodyPr/>
        <a:lstStyle/>
        <a:p>
          <a:endParaRPr lang="es-ES"/>
        </a:p>
      </dgm:t>
    </dgm:pt>
    <dgm:pt modelId="{7841EDE5-12B8-4D11-B85E-7BD302C7676A}" type="pres">
      <dgm:prSet presAssocID="{777498B9-45D6-484E-A801-A058422B2BAF}" presName="rootComposite" presStyleCnt="0"/>
      <dgm:spPr/>
      <dgm:t>
        <a:bodyPr/>
        <a:lstStyle/>
        <a:p>
          <a:endParaRPr lang="es-ES"/>
        </a:p>
      </dgm:t>
    </dgm:pt>
    <dgm:pt modelId="{180078A8-5F91-4279-9B63-B3AC75E96CDF}" type="pres">
      <dgm:prSet presAssocID="{777498B9-45D6-484E-A801-A058422B2BAF}" presName="rootText" presStyleLbl="node2" presStyleIdx="0" presStyleCnt="5">
        <dgm:presLayoutVars>
          <dgm:chPref val="3"/>
        </dgm:presLayoutVars>
      </dgm:prSet>
      <dgm:spPr/>
      <dgm:t>
        <a:bodyPr/>
        <a:lstStyle/>
        <a:p>
          <a:endParaRPr lang="en-US"/>
        </a:p>
      </dgm:t>
    </dgm:pt>
    <dgm:pt modelId="{ED7595BF-C375-4F4B-8EE6-BFA985A61E07}" type="pres">
      <dgm:prSet presAssocID="{777498B9-45D6-484E-A801-A058422B2BAF}" presName="rootConnector" presStyleLbl="node2" presStyleIdx="0" presStyleCnt="5"/>
      <dgm:spPr/>
      <dgm:t>
        <a:bodyPr/>
        <a:lstStyle/>
        <a:p>
          <a:endParaRPr lang="en-US"/>
        </a:p>
      </dgm:t>
    </dgm:pt>
    <dgm:pt modelId="{980B5F41-9424-4AEB-9AFA-F95E93686BF3}" type="pres">
      <dgm:prSet presAssocID="{777498B9-45D6-484E-A801-A058422B2BAF}" presName="hierChild4" presStyleCnt="0"/>
      <dgm:spPr/>
      <dgm:t>
        <a:bodyPr/>
        <a:lstStyle/>
        <a:p>
          <a:endParaRPr lang="es-ES"/>
        </a:p>
      </dgm:t>
    </dgm:pt>
    <dgm:pt modelId="{AFD49982-C4ED-4E19-A2F8-0CC5FE69DD55}" type="pres">
      <dgm:prSet presAssocID="{BF61574D-CF68-454E-A788-1E98EC1480C7}" presName="Name37" presStyleLbl="parChTrans1D3" presStyleIdx="0" presStyleCnt="8"/>
      <dgm:spPr/>
      <dgm:t>
        <a:bodyPr/>
        <a:lstStyle/>
        <a:p>
          <a:endParaRPr lang="en-US"/>
        </a:p>
      </dgm:t>
    </dgm:pt>
    <dgm:pt modelId="{BEF68C43-5FBD-4DF0-8F80-A9D4865C6958}" type="pres">
      <dgm:prSet presAssocID="{D899F824-34A5-4B6B-A4D6-4D318D4A7B48}" presName="hierRoot2" presStyleCnt="0">
        <dgm:presLayoutVars>
          <dgm:hierBranch val="init"/>
        </dgm:presLayoutVars>
      </dgm:prSet>
      <dgm:spPr/>
      <dgm:t>
        <a:bodyPr/>
        <a:lstStyle/>
        <a:p>
          <a:endParaRPr lang="es-ES"/>
        </a:p>
      </dgm:t>
    </dgm:pt>
    <dgm:pt modelId="{5CB57651-38AF-4BF5-B69F-130FC7D43672}" type="pres">
      <dgm:prSet presAssocID="{D899F824-34A5-4B6B-A4D6-4D318D4A7B48}" presName="rootComposite" presStyleCnt="0"/>
      <dgm:spPr/>
      <dgm:t>
        <a:bodyPr/>
        <a:lstStyle/>
        <a:p>
          <a:endParaRPr lang="es-ES"/>
        </a:p>
      </dgm:t>
    </dgm:pt>
    <dgm:pt modelId="{103670C4-7DC9-45EF-9589-C969187C9FB8}" type="pres">
      <dgm:prSet presAssocID="{D899F824-34A5-4B6B-A4D6-4D318D4A7B48}" presName="rootText" presStyleLbl="node3" presStyleIdx="0" presStyleCnt="8">
        <dgm:presLayoutVars>
          <dgm:chPref val="3"/>
        </dgm:presLayoutVars>
      </dgm:prSet>
      <dgm:spPr/>
      <dgm:t>
        <a:bodyPr/>
        <a:lstStyle/>
        <a:p>
          <a:endParaRPr lang="en-US"/>
        </a:p>
      </dgm:t>
    </dgm:pt>
    <dgm:pt modelId="{A163947D-97AA-47C4-AAE5-E41455636020}" type="pres">
      <dgm:prSet presAssocID="{D899F824-34A5-4B6B-A4D6-4D318D4A7B48}" presName="rootConnector" presStyleLbl="node3" presStyleIdx="0" presStyleCnt="8"/>
      <dgm:spPr/>
      <dgm:t>
        <a:bodyPr/>
        <a:lstStyle/>
        <a:p>
          <a:endParaRPr lang="en-US"/>
        </a:p>
      </dgm:t>
    </dgm:pt>
    <dgm:pt modelId="{8A00EDE0-9509-4C2E-94AE-528C190786D0}" type="pres">
      <dgm:prSet presAssocID="{D899F824-34A5-4B6B-A4D6-4D318D4A7B48}" presName="hierChild4" presStyleCnt="0"/>
      <dgm:spPr/>
      <dgm:t>
        <a:bodyPr/>
        <a:lstStyle/>
        <a:p>
          <a:endParaRPr lang="es-ES"/>
        </a:p>
      </dgm:t>
    </dgm:pt>
    <dgm:pt modelId="{2C3441B5-0636-492E-B571-9AF1D3349525}" type="pres">
      <dgm:prSet presAssocID="{D899F824-34A5-4B6B-A4D6-4D318D4A7B48}" presName="hierChild5" presStyleCnt="0"/>
      <dgm:spPr/>
      <dgm:t>
        <a:bodyPr/>
        <a:lstStyle/>
        <a:p>
          <a:endParaRPr lang="es-ES"/>
        </a:p>
      </dgm:t>
    </dgm:pt>
    <dgm:pt modelId="{4D00015A-FC7C-43CF-978D-D21E0D2AA876}" type="pres">
      <dgm:prSet presAssocID="{777498B9-45D6-484E-A801-A058422B2BAF}" presName="hierChild5" presStyleCnt="0"/>
      <dgm:spPr/>
      <dgm:t>
        <a:bodyPr/>
        <a:lstStyle/>
        <a:p>
          <a:endParaRPr lang="es-ES"/>
        </a:p>
      </dgm:t>
    </dgm:pt>
    <dgm:pt modelId="{BA264DBC-C500-4C98-9B61-D2799E8D5922}" type="pres">
      <dgm:prSet presAssocID="{2F7AD828-DA82-4933-8B78-494DD2FD1B32}" presName="Name37" presStyleLbl="parChTrans1D2" presStyleIdx="1" presStyleCnt="5"/>
      <dgm:spPr/>
      <dgm:t>
        <a:bodyPr/>
        <a:lstStyle/>
        <a:p>
          <a:endParaRPr lang="en-US"/>
        </a:p>
      </dgm:t>
    </dgm:pt>
    <dgm:pt modelId="{E754D848-167F-4EB9-924D-2A640FFBFEF2}" type="pres">
      <dgm:prSet presAssocID="{F3ECDAF5-7594-4BAA-95F5-A318E67D0722}" presName="hierRoot2" presStyleCnt="0">
        <dgm:presLayoutVars>
          <dgm:hierBranch val="init"/>
        </dgm:presLayoutVars>
      </dgm:prSet>
      <dgm:spPr/>
      <dgm:t>
        <a:bodyPr/>
        <a:lstStyle/>
        <a:p>
          <a:endParaRPr lang="es-ES"/>
        </a:p>
      </dgm:t>
    </dgm:pt>
    <dgm:pt modelId="{609ED3C0-F0D9-4A85-9727-0EA2BFC11060}" type="pres">
      <dgm:prSet presAssocID="{F3ECDAF5-7594-4BAA-95F5-A318E67D0722}" presName="rootComposite" presStyleCnt="0"/>
      <dgm:spPr/>
      <dgm:t>
        <a:bodyPr/>
        <a:lstStyle/>
        <a:p>
          <a:endParaRPr lang="es-ES"/>
        </a:p>
      </dgm:t>
    </dgm:pt>
    <dgm:pt modelId="{4A7F8D82-E499-41C1-AEFF-DC6ADAEFB353}" type="pres">
      <dgm:prSet presAssocID="{F3ECDAF5-7594-4BAA-95F5-A318E67D0722}" presName="rootText" presStyleLbl="node2" presStyleIdx="1" presStyleCnt="5">
        <dgm:presLayoutVars>
          <dgm:chPref val="3"/>
        </dgm:presLayoutVars>
      </dgm:prSet>
      <dgm:spPr/>
      <dgm:t>
        <a:bodyPr/>
        <a:lstStyle/>
        <a:p>
          <a:endParaRPr lang="en-US"/>
        </a:p>
      </dgm:t>
    </dgm:pt>
    <dgm:pt modelId="{6C24B5FF-B7B6-4C52-849A-036139D15B97}" type="pres">
      <dgm:prSet presAssocID="{F3ECDAF5-7594-4BAA-95F5-A318E67D0722}" presName="rootConnector" presStyleLbl="node2" presStyleIdx="1" presStyleCnt="5"/>
      <dgm:spPr/>
      <dgm:t>
        <a:bodyPr/>
        <a:lstStyle/>
        <a:p>
          <a:endParaRPr lang="en-US"/>
        </a:p>
      </dgm:t>
    </dgm:pt>
    <dgm:pt modelId="{64774BC3-AA9B-4B84-B3A9-DD1D64CE52BA}" type="pres">
      <dgm:prSet presAssocID="{F3ECDAF5-7594-4BAA-95F5-A318E67D0722}" presName="hierChild4" presStyleCnt="0"/>
      <dgm:spPr/>
      <dgm:t>
        <a:bodyPr/>
        <a:lstStyle/>
        <a:p>
          <a:endParaRPr lang="es-ES"/>
        </a:p>
      </dgm:t>
    </dgm:pt>
    <dgm:pt modelId="{F43B1F10-9585-4CFD-A733-4BEE83733591}" type="pres">
      <dgm:prSet presAssocID="{E0F3B69B-516D-433D-A5A0-514EECA729B5}" presName="Name37" presStyleLbl="parChTrans1D3" presStyleIdx="1" presStyleCnt="8"/>
      <dgm:spPr/>
      <dgm:t>
        <a:bodyPr/>
        <a:lstStyle/>
        <a:p>
          <a:endParaRPr lang="en-US"/>
        </a:p>
      </dgm:t>
    </dgm:pt>
    <dgm:pt modelId="{9454B875-5D3D-4B58-9A33-19D7EABA4999}" type="pres">
      <dgm:prSet presAssocID="{AA0F00D3-2248-4A9D-B3F0-0FA1D6B131F7}" presName="hierRoot2" presStyleCnt="0">
        <dgm:presLayoutVars>
          <dgm:hierBranch val="init"/>
        </dgm:presLayoutVars>
      </dgm:prSet>
      <dgm:spPr/>
      <dgm:t>
        <a:bodyPr/>
        <a:lstStyle/>
        <a:p>
          <a:endParaRPr lang="es-ES"/>
        </a:p>
      </dgm:t>
    </dgm:pt>
    <dgm:pt modelId="{E47A96CC-29A0-4CB1-B326-2E5B87722D9A}" type="pres">
      <dgm:prSet presAssocID="{AA0F00D3-2248-4A9D-B3F0-0FA1D6B131F7}" presName="rootComposite" presStyleCnt="0"/>
      <dgm:spPr/>
      <dgm:t>
        <a:bodyPr/>
        <a:lstStyle/>
        <a:p>
          <a:endParaRPr lang="es-ES"/>
        </a:p>
      </dgm:t>
    </dgm:pt>
    <dgm:pt modelId="{C2BCA9AA-D0F4-4682-9CE2-558B47D33D0A}" type="pres">
      <dgm:prSet presAssocID="{AA0F00D3-2248-4A9D-B3F0-0FA1D6B131F7}" presName="rootText" presStyleLbl="node3" presStyleIdx="1" presStyleCnt="8">
        <dgm:presLayoutVars>
          <dgm:chPref val="3"/>
        </dgm:presLayoutVars>
      </dgm:prSet>
      <dgm:spPr/>
      <dgm:t>
        <a:bodyPr/>
        <a:lstStyle/>
        <a:p>
          <a:endParaRPr lang="en-US"/>
        </a:p>
      </dgm:t>
    </dgm:pt>
    <dgm:pt modelId="{A26BA315-1D1B-4A0E-9D61-CBE672BEF3F1}" type="pres">
      <dgm:prSet presAssocID="{AA0F00D3-2248-4A9D-B3F0-0FA1D6B131F7}" presName="rootConnector" presStyleLbl="node3" presStyleIdx="1" presStyleCnt="8"/>
      <dgm:spPr/>
      <dgm:t>
        <a:bodyPr/>
        <a:lstStyle/>
        <a:p>
          <a:endParaRPr lang="en-US"/>
        </a:p>
      </dgm:t>
    </dgm:pt>
    <dgm:pt modelId="{C385FC5E-1FBF-46FD-BABB-199EAE605D85}" type="pres">
      <dgm:prSet presAssocID="{AA0F00D3-2248-4A9D-B3F0-0FA1D6B131F7}" presName="hierChild4" presStyleCnt="0"/>
      <dgm:spPr/>
      <dgm:t>
        <a:bodyPr/>
        <a:lstStyle/>
        <a:p>
          <a:endParaRPr lang="es-ES"/>
        </a:p>
      </dgm:t>
    </dgm:pt>
    <dgm:pt modelId="{CF1BBA49-4E16-4E90-A708-516B4D3CAACD}" type="pres">
      <dgm:prSet presAssocID="{AA0F00D3-2248-4A9D-B3F0-0FA1D6B131F7}" presName="hierChild5" presStyleCnt="0"/>
      <dgm:spPr/>
      <dgm:t>
        <a:bodyPr/>
        <a:lstStyle/>
        <a:p>
          <a:endParaRPr lang="es-ES"/>
        </a:p>
      </dgm:t>
    </dgm:pt>
    <dgm:pt modelId="{DDFC777E-1824-4E76-A992-56CC8B348904}" type="pres">
      <dgm:prSet presAssocID="{F3ECDAF5-7594-4BAA-95F5-A318E67D0722}" presName="hierChild5" presStyleCnt="0"/>
      <dgm:spPr/>
      <dgm:t>
        <a:bodyPr/>
        <a:lstStyle/>
        <a:p>
          <a:endParaRPr lang="es-ES"/>
        </a:p>
      </dgm:t>
    </dgm:pt>
    <dgm:pt modelId="{76CBE059-82EC-4202-AD0D-BDC081609425}" type="pres">
      <dgm:prSet presAssocID="{645892C3-EB01-4D9F-9E4F-40CD39180AA6}" presName="Name37" presStyleLbl="parChTrans1D2" presStyleIdx="2" presStyleCnt="5"/>
      <dgm:spPr/>
      <dgm:t>
        <a:bodyPr/>
        <a:lstStyle/>
        <a:p>
          <a:endParaRPr lang="en-US"/>
        </a:p>
      </dgm:t>
    </dgm:pt>
    <dgm:pt modelId="{5C7F37B4-1C0E-4DA5-B7E1-234F5E44C066}" type="pres">
      <dgm:prSet presAssocID="{0078C95D-7BC0-428A-A122-F939C622B437}" presName="hierRoot2" presStyleCnt="0">
        <dgm:presLayoutVars>
          <dgm:hierBranch val="init"/>
        </dgm:presLayoutVars>
      </dgm:prSet>
      <dgm:spPr/>
      <dgm:t>
        <a:bodyPr/>
        <a:lstStyle/>
        <a:p>
          <a:endParaRPr lang="es-ES"/>
        </a:p>
      </dgm:t>
    </dgm:pt>
    <dgm:pt modelId="{D9B77541-7A1E-43BF-9A0B-B6F1627473FF}" type="pres">
      <dgm:prSet presAssocID="{0078C95D-7BC0-428A-A122-F939C622B437}" presName="rootComposite" presStyleCnt="0"/>
      <dgm:spPr/>
      <dgm:t>
        <a:bodyPr/>
        <a:lstStyle/>
        <a:p>
          <a:endParaRPr lang="es-ES"/>
        </a:p>
      </dgm:t>
    </dgm:pt>
    <dgm:pt modelId="{755BB47E-5CFA-4941-859D-65A4E045A70D}" type="pres">
      <dgm:prSet presAssocID="{0078C95D-7BC0-428A-A122-F939C622B437}" presName="rootText" presStyleLbl="node2" presStyleIdx="2" presStyleCnt="5">
        <dgm:presLayoutVars>
          <dgm:chPref val="3"/>
        </dgm:presLayoutVars>
      </dgm:prSet>
      <dgm:spPr/>
      <dgm:t>
        <a:bodyPr/>
        <a:lstStyle/>
        <a:p>
          <a:endParaRPr lang="en-US"/>
        </a:p>
      </dgm:t>
    </dgm:pt>
    <dgm:pt modelId="{950D6A4E-E047-47F0-BA60-267485BC493F}" type="pres">
      <dgm:prSet presAssocID="{0078C95D-7BC0-428A-A122-F939C622B437}" presName="rootConnector" presStyleLbl="node2" presStyleIdx="2" presStyleCnt="5"/>
      <dgm:spPr/>
      <dgm:t>
        <a:bodyPr/>
        <a:lstStyle/>
        <a:p>
          <a:endParaRPr lang="en-US"/>
        </a:p>
      </dgm:t>
    </dgm:pt>
    <dgm:pt modelId="{BE393EC4-8C58-4E11-8C1F-29818C91CC30}" type="pres">
      <dgm:prSet presAssocID="{0078C95D-7BC0-428A-A122-F939C622B437}" presName="hierChild4" presStyleCnt="0"/>
      <dgm:spPr/>
      <dgm:t>
        <a:bodyPr/>
        <a:lstStyle/>
        <a:p>
          <a:endParaRPr lang="es-ES"/>
        </a:p>
      </dgm:t>
    </dgm:pt>
    <dgm:pt modelId="{9BAAE6EB-1382-4F55-A32D-CE5FD6CF570E}" type="pres">
      <dgm:prSet presAssocID="{D9321B10-1966-4719-9FA6-036A8ED9DE12}" presName="Name37" presStyleLbl="parChTrans1D3" presStyleIdx="2" presStyleCnt="8"/>
      <dgm:spPr/>
      <dgm:t>
        <a:bodyPr/>
        <a:lstStyle/>
        <a:p>
          <a:endParaRPr lang="en-US"/>
        </a:p>
      </dgm:t>
    </dgm:pt>
    <dgm:pt modelId="{E4CF5EB5-3A09-467D-BC93-3F4D1172B2DB}" type="pres">
      <dgm:prSet presAssocID="{8882EDFF-E6F7-478D-86DD-5418BA1E3A61}" presName="hierRoot2" presStyleCnt="0">
        <dgm:presLayoutVars>
          <dgm:hierBranch val="init"/>
        </dgm:presLayoutVars>
      </dgm:prSet>
      <dgm:spPr/>
      <dgm:t>
        <a:bodyPr/>
        <a:lstStyle/>
        <a:p>
          <a:endParaRPr lang="es-ES"/>
        </a:p>
      </dgm:t>
    </dgm:pt>
    <dgm:pt modelId="{AC1F88DC-90BC-4418-B450-AF212BD552B4}" type="pres">
      <dgm:prSet presAssocID="{8882EDFF-E6F7-478D-86DD-5418BA1E3A61}" presName="rootComposite" presStyleCnt="0"/>
      <dgm:spPr/>
      <dgm:t>
        <a:bodyPr/>
        <a:lstStyle/>
        <a:p>
          <a:endParaRPr lang="es-ES"/>
        </a:p>
      </dgm:t>
    </dgm:pt>
    <dgm:pt modelId="{8EB3D90B-DBC0-4A70-91AF-B761772DA53A}" type="pres">
      <dgm:prSet presAssocID="{8882EDFF-E6F7-478D-86DD-5418BA1E3A61}" presName="rootText" presStyleLbl="node3" presStyleIdx="2" presStyleCnt="8">
        <dgm:presLayoutVars>
          <dgm:chPref val="3"/>
        </dgm:presLayoutVars>
      </dgm:prSet>
      <dgm:spPr/>
      <dgm:t>
        <a:bodyPr/>
        <a:lstStyle/>
        <a:p>
          <a:endParaRPr lang="en-US"/>
        </a:p>
      </dgm:t>
    </dgm:pt>
    <dgm:pt modelId="{22C6519A-7EBD-4681-9D3A-8DFF31CCB009}" type="pres">
      <dgm:prSet presAssocID="{8882EDFF-E6F7-478D-86DD-5418BA1E3A61}" presName="rootConnector" presStyleLbl="node3" presStyleIdx="2" presStyleCnt="8"/>
      <dgm:spPr/>
      <dgm:t>
        <a:bodyPr/>
        <a:lstStyle/>
        <a:p>
          <a:endParaRPr lang="en-US"/>
        </a:p>
      </dgm:t>
    </dgm:pt>
    <dgm:pt modelId="{4EDB1B60-017B-4009-9FF6-848A5E63E30A}" type="pres">
      <dgm:prSet presAssocID="{8882EDFF-E6F7-478D-86DD-5418BA1E3A61}" presName="hierChild4" presStyleCnt="0"/>
      <dgm:spPr/>
      <dgm:t>
        <a:bodyPr/>
        <a:lstStyle/>
        <a:p>
          <a:endParaRPr lang="es-ES"/>
        </a:p>
      </dgm:t>
    </dgm:pt>
    <dgm:pt modelId="{8FD45954-B5EE-45F0-B9D1-CCCDAB97506E}" type="pres">
      <dgm:prSet presAssocID="{8882EDFF-E6F7-478D-86DD-5418BA1E3A61}" presName="hierChild5" presStyleCnt="0"/>
      <dgm:spPr/>
      <dgm:t>
        <a:bodyPr/>
        <a:lstStyle/>
        <a:p>
          <a:endParaRPr lang="es-ES"/>
        </a:p>
      </dgm:t>
    </dgm:pt>
    <dgm:pt modelId="{DC0CA7F9-9E1C-4A64-83E7-A7E40A985501}" type="pres">
      <dgm:prSet presAssocID="{0078C95D-7BC0-428A-A122-F939C622B437}" presName="hierChild5" presStyleCnt="0"/>
      <dgm:spPr/>
      <dgm:t>
        <a:bodyPr/>
        <a:lstStyle/>
        <a:p>
          <a:endParaRPr lang="es-ES"/>
        </a:p>
      </dgm:t>
    </dgm:pt>
    <dgm:pt modelId="{0F86E1A0-E892-4A47-839E-C2E951339EDB}" type="pres">
      <dgm:prSet presAssocID="{3C6322A4-AAD1-4DBD-B24C-7717F49F5852}" presName="Name37" presStyleLbl="parChTrans1D2" presStyleIdx="3" presStyleCnt="5"/>
      <dgm:spPr/>
      <dgm:t>
        <a:bodyPr/>
        <a:lstStyle/>
        <a:p>
          <a:endParaRPr lang="en-US"/>
        </a:p>
      </dgm:t>
    </dgm:pt>
    <dgm:pt modelId="{94D671EB-690A-4386-97FD-CE4CD73FCDC5}" type="pres">
      <dgm:prSet presAssocID="{8BBEA2E2-BB9A-4BEF-A2FD-0F5C27A0A377}" presName="hierRoot2" presStyleCnt="0">
        <dgm:presLayoutVars>
          <dgm:hierBranch val="init"/>
        </dgm:presLayoutVars>
      </dgm:prSet>
      <dgm:spPr/>
      <dgm:t>
        <a:bodyPr/>
        <a:lstStyle/>
        <a:p>
          <a:endParaRPr lang="es-ES"/>
        </a:p>
      </dgm:t>
    </dgm:pt>
    <dgm:pt modelId="{DFD58A63-EAB2-481C-9586-EF77AE571AF2}" type="pres">
      <dgm:prSet presAssocID="{8BBEA2E2-BB9A-4BEF-A2FD-0F5C27A0A377}" presName="rootComposite" presStyleCnt="0"/>
      <dgm:spPr/>
      <dgm:t>
        <a:bodyPr/>
        <a:lstStyle/>
        <a:p>
          <a:endParaRPr lang="es-ES"/>
        </a:p>
      </dgm:t>
    </dgm:pt>
    <dgm:pt modelId="{F760395B-14FA-4D95-8020-DDCAB9B178A6}" type="pres">
      <dgm:prSet presAssocID="{8BBEA2E2-BB9A-4BEF-A2FD-0F5C27A0A377}" presName="rootText" presStyleLbl="node2" presStyleIdx="3" presStyleCnt="5">
        <dgm:presLayoutVars>
          <dgm:chPref val="3"/>
        </dgm:presLayoutVars>
      </dgm:prSet>
      <dgm:spPr/>
      <dgm:t>
        <a:bodyPr/>
        <a:lstStyle/>
        <a:p>
          <a:endParaRPr lang="en-US"/>
        </a:p>
      </dgm:t>
    </dgm:pt>
    <dgm:pt modelId="{E3CD9763-51F1-46FA-BD67-8E6B1CF194A3}" type="pres">
      <dgm:prSet presAssocID="{8BBEA2E2-BB9A-4BEF-A2FD-0F5C27A0A377}" presName="rootConnector" presStyleLbl="node2" presStyleIdx="3" presStyleCnt="5"/>
      <dgm:spPr/>
      <dgm:t>
        <a:bodyPr/>
        <a:lstStyle/>
        <a:p>
          <a:endParaRPr lang="en-US"/>
        </a:p>
      </dgm:t>
    </dgm:pt>
    <dgm:pt modelId="{19EA642E-AA44-4962-BE42-473256F95D45}" type="pres">
      <dgm:prSet presAssocID="{8BBEA2E2-BB9A-4BEF-A2FD-0F5C27A0A377}" presName="hierChild4" presStyleCnt="0"/>
      <dgm:spPr/>
      <dgm:t>
        <a:bodyPr/>
        <a:lstStyle/>
        <a:p>
          <a:endParaRPr lang="es-ES"/>
        </a:p>
      </dgm:t>
    </dgm:pt>
    <dgm:pt modelId="{08E05F6F-1C9E-45B1-9C67-8441A0314793}" type="pres">
      <dgm:prSet presAssocID="{D4AF7686-1464-4CB4-A510-5693BAD523DC}" presName="Name37" presStyleLbl="parChTrans1D3" presStyleIdx="3" presStyleCnt="8"/>
      <dgm:spPr/>
      <dgm:t>
        <a:bodyPr/>
        <a:lstStyle/>
        <a:p>
          <a:endParaRPr lang="en-US"/>
        </a:p>
      </dgm:t>
    </dgm:pt>
    <dgm:pt modelId="{6B327499-D7ED-48FA-99D5-CB7CE1A9118F}" type="pres">
      <dgm:prSet presAssocID="{46B497F7-1AEC-4D85-A7B0-3780B0A85971}" presName="hierRoot2" presStyleCnt="0">
        <dgm:presLayoutVars>
          <dgm:hierBranch val="init"/>
        </dgm:presLayoutVars>
      </dgm:prSet>
      <dgm:spPr/>
      <dgm:t>
        <a:bodyPr/>
        <a:lstStyle/>
        <a:p>
          <a:endParaRPr lang="es-ES"/>
        </a:p>
      </dgm:t>
    </dgm:pt>
    <dgm:pt modelId="{D86ED9D0-33C3-4887-99B5-FEE60035C7C6}" type="pres">
      <dgm:prSet presAssocID="{46B497F7-1AEC-4D85-A7B0-3780B0A85971}" presName="rootComposite" presStyleCnt="0"/>
      <dgm:spPr/>
      <dgm:t>
        <a:bodyPr/>
        <a:lstStyle/>
        <a:p>
          <a:endParaRPr lang="es-ES"/>
        </a:p>
      </dgm:t>
    </dgm:pt>
    <dgm:pt modelId="{963077CC-21C3-4782-BAA3-7DB32275CED1}" type="pres">
      <dgm:prSet presAssocID="{46B497F7-1AEC-4D85-A7B0-3780B0A85971}" presName="rootText" presStyleLbl="node3" presStyleIdx="3" presStyleCnt="8">
        <dgm:presLayoutVars>
          <dgm:chPref val="3"/>
        </dgm:presLayoutVars>
      </dgm:prSet>
      <dgm:spPr/>
      <dgm:t>
        <a:bodyPr/>
        <a:lstStyle/>
        <a:p>
          <a:endParaRPr lang="en-US"/>
        </a:p>
      </dgm:t>
    </dgm:pt>
    <dgm:pt modelId="{7C1FAC50-3FF7-4852-BC0B-C535A666857E}" type="pres">
      <dgm:prSet presAssocID="{46B497F7-1AEC-4D85-A7B0-3780B0A85971}" presName="rootConnector" presStyleLbl="node3" presStyleIdx="3" presStyleCnt="8"/>
      <dgm:spPr/>
      <dgm:t>
        <a:bodyPr/>
        <a:lstStyle/>
        <a:p>
          <a:endParaRPr lang="en-US"/>
        </a:p>
      </dgm:t>
    </dgm:pt>
    <dgm:pt modelId="{2CA88AAD-B602-47C7-8EE9-8D940D3C1F2B}" type="pres">
      <dgm:prSet presAssocID="{46B497F7-1AEC-4D85-A7B0-3780B0A85971}" presName="hierChild4" presStyleCnt="0"/>
      <dgm:spPr/>
      <dgm:t>
        <a:bodyPr/>
        <a:lstStyle/>
        <a:p>
          <a:endParaRPr lang="es-ES"/>
        </a:p>
      </dgm:t>
    </dgm:pt>
    <dgm:pt modelId="{F2F0FF85-3CE8-4698-8BE3-AC407C9D3497}" type="pres">
      <dgm:prSet presAssocID="{46B497F7-1AEC-4D85-A7B0-3780B0A85971}" presName="hierChild5" presStyleCnt="0"/>
      <dgm:spPr/>
      <dgm:t>
        <a:bodyPr/>
        <a:lstStyle/>
        <a:p>
          <a:endParaRPr lang="es-ES"/>
        </a:p>
      </dgm:t>
    </dgm:pt>
    <dgm:pt modelId="{78064085-8837-4CEF-BD78-7AC6F83D88A2}" type="pres">
      <dgm:prSet presAssocID="{0E2FF5FE-1275-4494-9646-64B888C1A41C}" presName="Name37" presStyleLbl="parChTrans1D3" presStyleIdx="4" presStyleCnt="8"/>
      <dgm:spPr/>
      <dgm:t>
        <a:bodyPr/>
        <a:lstStyle/>
        <a:p>
          <a:endParaRPr lang="en-US"/>
        </a:p>
      </dgm:t>
    </dgm:pt>
    <dgm:pt modelId="{E038DFD8-6F60-43CE-8654-AC33BD65F8FE}" type="pres">
      <dgm:prSet presAssocID="{672EFC02-0FC3-4824-9600-F12E1873F55B}" presName="hierRoot2" presStyleCnt="0">
        <dgm:presLayoutVars>
          <dgm:hierBranch val="init"/>
        </dgm:presLayoutVars>
      </dgm:prSet>
      <dgm:spPr/>
      <dgm:t>
        <a:bodyPr/>
        <a:lstStyle/>
        <a:p>
          <a:endParaRPr lang="es-ES"/>
        </a:p>
      </dgm:t>
    </dgm:pt>
    <dgm:pt modelId="{F05E5DAF-2141-4265-BC31-6F3CE4511A68}" type="pres">
      <dgm:prSet presAssocID="{672EFC02-0FC3-4824-9600-F12E1873F55B}" presName="rootComposite" presStyleCnt="0"/>
      <dgm:spPr/>
      <dgm:t>
        <a:bodyPr/>
        <a:lstStyle/>
        <a:p>
          <a:endParaRPr lang="es-ES"/>
        </a:p>
      </dgm:t>
    </dgm:pt>
    <dgm:pt modelId="{CBD88CA6-D4E0-4330-91D4-42C01A0BE6B2}" type="pres">
      <dgm:prSet presAssocID="{672EFC02-0FC3-4824-9600-F12E1873F55B}" presName="rootText" presStyleLbl="node3" presStyleIdx="4" presStyleCnt="8">
        <dgm:presLayoutVars>
          <dgm:chPref val="3"/>
        </dgm:presLayoutVars>
      </dgm:prSet>
      <dgm:spPr/>
      <dgm:t>
        <a:bodyPr/>
        <a:lstStyle/>
        <a:p>
          <a:endParaRPr lang="en-US"/>
        </a:p>
      </dgm:t>
    </dgm:pt>
    <dgm:pt modelId="{51E9579B-79FF-4652-B3DF-788C92B39440}" type="pres">
      <dgm:prSet presAssocID="{672EFC02-0FC3-4824-9600-F12E1873F55B}" presName="rootConnector" presStyleLbl="node3" presStyleIdx="4" presStyleCnt="8"/>
      <dgm:spPr/>
      <dgm:t>
        <a:bodyPr/>
        <a:lstStyle/>
        <a:p>
          <a:endParaRPr lang="en-US"/>
        </a:p>
      </dgm:t>
    </dgm:pt>
    <dgm:pt modelId="{52DC1C52-E569-4DCF-A704-0114A881C426}" type="pres">
      <dgm:prSet presAssocID="{672EFC02-0FC3-4824-9600-F12E1873F55B}" presName="hierChild4" presStyleCnt="0"/>
      <dgm:spPr/>
      <dgm:t>
        <a:bodyPr/>
        <a:lstStyle/>
        <a:p>
          <a:endParaRPr lang="es-ES"/>
        </a:p>
      </dgm:t>
    </dgm:pt>
    <dgm:pt modelId="{88A4D160-9EB5-4706-B67F-460149089684}" type="pres">
      <dgm:prSet presAssocID="{672EFC02-0FC3-4824-9600-F12E1873F55B}" presName="hierChild5" presStyleCnt="0"/>
      <dgm:spPr/>
      <dgm:t>
        <a:bodyPr/>
        <a:lstStyle/>
        <a:p>
          <a:endParaRPr lang="es-ES"/>
        </a:p>
      </dgm:t>
    </dgm:pt>
    <dgm:pt modelId="{71330587-BFD4-431D-9AEB-4AE18FC2F750}" type="pres">
      <dgm:prSet presAssocID="{E52EA10B-E73B-43DB-BA61-99A40AD4BCA4}" presName="Name37" presStyleLbl="parChTrans1D3" presStyleIdx="5" presStyleCnt="8"/>
      <dgm:spPr/>
      <dgm:t>
        <a:bodyPr/>
        <a:lstStyle/>
        <a:p>
          <a:endParaRPr lang="en-US"/>
        </a:p>
      </dgm:t>
    </dgm:pt>
    <dgm:pt modelId="{1141E0BB-003C-4B9A-A1AA-81885BB98174}" type="pres">
      <dgm:prSet presAssocID="{4E69D27E-3D8E-4DEC-83F4-A17B2FE6FE5B}" presName="hierRoot2" presStyleCnt="0">
        <dgm:presLayoutVars>
          <dgm:hierBranch val="init"/>
        </dgm:presLayoutVars>
      </dgm:prSet>
      <dgm:spPr/>
      <dgm:t>
        <a:bodyPr/>
        <a:lstStyle/>
        <a:p>
          <a:endParaRPr lang="es-ES"/>
        </a:p>
      </dgm:t>
    </dgm:pt>
    <dgm:pt modelId="{15457AD0-02B5-45C3-8085-98EDA36A7A5B}" type="pres">
      <dgm:prSet presAssocID="{4E69D27E-3D8E-4DEC-83F4-A17B2FE6FE5B}" presName="rootComposite" presStyleCnt="0"/>
      <dgm:spPr/>
      <dgm:t>
        <a:bodyPr/>
        <a:lstStyle/>
        <a:p>
          <a:endParaRPr lang="es-ES"/>
        </a:p>
      </dgm:t>
    </dgm:pt>
    <dgm:pt modelId="{00389DD6-1369-4431-B1DF-83943C241FC4}" type="pres">
      <dgm:prSet presAssocID="{4E69D27E-3D8E-4DEC-83F4-A17B2FE6FE5B}" presName="rootText" presStyleLbl="node3" presStyleIdx="5" presStyleCnt="8">
        <dgm:presLayoutVars>
          <dgm:chPref val="3"/>
        </dgm:presLayoutVars>
      </dgm:prSet>
      <dgm:spPr/>
      <dgm:t>
        <a:bodyPr/>
        <a:lstStyle/>
        <a:p>
          <a:endParaRPr lang="en-US"/>
        </a:p>
      </dgm:t>
    </dgm:pt>
    <dgm:pt modelId="{794E9B92-80FD-42FD-A80C-D27C55AD1692}" type="pres">
      <dgm:prSet presAssocID="{4E69D27E-3D8E-4DEC-83F4-A17B2FE6FE5B}" presName="rootConnector" presStyleLbl="node3" presStyleIdx="5" presStyleCnt="8"/>
      <dgm:spPr/>
      <dgm:t>
        <a:bodyPr/>
        <a:lstStyle/>
        <a:p>
          <a:endParaRPr lang="en-US"/>
        </a:p>
      </dgm:t>
    </dgm:pt>
    <dgm:pt modelId="{325313E3-60C9-461E-9868-43E52B11BEE4}" type="pres">
      <dgm:prSet presAssocID="{4E69D27E-3D8E-4DEC-83F4-A17B2FE6FE5B}" presName="hierChild4" presStyleCnt="0"/>
      <dgm:spPr/>
      <dgm:t>
        <a:bodyPr/>
        <a:lstStyle/>
        <a:p>
          <a:endParaRPr lang="es-ES"/>
        </a:p>
      </dgm:t>
    </dgm:pt>
    <dgm:pt modelId="{5536D3C2-CAAC-4D42-831A-C077DB00B1B0}" type="pres">
      <dgm:prSet presAssocID="{4E69D27E-3D8E-4DEC-83F4-A17B2FE6FE5B}" presName="hierChild5" presStyleCnt="0"/>
      <dgm:spPr/>
      <dgm:t>
        <a:bodyPr/>
        <a:lstStyle/>
        <a:p>
          <a:endParaRPr lang="es-ES"/>
        </a:p>
      </dgm:t>
    </dgm:pt>
    <dgm:pt modelId="{C67C05DE-67C6-43A3-8710-AEF8E6D55709}" type="pres">
      <dgm:prSet presAssocID="{8BBEA2E2-BB9A-4BEF-A2FD-0F5C27A0A377}" presName="hierChild5" presStyleCnt="0"/>
      <dgm:spPr/>
      <dgm:t>
        <a:bodyPr/>
        <a:lstStyle/>
        <a:p>
          <a:endParaRPr lang="es-ES"/>
        </a:p>
      </dgm:t>
    </dgm:pt>
    <dgm:pt modelId="{761620B9-A353-4844-B0DA-2B1054E7521D}" type="pres">
      <dgm:prSet presAssocID="{4093BF6E-3A65-44EC-B8E5-407E213DC1CD}" presName="Name37" presStyleLbl="parChTrans1D2" presStyleIdx="4" presStyleCnt="5"/>
      <dgm:spPr/>
      <dgm:t>
        <a:bodyPr/>
        <a:lstStyle/>
        <a:p>
          <a:endParaRPr lang="en-US"/>
        </a:p>
      </dgm:t>
    </dgm:pt>
    <dgm:pt modelId="{F86DDAC6-64D7-4BF2-9B4F-FBFDF780F2E6}" type="pres">
      <dgm:prSet presAssocID="{3471DDF4-F863-4F03-96F6-565076B2E4F8}" presName="hierRoot2" presStyleCnt="0">
        <dgm:presLayoutVars>
          <dgm:hierBranch val="init"/>
        </dgm:presLayoutVars>
      </dgm:prSet>
      <dgm:spPr/>
      <dgm:t>
        <a:bodyPr/>
        <a:lstStyle/>
        <a:p>
          <a:endParaRPr lang="es-ES"/>
        </a:p>
      </dgm:t>
    </dgm:pt>
    <dgm:pt modelId="{156AF31F-D676-4287-8465-D6B9BD79E042}" type="pres">
      <dgm:prSet presAssocID="{3471DDF4-F863-4F03-96F6-565076B2E4F8}" presName="rootComposite" presStyleCnt="0"/>
      <dgm:spPr/>
      <dgm:t>
        <a:bodyPr/>
        <a:lstStyle/>
        <a:p>
          <a:endParaRPr lang="es-ES"/>
        </a:p>
      </dgm:t>
    </dgm:pt>
    <dgm:pt modelId="{9C5FF71F-E328-44FF-B0E0-AE16C1DFE0B6}" type="pres">
      <dgm:prSet presAssocID="{3471DDF4-F863-4F03-96F6-565076B2E4F8}" presName="rootText" presStyleLbl="node2" presStyleIdx="4" presStyleCnt="5">
        <dgm:presLayoutVars>
          <dgm:chPref val="3"/>
        </dgm:presLayoutVars>
      </dgm:prSet>
      <dgm:spPr/>
      <dgm:t>
        <a:bodyPr/>
        <a:lstStyle/>
        <a:p>
          <a:endParaRPr lang="en-US"/>
        </a:p>
      </dgm:t>
    </dgm:pt>
    <dgm:pt modelId="{E6109FCA-6001-4BA1-9F03-E49D43A3014D}" type="pres">
      <dgm:prSet presAssocID="{3471DDF4-F863-4F03-96F6-565076B2E4F8}" presName="rootConnector" presStyleLbl="node2" presStyleIdx="4" presStyleCnt="5"/>
      <dgm:spPr/>
      <dgm:t>
        <a:bodyPr/>
        <a:lstStyle/>
        <a:p>
          <a:endParaRPr lang="en-US"/>
        </a:p>
      </dgm:t>
    </dgm:pt>
    <dgm:pt modelId="{D98B12D1-3F91-4507-AA8E-087181F6EE48}" type="pres">
      <dgm:prSet presAssocID="{3471DDF4-F863-4F03-96F6-565076B2E4F8}" presName="hierChild4" presStyleCnt="0"/>
      <dgm:spPr/>
      <dgm:t>
        <a:bodyPr/>
        <a:lstStyle/>
        <a:p>
          <a:endParaRPr lang="es-ES"/>
        </a:p>
      </dgm:t>
    </dgm:pt>
    <dgm:pt modelId="{92458AEE-1D75-4D42-99FE-D9828432A8B0}" type="pres">
      <dgm:prSet presAssocID="{5D4244A2-8D84-4D52-9D4C-68B768DFF811}" presName="Name37" presStyleLbl="parChTrans1D3" presStyleIdx="6" presStyleCnt="8"/>
      <dgm:spPr/>
      <dgm:t>
        <a:bodyPr/>
        <a:lstStyle/>
        <a:p>
          <a:endParaRPr lang="en-US"/>
        </a:p>
      </dgm:t>
    </dgm:pt>
    <dgm:pt modelId="{D390BB1D-3787-4681-96BF-8528A7802239}" type="pres">
      <dgm:prSet presAssocID="{FDA01CAA-A707-46E6-A339-6CBC241E0624}" presName="hierRoot2" presStyleCnt="0">
        <dgm:presLayoutVars>
          <dgm:hierBranch val="init"/>
        </dgm:presLayoutVars>
      </dgm:prSet>
      <dgm:spPr/>
      <dgm:t>
        <a:bodyPr/>
        <a:lstStyle/>
        <a:p>
          <a:endParaRPr lang="es-ES"/>
        </a:p>
      </dgm:t>
    </dgm:pt>
    <dgm:pt modelId="{1A77D5C9-FBCA-49A2-94AF-3372D70E5CFF}" type="pres">
      <dgm:prSet presAssocID="{FDA01CAA-A707-46E6-A339-6CBC241E0624}" presName="rootComposite" presStyleCnt="0"/>
      <dgm:spPr/>
      <dgm:t>
        <a:bodyPr/>
        <a:lstStyle/>
        <a:p>
          <a:endParaRPr lang="es-ES"/>
        </a:p>
      </dgm:t>
    </dgm:pt>
    <dgm:pt modelId="{782BE5C5-58BB-4D88-AAE5-D656A8FD2EA0}" type="pres">
      <dgm:prSet presAssocID="{FDA01CAA-A707-46E6-A339-6CBC241E0624}" presName="rootText" presStyleLbl="node3" presStyleIdx="6" presStyleCnt="8">
        <dgm:presLayoutVars>
          <dgm:chPref val="3"/>
        </dgm:presLayoutVars>
      </dgm:prSet>
      <dgm:spPr/>
      <dgm:t>
        <a:bodyPr/>
        <a:lstStyle/>
        <a:p>
          <a:endParaRPr lang="en-US"/>
        </a:p>
      </dgm:t>
    </dgm:pt>
    <dgm:pt modelId="{3D28C8C1-6BA4-40AF-9501-78D52705342D}" type="pres">
      <dgm:prSet presAssocID="{FDA01CAA-A707-46E6-A339-6CBC241E0624}" presName="rootConnector" presStyleLbl="node3" presStyleIdx="6" presStyleCnt="8"/>
      <dgm:spPr/>
      <dgm:t>
        <a:bodyPr/>
        <a:lstStyle/>
        <a:p>
          <a:endParaRPr lang="en-US"/>
        </a:p>
      </dgm:t>
    </dgm:pt>
    <dgm:pt modelId="{A86950FE-1991-4456-946A-79B82E84F252}" type="pres">
      <dgm:prSet presAssocID="{FDA01CAA-A707-46E6-A339-6CBC241E0624}" presName="hierChild4" presStyleCnt="0"/>
      <dgm:spPr/>
      <dgm:t>
        <a:bodyPr/>
        <a:lstStyle/>
        <a:p>
          <a:endParaRPr lang="es-ES"/>
        </a:p>
      </dgm:t>
    </dgm:pt>
    <dgm:pt modelId="{FBB4DB0B-EDC0-4DFA-9D41-58052EE2852B}" type="pres">
      <dgm:prSet presAssocID="{FDA01CAA-A707-46E6-A339-6CBC241E0624}" presName="hierChild5" presStyleCnt="0"/>
      <dgm:spPr/>
      <dgm:t>
        <a:bodyPr/>
        <a:lstStyle/>
        <a:p>
          <a:endParaRPr lang="es-ES"/>
        </a:p>
      </dgm:t>
    </dgm:pt>
    <dgm:pt modelId="{7023F819-7361-4589-98A6-D71014F4BE68}" type="pres">
      <dgm:prSet presAssocID="{72024EF9-3797-4783-8398-65AA344DE2DC}" presName="Name37" presStyleLbl="parChTrans1D3" presStyleIdx="7" presStyleCnt="8"/>
      <dgm:spPr/>
      <dgm:t>
        <a:bodyPr/>
        <a:lstStyle/>
        <a:p>
          <a:endParaRPr lang="en-US"/>
        </a:p>
      </dgm:t>
    </dgm:pt>
    <dgm:pt modelId="{3C53AD76-FF7F-479A-A124-A9FA8F947B0B}" type="pres">
      <dgm:prSet presAssocID="{E1CD63F7-C6B4-45BA-92D9-B3F6F671E976}" presName="hierRoot2" presStyleCnt="0">
        <dgm:presLayoutVars>
          <dgm:hierBranch val="init"/>
        </dgm:presLayoutVars>
      </dgm:prSet>
      <dgm:spPr/>
      <dgm:t>
        <a:bodyPr/>
        <a:lstStyle/>
        <a:p>
          <a:endParaRPr lang="es-ES"/>
        </a:p>
      </dgm:t>
    </dgm:pt>
    <dgm:pt modelId="{C7FBFCE7-EFA3-4F03-8558-C652F7F6DD9F}" type="pres">
      <dgm:prSet presAssocID="{E1CD63F7-C6B4-45BA-92D9-B3F6F671E976}" presName="rootComposite" presStyleCnt="0"/>
      <dgm:spPr/>
      <dgm:t>
        <a:bodyPr/>
        <a:lstStyle/>
        <a:p>
          <a:endParaRPr lang="es-ES"/>
        </a:p>
      </dgm:t>
    </dgm:pt>
    <dgm:pt modelId="{A34166BA-4DDB-4848-B244-0050BB6D739E}" type="pres">
      <dgm:prSet presAssocID="{E1CD63F7-C6B4-45BA-92D9-B3F6F671E976}" presName="rootText" presStyleLbl="node3" presStyleIdx="7" presStyleCnt="8">
        <dgm:presLayoutVars>
          <dgm:chPref val="3"/>
        </dgm:presLayoutVars>
      </dgm:prSet>
      <dgm:spPr/>
      <dgm:t>
        <a:bodyPr/>
        <a:lstStyle/>
        <a:p>
          <a:endParaRPr lang="en-US"/>
        </a:p>
      </dgm:t>
    </dgm:pt>
    <dgm:pt modelId="{5AEFD3E3-7E99-4F36-9CCC-928576096C1E}" type="pres">
      <dgm:prSet presAssocID="{E1CD63F7-C6B4-45BA-92D9-B3F6F671E976}" presName="rootConnector" presStyleLbl="node3" presStyleIdx="7" presStyleCnt="8"/>
      <dgm:spPr/>
      <dgm:t>
        <a:bodyPr/>
        <a:lstStyle/>
        <a:p>
          <a:endParaRPr lang="en-US"/>
        </a:p>
      </dgm:t>
    </dgm:pt>
    <dgm:pt modelId="{A9E1E4C2-FECA-4534-BCB0-096B136DBB17}" type="pres">
      <dgm:prSet presAssocID="{E1CD63F7-C6B4-45BA-92D9-B3F6F671E976}" presName="hierChild4" presStyleCnt="0"/>
      <dgm:spPr/>
      <dgm:t>
        <a:bodyPr/>
        <a:lstStyle/>
        <a:p>
          <a:endParaRPr lang="es-ES"/>
        </a:p>
      </dgm:t>
    </dgm:pt>
    <dgm:pt modelId="{C2F32073-EE43-4595-B2FF-200A3B994670}" type="pres">
      <dgm:prSet presAssocID="{E1CD63F7-C6B4-45BA-92D9-B3F6F671E976}" presName="hierChild5" presStyleCnt="0"/>
      <dgm:spPr/>
      <dgm:t>
        <a:bodyPr/>
        <a:lstStyle/>
        <a:p>
          <a:endParaRPr lang="es-ES"/>
        </a:p>
      </dgm:t>
    </dgm:pt>
    <dgm:pt modelId="{DC54C93E-5304-4DAD-80E3-C544026BE5A9}" type="pres">
      <dgm:prSet presAssocID="{3471DDF4-F863-4F03-96F6-565076B2E4F8}" presName="hierChild5" presStyleCnt="0"/>
      <dgm:spPr/>
      <dgm:t>
        <a:bodyPr/>
        <a:lstStyle/>
        <a:p>
          <a:endParaRPr lang="es-ES"/>
        </a:p>
      </dgm:t>
    </dgm:pt>
    <dgm:pt modelId="{C23DFC61-089D-42E8-87D9-7BB67FE91CFA}" type="pres">
      <dgm:prSet presAssocID="{08DA5D45-0F3B-40D2-8D31-1FF6CC5BC942}" presName="hierChild3" presStyleCnt="0"/>
      <dgm:spPr/>
      <dgm:t>
        <a:bodyPr/>
        <a:lstStyle/>
        <a:p>
          <a:endParaRPr lang="es-ES"/>
        </a:p>
      </dgm:t>
    </dgm:pt>
  </dgm:ptLst>
  <dgm:cxnLst>
    <dgm:cxn modelId="{4F892E1D-6416-4732-B781-416533B71206}" type="presOf" srcId="{F3ECDAF5-7594-4BAA-95F5-A318E67D0722}" destId="{4A7F8D82-E499-41C1-AEFF-DC6ADAEFB353}" srcOrd="0" destOrd="0" presId="urn:microsoft.com/office/officeart/2005/8/layout/orgChart1"/>
    <dgm:cxn modelId="{A221F94A-3E2C-4EF5-884E-BCA8081A4EE6}" type="presOf" srcId="{46B497F7-1AEC-4D85-A7B0-3780B0A85971}" destId="{7C1FAC50-3FF7-4852-BC0B-C535A666857E}" srcOrd="1" destOrd="0" presId="urn:microsoft.com/office/officeart/2005/8/layout/orgChart1"/>
    <dgm:cxn modelId="{92E44EB5-0FB9-41B0-854D-ED3C5CE91012}" srcId="{08DA5D45-0F3B-40D2-8D31-1FF6CC5BC942}" destId="{0078C95D-7BC0-428A-A122-F939C622B437}" srcOrd="2" destOrd="0" parTransId="{645892C3-EB01-4D9F-9E4F-40CD39180AA6}" sibTransId="{55A739B4-E7AC-4D8C-8EC5-AD8267F38637}"/>
    <dgm:cxn modelId="{E5446CF1-0740-417B-AE7C-F6FE0331E336}" type="presOf" srcId="{0078C95D-7BC0-428A-A122-F939C622B437}" destId="{755BB47E-5CFA-4941-859D-65A4E045A70D}" srcOrd="0" destOrd="0" presId="urn:microsoft.com/office/officeart/2005/8/layout/orgChart1"/>
    <dgm:cxn modelId="{2C7C4B9D-7C07-48B2-AAAE-F67176B0FFA2}" type="presOf" srcId="{AA0F00D3-2248-4A9D-B3F0-0FA1D6B131F7}" destId="{C2BCA9AA-D0F4-4682-9CE2-558B47D33D0A}" srcOrd="0" destOrd="0" presId="urn:microsoft.com/office/officeart/2005/8/layout/orgChart1"/>
    <dgm:cxn modelId="{DA82D02D-6B96-449C-8C9B-9EC8B4B8933C}" type="presOf" srcId="{E1CD63F7-C6B4-45BA-92D9-B3F6F671E976}" destId="{A34166BA-4DDB-4848-B244-0050BB6D739E}" srcOrd="0" destOrd="0" presId="urn:microsoft.com/office/officeart/2005/8/layout/orgChart1"/>
    <dgm:cxn modelId="{371D109D-09BC-42D7-9896-107BD159783D}" srcId="{7AA62874-AC72-4955-A623-511FF7D13FE0}" destId="{08DA5D45-0F3B-40D2-8D31-1FF6CC5BC942}" srcOrd="0" destOrd="0" parTransId="{65B8F1F9-CBB9-4F18-9E00-5A7BBAA84733}" sibTransId="{8E53274B-D374-48E2-9EDF-EA9D6EB68F66}"/>
    <dgm:cxn modelId="{C365BA86-215A-4569-8A7E-078F41189975}" type="presOf" srcId="{FDA01CAA-A707-46E6-A339-6CBC241E0624}" destId="{3D28C8C1-6BA4-40AF-9501-78D52705342D}" srcOrd="1" destOrd="0" presId="urn:microsoft.com/office/officeart/2005/8/layout/orgChart1"/>
    <dgm:cxn modelId="{58088336-62A3-4CA8-849D-EEFA83B19538}" srcId="{08DA5D45-0F3B-40D2-8D31-1FF6CC5BC942}" destId="{3471DDF4-F863-4F03-96F6-565076B2E4F8}" srcOrd="4" destOrd="0" parTransId="{4093BF6E-3A65-44EC-B8E5-407E213DC1CD}" sibTransId="{ED536A7B-9BBC-4623-A3AB-FB0416B88D42}"/>
    <dgm:cxn modelId="{522D8D0C-40C6-4D80-987B-2E82FFE3DB1C}" srcId="{777498B9-45D6-484E-A801-A058422B2BAF}" destId="{D899F824-34A5-4B6B-A4D6-4D318D4A7B48}" srcOrd="0" destOrd="0" parTransId="{BF61574D-CF68-454E-A788-1E98EC1480C7}" sibTransId="{D7B2C990-4963-4E9C-89B8-85EE68F5BE83}"/>
    <dgm:cxn modelId="{409284D0-C571-468C-8376-54E0E6A00922}" type="presOf" srcId="{672EFC02-0FC3-4824-9600-F12E1873F55B}" destId="{CBD88CA6-D4E0-4330-91D4-42C01A0BE6B2}" srcOrd="0" destOrd="0" presId="urn:microsoft.com/office/officeart/2005/8/layout/orgChart1"/>
    <dgm:cxn modelId="{98985DE7-E829-4C2E-8036-A107913C48B2}" type="presOf" srcId="{F3ECDAF5-7594-4BAA-95F5-A318E67D0722}" destId="{6C24B5FF-B7B6-4C52-849A-036139D15B97}" srcOrd="1" destOrd="0" presId="urn:microsoft.com/office/officeart/2005/8/layout/orgChart1"/>
    <dgm:cxn modelId="{B2875D15-92FB-4CFE-B0E0-9300C3ED38E6}" srcId="{08DA5D45-0F3B-40D2-8D31-1FF6CC5BC942}" destId="{777498B9-45D6-484E-A801-A058422B2BAF}" srcOrd="0" destOrd="0" parTransId="{519AAF96-B925-486D-91E3-FEF835D36930}" sibTransId="{A45AC66B-DC61-4279-8878-5CD037DBCCC0}"/>
    <dgm:cxn modelId="{8B4A0B11-EBD2-4001-A6CE-9EA08BFFF265}" type="presOf" srcId="{72024EF9-3797-4783-8398-65AA344DE2DC}" destId="{7023F819-7361-4589-98A6-D71014F4BE68}" srcOrd="0" destOrd="0" presId="urn:microsoft.com/office/officeart/2005/8/layout/orgChart1"/>
    <dgm:cxn modelId="{A0C6F842-2EB5-41AC-9566-BB6B6C7E594C}" type="presOf" srcId="{4E69D27E-3D8E-4DEC-83F4-A17B2FE6FE5B}" destId="{00389DD6-1369-4431-B1DF-83943C241FC4}" srcOrd="0" destOrd="0" presId="urn:microsoft.com/office/officeart/2005/8/layout/orgChart1"/>
    <dgm:cxn modelId="{DAE84B05-3725-4FA8-BF84-AC9341DD8920}" type="presOf" srcId="{4E69D27E-3D8E-4DEC-83F4-A17B2FE6FE5B}" destId="{794E9B92-80FD-42FD-A80C-D27C55AD1692}" srcOrd="1" destOrd="0" presId="urn:microsoft.com/office/officeart/2005/8/layout/orgChart1"/>
    <dgm:cxn modelId="{DEC4160F-DC38-425C-AAF9-DDBDCF8744E8}" type="presOf" srcId="{E52EA10B-E73B-43DB-BA61-99A40AD4BCA4}" destId="{71330587-BFD4-431D-9AEB-4AE18FC2F750}" srcOrd="0" destOrd="0" presId="urn:microsoft.com/office/officeart/2005/8/layout/orgChart1"/>
    <dgm:cxn modelId="{0B541E03-8846-40FB-87E4-44960F0131CE}" type="presOf" srcId="{AA0F00D3-2248-4A9D-B3F0-0FA1D6B131F7}" destId="{A26BA315-1D1B-4A0E-9D61-CBE672BEF3F1}" srcOrd="1" destOrd="0" presId="urn:microsoft.com/office/officeart/2005/8/layout/orgChart1"/>
    <dgm:cxn modelId="{BE6DCE84-02B0-47A3-B438-ECCFE6E22049}" srcId="{F3ECDAF5-7594-4BAA-95F5-A318E67D0722}" destId="{AA0F00D3-2248-4A9D-B3F0-0FA1D6B131F7}" srcOrd="0" destOrd="0" parTransId="{E0F3B69B-516D-433D-A5A0-514EECA729B5}" sibTransId="{0AB765D9-0533-4414-A2FA-9E3889CC8C8B}"/>
    <dgm:cxn modelId="{AB57A500-E91A-403A-9AAA-526FCF00BB2A}" type="presOf" srcId="{E0F3B69B-516D-433D-A5A0-514EECA729B5}" destId="{F43B1F10-9585-4CFD-A733-4BEE83733591}" srcOrd="0" destOrd="0" presId="urn:microsoft.com/office/officeart/2005/8/layout/orgChart1"/>
    <dgm:cxn modelId="{B473F355-1687-4ACB-A7BF-2C412DD20C72}" type="presOf" srcId="{8882EDFF-E6F7-478D-86DD-5418BA1E3A61}" destId="{8EB3D90B-DBC0-4A70-91AF-B761772DA53A}" srcOrd="0" destOrd="0" presId="urn:microsoft.com/office/officeart/2005/8/layout/orgChart1"/>
    <dgm:cxn modelId="{FE0F3B9A-1FB2-4295-BC41-FBEB865F4D32}" type="presOf" srcId="{D9321B10-1966-4719-9FA6-036A8ED9DE12}" destId="{9BAAE6EB-1382-4F55-A32D-CE5FD6CF570E}" srcOrd="0" destOrd="0" presId="urn:microsoft.com/office/officeart/2005/8/layout/orgChart1"/>
    <dgm:cxn modelId="{BF122A2A-EEBE-401B-8699-89AE2AD6F50E}" type="presOf" srcId="{8BBEA2E2-BB9A-4BEF-A2FD-0F5C27A0A377}" destId="{F760395B-14FA-4D95-8020-DDCAB9B178A6}" srcOrd="0" destOrd="0" presId="urn:microsoft.com/office/officeart/2005/8/layout/orgChart1"/>
    <dgm:cxn modelId="{08196EC5-0306-41E9-B37B-4F310E541D61}" type="presOf" srcId="{0E2FF5FE-1275-4494-9646-64B888C1A41C}" destId="{78064085-8837-4CEF-BD78-7AC6F83D88A2}" srcOrd="0" destOrd="0" presId="urn:microsoft.com/office/officeart/2005/8/layout/orgChart1"/>
    <dgm:cxn modelId="{5C662CBC-E979-480C-B7DB-46B6D4C56BD0}" type="presOf" srcId="{8BBEA2E2-BB9A-4BEF-A2FD-0F5C27A0A377}" destId="{E3CD9763-51F1-46FA-BD67-8E6B1CF194A3}" srcOrd="1" destOrd="0" presId="urn:microsoft.com/office/officeart/2005/8/layout/orgChart1"/>
    <dgm:cxn modelId="{60FE62D8-DE1A-4323-B0D9-8E29E145C943}" srcId="{0078C95D-7BC0-428A-A122-F939C622B437}" destId="{8882EDFF-E6F7-478D-86DD-5418BA1E3A61}" srcOrd="0" destOrd="0" parTransId="{D9321B10-1966-4719-9FA6-036A8ED9DE12}" sibTransId="{CD65F5F5-9C4C-4558-BA50-40D9AE96F35E}"/>
    <dgm:cxn modelId="{BDE61A91-0356-4C14-89FC-B296C04680CC}" type="presOf" srcId="{08DA5D45-0F3B-40D2-8D31-1FF6CC5BC942}" destId="{DA6B479E-F1BE-41FC-9BC1-C569C506BFF4}" srcOrd="1" destOrd="0" presId="urn:microsoft.com/office/officeart/2005/8/layout/orgChart1"/>
    <dgm:cxn modelId="{78B03945-307E-4C87-BC9B-AC621BD14381}" type="presOf" srcId="{FDA01CAA-A707-46E6-A339-6CBC241E0624}" destId="{782BE5C5-58BB-4D88-AAE5-D656A8FD2EA0}" srcOrd="0" destOrd="0" presId="urn:microsoft.com/office/officeart/2005/8/layout/orgChart1"/>
    <dgm:cxn modelId="{0AA1D61B-8511-46E0-84A7-D335F5AFC0C6}" srcId="{8BBEA2E2-BB9A-4BEF-A2FD-0F5C27A0A377}" destId="{46B497F7-1AEC-4D85-A7B0-3780B0A85971}" srcOrd="0" destOrd="0" parTransId="{D4AF7686-1464-4CB4-A510-5693BAD523DC}" sibTransId="{436E8CB8-B166-4577-B5E1-603ACD52E905}"/>
    <dgm:cxn modelId="{71E3E24B-235A-4FD7-ABB6-74822C3FE109}" type="presOf" srcId="{D899F824-34A5-4B6B-A4D6-4D318D4A7B48}" destId="{A163947D-97AA-47C4-AAE5-E41455636020}" srcOrd="1" destOrd="0" presId="urn:microsoft.com/office/officeart/2005/8/layout/orgChart1"/>
    <dgm:cxn modelId="{B3B56E15-3744-4C7E-8CF9-DD8F071596FA}" type="presOf" srcId="{777498B9-45D6-484E-A801-A058422B2BAF}" destId="{ED7595BF-C375-4F4B-8EE6-BFA985A61E07}" srcOrd="1" destOrd="0" presId="urn:microsoft.com/office/officeart/2005/8/layout/orgChart1"/>
    <dgm:cxn modelId="{9C72EC21-BB5F-45F9-9BD7-7A1884BFAB33}" type="presOf" srcId="{E1CD63F7-C6B4-45BA-92D9-B3F6F671E976}" destId="{5AEFD3E3-7E99-4F36-9CCC-928576096C1E}" srcOrd="1" destOrd="0" presId="urn:microsoft.com/office/officeart/2005/8/layout/orgChart1"/>
    <dgm:cxn modelId="{66A2E189-5A9A-45AB-9ED9-51D04F5F44C3}" type="presOf" srcId="{46B497F7-1AEC-4D85-A7B0-3780B0A85971}" destId="{963077CC-21C3-4782-BAA3-7DB32275CED1}" srcOrd="0" destOrd="0" presId="urn:microsoft.com/office/officeart/2005/8/layout/orgChart1"/>
    <dgm:cxn modelId="{E3B731EB-1CC8-48FE-8B2A-851527FC6846}" type="presOf" srcId="{0078C95D-7BC0-428A-A122-F939C622B437}" destId="{950D6A4E-E047-47F0-BA60-267485BC493F}" srcOrd="1" destOrd="0" presId="urn:microsoft.com/office/officeart/2005/8/layout/orgChart1"/>
    <dgm:cxn modelId="{06667DED-2D6F-4E35-9A2B-E9D5189F2422}" type="presOf" srcId="{3471DDF4-F863-4F03-96F6-565076B2E4F8}" destId="{9C5FF71F-E328-44FF-B0E0-AE16C1DFE0B6}" srcOrd="0" destOrd="0" presId="urn:microsoft.com/office/officeart/2005/8/layout/orgChart1"/>
    <dgm:cxn modelId="{B6E6AB4D-805B-4851-A033-6F226CBEAB30}" type="presOf" srcId="{672EFC02-0FC3-4824-9600-F12E1873F55B}" destId="{51E9579B-79FF-4652-B3DF-788C92B39440}" srcOrd="1" destOrd="0" presId="urn:microsoft.com/office/officeart/2005/8/layout/orgChart1"/>
    <dgm:cxn modelId="{423BE495-7D71-496F-8706-7BA34E2F5CFA}" type="presOf" srcId="{BF61574D-CF68-454E-A788-1E98EC1480C7}" destId="{AFD49982-C4ED-4E19-A2F8-0CC5FE69DD55}" srcOrd="0" destOrd="0" presId="urn:microsoft.com/office/officeart/2005/8/layout/orgChart1"/>
    <dgm:cxn modelId="{A04DB8D4-9C14-4C4B-BDED-3B617230D2AB}" type="presOf" srcId="{3C6322A4-AAD1-4DBD-B24C-7717F49F5852}" destId="{0F86E1A0-E892-4A47-839E-C2E951339EDB}" srcOrd="0" destOrd="0" presId="urn:microsoft.com/office/officeart/2005/8/layout/orgChart1"/>
    <dgm:cxn modelId="{7BFDEE2B-F827-40B1-8B63-A18FCA359A38}" type="presOf" srcId="{08DA5D45-0F3B-40D2-8D31-1FF6CC5BC942}" destId="{87A79D56-D6E2-4E5C-A8CE-C57D4CA803DE}" srcOrd="0" destOrd="0" presId="urn:microsoft.com/office/officeart/2005/8/layout/orgChart1"/>
    <dgm:cxn modelId="{B8E39CE6-7CE9-4642-88FD-9E26A9D29EB9}" type="presOf" srcId="{8882EDFF-E6F7-478D-86DD-5418BA1E3A61}" destId="{22C6519A-7EBD-4681-9D3A-8DFF31CCB009}" srcOrd="1" destOrd="0" presId="urn:microsoft.com/office/officeart/2005/8/layout/orgChart1"/>
    <dgm:cxn modelId="{27C6BF82-ECDB-461A-83D0-161A167234C9}" type="presOf" srcId="{D899F824-34A5-4B6B-A4D6-4D318D4A7B48}" destId="{103670C4-7DC9-45EF-9589-C969187C9FB8}" srcOrd="0" destOrd="0" presId="urn:microsoft.com/office/officeart/2005/8/layout/orgChart1"/>
    <dgm:cxn modelId="{DE1367BA-F286-4C11-B22D-B539A10AC47A}" type="presOf" srcId="{2F7AD828-DA82-4933-8B78-494DD2FD1B32}" destId="{BA264DBC-C500-4C98-9B61-D2799E8D5922}" srcOrd="0" destOrd="0" presId="urn:microsoft.com/office/officeart/2005/8/layout/orgChart1"/>
    <dgm:cxn modelId="{541243F6-1EBC-4BEF-A2BD-F7515969E748}" srcId="{8BBEA2E2-BB9A-4BEF-A2FD-0F5C27A0A377}" destId="{672EFC02-0FC3-4824-9600-F12E1873F55B}" srcOrd="1" destOrd="0" parTransId="{0E2FF5FE-1275-4494-9646-64B888C1A41C}" sibTransId="{B2151332-89DB-4D5E-B06D-A17FB4AA9651}"/>
    <dgm:cxn modelId="{08ED09B4-DF41-4978-BDC3-B04FBC61119D}" type="presOf" srcId="{5D4244A2-8D84-4D52-9D4C-68B768DFF811}" destId="{92458AEE-1D75-4D42-99FE-D9828432A8B0}" srcOrd="0" destOrd="0" presId="urn:microsoft.com/office/officeart/2005/8/layout/orgChart1"/>
    <dgm:cxn modelId="{E0C44DEE-59A1-4230-92A3-E34CEC5ECD12}" srcId="{3471DDF4-F863-4F03-96F6-565076B2E4F8}" destId="{E1CD63F7-C6B4-45BA-92D9-B3F6F671E976}" srcOrd="1" destOrd="0" parTransId="{72024EF9-3797-4783-8398-65AA344DE2DC}" sibTransId="{D1EEF30E-9517-4B9B-9B8C-47C21C71551C}"/>
    <dgm:cxn modelId="{76CCB153-C572-4727-9440-DD11367721A0}" type="presOf" srcId="{645892C3-EB01-4D9F-9E4F-40CD39180AA6}" destId="{76CBE059-82EC-4202-AD0D-BDC081609425}" srcOrd="0" destOrd="0" presId="urn:microsoft.com/office/officeart/2005/8/layout/orgChart1"/>
    <dgm:cxn modelId="{957ED533-6AE5-4356-BE15-C49D36E204B0}" type="presOf" srcId="{D4AF7686-1464-4CB4-A510-5693BAD523DC}" destId="{08E05F6F-1C9E-45B1-9C67-8441A0314793}" srcOrd="0" destOrd="0" presId="urn:microsoft.com/office/officeart/2005/8/layout/orgChart1"/>
    <dgm:cxn modelId="{CDC33FD0-E1ED-44D0-AB26-595DECEB9993}" srcId="{08DA5D45-0F3B-40D2-8D31-1FF6CC5BC942}" destId="{8BBEA2E2-BB9A-4BEF-A2FD-0F5C27A0A377}" srcOrd="3" destOrd="0" parTransId="{3C6322A4-AAD1-4DBD-B24C-7717F49F5852}" sibTransId="{4AB0E9B9-099B-4FF6-AEE4-01327E37FAB1}"/>
    <dgm:cxn modelId="{FAE8BA42-C350-4733-9C07-58C4BD070D21}" type="presOf" srcId="{4093BF6E-3A65-44EC-B8E5-407E213DC1CD}" destId="{761620B9-A353-4844-B0DA-2B1054E7521D}" srcOrd="0" destOrd="0" presId="urn:microsoft.com/office/officeart/2005/8/layout/orgChart1"/>
    <dgm:cxn modelId="{647DDADD-E004-47FB-A192-5437D6585A1A}" srcId="{08DA5D45-0F3B-40D2-8D31-1FF6CC5BC942}" destId="{F3ECDAF5-7594-4BAA-95F5-A318E67D0722}" srcOrd="1" destOrd="0" parTransId="{2F7AD828-DA82-4933-8B78-494DD2FD1B32}" sibTransId="{C863D563-B9DB-48E5-9C80-31CFF0A37EF7}"/>
    <dgm:cxn modelId="{4765D392-0A38-44FB-9D1B-C3BD5E81DB25}" type="presOf" srcId="{7AA62874-AC72-4955-A623-511FF7D13FE0}" destId="{B4815323-4A4E-4C7E-806F-F847592CB930}" srcOrd="0" destOrd="0" presId="urn:microsoft.com/office/officeart/2005/8/layout/orgChart1"/>
    <dgm:cxn modelId="{726223B2-2CB5-497B-9592-7DA3433A1678}" type="presOf" srcId="{519AAF96-B925-486D-91E3-FEF835D36930}" destId="{30FCEE00-A86B-4856-AAC3-9EA5D316B72E}" srcOrd="0" destOrd="0" presId="urn:microsoft.com/office/officeart/2005/8/layout/orgChart1"/>
    <dgm:cxn modelId="{299560BF-3AC4-489D-AAFB-F9E48CDD4068}" srcId="{8BBEA2E2-BB9A-4BEF-A2FD-0F5C27A0A377}" destId="{4E69D27E-3D8E-4DEC-83F4-A17B2FE6FE5B}" srcOrd="2" destOrd="0" parTransId="{E52EA10B-E73B-43DB-BA61-99A40AD4BCA4}" sibTransId="{DE849A08-44C7-44E9-96DB-FA8C79DBB749}"/>
    <dgm:cxn modelId="{F6AD6915-D96B-4C1D-BC7B-91865D3DDFF7}" type="presOf" srcId="{3471DDF4-F863-4F03-96F6-565076B2E4F8}" destId="{E6109FCA-6001-4BA1-9F03-E49D43A3014D}" srcOrd="1" destOrd="0" presId="urn:microsoft.com/office/officeart/2005/8/layout/orgChart1"/>
    <dgm:cxn modelId="{26F16D21-6EAF-4630-B481-36D6D3AA1A15}" srcId="{3471DDF4-F863-4F03-96F6-565076B2E4F8}" destId="{FDA01CAA-A707-46E6-A339-6CBC241E0624}" srcOrd="0" destOrd="0" parTransId="{5D4244A2-8D84-4D52-9D4C-68B768DFF811}" sibTransId="{85436C79-7828-43E3-9709-2DE9590F9F3B}"/>
    <dgm:cxn modelId="{3E9ED2C3-7196-43C2-8851-70A8D5F4D837}" type="presOf" srcId="{777498B9-45D6-484E-A801-A058422B2BAF}" destId="{180078A8-5F91-4279-9B63-B3AC75E96CDF}" srcOrd="0" destOrd="0" presId="urn:microsoft.com/office/officeart/2005/8/layout/orgChart1"/>
    <dgm:cxn modelId="{AE4CD38B-AC31-400E-9AE8-FA0CBA5BBDE9}" type="presParOf" srcId="{B4815323-4A4E-4C7E-806F-F847592CB930}" destId="{EC5851EE-E8AF-4881-9D2A-7625527F855A}" srcOrd="0" destOrd="0" presId="urn:microsoft.com/office/officeart/2005/8/layout/orgChart1"/>
    <dgm:cxn modelId="{B0C1D3E2-B9E8-4DE0-86E4-D8F4A237C3AF}" type="presParOf" srcId="{EC5851EE-E8AF-4881-9D2A-7625527F855A}" destId="{5875A21E-C4FD-48C1-BD2B-154DAD7B7FF1}" srcOrd="0" destOrd="0" presId="urn:microsoft.com/office/officeart/2005/8/layout/orgChart1"/>
    <dgm:cxn modelId="{CF1949FD-9771-41A2-8840-906D34192E85}" type="presParOf" srcId="{5875A21E-C4FD-48C1-BD2B-154DAD7B7FF1}" destId="{87A79D56-D6E2-4E5C-A8CE-C57D4CA803DE}" srcOrd="0" destOrd="0" presId="urn:microsoft.com/office/officeart/2005/8/layout/orgChart1"/>
    <dgm:cxn modelId="{97C202B6-80CC-4966-AA68-A2B6D34A56EF}" type="presParOf" srcId="{5875A21E-C4FD-48C1-BD2B-154DAD7B7FF1}" destId="{DA6B479E-F1BE-41FC-9BC1-C569C506BFF4}" srcOrd="1" destOrd="0" presId="urn:microsoft.com/office/officeart/2005/8/layout/orgChart1"/>
    <dgm:cxn modelId="{FB96442E-7A8F-404D-BCDC-849493042E53}" type="presParOf" srcId="{EC5851EE-E8AF-4881-9D2A-7625527F855A}" destId="{5170F9CE-6FC1-4144-B6AE-0F5AD5C393AC}" srcOrd="1" destOrd="0" presId="urn:microsoft.com/office/officeart/2005/8/layout/orgChart1"/>
    <dgm:cxn modelId="{29C4C776-06A9-4A63-9ABA-390D43A10B9C}" type="presParOf" srcId="{5170F9CE-6FC1-4144-B6AE-0F5AD5C393AC}" destId="{30FCEE00-A86B-4856-AAC3-9EA5D316B72E}" srcOrd="0" destOrd="0" presId="urn:microsoft.com/office/officeart/2005/8/layout/orgChart1"/>
    <dgm:cxn modelId="{8700BCCF-03E3-49D4-BEED-DC34C366DD28}" type="presParOf" srcId="{5170F9CE-6FC1-4144-B6AE-0F5AD5C393AC}" destId="{955FC900-0880-453A-9116-77912B7D2C81}" srcOrd="1" destOrd="0" presId="urn:microsoft.com/office/officeart/2005/8/layout/orgChart1"/>
    <dgm:cxn modelId="{ED36952B-BAA1-45C1-9C54-0CE5F9A966EB}" type="presParOf" srcId="{955FC900-0880-453A-9116-77912B7D2C81}" destId="{7841EDE5-12B8-4D11-B85E-7BD302C7676A}" srcOrd="0" destOrd="0" presId="urn:microsoft.com/office/officeart/2005/8/layout/orgChart1"/>
    <dgm:cxn modelId="{8D8E0302-4D7D-44F9-9FC2-42EDF29828DD}" type="presParOf" srcId="{7841EDE5-12B8-4D11-B85E-7BD302C7676A}" destId="{180078A8-5F91-4279-9B63-B3AC75E96CDF}" srcOrd="0" destOrd="0" presId="urn:microsoft.com/office/officeart/2005/8/layout/orgChart1"/>
    <dgm:cxn modelId="{888C00C7-9F4A-4196-B917-A1F1FCDF4F15}" type="presParOf" srcId="{7841EDE5-12B8-4D11-B85E-7BD302C7676A}" destId="{ED7595BF-C375-4F4B-8EE6-BFA985A61E07}" srcOrd="1" destOrd="0" presId="urn:microsoft.com/office/officeart/2005/8/layout/orgChart1"/>
    <dgm:cxn modelId="{3F4921E9-2AB0-4741-B4EB-DF0BBF1CC46D}" type="presParOf" srcId="{955FC900-0880-453A-9116-77912B7D2C81}" destId="{980B5F41-9424-4AEB-9AFA-F95E93686BF3}" srcOrd="1" destOrd="0" presId="urn:microsoft.com/office/officeart/2005/8/layout/orgChart1"/>
    <dgm:cxn modelId="{ABC5BF53-7F47-4933-9AD2-6B3476BAFB9B}" type="presParOf" srcId="{980B5F41-9424-4AEB-9AFA-F95E93686BF3}" destId="{AFD49982-C4ED-4E19-A2F8-0CC5FE69DD55}" srcOrd="0" destOrd="0" presId="urn:microsoft.com/office/officeart/2005/8/layout/orgChart1"/>
    <dgm:cxn modelId="{3962F894-4F53-4D9D-A9CE-9F6897A94271}" type="presParOf" srcId="{980B5F41-9424-4AEB-9AFA-F95E93686BF3}" destId="{BEF68C43-5FBD-4DF0-8F80-A9D4865C6958}" srcOrd="1" destOrd="0" presId="urn:microsoft.com/office/officeart/2005/8/layout/orgChart1"/>
    <dgm:cxn modelId="{730ECA49-427B-4C09-BCFD-14ECEBA0C9B6}" type="presParOf" srcId="{BEF68C43-5FBD-4DF0-8F80-A9D4865C6958}" destId="{5CB57651-38AF-4BF5-B69F-130FC7D43672}" srcOrd="0" destOrd="0" presId="urn:microsoft.com/office/officeart/2005/8/layout/orgChart1"/>
    <dgm:cxn modelId="{60A028EB-B572-4D5F-9A6A-11BA8AAB72A8}" type="presParOf" srcId="{5CB57651-38AF-4BF5-B69F-130FC7D43672}" destId="{103670C4-7DC9-45EF-9589-C969187C9FB8}" srcOrd="0" destOrd="0" presId="urn:microsoft.com/office/officeart/2005/8/layout/orgChart1"/>
    <dgm:cxn modelId="{305C7144-1854-4A04-8D8D-616D94A8428E}" type="presParOf" srcId="{5CB57651-38AF-4BF5-B69F-130FC7D43672}" destId="{A163947D-97AA-47C4-AAE5-E41455636020}" srcOrd="1" destOrd="0" presId="urn:microsoft.com/office/officeart/2005/8/layout/orgChart1"/>
    <dgm:cxn modelId="{34253286-0CCF-493B-AB7F-C97813802AF5}" type="presParOf" srcId="{BEF68C43-5FBD-4DF0-8F80-A9D4865C6958}" destId="{8A00EDE0-9509-4C2E-94AE-528C190786D0}" srcOrd="1" destOrd="0" presId="urn:microsoft.com/office/officeart/2005/8/layout/orgChart1"/>
    <dgm:cxn modelId="{72F1961D-E8BC-4916-9B5E-8CE9360B6983}" type="presParOf" srcId="{BEF68C43-5FBD-4DF0-8F80-A9D4865C6958}" destId="{2C3441B5-0636-492E-B571-9AF1D3349525}" srcOrd="2" destOrd="0" presId="urn:microsoft.com/office/officeart/2005/8/layout/orgChart1"/>
    <dgm:cxn modelId="{E29B6854-EE1D-48EA-A2F3-55277C31B671}" type="presParOf" srcId="{955FC900-0880-453A-9116-77912B7D2C81}" destId="{4D00015A-FC7C-43CF-978D-D21E0D2AA876}" srcOrd="2" destOrd="0" presId="urn:microsoft.com/office/officeart/2005/8/layout/orgChart1"/>
    <dgm:cxn modelId="{8FE1AE94-36A3-4004-96EE-2478A8F176AB}" type="presParOf" srcId="{5170F9CE-6FC1-4144-B6AE-0F5AD5C393AC}" destId="{BA264DBC-C500-4C98-9B61-D2799E8D5922}" srcOrd="2" destOrd="0" presId="urn:microsoft.com/office/officeart/2005/8/layout/orgChart1"/>
    <dgm:cxn modelId="{E64FAB3E-CEBB-468E-B2A6-4F9C4A150464}" type="presParOf" srcId="{5170F9CE-6FC1-4144-B6AE-0F5AD5C393AC}" destId="{E754D848-167F-4EB9-924D-2A640FFBFEF2}" srcOrd="3" destOrd="0" presId="urn:microsoft.com/office/officeart/2005/8/layout/orgChart1"/>
    <dgm:cxn modelId="{EB85EB2E-5CAA-401C-8520-CDFD0E7E230E}" type="presParOf" srcId="{E754D848-167F-4EB9-924D-2A640FFBFEF2}" destId="{609ED3C0-F0D9-4A85-9727-0EA2BFC11060}" srcOrd="0" destOrd="0" presId="urn:microsoft.com/office/officeart/2005/8/layout/orgChart1"/>
    <dgm:cxn modelId="{9D190F06-4CA4-48CA-AD1C-AF63AF9AC9C0}" type="presParOf" srcId="{609ED3C0-F0D9-4A85-9727-0EA2BFC11060}" destId="{4A7F8D82-E499-41C1-AEFF-DC6ADAEFB353}" srcOrd="0" destOrd="0" presId="urn:microsoft.com/office/officeart/2005/8/layout/orgChart1"/>
    <dgm:cxn modelId="{F296F679-9CC0-4843-8BBD-1DE715719E2F}" type="presParOf" srcId="{609ED3C0-F0D9-4A85-9727-0EA2BFC11060}" destId="{6C24B5FF-B7B6-4C52-849A-036139D15B97}" srcOrd="1" destOrd="0" presId="urn:microsoft.com/office/officeart/2005/8/layout/orgChart1"/>
    <dgm:cxn modelId="{9E0E39A5-E17F-4320-9D6C-6BFFA0E62CFB}" type="presParOf" srcId="{E754D848-167F-4EB9-924D-2A640FFBFEF2}" destId="{64774BC3-AA9B-4B84-B3A9-DD1D64CE52BA}" srcOrd="1" destOrd="0" presId="urn:microsoft.com/office/officeart/2005/8/layout/orgChart1"/>
    <dgm:cxn modelId="{391223CA-E933-4FFE-9E13-DEEF7B426395}" type="presParOf" srcId="{64774BC3-AA9B-4B84-B3A9-DD1D64CE52BA}" destId="{F43B1F10-9585-4CFD-A733-4BEE83733591}" srcOrd="0" destOrd="0" presId="urn:microsoft.com/office/officeart/2005/8/layout/orgChart1"/>
    <dgm:cxn modelId="{C1223E34-F23B-4C81-8982-C0943E7ADE0B}" type="presParOf" srcId="{64774BC3-AA9B-4B84-B3A9-DD1D64CE52BA}" destId="{9454B875-5D3D-4B58-9A33-19D7EABA4999}" srcOrd="1" destOrd="0" presId="urn:microsoft.com/office/officeart/2005/8/layout/orgChart1"/>
    <dgm:cxn modelId="{FFE06A86-769F-47E4-95F3-42F4DB3DE05F}" type="presParOf" srcId="{9454B875-5D3D-4B58-9A33-19D7EABA4999}" destId="{E47A96CC-29A0-4CB1-B326-2E5B87722D9A}" srcOrd="0" destOrd="0" presId="urn:microsoft.com/office/officeart/2005/8/layout/orgChart1"/>
    <dgm:cxn modelId="{8EC92269-C74A-481A-9DF8-F27EBDD0460A}" type="presParOf" srcId="{E47A96CC-29A0-4CB1-B326-2E5B87722D9A}" destId="{C2BCA9AA-D0F4-4682-9CE2-558B47D33D0A}" srcOrd="0" destOrd="0" presId="urn:microsoft.com/office/officeart/2005/8/layout/orgChart1"/>
    <dgm:cxn modelId="{AC366608-AFEC-4053-83DC-2EA6D13867E7}" type="presParOf" srcId="{E47A96CC-29A0-4CB1-B326-2E5B87722D9A}" destId="{A26BA315-1D1B-4A0E-9D61-CBE672BEF3F1}" srcOrd="1" destOrd="0" presId="urn:microsoft.com/office/officeart/2005/8/layout/orgChart1"/>
    <dgm:cxn modelId="{C46723D6-69B6-481D-B254-13F62297B2C1}" type="presParOf" srcId="{9454B875-5D3D-4B58-9A33-19D7EABA4999}" destId="{C385FC5E-1FBF-46FD-BABB-199EAE605D85}" srcOrd="1" destOrd="0" presId="urn:microsoft.com/office/officeart/2005/8/layout/orgChart1"/>
    <dgm:cxn modelId="{E58CB4B3-C1C1-4F33-9613-909AEBC2EED1}" type="presParOf" srcId="{9454B875-5D3D-4B58-9A33-19D7EABA4999}" destId="{CF1BBA49-4E16-4E90-A708-516B4D3CAACD}" srcOrd="2" destOrd="0" presId="urn:microsoft.com/office/officeart/2005/8/layout/orgChart1"/>
    <dgm:cxn modelId="{00B27D66-9632-4AB6-8847-C21556E98868}" type="presParOf" srcId="{E754D848-167F-4EB9-924D-2A640FFBFEF2}" destId="{DDFC777E-1824-4E76-A992-56CC8B348904}" srcOrd="2" destOrd="0" presId="urn:microsoft.com/office/officeart/2005/8/layout/orgChart1"/>
    <dgm:cxn modelId="{8EA8E9C6-638B-4132-8E3A-70EF0CA35EC9}" type="presParOf" srcId="{5170F9CE-6FC1-4144-B6AE-0F5AD5C393AC}" destId="{76CBE059-82EC-4202-AD0D-BDC081609425}" srcOrd="4" destOrd="0" presId="urn:microsoft.com/office/officeart/2005/8/layout/orgChart1"/>
    <dgm:cxn modelId="{B18A8599-E229-4BA4-8F43-51D6B7A1377C}" type="presParOf" srcId="{5170F9CE-6FC1-4144-B6AE-0F5AD5C393AC}" destId="{5C7F37B4-1C0E-4DA5-B7E1-234F5E44C066}" srcOrd="5" destOrd="0" presId="urn:microsoft.com/office/officeart/2005/8/layout/orgChart1"/>
    <dgm:cxn modelId="{358CC326-3275-4694-BEAD-F7A7B6B1A63B}" type="presParOf" srcId="{5C7F37B4-1C0E-4DA5-B7E1-234F5E44C066}" destId="{D9B77541-7A1E-43BF-9A0B-B6F1627473FF}" srcOrd="0" destOrd="0" presId="urn:microsoft.com/office/officeart/2005/8/layout/orgChart1"/>
    <dgm:cxn modelId="{DE127588-8A6D-4956-AF43-0C3303DFF991}" type="presParOf" srcId="{D9B77541-7A1E-43BF-9A0B-B6F1627473FF}" destId="{755BB47E-5CFA-4941-859D-65A4E045A70D}" srcOrd="0" destOrd="0" presId="urn:microsoft.com/office/officeart/2005/8/layout/orgChart1"/>
    <dgm:cxn modelId="{DE3C4674-4B28-4591-B65A-57473E47E7A4}" type="presParOf" srcId="{D9B77541-7A1E-43BF-9A0B-B6F1627473FF}" destId="{950D6A4E-E047-47F0-BA60-267485BC493F}" srcOrd="1" destOrd="0" presId="urn:microsoft.com/office/officeart/2005/8/layout/orgChart1"/>
    <dgm:cxn modelId="{3EACD815-8FED-4D12-843C-00F5D0862AE2}" type="presParOf" srcId="{5C7F37B4-1C0E-4DA5-B7E1-234F5E44C066}" destId="{BE393EC4-8C58-4E11-8C1F-29818C91CC30}" srcOrd="1" destOrd="0" presId="urn:microsoft.com/office/officeart/2005/8/layout/orgChart1"/>
    <dgm:cxn modelId="{C8907790-965D-4555-B778-03D90A89BBD4}" type="presParOf" srcId="{BE393EC4-8C58-4E11-8C1F-29818C91CC30}" destId="{9BAAE6EB-1382-4F55-A32D-CE5FD6CF570E}" srcOrd="0" destOrd="0" presId="urn:microsoft.com/office/officeart/2005/8/layout/orgChart1"/>
    <dgm:cxn modelId="{F67D1AE2-19E7-431D-AADB-FDF5E8921DD9}" type="presParOf" srcId="{BE393EC4-8C58-4E11-8C1F-29818C91CC30}" destId="{E4CF5EB5-3A09-467D-BC93-3F4D1172B2DB}" srcOrd="1" destOrd="0" presId="urn:microsoft.com/office/officeart/2005/8/layout/orgChart1"/>
    <dgm:cxn modelId="{A3B99E87-5846-4654-B353-C84B32F43CA3}" type="presParOf" srcId="{E4CF5EB5-3A09-467D-BC93-3F4D1172B2DB}" destId="{AC1F88DC-90BC-4418-B450-AF212BD552B4}" srcOrd="0" destOrd="0" presId="urn:microsoft.com/office/officeart/2005/8/layout/orgChart1"/>
    <dgm:cxn modelId="{45EEA9EF-0C69-464D-A905-F20929EF3771}" type="presParOf" srcId="{AC1F88DC-90BC-4418-B450-AF212BD552B4}" destId="{8EB3D90B-DBC0-4A70-91AF-B761772DA53A}" srcOrd="0" destOrd="0" presId="urn:microsoft.com/office/officeart/2005/8/layout/orgChart1"/>
    <dgm:cxn modelId="{C3435632-1D06-4E6D-9D6E-CB87284D22DD}" type="presParOf" srcId="{AC1F88DC-90BC-4418-B450-AF212BD552B4}" destId="{22C6519A-7EBD-4681-9D3A-8DFF31CCB009}" srcOrd="1" destOrd="0" presId="urn:microsoft.com/office/officeart/2005/8/layout/orgChart1"/>
    <dgm:cxn modelId="{5E77A8DE-E6C2-4939-9E0B-29333A28B97E}" type="presParOf" srcId="{E4CF5EB5-3A09-467D-BC93-3F4D1172B2DB}" destId="{4EDB1B60-017B-4009-9FF6-848A5E63E30A}" srcOrd="1" destOrd="0" presId="urn:microsoft.com/office/officeart/2005/8/layout/orgChart1"/>
    <dgm:cxn modelId="{3A9E768B-26C4-4B1D-AA4F-837E72B72B93}" type="presParOf" srcId="{E4CF5EB5-3A09-467D-BC93-3F4D1172B2DB}" destId="{8FD45954-B5EE-45F0-B9D1-CCCDAB97506E}" srcOrd="2" destOrd="0" presId="urn:microsoft.com/office/officeart/2005/8/layout/orgChart1"/>
    <dgm:cxn modelId="{C2215EB0-0448-4400-B85C-BAAAB0AE73BC}" type="presParOf" srcId="{5C7F37B4-1C0E-4DA5-B7E1-234F5E44C066}" destId="{DC0CA7F9-9E1C-4A64-83E7-A7E40A985501}" srcOrd="2" destOrd="0" presId="urn:microsoft.com/office/officeart/2005/8/layout/orgChart1"/>
    <dgm:cxn modelId="{861FFE7B-74AE-4F0C-936E-B90CEEFF9FA5}" type="presParOf" srcId="{5170F9CE-6FC1-4144-B6AE-0F5AD5C393AC}" destId="{0F86E1A0-E892-4A47-839E-C2E951339EDB}" srcOrd="6" destOrd="0" presId="urn:microsoft.com/office/officeart/2005/8/layout/orgChart1"/>
    <dgm:cxn modelId="{072392EE-3CB9-4496-B7A6-6C9988ECF865}" type="presParOf" srcId="{5170F9CE-6FC1-4144-B6AE-0F5AD5C393AC}" destId="{94D671EB-690A-4386-97FD-CE4CD73FCDC5}" srcOrd="7" destOrd="0" presId="urn:microsoft.com/office/officeart/2005/8/layout/orgChart1"/>
    <dgm:cxn modelId="{64C151AC-79E7-42E7-9E1E-99C1BCE407F8}" type="presParOf" srcId="{94D671EB-690A-4386-97FD-CE4CD73FCDC5}" destId="{DFD58A63-EAB2-481C-9586-EF77AE571AF2}" srcOrd="0" destOrd="0" presId="urn:microsoft.com/office/officeart/2005/8/layout/orgChart1"/>
    <dgm:cxn modelId="{2358BAA9-5907-4772-8A4E-650884BF55DB}" type="presParOf" srcId="{DFD58A63-EAB2-481C-9586-EF77AE571AF2}" destId="{F760395B-14FA-4D95-8020-DDCAB9B178A6}" srcOrd="0" destOrd="0" presId="urn:microsoft.com/office/officeart/2005/8/layout/orgChart1"/>
    <dgm:cxn modelId="{0C694C05-F316-488A-A9EB-735708541838}" type="presParOf" srcId="{DFD58A63-EAB2-481C-9586-EF77AE571AF2}" destId="{E3CD9763-51F1-46FA-BD67-8E6B1CF194A3}" srcOrd="1" destOrd="0" presId="urn:microsoft.com/office/officeart/2005/8/layout/orgChart1"/>
    <dgm:cxn modelId="{229A90D0-358A-496F-92B3-3E9D30877C8E}" type="presParOf" srcId="{94D671EB-690A-4386-97FD-CE4CD73FCDC5}" destId="{19EA642E-AA44-4962-BE42-473256F95D45}" srcOrd="1" destOrd="0" presId="urn:microsoft.com/office/officeart/2005/8/layout/orgChart1"/>
    <dgm:cxn modelId="{1C6C1A94-9A76-41C9-BA3B-01FD792B30D0}" type="presParOf" srcId="{19EA642E-AA44-4962-BE42-473256F95D45}" destId="{08E05F6F-1C9E-45B1-9C67-8441A0314793}" srcOrd="0" destOrd="0" presId="urn:microsoft.com/office/officeart/2005/8/layout/orgChart1"/>
    <dgm:cxn modelId="{14EF95B3-56A8-4957-8171-1F63840A77CD}" type="presParOf" srcId="{19EA642E-AA44-4962-BE42-473256F95D45}" destId="{6B327499-D7ED-48FA-99D5-CB7CE1A9118F}" srcOrd="1" destOrd="0" presId="urn:microsoft.com/office/officeart/2005/8/layout/orgChart1"/>
    <dgm:cxn modelId="{A3DEC5C7-113E-4F88-9741-A7CC2794B4DB}" type="presParOf" srcId="{6B327499-D7ED-48FA-99D5-CB7CE1A9118F}" destId="{D86ED9D0-33C3-4887-99B5-FEE60035C7C6}" srcOrd="0" destOrd="0" presId="urn:microsoft.com/office/officeart/2005/8/layout/orgChart1"/>
    <dgm:cxn modelId="{4F47CA7B-4532-44AA-B502-FCD84792294E}" type="presParOf" srcId="{D86ED9D0-33C3-4887-99B5-FEE60035C7C6}" destId="{963077CC-21C3-4782-BAA3-7DB32275CED1}" srcOrd="0" destOrd="0" presId="urn:microsoft.com/office/officeart/2005/8/layout/orgChart1"/>
    <dgm:cxn modelId="{B081D103-1578-4E2E-9EDC-D3AAD4C0F66F}" type="presParOf" srcId="{D86ED9D0-33C3-4887-99B5-FEE60035C7C6}" destId="{7C1FAC50-3FF7-4852-BC0B-C535A666857E}" srcOrd="1" destOrd="0" presId="urn:microsoft.com/office/officeart/2005/8/layout/orgChart1"/>
    <dgm:cxn modelId="{1BB3C0C0-3006-4249-AF5A-B858C2394E21}" type="presParOf" srcId="{6B327499-D7ED-48FA-99D5-CB7CE1A9118F}" destId="{2CA88AAD-B602-47C7-8EE9-8D940D3C1F2B}" srcOrd="1" destOrd="0" presId="urn:microsoft.com/office/officeart/2005/8/layout/orgChart1"/>
    <dgm:cxn modelId="{D7FB54F0-7F26-4EAD-A828-41A7BC0C5FF8}" type="presParOf" srcId="{6B327499-D7ED-48FA-99D5-CB7CE1A9118F}" destId="{F2F0FF85-3CE8-4698-8BE3-AC407C9D3497}" srcOrd="2" destOrd="0" presId="urn:microsoft.com/office/officeart/2005/8/layout/orgChart1"/>
    <dgm:cxn modelId="{99BD0466-7477-44A3-9BD9-7A9EEDACA5FD}" type="presParOf" srcId="{19EA642E-AA44-4962-BE42-473256F95D45}" destId="{78064085-8837-4CEF-BD78-7AC6F83D88A2}" srcOrd="2" destOrd="0" presId="urn:microsoft.com/office/officeart/2005/8/layout/orgChart1"/>
    <dgm:cxn modelId="{C4DCE1EA-90E0-4A68-A1D2-1EE7017359DB}" type="presParOf" srcId="{19EA642E-AA44-4962-BE42-473256F95D45}" destId="{E038DFD8-6F60-43CE-8654-AC33BD65F8FE}" srcOrd="3" destOrd="0" presId="urn:microsoft.com/office/officeart/2005/8/layout/orgChart1"/>
    <dgm:cxn modelId="{4D1AF86A-F47E-43A1-9B19-12C18EBE47AE}" type="presParOf" srcId="{E038DFD8-6F60-43CE-8654-AC33BD65F8FE}" destId="{F05E5DAF-2141-4265-BC31-6F3CE4511A68}" srcOrd="0" destOrd="0" presId="urn:microsoft.com/office/officeart/2005/8/layout/orgChart1"/>
    <dgm:cxn modelId="{B576FB39-892E-4718-9D2F-062082D1D6D5}" type="presParOf" srcId="{F05E5DAF-2141-4265-BC31-6F3CE4511A68}" destId="{CBD88CA6-D4E0-4330-91D4-42C01A0BE6B2}" srcOrd="0" destOrd="0" presId="urn:microsoft.com/office/officeart/2005/8/layout/orgChart1"/>
    <dgm:cxn modelId="{D007732C-AFB6-47CA-956C-B129A62350DF}" type="presParOf" srcId="{F05E5DAF-2141-4265-BC31-6F3CE4511A68}" destId="{51E9579B-79FF-4652-B3DF-788C92B39440}" srcOrd="1" destOrd="0" presId="urn:microsoft.com/office/officeart/2005/8/layout/orgChart1"/>
    <dgm:cxn modelId="{FE82DC11-8106-4120-B45F-90B1C9A90532}" type="presParOf" srcId="{E038DFD8-6F60-43CE-8654-AC33BD65F8FE}" destId="{52DC1C52-E569-4DCF-A704-0114A881C426}" srcOrd="1" destOrd="0" presId="urn:microsoft.com/office/officeart/2005/8/layout/orgChart1"/>
    <dgm:cxn modelId="{E277F935-EBF9-47F2-AA5C-49F927B4AD10}" type="presParOf" srcId="{E038DFD8-6F60-43CE-8654-AC33BD65F8FE}" destId="{88A4D160-9EB5-4706-B67F-460149089684}" srcOrd="2" destOrd="0" presId="urn:microsoft.com/office/officeart/2005/8/layout/orgChart1"/>
    <dgm:cxn modelId="{CC271C65-9757-444E-8C5F-B95F0A202C21}" type="presParOf" srcId="{19EA642E-AA44-4962-BE42-473256F95D45}" destId="{71330587-BFD4-431D-9AEB-4AE18FC2F750}" srcOrd="4" destOrd="0" presId="urn:microsoft.com/office/officeart/2005/8/layout/orgChart1"/>
    <dgm:cxn modelId="{679F460A-4171-4418-851A-71843A306FCB}" type="presParOf" srcId="{19EA642E-AA44-4962-BE42-473256F95D45}" destId="{1141E0BB-003C-4B9A-A1AA-81885BB98174}" srcOrd="5" destOrd="0" presId="urn:microsoft.com/office/officeart/2005/8/layout/orgChart1"/>
    <dgm:cxn modelId="{8907AB42-50FD-43E5-B7A6-CEDEDEE4C989}" type="presParOf" srcId="{1141E0BB-003C-4B9A-A1AA-81885BB98174}" destId="{15457AD0-02B5-45C3-8085-98EDA36A7A5B}" srcOrd="0" destOrd="0" presId="urn:microsoft.com/office/officeart/2005/8/layout/orgChart1"/>
    <dgm:cxn modelId="{13CDD48F-B679-4B14-B0A9-E7EC9244B462}" type="presParOf" srcId="{15457AD0-02B5-45C3-8085-98EDA36A7A5B}" destId="{00389DD6-1369-4431-B1DF-83943C241FC4}" srcOrd="0" destOrd="0" presId="urn:microsoft.com/office/officeart/2005/8/layout/orgChart1"/>
    <dgm:cxn modelId="{D9E5191A-BD96-4A62-82FE-FA31F844C818}" type="presParOf" srcId="{15457AD0-02B5-45C3-8085-98EDA36A7A5B}" destId="{794E9B92-80FD-42FD-A80C-D27C55AD1692}" srcOrd="1" destOrd="0" presId="urn:microsoft.com/office/officeart/2005/8/layout/orgChart1"/>
    <dgm:cxn modelId="{CF428FB5-00A5-4CAB-9BB0-125148233AD5}" type="presParOf" srcId="{1141E0BB-003C-4B9A-A1AA-81885BB98174}" destId="{325313E3-60C9-461E-9868-43E52B11BEE4}" srcOrd="1" destOrd="0" presId="urn:microsoft.com/office/officeart/2005/8/layout/orgChart1"/>
    <dgm:cxn modelId="{A4844A60-030A-4AC8-9DEF-4A9483474667}" type="presParOf" srcId="{1141E0BB-003C-4B9A-A1AA-81885BB98174}" destId="{5536D3C2-CAAC-4D42-831A-C077DB00B1B0}" srcOrd="2" destOrd="0" presId="urn:microsoft.com/office/officeart/2005/8/layout/orgChart1"/>
    <dgm:cxn modelId="{BD5EBADB-DFD1-451C-A2AB-F457CC8E81FC}" type="presParOf" srcId="{94D671EB-690A-4386-97FD-CE4CD73FCDC5}" destId="{C67C05DE-67C6-43A3-8710-AEF8E6D55709}" srcOrd="2" destOrd="0" presId="urn:microsoft.com/office/officeart/2005/8/layout/orgChart1"/>
    <dgm:cxn modelId="{BADD2368-7DB9-44EC-83F9-9E801C15CCE9}" type="presParOf" srcId="{5170F9CE-6FC1-4144-B6AE-0F5AD5C393AC}" destId="{761620B9-A353-4844-B0DA-2B1054E7521D}" srcOrd="8" destOrd="0" presId="urn:microsoft.com/office/officeart/2005/8/layout/orgChart1"/>
    <dgm:cxn modelId="{D8A52346-0658-4590-895F-1AE419BDF6AC}" type="presParOf" srcId="{5170F9CE-6FC1-4144-B6AE-0F5AD5C393AC}" destId="{F86DDAC6-64D7-4BF2-9B4F-FBFDF780F2E6}" srcOrd="9" destOrd="0" presId="urn:microsoft.com/office/officeart/2005/8/layout/orgChart1"/>
    <dgm:cxn modelId="{E43C280F-3AAA-4484-8996-2CB7603939A8}" type="presParOf" srcId="{F86DDAC6-64D7-4BF2-9B4F-FBFDF780F2E6}" destId="{156AF31F-D676-4287-8465-D6B9BD79E042}" srcOrd="0" destOrd="0" presId="urn:microsoft.com/office/officeart/2005/8/layout/orgChart1"/>
    <dgm:cxn modelId="{EB444E98-9A36-4814-AAE6-C6B757C7D2C1}" type="presParOf" srcId="{156AF31F-D676-4287-8465-D6B9BD79E042}" destId="{9C5FF71F-E328-44FF-B0E0-AE16C1DFE0B6}" srcOrd="0" destOrd="0" presId="urn:microsoft.com/office/officeart/2005/8/layout/orgChart1"/>
    <dgm:cxn modelId="{029BC379-3570-4E4C-AF0B-CD5AEDF8355E}" type="presParOf" srcId="{156AF31F-D676-4287-8465-D6B9BD79E042}" destId="{E6109FCA-6001-4BA1-9F03-E49D43A3014D}" srcOrd="1" destOrd="0" presId="urn:microsoft.com/office/officeart/2005/8/layout/orgChart1"/>
    <dgm:cxn modelId="{B1AF7500-E4AE-4044-82A3-573E6EC13EDE}" type="presParOf" srcId="{F86DDAC6-64D7-4BF2-9B4F-FBFDF780F2E6}" destId="{D98B12D1-3F91-4507-AA8E-087181F6EE48}" srcOrd="1" destOrd="0" presId="urn:microsoft.com/office/officeart/2005/8/layout/orgChart1"/>
    <dgm:cxn modelId="{AE95FAB1-DCDF-494D-BCA1-72879C28B4EC}" type="presParOf" srcId="{D98B12D1-3F91-4507-AA8E-087181F6EE48}" destId="{92458AEE-1D75-4D42-99FE-D9828432A8B0}" srcOrd="0" destOrd="0" presId="urn:microsoft.com/office/officeart/2005/8/layout/orgChart1"/>
    <dgm:cxn modelId="{34FA47B2-7A91-4F10-90EF-B8036C192E17}" type="presParOf" srcId="{D98B12D1-3F91-4507-AA8E-087181F6EE48}" destId="{D390BB1D-3787-4681-96BF-8528A7802239}" srcOrd="1" destOrd="0" presId="urn:microsoft.com/office/officeart/2005/8/layout/orgChart1"/>
    <dgm:cxn modelId="{40EA8285-AA47-4FC9-A2F9-4BE239A7F701}" type="presParOf" srcId="{D390BB1D-3787-4681-96BF-8528A7802239}" destId="{1A77D5C9-FBCA-49A2-94AF-3372D70E5CFF}" srcOrd="0" destOrd="0" presId="urn:microsoft.com/office/officeart/2005/8/layout/orgChart1"/>
    <dgm:cxn modelId="{D264D8ED-EEBE-430C-801F-F97A16211255}" type="presParOf" srcId="{1A77D5C9-FBCA-49A2-94AF-3372D70E5CFF}" destId="{782BE5C5-58BB-4D88-AAE5-D656A8FD2EA0}" srcOrd="0" destOrd="0" presId="urn:microsoft.com/office/officeart/2005/8/layout/orgChart1"/>
    <dgm:cxn modelId="{F5C151AC-FD7A-4324-9224-EC53EFCF50E8}" type="presParOf" srcId="{1A77D5C9-FBCA-49A2-94AF-3372D70E5CFF}" destId="{3D28C8C1-6BA4-40AF-9501-78D52705342D}" srcOrd="1" destOrd="0" presId="urn:microsoft.com/office/officeart/2005/8/layout/orgChart1"/>
    <dgm:cxn modelId="{8A9D37E5-ABC3-4C58-B800-C7D34E36AA6E}" type="presParOf" srcId="{D390BB1D-3787-4681-96BF-8528A7802239}" destId="{A86950FE-1991-4456-946A-79B82E84F252}" srcOrd="1" destOrd="0" presId="urn:microsoft.com/office/officeart/2005/8/layout/orgChart1"/>
    <dgm:cxn modelId="{0DC0B62C-C76A-4EC4-BDEE-1C0CEEC5C7E4}" type="presParOf" srcId="{D390BB1D-3787-4681-96BF-8528A7802239}" destId="{FBB4DB0B-EDC0-4DFA-9D41-58052EE2852B}" srcOrd="2" destOrd="0" presId="urn:microsoft.com/office/officeart/2005/8/layout/orgChart1"/>
    <dgm:cxn modelId="{AF0BEF17-36C4-4954-90CC-3C920FE5927F}" type="presParOf" srcId="{D98B12D1-3F91-4507-AA8E-087181F6EE48}" destId="{7023F819-7361-4589-98A6-D71014F4BE68}" srcOrd="2" destOrd="0" presId="urn:microsoft.com/office/officeart/2005/8/layout/orgChart1"/>
    <dgm:cxn modelId="{8528B42D-A286-4299-ABEF-EF41871ED74B}" type="presParOf" srcId="{D98B12D1-3F91-4507-AA8E-087181F6EE48}" destId="{3C53AD76-FF7F-479A-A124-A9FA8F947B0B}" srcOrd="3" destOrd="0" presId="urn:microsoft.com/office/officeart/2005/8/layout/orgChart1"/>
    <dgm:cxn modelId="{46F1B921-1082-4475-82AA-48FEC46FF714}" type="presParOf" srcId="{3C53AD76-FF7F-479A-A124-A9FA8F947B0B}" destId="{C7FBFCE7-EFA3-4F03-8558-C652F7F6DD9F}" srcOrd="0" destOrd="0" presId="urn:microsoft.com/office/officeart/2005/8/layout/orgChart1"/>
    <dgm:cxn modelId="{0DA1A0E5-1FA9-49BB-9DA1-46C3D42507B4}" type="presParOf" srcId="{C7FBFCE7-EFA3-4F03-8558-C652F7F6DD9F}" destId="{A34166BA-4DDB-4848-B244-0050BB6D739E}" srcOrd="0" destOrd="0" presId="urn:microsoft.com/office/officeart/2005/8/layout/orgChart1"/>
    <dgm:cxn modelId="{F5D91552-DF53-4544-87C7-6379CA21B999}" type="presParOf" srcId="{C7FBFCE7-EFA3-4F03-8558-C652F7F6DD9F}" destId="{5AEFD3E3-7E99-4F36-9CCC-928576096C1E}" srcOrd="1" destOrd="0" presId="urn:microsoft.com/office/officeart/2005/8/layout/orgChart1"/>
    <dgm:cxn modelId="{A742FE8B-1CF4-4EF5-B3A9-565E36DF6B32}" type="presParOf" srcId="{3C53AD76-FF7F-479A-A124-A9FA8F947B0B}" destId="{A9E1E4C2-FECA-4534-BCB0-096B136DBB17}" srcOrd="1" destOrd="0" presId="urn:microsoft.com/office/officeart/2005/8/layout/orgChart1"/>
    <dgm:cxn modelId="{E4D61F79-8DD9-4CC5-ACCF-EFEDA065EBA6}" type="presParOf" srcId="{3C53AD76-FF7F-479A-A124-A9FA8F947B0B}" destId="{C2F32073-EE43-4595-B2FF-200A3B994670}" srcOrd="2" destOrd="0" presId="urn:microsoft.com/office/officeart/2005/8/layout/orgChart1"/>
    <dgm:cxn modelId="{6C83D921-AE3A-42D5-9436-B8806B18F440}" type="presParOf" srcId="{F86DDAC6-64D7-4BF2-9B4F-FBFDF780F2E6}" destId="{DC54C93E-5304-4DAD-80E3-C544026BE5A9}" srcOrd="2" destOrd="0" presId="urn:microsoft.com/office/officeart/2005/8/layout/orgChart1"/>
    <dgm:cxn modelId="{627A81D0-75AD-4CB8-85F6-5C6DD60E1C07}" type="presParOf" srcId="{EC5851EE-E8AF-4881-9D2A-7625527F855A}" destId="{C23DFC61-089D-42E8-87D9-7BB67FE91C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202C-A259-4C24-AC86-CAFBF30BD001}">
      <dsp:nvSpPr>
        <dsp:cNvPr id="0" name=""/>
        <dsp:cNvSpPr/>
      </dsp:nvSpPr>
      <dsp:spPr>
        <a:xfrm>
          <a:off x="0" y="471027"/>
          <a:ext cx="6899729"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85DDCF5E-7BBB-4DA8-8BF8-04B3AC9F7729}">
      <dsp:nvSpPr>
        <dsp:cNvPr id="0" name=""/>
        <dsp:cNvSpPr/>
      </dsp:nvSpPr>
      <dsp:spPr>
        <a:xfrm>
          <a:off x="344986" y="161067"/>
          <a:ext cx="4829810" cy="61992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ANTECEDENTES</a:t>
          </a:r>
          <a:endParaRPr lang="es-ES" sz="2100" kern="1200" dirty="0"/>
        </a:p>
      </dsp:txBody>
      <dsp:txXfrm>
        <a:off x="375248" y="191329"/>
        <a:ext cx="4769286" cy="559396"/>
      </dsp:txXfrm>
    </dsp:sp>
    <dsp:sp modelId="{E8217CE1-0666-4FC4-B82D-AB973BC95467}">
      <dsp:nvSpPr>
        <dsp:cNvPr id="0" name=""/>
        <dsp:cNvSpPr/>
      </dsp:nvSpPr>
      <dsp:spPr>
        <a:xfrm>
          <a:off x="0" y="1423587"/>
          <a:ext cx="6899729" cy="529200"/>
        </a:xfrm>
        <a:prstGeom prst="rect">
          <a:avLst/>
        </a:prstGeom>
        <a:solidFill>
          <a:schemeClr val="lt1">
            <a:alpha val="90000"/>
            <a:hueOff val="0"/>
            <a:satOff val="0"/>
            <a:lumOff val="0"/>
            <a:alphaOff val="0"/>
          </a:schemeClr>
        </a:solidFill>
        <a:ln w="9525" cap="flat" cmpd="sng" algn="ctr">
          <a:solidFill>
            <a:schemeClr val="accent2">
              <a:hueOff val="1203951"/>
              <a:satOff val="-2542"/>
              <a:lumOff val="1883"/>
              <a:alphaOff val="0"/>
            </a:schemeClr>
          </a:solidFill>
          <a:prstDash val="solid"/>
        </a:ln>
        <a:effectLst/>
      </dsp:spPr>
      <dsp:style>
        <a:lnRef idx="1">
          <a:scrgbClr r="0" g="0" b="0"/>
        </a:lnRef>
        <a:fillRef idx="1">
          <a:scrgbClr r="0" g="0" b="0"/>
        </a:fillRef>
        <a:effectRef idx="2">
          <a:scrgbClr r="0" g="0" b="0"/>
        </a:effectRef>
        <a:fontRef idx="minor"/>
      </dsp:style>
    </dsp:sp>
    <dsp:sp modelId="{2D5188C8-A33B-4E0F-BD26-74096DC9AC1E}">
      <dsp:nvSpPr>
        <dsp:cNvPr id="0" name=""/>
        <dsp:cNvSpPr/>
      </dsp:nvSpPr>
      <dsp:spPr>
        <a:xfrm>
          <a:off x="344986" y="1113627"/>
          <a:ext cx="4829810" cy="619920"/>
        </a:xfrm>
        <a:prstGeom prst="roundRect">
          <a:avLst/>
        </a:prstGeom>
        <a:gradFill rotWithShape="0">
          <a:gsLst>
            <a:gs pos="0">
              <a:schemeClr val="accent2">
                <a:hueOff val="1203951"/>
                <a:satOff val="-2542"/>
                <a:lumOff val="1883"/>
                <a:alphaOff val="0"/>
                <a:tint val="98000"/>
                <a:satMod val="110000"/>
                <a:lumMod val="104000"/>
              </a:schemeClr>
            </a:gs>
            <a:gs pos="69000">
              <a:schemeClr val="accent2">
                <a:hueOff val="1203951"/>
                <a:satOff val="-2542"/>
                <a:lumOff val="1883"/>
                <a:alphaOff val="0"/>
                <a:shade val="84000"/>
                <a:satMod val="130000"/>
                <a:lumMod val="92000"/>
              </a:schemeClr>
            </a:gs>
            <a:gs pos="100000">
              <a:schemeClr val="accent2">
                <a:hueOff val="1203951"/>
                <a:satOff val="-2542"/>
                <a:lumOff val="1883"/>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PLANTEAMIENTO DEL PROBLEMA</a:t>
          </a:r>
          <a:endParaRPr lang="es-ES" sz="2100" kern="1200" dirty="0"/>
        </a:p>
      </dsp:txBody>
      <dsp:txXfrm>
        <a:off x="375248" y="1143889"/>
        <a:ext cx="4769286" cy="559396"/>
      </dsp:txXfrm>
    </dsp:sp>
    <dsp:sp modelId="{088852DC-F0D7-4DB4-8BB0-971BC5FF8535}">
      <dsp:nvSpPr>
        <dsp:cNvPr id="0" name=""/>
        <dsp:cNvSpPr/>
      </dsp:nvSpPr>
      <dsp:spPr>
        <a:xfrm>
          <a:off x="0" y="2376148"/>
          <a:ext cx="6899729" cy="529200"/>
        </a:xfrm>
        <a:prstGeom prst="rect">
          <a:avLst/>
        </a:prstGeom>
        <a:solidFill>
          <a:schemeClr val="lt1">
            <a:alpha val="90000"/>
            <a:hueOff val="0"/>
            <a:satOff val="0"/>
            <a:lumOff val="0"/>
            <a:alphaOff val="0"/>
          </a:schemeClr>
        </a:solidFill>
        <a:ln w="9525" cap="flat" cmpd="sng" algn="ctr">
          <a:solidFill>
            <a:schemeClr val="accent2">
              <a:hueOff val="2407902"/>
              <a:satOff val="-5084"/>
              <a:lumOff val="3766"/>
              <a:alphaOff val="0"/>
            </a:schemeClr>
          </a:solidFill>
          <a:prstDash val="solid"/>
        </a:ln>
        <a:effectLst/>
      </dsp:spPr>
      <dsp:style>
        <a:lnRef idx="1">
          <a:scrgbClr r="0" g="0" b="0"/>
        </a:lnRef>
        <a:fillRef idx="1">
          <a:scrgbClr r="0" g="0" b="0"/>
        </a:fillRef>
        <a:effectRef idx="2">
          <a:scrgbClr r="0" g="0" b="0"/>
        </a:effectRef>
        <a:fontRef idx="minor"/>
      </dsp:style>
    </dsp:sp>
    <dsp:sp modelId="{D3F1766E-DE74-4D7F-B638-9E68D11B0182}">
      <dsp:nvSpPr>
        <dsp:cNvPr id="0" name=""/>
        <dsp:cNvSpPr/>
      </dsp:nvSpPr>
      <dsp:spPr>
        <a:xfrm>
          <a:off x="344986" y="2066188"/>
          <a:ext cx="4829810" cy="619920"/>
        </a:xfrm>
        <a:prstGeom prst="roundRect">
          <a:avLst/>
        </a:prstGeom>
        <a:gradFill rotWithShape="0">
          <a:gsLst>
            <a:gs pos="0">
              <a:schemeClr val="accent2">
                <a:hueOff val="2407902"/>
                <a:satOff val="-5084"/>
                <a:lumOff val="3766"/>
                <a:alphaOff val="0"/>
                <a:tint val="98000"/>
                <a:satMod val="110000"/>
                <a:lumMod val="104000"/>
              </a:schemeClr>
            </a:gs>
            <a:gs pos="69000">
              <a:schemeClr val="accent2">
                <a:hueOff val="2407902"/>
                <a:satOff val="-5084"/>
                <a:lumOff val="3766"/>
                <a:alphaOff val="0"/>
                <a:shade val="84000"/>
                <a:satMod val="130000"/>
                <a:lumMod val="92000"/>
              </a:schemeClr>
            </a:gs>
            <a:gs pos="100000">
              <a:schemeClr val="accent2">
                <a:hueOff val="2407902"/>
                <a:satOff val="-5084"/>
                <a:lumOff val="3766"/>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FORMULACIÓN DEL PROBLEMA</a:t>
          </a:r>
          <a:endParaRPr lang="es-ES" sz="2100" kern="1200" dirty="0"/>
        </a:p>
      </dsp:txBody>
      <dsp:txXfrm>
        <a:off x="375248" y="2096450"/>
        <a:ext cx="4769286" cy="559396"/>
      </dsp:txXfrm>
    </dsp:sp>
    <dsp:sp modelId="{D7FB92FD-6D26-4D3C-9FEF-2E7EF9768E2B}">
      <dsp:nvSpPr>
        <dsp:cNvPr id="0" name=""/>
        <dsp:cNvSpPr/>
      </dsp:nvSpPr>
      <dsp:spPr>
        <a:xfrm>
          <a:off x="0" y="3328708"/>
          <a:ext cx="6899729" cy="529200"/>
        </a:xfrm>
        <a:prstGeom prst="rect">
          <a:avLst/>
        </a:prstGeom>
        <a:solidFill>
          <a:schemeClr val="lt1">
            <a:alpha val="90000"/>
            <a:hueOff val="0"/>
            <a:satOff val="0"/>
            <a:lumOff val="0"/>
            <a:alphaOff val="0"/>
          </a:schemeClr>
        </a:solidFill>
        <a:ln w="9525" cap="flat" cmpd="sng" algn="ctr">
          <a:solidFill>
            <a:schemeClr val="accent2">
              <a:hueOff val="3611853"/>
              <a:satOff val="-7625"/>
              <a:lumOff val="5648"/>
              <a:alphaOff val="0"/>
            </a:schemeClr>
          </a:solidFill>
          <a:prstDash val="solid"/>
        </a:ln>
        <a:effectLst/>
      </dsp:spPr>
      <dsp:style>
        <a:lnRef idx="1">
          <a:scrgbClr r="0" g="0" b="0"/>
        </a:lnRef>
        <a:fillRef idx="1">
          <a:scrgbClr r="0" g="0" b="0"/>
        </a:fillRef>
        <a:effectRef idx="2">
          <a:scrgbClr r="0" g="0" b="0"/>
        </a:effectRef>
        <a:fontRef idx="minor"/>
      </dsp:style>
    </dsp:sp>
    <dsp:sp modelId="{0424E13E-4926-438B-9AC4-4303B4086982}">
      <dsp:nvSpPr>
        <dsp:cNvPr id="0" name=""/>
        <dsp:cNvSpPr/>
      </dsp:nvSpPr>
      <dsp:spPr>
        <a:xfrm>
          <a:off x="344986" y="3018748"/>
          <a:ext cx="4829810" cy="619920"/>
        </a:xfrm>
        <a:prstGeom prst="roundRect">
          <a:avLst/>
        </a:prstGeom>
        <a:gradFill rotWithShape="0">
          <a:gsLst>
            <a:gs pos="0">
              <a:schemeClr val="accent2">
                <a:hueOff val="3611853"/>
                <a:satOff val="-7625"/>
                <a:lumOff val="5648"/>
                <a:alphaOff val="0"/>
                <a:tint val="98000"/>
                <a:satMod val="110000"/>
                <a:lumMod val="104000"/>
              </a:schemeClr>
            </a:gs>
            <a:gs pos="69000">
              <a:schemeClr val="accent2">
                <a:hueOff val="3611853"/>
                <a:satOff val="-7625"/>
                <a:lumOff val="5648"/>
                <a:alphaOff val="0"/>
                <a:shade val="84000"/>
                <a:satMod val="130000"/>
                <a:lumMod val="92000"/>
              </a:schemeClr>
            </a:gs>
            <a:gs pos="100000">
              <a:schemeClr val="accent2">
                <a:hueOff val="3611853"/>
                <a:satOff val="-7625"/>
                <a:lumOff val="5648"/>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JUSTIFICACIÓN E IMPORTANCIA</a:t>
          </a:r>
          <a:endParaRPr lang="es-ES" sz="2100" kern="1200" dirty="0"/>
        </a:p>
      </dsp:txBody>
      <dsp:txXfrm>
        <a:off x="375248" y="3049010"/>
        <a:ext cx="4769286" cy="559396"/>
      </dsp:txXfrm>
    </dsp:sp>
    <dsp:sp modelId="{877BB22B-7512-45D9-9BF0-6AD039505C91}">
      <dsp:nvSpPr>
        <dsp:cNvPr id="0" name=""/>
        <dsp:cNvSpPr/>
      </dsp:nvSpPr>
      <dsp:spPr>
        <a:xfrm>
          <a:off x="0" y="4281268"/>
          <a:ext cx="6899729" cy="529200"/>
        </a:xfrm>
        <a:prstGeom prst="rect">
          <a:avLst/>
        </a:prstGeom>
        <a:solidFill>
          <a:schemeClr val="lt1">
            <a:alpha val="90000"/>
            <a:hueOff val="0"/>
            <a:satOff val="0"/>
            <a:lumOff val="0"/>
            <a:alphaOff val="0"/>
          </a:schemeClr>
        </a:solidFill>
        <a:ln w="9525" cap="flat" cmpd="sng" algn="ctr">
          <a:solidFill>
            <a:schemeClr val="accent2">
              <a:hueOff val="4815804"/>
              <a:satOff val="-10167"/>
              <a:lumOff val="7531"/>
              <a:alphaOff val="0"/>
            </a:schemeClr>
          </a:solidFill>
          <a:prstDash val="solid"/>
        </a:ln>
        <a:effectLst/>
      </dsp:spPr>
      <dsp:style>
        <a:lnRef idx="1">
          <a:scrgbClr r="0" g="0" b="0"/>
        </a:lnRef>
        <a:fillRef idx="1">
          <a:scrgbClr r="0" g="0" b="0"/>
        </a:fillRef>
        <a:effectRef idx="2">
          <a:scrgbClr r="0" g="0" b="0"/>
        </a:effectRef>
        <a:fontRef idx="minor"/>
      </dsp:style>
    </dsp:sp>
    <dsp:sp modelId="{3B3A9A3D-D94B-4434-8D12-4BA91BADF956}">
      <dsp:nvSpPr>
        <dsp:cNvPr id="0" name=""/>
        <dsp:cNvSpPr/>
      </dsp:nvSpPr>
      <dsp:spPr>
        <a:xfrm>
          <a:off x="344986" y="3971308"/>
          <a:ext cx="4829810" cy="619920"/>
        </a:xfrm>
        <a:prstGeom prst="roundRect">
          <a:avLst/>
        </a:prstGeom>
        <a:gradFill rotWithShape="0">
          <a:gsLst>
            <a:gs pos="0">
              <a:schemeClr val="accent2">
                <a:hueOff val="4815804"/>
                <a:satOff val="-10167"/>
                <a:lumOff val="7531"/>
                <a:alphaOff val="0"/>
                <a:tint val="98000"/>
                <a:satMod val="110000"/>
                <a:lumMod val="104000"/>
              </a:schemeClr>
            </a:gs>
            <a:gs pos="69000">
              <a:schemeClr val="accent2">
                <a:hueOff val="4815804"/>
                <a:satOff val="-10167"/>
                <a:lumOff val="7531"/>
                <a:alphaOff val="0"/>
                <a:shade val="84000"/>
                <a:satMod val="130000"/>
                <a:lumMod val="92000"/>
              </a:schemeClr>
            </a:gs>
            <a:gs pos="100000">
              <a:schemeClr val="accent2">
                <a:hueOff val="4815804"/>
                <a:satOff val="-10167"/>
                <a:lumOff val="7531"/>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OBJETIVOS</a:t>
          </a:r>
          <a:endParaRPr lang="es-ES" sz="2100" kern="1200" dirty="0"/>
        </a:p>
      </dsp:txBody>
      <dsp:txXfrm>
        <a:off x="375248" y="4001570"/>
        <a:ext cx="4769286" cy="559396"/>
      </dsp:txXfrm>
    </dsp:sp>
    <dsp:sp modelId="{82228C9D-E58B-4C3B-8476-0C30E99CB3E3}">
      <dsp:nvSpPr>
        <dsp:cNvPr id="0" name=""/>
        <dsp:cNvSpPr/>
      </dsp:nvSpPr>
      <dsp:spPr>
        <a:xfrm>
          <a:off x="0" y="5233828"/>
          <a:ext cx="6899729" cy="529200"/>
        </a:xfrm>
        <a:prstGeom prst="rect">
          <a:avLst/>
        </a:prstGeom>
        <a:solidFill>
          <a:schemeClr val="lt1">
            <a:alpha val="90000"/>
            <a:hueOff val="0"/>
            <a:satOff val="0"/>
            <a:lumOff val="0"/>
            <a:alphaOff val="0"/>
          </a:schemeClr>
        </a:solidFill>
        <a:ln w="9525" cap="flat" cmpd="sng" algn="ctr">
          <a:solidFill>
            <a:schemeClr val="accent2">
              <a:hueOff val="6019755"/>
              <a:satOff val="-12709"/>
              <a:lumOff val="9414"/>
              <a:alphaOff val="0"/>
            </a:schemeClr>
          </a:solidFill>
          <a:prstDash val="solid"/>
        </a:ln>
        <a:effectLst/>
      </dsp:spPr>
      <dsp:style>
        <a:lnRef idx="1">
          <a:scrgbClr r="0" g="0" b="0"/>
        </a:lnRef>
        <a:fillRef idx="1">
          <a:scrgbClr r="0" g="0" b="0"/>
        </a:fillRef>
        <a:effectRef idx="2">
          <a:scrgbClr r="0" g="0" b="0"/>
        </a:effectRef>
        <a:fontRef idx="minor"/>
      </dsp:style>
    </dsp:sp>
    <dsp:sp modelId="{1AC4F9DD-7D94-412C-BC2B-1D3980687622}">
      <dsp:nvSpPr>
        <dsp:cNvPr id="0" name=""/>
        <dsp:cNvSpPr/>
      </dsp:nvSpPr>
      <dsp:spPr>
        <a:xfrm>
          <a:off x="344986" y="4923868"/>
          <a:ext cx="4829810" cy="619920"/>
        </a:xfrm>
        <a:prstGeom prst="roundRect">
          <a:avLst/>
        </a:prstGeom>
        <a:gradFill rotWithShape="0">
          <a:gsLst>
            <a:gs pos="0">
              <a:schemeClr val="accent2">
                <a:hueOff val="6019755"/>
                <a:satOff val="-12709"/>
                <a:lumOff val="9414"/>
                <a:alphaOff val="0"/>
                <a:tint val="98000"/>
                <a:satMod val="110000"/>
                <a:lumMod val="104000"/>
              </a:schemeClr>
            </a:gs>
            <a:gs pos="69000">
              <a:schemeClr val="accent2">
                <a:hueOff val="6019755"/>
                <a:satOff val="-12709"/>
                <a:lumOff val="9414"/>
                <a:alphaOff val="0"/>
                <a:shade val="84000"/>
                <a:satMod val="130000"/>
                <a:lumMod val="92000"/>
              </a:schemeClr>
            </a:gs>
            <a:gs pos="100000">
              <a:schemeClr val="accent2">
                <a:hueOff val="6019755"/>
                <a:satOff val="-12709"/>
                <a:lumOff val="9414"/>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82555" tIns="0" rIns="182555" bIns="0" numCol="1" spcCol="1270" anchor="ctr" anchorCtr="0">
          <a:noAutofit/>
        </a:bodyPr>
        <a:lstStyle/>
        <a:p>
          <a:pPr lvl="0" algn="l" defTabSz="933450">
            <a:lnSpc>
              <a:spcPct val="90000"/>
            </a:lnSpc>
            <a:spcBef>
              <a:spcPct val="0"/>
            </a:spcBef>
            <a:spcAft>
              <a:spcPct val="35000"/>
            </a:spcAft>
          </a:pPr>
          <a:r>
            <a:rPr lang="es-ES" sz="2100" kern="1200" dirty="0" smtClean="0"/>
            <a:t>ALCANCE</a:t>
          </a:r>
          <a:endParaRPr lang="es-ES" sz="2100" kern="1200" dirty="0"/>
        </a:p>
      </dsp:txBody>
      <dsp:txXfrm>
        <a:off x="375248" y="4954130"/>
        <a:ext cx="476928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7653C-25DC-47B8-AFD9-81AEB6C72F2A}">
      <dsp:nvSpPr>
        <dsp:cNvPr id="0" name=""/>
        <dsp:cNvSpPr/>
      </dsp:nvSpPr>
      <dsp:spPr>
        <a:xfrm>
          <a:off x="131"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s-ES" sz="1100" b="1" kern="1200" dirty="0" smtClean="0"/>
            <a:t>CARACTERÍSTICA</a:t>
          </a:r>
          <a:endParaRPr lang="es-ES" sz="1400" b="1" kern="1200" dirty="0"/>
        </a:p>
        <a:p>
          <a:pPr marL="171450" lvl="1" indent="-171450" algn="l" defTabSz="711200">
            <a:lnSpc>
              <a:spcPct val="90000"/>
            </a:lnSpc>
            <a:spcBef>
              <a:spcPct val="0"/>
            </a:spcBef>
            <a:spcAft>
              <a:spcPct val="15000"/>
            </a:spcAft>
            <a:buChar char="••"/>
          </a:pPr>
          <a:r>
            <a:rPr lang="es-ES" sz="1600" b="0" kern="1200" dirty="0" smtClean="0"/>
            <a:t>Adecuación funcional</a:t>
          </a:r>
          <a:endParaRPr lang="es-ES" sz="1600" b="0" kern="1200" dirty="0"/>
        </a:p>
      </dsp:txBody>
      <dsp:txXfrm>
        <a:off x="131" y="2048251"/>
        <a:ext cx="1746055" cy="2048251"/>
      </dsp:txXfrm>
    </dsp:sp>
    <dsp:sp modelId="{506E685E-F9CD-45A5-8B74-427731972959}">
      <dsp:nvSpPr>
        <dsp:cNvPr id="0" name=""/>
        <dsp:cNvSpPr/>
      </dsp:nvSpPr>
      <dsp:spPr>
        <a:xfrm>
          <a:off x="52512" y="307237"/>
          <a:ext cx="1641292" cy="1705169"/>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A2D75-AF84-4795-9CA7-B3D847E3BC54}">
      <dsp:nvSpPr>
        <dsp:cNvPr id="0" name=""/>
        <dsp:cNvSpPr/>
      </dsp:nvSpPr>
      <dsp:spPr>
        <a:xfrm>
          <a:off x="1798568"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s-ES" sz="1100" b="1" kern="1200" dirty="0" smtClean="0"/>
            <a:t>SUB-CARACTERÍSTICA</a:t>
          </a:r>
          <a:endParaRPr lang="es-ES" sz="1100" b="1" kern="1200" dirty="0"/>
        </a:p>
        <a:p>
          <a:pPr marL="114300" lvl="1" indent="-114300" algn="l" defTabSz="622300">
            <a:lnSpc>
              <a:spcPct val="90000"/>
            </a:lnSpc>
            <a:spcBef>
              <a:spcPct val="0"/>
            </a:spcBef>
            <a:spcAft>
              <a:spcPct val="15000"/>
            </a:spcAft>
            <a:buChar char="••"/>
          </a:pPr>
          <a:r>
            <a:rPr lang="es-ES" sz="1400" kern="1200" dirty="0" smtClean="0"/>
            <a:t>Completitud funcional</a:t>
          </a:r>
          <a:endParaRPr lang="es-ES" sz="1400" kern="1200" dirty="0"/>
        </a:p>
      </dsp:txBody>
      <dsp:txXfrm>
        <a:off x="1798568" y="2048251"/>
        <a:ext cx="1746055" cy="2048251"/>
      </dsp:txXfrm>
    </dsp:sp>
    <dsp:sp modelId="{30670021-88A8-49EC-B312-844C0E0DF369}">
      <dsp:nvSpPr>
        <dsp:cNvPr id="0" name=""/>
        <dsp:cNvSpPr/>
      </dsp:nvSpPr>
      <dsp:spPr>
        <a:xfrm>
          <a:off x="1850950" y="307237"/>
          <a:ext cx="1641292" cy="1705169"/>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E1DF4-7FE3-4230-9F56-82FB94446604}">
      <dsp:nvSpPr>
        <dsp:cNvPr id="0" name=""/>
        <dsp:cNvSpPr/>
      </dsp:nvSpPr>
      <dsp:spPr>
        <a:xfrm>
          <a:off x="3597005"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 sz="1400" b="1" kern="1200" dirty="0" smtClean="0"/>
            <a:t>MÉTRICAS</a:t>
          </a:r>
          <a:endParaRPr lang="es-ES" sz="1400" kern="1200" dirty="0"/>
        </a:p>
        <a:p>
          <a:pPr marL="114300" lvl="1" indent="-114300" algn="l" defTabSz="533400">
            <a:lnSpc>
              <a:spcPct val="90000"/>
            </a:lnSpc>
            <a:spcBef>
              <a:spcPct val="0"/>
            </a:spcBef>
            <a:spcAft>
              <a:spcPct val="15000"/>
            </a:spcAft>
            <a:buChar char="••"/>
          </a:pPr>
          <a:r>
            <a:rPr lang="es-ES" sz="1200" kern="1200" dirty="0" smtClean="0"/>
            <a:t>Completitud de la implementación funcional. </a:t>
          </a:r>
          <a:endParaRPr lang="es-ES" sz="1200" kern="1200" dirty="0"/>
        </a:p>
      </dsp:txBody>
      <dsp:txXfrm>
        <a:off x="3597005" y="2048251"/>
        <a:ext cx="1746055" cy="2048251"/>
      </dsp:txXfrm>
    </dsp:sp>
    <dsp:sp modelId="{F6D28958-4C5E-4CD8-8F47-5AE9DFE79179}">
      <dsp:nvSpPr>
        <dsp:cNvPr id="0" name=""/>
        <dsp:cNvSpPr/>
      </dsp:nvSpPr>
      <dsp:spPr>
        <a:xfrm>
          <a:off x="3649387" y="307237"/>
          <a:ext cx="1641292" cy="1705169"/>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91C7B-8744-4D53-B15E-714FA776AE36}">
      <dsp:nvSpPr>
        <dsp:cNvPr id="0" name=""/>
        <dsp:cNvSpPr/>
      </dsp:nvSpPr>
      <dsp:spPr>
        <a:xfrm>
          <a:off x="5395442"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 sz="1400" b="1" kern="1200" dirty="0" smtClean="0"/>
            <a:t>MÉTODO DE APLICACIÓN</a:t>
          </a:r>
          <a:endParaRPr lang="es-ES" sz="1400" kern="1200" dirty="0"/>
        </a:p>
        <a:p>
          <a:pPr marL="114300" lvl="1" indent="-114300" algn="l" defTabSz="622300">
            <a:lnSpc>
              <a:spcPct val="90000"/>
            </a:lnSpc>
            <a:spcBef>
              <a:spcPct val="0"/>
            </a:spcBef>
            <a:spcAft>
              <a:spcPct val="15000"/>
            </a:spcAft>
            <a:buChar char="••"/>
          </a:pPr>
          <a:r>
            <a:rPr lang="es-ES" sz="1400" kern="1200" smtClean="0"/>
            <a:t>Contar el número de las funciones indicadas en la especificación de requerimientos y</a:t>
          </a:r>
          <a:br>
            <a:rPr lang="es-ES" sz="1400" kern="1200" smtClean="0"/>
          </a:br>
          <a:r>
            <a:rPr lang="es-ES" sz="1400" kern="1200" smtClean="0"/>
            <a:t>el número de funciones que faltan o están incorrectas.</a:t>
          </a:r>
          <a:endParaRPr lang="es-ES" sz="1400" kern="1200" dirty="0"/>
        </a:p>
      </dsp:txBody>
      <dsp:txXfrm>
        <a:off x="5395442" y="2048251"/>
        <a:ext cx="1746055" cy="2048251"/>
      </dsp:txXfrm>
    </dsp:sp>
    <dsp:sp modelId="{2EFF6FC2-BCD1-4C64-AF9C-05FC24D602FF}">
      <dsp:nvSpPr>
        <dsp:cNvPr id="0" name=""/>
        <dsp:cNvSpPr/>
      </dsp:nvSpPr>
      <dsp:spPr>
        <a:xfrm>
          <a:off x="5447824" y="307237"/>
          <a:ext cx="1641292" cy="1705169"/>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B420B-0050-4094-9429-A823511F3C3D}">
      <dsp:nvSpPr>
        <dsp:cNvPr id="0" name=""/>
        <dsp:cNvSpPr/>
      </dsp:nvSpPr>
      <dsp:spPr>
        <a:xfrm>
          <a:off x="7193880"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 sz="1400" b="1" kern="1200" dirty="0" smtClean="0"/>
            <a:t>FÓRMULA</a:t>
          </a:r>
          <a:endParaRPr lang="es-ES" sz="1400" kern="1200" dirty="0"/>
        </a:p>
        <a:p>
          <a:pPr marL="114300" lvl="1" indent="-114300" algn="l" defTabSz="622300">
            <a:lnSpc>
              <a:spcPct val="90000"/>
            </a:lnSpc>
            <a:spcBef>
              <a:spcPct val="0"/>
            </a:spcBef>
            <a:spcAft>
              <a:spcPct val="15000"/>
            </a:spcAft>
            <a:buChar char="••"/>
          </a:pPr>
          <a:r>
            <a:rPr lang="es-ES" sz="1400" kern="1200" smtClean="0"/>
            <a:t>X = A / B </a:t>
          </a:r>
          <a:br>
            <a:rPr lang="es-ES" sz="1400" kern="1200" smtClean="0"/>
          </a:br>
          <a:r>
            <a:rPr lang="es-ES" sz="1400" kern="1200" smtClean="0"/>
            <a:t>A = Número de funciones que están incorrectas o que no fueron implementadas  </a:t>
          </a:r>
          <a:br>
            <a:rPr lang="es-ES" sz="1400" kern="1200" smtClean="0"/>
          </a:br>
          <a:r>
            <a:rPr lang="es-ES" sz="1400" kern="1200" smtClean="0"/>
            <a:t>B = Número de las funciones establecidas en la especificación de requisitos.</a:t>
          </a:r>
          <a:br>
            <a:rPr lang="es-ES" sz="1400" kern="1200" smtClean="0"/>
          </a:br>
          <a:r>
            <a:rPr lang="es-ES" sz="1400" kern="1200" smtClean="0"/>
            <a:t> Dónde: B &gt; 0</a:t>
          </a:r>
          <a:endParaRPr lang="es-ES" sz="1400" kern="1200" dirty="0"/>
        </a:p>
      </dsp:txBody>
      <dsp:txXfrm>
        <a:off x="7193880" y="2048251"/>
        <a:ext cx="1746055" cy="2048251"/>
      </dsp:txXfrm>
    </dsp:sp>
    <dsp:sp modelId="{3284F9D4-02A7-499C-BD39-F5CFA1BC04F9}">
      <dsp:nvSpPr>
        <dsp:cNvPr id="0" name=""/>
        <dsp:cNvSpPr/>
      </dsp:nvSpPr>
      <dsp:spPr>
        <a:xfrm>
          <a:off x="7246261" y="307237"/>
          <a:ext cx="1641292" cy="1705169"/>
        </a:xfrm>
        <a:prstGeom prst="ellipse">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45E44-5AF6-4A14-9BD9-68D0083BAF71}">
      <dsp:nvSpPr>
        <dsp:cNvPr id="0" name=""/>
        <dsp:cNvSpPr/>
      </dsp:nvSpPr>
      <dsp:spPr>
        <a:xfrm>
          <a:off x="8992317" y="0"/>
          <a:ext cx="1746055" cy="51206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 sz="1400" b="1" kern="1200" dirty="0" smtClean="0"/>
            <a:t>VALOR DESEADO</a:t>
          </a:r>
          <a:endParaRPr lang="es-ES" sz="1400" kern="1200" dirty="0"/>
        </a:p>
        <a:p>
          <a:pPr marL="114300" lvl="1" indent="-114300" algn="l" defTabSz="622300">
            <a:lnSpc>
              <a:spcPct val="90000"/>
            </a:lnSpc>
            <a:spcBef>
              <a:spcPct val="0"/>
            </a:spcBef>
            <a:spcAft>
              <a:spcPct val="15000"/>
            </a:spcAft>
            <a:buChar char="••"/>
          </a:pPr>
          <a:r>
            <a:rPr lang="es-ES" sz="1400" kern="1200" smtClean="0"/>
            <a:t>0&lt;=X&lt;=1 </a:t>
          </a:r>
          <a:br>
            <a:rPr lang="es-ES" sz="1400" kern="1200" smtClean="0"/>
          </a:br>
          <a:r>
            <a:rPr lang="es-ES" sz="1400" kern="1200" smtClean="0"/>
            <a:t/>
          </a:r>
          <a:br>
            <a:rPr lang="es-ES" sz="1400" kern="1200" smtClean="0"/>
          </a:br>
          <a:r>
            <a:rPr lang="es-ES" sz="1400" kern="1200" smtClean="0"/>
            <a:t>El más cercano a 0 es el mejor</a:t>
          </a:r>
          <a:endParaRPr lang="es-ES" sz="1400" kern="1200" dirty="0"/>
        </a:p>
      </dsp:txBody>
      <dsp:txXfrm>
        <a:off x="8992317" y="2048251"/>
        <a:ext cx="1746055" cy="2048251"/>
      </dsp:txXfrm>
    </dsp:sp>
    <dsp:sp modelId="{3ACF0E61-740A-421C-868A-D4E73F93B4E3}">
      <dsp:nvSpPr>
        <dsp:cNvPr id="0" name=""/>
        <dsp:cNvSpPr/>
      </dsp:nvSpPr>
      <dsp:spPr>
        <a:xfrm>
          <a:off x="9044699" y="307237"/>
          <a:ext cx="1641292" cy="1705169"/>
        </a:xfrm>
        <a:prstGeom prst="ellipse">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A62AD-18D1-41D9-9B98-1B8349FE7205}">
      <dsp:nvSpPr>
        <dsp:cNvPr id="0" name=""/>
        <dsp:cNvSpPr/>
      </dsp:nvSpPr>
      <dsp:spPr>
        <a:xfrm>
          <a:off x="429540" y="4096503"/>
          <a:ext cx="9879423" cy="768094"/>
        </a:xfrm>
        <a:prstGeom prs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55514-9C9B-419E-BFA3-FEA72203815D}">
      <dsp:nvSpPr>
        <dsp:cNvPr id="0" name=""/>
        <dsp:cNvSpPr/>
      </dsp:nvSpPr>
      <dsp:spPr>
        <a:xfrm>
          <a:off x="497143" y="0"/>
          <a:ext cx="5634289" cy="26045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93279-BB88-4E41-A18F-44A69094B706}">
      <dsp:nvSpPr>
        <dsp:cNvPr id="0" name=""/>
        <dsp:cNvSpPr/>
      </dsp:nvSpPr>
      <dsp:spPr>
        <a:xfrm>
          <a:off x="2912" y="781366"/>
          <a:ext cx="1273605" cy="104182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Etapa 1: Establecer requisitos de evaluación</a:t>
          </a:r>
        </a:p>
      </dsp:txBody>
      <dsp:txXfrm>
        <a:off x="53770" y="832224"/>
        <a:ext cx="1171889" cy="940106"/>
      </dsp:txXfrm>
    </dsp:sp>
    <dsp:sp modelId="{B483A38C-DB7A-481F-9AE6-B185F4FA7E41}">
      <dsp:nvSpPr>
        <dsp:cNvPr id="0" name=""/>
        <dsp:cNvSpPr/>
      </dsp:nvSpPr>
      <dsp:spPr>
        <a:xfrm>
          <a:off x="1340199" y="781366"/>
          <a:ext cx="1273605" cy="1041822"/>
        </a:xfrm>
        <a:prstGeom prst="roundRect">
          <a:avLst/>
        </a:prstGeom>
        <a:solidFill>
          <a:schemeClr val="accent2">
            <a:hueOff val="1504939"/>
            <a:satOff val="-3177"/>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Etapa 2: Especificación de la evaluación</a:t>
          </a:r>
        </a:p>
      </dsp:txBody>
      <dsp:txXfrm>
        <a:off x="1391057" y="832224"/>
        <a:ext cx="1171889" cy="940106"/>
      </dsp:txXfrm>
    </dsp:sp>
    <dsp:sp modelId="{D7C7CF9F-085F-41F8-80D6-33A0617382B0}">
      <dsp:nvSpPr>
        <dsp:cNvPr id="0" name=""/>
        <dsp:cNvSpPr/>
      </dsp:nvSpPr>
      <dsp:spPr>
        <a:xfrm>
          <a:off x="2677485" y="781366"/>
          <a:ext cx="1273605" cy="1041822"/>
        </a:xfrm>
        <a:prstGeom prst="roundRect">
          <a:avLst/>
        </a:prstGeom>
        <a:solidFill>
          <a:schemeClr val="accent2">
            <a:hueOff val="3009878"/>
            <a:satOff val="-6354"/>
            <a:lumOff val="47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Etapa 3: Diseño de la evaluación</a:t>
          </a:r>
        </a:p>
      </dsp:txBody>
      <dsp:txXfrm>
        <a:off x="2728343" y="832224"/>
        <a:ext cx="1171889" cy="940106"/>
      </dsp:txXfrm>
    </dsp:sp>
    <dsp:sp modelId="{E7BCAA0C-5194-4012-B9BC-592A13B9B347}">
      <dsp:nvSpPr>
        <dsp:cNvPr id="0" name=""/>
        <dsp:cNvSpPr/>
      </dsp:nvSpPr>
      <dsp:spPr>
        <a:xfrm>
          <a:off x="4014771" y="781366"/>
          <a:ext cx="1273605" cy="1041822"/>
        </a:xfrm>
        <a:prstGeom prst="roundRect">
          <a:avLst/>
        </a:prstGeom>
        <a:solidFill>
          <a:schemeClr val="accent2">
            <a:hueOff val="4514816"/>
            <a:satOff val="-9532"/>
            <a:lumOff val="70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Etapa 4: Ejecución de la evaluación</a:t>
          </a:r>
        </a:p>
      </dsp:txBody>
      <dsp:txXfrm>
        <a:off x="4065629" y="832224"/>
        <a:ext cx="1171889" cy="940106"/>
      </dsp:txXfrm>
    </dsp:sp>
    <dsp:sp modelId="{7E0D237E-7362-4420-8580-3314ED427C97}">
      <dsp:nvSpPr>
        <dsp:cNvPr id="0" name=""/>
        <dsp:cNvSpPr/>
      </dsp:nvSpPr>
      <dsp:spPr>
        <a:xfrm>
          <a:off x="5352057" y="781366"/>
          <a:ext cx="1273605" cy="1041822"/>
        </a:xfrm>
        <a:prstGeom prst="roundRect">
          <a:avLst/>
        </a:prstGeom>
        <a:solidFill>
          <a:schemeClr val="accent2">
            <a:hueOff val="6019755"/>
            <a:satOff val="-12709"/>
            <a:lumOff val="94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Etapa 5: Conclusión y resultados de la evaluación</a:t>
          </a:r>
        </a:p>
      </dsp:txBody>
      <dsp:txXfrm>
        <a:off x="5402915" y="832224"/>
        <a:ext cx="1171889" cy="940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453F7-119B-44F0-B507-56EA15B94D90}">
      <dsp:nvSpPr>
        <dsp:cNvPr id="0" name=""/>
        <dsp:cNvSpPr/>
      </dsp:nvSpPr>
      <dsp:spPr>
        <a:xfrm>
          <a:off x="0" y="0"/>
          <a:ext cx="6309363" cy="1377354"/>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Definir una metodología de evaluación de la calidad del software basada en la norma ISO/IEC 25040 y metodología </a:t>
          </a:r>
          <a:r>
            <a:rPr lang="es-ES" sz="1800" kern="1200" dirty="0" err="1" smtClean="0"/>
            <a:t>Bootstrap</a:t>
          </a:r>
          <a:r>
            <a:rPr lang="es-ES" sz="1800" kern="1200" dirty="0" smtClean="0"/>
            <a:t>.</a:t>
          </a:r>
          <a:endParaRPr lang="es-ES" sz="1800" kern="1200" dirty="0"/>
        </a:p>
      </dsp:txBody>
      <dsp:txXfrm>
        <a:off x="1399608" y="0"/>
        <a:ext cx="4909754" cy="1377354"/>
      </dsp:txXfrm>
    </dsp:sp>
    <dsp:sp modelId="{8041AB86-542D-443B-9DC0-8B51F8F3BE5D}">
      <dsp:nvSpPr>
        <dsp:cNvPr id="0" name=""/>
        <dsp:cNvSpPr/>
      </dsp:nvSpPr>
      <dsp:spPr>
        <a:xfrm>
          <a:off x="137735" y="137735"/>
          <a:ext cx="1261872" cy="11018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0351F8AA-94C7-4900-82B8-60EB0E201088}">
      <dsp:nvSpPr>
        <dsp:cNvPr id="0" name=""/>
        <dsp:cNvSpPr/>
      </dsp:nvSpPr>
      <dsp:spPr>
        <a:xfrm>
          <a:off x="0" y="1515089"/>
          <a:ext cx="6309363" cy="1377354"/>
        </a:xfrm>
        <a:prstGeom prst="roundRect">
          <a:avLst>
            <a:gd name="adj" fmla="val 10000"/>
          </a:avLst>
        </a:prstGeom>
        <a:gradFill rotWithShape="0">
          <a:gsLst>
            <a:gs pos="0">
              <a:schemeClr val="accent2">
                <a:hueOff val="3009878"/>
                <a:satOff val="-6354"/>
                <a:lumOff val="4707"/>
                <a:alphaOff val="0"/>
                <a:tint val="98000"/>
                <a:satMod val="110000"/>
                <a:lumMod val="104000"/>
              </a:schemeClr>
            </a:gs>
            <a:gs pos="69000">
              <a:schemeClr val="accent2">
                <a:hueOff val="3009878"/>
                <a:satOff val="-6354"/>
                <a:lumOff val="4707"/>
                <a:alphaOff val="0"/>
                <a:shade val="84000"/>
                <a:satMod val="130000"/>
                <a:lumMod val="92000"/>
              </a:schemeClr>
            </a:gs>
            <a:gs pos="100000">
              <a:schemeClr val="accent2">
                <a:hueOff val="3009878"/>
                <a:satOff val="-6354"/>
                <a:lumOff val="470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Aplicar la metodología propuesta en el Sistema de Gestión Académica de la Escuela Superior Politécnica Agropecuaria de Manabí Manuel Félix López</a:t>
          </a:r>
          <a:endParaRPr lang="en-US" sz="1800" kern="1200" dirty="0"/>
        </a:p>
      </dsp:txBody>
      <dsp:txXfrm>
        <a:off x="1399608" y="1515089"/>
        <a:ext cx="4909754" cy="1377354"/>
      </dsp:txXfrm>
    </dsp:sp>
    <dsp:sp modelId="{2509D799-548E-4F99-AF1A-27FA8A53342F}">
      <dsp:nvSpPr>
        <dsp:cNvPr id="0" name=""/>
        <dsp:cNvSpPr/>
      </dsp:nvSpPr>
      <dsp:spPr>
        <a:xfrm>
          <a:off x="137735" y="1652825"/>
          <a:ext cx="1261872" cy="11018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E5C12FCE-54B0-4063-9628-B5EB9BE2D270}">
      <dsp:nvSpPr>
        <dsp:cNvPr id="0" name=""/>
        <dsp:cNvSpPr/>
      </dsp:nvSpPr>
      <dsp:spPr>
        <a:xfrm>
          <a:off x="0" y="3030179"/>
          <a:ext cx="6309363" cy="1377354"/>
        </a:xfrm>
        <a:prstGeom prst="roundRect">
          <a:avLst>
            <a:gd name="adj" fmla="val 10000"/>
          </a:avLst>
        </a:prstGeom>
        <a:gradFill rotWithShape="0">
          <a:gsLst>
            <a:gs pos="0">
              <a:schemeClr val="accent2">
                <a:hueOff val="6019755"/>
                <a:satOff val="-12709"/>
                <a:lumOff val="9414"/>
                <a:alphaOff val="0"/>
                <a:tint val="98000"/>
                <a:satMod val="110000"/>
                <a:lumMod val="104000"/>
              </a:schemeClr>
            </a:gs>
            <a:gs pos="69000">
              <a:schemeClr val="accent2">
                <a:hueOff val="6019755"/>
                <a:satOff val="-12709"/>
                <a:lumOff val="9414"/>
                <a:alphaOff val="0"/>
                <a:shade val="84000"/>
                <a:satMod val="130000"/>
                <a:lumMod val="92000"/>
              </a:schemeClr>
            </a:gs>
            <a:gs pos="100000">
              <a:schemeClr val="accent2">
                <a:hueOff val="6019755"/>
                <a:satOff val="-12709"/>
                <a:lumOff val="9414"/>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Presentar un informe de resultados de la aplicación de la metodología en el Sistema de Gestión Académica de la Escuela Superior Politécnica Agropecuaria de Manabí Manuel Félix López MFL</a:t>
          </a:r>
          <a:r>
            <a:rPr lang="es-EC" sz="1800" kern="1200" dirty="0" smtClean="0"/>
            <a:t>.</a:t>
          </a:r>
          <a:endParaRPr lang="en-US" sz="1800" kern="1200" dirty="0"/>
        </a:p>
      </dsp:txBody>
      <dsp:txXfrm>
        <a:off x="1399608" y="3030179"/>
        <a:ext cx="4909754" cy="1377354"/>
      </dsp:txXfrm>
    </dsp:sp>
    <dsp:sp modelId="{D5FE9FAE-3B03-4E32-9F15-00BD15CD2622}">
      <dsp:nvSpPr>
        <dsp:cNvPr id="0" name=""/>
        <dsp:cNvSpPr/>
      </dsp:nvSpPr>
      <dsp:spPr>
        <a:xfrm>
          <a:off x="137735" y="3167915"/>
          <a:ext cx="1261872" cy="11018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202A-904E-4F3B-820D-0BD20894D858}">
      <dsp:nvSpPr>
        <dsp:cNvPr id="0" name=""/>
        <dsp:cNvSpPr/>
      </dsp:nvSpPr>
      <dsp:spPr>
        <a:xfrm>
          <a:off x="0" y="8754"/>
          <a:ext cx="6899729" cy="10296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BASES TEÓRICAS DE LA CALIDAD DEL SOFTWARE</a:t>
          </a:r>
          <a:endParaRPr lang="es-ES" sz="2000" kern="1200" dirty="0"/>
        </a:p>
      </dsp:txBody>
      <dsp:txXfrm>
        <a:off x="50261" y="59015"/>
        <a:ext cx="6799207" cy="929078"/>
      </dsp:txXfrm>
    </dsp:sp>
    <dsp:sp modelId="{A59443DB-32A9-4971-9BCC-FD7FBEEA66DE}">
      <dsp:nvSpPr>
        <dsp:cNvPr id="0" name=""/>
        <dsp:cNvSpPr/>
      </dsp:nvSpPr>
      <dsp:spPr>
        <a:xfrm>
          <a:off x="0" y="1038354"/>
          <a:ext cx="6899729" cy="99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6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SOFWARE</a:t>
          </a:r>
          <a:endParaRPr lang="es-ES" sz="2000" kern="1200" dirty="0"/>
        </a:p>
        <a:p>
          <a:pPr marL="228600" lvl="1" indent="-228600" algn="l" defTabSz="889000">
            <a:lnSpc>
              <a:spcPct val="90000"/>
            </a:lnSpc>
            <a:spcBef>
              <a:spcPct val="0"/>
            </a:spcBef>
            <a:spcAft>
              <a:spcPct val="20000"/>
            </a:spcAft>
            <a:buChar char="••"/>
          </a:pPr>
          <a:r>
            <a:rPr lang="es-ES" sz="2000" kern="1200" dirty="0" smtClean="0"/>
            <a:t>CALIDAD</a:t>
          </a:r>
          <a:endParaRPr lang="es-ES" sz="2000" kern="1200" dirty="0"/>
        </a:p>
        <a:p>
          <a:pPr marL="228600" lvl="1" indent="-228600" algn="l" defTabSz="889000">
            <a:lnSpc>
              <a:spcPct val="90000"/>
            </a:lnSpc>
            <a:spcBef>
              <a:spcPct val="0"/>
            </a:spcBef>
            <a:spcAft>
              <a:spcPct val="20000"/>
            </a:spcAft>
            <a:buChar char="••"/>
          </a:pPr>
          <a:r>
            <a:rPr lang="es-ES" sz="2000" kern="1200" dirty="0" smtClean="0"/>
            <a:t>EVALUACIÓN DE CALIDAD</a:t>
          </a:r>
          <a:endParaRPr lang="es-ES" sz="2000" kern="1200" dirty="0"/>
        </a:p>
      </dsp:txBody>
      <dsp:txXfrm>
        <a:off x="0" y="1038354"/>
        <a:ext cx="6899729" cy="996187"/>
      </dsp:txXfrm>
    </dsp:sp>
    <dsp:sp modelId="{5177609A-7D7B-4A09-8B68-1CC2E931308B}">
      <dsp:nvSpPr>
        <dsp:cNvPr id="0" name=""/>
        <dsp:cNvSpPr/>
      </dsp:nvSpPr>
      <dsp:spPr>
        <a:xfrm>
          <a:off x="0" y="2034541"/>
          <a:ext cx="6899729" cy="1029600"/>
        </a:xfrm>
        <a:prstGeom prst="roundRect">
          <a:avLst/>
        </a:prstGeom>
        <a:gradFill rotWithShape="0">
          <a:gsLst>
            <a:gs pos="0">
              <a:schemeClr val="accent2">
                <a:hueOff val="3009878"/>
                <a:satOff val="-6354"/>
                <a:lumOff val="4707"/>
                <a:alphaOff val="0"/>
                <a:tint val="98000"/>
                <a:satMod val="110000"/>
                <a:lumMod val="104000"/>
              </a:schemeClr>
            </a:gs>
            <a:gs pos="69000">
              <a:schemeClr val="accent2">
                <a:hueOff val="3009878"/>
                <a:satOff val="-6354"/>
                <a:lumOff val="4707"/>
                <a:alphaOff val="0"/>
                <a:shade val="84000"/>
                <a:satMod val="130000"/>
                <a:lumMod val="92000"/>
              </a:schemeClr>
            </a:gs>
            <a:gs pos="100000">
              <a:schemeClr val="accent2">
                <a:hueOff val="3009878"/>
                <a:satOff val="-6354"/>
                <a:lumOff val="470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MODELO DE LA EVALUACIÓN DE LA CALIDAD DEL SOFTWARE</a:t>
          </a:r>
          <a:endParaRPr lang="es-ES" sz="2000" kern="1200" dirty="0"/>
        </a:p>
      </dsp:txBody>
      <dsp:txXfrm>
        <a:off x="50261" y="2084802"/>
        <a:ext cx="6799207" cy="929078"/>
      </dsp:txXfrm>
    </dsp:sp>
    <dsp:sp modelId="{7BA23F57-668A-4DA9-926A-8A7841E3EE1E}">
      <dsp:nvSpPr>
        <dsp:cNvPr id="0" name=""/>
        <dsp:cNvSpPr/>
      </dsp:nvSpPr>
      <dsp:spPr>
        <a:xfrm>
          <a:off x="0" y="3064141"/>
          <a:ext cx="6899729"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6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MODELOS EXISTENTES </a:t>
          </a:r>
          <a:endParaRPr lang="es-ES" sz="2000" kern="1200" dirty="0"/>
        </a:p>
      </dsp:txBody>
      <dsp:txXfrm>
        <a:off x="0" y="3064141"/>
        <a:ext cx="6899729" cy="910800"/>
      </dsp:txXfrm>
    </dsp:sp>
    <dsp:sp modelId="{ECBE336C-3B9B-4CA4-BEA3-E91557CE0784}">
      <dsp:nvSpPr>
        <dsp:cNvPr id="0" name=""/>
        <dsp:cNvSpPr/>
      </dsp:nvSpPr>
      <dsp:spPr>
        <a:xfrm>
          <a:off x="0" y="3974941"/>
          <a:ext cx="6899729" cy="1029600"/>
        </a:xfrm>
        <a:prstGeom prst="roundRect">
          <a:avLst/>
        </a:prstGeom>
        <a:gradFill rotWithShape="0">
          <a:gsLst>
            <a:gs pos="0">
              <a:schemeClr val="accent2">
                <a:hueOff val="6019755"/>
                <a:satOff val="-12709"/>
                <a:lumOff val="9414"/>
                <a:alphaOff val="0"/>
                <a:tint val="98000"/>
                <a:satMod val="110000"/>
                <a:lumMod val="104000"/>
              </a:schemeClr>
            </a:gs>
            <a:gs pos="69000">
              <a:schemeClr val="accent2">
                <a:hueOff val="6019755"/>
                <a:satOff val="-12709"/>
                <a:lumOff val="9414"/>
                <a:alphaOff val="0"/>
                <a:shade val="84000"/>
                <a:satMod val="130000"/>
                <a:lumMod val="92000"/>
              </a:schemeClr>
            </a:gs>
            <a:gs pos="100000">
              <a:schemeClr val="accent2">
                <a:hueOff val="6019755"/>
                <a:satOff val="-12709"/>
                <a:lumOff val="9414"/>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DESCRIPCIÓN DE ESTÁNDARES ESCOGIDOS PARA TRABAJOS DE INVESTIGACIÓN</a:t>
          </a:r>
          <a:endParaRPr lang="es-ES" sz="2000" kern="1200" dirty="0"/>
        </a:p>
      </dsp:txBody>
      <dsp:txXfrm>
        <a:off x="50261" y="4025202"/>
        <a:ext cx="6799207" cy="929078"/>
      </dsp:txXfrm>
    </dsp:sp>
    <dsp:sp modelId="{54127760-AE21-44D4-A2DB-AB0F545DFD57}">
      <dsp:nvSpPr>
        <dsp:cNvPr id="0" name=""/>
        <dsp:cNvSpPr/>
      </dsp:nvSpPr>
      <dsp:spPr>
        <a:xfrm>
          <a:off x="0" y="5004541"/>
          <a:ext cx="6899729"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6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NORMA ISO 25000</a:t>
          </a:r>
          <a:endParaRPr lang="es-ES" sz="2000" kern="1200" dirty="0"/>
        </a:p>
        <a:p>
          <a:pPr marL="228600" lvl="1" indent="-228600" algn="l" defTabSz="889000">
            <a:lnSpc>
              <a:spcPct val="90000"/>
            </a:lnSpc>
            <a:spcBef>
              <a:spcPct val="0"/>
            </a:spcBef>
            <a:spcAft>
              <a:spcPct val="20000"/>
            </a:spcAft>
            <a:buChar char="••"/>
          </a:pPr>
          <a:r>
            <a:rPr lang="es-ES" sz="2000" kern="1200" dirty="0" smtClean="0"/>
            <a:t>METODOLOGÍA BOOTSTRAP</a:t>
          </a:r>
          <a:endParaRPr lang="es-ES" sz="2000" kern="1200" dirty="0"/>
        </a:p>
      </dsp:txBody>
      <dsp:txXfrm>
        <a:off x="0" y="5004541"/>
        <a:ext cx="6899729" cy="910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8EB9-C6AA-4F5F-BCFD-E7E179FF6137}">
      <dsp:nvSpPr>
        <dsp:cNvPr id="0" name=""/>
        <dsp:cNvSpPr/>
      </dsp:nvSpPr>
      <dsp:spPr>
        <a:xfrm>
          <a:off x="2952"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2500n. </a:t>
          </a:r>
          <a:endParaRPr lang="en-US" sz="1100" kern="1200" dirty="0"/>
        </a:p>
      </dsp:txBody>
      <dsp:txXfrm>
        <a:off x="2952" y="308277"/>
        <a:ext cx="1568611" cy="394461"/>
      </dsp:txXfrm>
    </dsp:sp>
    <dsp:sp modelId="{9F0AE146-C8B7-498E-A4DA-E6B9872D62C8}">
      <dsp:nvSpPr>
        <dsp:cNvPr id="0" name=""/>
        <dsp:cNvSpPr/>
      </dsp:nvSpPr>
      <dsp:spPr>
        <a:xfrm>
          <a:off x="2952"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División de gestión de calidad. </a:t>
          </a:r>
          <a:endParaRPr lang="en-US" sz="1100" kern="1200" dirty="0"/>
        </a:p>
        <a:p>
          <a:pPr marL="57150" lvl="1" indent="-57150" algn="l" defTabSz="488950">
            <a:lnSpc>
              <a:spcPct val="90000"/>
            </a:lnSpc>
            <a:spcBef>
              <a:spcPct val="0"/>
            </a:spcBef>
            <a:spcAft>
              <a:spcPct val="15000"/>
            </a:spcAft>
            <a:buChar char="••"/>
          </a:pPr>
          <a:r>
            <a:rPr lang="es-EC" sz="1100" kern="1200" smtClean="0"/>
            <a:t>Los </a:t>
          </a:r>
          <a:r>
            <a:rPr lang="es-EC" sz="1100" kern="1200" dirty="0" smtClean="0"/>
            <a:t>estándares que forman esta división definen todos los modelos comunes, términos, y referencias a los que se alude en las demás divisiones de </a:t>
          </a:r>
          <a:r>
            <a:rPr lang="es-EC" sz="1100" kern="1200" dirty="0" err="1" smtClean="0"/>
            <a:t>SQuaRE</a:t>
          </a:r>
          <a:r>
            <a:rPr lang="es-EC" sz="1100" kern="1200" dirty="0" smtClean="0"/>
            <a:t>.</a:t>
          </a:r>
          <a:endParaRPr lang="en-US" sz="1100" kern="1200" dirty="0"/>
        </a:p>
      </dsp:txBody>
      <dsp:txXfrm>
        <a:off x="2952" y="702738"/>
        <a:ext cx="1568611" cy="3340321"/>
      </dsp:txXfrm>
    </dsp:sp>
    <dsp:sp modelId="{91BFDFD5-0121-41EC-BAA1-1FB0DC8FB378}">
      <dsp:nvSpPr>
        <dsp:cNvPr id="0" name=""/>
        <dsp:cNvSpPr/>
      </dsp:nvSpPr>
      <dsp:spPr>
        <a:xfrm>
          <a:off x="1791169"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2501n.</a:t>
          </a:r>
          <a:r>
            <a:rPr lang="es-EC" sz="1100" kern="1200" dirty="0" smtClean="0"/>
            <a:t> </a:t>
          </a:r>
          <a:endParaRPr lang="en-US" sz="1100" kern="1200" dirty="0" smtClean="0"/>
        </a:p>
      </dsp:txBody>
      <dsp:txXfrm>
        <a:off x="1791169" y="308277"/>
        <a:ext cx="1568611" cy="394461"/>
      </dsp:txXfrm>
    </dsp:sp>
    <dsp:sp modelId="{AA9F9E6A-ECCF-4A5B-8F58-05FE5BC18AE8}">
      <dsp:nvSpPr>
        <dsp:cNvPr id="0" name=""/>
        <dsp:cNvSpPr/>
      </dsp:nvSpPr>
      <dsp:spPr>
        <a:xfrm>
          <a:off x="1791169"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División del modelo de calidad. </a:t>
          </a:r>
          <a:endParaRPr lang="en-US" sz="1100" kern="1200" dirty="0" smtClean="0"/>
        </a:p>
        <a:p>
          <a:pPr marL="57150" lvl="1" indent="-57150" algn="l" defTabSz="488950">
            <a:lnSpc>
              <a:spcPct val="90000"/>
            </a:lnSpc>
            <a:spcBef>
              <a:spcPct val="0"/>
            </a:spcBef>
            <a:spcAft>
              <a:spcPct val="15000"/>
            </a:spcAft>
            <a:buChar char="••"/>
          </a:pPr>
          <a:r>
            <a:rPr lang="es-EC" sz="1100" kern="1200" smtClean="0"/>
            <a:t>El </a:t>
          </a:r>
          <a:r>
            <a:rPr lang="es-EC" sz="1100" kern="1200" dirty="0" smtClean="0"/>
            <a:t>estándar que conforma esta división presenta un modelo de calidad detallado, incluyendo características para la calidad interna, externa y en uso.</a:t>
          </a:r>
          <a:endParaRPr lang="en-US" sz="1100" kern="1200" dirty="0" smtClean="0"/>
        </a:p>
      </dsp:txBody>
      <dsp:txXfrm>
        <a:off x="1791169" y="702738"/>
        <a:ext cx="1568611" cy="3340321"/>
      </dsp:txXfrm>
    </dsp:sp>
    <dsp:sp modelId="{121F8960-2D4F-4B8E-BB43-11B422369D6D}">
      <dsp:nvSpPr>
        <dsp:cNvPr id="0" name=""/>
        <dsp:cNvSpPr/>
      </dsp:nvSpPr>
      <dsp:spPr>
        <a:xfrm>
          <a:off x="3579385"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2502n. </a:t>
          </a:r>
          <a:endParaRPr lang="en-US" sz="1100" kern="1200" dirty="0" smtClean="0"/>
        </a:p>
      </dsp:txBody>
      <dsp:txXfrm>
        <a:off x="3579385" y="308277"/>
        <a:ext cx="1568611" cy="394461"/>
      </dsp:txXfrm>
    </dsp:sp>
    <dsp:sp modelId="{E0F47274-CE9E-4E1D-8776-8FC70A273E14}">
      <dsp:nvSpPr>
        <dsp:cNvPr id="0" name=""/>
        <dsp:cNvSpPr/>
      </dsp:nvSpPr>
      <dsp:spPr>
        <a:xfrm>
          <a:off x="3579385"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División de mediciones de calidad. </a:t>
          </a:r>
          <a:endParaRPr lang="en-US" sz="1100" kern="1200" dirty="0" smtClean="0"/>
        </a:p>
        <a:p>
          <a:pPr marL="57150" lvl="1" indent="-57150" algn="l" defTabSz="488950">
            <a:lnSpc>
              <a:spcPct val="90000"/>
            </a:lnSpc>
            <a:spcBef>
              <a:spcPct val="0"/>
            </a:spcBef>
            <a:spcAft>
              <a:spcPct val="15000"/>
            </a:spcAft>
            <a:buChar char="••"/>
          </a:pPr>
          <a:r>
            <a:rPr lang="es-EC" sz="1100" kern="1200" dirty="0" smtClean="0"/>
            <a:t>Los estándares pertenecientes a esta división incluyen un modelo de referencia de calidad del producto de software, definiciones matemáticas de las métricas de calidad y una guía práctica para su aplicación. </a:t>
          </a:r>
          <a:endParaRPr lang="en-US" sz="1100" kern="1200" dirty="0" smtClean="0"/>
        </a:p>
        <a:p>
          <a:pPr marL="57150" lvl="1" indent="-57150" algn="l" defTabSz="488950">
            <a:lnSpc>
              <a:spcPct val="90000"/>
            </a:lnSpc>
            <a:spcBef>
              <a:spcPct val="0"/>
            </a:spcBef>
            <a:spcAft>
              <a:spcPct val="15000"/>
            </a:spcAft>
            <a:buChar char="••"/>
          </a:pPr>
          <a:r>
            <a:rPr lang="es-EC" sz="1100" kern="1200" smtClean="0"/>
            <a:t>Presenta </a:t>
          </a:r>
          <a:r>
            <a:rPr lang="es-EC" sz="1100" kern="1200" dirty="0" smtClean="0"/>
            <a:t>aplicaciones de métricas para la calidad de software interna, externa y en uso.</a:t>
          </a:r>
          <a:endParaRPr lang="en-US" sz="1100" kern="1200" dirty="0" smtClean="0"/>
        </a:p>
      </dsp:txBody>
      <dsp:txXfrm>
        <a:off x="3579385" y="702738"/>
        <a:ext cx="1568611" cy="3340321"/>
      </dsp:txXfrm>
    </dsp:sp>
    <dsp:sp modelId="{B1A35515-7E1B-44C5-807E-6610145693BE}">
      <dsp:nvSpPr>
        <dsp:cNvPr id="0" name=""/>
        <dsp:cNvSpPr/>
      </dsp:nvSpPr>
      <dsp:spPr>
        <a:xfrm>
          <a:off x="5367602"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2503n. </a:t>
          </a:r>
          <a:endParaRPr lang="en-US" sz="1100" kern="1200" dirty="0" smtClean="0"/>
        </a:p>
      </dsp:txBody>
      <dsp:txXfrm>
        <a:off x="5367602" y="308277"/>
        <a:ext cx="1568611" cy="394461"/>
      </dsp:txXfrm>
    </dsp:sp>
    <dsp:sp modelId="{1320D2FC-C697-43E3-AFD0-1BD161399A1D}">
      <dsp:nvSpPr>
        <dsp:cNvPr id="0" name=""/>
        <dsp:cNvSpPr/>
      </dsp:nvSpPr>
      <dsp:spPr>
        <a:xfrm>
          <a:off x="5367602"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División de requisitos de calidad. </a:t>
          </a:r>
          <a:endParaRPr lang="en-US" sz="1100" kern="1200" dirty="0" smtClean="0"/>
        </a:p>
        <a:p>
          <a:pPr marL="57150" lvl="1" indent="-57150" algn="l" defTabSz="488950">
            <a:lnSpc>
              <a:spcPct val="90000"/>
            </a:lnSpc>
            <a:spcBef>
              <a:spcPct val="0"/>
            </a:spcBef>
            <a:spcAft>
              <a:spcPct val="15000"/>
            </a:spcAft>
            <a:buChar char="••"/>
          </a:pPr>
          <a:r>
            <a:rPr lang="es-EC" sz="1100" kern="1200" dirty="0" smtClean="0"/>
            <a:t>Los estándares que forman parte de esta división ayudan a especificar los requisitos de calidad. </a:t>
          </a:r>
          <a:endParaRPr lang="en-US" sz="1100" kern="1200" dirty="0" smtClean="0"/>
        </a:p>
        <a:p>
          <a:pPr marL="57150" lvl="1" indent="-57150" algn="l" defTabSz="488950">
            <a:lnSpc>
              <a:spcPct val="90000"/>
            </a:lnSpc>
            <a:spcBef>
              <a:spcPct val="0"/>
            </a:spcBef>
            <a:spcAft>
              <a:spcPct val="15000"/>
            </a:spcAft>
            <a:buChar char="••"/>
          </a:pPr>
          <a:r>
            <a:rPr lang="es-EC" sz="1100" kern="1200" dirty="0" smtClean="0"/>
            <a:t>Estos requisitos pueden ser usados en el proceso de especificación de requisitos de calidad para un producto de software que va a ser desarrollado o como entrada para un proceso de evaluación. </a:t>
          </a:r>
          <a:endParaRPr lang="en-US" sz="1100" kern="1200" dirty="0" smtClean="0"/>
        </a:p>
      </dsp:txBody>
      <dsp:txXfrm>
        <a:off x="5367602" y="702738"/>
        <a:ext cx="1568611" cy="3340321"/>
      </dsp:txXfrm>
    </dsp:sp>
    <dsp:sp modelId="{3CD59585-4D07-44FE-BD02-11C0A463B5BA}">
      <dsp:nvSpPr>
        <dsp:cNvPr id="0" name=""/>
        <dsp:cNvSpPr/>
      </dsp:nvSpPr>
      <dsp:spPr>
        <a:xfrm>
          <a:off x="7155819"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2504n.</a:t>
          </a:r>
          <a:r>
            <a:rPr lang="es-EC" sz="1100" kern="1200" dirty="0" smtClean="0"/>
            <a:t> </a:t>
          </a:r>
          <a:endParaRPr lang="en-US" sz="1100" kern="1200" dirty="0" smtClean="0"/>
        </a:p>
      </dsp:txBody>
      <dsp:txXfrm>
        <a:off x="7155819" y="308277"/>
        <a:ext cx="1568611" cy="394461"/>
      </dsp:txXfrm>
    </dsp:sp>
    <dsp:sp modelId="{DB8E9319-DCB7-4D6E-93A2-394C48094FFE}">
      <dsp:nvSpPr>
        <dsp:cNvPr id="0" name=""/>
        <dsp:cNvSpPr/>
      </dsp:nvSpPr>
      <dsp:spPr>
        <a:xfrm>
          <a:off x="7155819"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División de evaluación de la calidad. </a:t>
          </a:r>
          <a:endParaRPr lang="en-US" sz="1100" kern="1200" dirty="0" smtClean="0"/>
        </a:p>
        <a:p>
          <a:pPr marL="57150" lvl="1" indent="-57150" algn="l" defTabSz="488950">
            <a:lnSpc>
              <a:spcPct val="90000"/>
            </a:lnSpc>
            <a:spcBef>
              <a:spcPct val="0"/>
            </a:spcBef>
            <a:spcAft>
              <a:spcPct val="15000"/>
            </a:spcAft>
            <a:buChar char="••"/>
          </a:pPr>
          <a:r>
            <a:rPr lang="es-EC" sz="1100" kern="1200" dirty="0" smtClean="0"/>
            <a:t>Estos estándares proporcionan requisitos, recomendaciones y guías para la evaluación de un producto de software, tanto si la llevan a cabo evaluadores, como clientes o desarrolladores.</a:t>
          </a:r>
          <a:endParaRPr lang="en-US" sz="1100" kern="1200" dirty="0" smtClean="0"/>
        </a:p>
      </dsp:txBody>
      <dsp:txXfrm>
        <a:off x="7155819" y="702738"/>
        <a:ext cx="1568611" cy="3340321"/>
      </dsp:txXfrm>
    </dsp:sp>
    <dsp:sp modelId="{86049451-AD03-4E84-AE8F-B4C168AE8CF8}">
      <dsp:nvSpPr>
        <dsp:cNvPr id="0" name=""/>
        <dsp:cNvSpPr/>
      </dsp:nvSpPr>
      <dsp:spPr>
        <a:xfrm>
          <a:off x="8944036" y="308277"/>
          <a:ext cx="1568611" cy="3944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b="1" kern="1200" dirty="0" smtClean="0"/>
            <a:t>ISO/IEC 25050–25099.</a:t>
          </a:r>
          <a:r>
            <a:rPr lang="es-EC" sz="1100" kern="1200" dirty="0" smtClean="0"/>
            <a:t> </a:t>
          </a:r>
          <a:endParaRPr lang="en-US" sz="1100" kern="1200" dirty="0" smtClean="0"/>
        </a:p>
      </dsp:txBody>
      <dsp:txXfrm>
        <a:off x="8944036" y="308277"/>
        <a:ext cx="1568611" cy="394461"/>
      </dsp:txXfrm>
    </dsp:sp>
    <dsp:sp modelId="{9D14A8F2-FCAD-475D-8850-AC4DBEFD6AC1}">
      <dsp:nvSpPr>
        <dsp:cNvPr id="0" name=""/>
        <dsp:cNvSpPr/>
      </dsp:nvSpPr>
      <dsp:spPr>
        <a:xfrm>
          <a:off x="8944036" y="702738"/>
          <a:ext cx="1568611" cy="33403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Estándares de extensión </a:t>
          </a:r>
          <a:r>
            <a:rPr lang="es-EC" sz="1100" kern="1200" dirty="0" err="1" smtClean="0"/>
            <a:t>SQuaRE</a:t>
          </a:r>
          <a:r>
            <a:rPr lang="es-EC" sz="1100" kern="1200" dirty="0" smtClean="0"/>
            <a:t>. </a:t>
          </a:r>
          <a:endParaRPr lang="en-US" sz="1100" kern="1200" dirty="0" smtClean="0"/>
        </a:p>
        <a:p>
          <a:pPr marL="57150" lvl="1" indent="-57150" algn="l" defTabSz="488950">
            <a:lnSpc>
              <a:spcPct val="90000"/>
            </a:lnSpc>
            <a:spcBef>
              <a:spcPct val="0"/>
            </a:spcBef>
            <a:spcAft>
              <a:spcPct val="15000"/>
            </a:spcAft>
            <a:buChar char="••"/>
          </a:pPr>
          <a:r>
            <a:rPr lang="es-EC" sz="1100" kern="1200" dirty="0" smtClean="0"/>
            <a:t>Incluyen requisitos para la calidad de productos de software “Off-The-</a:t>
          </a:r>
          <a:r>
            <a:rPr lang="es-EC" sz="1100" kern="1200" dirty="0" err="1" smtClean="0"/>
            <a:t>Self</a:t>
          </a:r>
          <a:r>
            <a:rPr lang="es-EC" sz="1100" kern="1200" dirty="0" smtClean="0"/>
            <a:t>” y para el formato común de la industria (CIF) para informes de usabilidad.</a:t>
          </a:r>
          <a:endParaRPr lang="en-US" sz="1100" kern="1200" dirty="0" smtClean="0"/>
        </a:p>
      </dsp:txBody>
      <dsp:txXfrm>
        <a:off x="8944036" y="702738"/>
        <a:ext cx="1568611" cy="3340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6A383-031B-4FDE-9D47-B596C40AF8B0}">
      <dsp:nvSpPr>
        <dsp:cNvPr id="0" name=""/>
        <dsp:cNvSpPr/>
      </dsp:nvSpPr>
      <dsp:spPr>
        <a:xfrm>
          <a:off x="432" y="65743"/>
          <a:ext cx="1213822" cy="1213822"/>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A46A0-5A96-4875-B5B7-D0150D88BDEA}">
      <dsp:nvSpPr>
        <dsp:cNvPr id="0" name=""/>
        <dsp:cNvSpPr/>
      </dsp:nvSpPr>
      <dsp:spPr>
        <a:xfrm>
          <a:off x="121814" y="187125"/>
          <a:ext cx="971058" cy="971058"/>
        </a:xfrm>
        <a:prstGeom prst="pie">
          <a:avLst>
            <a:gd name="adj1" fmla="val 126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37210-ABCA-430A-AD70-39D672042C9E}">
      <dsp:nvSpPr>
        <dsp:cNvPr id="0" name=""/>
        <dsp:cNvSpPr/>
      </dsp:nvSpPr>
      <dsp:spPr>
        <a:xfrm rot="16200000">
          <a:off x="-1395463" y="2796845"/>
          <a:ext cx="3520086" cy="7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400300">
            <a:lnSpc>
              <a:spcPct val="90000"/>
            </a:lnSpc>
            <a:spcBef>
              <a:spcPct val="0"/>
            </a:spcBef>
            <a:spcAft>
              <a:spcPct val="35000"/>
            </a:spcAft>
          </a:pPr>
          <a:r>
            <a:rPr lang="en-US" sz="5400" kern="1200" dirty="0" err="1" smtClean="0"/>
            <a:t>Definición</a:t>
          </a:r>
          <a:endParaRPr lang="en-US" sz="5400" kern="1200" dirty="0"/>
        </a:p>
      </dsp:txBody>
      <dsp:txXfrm>
        <a:off x="-1395463" y="2796845"/>
        <a:ext cx="3520086" cy="728293"/>
      </dsp:txXfrm>
    </dsp:sp>
    <dsp:sp modelId="{F968AA68-E157-49E8-95EC-171EAE6A4249}">
      <dsp:nvSpPr>
        <dsp:cNvPr id="0" name=""/>
        <dsp:cNvSpPr/>
      </dsp:nvSpPr>
      <dsp:spPr>
        <a:xfrm>
          <a:off x="850108" y="65743"/>
          <a:ext cx="2427645" cy="485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C" sz="1100" kern="1200" dirty="0" smtClean="0"/>
            <a:t>Bootstrap es una metodología resultado de un proyecto europeo basado en los modelos CMM e ISO 9000</a:t>
          </a:r>
          <a:endParaRPr lang="en-US" sz="1100" kern="1200" dirty="0"/>
        </a:p>
        <a:p>
          <a:pPr lvl="0" algn="l" defTabSz="488950">
            <a:lnSpc>
              <a:spcPct val="90000"/>
            </a:lnSpc>
            <a:spcBef>
              <a:spcPct val="0"/>
            </a:spcBef>
            <a:spcAft>
              <a:spcPct val="35000"/>
            </a:spcAft>
          </a:pPr>
          <a:r>
            <a:rPr lang="es-EC" sz="1100" kern="1200" dirty="0" smtClean="0"/>
            <a:t>Es desarrollado y mantenido por la organización </a:t>
          </a:r>
          <a:r>
            <a:rPr lang="es-EC" sz="1100" kern="1200" dirty="0" err="1" smtClean="0"/>
            <a:t>European</a:t>
          </a:r>
          <a:r>
            <a:rPr lang="es-EC" sz="1100" kern="1200" dirty="0" smtClean="0"/>
            <a:t> </a:t>
          </a:r>
          <a:r>
            <a:rPr lang="es-EC" sz="1100" kern="1200" dirty="0" err="1" smtClean="0"/>
            <a:t>Strategic</a:t>
          </a:r>
          <a:r>
            <a:rPr lang="es-EC" sz="1100" kern="1200" dirty="0" smtClean="0"/>
            <a:t> </a:t>
          </a:r>
          <a:r>
            <a:rPr lang="es-EC" sz="1100" kern="1200" dirty="0" err="1" smtClean="0"/>
            <a:t>Programme</a:t>
          </a:r>
          <a:r>
            <a:rPr lang="es-EC" sz="1100" kern="1200" dirty="0" smtClean="0"/>
            <a:t> </a:t>
          </a:r>
          <a:r>
            <a:rPr lang="es-EC" sz="1100" kern="1200" dirty="0" err="1" smtClean="0"/>
            <a:t>for</a:t>
          </a:r>
          <a:r>
            <a:rPr lang="es-EC" sz="1100" kern="1200" dirty="0" smtClean="0"/>
            <a:t> </a:t>
          </a:r>
          <a:r>
            <a:rPr lang="es-EC" sz="1100" kern="1200" dirty="0" err="1" smtClean="0"/>
            <a:t>Research</a:t>
          </a:r>
          <a:r>
            <a:rPr lang="es-EC" sz="1100" kern="1200" dirty="0" smtClean="0"/>
            <a:t> in </a:t>
          </a:r>
          <a:r>
            <a:rPr lang="es-EC" sz="1100" kern="1200" dirty="0" err="1" smtClean="0"/>
            <a:t>Information</a:t>
          </a:r>
          <a:r>
            <a:rPr lang="es-EC" sz="1100" kern="1200" dirty="0" smtClean="0"/>
            <a:t> </a:t>
          </a:r>
          <a:r>
            <a:rPr lang="es-EC" sz="1100" kern="1200" dirty="0" err="1" smtClean="0"/>
            <a:t>Technology</a:t>
          </a:r>
          <a:r>
            <a:rPr lang="es-EC" sz="1100" kern="1200" dirty="0" smtClean="0"/>
            <a:t> (ESPRIT).</a:t>
          </a:r>
          <a:endParaRPr lang="en-US" sz="1100" kern="1200" dirty="0"/>
        </a:p>
        <a:p>
          <a:pPr lvl="0" algn="l" defTabSz="488950">
            <a:lnSpc>
              <a:spcPct val="90000"/>
            </a:lnSpc>
            <a:spcBef>
              <a:spcPct val="0"/>
            </a:spcBef>
            <a:spcAft>
              <a:spcPct val="35000"/>
            </a:spcAft>
          </a:pPr>
          <a:r>
            <a:rPr lang="es-EC" sz="1100" kern="1200" dirty="0" smtClean="0"/>
            <a:t>Proporciona una alternativa para las organizaciones que están interesadas en mejorar su proceso de desarrollo de software, y alcanzar la certificación ISO, ya que combina y realza las formas establecidas por CMM y la certificación ISO 9000.</a:t>
          </a:r>
          <a:endParaRPr lang="en-US" sz="1100" kern="1200" dirty="0"/>
        </a:p>
      </dsp:txBody>
      <dsp:txXfrm>
        <a:off x="850108" y="65743"/>
        <a:ext cx="2427645" cy="4855291"/>
      </dsp:txXfrm>
    </dsp:sp>
    <dsp:sp modelId="{E7AAD037-79B0-4C57-8BCC-C1EC6BE7138B}">
      <dsp:nvSpPr>
        <dsp:cNvPr id="0" name=""/>
        <dsp:cNvSpPr/>
      </dsp:nvSpPr>
      <dsp:spPr>
        <a:xfrm>
          <a:off x="3721341" y="65743"/>
          <a:ext cx="1213822" cy="1213822"/>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FC3FE-3A30-4B37-AFB1-8A3D8B089466}">
      <dsp:nvSpPr>
        <dsp:cNvPr id="0" name=""/>
        <dsp:cNvSpPr/>
      </dsp:nvSpPr>
      <dsp:spPr>
        <a:xfrm>
          <a:off x="3842723" y="187125"/>
          <a:ext cx="971058" cy="971058"/>
        </a:xfrm>
        <a:prstGeom prst="pie">
          <a:avLst>
            <a:gd name="adj1" fmla="val 90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039CF-EB97-41E7-BEA6-D7D1061AE031}">
      <dsp:nvSpPr>
        <dsp:cNvPr id="0" name=""/>
        <dsp:cNvSpPr/>
      </dsp:nvSpPr>
      <dsp:spPr>
        <a:xfrm rot="16200000">
          <a:off x="2325445" y="2796845"/>
          <a:ext cx="3520086" cy="7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400300">
            <a:lnSpc>
              <a:spcPct val="90000"/>
            </a:lnSpc>
            <a:spcBef>
              <a:spcPct val="0"/>
            </a:spcBef>
            <a:spcAft>
              <a:spcPct val="35000"/>
            </a:spcAft>
          </a:pPr>
          <a:r>
            <a:rPr lang="es-EC" sz="5400" kern="1200" dirty="0" smtClean="0"/>
            <a:t>Alcance</a:t>
          </a:r>
          <a:endParaRPr lang="en-US" sz="5400" kern="1200" dirty="0" smtClean="0"/>
        </a:p>
      </dsp:txBody>
      <dsp:txXfrm>
        <a:off x="2325445" y="2796845"/>
        <a:ext cx="3520086" cy="728293"/>
      </dsp:txXfrm>
    </dsp:sp>
    <dsp:sp modelId="{0D0C7EDB-3D63-48D0-8132-7A2FC627C3D3}">
      <dsp:nvSpPr>
        <dsp:cNvPr id="0" name=""/>
        <dsp:cNvSpPr/>
      </dsp:nvSpPr>
      <dsp:spPr>
        <a:xfrm>
          <a:off x="4571017" y="65743"/>
          <a:ext cx="2427645" cy="485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C" sz="1100" kern="1200" dirty="0" smtClean="0"/>
            <a:t>La metodología Bootstrap engloba tanto la evaluación para establecer el diagnóstico de un proceso para desarrollo de software (el cual incluye a la planeación, los métodos y la capacidad de ingeniería, las herramientas, y la tecnología), así como la creación de un plan de acción que defina los pasos, los detalles de la implantación y los marcos temporales para que la organización aumente su capacidad de entrega de productos y servicios de calidad. </a:t>
          </a:r>
          <a:endParaRPr lang="en-US" sz="1100" kern="1200" dirty="0" smtClean="0"/>
        </a:p>
      </dsp:txBody>
      <dsp:txXfrm>
        <a:off x="4571017" y="65743"/>
        <a:ext cx="2427645" cy="4855291"/>
      </dsp:txXfrm>
    </dsp:sp>
    <dsp:sp modelId="{E5BFC53C-25FC-428A-9316-15D0051FFA26}">
      <dsp:nvSpPr>
        <dsp:cNvPr id="0" name=""/>
        <dsp:cNvSpPr/>
      </dsp:nvSpPr>
      <dsp:spPr>
        <a:xfrm>
          <a:off x="7442250" y="65743"/>
          <a:ext cx="1213822" cy="1213822"/>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C862C-FFC5-4A68-8A5A-74C88C5EFB3A}">
      <dsp:nvSpPr>
        <dsp:cNvPr id="0" name=""/>
        <dsp:cNvSpPr/>
      </dsp:nvSpPr>
      <dsp:spPr>
        <a:xfrm>
          <a:off x="7563633" y="187125"/>
          <a:ext cx="971058" cy="971058"/>
        </a:xfrm>
        <a:prstGeom prst="pie">
          <a:avLst>
            <a:gd name="adj1" fmla="val 54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31DAF-AFC3-4D96-9027-49D4D3DB1E80}">
      <dsp:nvSpPr>
        <dsp:cNvPr id="0" name=""/>
        <dsp:cNvSpPr/>
      </dsp:nvSpPr>
      <dsp:spPr>
        <a:xfrm rot="16200000">
          <a:off x="6046354" y="2796845"/>
          <a:ext cx="3520086" cy="7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400300">
            <a:lnSpc>
              <a:spcPct val="90000"/>
            </a:lnSpc>
            <a:spcBef>
              <a:spcPct val="0"/>
            </a:spcBef>
            <a:spcAft>
              <a:spcPct val="35000"/>
            </a:spcAft>
          </a:pPr>
          <a:r>
            <a:rPr lang="es-EC" sz="5400" kern="1200" dirty="0" smtClean="0"/>
            <a:t>Objetivos</a:t>
          </a:r>
          <a:endParaRPr lang="en-US" sz="5400" kern="1200" dirty="0" smtClean="0"/>
        </a:p>
      </dsp:txBody>
      <dsp:txXfrm>
        <a:off x="6046354" y="2796845"/>
        <a:ext cx="3520086" cy="728293"/>
      </dsp:txXfrm>
    </dsp:sp>
    <dsp:sp modelId="{762BA507-CF85-4C25-AAC2-02DE1B639087}">
      <dsp:nvSpPr>
        <dsp:cNvPr id="0" name=""/>
        <dsp:cNvSpPr/>
      </dsp:nvSpPr>
      <dsp:spPr>
        <a:xfrm>
          <a:off x="8291926" y="65743"/>
          <a:ext cx="2427645" cy="485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s-EC" sz="1100" kern="1200" dirty="0" smtClean="0"/>
            <a:t>Proporcionar soporte para la evaluación de la capacidad de los procesos utilizando un conjunto de prácticas de Ingeniería del Software.</a:t>
          </a:r>
          <a:endParaRPr lang="en-US" sz="1100" kern="1200" dirty="0" smtClean="0"/>
        </a:p>
        <a:p>
          <a:pPr lvl="0" algn="l" defTabSz="488950">
            <a:lnSpc>
              <a:spcPct val="90000"/>
            </a:lnSpc>
            <a:spcBef>
              <a:spcPct val="0"/>
            </a:spcBef>
            <a:spcAft>
              <a:spcPct val="35000"/>
            </a:spcAft>
          </a:pPr>
          <a:r>
            <a:rPr lang="es-EC" sz="1100" kern="1200" smtClean="0"/>
            <a:t>Incluir estándares de Ingeniería del Software reconocidos internacionalmente como fuentes para la identificación de las prácticas a considerar.</a:t>
          </a:r>
          <a:endParaRPr lang="en-US" sz="1100" kern="1200" dirty="0" smtClean="0"/>
        </a:p>
        <a:p>
          <a:pPr lvl="0" algn="l" defTabSz="488950">
            <a:lnSpc>
              <a:spcPct val="90000"/>
            </a:lnSpc>
            <a:spcBef>
              <a:spcPct val="0"/>
            </a:spcBef>
            <a:spcAft>
              <a:spcPct val="35000"/>
            </a:spcAft>
          </a:pPr>
          <a:r>
            <a:rPr lang="es-EC" sz="1100" kern="1200" smtClean="0"/>
            <a:t>Dar soporte a la evaluación, indicando cómo el estándar de referencia ha sido aplicado en la organización evaluada.</a:t>
          </a:r>
          <a:endParaRPr lang="en-US" sz="1100" kern="1200" dirty="0" smtClean="0"/>
        </a:p>
        <a:p>
          <a:pPr lvl="0" algn="l" defTabSz="488950">
            <a:lnSpc>
              <a:spcPct val="90000"/>
            </a:lnSpc>
            <a:spcBef>
              <a:spcPct val="0"/>
            </a:spcBef>
            <a:spcAft>
              <a:spcPct val="35000"/>
            </a:spcAft>
          </a:pPr>
          <a:r>
            <a:rPr lang="es-EC" sz="1100" kern="1200" smtClean="0"/>
            <a:t>Asegurar la fiabilidad y capacidad de repetición de la evaluación.</a:t>
          </a:r>
          <a:endParaRPr lang="en-US" sz="1100" kern="1200" dirty="0" smtClean="0"/>
        </a:p>
        <a:p>
          <a:pPr lvl="0" algn="l" defTabSz="488950">
            <a:lnSpc>
              <a:spcPct val="90000"/>
            </a:lnSpc>
            <a:spcBef>
              <a:spcPct val="0"/>
            </a:spcBef>
            <a:spcAft>
              <a:spcPct val="35000"/>
            </a:spcAft>
          </a:pPr>
          <a:r>
            <a:rPr lang="es-EC" sz="1100" kern="1200" dirty="0" smtClean="0"/>
            <a:t>Identificar las fortalezas y debilidades de los procesos de la organización evaluada.</a:t>
          </a:r>
          <a:endParaRPr lang="en-US" sz="1100" kern="1200" dirty="0" smtClean="0"/>
        </a:p>
        <a:p>
          <a:pPr lvl="0" algn="l" defTabSz="488950">
            <a:lnSpc>
              <a:spcPct val="90000"/>
            </a:lnSpc>
            <a:spcBef>
              <a:spcPct val="0"/>
            </a:spcBef>
            <a:spcAft>
              <a:spcPct val="35000"/>
            </a:spcAft>
          </a:pPr>
          <a:r>
            <a:rPr lang="es-EC" sz="1100" kern="1200" smtClean="0"/>
            <a:t>Dar soporte a la creación y aplicación de un plan de mejora que genere resultados aceptables y fiables, de forma que las acciones del plan de mejora permitan alcanzar los objetivos de la organización.</a:t>
          </a:r>
          <a:endParaRPr lang="en-US" sz="1100" kern="1200" dirty="0" smtClean="0"/>
        </a:p>
        <a:p>
          <a:pPr lvl="0" algn="l" defTabSz="488950">
            <a:lnSpc>
              <a:spcPct val="90000"/>
            </a:lnSpc>
            <a:spcBef>
              <a:spcPct val="0"/>
            </a:spcBef>
            <a:spcAft>
              <a:spcPct val="35000"/>
            </a:spcAft>
          </a:pPr>
          <a:r>
            <a:rPr lang="es-EC" sz="1100" kern="1200" dirty="0" smtClean="0"/>
            <a:t>Ayudar a incrementar la eficacia de los procesos poniendo en práctica los requisitos del estándar en la organización.</a:t>
          </a:r>
          <a:endParaRPr lang="en-US" sz="1100" kern="1200" dirty="0"/>
        </a:p>
      </dsp:txBody>
      <dsp:txXfrm>
        <a:off x="8291926" y="65743"/>
        <a:ext cx="2427645" cy="4855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8C9B-FFB9-434E-8B44-9C50599A1966}">
      <dsp:nvSpPr>
        <dsp:cNvPr id="0" name=""/>
        <dsp:cNvSpPr/>
      </dsp:nvSpPr>
      <dsp:spPr>
        <a:xfrm>
          <a:off x="3143" y="0"/>
          <a:ext cx="3024313" cy="5248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t>Definición de la Metodología</a:t>
          </a:r>
        </a:p>
      </dsp:txBody>
      <dsp:txXfrm>
        <a:off x="3143" y="0"/>
        <a:ext cx="3024313" cy="1574482"/>
      </dsp:txXfrm>
    </dsp:sp>
    <dsp:sp modelId="{58777FEC-D164-4256-BFA8-8B034C4AEDAE}">
      <dsp:nvSpPr>
        <dsp:cNvPr id="0" name=""/>
        <dsp:cNvSpPr/>
      </dsp:nvSpPr>
      <dsp:spPr>
        <a:xfrm>
          <a:off x="305575" y="1576020"/>
          <a:ext cx="2419450" cy="15824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EC" sz="2200" kern="1200"/>
            <a:t>Determinación de los componentes de la Metodología</a:t>
          </a:r>
          <a:endParaRPr lang="en-US" sz="2200" kern="1200"/>
        </a:p>
      </dsp:txBody>
      <dsp:txXfrm>
        <a:off x="351923" y="1622368"/>
        <a:ext cx="2326754" cy="1489730"/>
      </dsp:txXfrm>
    </dsp:sp>
    <dsp:sp modelId="{76AF01FA-F178-4E92-B116-25C757C4F693}">
      <dsp:nvSpPr>
        <dsp:cNvPr id="0" name=""/>
        <dsp:cNvSpPr/>
      </dsp:nvSpPr>
      <dsp:spPr>
        <a:xfrm>
          <a:off x="305575" y="3401897"/>
          <a:ext cx="2419450" cy="15824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EC" sz="2200" kern="1200"/>
            <a:t>Planteamiento de la Metodología</a:t>
          </a:r>
          <a:endParaRPr lang="en-US" sz="2200" kern="1200"/>
        </a:p>
      </dsp:txBody>
      <dsp:txXfrm>
        <a:off x="351923" y="3448245"/>
        <a:ext cx="2326754" cy="1489730"/>
      </dsp:txXfrm>
    </dsp:sp>
    <dsp:sp modelId="{5261D2DF-4E2E-4452-96C6-48EB33455FD8}">
      <dsp:nvSpPr>
        <dsp:cNvPr id="0" name=""/>
        <dsp:cNvSpPr/>
      </dsp:nvSpPr>
      <dsp:spPr>
        <a:xfrm>
          <a:off x="3254280" y="0"/>
          <a:ext cx="3024313" cy="5248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a:t>Validación de la metodología a través de un caso de estudio</a:t>
          </a:r>
          <a:endParaRPr lang="en-US" sz="2500" b="1" kern="1200"/>
        </a:p>
      </dsp:txBody>
      <dsp:txXfrm>
        <a:off x="3254280" y="0"/>
        <a:ext cx="3024313" cy="1574482"/>
      </dsp:txXfrm>
    </dsp:sp>
    <dsp:sp modelId="{E38C5048-27BC-4AF5-A398-21B17796908A}">
      <dsp:nvSpPr>
        <dsp:cNvPr id="0" name=""/>
        <dsp:cNvSpPr/>
      </dsp:nvSpPr>
      <dsp:spPr>
        <a:xfrm>
          <a:off x="3556712" y="1574482"/>
          <a:ext cx="2419450" cy="3411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EC" sz="2200" kern="1200"/>
            <a:t>Desarrollo del caso de estudio "Sistema de Gestión Académica de la ESPAM MFL"</a:t>
          </a:r>
          <a:endParaRPr lang="en-US" sz="2200" kern="1200"/>
        </a:p>
      </dsp:txBody>
      <dsp:txXfrm>
        <a:off x="3627575" y="1645345"/>
        <a:ext cx="2277724" cy="3269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FE54C-26A7-484F-A7BA-FB3D76998E3F}">
      <dsp:nvSpPr>
        <dsp:cNvPr id="0" name=""/>
        <dsp:cNvSpPr/>
      </dsp:nvSpPr>
      <dsp:spPr>
        <a:xfrm>
          <a:off x="2860591" y="1793515"/>
          <a:ext cx="2030097" cy="483070"/>
        </a:xfrm>
        <a:custGeom>
          <a:avLst/>
          <a:gdLst/>
          <a:ahLst/>
          <a:cxnLst/>
          <a:rect l="0" t="0" r="0" b="0"/>
          <a:pathLst>
            <a:path>
              <a:moveTo>
                <a:pt x="0" y="0"/>
              </a:moveTo>
              <a:lnTo>
                <a:pt x="0" y="329198"/>
              </a:lnTo>
              <a:lnTo>
                <a:pt x="2030097" y="329198"/>
              </a:lnTo>
              <a:lnTo>
                <a:pt x="2030097" y="483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E5644-3063-46C6-94D2-1ECCD33F533A}">
      <dsp:nvSpPr>
        <dsp:cNvPr id="0" name=""/>
        <dsp:cNvSpPr/>
      </dsp:nvSpPr>
      <dsp:spPr>
        <a:xfrm>
          <a:off x="2814871" y="1793515"/>
          <a:ext cx="91440" cy="483070"/>
        </a:xfrm>
        <a:custGeom>
          <a:avLst/>
          <a:gdLst/>
          <a:ahLst/>
          <a:cxnLst/>
          <a:rect l="0" t="0" r="0" b="0"/>
          <a:pathLst>
            <a:path>
              <a:moveTo>
                <a:pt x="45720" y="0"/>
              </a:moveTo>
              <a:lnTo>
                <a:pt x="45720" y="483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19ABB-2995-4779-A3D3-658C3B44FBF4}">
      <dsp:nvSpPr>
        <dsp:cNvPr id="0" name=""/>
        <dsp:cNvSpPr/>
      </dsp:nvSpPr>
      <dsp:spPr>
        <a:xfrm>
          <a:off x="830494" y="1793515"/>
          <a:ext cx="2030097" cy="483070"/>
        </a:xfrm>
        <a:custGeom>
          <a:avLst/>
          <a:gdLst/>
          <a:ahLst/>
          <a:cxnLst/>
          <a:rect l="0" t="0" r="0" b="0"/>
          <a:pathLst>
            <a:path>
              <a:moveTo>
                <a:pt x="2030097" y="0"/>
              </a:moveTo>
              <a:lnTo>
                <a:pt x="2030097" y="329198"/>
              </a:lnTo>
              <a:lnTo>
                <a:pt x="0" y="329198"/>
              </a:lnTo>
              <a:lnTo>
                <a:pt x="0" y="483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D09D3-A54A-446A-AF70-FA60169B2E0F}">
      <dsp:nvSpPr>
        <dsp:cNvPr id="0" name=""/>
        <dsp:cNvSpPr/>
      </dsp:nvSpPr>
      <dsp:spPr>
        <a:xfrm>
          <a:off x="2030097" y="738788"/>
          <a:ext cx="1660988" cy="10547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8311F-50FB-48C8-AE3A-70B6B777BE93}">
      <dsp:nvSpPr>
        <dsp:cNvPr id="0" name=""/>
        <dsp:cNvSpPr/>
      </dsp:nvSpPr>
      <dsp:spPr>
        <a:xfrm>
          <a:off x="2214651" y="914114"/>
          <a:ext cx="1660988" cy="10547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FASES</a:t>
          </a:r>
          <a:endParaRPr lang="es-ES" sz="2400" kern="1200" dirty="0"/>
        </a:p>
      </dsp:txBody>
      <dsp:txXfrm>
        <a:off x="2245543" y="945006"/>
        <a:ext cx="1599204" cy="992943"/>
      </dsp:txXfrm>
    </dsp:sp>
    <dsp:sp modelId="{0CD6C5F9-5679-433B-AC27-0C812ACF5E80}">
      <dsp:nvSpPr>
        <dsp:cNvPr id="0" name=""/>
        <dsp:cNvSpPr/>
      </dsp:nvSpPr>
      <dsp:spPr>
        <a:xfrm>
          <a:off x="0" y="2276586"/>
          <a:ext cx="1660988" cy="10547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12C2F-F47B-4EBB-820F-809D27ACA6F9}">
      <dsp:nvSpPr>
        <dsp:cNvPr id="0" name=""/>
        <dsp:cNvSpPr/>
      </dsp:nvSpPr>
      <dsp:spPr>
        <a:xfrm>
          <a:off x="184554" y="2451913"/>
          <a:ext cx="1660988" cy="10547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INTERNA</a:t>
          </a:r>
          <a:endParaRPr lang="es-ES" sz="2400" kern="1200" dirty="0"/>
        </a:p>
      </dsp:txBody>
      <dsp:txXfrm>
        <a:off x="215446" y="2482805"/>
        <a:ext cx="1599204" cy="992943"/>
      </dsp:txXfrm>
    </dsp:sp>
    <dsp:sp modelId="{F0CDB9F9-1CAB-4E6E-A495-7473FF258A4A}">
      <dsp:nvSpPr>
        <dsp:cNvPr id="0" name=""/>
        <dsp:cNvSpPr/>
      </dsp:nvSpPr>
      <dsp:spPr>
        <a:xfrm>
          <a:off x="2030097" y="2276586"/>
          <a:ext cx="1660988" cy="10547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8767B-33EB-44B6-B328-A78E0EECBC7F}">
      <dsp:nvSpPr>
        <dsp:cNvPr id="0" name=""/>
        <dsp:cNvSpPr/>
      </dsp:nvSpPr>
      <dsp:spPr>
        <a:xfrm>
          <a:off x="2214651" y="2451913"/>
          <a:ext cx="1660988" cy="10547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EXTERNA</a:t>
          </a:r>
          <a:endParaRPr lang="es-ES" sz="2400" kern="1200" dirty="0"/>
        </a:p>
      </dsp:txBody>
      <dsp:txXfrm>
        <a:off x="2245543" y="2482805"/>
        <a:ext cx="1599204" cy="992943"/>
      </dsp:txXfrm>
    </dsp:sp>
    <dsp:sp modelId="{E03401E9-EC66-4CBE-9D99-268C4B68CAC8}">
      <dsp:nvSpPr>
        <dsp:cNvPr id="0" name=""/>
        <dsp:cNvSpPr/>
      </dsp:nvSpPr>
      <dsp:spPr>
        <a:xfrm>
          <a:off x="4060194" y="2276586"/>
          <a:ext cx="1660988" cy="10547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A339F-0284-4AD1-9A62-648C9AF8CE0B}">
      <dsp:nvSpPr>
        <dsp:cNvPr id="0" name=""/>
        <dsp:cNvSpPr/>
      </dsp:nvSpPr>
      <dsp:spPr>
        <a:xfrm>
          <a:off x="4244748" y="2451913"/>
          <a:ext cx="1660988" cy="10547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 USO</a:t>
          </a:r>
          <a:endParaRPr lang="es-ES" sz="2400" kern="1200" dirty="0"/>
        </a:p>
      </dsp:txBody>
      <dsp:txXfrm>
        <a:off x="4275640" y="2482805"/>
        <a:ext cx="1599204" cy="992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56CAC-8ADB-49C4-9D25-51640F87DE2E}">
      <dsp:nvSpPr>
        <dsp:cNvPr id="0" name=""/>
        <dsp:cNvSpPr/>
      </dsp:nvSpPr>
      <dsp:spPr>
        <a:xfrm>
          <a:off x="8260182"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B3FD3-8EA6-4AD6-B608-6F2B5A64B170}">
      <dsp:nvSpPr>
        <dsp:cNvPr id="0" name=""/>
        <dsp:cNvSpPr/>
      </dsp:nvSpPr>
      <dsp:spPr>
        <a:xfrm>
          <a:off x="8260182"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652A8-6B7D-4B97-A23E-FC88F8FFA825}">
      <dsp:nvSpPr>
        <dsp:cNvPr id="0" name=""/>
        <dsp:cNvSpPr/>
      </dsp:nvSpPr>
      <dsp:spPr>
        <a:xfrm>
          <a:off x="8260182"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F1D59-EBBB-4873-9B7C-CBB8E23BC928}">
      <dsp:nvSpPr>
        <dsp:cNvPr id="0" name=""/>
        <dsp:cNvSpPr/>
      </dsp:nvSpPr>
      <dsp:spPr>
        <a:xfrm>
          <a:off x="4715280" y="465388"/>
          <a:ext cx="3914644" cy="194114"/>
        </a:xfrm>
        <a:custGeom>
          <a:avLst/>
          <a:gdLst/>
          <a:ahLst/>
          <a:cxnLst/>
          <a:rect l="0" t="0" r="0" b="0"/>
          <a:pathLst>
            <a:path>
              <a:moveTo>
                <a:pt x="0" y="0"/>
              </a:moveTo>
              <a:lnTo>
                <a:pt x="0" y="97057"/>
              </a:lnTo>
              <a:lnTo>
                <a:pt x="3914644" y="97057"/>
              </a:lnTo>
              <a:lnTo>
                <a:pt x="3914644"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BF2B1-89D6-4D97-B380-9A6455A79EFA}">
      <dsp:nvSpPr>
        <dsp:cNvPr id="0" name=""/>
        <dsp:cNvSpPr/>
      </dsp:nvSpPr>
      <dsp:spPr>
        <a:xfrm>
          <a:off x="7141712" y="1121680"/>
          <a:ext cx="138653" cy="3050372"/>
        </a:xfrm>
        <a:custGeom>
          <a:avLst/>
          <a:gdLst/>
          <a:ahLst/>
          <a:cxnLst/>
          <a:rect l="0" t="0" r="0" b="0"/>
          <a:pathLst>
            <a:path>
              <a:moveTo>
                <a:pt x="0" y="0"/>
              </a:moveTo>
              <a:lnTo>
                <a:pt x="0" y="3050372"/>
              </a:lnTo>
              <a:lnTo>
                <a:pt x="138653" y="305037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C0593-C6A7-4208-A6E0-C32BAD8ECA82}">
      <dsp:nvSpPr>
        <dsp:cNvPr id="0" name=""/>
        <dsp:cNvSpPr/>
      </dsp:nvSpPr>
      <dsp:spPr>
        <a:xfrm>
          <a:off x="7141712" y="1121680"/>
          <a:ext cx="138653" cy="2394079"/>
        </a:xfrm>
        <a:custGeom>
          <a:avLst/>
          <a:gdLst/>
          <a:ahLst/>
          <a:cxnLst/>
          <a:rect l="0" t="0" r="0" b="0"/>
          <a:pathLst>
            <a:path>
              <a:moveTo>
                <a:pt x="0" y="0"/>
              </a:moveTo>
              <a:lnTo>
                <a:pt x="0" y="2394079"/>
              </a:lnTo>
              <a:lnTo>
                <a:pt x="138653" y="2394079"/>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2F069-8300-4D74-8780-5B99C64713DD}">
      <dsp:nvSpPr>
        <dsp:cNvPr id="0" name=""/>
        <dsp:cNvSpPr/>
      </dsp:nvSpPr>
      <dsp:spPr>
        <a:xfrm>
          <a:off x="7141712"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98AAA-B514-4B6F-999C-FBC404DBDFFE}">
      <dsp:nvSpPr>
        <dsp:cNvPr id="0" name=""/>
        <dsp:cNvSpPr/>
      </dsp:nvSpPr>
      <dsp:spPr>
        <a:xfrm>
          <a:off x="7141712"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5F0FE-A850-41DE-A27D-951BE2325F1E}">
      <dsp:nvSpPr>
        <dsp:cNvPr id="0" name=""/>
        <dsp:cNvSpPr/>
      </dsp:nvSpPr>
      <dsp:spPr>
        <a:xfrm>
          <a:off x="7141712"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BB4A1-3B79-45BA-86BE-8112E224F0F2}">
      <dsp:nvSpPr>
        <dsp:cNvPr id="0" name=""/>
        <dsp:cNvSpPr/>
      </dsp:nvSpPr>
      <dsp:spPr>
        <a:xfrm>
          <a:off x="4715280" y="465388"/>
          <a:ext cx="2796174" cy="194114"/>
        </a:xfrm>
        <a:custGeom>
          <a:avLst/>
          <a:gdLst/>
          <a:ahLst/>
          <a:cxnLst/>
          <a:rect l="0" t="0" r="0" b="0"/>
          <a:pathLst>
            <a:path>
              <a:moveTo>
                <a:pt x="0" y="0"/>
              </a:moveTo>
              <a:lnTo>
                <a:pt x="0" y="97057"/>
              </a:lnTo>
              <a:lnTo>
                <a:pt x="2796174" y="97057"/>
              </a:lnTo>
              <a:lnTo>
                <a:pt x="2796174"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8BE18-B60B-4F3F-BC8F-30C1155E1F3A}">
      <dsp:nvSpPr>
        <dsp:cNvPr id="0" name=""/>
        <dsp:cNvSpPr/>
      </dsp:nvSpPr>
      <dsp:spPr>
        <a:xfrm>
          <a:off x="6023242" y="1121680"/>
          <a:ext cx="138653" cy="3050372"/>
        </a:xfrm>
        <a:custGeom>
          <a:avLst/>
          <a:gdLst/>
          <a:ahLst/>
          <a:cxnLst/>
          <a:rect l="0" t="0" r="0" b="0"/>
          <a:pathLst>
            <a:path>
              <a:moveTo>
                <a:pt x="0" y="0"/>
              </a:moveTo>
              <a:lnTo>
                <a:pt x="0" y="3050372"/>
              </a:lnTo>
              <a:lnTo>
                <a:pt x="138653" y="305037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51ECC-BFDA-47FB-A452-A6446A3BED90}">
      <dsp:nvSpPr>
        <dsp:cNvPr id="0" name=""/>
        <dsp:cNvSpPr/>
      </dsp:nvSpPr>
      <dsp:spPr>
        <a:xfrm>
          <a:off x="6023242" y="1121680"/>
          <a:ext cx="138653" cy="2394079"/>
        </a:xfrm>
        <a:custGeom>
          <a:avLst/>
          <a:gdLst/>
          <a:ahLst/>
          <a:cxnLst/>
          <a:rect l="0" t="0" r="0" b="0"/>
          <a:pathLst>
            <a:path>
              <a:moveTo>
                <a:pt x="0" y="0"/>
              </a:moveTo>
              <a:lnTo>
                <a:pt x="0" y="2394079"/>
              </a:lnTo>
              <a:lnTo>
                <a:pt x="138653" y="2394079"/>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912E4-6D71-4AA0-A006-E801B29DAB15}">
      <dsp:nvSpPr>
        <dsp:cNvPr id="0" name=""/>
        <dsp:cNvSpPr/>
      </dsp:nvSpPr>
      <dsp:spPr>
        <a:xfrm>
          <a:off x="6023242"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A6E61-D9A6-4BCD-AC16-E54DF5C0A284}">
      <dsp:nvSpPr>
        <dsp:cNvPr id="0" name=""/>
        <dsp:cNvSpPr/>
      </dsp:nvSpPr>
      <dsp:spPr>
        <a:xfrm>
          <a:off x="6023242"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82ABE-30E8-4745-B80E-24C1E357AA1F}">
      <dsp:nvSpPr>
        <dsp:cNvPr id="0" name=""/>
        <dsp:cNvSpPr/>
      </dsp:nvSpPr>
      <dsp:spPr>
        <a:xfrm>
          <a:off x="6023242"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020CC-FAE0-4AE1-B1FF-2FBE29F3CD81}">
      <dsp:nvSpPr>
        <dsp:cNvPr id="0" name=""/>
        <dsp:cNvSpPr/>
      </dsp:nvSpPr>
      <dsp:spPr>
        <a:xfrm>
          <a:off x="4715280" y="465388"/>
          <a:ext cx="1677704" cy="194114"/>
        </a:xfrm>
        <a:custGeom>
          <a:avLst/>
          <a:gdLst/>
          <a:ahLst/>
          <a:cxnLst/>
          <a:rect l="0" t="0" r="0" b="0"/>
          <a:pathLst>
            <a:path>
              <a:moveTo>
                <a:pt x="0" y="0"/>
              </a:moveTo>
              <a:lnTo>
                <a:pt x="0" y="97057"/>
              </a:lnTo>
              <a:lnTo>
                <a:pt x="1677704" y="97057"/>
              </a:lnTo>
              <a:lnTo>
                <a:pt x="1677704"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51C4DA-EA3F-4458-AA94-C0B7A2FB6F60}">
      <dsp:nvSpPr>
        <dsp:cNvPr id="0" name=""/>
        <dsp:cNvSpPr/>
      </dsp:nvSpPr>
      <dsp:spPr>
        <a:xfrm>
          <a:off x="4904772" y="1121680"/>
          <a:ext cx="138653" cy="2394079"/>
        </a:xfrm>
        <a:custGeom>
          <a:avLst/>
          <a:gdLst/>
          <a:ahLst/>
          <a:cxnLst/>
          <a:rect l="0" t="0" r="0" b="0"/>
          <a:pathLst>
            <a:path>
              <a:moveTo>
                <a:pt x="0" y="0"/>
              </a:moveTo>
              <a:lnTo>
                <a:pt x="0" y="2394079"/>
              </a:lnTo>
              <a:lnTo>
                <a:pt x="138653" y="2394079"/>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8710E-B08E-4243-8D02-C0741CC389A1}">
      <dsp:nvSpPr>
        <dsp:cNvPr id="0" name=""/>
        <dsp:cNvSpPr/>
      </dsp:nvSpPr>
      <dsp:spPr>
        <a:xfrm>
          <a:off x="4904772"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5094B-807C-4CB9-BE66-FC383AC5D60D}">
      <dsp:nvSpPr>
        <dsp:cNvPr id="0" name=""/>
        <dsp:cNvSpPr/>
      </dsp:nvSpPr>
      <dsp:spPr>
        <a:xfrm>
          <a:off x="4904772"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3D4BA-CB39-4C64-945A-1B063E57029E}">
      <dsp:nvSpPr>
        <dsp:cNvPr id="0" name=""/>
        <dsp:cNvSpPr/>
      </dsp:nvSpPr>
      <dsp:spPr>
        <a:xfrm>
          <a:off x="4904772"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82E76-8CF3-41B2-AE2B-2B6A4680AC1C}">
      <dsp:nvSpPr>
        <dsp:cNvPr id="0" name=""/>
        <dsp:cNvSpPr/>
      </dsp:nvSpPr>
      <dsp:spPr>
        <a:xfrm>
          <a:off x="4715280" y="465388"/>
          <a:ext cx="559234" cy="194114"/>
        </a:xfrm>
        <a:custGeom>
          <a:avLst/>
          <a:gdLst/>
          <a:ahLst/>
          <a:cxnLst/>
          <a:rect l="0" t="0" r="0" b="0"/>
          <a:pathLst>
            <a:path>
              <a:moveTo>
                <a:pt x="0" y="0"/>
              </a:moveTo>
              <a:lnTo>
                <a:pt x="0" y="97057"/>
              </a:lnTo>
              <a:lnTo>
                <a:pt x="559234" y="97057"/>
              </a:lnTo>
              <a:lnTo>
                <a:pt x="559234"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D2C02-3C88-4A0F-BB41-138980B3AFB4}">
      <dsp:nvSpPr>
        <dsp:cNvPr id="0" name=""/>
        <dsp:cNvSpPr/>
      </dsp:nvSpPr>
      <dsp:spPr>
        <a:xfrm>
          <a:off x="3786303" y="1121680"/>
          <a:ext cx="138653" cy="3706664"/>
        </a:xfrm>
        <a:custGeom>
          <a:avLst/>
          <a:gdLst/>
          <a:ahLst/>
          <a:cxnLst/>
          <a:rect l="0" t="0" r="0" b="0"/>
          <a:pathLst>
            <a:path>
              <a:moveTo>
                <a:pt x="0" y="0"/>
              </a:moveTo>
              <a:lnTo>
                <a:pt x="0" y="3706664"/>
              </a:lnTo>
              <a:lnTo>
                <a:pt x="138653" y="3706664"/>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1C1C3-5BFA-4DE9-AA65-13296140BC05}">
      <dsp:nvSpPr>
        <dsp:cNvPr id="0" name=""/>
        <dsp:cNvSpPr/>
      </dsp:nvSpPr>
      <dsp:spPr>
        <a:xfrm>
          <a:off x="3786303" y="1121680"/>
          <a:ext cx="138653" cy="3050372"/>
        </a:xfrm>
        <a:custGeom>
          <a:avLst/>
          <a:gdLst/>
          <a:ahLst/>
          <a:cxnLst/>
          <a:rect l="0" t="0" r="0" b="0"/>
          <a:pathLst>
            <a:path>
              <a:moveTo>
                <a:pt x="0" y="0"/>
              </a:moveTo>
              <a:lnTo>
                <a:pt x="0" y="3050372"/>
              </a:lnTo>
              <a:lnTo>
                <a:pt x="138653" y="305037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04C6D-445C-4BF2-B64A-3F3AF49104C0}">
      <dsp:nvSpPr>
        <dsp:cNvPr id="0" name=""/>
        <dsp:cNvSpPr/>
      </dsp:nvSpPr>
      <dsp:spPr>
        <a:xfrm>
          <a:off x="3786303" y="1121680"/>
          <a:ext cx="138653" cy="2394079"/>
        </a:xfrm>
        <a:custGeom>
          <a:avLst/>
          <a:gdLst/>
          <a:ahLst/>
          <a:cxnLst/>
          <a:rect l="0" t="0" r="0" b="0"/>
          <a:pathLst>
            <a:path>
              <a:moveTo>
                <a:pt x="0" y="0"/>
              </a:moveTo>
              <a:lnTo>
                <a:pt x="0" y="2394079"/>
              </a:lnTo>
              <a:lnTo>
                <a:pt x="138653" y="2394079"/>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343208-FA16-4951-A348-F412199683DE}">
      <dsp:nvSpPr>
        <dsp:cNvPr id="0" name=""/>
        <dsp:cNvSpPr/>
      </dsp:nvSpPr>
      <dsp:spPr>
        <a:xfrm>
          <a:off x="3786303"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E5893-B15C-46E6-826B-1F2F08DEC48F}">
      <dsp:nvSpPr>
        <dsp:cNvPr id="0" name=""/>
        <dsp:cNvSpPr/>
      </dsp:nvSpPr>
      <dsp:spPr>
        <a:xfrm>
          <a:off x="3786303"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F33B4-D0B4-4A52-9197-312FF4A7F5C1}">
      <dsp:nvSpPr>
        <dsp:cNvPr id="0" name=""/>
        <dsp:cNvSpPr/>
      </dsp:nvSpPr>
      <dsp:spPr>
        <a:xfrm>
          <a:off x="3786303"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62F19-ED12-46A7-A0E3-F04F54B6EC0D}">
      <dsp:nvSpPr>
        <dsp:cNvPr id="0" name=""/>
        <dsp:cNvSpPr/>
      </dsp:nvSpPr>
      <dsp:spPr>
        <a:xfrm>
          <a:off x="4156045" y="465388"/>
          <a:ext cx="559234" cy="194114"/>
        </a:xfrm>
        <a:custGeom>
          <a:avLst/>
          <a:gdLst/>
          <a:ahLst/>
          <a:cxnLst/>
          <a:rect l="0" t="0" r="0" b="0"/>
          <a:pathLst>
            <a:path>
              <a:moveTo>
                <a:pt x="559234" y="0"/>
              </a:moveTo>
              <a:lnTo>
                <a:pt x="559234" y="97057"/>
              </a:lnTo>
              <a:lnTo>
                <a:pt x="0" y="97057"/>
              </a:lnTo>
              <a:lnTo>
                <a:pt x="0"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C6ED4-0FA2-4A08-BDC7-49FB10293935}">
      <dsp:nvSpPr>
        <dsp:cNvPr id="0" name=""/>
        <dsp:cNvSpPr/>
      </dsp:nvSpPr>
      <dsp:spPr>
        <a:xfrm>
          <a:off x="2667833"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C3056-F922-49CB-9928-EE431D0DDD50}">
      <dsp:nvSpPr>
        <dsp:cNvPr id="0" name=""/>
        <dsp:cNvSpPr/>
      </dsp:nvSpPr>
      <dsp:spPr>
        <a:xfrm>
          <a:off x="2667833"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DB595-2377-416A-8BDF-C519021688AA}">
      <dsp:nvSpPr>
        <dsp:cNvPr id="0" name=""/>
        <dsp:cNvSpPr/>
      </dsp:nvSpPr>
      <dsp:spPr>
        <a:xfrm>
          <a:off x="3037575" y="465388"/>
          <a:ext cx="1677704" cy="194114"/>
        </a:xfrm>
        <a:custGeom>
          <a:avLst/>
          <a:gdLst/>
          <a:ahLst/>
          <a:cxnLst/>
          <a:rect l="0" t="0" r="0" b="0"/>
          <a:pathLst>
            <a:path>
              <a:moveTo>
                <a:pt x="1677704" y="0"/>
              </a:moveTo>
              <a:lnTo>
                <a:pt x="1677704" y="97057"/>
              </a:lnTo>
              <a:lnTo>
                <a:pt x="0" y="97057"/>
              </a:lnTo>
              <a:lnTo>
                <a:pt x="0"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BCC3D-0B5C-46F7-8D4A-5E5C73F467FD}">
      <dsp:nvSpPr>
        <dsp:cNvPr id="0" name=""/>
        <dsp:cNvSpPr/>
      </dsp:nvSpPr>
      <dsp:spPr>
        <a:xfrm>
          <a:off x="1549363"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76C63-A512-4020-83AD-D733ADC58CAC}">
      <dsp:nvSpPr>
        <dsp:cNvPr id="0" name=""/>
        <dsp:cNvSpPr/>
      </dsp:nvSpPr>
      <dsp:spPr>
        <a:xfrm>
          <a:off x="1549363"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59738-879A-4D32-B12F-66EE03DD322B}">
      <dsp:nvSpPr>
        <dsp:cNvPr id="0" name=""/>
        <dsp:cNvSpPr/>
      </dsp:nvSpPr>
      <dsp:spPr>
        <a:xfrm>
          <a:off x="1549363"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7261F-7B01-450D-A75D-0D38852BF46C}">
      <dsp:nvSpPr>
        <dsp:cNvPr id="0" name=""/>
        <dsp:cNvSpPr/>
      </dsp:nvSpPr>
      <dsp:spPr>
        <a:xfrm>
          <a:off x="1919105" y="465388"/>
          <a:ext cx="2796174" cy="194114"/>
        </a:xfrm>
        <a:custGeom>
          <a:avLst/>
          <a:gdLst/>
          <a:ahLst/>
          <a:cxnLst/>
          <a:rect l="0" t="0" r="0" b="0"/>
          <a:pathLst>
            <a:path>
              <a:moveTo>
                <a:pt x="2796174" y="0"/>
              </a:moveTo>
              <a:lnTo>
                <a:pt x="2796174" y="97057"/>
              </a:lnTo>
              <a:lnTo>
                <a:pt x="0" y="97057"/>
              </a:lnTo>
              <a:lnTo>
                <a:pt x="0"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3B3D2-C2EB-4CE2-9EDF-77463E521F88}">
      <dsp:nvSpPr>
        <dsp:cNvPr id="0" name=""/>
        <dsp:cNvSpPr/>
      </dsp:nvSpPr>
      <dsp:spPr>
        <a:xfrm>
          <a:off x="430893" y="1121680"/>
          <a:ext cx="138653" cy="1737787"/>
        </a:xfrm>
        <a:custGeom>
          <a:avLst/>
          <a:gdLst/>
          <a:ahLst/>
          <a:cxnLst/>
          <a:rect l="0" t="0" r="0" b="0"/>
          <a:pathLst>
            <a:path>
              <a:moveTo>
                <a:pt x="0" y="0"/>
              </a:moveTo>
              <a:lnTo>
                <a:pt x="0" y="1737787"/>
              </a:lnTo>
              <a:lnTo>
                <a:pt x="138653" y="173778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43D04-6D16-4FAB-8E6F-9D10AD344075}">
      <dsp:nvSpPr>
        <dsp:cNvPr id="0" name=""/>
        <dsp:cNvSpPr/>
      </dsp:nvSpPr>
      <dsp:spPr>
        <a:xfrm>
          <a:off x="430893" y="1121680"/>
          <a:ext cx="138653" cy="1081495"/>
        </a:xfrm>
        <a:custGeom>
          <a:avLst/>
          <a:gdLst/>
          <a:ahLst/>
          <a:cxnLst/>
          <a:rect l="0" t="0" r="0" b="0"/>
          <a:pathLst>
            <a:path>
              <a:moveTo>
                <a:pt x="0" y="0"/>
              </a:moveTo>
              <a:lnTo>
                <a:pt x="0" y="1081495"/>
              </a:lnTo>
              <a:lnTo>
                <a:pt x="138653" y="1081495"/>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A1753-0A3E-4418-9332-9E9180AA48E2}">
      <dsp:nvSpPr>
        <dsp:cNvPr id="0" name=""/>
        <dsp:cNvSpPr/>
      </dsp:nvSpPr>
      <dsp:spPr>
        <a:xfrm>
          <a:off x="430893" y="1121680"/>
          <a:ext cx="138653" cy="425203"/>
        </a:xfrm>
        <a:custGeom>
          <a:avLst/>
          <a:gdLst/>
          <a:ahLst/>
          <a:cxnLst/>
          <a:rect l="0" t="0" r="0" b="0"/>
          <a:pathLst>
            <a:path>
              <a:moveTo>
                <a:pt x="0" y="0"/>
              </a:moveTo>
              <a:lnTo>
                <a:pt x="0" y="425203"/>
              </a:lnTo>
              <a:lnTo>
                <a:pt x="138653" y="425203"/>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FB4CC-1810-486A-9638-6CA16DB7D373}">
      <dsp:nvSpPr>
        <dsp:cNvPr id="0" name=""/>
        <dsp:cNvSpPr/>
      </dsp:nvSpPr>
      <dsp:spPr>
        <a:xfrm>
          <a:off x="800636" y="465388"/>
          <a:ext cx="3914644" cy="194114"/>
        </a:xfrm>
        <a:custGeom>
          <a:avLst/>
          <a:gdLst/>
          <a:ahLst/>
          <a:cxnLst/>
          <a:rect l="0" t="0" r="0" b="0"/>
          <a:pathLst>
            <a:path>
              <a:moveTo>
                <a:pt x="3914644" y="0"/>
              </a:moveTo>
              <a:lnTo>
                <a:pt x="3914644" y="97057"/>
              </a:lnTo>
              <a:lnTo>
                <a:pt x="0" y="97057"/>
              </a:lnTo>
              <a:lnTo>
                <a:pt x="0" y="19411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3C823-96E6-4FD8-9C38-192030C865A5}">
      <dsp:nvSpPr>
        <dsp:cNvPr id="0" name=""/>
        <dsp:cNvSpPr/>
      </dsp:nvSpPr>
      <dsp:spPr>
        <a:xfrm>
          <a:off x="3042044" y="3210"/>
          <a:ext cx="3346470" cy="462177"/>
        </a:xfrm>
        <a:prstGeom prst="rect">
          <a:avLst/>
        </a:prstGeom>
        <a:solidFill>
          <a:schemeClr val="accent2">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t>CALIDAD EXTERNA E INTERNA</a:t>
          </a:r>
          <a:endParaRPr lang="es-ES" sz="1050" b="1" kern="1200" dirty="0"/>
        </a:p>
      </dsp:txBody>
      <dsp:txXfrm>
        <a:off x="3042044" y="3210"/>
        <a:ext cx="3346470" cy="462177"/>
      </dsp:txXfrm>
    </dsp:sp>
    <dsp:sp modelId="{1347EFE1-6344-4BDC-9F2E-D32B7BE95C59}">
      <dsp:nvSpPr>
        <dsp:cNvPr id="0" name=""/>
        <dsp:cNvSpPr/>
      </dsp:nvSpPr>
      <dsp:spPr>
        <a:xfrm>
          <a:off x="338458"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Adecuación Funcional</a:t>
          </a:r>
        </a:p>
      </dsp:txBody>
      <dsp:txXfrm>
        <a:off x="338458" y="659502"/>
        <a:ext cx="924355" cy="462177"/>
      </dsp:txXfrm>
    </dsp:sp>
    <dsp:sp modelId="{5DF20491-BB20-4E08-AF3C-203F076F2DB1}">
      <dsp:nvSpPr>
        <dsp:cNvPr id="0" name=""/>
        <dsp:cNvSpPr/>
      </dsp:nvSpPr>
      <dsp:spPr>
        <a:xfrm>
          <a:off x="569547"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Completitud funcional</a:t>
          </a:r>
          <a:endParaRPr lang="es-ES" sz="900" b="0" kern="1200">
            <a:latin typeface="+mn-lt"/>
            <a:cs typeface="Leelawadee" panose="020B0502040204020203" pitchFamily="34" charset="-34"/>
          </a:endParaRPr>
        </a:p>
      </dsp:txBody>
      <dsp:txXfrm>
        <a:off x="569547" y="1315794"/>
        <a:ext cx="924355" cy="462177"/>
      </dsp:txXfrm>
    </dsp:sp>
    <dsp:sp modelId="{1B750311-E562-4EC0-A04D-0F494D0CA85D}">
      <dsp:nvSpPr>
        <dsp:cNvPr id="0" name=""/>
        <dsp:cNvSpPr/>
      </dsp:nvSpPr>
      <dsp:spPr>
        <a:xfrm>
          <a:off x="569547"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Corrección funcional</a:t>
          </a:r>
          <a:endParaRPr lang="es-ES" sz="900" b="0" kern="1200">
            <a:latin typeface="+mn-lt"/>
            <a:cs typeface="Leelawadee" panose="020B0502040204020203" pitchFamily="34" charset="-34"/>
          </a:endParaRPr>
        </a:p>
      </dsp:txBody>
      <dsp:txXfrm>
        <a:off x="569547" y="1972087"/>
        <a:ext cx="924355" cy="462177"/>
      </dsp:txXfrm>
    </dsp:sp>
    <dsp:sp modelId="{EBD1E449-4605-485E-BEE2-8CCEFEE8B2E4}">
      <dsp:nvSpPr>
        <dsp:cNvPr id="0" name=""/>
        <dsp:cNvSpPr/>
      </dsp:nvSpPr>
      <dsp:spPr>
        <a:xfrm>
          <a:off x="569547"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Pertinencia funcional</a:t>
          </a:r>
          <a:endParaRPr lang="es-ES" sz="900" b="0" kern="1200">
            <a:latin typeface="+mn-lt"/>
            <a:cs typeface="Leelawadee" panose="020B0502040204020203" pitchFamily="34" charset="-34"/>
          </a:endParaRPr>
        </a:p>
      </dsp:txBody>
      <dsp:txXfrm>
        <a:off x="569547" y="2628379"/>
        <a:ext cx="924355" cy="462177"/>
      </dsp:txXfrm>
    </dsp:sp>
    <dsp:sp modelId="{239CA2D6-DB40-4279-A0F5-E1DDDDCAA513}">
      <dsp:nvSpPr>
        <dsp:cNvPr id="0" name=""/>
        <dsp:cNvSpPr/>
      </dsp:nvSpPr>
      <dsp:spPr>
        <a:xfrm>
          <a:off x="1456928"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dirty="0"/>
            <a:t>Eficiencia de desempeño</a:t>
          </a:r>
        </a:p>
      </dsp:txBody>
      <dsp:txXfrm>
        <a:off x="1456928" y="659502"/>
        <a:ext cx="924355" cy="462177"/>
      </dsp:txXfrm>
    </dsp:sp>
    <dsp:sp modelId="{6F8568FA-C352-4BAE-83C8-E9768FED12AD}">
      <dsp:nvSpPr>
        <dsp:cNvPr id="0" name=""/>
        <dsp:cNvSpPr/>
      </dsp:nvSpPr>
      <dsp:spPr>
        <a:xfrm>
          <a:off x="1688016"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Comportamiento temporal</a:t>
          </a:r>
          <a:endParaRPr lang="es-ES" sz="900" b="0" kern="1200">
            <a:latin typeface="+mn-lt"/>
            <a:cs typeface="Leelawadee" panose="020B0502040204020203" pitchFamily="34" charset="-34"/>
          </a:endParaRPr>
        </a:p>
      </dsp:txBody>
      <dsp:txXfrm>
        <a:off x="1688016" y="1315794"/>
        <a:ext cx="924355" cy="462177"/>
      </dsp:txXfrm>
    </dsp:sp>
    <dsp:sp modelId="{82ECD45E-5434-486B-BC6C-8BD25791A990}">
      <dsp:nvSpPr>
        <dsp:cNvPr id="0" name=""/>
        <dsp:cNvSpPr/>
      </dsp:nvSpPr>
      <dsp:spPr>
        <a:xfrm>
          <a:off x="1688016"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Utilización de recursos</a:t>
          </a:r>
          <a:endParaRPr lang="es-ES" sz="900" b="0" kern="1200">
            <a:latin typeface="+mn-lt"/>
            <a:cs typeface="Leelawadee" panose="020B0502040204020203" pitchFamily="34" charset="-34"/>
          </a:endParaRPr>
        </a:p>
      </dsp:txBody>
      <dsp:txXfrm>
        <a:off x="1688016" y="1972087"/>
        <a:ext cx="924355" cy="462177"/>
      </dsp:txXfrm>
    </dsp:sp>
    <dsp:sp modelId="{D96FCAF9-2895-4C34-8777-2587630F61F4}">
      <dsp:nvSpPr>
        <dsp:cNvPr id="0" name=""/>
        <dsp:cNvSpPr/>
      </dsp:nvSpPr>
      <dsp:spPr>
        <a:xfrm>
          <a:off x="1688016"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a:t>
          </a:r>
          <a:endParaRPr lang="es-ES" sz="900" b="0" kern="1200">
            <a:latin typeface="+mn-lt"/>
            <a:cs typeface="Leelawadee" panose="020B0502040204020203" pitchFamily="34" charset="-34"/>
          </a:endParaRPr>
        </a:p>
      </dsp:txBody>
      <dsp:txXfrm>
        <a:off x="1688016" y="2628379"/>
        <a:ext cx="924355" cy="462177"/>
      </dsp:txXfrm>
    </dsp:sp>
    <dsp:sp modelId="{B1E3541F-1329-48B3-A91E-DADC65296718}">
      <dsp:nvSpPr>
        <dsp:cNvPr id="0" name=""/>
        <dsp:cNvSpPr/>
      </dsp:nvSpPr>
      <dsp:spPr>
        <a:xfrm>
          <a:off x="2575397"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Compatibilidad</a:t>
          </a:r>
        </a:p>
      </dsp:txBody>
      <dsp:txXfrm>
        <a:off x="2575397" y="659502"/>
        <a:ext cx="924355" cy="462177"/>
      </dsp:txXfrm>
    </dsp:sp>
    <dsp:sp modelId="{55487C90-A0E4-4B45-934B-EEAFD85C7EE3}">
      <dsp:nvSpPr>
        <dsp:cNvPr id="0" name=""/>
        <dsp:cNvSpPr/>
      </dsp:nvSpPr>
      <dsp:spPr>
        <a:xfrm>
          <a:off x="2806486"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Coexistencia</a:t>
          </a:r>
          <a:endParaRPr lang="es-ES" sz="900" b="0" kern="1200">
            <a:latin typeface="+mn-lt"/>
            <a:cs typeface="Leelawadee" panose="020B0502040204020203" pitchFamily="34" charset="-34"/>
          </a:endParaRPr>
        </a:p>
      </dsp:txBody>
      <dsp:txXfrm>
        <a:off x="2806486" y="1315794"/>
        <a:ext cx="924355" cy="462177"/>
      </dsp:txXfrm>
    </dsp:sp>
    <dsp:sp modelId="{5B02DFFC-B769-4D45-A641-69F59AAB127A}">
      <dsp:nvSpPr>
        <dsp:cNvPr id="0" name=""/>
        <dsp:cNvSpPr/>
      </dsp:nvSpPr>
      <dsp:spPr>
        <a:xfrm>
          <a:off x="2806486"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Interoperabilidad</a:t>
          </a:r>
          <a:endParaRPr lang="es-ES" sz="900" b="0" kern="1200">
            <a:latin typeface="+mn-lt"/>
            <a:cs typeface="Leelawadee" panose="020B0502040204020203" pitchFamily="34" charset="-34"/>
          </a:endParaRPr>
        </a:p>
      </dsp:txBody>
      <dsp:txXfrm>
        <a:off x="2806486" y="1972087"/>
        <a:ext cx="924355" cy="462177"/>
      </dsp:txXfrm>
    </dsp:sp>
    <dsp:sp modelId="{8C761D78-2BDB-4EAD-B4F2-CBA05C1C3A64}">
      <dsp:nvSpPr>
        <dsp:cNvPr id="0" name=""/>
        <dsp:cNvSpPr/>
      </dsp:nvSpPr>
      <dsp:spPr>
        <a:xfrm>
          <a:off x="3693867"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Usabilidad</a:t>
          </a:r>
        </a:p>
      </dsp:txBody>
      <dsp:txXfrm>
        <a:off x="3693867" y="659502"/>
        <a:ext cx="924355" cy="462177"/>
      </dsp:txXfrm>
    </dsp:sp>
    <dsp:sp modelId="{505E8AD1-DF7A-422D-BF9E-BDB919BDE396}">
      <dsp:nvSpPr>
        <dsp:cNvPr id="0" name=""/>
        <dsp:cNvSpPr/>
      </dsp:nvSpPr>
      <dsp:spPr>
        <a:xfrm>
          <a:off x="3924956"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para reconocer su adecuación</a:t>
          </a:r>
          <a:endParaRPr lang="es-ES" sz="900" b="0" kern="1200">
            <a:latin typeface="+mn-lt"/>
            <a:cs typeface="Leelawadee" panose="020B0502040204020203" pitchFamily="34" charset="-34"/>
          </a:endParaRPr>
        </a:p>
      </dsp:txBody>
      <dsp:txXfrm>
        <a:off x="3924956" y="1315794"/>
        <a:ext cx="924355" cy="462177"/>
      </dsp:txXfrm>
    </dsp:sp>
    <dsp:sp modelId="{1E04E08A-F72E-4CB0-A409-0DF758837391}">
      <dsp:nvSpPr>
        <dsp:cNvPr id="0" name=""/>
        <dsp:cNvSpPr/>
      </dsp:nvSpPr>
      <dsp:spPr>
        <a:xfrm>
          <a:off x="3924956"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de aprendizaje</a:t>
          </a:r>
          <a:endParaRPr lang="es-ES" sz="900" b="0" kern="1200">
            <a:latin typeface="+mn-lt"/>
            <a:cs typeface="Leelawadee" panose="020B0502040204020203" pitchFamily="34" charset="-34"/>
          </a:endParaRPr>
        </a:p>
      </dsp:txBody>
      <dsp:txXfrm>
        <a:off x="3924956" y="1972087"/>
        <a:ext cx="924355" cy="462177"/>
      </dsp:txXfrm>
    </dsp:sp>
    <dsp:sp modelId="{B220592B-3F0E-4F70-98A7-1C2AC5434267}">
      <dsp:nvSpPr>
        <dsp:cNvPr id="0" name=""/>
        <dsp:cNvSpPr/>
      </dsp:nvSpPr>
      <dsp:spPr>
        <a:xfrm>
          <a:off x="3924956"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Operabilidad</a:t>
          </a:r>
          <a:endParaRPr lang="es-ES" sz="900" b="0" kern="1200">
            <a:latin typeface="+mn-lt"/>
            <a:cs typeface="Leelawadee" panose="020B0502040204020203" pitchFamily="34" charset="-34"/>
          </a:endParaRPr>
        </a:p>
      </dsp:txBody>
      <dsp:txXfrm>
        <a:off x="3924956" y="2628379"/>
        <a:ext cx="924355" cy="462177"/>
      </dsp:txXfrm>
    </dsp:sp>
    <dsp:sp modelId="{6246338F-8E82-4571-A176-C92ED7FB79FF}">
      <dsp:nvSpPr>
        <dsp:cNvPr id="0" name=""/>
        <dsp:cNvSpPr/>
      </dsp:nvSpPr>
      <dsp:spPr>
        <a:xfrm>
          <a:off x="3924956" y="3284671"/>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Protección frente a errores de usuario</a:t>
          </a:r>
          <a:endParaRPr lang="es-ES" sz="900" b="0" kern="1200">
            <a:latin typeface="+mn-lt"/>
            <a:cs typeface="Leelawadee" panose="020B0502040204020203" pitchFamily="34" charset="-34"/>
          </a:endParaRPr>
        </a:p>
      </dsp:txBody>
      <dsp:txXfrm>
        <a:off x="3924956" y="3284671"/>
        <a:ext cx="924355" cy="462177"/>
      </dsp:txXfrm>
    </dsp:sp>
    <dsp:sp modelId="{052C2E51-40DB-434B-89DF-E2013AEBB900}">
      <dsp:nvSpPr>
        <dsp:cNvPr id="0" name=""/>
        <dsp:cNvSpPr/>
      </dsp:nvSpPr>
      <dsp:spPr>
        <a:xfrm>
          <a:off x="3924956" y="3940963"/>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Estética de la interfaz de usuario</a:t>
          </a:r>
          <a:endParaRPr lang="es-ES" sz="900" b="0" kern="1200">
            <a:latin typeface="+mn-lt"/>
            <a:cs typeface="Leelawadee" panose="020B0502040204020203" pitchFamily="34" charset="-34"/>
          </a:endParaRPr>
        </a:p>
      </dsp:txBody>
      <dsp:txXfrm>
        <a:off x="3924956" y="3940963"/>
        <a:ext cx="924355" cy="462177"/>
      </dsp:txXfrm>
    </dsp:sp>
    <dsp:sp modelId="{D71CB960-AE43-48F0-B059-B76B6C731C03}">
      <dsp:nvSpPr>
        <dsp:cNvPr id="0" name=""/>
        <dsp:cNvSpPr/>
      </dsp:nvSpPr>
      <dsp:spPr>
        <a:xfrm>
          <a:off x="3924956" y="4597255"/>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Accesibilidad</a:t>
          </a:r>
          <a:endParaRPr lang="es-ES" sz="900" b="0" kern="1200">
            <a:latin typeface="+mn-lt"/>
            <a:cs typeface="Leelawadee" panose="020B0502040204020203" pitchFamily="34" charset="-34"/>
          </a:endParaRPr>
        </a:p>
      </dsp:txBody>
      <dsp:txXfrm>
        <a:off x="3924956" y="4597255"/>
        <a:ext cx="924355" cy="462177"/>
      </dsp:txXfrm>
    </dsp:sp>
    <dsp:sp modelId="{1A6197F9-E422-40AB-B4F7-8947BAB7A369}">
      <dsp:nvSpPr>
        <dsp:cNvPr id="0" name=""/>
        <dsp:cNvSpPr/>
      </dsp:nvSpPr>
      <dsp:spPr>
        <a:xfrm>
          <a:off x="4812337"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Fiabilidad</a:t>
          </a:r>
        </a:p>
      </dsp:txBody>
      <dsp:txXfrm>
        <a:off x="4812337" y="659502"/>
        <a:ext cx="924355" cy="462177"/>
      </dsp:txXfrm>
    </dsp:sp>
    <dsp:sp modelId="{A11A61CB-E1DF-4ECF-91AF-E0E3992C53CC}">
      <dsp:nvSpPr>
        <dsp:cNvPr id="0" name=""/>
        <dsp:cNvSpPr/>
      </dsp:nvSpPr>
      <dsp:spPr>
        <a:xfrm>
          <a:off x="5043426"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Madurez</a:t>
          </a:r>
          <a:endParaRPr lang="es-ES" sz="900" b="0" kern="1200">
            <a:latin typeface="+mn-lt"/>
            <a:cs typeface="Leelawadee" panose="020B0502040204020203" pitchFamily="34" charset="-34"/>
          </a:endParaRPr>
        </a:p>
      </dsp:txBody>
      <dsp:txXfrm>
        <a:off x="5043426" y="1315794"/>
        <a:ext cx="924355" cy="462177"/>
      </dsp:txXfrm>
    </dsp:sp>
    <dsp:sp modelId="{9CB463FC-8BC9-4653-9AD5-344FA69A9278}">
      <dsp:nvSpPr>
        <dsp:cNvPr id="0" name=""/>
        <dsp:cNvSpPr/>
      </dsp:nvSpPr>
      <dsp:spPr>
        <a:xfrm>
          <a:off x="5043426"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Disponibilidad</a:t>
          </a:r>
          <a:endParaRPr lang="es-ES" sz="900" b="0" kern="1200">
            <a:latin typeface="+mn-lt"/>
            <a:cs typeface="Leelawadee" panose="020B0502040204020203" pitchFamily="34" charset="-34"/>
          </a:endParaRPr>
        </a:p>
      </dsp:txBody>
      <dsp:txXfrm>
        <a:off x="5043426" y="1972087"/>
        <a:ext cx="924355" cy="462177"/>
      </dsp:txXfrm>
    </dsp:sp>
    <dsp:sp modelId="{5FE9A5C9-DE2C-4217-A695-78B3045693B9}">
      <dsp:nvSpPr>
        <dsp:cNvPr id="0" name=""/>
        <dsp:cNvSpPr/>
      </dsp:nvSpPr>
      <dsp:spPr>
        <a:xfrm>
          <a:off x="5043426"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Tolerancia a fallos</a:t>
          </a:r>
          <a:endParaRPr lang="es-ES" sz="900" b="0" kern="1200">
            <a:latin typeface="+mn-lt"/>
            <a:cs typeface="Leelawadee" panose="020B0502040204020203" pitchFamily="34" charset="-34"/>
          </a:endParaRPr>
        </a:p>
      </dsp:txBody>
      <dsp:txXfrm>
        <a:off x="5043426" y="2628379"/>
        <a:ext cx="924355" cy="462177"/>
      </dsp:txXfrm>
    </dsp:sp>
    <dsp:sp modelId="{9E359824-95D8-4CC0-9778-4D84F5351EA3}">
      <dsp:nvSpPr>
        <dsp:cNvPr id="0" name=""/>
        <dsp:cNvSpPr/>
      </dsp:nvSpPr>
      <dsp:spPr>
        <a:xfrm>
          <a:off x="5043426" y="3284671"/>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de recuperación</a:t>
          </a:r>
          <a:endParaRPr lang="es-ES" sz="900" b="0" kern="1200">
            <a:latin typeface="+mn-lt"/>
            <a:cs typeface="Leelawadee" panose="020B0502040204020203" pitchFamily="34" charset="-34"/>
          </a:endParaRPr>
        </a:p>
      </dsp:txBody>
      <dsp:txXfrm>
        <a:off x="5043426" y="3284671"/>
        <a:ext cx="924355" cy="462177"/>
      </dsp:txXfrm>
    </dsp:sp>
    <dsp:sp modelId="{5FF8F16E-4029-4B52-8E75-331EA557A997}">
      <dsp:nvSpPr>
        <dsp:cNvPr id="0" name=""/>
        <dsp:cNvSpPr/>
      </dsp:nvSpPr>
      <dsp:spPr>
        <a:xfrm>
          <a:off x="5930807"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Seguridad</a:t>
          </a:r>
        </a:p>
      </dsp:txBody>
      <dsp:txXfrm>
        <a:off x="5930807" y="659502"/>
        <a:ext cx="924355" cy="462177"/>
      </dsp:txXfrm>
    </dsp:sp>
    <dsp:sp modelId="{59A59B52-9580-4F76-8C23-395F527A3B9F}">
      <dsp:nvSpPr>
        <dsp:cNvPr id="0" name=""/>
        <dsp:cNvSpPr/>
      </dsp:nvSpPr>
      <dsp:spPr>
        <a:xfrm>
          <a:off x="6161895"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Confidencialidad</a:t>
          </a:r>
          <a:endParaRPr lang="es-ES" sz="900" b="0" kern="1200">
            <a:latin typeface="+mn-lt"/>
            <a:cs typeface="Leelawadee" panose="020B0502040204020203" pitchFamily="34" charset="-34"/>
          </a:endParaRPr>
        </a:p>
      </dsp:txBody>
      <dsp:txXfrm>
        <a:off x="6161895" y="1315794"/>
        <a:ext cx="924355" cy="462177"/>
      </dsp:txXfrm>
    </dsp:sp>
    <dsp:sp modelId="{9F8E4599-4B43-4F0B-A609-C5BC70213EF3}">
      <dsp:nvSpPr>
        <dsp:cNvPr id="0" name=""/>
        <dsp:cNvSpPr/>
      </dsp:nvSpPr>
      <dsp:spPr>
        <a:xfrm>
          <a:off x="6161895"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Integridad</a:t>
          </a:r>
          <a:endParaRPr lang="es-ES" sz="900" b="0" kern="1200">
            <a:latin typeface="+mn-lt"/>
            <a:cs typeface="Leelawadee" panose="020B0502040204020203" pitchFamily="34" charset="-34"/>
          </a:endParaRPr>
        </a:p>
      </dsp:txBody>
      <dsp:txXfrm>
        <a:off x="6161895" y="1972087"/>
        <a:ext cx="924355" cy="462177"/>
      </dsp:txXfrm>
    </dsp:sp>
    <dsp:sp modelId="{73654471-F4A9-44A2-B6EB-B68136A91CAA}">
      <dsp:nvSpPr>
        <dsp:cNvPr id="0" name=""/>
        <dsp:cNvSpPr/>
      </dsp:nvSpPr>
      <dsp:spPr>
        <a:xfrm>
          <a:off x="6161895"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No repudio</a:t>
          </a:r>
          <a:endParaRPr lang="es-ES" sz="900" b="0" kern="1200">
            <a:latin typeface="+mn-lt"/>
            <a:cs typeface="Leelawadee" panose="020B0502040204020203" pitchFamily="34" charset="-34"/>
          </a:endParaRPr>
        </a:p>
      </dsp:txBody>
      <dsp:txXfrm>
        <a:off x="6161895" y="2628379"/>
        <a:ext cx="924355" cy="462177"/>
      </dsp:txXfrm>
    </dsp:sp>
    <dsp:sp modelId="{5C145B4C-1ADB-4FE5-B69F-69CA0C6A9DF8}">
      <dsp:nvSpPr>
        <dsp:cNvPr id="0" name=""/>
        <dsp:cNvSpPr/>
      </dsp:nvSpPr>
      <dsp:spPr>
        <a:xfrm>
          <a:off x="6161895" y="3284671"/>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Responsabilidad</a:t>
          </a:r>
          <a:endParaRPr lang="es-ES" sz="900" b="0" kern="1200">
            <a:latin typeface="+mn-lt"/>
            <a:cs typeface="Leelawadee" panose="020B0502040204020203" pitchFamily="34" charset="-34"/>
          </a:endParaRPr>
        </a:p>
      </dsp:txBody>
      <dsp:txXfrm>
        <a:off x="6161895" y="3284671"/>
        <a:ext cx="924355" cy="462177"/>
      </dsp:txXfrm>
    </dsp:sp>
    <dsp:sp modelId="{9B635F79-4664-410C-B0D0-49C03F7B17B4}">
      <dsp:nvSpPr>
        <dsp:cNvPr id="0" name=""/>
        <dsp:cNvSpPr/>
      </dsp:nvSpPr>
      <dsp:spPr>
        <a:xfrm>
          <a:off x="6161895" y="3940963"/>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Autenticidad</a:t>
          </a:r>
          <a:endParaRPr lang="es-ES" sz="900" b="0" kern="1200">
            <a:latin typeface="+mn-lt"/>
            <a:cs typeface="Leelawadee" panose="020B0502040204020203" pitchFamily="34" charset="-34"/>
          </a:endParaRPr>
        </a:p>
      </dsp:txBody>
      <dsp:txXfrm>
        <a:off x="6161895" y="3940963"/>
        <a:ext cx="924355" cy="462177"/>
      </dsp:txXfrm>
    </dsp:sp>
    <dsp:sp modelId="{42390B13-AB02-4450-B1DA-1FBF00917ED5}">
      <dsp:nvSpPr>
        <dsp:cNvPr id="0" name=""/>
        <dsp:cNvSpPr/>
      </dsp:nvSpPr>
      <dsp:spPr>
        <a:xfrm>
          <a:off x="7049276"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Mantenibilidad</a:t>
          </a:r>
        </a:p>
      </dsp:txBody>
      <dsp:txXfrm>
        <a:off x="7049276" y="659502"/>
        <a:ext cx="924355" cy="462177"/>
      </dsp:txXfrm>
    </dsp:sp>
    <dsp:sp modelId="{5DB19D20-6136-4A58-AC10-E886CF481ED2}">
      <dsp:nvSpPr>
        <dsp:cNvPr id="0" name=""/>
        <dsp:cNvSpPr/>
      </dsp:nvSpPr>
      <dsp:spPr>
        <a:xfrm>
          <a:off x="7280365"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Modularidad</a:t>
          </a:r>
          <a:endParaRPr lang="es-ES" sz="900" b="0" kern="1200">
            <a:latin typeface="+mn-lt"/>
            <a:cs typeface="Leelawadee" panose="020B0502040204020203" pitchFamily="34" charset="-34"/>
          </a:endParaRPr>
        </a:p>
      </dsp:txBody>
      <dsp:txXfrm>
        <a:off x="7280365" y="1315794"/>
        <a:ext cx="924355" cy="462177"/>
      </dsp:txXfrm>
    </dsp:sp>
    <dsp:sp modelId="{8D5BAF7D-CA91-44AC-8531-789990E344B8}">
      <dsp:nvSpPr>
        <dsp:cNvPr id="0" name=""/>
        <dsp:cNvSpPr/>
      </dsp:nvSpPr>
      <dsp:spPr>
        <a:xfrm>
          <a:off x="7280365"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Reusabilidad</a:t>
          </a:r>
          <a:endParaRPr lang="es-ES" sz="900" b="0" kern="1200">
            <a:latin typeface="+mn-lt"/>
            <a:cs typeface="Leelawadee" panose="020B0502040204020203" pitchFamily="34" charset="-34"/>
          </a:endParaRPr>
        </a:p>
      </dsp:txBody>
      <dsp:txXfrm>
        <a:off x="7280365" y="1972087"/>
        <a:ext cx="924355" cy="462177"/>
      </dsp:txXfrm>
    </dsp:sp>
    <dsp:sp modelId="{0745BAC9-1532-4C99-BA61-BBF5D0C12E17}">
      <dsp:nvSpPr>
        <dsp:cNvPr id="0" name=""/>
        <dsp:cNvSpPr/>
      </dsp:nvSpPr>
      <dsp:spPr>
        <a:xfrm>
          <a:off x="7280365"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de ser analizado</a:t>
          </a:r>
          <a:endParaRPr lang="es-ES" sz="900" b="0" kern="1200">
            <a:latin typeface="+mn-lt"/>
            <a:cs typeface="Leelawadee" panose="020B0502040204020203" pitchFamily="34" charset="-34"/>
          </a:endParaRPr>
        </a:p>
      </dsp:txBody>
      <dsp:txXfrm>
        <a:off x="7280365" y="2628379"/>
        <a:ext cx="924355" cy="462177"/>
      </dsp:txXfrm>
    </dsp:sp>
    <dsp:sp modelId="{3D3C0189-BD36-4767-9820-145F93E7FB33}">
      <dsp:nvSpPr>
        <dsp:cNvPr id="0" name=""/>
        <dsp:cNvSpPr/>
      </dsp:nvSpPr>
      <dsp:spPr>
        <a:xfrm>
          <a:off x="7280365" y="3284671"/>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para ser modificado</a:t>
          </a:r>
          <a:endParaRPr lang="es-ES" sz="900" b="0" kern="1200">
            <a:latin typeface="+mn-lt"/>
            <a:cs typeface="Leelawadee" panose="020B0502040204020203" pitchFamily="34" charset="-34"/>
          </a:endParaRPr>
        </a:p>
      </dsp:txBody>
      <dsp:txXfrm>
        <a:off x="7280365" y="3284671"/>
        <a:ext cx="924355" cy="462177"/>
      </dsp:txXfrm>
    </dsp:sp>
    <dsp:sp modelId="{12BA3BF8-3B99-4EE7-A998-D04AE09A6DD7}">
      <dsp:nvSpPr>
        <dsp:cNvPr id="0" name=""/>
        <dsp:cNvSpPr/>
      </dsp:nvSpPr>
      <dsp:spPr>
        <a:xfrm>
          <a:off x="7280365" y="3940963"/>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para ser probado</a:t>
          </a:r>
          <a:endParaRPr lang="es-ES" sz="900" b="0" kern="1200">
            <a:latin typeface="+mn-lt"/>
            <a:cs typeface="Leelawadee" panose="020B0502040204020203" pitchFamily="34" charset="-34"/>
          </a:endParaRPr>
        </a:p>
      </dsp:txBody>
      <dsp:txXfrm>
        <a:off x="7280365" y="3940963"/>
        <a:ext cx="924355" cy="462177"/>
      </dsp:txXfrm>
    </dsp:sp>
    <dsp:sp modelId="{A8E9F685-E538-4B7A-B3B5-045DFFDFF9D0}">
      <dsp:nvSpPr>
        <dsp:cNvPr id="0" name=""/>
        <dsp:cNvSpPr/>
      </dsp:nvSpPr>
      <dsp:spPr>
        <a:xfrm>
          <a:off x="8167746" y="659502"/>
          <a:ext cx="924355" cy="462177"/>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kern="1200"/>
            <a:t>Portabilidad</a:t>
          </a:r>
        </a:p>
      </dsp:txBody>
      <dsp:txXfrm>
        <a:off x="8167746" y="659502"/>
        <a:ext cx="924355" cy="462177"/>
      </dsp:txXfrm>
    </dsp:sp>
    <dsp:sp modelId="{200FC4AF-5531-4650-ADCC-63120B380FA3}">
      <dsp:nvSpPr>
        <dsp:cNvPr id="0" name=""/>
        <dsp:cNvSpPr/>
      </dsp:nvSpPr>
      <dsp:spPr>
        <a:xfrm>
          <a:off x="8398835" y="1315794"/>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Adaptabilidad</a:t>
          </a:r>
          <a:endParaRPr lang="es-ES" sz="900" b="0" kern="1200">
            <a:latin typeface="+mn-lt"/>
            <a:cs typeface="Leelawadee" panose="020B0502040204020203" pitchFamily="34" charset="-34"/>
          </a:endParaRPr>
        </a:p>
      </dsp:txBody>
      <dsp:txXfrm>
        <a:off x="8398835" y="1315794"/>
        <a:ext cx="924355" cy="462177"/>
      </dsp:txXfrm>
    </dsp:sp>
    <dsp:sp modelId="{82C48637-8275-4283-846D-E4B2FE8A8919}">
      <dsp:nvSpPr>
        <dsp:cNvPr id="0" name=""/>
        <dsp:cNvSpPr/>
      </dsp:nvSpPr>
      <dsp:spPr>
        <a:xfrm>
          <a:off x="8398835" y="1972087"/>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para ser instalado</a:t>
          </a:r>
          <a:endParaRPr lang="es-ES" sz="900" b="0" kern="1200">
            <a:latin typeface="+mn-lt"/>
            <a:cs typeface="Leelawadee" panose="020B0502040204020203" pitchFamily="34" charset="-34"/>
          </a:endParaRPr>
        </a:p>
      </dsp:txBody>
      <dsp:txXfrm>
        <a:off x="8398835" y="1972087"/>
        <a:ext cx="924355" cy="462177"/>
      </dsp:txXfrm>
    </dsp:sp>
    <dsp:sp modelId="{12BE332F-E366-4470-8327-325221CE5873}">
      <dsp:nvSpPr>
        <dsp:cNvPr id="0" name=""/>
        <dsp:cNvSpPr/>
      </dsp:nvSpPr>
      <dsp:spPr>
        <a:xfrm>
          <a:off x="8398835" y="2628379"/>
          <a:ext cx="924355" cy="462177"/>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0" i="0" kern="1200">
              <a:latin typeface="+mn-lt"/>
              <a:cs typeface="Leelawadee" panose="020B0502040204020203" pitchFamily="34" charset="-34"/>
            </a:rPr>
            <a:t>Capacidad para ser reemplazado</a:t>
          </a:r>
          <a:endParaRPr lang="es-ES" sz="900" b="0" kern="1200">
            <a:latin typeface="+mn-lt"/>
            <a:cs typeface="Leelawadee" panose="020B0502040204020203" pitchFamily="34" charset="-34"/>
          </a:endParaRPr>
        </a:p>
      </dsp:txBody>
      <dsp:txXfrm>
        <a:off x="8398835" y="2628379"/>
        <a:ext cx="924355" cy="462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3F819-7361-4589-98A6-D71014F4BE68}">
      <dsp:nvSpPr>
        <dsp:cNvPr id="0" name=""/>
        <dsp:cNvSpPr/>
      </dsp:nvSpPr>
      <dsp:spPr>
        <a:xfrm>
          <a:off x="5793753" y="1327721"/>
          <a:ext cx="164482" cy="1282962"/>
        </a:xfrm>
        <a:custGeom>
          <a:avLst/>
          <a:gdLst/>
          <a:ahLst/>
          <a:cxnLst/>
          <a:rect l="0" t="0" r="0" b="0"/>
          <a:pathLst>
            <a:path>
              <a:moveTo>
                <a:pt x="0" y="0"/>
              </a:moveTo>
              <a:lnTo>
                <a:pt x="0" y="1282962"/>
              </a:lnTo>
              <a:lnTo>
                <a:pt x="164482" y="128296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58AEE-1D75-4D42-99FE-D9828432A8B0}">
      <dsp:nvSpPr>
        <dsp:cNvPr id="0" name=""/>
        <dsp:cNvSpPr/>
      </dsp:nvSpPr>
      <dsp:spPr>
        <a:xfrm>
          <a:off x="5793753" y="1327721"/>
          <a:ext cx="164482" cy="504412"/>
        </a:xfrm>
        <a:custGeom>
          <a:avLst/>
          <a:gdLst/>
          <a:ahLst/>
          <a:cxnLst/>
          <a:rect l="0" t="0" r="0" b="0"/>
          <a:pathLst>
            <a:path>
              <a:moveTo>
                <a:pt x="0" y="0"/>
              </a:moveTo>
              <a:lnTo>
                <a:pt x="0" y="504412"/>
              </a:lnTo>
              <a:lnTo>
                <a:pt x="164482" y="5044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620B9-A353-4844-B0DA-2B1054E7521D}">
      <dsp:nvSpPr>
        <dsp:cNvPr id="0" name=""/>
        <dsp:cNvSpPr/>
      </dsp:nvSpPr>
      <dsp:spPr>
        <a:xfrm>
          <a:off x="3578724" y="549171"/>
          <a:ext cx="2653648" cy="230275"/>
        </a:xfrm>
        <a:custGeom>
          <a:avLst/>
          <a:gdLst/>
          <a:ahLst/>
          <a:cxnLst/>
          <a:rect l="0" t="0" r="0" b="0"/>
          <a:pathLst>
            <a:path>
              <a:moveTo>
                <a:pt x="0" y="0"/>
              </a:moveTo>
              <a:lnTo>
                <a:pt x="0" y="115137"/>
              </a:lnTo>
              <a:lnTo>
                <a:pt x="2653648" y="115137"/>
              </a:lnTo>
              <a:lnTo>
                <a:pt x="2653648" y="2302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30587-BFD4-431D-9AEB-4AE18FC2F750}">
      <dsp:nvSpPr>
        <dsp:cNvPr id="0" name=""/>
        <dsp:cNvSpPr/>
      </dsp:nvSpPr>
      <dsp:spPr>
        <a:xfrm>
          <a:off x="4466929" y="1327721"/>
          <a:ext cx="164482" cy="2061512"/>
        </a:xfrm>
        <a:custGeom>
          <a:avLst/>
          <a:gdLst/>
          <a:ahLst/>
          <a:cxnLst/>
          <a:rect l="0" t="0" r="0" b="0"/>
          <a:pathLst>
            <a:path>
              <a:moveTo>
                <a:pt x="0" y="0"/>
              </a:moveTo>
              <a:lnTo>
                <a:pt x="0" y="2061512"/>
              </a:lnTo>
              <a:lnTo>
                <a:pt x="164482" y="20615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64085-8837-4CEF-BD78-7AC6F83D88A2}">
      <dsp:nvSpPr>
        <dsp:cNvPr id="0" name=""/>
        <dsp:cNvSpPr/>
      </dsp:nvSpPr>
      <dsp:spPr>
        <a:xfrm>
          <a:off x="4466929" y="1327721"/>
          <a:ext cx="164482" cy="1282962"/>
        </a:xfrm>
        <a:custGeom>
          <a:avLst/>
          <a:gdLst/>
          <a:ahLst/>
          <a:cxnLst/>
          <a:rect l="0" t="0" r="0" b="0"/>
          <a:pathLst>
            <a:path>
              <a:moveTo>
                <a:pt x="0" y="0"/>
              </a:moveTo>
              <a:lnTo>
                <a:pt x="0" y="1282962"/>
              </a:lnTo>
              <a:lnTo>
                <a:pt x="164482" y="128296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05F6F-1C9E-45B1-9C67-8441A0314793}">
      <dsp:nvSpPr>
        <dsp:cNvPr id="0" name=""/>
        <dsp:cNvSpPr/>
      </dsp:nvSpPr>
      <dsp:spPr>
        <a:xfrm>
          <a:off x="4466929" y="1327721"/>
          <a:ext cx="164482" cy="504412"/>
        </a:xfrm>
        <a:custGeom>
          <a:avLst/>
          <a:gdLst/>
          <a:ahLst/>
          <a:cxnLst/>
          <a:rect l="0" t="0" r="0" b="0"/>
          <a:pathLst>
            <a:path>
              <a:moveTo>
                <a:pt x="0" y="0"/>
              </a:moveTo>
              <a:lnTo>
                <a:pt x="0" y="504412"/>
              </a:lnTo>
              <a:lnTo>
                <a:pt x="164482" y="5044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6E1A0-E892-4A47-839E-C2E951339EDB}">
      <dsp:nvSpPr>
        <dsp:cNvPr id="0" name=""/>
        <dsp:cNvSpPr/>
      </dsp:nvSpPr>
      <dsp:spPr>
        <a:xfrm>
          <a:off x="3578724" y="549171"/>
          <a:ext cx="1326824" cy="230275"/>
        </a:xfrm>
        <a:custGeom>
          <a:avLst/>
          <a:gdLst/>
          <a:ahLst/>
          <a:cxnLst/>
          <a:rect l="0" t="0" r="0" b="0"/>
          <a:pathLst>
            <a:path>
              <a:moveTo>
                <a:pt x="0" y="0"/>
              </a:moveTo>
              <a:lnTo>
                <a:pt x="0" y="115137"/>
              </a:lnTo>
              <a:lnTo>
                <a:pt x="1326824" y="115137"/>
              </a:lnTo>
              <a:lnTo>
                <a:pt x="1326824" y="2302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AE6EB-1382-4F55-A32D-CE5FD6CF570E}">
      <dsp:nvSpPr>
        <dsp:cNvPr id="0" name=""/>
        <dsp:cNvSpPr/>
      </dsp:nvSpPr>
      <dsp:spPr>
        <a:xfrm>
          <a:off x="3140104" y="1327721"/>
          <a:ext cx="164482" cy="504412"/>
        </a:xfrm>
        <a:custGeom>
          <a:avLst/>
          <a:gdLst/>
          <a:ahLst/>
          <a:cxnLst/>
          <a:rect l="0" t="0" r="0" b="0"/>
          <a:pathLst>
            <a:path>
              <a:moveTo>
                <a:pt x="0" y="0"/>
              </a:moveTo>
              <a:lnTo>
                <a:pt x="0" y="504412"/>
              </a:lnTo>
              <a:lnTo>
                <a:pt x="164482" y="5044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BE059-82EC-4202-AD0D-BDC081609425}">
      <dsp:nvSpPr>
        <dsp:cNvPr id="0" name=""/>
        <dsp:cNvSpPr/>
      </dsp:nvSpPr>
      <dsp:spPr>
        <a:xfrm>
          <a:off x="3533004" y="549171"/>
          <a:ext cx="91440" cy="230275"/>
        </a:xfrm>
        <a:custGeom>
          <a:avLst/>
          <a:gdLst/>
          <a:ahLst/>
          <a:cxnLst/>
          <a:rect l="0" t="0" r="0" b="0"/>
          <a:pathLst>
            <a:path>
              <a:moveTo>
                <a:pt x="45720" y="0"/>
              </a:moveTo>
              <a:lnTo>
                <a:pt x="45720" y="2302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B1F10-9585-4CFD-A733-4BEE83733591}">
      <dsp:nvSpPr>
        <dsp:cNvPr id="0" name=""/>
        <dsp:cNvSpPr/>
      </dsp:nvSpPr>
      <dsp:spPr>
        <a:xfrm>
          <a:off x="1813280" y="1327721"/>
          <a:ext cx="164482" cy="504412"/>
        </a:xfrm>
        <a:custGeom>
          <a:avLst/>
          <a:gdLst/>
          <a:ahLst/>
          <a:cxnLst/>
          <a:rect l="0" t="0" r="0" b="0"/>
          <a:pathLst>
            <a:path>
              <a:moveTo>
                <a:pt x="0" y="0"/>
              </a:moveTo>
              <a:lnTo>
                <a:pt x="0" y="504412"/>
              </a:lnTo>
              <a:lnTo>
                <a:pt x="164482" y="5044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64DBC-C500-4C98-9B61-D2799E8D5922}">
      <dsp:nvSpPr>
        <dsp:cNvPr id="0" name=""/>
        <dsp:cNvSpPr/>
      </dsp:nvSpPr>
      <dsp:spPr>
        <a:xfrm>
          <a:off x="2251900" y="549171"/>
          <a:ext cx="1326824" cy="230275"/>
        </a:xfrm>
        <a:custGeom>
          <a:avLst/>
          <a:gdLst/>
          <a:ahLst/>
          <a:cxnLst/>
          <a:rect l="0" t="0" r="0" b="0"/>
          <a:pathLst>
            <a:path>
              <a:moveTo>
                <a:pt x="1326824" y="0"/>
              </a:moveTo>
              <a:lnTo>
                <a:pt x="1326824" y="115137"/>
              </a:lnTo>
              <a:lnTo>
                <a:pt x="0" y="115137"/>
              </a:lnTo>
              <a:lnTo>
                <a:pt x="0" y="2302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49982-C4ED-4E19-A2F8-0CC5FE69DD55}">
      <dsp:nvSpPr>
        <dsp:cNvPr id="0" name=""/>
        <dsp:cNvSpPr/>
      </dsp:nvSpPr>
      <dsp:spPr>
        <a:xfrm>
          <a:off x="486456" y="1327721"/>
          <a:ext cx="164482" cy="504412"/>
        </a:xfrm>
        <a:custGeom>
          <a:avLst/>
          <a:gdLst/>
          <a:ahLst/>
          <a:cxnLst/>
          <a:rect l="0" t="0" r="0" b="0"/>
          <a:pathLst>
            <a:path>
              <a:moveTo>
                <a:pt x="0" y="0"/>
              </a:moveTo>
              <a:lnTo>
                <a:pt x="0" y="504412"/>
              </a:lnTo>
              <a:lnTo>
                <a:pt x="164482" y="504412"/>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CEE00-A86B-4856-AAC3-9EA5D316B72E}">
      <dsp:nvSpPr>
        <dsp:cNvPr id="0" name=""/>
        <dsp:cNvSpPr/>
      </dsp:nvSpPr>
      <dsp:spPr>
        <a:xfrm>
          <a:off x="925075" y="549171"/>
          <a:ext cx="2653648" cy="230275"/>
        </a:xfrm>
        <a:custGeom>
          <a:avLst/>
          <a:gdLst/>
          <a:ahLst/>
          <a:cxnLst/>
          <a:rect l="0" t="0" r="0" b="0"/>
          <a:pathLst>
            <a:path>
              <a:moveTo>
                <a:pt x="2653648" y="0"/>
              </a:moveTo>
              <a:lnTo>
                <a:pt x="2653648" y="115137"/>
              </a:lnTo>
              <a:lnTo>
                <a:pt x="0" y="115137"/>
              </a:lnTo>
              <a:lnTo>
                <a:pt x="0" y="230275"/>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79D56-D6E2-4E5C-A8CE-C57D4CA803DE}">
      <dsp:nvSpPr>
        <dsp:cNvPr id="0" name=""/>
        <dsp:cNvSpPr/>
      </dsp:nvSpPr>
      <dsp:spPr>
        <a:xfrm>
          <a:off x="2388990" y="897"/>
          <a:ext cx="2379467" cy="548274"/>
        </a:xfrm>
        <a:prstGeom prst="rect">
          <a:avLst/>
        </a:prstGeom>
        <a:solidFill>
          <a:schemeClr val="accent2">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CALIDAD EN USO</a:t>
          </a:r>
          <a:endParaRPr lang="es-ES" sz="1200" b="1" kern="1200" dirty="0"/>
        </a:p>
      </dsp:txBody>
      <dsp:txXfrm>
        <a:off x="2388990" y="897"/>
        <a:ext cx="2379467" cy="548274"/>
      </dsp:txXfrm>
    </dsp:sp>
    <dsp:sp modelId="{180078A8-5F91-4279-9B63-B3AC75E96CDF}">
      <dsp:nvSpPr>
        <dsp:cNvPr id="0" name=""/>
        <dsp:cNvSpPr/>
      </dsp:nvSpPr>
      <dsp:spPr>
        <a:xfrm>
          <a:off x="376801" y="779446"/>
          <a:ext cx="1096549" cy="54827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Efectividad</a:t>
          </a:r>
        </a:p>
      </dsp:txBody>
      <dsp:txXfrm>
        <a:off x="376801" y="779446"/>
        <a:ext cx="1096549" cy="548274"/>
      </dsp:txXfrm>
    </dsp:sp>
    <dsp:sp modelId="{103670C4-7DC9-45EF-9589-C969187C9FB8}">
      <dsp:nvSpPr>
        <dsp:cNvPr id="0" name=""/>
        <dsp:cNvSpPr/>
      </dsp:nvSpPr>
      <dsp:spPr>
        <a:xfrm>
          <a:off x="650938" y="15579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Efectividad</a:t>
          </a:r>
        </a:p>
      </dsp:txBody>
      <dsp:txXfrm>
        <a:off x="650938" y="1557996"/>
        <a:ext cx="1096549" cy="548274"/>
      </dsp:txXfrm>
    </dsp:sp>
    <dsp:sp modelId="{4A7F8D82-E499-41C1-AEFF-DC6ADAEFB353}">
      <dsp:nvSpPr>
        <dsp:cNvPr id="0" name=""/>
        <dsp:cNvSpPr/>
      </dsp:nvSpPr>
      <dsp:spPr>
        <a:xfrm>
          <a:off x="1703625" y="779446"/>
          <a:ext cx="1096549" cy="54827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Eficiencia</a:t>
          </a:r>
        </a:p>
      </dsp:txBody>
      <dsp:txXfrm>
        <a:off x="1703625" y="779446"/>
        <a:ext cx="1096549" cy="548274"/>
      </dsp:txXfrm>
    </dsp:sp>
    <dsp:sp modelId="{C2BCA9AA-D0F4-4682-9CE2-558B47D33D0A}">
      <dsp:nvSpPr>
        <dsp:cNvPr id="0" name=""/>
        <dsp:cNvSpPr/>
      </dsp:nvSpPr>
      <dsp:spPr>
        <a:xfrm>
          <a:off x="1977762" y="15579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Eficiencia</a:t>
          </a:r>
        </a:p>
      </dsp:txBody>
      <dsp:txXfrm>
        <a:off x="1977762" y="1557996"/>
        <a:ext cx="1096549" cy="548274"/>
      </dsp:txXfrm>
    </dsp:sp>
    <dsp:sp modelId="{755BB47E-5CFA-4941-859D-65A4E045A70D}">
      <dsp:nvSpPr>
        <dsp:cNvPr id="0" name=""/>
        <dsp:cNvSpPr/>
      </dsp:nvSpPr>
      <dsp:spPr>
        <a:xfrm>
          <a:off x="3030449" y="779446"/>
          <a:ext cx="1096549" cy="54827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Satisfacción</a:t>
          </a:r>
        </a:p>
      </dsp:txBody>
      <dsp:txXfrm>
        <a:off x="3030449" y="779446"/>
        <a:ext cx="1096549" cy="548274"/>
      </dsp:txXfrm>
    </dsp:sp>
    <dsp:sp modelId="{8EB3D90B-DBC0-4A70-91AF-B761772DA53A}">
      <dsp:nvSpPr>
        <dsp:cNvPr id="0" name=""/>
        <dsp:cNvSpPr/>
      </dsp:nvSpPr>
      <dsp:spPr>
        <a:xfrm>
          <a:off x="3304587" y="15579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Utilidad</a:t>
          </a:r>
        </a:p>
      </dsp:txBody>
      <dsp:txXfrm>
        <a:off x="3304587" y="1557996"/>
        <a:ext cx="1096549" cy="548274"/>
      </dsp:txXfrm>
    </dsp:sp>
    <dsp:sp modelId="{F760395B-14FA-4D95-8020-DDCAB9B178A6}">
      <dsp:nvSpPr>
        <dsp:cNvPr id="0" name=""/>
        <dsp:cNvSpPr/>
      </dsp:nvSpPr>
      <dsp:spPr>
        <a:xfrm>
          <a:off x="4357274" y="779446"/>
          <a:ext cx="1096549" cy="54827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Libertad de riesgo</a:t>
          </a:r>
        </a:p>
      </dsp:txBody>
      <dsp:txXfrm>
        <a:off x="4357274" y="779446"/>
        <a:ext cx="1096549" cy="548274"/>
      </dsp:txXfrm>
    </dsp:sp>
    <dsp:sp modelId="{963077CC-21C3-4782-BAA3-7DB32275CED1}">
      <dsp:nvSpPr>
        <dsp:cNvPr id="0" name=""/>
        <dsp:cNvSpPr/>
      </dsp:nvSpPr>
      <dsp:spPr>
        <a:xfrm>
          <a:off x="4631411" y="15579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Libertad del riesgo económico</a:t>
          </a:r>
        </a:p>
      </dsp:txBody>
      <dsp:txXfrm>
        <a:off x="4631411" y="1557996"/>
        <a:ext cx="1096549" cy="548274"/>
      </dsp:txXfrm>
    </dsp:sp>
    <dsp:sp modelId="{CBD88CA6-D4E0-4330-91D4-42C01A0BE6B2}">
      <dsp:nvSpPr>
        <dsp:cNvPr id="0" name=""/>
        <dsp:cNvSpPr/>
      </dsp:nvSpPr>
      <dsp:spPr>
        <a:xfrm>
          <a:off x="4631411" y="233654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Libertad del riesgo de salud y seguridad</a:t>
          </a:r>
        </a:p>
      </dsp:txBody>
      <dsp:txXfrm>
        <a:off x="4631411" y="2336546"/>
        <a:ext cx="1096549" cy="548274"/>
      </dsp:txXfrm>
    </dsp:sp>
    <dsp:sp modelId="{00389DD6-1369-4431-B1DF-83943C241FC4}">
      <dsp:nvSpPr>
        <dsp:cNvPr id="0" name=""/>
        <dsp:cNvSpPr/>
      </dsp:nvSpPr>
      <dsp:spPr>
        <a:xfrm>
          <a:off x="4631411" y="31150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Libertad del riesgo ambiental</a:t>
          </a:r>
        </a:p>
      </dsp:txBody>
      <dsp:txXfrm>
        <a:off x="4631411" y="3115096"/>
        <a:ext cx="1096549" cy="548274"/>
      </dsp:txXfrm>
    </dsp:sp>
    <dsp:sp modelId="{9C5FF71F-E328-44FF-B0E0-AE16C1DFE0B6}">
      <dsp:nvSpPr>
        <dsp:cNvPr id="0" name=""/>
        <dsp:cNvSpPr/>
      </dsp:nvSpPr>
      <dsp:spPr>
        <a:xfrm>
          <a:off x="5684098" y="779446"/>
          <a:ext cx="1096549" cy="54827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Cobertura de contexto</a:t>
          </a:r>
        </a:p>
      </dsp:txBody>
      <dsp:txXfrm>
        <a:off x="5684098" y="779446"/>
        <a:ext cx="1096549" cy="548274"/>
      </dsp:txXfrm>
    </dsp:sp>
    <dsp:sp modelId="{782BE5C5-58BB-4D88-AAE5-D656A8FD2EA0}">
      <dsp:nvSpPr>
        <dsp:cNvPr id="0" name=""/>
        <dsp:cNvSpPr/>
      </dsp:nvSpPr>
      <dsp:spPr>
        <a:xfrm>
          <a:off x="5958235" y="155799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Integridad de contexto</a:t>
          </a:r>
        </a:p>
      </dsp:txBody>
      <dsp:txXfrm>
        <a:off x="5958235" y="1557996"/>
        <a:ext cx="1096549" cy="548274"/>
      </dsp:txXfrm>
    </dsp:sp>
    <dsp:sp modelId="{A34166BA-4DDB-4848-B244-0050BB6D739E}">
      <dsp:nvSpPr>
        <dsp:cNvPr id="0" name=""/>
        <dsp:cNvSpPr/>
      </dsp:nvSpPr>
      <dsp:spPr>
        <a:xfrm>
          <a:off x="5958235" y="2336546"/>
          <a:ext cx="1096549" cy="548274"/>
        </a:xfrm>
        <a:prstGeom prst="rect">
          <a:avLst/>
        </a:prstGeom>
        <a:solidFill>
          <a:schemeClr val="accent2">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Flexibilidad</a:t>
          </a:r>
        </a:p>
      </dsp:txBody>
      <dsp:txXfrm>
        <a:off x="5958235" y="2336546"/>
        <a:ext cx="1096549" cy="5482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59EA0-A2FF-4405-890A-6991E1A4215B}" type="datetimeFigureOut">
              <a:rPr lang="en-US" smtClean="0"/>
              <a:t>11/6/2018</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531CA6-BF15-4F63-9B02-EE9866121C4A}" type="slidenum">
              <a:rPr lang="en-US" smtClean="0"/>
              <a:t>‹Nº›</a:t>
            </a:fld>
            <a:endParaRPr lang="en-US"/>
          </a:p>
        </p:txBody>
      </p:sp>
    </p:spTree>
    <p:extLst>
      <p:ext uri="{BB962C8B-B14F-4D97-AF65-F5344CB8AC3E}">
        <p14:creationId xmlns:p14="http://schemas.microsoft.com/office/powerpoint/2010/main" val="416459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37EBE-66DF-4114-AC68-A1B1A3EDD6FE}" type="datetimeFigureOut">
              <a:rPr lang="en-US" smtClean="0"/>
              <a:t>11/6/2018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5DFA-9E9D-406C-9353-E463CE669E6E}" type="slidenum">
              <a:rPr lang="en-US" smtClean="0"/>
              <a:t>‹Nº›</a:t>
            </a:fld>
            <a:endParaRPr lang="en-US"/>
          </a:p>
        </p:txBody>
      </p:sp>
    </p:spTree>
    <p:extLst>
      <p:ext uri="{BB962C8B-B14F-4D97-AF65-F5344CB8AC3E}">
        <p14:creationId xmlns:p14="http://schemas.microsoft.com/office/powerpoint/2010/main" val="354712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problema fundamental con respecto al software es el incumplimiento de los requisitos solicitados por el cliente final, originado por la falta de participación del usuario, requerimientos parciales, cambios imprevistos o de última hora, entre otros.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Incluso, se tienen proyectos de software que no alcanzan los mínimos de calidad esperada, ya que no se realizan validaciones específicas por la falta de parámetros de medición de la calidad del software. </a:t>
            </a:r>
            <a:endParaRPr lang="es-EC" dirty="0" smtClean="0"/>
          </a:p>
        </p:txBody>
      </p:sp>
      <p:sp>
        <p:nvSpPr>
          <p:cNvPr id="4" name="Marcador de número de diapositiva 3"/>
          <p:cNvSpPr>
            <a:spLocks noGrp="1"/>
          </p:cNvSpPr>
          <p:nvPr>
            <p:ph type="sldNum" sz="quarter" idx="10"/>
          </p:nvPr>
        </p:nvSpPr>
        <p:spPr/>
        <p:txBody>
          <a:bodyPr/>
          <a:lstStyle/>
          <a:p>
            <a:fld id="{96705DFA-9E9D-406C-9353-E463CE669E6E}" type="slidenum">
              <a:rPr lang="en-US" smtClean="0"/>
              <a:t>4</a:t>
            </a:fld>
            <a:endParaRPr lang="en-US"/>
          </a:p>
        </p:txBody>
      </p:sp>
    </p:spTree>
    <p:extLst>
      <p:ext uri="{BB962C8B-B14F-4D97-AF65-F5344CB8AC3E}">
        <p14:creationId xmlns:p14="http://schemas.microsoft.com/office/powerpoint/2010/main" val="295783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33</a:t>
            </a:fld>
            <a:endParaRPr lang="en-US"/>
          </a:p>
        </p:txBody>
      </p:sp>
    </p:spTree>
    <p:extLst>
      <p:ext uri="{BB962C8B-B14F-4D97-AF65-F5344CB8AC3E}">
        <p14:creationId xmlns:p14="http://schemas.microsoft.com/office/powerpoint/2010/main" val="283274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 partir de aquí se realizó un muestro con la población de docentes y estudiantes a través de la fórmula que se presente en la siguiente imagen, para poder utilizar dicha fórmula fue necesario conocer el tamaño de la población.</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34</a:t>
            </a:fld>
            <a:endParaRPr lang="en-US"/>
          </a:p>
        </p:txBody>
      </p:sp>
    </p:spTree>
    <p:extLst>
      <p:ext uri="{BB962C8B-B14F-4D97-AF65-F5344CB8AC3E}">
        <p14:creationId xmlns:p14="http://schemas.microsoft.com/office/powerpoint/2010/main" val="59039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Cuando se definieron los recursos de evaluación y se conoció de antemano el producto a evaluar se procedió a planificar, estableciendo tiempos, recursos, riesgos, entre otros elementos importantes para la ejecución de la evaluación de la calidad del producto de software, para ellos se completó el formato denominado “Plan de Evaluación” (anexo 4). Fue necesario realizar ajustes a la planificación a medida que avanzaba la evaluación, con la finalidad de proporcionar información adicional.</a:t>
            </a:r>
            <a:endParaRPr lang="en-US" sz="1200" kern="1200" dirty="0" smtClean="0">
              <a:solidFill>
                <a:schemeClr val="tx1"/>
              </a:solidFill>
              <a:effectLst/>
              <a:latin typeface="+mn-lt"/>
              <a:ea typeface="+mn-ea"/>
              <a:cs typeface="+mn-cs"/>
            </a:endParaRPr>
          </a:p>
          <a:p>
            <a:r>
              <a:rPr lang="es-EC" smtClean="0"/>
              <a:t>|</a:t>
            </a:r>
            <a:endParaRPr lang="en-US"/>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35</a:t>
            </a:fld>
            <a:endParaRPr lang="en-US"/>
          </a:p>
        </p:txBody>
      </p:sp>
    </p:spTree>
    <p:extLst>
      <p:ext uri="{BB962C8B-B14F-4D97-AF65-F5344CB8AC3E}">
        <p14:creationId xmlns:p14="http://schemas.microsoft.com/office/powerpoint/2010/main" val="344842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la etapa número 4 se aplicaron las encuestas a la muestra de los usuarios escogidos para evaluar, se realizaron las pruebas pertinentes por parte de los evaluadores, siguiendo cada uno de los elementos planificados, se realizaron las mediciones sobre el sistema, todos los resultados fueron debidamente registrados. Además, se calcularon los valores de las métricas seleccionadas y se determinaron las ponderaciones. Esta etapa tuvo como salida el borrador del Informe de evaluación.</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96705DFA-9E9D-406C-9353-E463CE669E6E}" type="slidenum">
              <a:rPr lang="en-US" smtClean="0"/>
              <a:t>36</a:t>
            </a:fld>
            <a:endParaRPr lang="en-US"/>
          </a:p>
        </p:txBody>
      </p:sp>
    </p:spTree>
    <p:extLst>
      <p:ext uri="{BB962C8B-B14F-4D97-AF65-F5344CB8AC3E}">
        <p14:creationId xmlns:p14="http://schemas.microsoft.com/office/powerpoint/2010/main" val="119088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virtud de esto, para que una empresa se mantenga competitiva necesita contar con software de calidad, convirtiéndose esto en un punto diferenciador fundamental, que genera mayor satisfacción del cliente, disminuye costos y optimiza recursos, por lo que se han ido estableciendo normas, marcos de referencia o metodologías enfocadas hacia todo el proceso de desarrollo del software con el propósito de garantizar la calidad del producto final, sin embargo recientemente se han enfocado los esfuerzos en evaluar el producto final de una manera objetiva y que permita eficazmente verificar la calidad del producto final.</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No obstante, evaluar la calidad del software aplicando normas o metodologías no es una tarea fácil, debido a que el software es un producto complejo que involucra diversas variables y se ve afectado por muchas situaciones. La necesidad de disponer de una metodología que proporcione una guía para llevar a cabo la evaluación del producto software se vuelve indispensable en este sentido, ya que existen varios instrumentos, tales como normas ISO (nombradas anteriormente), o metodologías más generales que abarcan el control de calidad desde el punto de vista de desarrollo de Software, sin embargo, para la evaluación de software no se cuentan con herramientas concisas. En consideración a esto, el proyecto contempla la elaboración de una metodología de evaluación de software que combine de una manera integral y lógica la norma ISO/IEC 25040 y la metodología </a:t>
            </a:r>
            <a:r>
              <a:rPr lang="es-EC" sz="1200" kern="1200" dirty="0" err="1" smtClean="0">
                <a:solidFill>
                  <a:schemeClr val="tx1"/>
                </a:solidFill>
                <a:effectLst/>
                <a:latin typeface="+mn-lt"/>
                <a:ea typeface="+mn-ea"/>
                <a:cs typeface="+mn-cs"/>
              </a:rPr>
              <a:t>Bootstrap</a:t>
            </a:r>
            <a:r>
              <a:rPr lang="es-EC"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s-EC" dirty="0" smtClean="0"/>
          </a:p>
          <a:p>
            <a:endParaRPr lang="en-US" dirty="0"/>
          </a:p>
        </p:txBody>
      </p:sp>
      <p:sp>
        <p:nvSpPr>
          <p:cNvPr id="4" name="Marcador de número de diapositiva 3"/>
          <p:cNvSpPr>
            <a:spLocks noGrp="1"/>
          </p:cNvSpPr>
          <p:nvPr>
            <p:ph type="sldNum" sz="quarter" idx="10"/>
          </p:nvPr>
        </p:nvSpPr>
        <p:spPr/>
        <p:txBody>
          <a:bodyPr/>
          <a:lstStyle/>
          <a:p>
            <a:fld id="{96705DFA-9E9D-406C-9353-E463CE669E6E}" type="slidenum">
              <a:rPr lang="en-US" smtClean="0"/>
              <a:t>5</a:t>
            </a:fld>
            <a:endParaRPr lang="en-US"/>
          </a:p>
        </p:txBody>
      </p:sp>
    </p:spTree>
    <p:extLst>
      <p:ext uri="{BB962C8B-B14F-4D97-AF65-F5344CB8AC3E}">
        <p14:creationId xmlns:p14="http://schemas.microsoft.com/office/powerpoint/2010/main" val="114267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belen</a:t>
            </a:r>
            <a:endParaRPr lang="en-US" dirty="0"/>
          </a:p>
        </p:txBody>
      </p:sp>
      <p:sp>
        <p:nvSpPr>
          <p:cNvPr id="4" name="Marcador de número de diapositiva 3"/>
          <p:cNvSpPr>
            <a:spLocks noGrp="1"/>
          </p:cNvSpPr>
          <p:nvPr>
            <p:ph type="sldNum" sz="quarter" idx="10"/>
          </p:nvPr>
        </p:nvSpPr>
        <p:spPr/>
        <p:txBody>
          <a:bodyPr/>
          <a:lstStyle/>
          <a:p>
            <a:fld id="{96705DFA-9E9D-406C-9353-E463CE669E6E}" type="slidenum">
              <a:rPr lang="en-US" smtClean="0"/>
              <a:t>6</a:t>
            </a:fld>
            <a:endParaRPr lang="en-US"/>
          </a:p>
        </p:txBody>
      </p:sp>
    </p:spTree>
    <p:extLst>
      <p:ext uri="{BB962C8B-B14F-4D97-AF65-F5344CB8AC3E}">
        <p14:creationId xmlns:p14="http://schemas.microsoft.com/office/powerpoint/2010/main" val="249191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Aplicación web,</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Uso masivo (aproximadamente 3000 usuarios),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Diferentes niveles de usuarios (administrador, tipo usuario 1, tipo usuario 2, etc.),</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Elaborado a la medida de las necesidades institucionales,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Multiplataforma.</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6FB915-DD78-454E-9553-87A5D3398B25}" type="slidenum">
              <a:rPr lang="en-US" smtClean="0"/>
              <a:t>24</a:t>
            </a:fld>
            <a:endParaRPr lang="en-US"/>
          </a:p>
        </p:txBody>
      </p:sp>
    </p:spTree>
    <p:extLst>
      <p:ext uri="{BB962C8B-B14F-4D97-AF65-F5344CB8AC3E}">
        <p14:creationId xmlns:p14="http://schemas.microsoft.com/office/powerpoint/2010/main" val="315134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Contiene datos como datos institucionales, los</a:t>
            </a:r>
            <a:r>
              <a:rPr lang="es-EC" baseline="0" dirty="0" smtClean="0"/>
              <a:t> motivos por los cuales se plantea la evaluación, que tipo de software se va a evaluar, que productos se van a evaluar y alguna consideración en general</a:t>
            </a:r>
            <a:endParaRPr lang="en-US" dirty="0"/>
          </a:p>
        </p:txBody>
      </p:sp>
      <p:sp>
        <p:nvSpPr>
          <p:cNvPr id="4" name="Marcador de número de diapositiva 3"/>
          <p:cNvSpPr>
            <a:spLocks noGrp="1"/>
          </p:cNvSpPr>
          <p:nvPr>
            <p:ph type="sldNum" sz="quarter" idx="10"/>
          </p:nvPr>
        </p:nvSpPr>
        <p:spPr/>
        <p:txBody>
          <a:bodyPr/>
          <a:lstStyle/>
          <a:p>
            <a:fld id="{CC6FB915-DD78-454E-9553-87A5D3398B25}" type="slidenum">
              <a:rPr lang="en-US" smtClean="0"/>
              <a:t>28</a:t>
            </a:fld>
            <a:endParaRPr lang="en-US"/>
          </a:p>
        </p:txBody>
      </p:sp>
    </p:spTree>
    <p:extLst>
      <p:ext uri="{BB962C8B-B14F-4D97-AF65-F5344CB8AC3E}">
        <p14:creationId xmlns:p14="http://schemas.microsoft.com/office/powerpoint/2010/main" val="213023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en donde según la percepción del ente evaluado se definieron cuáles son las características y sub-características con mayor nivel de importancia según el área de actividad del sistema, que en el presente caso de estudio es un sistema a la mediad y se definió el nivel de importancia acuerdo a la escala que se detalla a continuación:</a:t>
            </a:r>
            <a:endParaRPr lang="en-US" dirty="0" smtClean="0"/>
          </a:p>
        </p:txBody>
      </p:sp>
      <p:sp>
        <p:nvSpPr>
          <p:cNvPr id="4" name="Marcador de número de diapositiva 3"/>
          <p:cNvSpPr>
            <a:spLocks noGrp="1"/>
          </p:cNvSpPr>
          <p:nvPr>
            <p:ph type="sldNum" sz="quarter" idx="10"/>
          </p:nvPr>
        </p:nvSpPr>
        <p:spPr/>
        <p:txBody>
          <a:bodyPr/>
          <a:lstStyle/>
          <a:p>
            <a:fld id="{CC6FB915-DD78-454E-9553-87A5D3398B25}" type="slidenum">
              <a:rPr lang="en-US" smtClean="0"/>
              <a:t>29</a:t>
            </a:fld>
            <a:endParaRPr lang="en-US"/>
          </a:p>
        </p:txBody>
      </p:sp>
    </p:spTree>
    <p:extLst>
      <p:ext uri="{BB962C8B-B14F-4D97-AF65-F5344CB8AC3E}">
        <p14:creationId xmlns:p14="http://schemas.microsoft.com/office/powerpoint/2010/main" val="227697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en donde según la percepción del ente evaluado se definieron cuáles son las características y sub-características con mayor nivel de importancia según el área de actividad del sistema, que en el presente caso de estudio es un sistema a la mediad y se definió el nivel de importancia acuerdo a la escala que se detalla a continuación:</a:t>
            </a:r>
            <a:endParaRPr lang="en-US" dirty="0" smtClean="0"/>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30</a:t>
            </a:fld>
            <a:endParaRPr lang="en-US"/>
          </a:p>
        </p:txBody>
      </p:sp>
    </p:spTree>
    <p:extLst>
      <p:ext uri="{BB962C8B-B14F-4D97-AF65-F5344CB8AC3E}">
        <p14:creationId xmlns:p14="http://schemas.microsoft.com/office/powerpoint/2010/main" val="77135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etapa dos es una fase en la que evaluador con toda la información recabada procedió a definir todas aquellas características, sub-características, métricas, informantes de calidad que serán utilizados en la evaluación, para ello fue necesario que defina el “Formato especificación de recursos de evaluación” (anexo 3). Además, se diseñaron las encuestas pertinentes para cada tipo de usuario (anexo 6 y 7).</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31</a:t>
            </a:fld>
            <a:endParaRPr lang="en-US"/>
          </a:p>
        </p:txBody>
      </p:sp>
    </p:spTree>
    <p:extLst>
      <p:ext uri="{BB962C8B-B14F-4D97-AF65-F5344CB8AC3E}">
        <p14:creationId xmlns:p14="http://schemas.microsoft.com/office/powerpoint/2010/main" val="108692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etapa dos es una fase en la que evaluador con toda la información recabada procedió a definir todas aquellas características, sub-características, métricas, informantes de calidad que serán utilizados en la evaluación, para ello fue necesario que defina el “Formato especificación de recursos de evaluación” (anexo 3). Además, se diseñaron las encuestas pertinentes para cada tipo de usuario (anexo 6 y 7).</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6FB915-DD78-454E-9553-87A5D3398B25}" type="slidenum">
              <a:rPr lang="en-US" smtClean="0"/>
              <a:t>32</a:t>
            </a:fld>
            <a:endParaRPr lang="en-US"/>
          </a:p>
        </p:txBody>
      </p:sp>
    </p:spTree>
    <p:extLst>
      <p:ext uri="{BB962C8B-B14F-4D97-AF65-F5344CB8AC3E}">
        <p14:creationId xmlns:p14="http://schemas.microsoft.com/office/powerpoint/2010/main" val="1625572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11/6/2018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pic>
        <p:nvPicPr>
          <p:cNvPr id="31"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2764" y="5774216"/>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6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pic>
        <p:nvPicPr>
          <p:cNvPr id="34"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902" y="625367"/>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7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375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33"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902" y="625367"/>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4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4770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33"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760" y="603047"/>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pic>
        <p:nvPicPr>
          <p:cNvPr id="31"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2764" y="5774216"/>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4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pic>
        <p:nvPicPr>
          <p:cNvPr id="34"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902" y="625367"/>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pic>
        <p:nvPicPr>
          <p:cNvPr id="37"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902" y="625367"/>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9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771659" y="192882"/>
            <a:ext cx="10686160" cy="1190720"/>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74377" y="447031"/>
            <a:ext cx="10609200" cy="725750"/>
          </a:xfrm>
        </p:spPr>
        <p:txBody>
          <a:bodyPr/>
          <a:lstStyle>
            <a:lvl1pPr>
              <a:defRPr>
                <a:solidFill>
                  <a:srgbClr val="FFFEFF"/>
                </a:solidFill>
              </a:defRPr>
            </a:lvl1p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6666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771659" y="192882"/>
            <a:ext cx="10686160" cy="1190720"/>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74377" y="447031"/>
            <a:ext cx="10609200" cy="725750"/>
          </a:xfrm>
        </p:spPr>
        <p:txBody>
          <a:bodyPr/>
          <a:lstStyle>
            <a:lvl1pPr>
              <a:defRPr>
                <a:solidFill>
                  <a:srgbClr val="FFFEFF"/>
                </a:solidFill>
              </a:defRPr>
            </a:lvl1p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grpSp>
        <p:nvGrpSpPr>
          <p:cNvPr id="32" name="Group 58"/>
          <p:cNvGrpSpPr/>
          <p:nvPr userDrawn="1"/>
        </p:nvGrpSpPr>
        <p:grpSpPr>
          <a:xfrm>
            <a:off x="800144" y="1699589"/>
            <a:ext cx="3674476" cy="3470421"/>
            <a:chOff x="697883" y="1816768"/>
            <a:chExt cx="3674476" cy="3470421"/>
          </a:xfrm>
        </p:grpSpPr>
        <p:sp>
          <p:nvSpPr>
            <p:cNvPr id="33"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 name="Title 1"/>
          <p:cNvSpPr txBox="1">
            <a:spLocks/>
          </p:cNvSpPr>
          <p:nvPr userDrawn="1"/>
        </p:nvSpPr>
        <p:spPr>
          <a:xfrm>
            <a:off x="888631" y="2349925"/>
            <a:ext cx="3498979" cy="2456442"/>
          </a:xfrm>
          <a:prstGeom prst="rect">
            <a:avLst/>
          </a:prstGeom>
        </p:spPr>
        <p:txBody>
          <a:bodyPr vert="horz" lIns="228600" tIns="228600" rIns="228600" bIns="228600" rtlCol="0" anchor="ctr">
            <a:normAutofit lnSpcReduction="10000"/>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1510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5118447" y="1679364"/>
            <a:ext cx="6281873" cy="437244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grpSp>
        <p:nvGrpSpPr>
          <p:cNvPr id="33" name="Group 23"/>
          <p:cNvGrpSpPr/>
          <p:nvPr userDrawn="1"/>
        </p:nvGrpSpPr>
        <p:grpSpPr>
          <a:xfrm>
            <a:off x="771659" y="192882"/>
            <a:ext cx="10686160" cy="1099989"/>
            <a:chOff x="697883" y="1816768"/>
            <a:chExt cx="3674476" cy="3470421"/>
          </a:xfrm>
        </p:grpSpPr>
        <p:sp>
          <p:nvSpPr>
            <p:cNvPr id="34"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38" name="Picture 2" descr="Resultado de imagen para LOG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902" y="5341936"/>
            <a:ext cx="3906472" cy="1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11/6/2018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grpSp>
        <p:nvGrpSpPr>
          <p:cNvPr id="5" name="Group 76"/>
          <p:cNvGrpSpPr/>
          <p:nvPr userDrawn="1"/>
        </p:nvGrpSpPr>
        <p:grpSpPr>
          <a:xfrm>
            <a:off x="-417513" y="0"/>
            <a:ext cx="12584114" cy="6853238"/>
            <a:chOff x="-417513" y="0"/>
            <a:chExt cx="12584114" cy="6853238"/>
          </a:xfrm>
        </p:grpSpPr>
        <p:sp>
          <p:nvSpPr>
            <p:cNvPr id="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46259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11/6/2018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4019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hyperlink" Target="calculos.docx" TargetMode="External"/><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720581"/>
            <a:ext cx="11900402" cy="307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5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ALCANCE</a:t>
            </a:r>
            <a:endParaRPr lang="en-US" b="1" dirty="0"/>
          </a:p>
        </p:txBody>
      </p:sp>
      <p:sp>
        <p:nvSpPr>
          <p:cNvPr id="3" name="Marcador de contenido 2"/>
          <p:cNvSpPr>
            <a:spLocks noGrp="1"/>
          </p:cNvSpPr>
          <p:nvPr>
            <p:ph idx="1"/>
          </p:nvPr>
        </p:nvSpPr>
        <p:spPr>
          <a:xfrm>
            <a:off x="4859382" y="360977"/>
            <a:ext cx="6815260" cy="3439237"/>
          </a:xfrm>
        </p:spPr>
        <p:txBody>
          <a:bodyPr>
            <a:noAutofit/>
          </a:bodyPr>
          <a:lstStyle/>
          <a:p>
            <a:pPr marL="0" indent="0" algn="just">
              <a:buNone/>
            </a:pPr>
            <a:r>
              <a:rPr lang="es-MX" sz="2400" i="1" dirty="0" smtClean="0"/>
              <a:t>“El </a:t>
            </a:r>
            <a:r>
              <a:rPr lang="es-MX" sz="2400" i="1" dirty="0"/>
              <a:t>resultado de esta investigación será la propuesta de una metodología para la evaluación de la calidad del producto del software, la misma que tendrá como base la norma de calidad ISO/IEC 25040 y el método </a:t>
            </a:r>
            <a:r>
              <a:rPr lang="es-MX" sz="2400" i="1" dirty="0" err="1"/>
              <a:t>Bootstrap</a:t>
            </a:r>
            <a:r>
              <a:rPr lang="es-MX" sz="2400" i="1" dirty="0"/>
              <a:t> y luego de esto se medirá su aplicabilidad en el Sistema de Gestión Académica de la ESPAM MFL al final se realizará un informe de la ejecución de la </a:t>
            </a:r>
            <a:r>
              <a:rPr lang="es-MX" sz="2400" i="1" dirty="0" smtClean="0"/>
              <a:t>metodología.”</a:t>
            </a:r>
            <a:endParaRPr lang="en-US" sz="2400" i="1" dirty="0"/>
          </a:p>
        </p:txBody>
      </p:sp>
      <p:pic>
        <p:nvPicPr>
          <p:cNvPr id="10242" name="Picture 2" descr="Resultado de imagen para ALCANC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6377" y="4113722"/>
            <a:ext cx="2625633" cy="262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95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a:t>
            </a:r>
            <a:br>
              <a:rPr lang="es-EC" b="1" dirty="0" smtClean="0"/>
            </a:br>
            <a:r>
              <a:rPr lang="es-EC" b="1" dirty="0" smtClean="0"/>
              <a:t>TEÓRICO</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02495875"/>
              </p:ext>
            </p:extLst>
          </p:nvPr>
        </p:nvGraphicFramePr>
        <p:xfrm>
          <a:off x="4896028" y="528953"/>
          <a:ext cx="6899729" cy="592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60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EC" b="1" dirty="0"/>
              <a:t>Norma ISO/IEC 25000</a:t>
            </a:r>
            <a:endParaRPr lang="en-US" b="1" dirty="0"/>
          </a:p>
        </p:txBody>
      </p:sp>
      <p:graphicFrame>
        <p:nvGraphicFramePr>
          <p:cNvPr id="7" name="Content Placeholder 4"/>
          <p:cNvGraphicFramePr>
            <a:graphicFrameLocks/>
          </p:cNvGraphicFramePr>
          <p:nvPr>
            <p:extLst>
              <p:ext uri="{D42A27DB-BD31-4B8C-83A1-F6EECF244321}">
                <p14:modId xmlns:p14="http://schemas.microsoft.com/office/powerpoint/2010/main" val="2883901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01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a:t>Metodología Bootstrap</a:t>
            </a:r>
            <a:endParaRPr lang="en-US" b="1" dirty="0"/>
          </a:p>
        </p:txBody>
      </p:sp>
      <p:graphicFrame>
        <p:nvGraphicFramePr>
          <p:cNvPr id="5" name="Diagram 4"/>
          <p:cNvGraphicFramePr/>
          <p:nvPr>
            <p:extLst>
              <p:ext uri="{D42A27DB-BD31-4B8C-83A1-F6EECF244321}">
                <p14:modId xmlns:p14="http://schemas.microsoft.com/office/powerpoint/2010/main" val="1637310898"/>
              </p:ext>
            </p:extLst>
          </p:nvPr>
        </p:nvGraphicFramePr>
        <p:xfrm>
          <a:off x="763571" y="1489435"/>
          <a:ext cx="10720005" cy="4986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165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27"/>
          <p:cNvGraphicFramePr>
            <a:graphicFrameLocks noGrp="1"/>
          </p:cNvGraphicFramePr>
          <p:nvPr>
            <p:ph idx="1"/>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888631" y="2349925"/>
            <a:ext cx="3498979" cy="2456442"/>
          </a:xfrm>
        </p:spPr>
        <p:txBody>
          <a:bodyPr>
            <a:normAutofit/>
          </a:bodyPr>
          <a:lstStyle/>
          <a:p>
            <a:r>
              <a:rPr lang="es-EC" b="1" dirty="0" smtClean="0"/>
              <a:t>METODOLOGÍA DE DESARROLLO PROPUESTA</a:t>
            </a:r>
            <a:endParaRPr lang="en-US" b="1" dirty="0"/>
          </a:p>
        </p:txBody>
      </p:sp>
    </p:spTree>
    <p:extLst>
      <p:ext uri="{BB962C8B-B14F-4D97-AF65-F5344CB8AC3E}">
        <p14:creationId xmlns:p14="http://schemas.microsoft.com/office/powerpoint/2010/main" val="3005822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585059"/>
            <a:ext cx="3498979"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CICLO DE VIDA DE LA CALIDAD DEL PRODUCTO SOFTWARE</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sp>
        <p:nvSpPr>
          <p:cNvPr id="3" name="Marcador de contenido 2"/>
          <p:cNvSpPr>
            <a:spLocks noGrp="1"/>
          </p:cNvSpPr>
          <p:nvPr>
            <p:ph idx="1"/>
          </p:nvPr>
        </p:nvSpPr>
        <p:spPr>
          <a:xfrm>
            <a:off x="5118447" y="1679364"/>
            <a:ext cx="6281873" cy="671950"/>
          </a:xfrm>
        </p:spPr>
        <p:txBody>
          <a:bodyPr>
            <a:noAutofit/>
          </a:bodyPr>
          <a:lstStyle/>
          <a:p>
            <a:pPr marL="0" indent="0" algn="just">
              <a:buNone/>
            </a:pPr>
            <a:r>
              <a:rPr lang="es-MX" i="1" dirty="0"/>
              <a:t>En la presente metodología se maneja la calidad del producto software en tres principales fases:</a:t>
            </a:r>
            <a:endParaRPr lang="en-US" dirty="0"/>
          </a:p>
        </p:txBody>
      </p:sp>
      <p:sp>
        <p:nvSpPr>
          <p:cNvPr id="4" name="Título 1"/>
          <p:cNvSpPr txBox="1">
            <a:spLocks/>
          </p:cNvSpPr>
          <p:nvPr/>
        </p:nvSpPr>
        <p:spPr>
          <a:xfrm>
            <a:off x="874377" y="447031"/>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graphicFrame>
        <p:nvGraphicFramePr>
          <p:cNvPr id="5" name="Diagrama 4"/>
          <p:cNvGraphicFramePr/>
          <p:nvPr>
            <p:extLst>
              <p:ext uri="{D42A27DB-BD31-4B8C-83A1-F6EECF244321}">
                <p14:modId xmlns:p14="http://schemas.microsoft.com/office/powerpoint/2010/main" val="3668121685"/>
              </p:ext>
            </p:extLst>
          </p:nvPr>
        </p:nvGraphicFramePr>
        <p:xfrm>
          <a:off x="5494583" y="1690565"/>
          <a:ext cx="5905737" cy="424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p:cNvSpPr txBox="1">
            <a:spLocks/>
          </p:cNvSpPr>
          <p:nvPr/>
        </p:nvSpPr>
        <p:spPr>
          <a:xfrm>
            <a:off x="5118447" y="5611220"/>
            <a:ext cx="6281873" cy="67195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None/>
            </a:pPr>
            <a:r>
              <a:rPr lang="es-MX" i="1" dirty="0"/>
              <a:t>La presente metodología, basada en la Norma ISO/IEC 25000 clasifica a la calidad del producto, en características que se dividen en </a:t>
            </a:r>
            <a:r>
              <a:rPr lang="es-MX" i="1" dirty="0" err="1"/>
              <a:t>subcaracterísticas</a:t>
            </a:r>
            <a:r>
              <a:rPr lang="es-MX" i="1" dirty="0"/>
              <a:t> y atributos de </a:t>
            </a:r>
            <a:r>
              <a:rPr lang="es-MX" i="1" dirty="0" smtClean="0"/>
              <a:t>calidad.</a:t>
            </a:r>
            <a:endParaRPr lang="en-US" dirty="0"/>
          </a:p>
        </p:txBody>
      </p:sp>
    </p:spTree>
    <p:extLst>
      <p:ext uri="{BB962C8B-B14F-4D97-AF65-F5344CB8AC3E}">
        <p14:creationId xmlns:p14="http://schemas.microsoft.com/office/powerpoint/2010/main" val="109469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377" y="473157"/>
            <a:ext cx="10609200" cy="725750"/>
          </a:xfrm>
        </p:spPr>
        <p:txBody>
          <a:bodyPr>
            <a:normAutofit fontScale="90000"/>
          </a:bodyPr>
          <a:lstStyle/>
          <a:p>
            <a:r>
              <a:rPr lang="es-EC" b="1" dirty="0"/>
              <a:t>DETERMINACIÓN DE LOS COMPONENTES DE LA METODOLOGÍA</a:t>
            </a:r>
            <a:endParaRPr lang="en-US" dirty="0"/>
          </a:p>
        </p:txBody>
      </p:sp>
      <p:graphicFrame>
        <p:nvGraphicFramePr>
          <p:cNvPr id="4" name="Diagrama 3"/>
          <p:cNvGraphicFramePr/>
          <p:nvPr>
            <p:extLst>
              <p:ext uri="{D42A27DB-BD31-4B8C-83A1-F6EECF244321}">
                <p14:modId xmlns:p14="http://schemas.microsoft.com/office/powerpoint/2010/main" val="2211846104"/>
              </p:ext>
            </p:extLst>
          </p:nvPr>
        </p:nvGraphicFramePr>
        <p:xfrm>
          <a:off x="1348152" y="1571202"/>
          <a:ext cx="9661649" cy="5062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10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377" y="473157"/>
            <a:ext cx="10609200" cy="725750"/>
          </a:xfrm>
        </p:spPr>
        <p:txBody>
          <a:bodyPr>
            <a:normAutofit fontScale="90000"/>
          </a:bodyPr>
          <a:lstStyle/>
          <a:p>
            <a:r>
              <a:rPr lang="es-EC" b="1" dirty="0"/>
              <a:t>DETERMINACIÓN DE LOS COMPONENTES DE LA METODOLOGÍA</a:t>
            </a:r>
            <a:endParaRPr lang="en-US" dirty="0"/>
          </a:p>
        </p:txBody>
      </p:sp>
      <p:graphicFrame>
        <p:nvGraphicFramePr>
          <p:cNvPr id="5" name="Diagrama 4"/>
          <p:cNvGraphicFramePr/>
          <p:nvPr>
            <p:extLst>
              <p:ext uri="{D42A27DB-BD31-4B8C-83A1-F6EECF244321}">
                <p14:modId xmlns:p14="http://schemas.microsoft.com/office/powerpoint/2010/main" val="2730629572"/>
              </p:ext>
            </p:extLst>
          </p:nvPr>
        </p:nvGraphicFramePr>
        <p:xfrm>
          <a:off x="2535374" y="1998617"/>
          <a:ext cx="7431586" cy="366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7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585059"/>
            <a:ext cx="3498979"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MÉTRICAS</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sp>
        <p:nvSpPr>
          <p:cNvPr id="3" name="Marcador de contenido 2"/>
          <p:cNvSpPr>
            <a:spLocks noGrp="1"/>
          </p:cNvSpPr>
          <p:nvPr>
            <p:ph idx="1"/>
          </p:nvPr>
        </p:nvSpPr>
        <p:spPr>
          <a:xfrm>
            <a:off x="4922505" y="1913109"/>
            <a:ext cx="6281873" cy="671950"/>
          </a:xfrm>
        </p:spPr>
        <p:txBody>
          <a:bodyPr>
            <a:noAutofit/>
          </a:bodyPr>
          <a:lstStyle/>
          <a:p>
            <a:pPr marL="0" indent="0" algn="just">
              <a:buNone/>
            </a:pPr>
            <a:r>
              <a:rPr lang="es-EC" i="1" dirty="0"/>
              <a:t>Las métricas para la calidad interna y externa evalúan las características definidas </a:t>
            </a:r>
            <a:r>
              <a:rPr lang="es-EC" i="1" dirty="0" smtClean="0"/>
              <a:t>anteriormente. A continuación, se expone un ejemplo de las métricas propuestas:</a:t>
            </a:r>
            <a:endParaRPr lang="en-US" i="1" dirty="0"/>
          </a:p>
        </p:txBody>
      </p:sp>
      <p:sp>
        <p:nvSpPr>
          <p:cNvPr id="4" name="Título 1"/>
          <p:cNvSpPr txBox="1">
            <a:spLocks/>
          </p:cNvSpPr>
          <p:nvPr/>
        </p:nvSpPr>
        <p:spPr>
          <a:xfrm>
            <a:off x="874377" y="447031"/>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pic>
        <p:nvPicPr>
          <p:cNvPr id="11266" name="Picture 2" descr="Resultado de imagen para metrica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2505" y="3325387"/>
            <a:ext cx="6281873" cy="249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99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noGrp="1"/>
          </p:cNvSpPr>
          <p:nvPr>
            <p:ph type="title"/>
          </p:nvPr>
        </p:nvSpPr>
        <p:spPr>
          <a:xfrm>
            <a:off x="835187" y="499284"/>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graphicFrame>
        <p:nvGraphicFramePr>
          <p:cNvPr id="4" name="Diagrama 3"/>
          <p:cNvGraphicFramePr/>
          <p:nvPr>
            <p:extLst>
              <p:ext uri="{D42A27DB-BD31-4B8C-83A1-F6EECF244321}">
                <p14:modId xmlns:p14="http://schemas.microsoft.com/office/powerpoint/2010/main" val="697694740"/>
              </p:ext>
            </p:extLst>
          </p:nvPr>
        </p:nvGraphicFramePr>
        <p:xfrm>
          <a:off x="759772" y="1385291"/>
          <a:ext cx="10738504" cy="5120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9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just"/>
            <a:r>
              <a:rPr lang="es-EC" sz="3600" b="1" dirty="0"/>
              <a:t>METODOLOGÍA PARA LA EVALUACIÓN DE LA CALIDAD DEL SOFTWARE, Y CASO DE ESTUDIO SISTEMA DE GESTIÓN ACADÉMICA DE LA ESPAM </a:t>
            </a:r>
            <a:r>
              <a:rPr lang="es-EC" sz="3600" b="1" dirty="0" smtClean="0"/>
              <a:t>MFL</a:t>
            </a:r>
            <a:endParaRPr lang="en-US" sz="3600" dirty="0"/>
          </a:p>
        </p:txBody>
      </p:sp>
      <p:sp>
        <p:nvSpPr>
          <p:cNvPr id="3" name="Subtítulo 2"/>
          <p:cNvSpPr>
            <a:spLocks noGrp="1"/>
          </p:cNvSpPr>
          <p:nvPr>
            <p:ph type="subTitle" idx="1"/>
          </p:nvPr>
        </p:nvSpPr>
        <p:spPr/>
        <p:txBody>
          <a:bodyPr>
            <a:normAutofit/>
          </a:bodyPr>
          <a:lstStyle/>
          <a:p>
            <a:r>
              <a:rPr lang="es-EC" sz="2400" dirty="0" smtClean="0"/>
              <a:t>Ing. Santiago Ramiro Ríos Salgado</a:t>
            </a:r>
          </a:p>
          <a:p>
            <a:r>
              <a:rPr lang="es-EC" sz="2400" dirty="0" smtClean="0"/>
              <a:t>Ing.  María Belén Villao Loor</a:t>
            </a:r>
          </a:p>
          <a:p>
            <a:r>
              <a:rPr lang="es-EC" sz="1600" dirty="0"/>
              <a:t>Directora: </a:t>
            </a:r>
            <a:r>
              <a:rPr lang="es-EC" sz="1600" dirty="0" smtClean="0"/>
              <a:t>Ing. Graciela Guerrero </a:t>
            </a:r>
            <a:r>
              <a:rPr lang="es-EC" sz="1600" dirty="0" err="1" smtClean="0"/>
              <a:t>Idrovo</a:t>
            </a:r>
            <a:r>
              <a:rPr lang="es-EC" sz="1600" dirty="0" smtClean="0"/>
              <a:t>, </a:t>
            </a:r>
            <a:r>
              <a:rPr lang="es-EC" sz="1600" dirty="0" err="1" smtClean="0"/>
              <a:t>MSc</a:t>
            </a:r>
            <a:r>
              <a:rPr lang="es-EC" sz="1600" dirty="0" smtClean="0"/>
              <a:t>.</a:t>
            </a:r>
            <a:endParaRPr lang="en-US" sz="1600" dirty="0" smtClean="0"/>
          </a:p>
          <a:p>
            <a:endParaRPr lang="en-US" sz="2400" dirty="0"/>
          </a:p>
        </p:txBody>
      </p:sp>
    </p:spTree>
    <p:extLst>
      <p:ext uri="{BB962C8B-B14F-4D97-AF65-F5344CB8AC3E}">
        <p14:creationId xmlns:p14="http://schemas.microsoft.com/office/powerpoint/2010/main" val="344450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PONDERACIONES</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sp>
        <p:nvSpPr>
          <p:cNvPr id="3" name="Marcador de contenido 2"/>
          <p:cNvSpPr>
            <a:spLocks noGrp="1"/>
          </p:cNvSpPr>
          <p:nvPr>
            <p:ph idx="1"/>
          </p:nvPr>
        </p:nvSpPr>
        <p:spPr>
          <a:xfrm>
            <a:off x="5040071" y="2135178"/>
            <a:ext cx="6281873" cy="671950"/>
          </a:xfrm>
        </p:spPr>
        <p:txBody>
          <a:bodyPr>
            <a:noAutofit/>
          </a:bodyPr>
          <a:lstStyle/>
          <a:p>
            <a:pPr marL="0" indent="0" algn="just">
              <a:buNone/>
            </a:pPr>
            <a:r>
              <a:rPr lang="es-MX" i="1" dirty="0"/>
              <a:t>Las ponderaciones dependerán de tres factores, en primer lugar del nivel de importancia de cada una de las características, en segundo lugar del tipo de software y en tercer lugar del criterio del evaluador, la sumatoria de la ponderación para cada característica debe ser menor o igual a 100 guiados por la fórmula que se define en la siguientes tablas:</a:t>
            </a:r>
            <a:endParaRPr lang="en-US" i="1" dirty="0"/>
          </a:p>
        </p:txBody>
      </p:sp>
      <p:sp>
        <p:nvSpPr>
          <p:cNvPr id="4" name="Título 1"/>
          <p:cNvSpPr txBox="1">
            <a:spLocks/>
          </p:cNvSpPr>
          <p:nvPr/>
        </p:nvSpPr>
        <p:spPr>
          <a:xfrm>
            <a:off x="874377" y="447031"/>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pic>
        <p:nvPicPr>
          <p:cNvPr id="7" name="Imagen 6"/>
          <p:cNvPicPr>
            <a:picLocks noChangeAspect="1"/>
          </p:cNvPicPr>
          <p:nvPr/>
        </p:nvPicPr>
        <p:blipFill rotWithShape="1">
          <a:blip r:embed="rId2"/>
          <a:srcRect r="17595" b="16680"/>
          <a:stretch/>
        </p:blipFill>
        <p:spPr>
          <a:xfrm>
            <a:off x="9245615" y="3603527"/>
            <a:ext cx="1890456" cy="1415435"/>
          </a:xfrm>
          <a:prstGeom prst="rect">
            <a:avLst/>
          </a:prstGeom>
        </p:spPr>
      </p:pic>
      <p:sp>
        <p:nvSpPr>
          <p:cNvPr id="8" name="Rectángulo 7"/>
          <p:cNvSpPr/>
          <p:nvPr/>
        </p:nvSpPr>
        <p:spPr>
          <a:xfrm>
            <a:off x="5040071" y="5385711"/>
            <a:ext cx="6096000" cy="923330"/>
          </a:xfrm>
          <a:prstGeom prst="rect">
            <a:avLst/>
          </a:prstGeom>
        </p:spPr>
        <p:txBody>
          <a:bodyPr>
            <a:spAutoFit/>
          </a:bodyPr>
          <a:lstStyle/>
          <a:p>
            <a:pPr algn="just"/>
            <a:r>
              <a:rPr lang="es-MX" i="1" dirty="0"/>
              <a:t>El resultado del cálculo de las métricas deberá ser convertido sobre 100 con la finalidad de encontrar el resultado final.</a:t>
            </a:r>
            <a:endParaRPr lang="en-US" dirty="0"/>
          </a:p>
        </p:txBody>
      </p:sp>
      <p:pic>
        <p:nvPicPr>
          <p:cNvPr id="10" name="Imagen 9"/>
          <p:cNvPicPr>
            <a:picLocks noChangeAspect="1"/>
          </p:cNvPicPr>
          <p:nvPr/>
        </p:nvPicPr>
        <p:blipFill>
          <a:blip r:embed="rId3"/>
          <a:stretch>
            <a:fillRect/>
          </a:stretch>
        </p:blipFill>
        <p:spPr>
          <a:xfrm>
            <a:off x="5040071" y="3586707"/>
            <a:ext cx="3784112" cy="1799004"/>
          </a:xfrm>
          <a:prstGeom prst="rect">
            <a:avLst/>
          </a:prstGeom>
        </p:spPr>
      </p:pic>
    </p:spTree>
    <p:extLst>
      <p:ext uri="{BB962C8B-B14F-4D97-AF65-F5344CB8AC3E}">
        <p14:creationId xmlns:p14="http://schemas.microsoft.com/office/powerpoint/2010/main" val="754331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ESCALA DE CALIDAD</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sp>
        <p:nvSpPr>
          <p:cNvPr id="3" name="Marcador de contenido 2"/>
          <p:cNvSpPr>
            <a:spLocks noGrp="1"/>
          </p:cNvSpPr>
          <p:nvPr>
            <p:ph idx="1"/>
          </p:nvPr>
        </p:nvSpPr>
        <p:spPr>
          <a:xfrm>
            <a:off x="4881127" y="1652765"/>
            <a:ext cx="6281873" cy="671950"/>
          </a:xfrm>
        </p:spPr>
        <p:txBody>
          <a:bodyPr>
            <a:noAutofit/>
          </a:bodyPr>
          <a:lstStyle/>
          <a:p>
            <a:pPr marL="0" indent="0">
              <a:buNone/>
            </a:pPr>
            <a:r>
              <a:rPr lang="es-EC" i="1" dirty="0"/>
              <a:t>Una vez que se hayan realizado todos los cálculos y se haya obtenido el resultado se podrá determinar la calidad de acuerdo a la siguiente escala:</a:t>
            </a:r>
            <a:endParaRPr lang="en-US" i="1" dirty="0"/>
          </a:p>
        </p:txBody>
      </p:sp>
      <p:sp>
        <p:nvSpPr>
          <p:cNvPr id="4" name="Título 1"/>
          <p:cNvSpPr txBox="1">
            <a:spLocks/>
          </p:cNvSpPr>
          <p:nvPr/>
        </p:nvSpPr>
        <p:spPr>
          <a:xfrm>
            <a:off x="874377" y="447031"/>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pic>
        <p:nvPicPr>
          <p:cNvPr id="5" name="Imagen 4"/>
          <p:cNvPicPr>
            <a:picLocks noChangeAspect="1"/>
          </p:cNvPicPr>
          <p:nvPr/>
        </p:nvPicPr>
        <p:blipFill>
          <a:blip r:embed="rId2"/>
          <a:stretch>
            <a:fillRect/>
          </a:stretch>
        </p:blipFill>
        <p:spPr>
          <a:xfrm>
            <a:off x="5369080" y="2558933"/>
            <a:ext cx="5237960" cy="2463330"/>
          </a:xfrm>
          <a:prstGeom prst="rect">
            <a:avLst/>
          </a:prstGeom>
        </p:spPr>
      </p:pic>
    </p:spTree>
    <p:extLst>
      <p:ext uri="{BB962C8B-B14F-4D97-AF65-F5344CB8AC3E}">
        <p14:creationId xmlns:p14="http://schemas.microsoft.com/office/powerpoint/2010/main" val="3714726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ETAPAS</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sp>
        <p:nvSpPr>
          <p:cNvPr id="3" name="Marcador de contenido 2"/>
          <p:cNvSpPr>
            <a:spLocks noGrp="1"/>
          </p:cNvSpPr>
          <p:nvPr>
            <p:ph idx="1"/>
          </p:nvPr>
        </p:nvSpPr>
        <p:spPr>
          <a:xfrm>
            <a:off x="4855001" y="2222958"/>
            <a:ext cx="6823193" cy="671950"/>
          </a:xfrm>
        </p:spPr>
        <p:txBody>
          <a:bodyPr>
            <a:noAutofit/>
          </a:bodyPr>
          <a:lstStyle/>
          <a:p>
            <a:pPr marL="0" indent="0" algn="just">
              <a:buNone/>
            </a:pPr>
            <a:r>
              <a:rPr lang="es-EC" i="1" dirty="0"/>
              <a:t>En la presente metodología se utilizarán las fases propuestas por la norma ISO/IEC 25040, y utilizará la metodología </a:t>
            </a:r>
            <a:r>
              <a:rPr lang="es-EC" i="1" dirty="0" err="1"/>
              <a:t>Bootstrap</a:t>
            </a:r>
            <a:r>
              <a:rPr lang="es-EC" i="1" dirty="0"/>
              <a:t> en el sentido de considerar entradas y salida para cada una de las etapas.</a:t>
            </a:r>
            <a:endParaRPr lang="en-US" i="1" dirty="0"/>
          </a:p>
          <a:p>
            <a:pPr marL="0" indent="0" algn="just">
              <a:buNone/>
            </a:pPr>
            <a:endParaRPr lang="en-US" i="1" dirty="0"/>
          </a:p>
        </p:txBody>
      </p:sp>
      <p:sp>
        <p:nvSpPr>
          <p:cNvPr id="4" name="Título 1"/>
          <p:cNvSpPr txBox="1">
            <a:spLocks/>
          </p:cNvSpPr>
          <p:nvPr/>
        </p:nvSpPr>
        <p:spPr>
          <a:xfrm>
            <a:off x="874377" y="447031"/>
            <a:ext cx="10609200" cy="725750"/>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s-EC" sz="3600" b="1" dirty="0" smtClean="0"/>
              <a:t>DETERMINACIÓN DE LOS COMPONENTES DE LA METODOLOGÍA</a:t>
            </a:r>
            <a:endParaRPr lang="en-US" sz="3600" dirty="0"/>
          </a:p>
        </p:txBody>
      </p:sp>
      <p:graphicFrame>
        <p:nvGraphicFramePr>
          <p:cNvPr id="7" name="Diagrama 6"/>
          <p:cNvGraphicFramePr/>
          <p:nvPr>
            <p:extLst>
              <p:ext uri="{D42A27DB-BD31-4B8C-83A1-F6EECF244321}">
                <p14:modId xmlns:p14="http://schemas.microsoft.com/office/powerpoint/2010/main" val="1026395716"/>
              </p:ext>
            </p:extLst>
          </p:nvPr>
        </p:nvGraphicFramePr>
        <p:xfrm>
          <a:off x="4855001" y="3038598"/>
          <a:ext cx="6628576" cy="2604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240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ETAPAS</a:t>
            </a:r>
            <a:endParaRPr lang="en-US" b="1" dirty="0"/>
          </a:p>
        </p:txBody>
      </p:sp>
      <p:pic>
        <p:nvPicPr>
          <p:cNvPr id="3" name="Imagen 2"/>
          <p:cNvPicPr>
            <a:picLocks noChangeAspect="1"/>
          </p:cNvPicPr>
          <p:nvPr/>
        </p:nvPicPr>
        <p:blipFill>
          <a:blip r:embed="rId2">
            <a:duotone>
              <a:prstClr val="black"/>
              <a:schemeClr val="accent2">
                <a:tint val="45000"/>
                <a:satMod val="400000"/>
              </a:schemeClr>
            </a:duotone>
          </a:blip>
          <a:stretch>
            <a:fillRect/>
          </a:stretch>
        </p:blipFill>
        <p:spPr>
          <a:xfrm>
            <a:off x="130628" y="1468984"/>
            <a:ext cx="2260110" cy="5278803"/>
          </a:xfrm>
          <a:prstGeom prst="rect">
            <a:avLst/>
          </a:prstGeom>
        </p:spPr>
      </p:pic>
      <p:pic>
        <p:nvPicPr>
          <p:cNvPr id="4" name="Imagen 3"/>
          <p:cNvPicPr>
            <a:picLocks noChangeAspect="1"/>
          </p:cNvPicPr>
          <p:nvPr/>
        </p:nvPicPr>
        <p:blipFill>
          <a:blip r:embed="rId3">
            <a:duotone>
              <a:prstClr val="black"/>
              <a:schemeClr val="accent1">
                <a:tint val="45000"/>
                <a:satMod val="400000"/>
              </a:schemeClr>
            </a:duotone>
          </a:blip>
          <a:stretch>
            <a:fillRect/>
          </a:stretch>
        </p:blipFill>
        <p:spPr>
          <a:xfrm>
            <a:off x="2334963" y="1348311"/>
            <a:ext cx="2607968" cy="5494020"/>
          </a:xfrm>
          <a:prstGeom prst="rect">
            <a:avLst/>
          </a:prstGeom>
        </p:spPr>
      </p:pic>
      <p:pic>
        <p:nvPicPr>
          <p:cNvPr id="5" name="Imagen 4"/>
          <p:cNvPicPr>
            <a:picLocks noChangeAspect="1"/>
          </p:cNvPicPr>
          <p:nvPr/>
        </p:nvPicPr>
        <p:blipFill>
          <a:blip r:embed="rId4">
            <a:duotone>
              <a:prstClr val="black"/>
              <a:schemeClr val="accent2">
                <a:tint val="45000"/>
                <a:satMod val="400000"/>
              </a:schemeClr>
            </a:duotone>
          </a:blip>
          <a:stretch>
            <a:fillRect/>
          </a:stretch>
        </p:blipFill>
        <p:spPr>
          <a:xfrm>
            <a:off x="4782848" y="1691054"/>
            <a:ext cx="2993448" cy="4448490"/>
          </a:xfrm>
          <a:prstGeom prst="rect">
            <a:avLst/>
          </a:prstGeom>
        </p:spPr>
      </p:pic>
      <p:pic>
        <p:nvPicPr>
          <p:cNvPr id="6" name="Imagen 5"/>
          <p:cNvPicPr>
            <a:picLocks noChangeAspect="1"/>
          </p:cNvPicPr>
          <p:nvPr/>
        </p:nvPicPr>
        <p:blipFill>
          <a:blip r:embed="rId5">
            <a:duotone>
              <a:prstClr val="black"/>
              <a:schemeClr val="accent1">
                <a:tint val="45000"/>
                <a:satMod val="400000"/>
              </a:schemeClr>
            </a:duotone>
          </a:blip>
          <a:stretch>
            <a:fillRect/>
          </a:stretch>
        </p:blipFill>
        <p:spPr>
          <a:xfrm>
            <a:off x="7710981" y="1455920"/>
            <a:ext cx="1955839" cy="5278803"/>
          </a:xfrm>
          <a:prstGeom prst="rect">
            <a:avLst/>
          </a:prstGeom>
        </p:spPr>
      </p:pic>
      <p:pic>
        <p:nvPicPr>
          <p:cNvPr id="7" name="Imagen 6"/>
          <p:cNvPicPr>
            <a:picLocks noChangeAspect="1"/>
          </p:cNvPicPr>
          <p:nvPr/>
        </p:nvPicPr>
        <p:blipFill>
          <a:blip r:embed="rId6">
            <a:duotone>
              <a:prstClr val="black"/>
              <a:schemeClr val="accent2">
                <a:tint val="45000"/>
                <a:satMod val="400000"/>
              </a:schemeClr>
            </a:duotone>
          </a:blip>
          <a:stretch>
            <a:fillRect/>
          </a:stretch>
        </p:blipFill>
        <p:spPr>
          <a:xfrm>
            <a:off x="9897719" y="1361375"/>
            <a:ext cx="2294281" cy="5494020"/>
          </a:xfrm>
          <a:prstGeom prst="rect">
            <a:avLst/>
          </a:prstGeom>
        </p:spPr>
      </p:pic>
    </p:spTree>
    <p:extLst>
      <p:ext uri="{BB962C8B-B14F-4D97-AF65-F5344CB8AC3E}">
        <p14:creationId xmlns:p14="http://schemas.microsoft.com/office/powerpoint/2010/main" val="3793037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OBJETO DE ESTUDIO</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sp>
        <p:nvSpPr>
          <p:cNvPr id="12" name="Marcador de contenido 11"/>
          <p:cNvSpPr>
            <a:spLocks noGrp="1"/>
          </p:cNvSpPr>
          <p:nvPr>
            <p:ph idx="1"/>
          </p:nvPr>
        </p:nvSpPr>
        <p:spPr>
          <a:xfrm>
            <a:off x="5013944" y="2124779"/>
            <a:ext cx="6281873" cy="2890596"/>
          </a:xfrm>
        </p:spPr>
        <p:txBody>
          <a:bodyPr>
            <a:normAutofit/>
          </a:bodyPr>
          <a:lstStyle/>
          <a:p>
            <a:pPr marL="0" indent="0" algn="just">
              <a:buNone/>
            </a:pPr>
            <a:r>
              <a:rPr lang="es-EC" sz="3200" dirty="0" smtClean="0"/>
              <a:t>SISTEMA DE GESTIÓN ACADÉMICA DE LA ESPAM MFL (GESTIÓN NOTAS Y MATRÍCULAS)</a:t>
            </a:r>
            <a:endParaRPr lang="en-US" sz="3200" dirty="0"/>
          </a:p>
        </p:txBody>
      </p:sp>
    </p:spTree>
    <p:extLst>
      <p:ext uri="{BB962C8B-B14F-4D97-AF65-F5344CB8AC3E}">
        <p14:creationId xmlns:p14="http://schemas.microsoft.com/office/powerpoint/2010/main" val="377505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600" b="1" dirty="0" smtClean="0"/>
              <a:t>CARACTERÍSTICAS</a:t>
            </a:r>
            <a:r>
              <a:rPr lang="es-EC" b="1" dirty="0" smtClean="0"/>
              <a:t> DE LA APLICACIÓN</a:t>
            </a:r>
            <a:endParaRPr lang="en-US" b="1" dirty="0"/>
          </a:p>
        </p:txBody>
      </p:sp>
      <p:sp>
        <p:nvSpPr>
          <p:cNvPr id="3" name="Marcador de contenido 2"/>
          <p:cNvSpPr>
            <a:spLocks noGrp="1"/>
          </p:cNvSpPr>
          <p:nvPr>
            <p:ph idx="1"/>
          </p:nvPr>
        </p:nvSpPr>
        <p:spPr/>
        <p:txBody>
          <a:bodyPr>
            <a:noAutofit/>
          </a:bodyPr>
          <a:lstStyle/>
          <a:p>
            <a:pPr lvl="0"/>
            <a:r>
              <a:rPr lang="es-EC" sz="2400" dirty="0"/>
              <a:t>Aplicación web,</a:t>
            </a:r>
            <a:endParaRPr lang="en-US" sz="2400" dirty="0"/>
          </a:p>
          <a:p>
            <a:pPr lvl="0"/>
            <a:r>
              <a:rPr lang="es-EC" sz="2400" dirty="0"/>
              <a:t>Uso masivo (aproximadamente 3000 usuarios),</a:t>
            </a:r>
            <a:endParaRPr lang="en-US" sz="2400" dirty="0"/>
          </a:p>
          <a:p>
            <a:pPr lvl="0"/>
            <a:r>
              <a:rPr lang="es-EC" sz="2400" dirty="0"/>
              <a:t>Diferentes niveles de usuarios (administrador, tipo usuario 1, tipo usuario 2, etc.),</a:t>
            </a:r>
            <a:endParaRPr lang="en-US" sz="2400" dirty="0"/>
          </a:p>
          <a:p>
            <a:pPr lvl="0"/>
            <a:r>
              <a:rPr lang="es-EC" sz="2400" dirty="0"/>
              <a:t>Elaborado a la medida de las necesidades institucionales,</a:t>
            </a:r>
            <a:endParaRPr lang="en-US" sz="2400" dirty="0"/>
          </a:p>
          <a:p>
            <a:pPr lvl="0"/>
            <a:r>
              <a:rPr lang="es-EC" sz="2400" dirty="0"/>
              <a:t>Multiplataforma</a:t>
            </a:r>
            <a:r>
              <a:rPr lang="es-EC" sz="2400" dirty="0" smtClean="0"/>
              <a:t>.</a:t>
            </a:r>
            <a:endParaRPr lang="en-US" sz="2400" dirty="0"/>
          </a:p>
        </p:txBody>
      </p:sp>
      <p:pic>
        <p:nvPicPr>
          <p:cNvPr id="4" name="Imagen 3"/>
          <p:cNvPicPr>
            <a:picLocks noChangeAspect="1"/>
          </p:cNvPicPr>
          <p:nvPr/>
        </p:nvPicPr>
        <p:blipFill>
          <a:blip r:embed="rId2"/>
          <a:stretch>
            <a:fillRect/>
          </a:stretch>
        </p:blipFill>
        <p:spPr>
          <a:xfrm>
            <a:off x="814652" y="153130"/>
            <a:ext cx="10668925" cy="1432684"/>
          </a:xfrm>
          <a:prstGeom prst="rect">
            <a:avLst/>
          </a:prstGeom>
        </p:spPr>
      </p:pic>
    </p:spTree>
    <p:extLst>
      <p:ext uri="{BB962C8B-B14F-4D97-AF65-F5344CB8AC3E}">
        <p14:creationId xmlns:p14="http://schemas.microsoft.com/office/powerpoint/2010/main" val="292308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OBJETIVO</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2"/>
          <a:stretch>
            <a:fillRect/>
          </a:stretch>
        </p:blipFill>
        <p:spPr>
          <a:xfrm>
            <a:off x="814652" y="153130"/>
            <a:ext cx="10668925" cy="1432684"/>
          </a:xfrm>
          <a:prstGeom prst="rect">
            <a:avLst/>
          </a:prstGeom>
        </p:spPr>
      </p:pic>
      <p:sp>
        <p:nvSpPr>
          <p:cNvPr id="12" name="Marcador de contenido 11"/>
          <p:cNvSpPr>
            <a:spLocks noGrp="1"/>
          </p:cNvSpPr>
          <p:nvPr>
            <p:ph idx="1"/>
          </p:nvPr>
        </p:nvSpPr>
        <p:spPr>
          <a:xfrm>
            <a:off x="5013944" y="1954960"/>
            <a:ext cx="6281873" cy="2890596"/>
          </a:xfrm>
        </p:spPr>
        <p:txBody>
          <a:bodyPr>
            <a:normAutofit/>
          </a:bodyPr>
          <a:lstStyle/>
          <a:p>
            <a:pPr marL="0" indent="0" algn="just">
              <a:buNone/>
            </a:pPr>
            <a:r>
              <a:rPr lang="es-EC" sz="2400" dirty="0"/>
              <a:t>Conocer el nivel de calidad del Sistema de Gestión Académica (Gestión notas y matrículas) de la ESPAM MFL a través de la metodología propuesta.</a:t>
            </a:r>
            <a:endParaRPr lang="en-US" sz="4000" dirty="0"/>
          </a:p>
        </p:txBody>
      </p:sp>
    </p:spTree>
    <p:extLst>
      <p:ext uri="{BB962C8B-B14F-4D97-AF65-F5344CB8AC3E}">
        <p14:creationId xmlns:p14="http://schemas.microsoft.com/office/powerpoint/2010/main" val="119487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795451"/>
            <a:ext cx="3498979" cy="2010916"/>
          </a:xfrm>
        </p:spPr>
        <p:txBody>
          <a:bodyPr>
            <a:noAutofit/>
          </a:bodyPr>
          <a:lstStyle/>
          <a:p>
            <a:r>
              <a:rPr lang="es-MX" sz="3200" dirty="0"/>
              <a:t>SISTEMA DE GESTIÓN ACADÉMICA DE LA ESPAM MFL (GESTIÓN NOTAS Y MATRÍCULAS)</a:t>
            </a:r>
            <a:br>
              <a:rPr lang="es-MX" sz="3200" dirty="0"/>
            </a:br>
            <a:endParaRPr lang="en-US" sz="3200" dirty="0"/>
          </a:p>
        </p:txBody>
      </p:sp>
      <p:sp>
        <p:nvSpPr>
          <p:cNvPr id="3" name="Marcador de contenido 2"/>
          <p:cNvSpPr>
            <a:spLocks noGrp="1"/>
          </p:cNvSpPr>
          <p:nvPr>
            <p:ph idx="1"/>
          </p:nvPr>
        </p:nvSpPr>
        <p:spPr>
          <a:xfrm>
            <a:off x="4987819" y="2255405"/>
            <a:ext cx="6281873" cy="2420334"/>
          </a:xfrm>
        </p:spPr>
        <p:txBody>
          <a:bodyPr>
            <a:noAutofit/>
          </a:bodyPr>
          <a:lstStyle/>
          <a:p>
            <a:pPr marL="0" indent="0" algn="just">
              <a:buNone/>
            </a:pPr>
            <a:r>
              <a:rPr lang="es-MX" sz="2000" dirty="0"/>
              <a:t>La Unidad de Producción de </a:t>
            </a:r>
            <a:r>
              <a:rPr lang="es-MX" sz="2000" dirty="0" smtClean="0"/>
              <a:t>Software (UPS) </a:t>
            </a:r>
            <a:r>
              <a:rPr lang="es-MX" sz="2000" dirty="0"/>
              <a:t>es un departamento que depende de la Carrera de Computación de la Escuela Superior Politécnica Agropecuaria de Manabí Manuel Félix López, esta unidad ha implementado varios sistemas para sustentar la gestión de los diferentes procesos </a:t>
            </a:r>
            <a:r>
              <a:rPr lang="es-MX" sz="2000" dirty="0" smtClean="0"/>
              <a:t>institucionales.</a:t>
            </a:r>
            <a:endParaRPr lang="en-US" sz="2000" dirty="0"/>
          </a:p>
        </p:txBody>
      </p:sp>
      <p:pic>
        <p:nvPicPr>
          <p:cNvPr id="4" name="Imagen 3"/>
          <p:cNvPicPr>
            <a:picLocks noChangeAspect="1"/>
          </p:cNvPicPr>
          <p:nvPr/>
        </p:nvPicPr>
        <p:blipFill>
          <a:blip r:embed="rId2"/>
          <a:stretch>
            <a:fillRect/>
          </a:stretch>
        </p:blipFill>
        <p:spPr>
          <a:xfrm>
            <a:off x="814652" y="113149"/>
            <a:ext cx="10668925" cy="1432684"/>
          </a:xfrm>
          <a:prstGeom prst="rect">
            <a:avLst/>
          </a:prstGeom>
        </p:spPr>
      </p:pic>
    </p:spTree>
    <p:extLst>
      <p:ext uri="{BB962C8B-B14F-4D97-AF65-F5344CB8AC3E}">
        <p14:creationId xmlns:p14="http://schemas.microsoft.com/office/powerpoint/2010/main" val="718466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PROCESO DE EVALUACIÓN</a:t>
            </a:r>
            <a:endParaRPr lang="en-US" b="1" dirty="0"/>
          </a:p>
        </p:txBody>
      </p:sp>
      <p:sp>
        <p:nvSpPr>
          <p:cNvPr id="3" name="Marcador de contenido 2"/>
          <p:cNvSpPr>
            <a:spLocks noGrp="1"/>
          </p:cNvSpPr>
          <p:nvPr>
            <p:ph idx="1"/>
          </p:nvPr>
        </p:nvSpPr>
        <p:spPr>
          <a:xfrm>
            <a:off x="5135046" y="1435618"/>
            <a:ext cx="6281873" cy="880956"/>
          </a:xfrm>
        </p:spPr>
        <p:txBody>
          <a:bodyPr>
            <a:normAutofit fontScale="92500" lnSpcReduction="20000"/>
          </a:bodyPr>
          <a:lstStyle/>
          <a:p>
            <a:pPr marL="0" indent="0" algn="just">
              <a:buNone/>
            </a:pPr>
            <a:r>
              <a:rPr lang="es-EC" dirty="0" smtClean="0"/>
              <a:t>El Coordinador de la Unidad de Producción de Software solicitó la realización de la evaluación interna, completando el siguiente formato para la solicitud:</a:t>
            </a:r>
            <a:endParaRPr lang="en-US" dirty="0"/>
          </a:p>
        </p:txBody>
      </p:sp>
      <p:pic>
        <p:nvPicPr>
          <p:cNvPr id="4" name="Imagen 3"/>
          <p:cNvPicPr>
            <a:picLocks noChangeAspect="1"/>
          </p:cNvPicPr>
          <p:nvPr/>
        </p:nvPicPr>
        <p:blipFill>
          <a:blip r:embed="rId3"/>
          <a:stretch>
            <a:fillRect/>
          </a:stretch>
        </p:blipFill>
        <p:spPr>
          <a:xfrm>
            <a:off x="814652" y="152338"/>
            <a:ext cx="10668925" cy="1432684"/>
          </a:xfrm>
          <a:prstGeom prst="rect">
            <a:avLst/>
          </a:prstGeom>
        </p:spPr>
      </p:pic>
      <p:pic>
        <p:nvPicPr>
          <p:cNvPr id="5" name="Imagen 4"/>
          <p:cNvPicPr>
            <a:picLocks noChangeAspect="1"/>
          </p:cNvPicPr>
          <p:nvPr/>
        </p:nvPicPr>
        <p:blipFill>
          <a:blip r:embed="rId4"/>
          <a:stretch>
            <a:fillRect/>
          </a:stretch>
        </p:blipFill>
        <p:spPr>
          <a:xfrm>
            <a:off x="4833257" y="2316574"/>
            <a:ext cx="6650320" cy="4199165"/>
          </a:xfrm>
          <a:prstGeom prst="rect">
            <a:avLst/>
          </a:prstGeom>
        </p:spPr>
      </p:pic>
    </p:spTree>
    <p:extLst>
      <p:ext uri="{BB962C8B-B14F-4D97-AF65-F5344CB8AC3E}">
        <p14:creationId xmlns:p14="http://schemas.microsoft.com/office/powerpoint/2010/main" val="171268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1</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Establecer requisitos de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sp>
        <p:nvSpPr>
          <p:cNvPr id="6" name="Marcador de contenido 2"/>
          <p:cNvSpPr>
            <a:spLocks noGrp="1"/>
          </p:cNvSpPr>
          <p:nvPr>
            <p:ph idx="1"/>
          </p:nvPr>
        </p:nvSpPr>
        <p:spPr>
          <a:xfrm>
            <a:off x="4890837" y="1571959"/>
            <a:ext cx="6281873" cy="2420334"/>
          </a:xfrm>
        </p:spPr>
        <p:txBody>
          <a:bodyPr>
            <a:noAutofit/>
          </a:bodyPr>
          <a:lstStyle/>
          <a:p>
            <a:pPr algn="just"/>
            <a:r>
              <a:rPr lang="es-MX" sz="2000" dirty="0" smtClean="0"/>
              <a:t>Se inició con una entrevista al Coordinador de la UPS, para obtener información referente al sistema</a:t>
            </a:r>
          </a:p>
          <a:p>
            <a:pPr algn="just"/>
            <a:r>
              <a:rPr lang="es-EC" dirty="0"/>
              <a:t>Una vez obtenida información preliminar, se rellenó el “Formato de Especificación de Requisitos de Evaluación</a:t>
            </a:r>
            <a:r>
              <a:rPr lang="es-EC" dirty="0" smtClean="0"/>
              <a:t>”</a:t>
            </a:r>
            <a:endParaRPr lang="es-MX" sz="2000" dirty="0" smtClean="0"/>
          </a:p>
          <a:p>
            <a:pPr algn="just"/>
            <a:endParaRPr lang="en-US" sz="2000" dirty="0"/>
          </a:p>
        </p:txBody>
      </p:sp>
      <p:pic>
        <p:nvPicPr>
          <p:cNvPr id="7" name="Imagen 6"/>
          <p:cNvPicPr>
            <a:picLocks noChangeAspect="1"/>
          </p:cNvPicPr>
          <p:nvPr/>
        </p:nvPicPr>
        <p:blipFill>
          <a:blip r:embed="rId4"/>
          <a:stretch>
            <a:fillRect/>
          </a:stretch>
        </p:blipFill>
        <p:spPr>
          <a:xfrm>
            <a:off x="4816088" y="3663750"/>
            <a:ext cx="6667489" cy="2703249"/>
          </a:xfrm>
          <a:prstGeom prst="rect">
            <a:avLst/>
          </a:prstGeom>
        </p:spPr>
      </p:pic>
    </p:spTree>
    <p:extLst>
      <p:ext uri="{BB962C8B-B14F-4D97-AF65-F5344CB8AC3E}">
        <p14:creationId xmlns:p14="http://schemas.microsoft.com/office/powerpoint/2010/main" val="256069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INTRODUCCIÓN</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85306440"/>
              </p:ext>
            </p:extLst>
          </p:nvPr>
        </p:nvGraphicFramePr>
        <p:xfrm>
          <a:off x="4896028" y="528953"/>
          <a:ext cx="6899729" cy="592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708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1</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Establecer requisitos de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pic>
        <p:nvPicPr>
          <p:cNvPr id="4" name="Imagen 3"/>
          <p:cNvPicPr>
            <a:picLocks noChangeAspect="1"/>
          </p:cNvPicPr>
          <p:nvPr/>
        </p:nvPicPr>
        <p:blipFill>
          <a:blip r:embed="rId4"/>
          <a:stretch>
            <a:fillRect/>
          </a:stretch>
        </p:blipFill>
        <p:spPr>
          <a:xfrm>
            <a:off x="4655127" y="1802224"/>
            <a:ext cx="6953784" cy="3969859"/>
          </a:xfrm>
          <a:prstGeom prst="rect">
            <a:avLst/>
          </a:prstGeom>
        </p:spPr>
      </p:pic>
    </p:spTree>
    <p:extLst>
      <p:ext uri="{BB962C8B-B14F-4D97-AF65-F5344CB8AC3E}">
        <p14:creationId xmlns:p14="http://schemas.microsoft.com/office/powerpoint/2010/main" val="3435662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2</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Especificación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pic>
        <p:nvPicPr>
          <p:cNvPr id="8" name="Imagen 7"/>
          <p:cNvPicPr>
            <a:picLocks noChangeAspect="1"/>
          </p:cNvPicPr>
          <p:nvPr/>
        </p:nvPicPr>
        <p:blipFill>
          <a:blip r:embed="rId4"/>
          <a:stretch>
            <a:fillRect/>
          </a:stretch>
        </p:blipFill>
        <p:spPr>
          <a:xfrm>
            <a:off x="4809561" y="1571959"/>
            <a:ext cx="6861601" cy="3886732"/>
          </a:xfrm>
          <a:prstGeom prst="rect">
            <a:avLst/>
          </a:prstGeom>
        </p:spPr>
      </p:pic>
    </p:spTree>
    <p:extLst>
      <p:ext uri="{BB962C8B-B14F-4D97-AF65-F5344CB8AC3E}">
        <p14:creationId xmlns:p14="http://schemas.microsoft.com/office/powerpoint/2010/main" val="3246886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2</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Especificación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pic>
        <p:nvPicPr>
          <p:cNvPr id="3" name="Imagen 2"/>
          <p:cNvPicPr>
            <a:picLocks noChangeAspect="1"/>
          </p:cNvPicPr>
          <p:nvPr/>
        </p:nvPicPr>
        <p:blipFill>
          <a:blip r:embed="rId4"/>
          <a:stretch>
            <a:fillRect/>
          </a:stretch>
        </p:blipFill>
        <p:spPr>
          <a:xfrm>
            <a:off x="4519748" y="2317622"/>
            <a:ext cx="7016071" cy="2272665"/>
          </a:xfrm>
          <a:prstGeom prst="rect">
            <a:avLst/>
          </a:prstGeom>
        </p:spPr>
      </p:pic>
    </p:spTree>
    <p:extLst>
      <p:ext uri="{BB962C8B-B14F-4D97-AF65-F5344CB8AC3E}">
        <p14:creationId xmlns:p14="http://schemas.microsoft.com/office/powerpoint/2010/main" val="45580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2</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Especificación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sp>
        <p:nvSpPr>
          <p:cNvPr id="3" name="Rectángulo 2"/>
          <p:cNvSpPr/>
          <p:nvPr/>
        </p:nvSpPr>
        <p:spPr>
          <a:xfrm>
            <a:off x="4918364" y="1801092"/>
            <a:ext cx="6565212" cy="3208571"/>
          </a:xfrm>
          <a:prstGeom prst="rect">
            <a:avLst/>
          </a:prstGeom>
        </p:spPr>
        <p:txBody>
          <a:bodyPr wrap="square">
            <a:spAutoFit/>
          </a:bodyPr>
          <a:lstStyle/>
          <a:p>
            <a:pPr marL="13335" marR="38100" indent="431800" algn="just">
              <a:lnSpc>
                <a:spcPct val="150000"/>
              </a:lnSpc>
              <a:spcAft>
                <a:spcPts val="920"/>
              </a:spcAft>
            </a:pPr>
            <a:r>
              <a:rPr lang="es-EC" sz="2000" dirty="0"/>
              <a:t>Una vez que se conocieron los elementos a ser evaluados, se seleccionó la población y se detalla a continuación:</a:t>
            </a:r>
            <a:endParaRPr lang="en-US" sz="2000" dirty="0"/>
          </a:p>
          <a:p>
            <a:pPr marL="342900" marR="38100" lvl="0" indent="-342900" algn="just">
              <a:lnSpc>
                <a:spcPct val="150000"/>
              </a:lnSpc>
              <a:spcAft>
                <a:spcPts val="920"/>
              </a:spcAft>
              <a:buFont typeface="Symbol" panose="05050102010706020507" pitchFamily="18" charset="2"/>
              <a:buChar char=""/>
            </a:pPr>
            <a:r>
              <a:rPr lang="es-EC" sz="2000" dirty="0"/>
              <a:t>Docentes</a:t>
            </a:r>
            <a:endParaRPr lang="en-US" sz="2000" dirty="0"/>
          </a:p>
          <a:p>
            <a:pPr marL="342900" marR="38100" lvl="0" indent="-342900" algn="just">
              <a:lnSpc>
                <a:spcPct val="150000"/>
              </a:lnSpc>
              <a:spcAft>
                <a:spcPts val="920"/>
              </a:spcAft>
              <a:buFont typeface="Symbol" panose="05050102010706020507" pitchFamily="18" charset="2"/>
              <a:buChar char=""/>
            </a:pPr>
            <a:r>
              <a:rPr lang="es-EC" sz="2000" dirty="0"/>
              <a:t>Estudiantes</a:t>
            </a:r>
            <a:endParaRPr lang="en-US" sz="2000" dirty="0"/>
          </a:p>
          <a:p>
            <a:pPr marL="342900" marR="38100" lvl="0" indent="-342900" algn="just">
              <a:lnSpc>
                <a:spcPct val="150000"/>
              </a:lnSpc>
              <a:spcAft>
                <a:spcPts val="920"/>
              </a:spcAft>
              <a:buFont typeface="Symbol" panose="05050102010706020507" pitchFamily="18" charset="2"/>
              <a:buChar char=""/>
            </a:pPr>
            <a:r>
              <a:rPr lang="es-EC" sz="2000" dirty="0"/>
              <a:t>Departamento UPS</a:t>
            </a:r>
            <a:endParaRPr lang="en-US" sz="2000" dirty="0"/>
          </a:p>
        </p:txBody>
      </p:sp>
    </p:spTree>
    <p:extLst>
      <p:ext uri="{BB962C8B-B14F-4D97-AF65-F5344CB8AC3E}">
        <p14:creationId xmlns:p14="http://schemas.microsoft.com/office/powerpoint/2010/main" val="723893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2</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Especificación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pic>
        <p:nvPicPr>
          <p:cNvPr id="3" name="Imagen 2"/>
          <p:cNvPicPr>
            <a:picLocks noChangeAspect="1"/>
          </p:cNvPicPr>
          <p:nvPr/>
        </p:nvPicPr>
        <p:blipFill rotWithShape="1">
          <a:blip r:embed="rId4"/>
          <a:srcRect t="4323"/>
          <a:stretch/>
        </p:blipFill>
        <p:spPr>
          <a:xfrm>
            <a:off x="5862636" y="1300242"/>
            <a:ext cx="4124325" cy="1713291"/>
          </a:xfrm>
          <a:prstGeom prst="rect">
            <a:avLst/>
          </a:prstGeom>
        </p:spPr>
      </p:pic>
      <p:pic>
        <p:nvPicPr>
          <p:cNvPr id="4" name="Imagen 3"/>
          <p:cNvPicPr>
            <a:picLocks noChangeAspect="1"/>
          </p:cNvPicPr>
          <p:nvPr/>
        </p:nvPicPr>
        <p:blipFill>
          <a:blip r:embed="rId5"/>
          <a:stretch>
            <a:fillRect/>
          </a:stretch>
        </p:blipFill>
        <p:spPr>
          <a:xfrm>
            <a:off x="5468574" y="2558933"/>
            <a:ext cx="4886325" cy="4267200"/>
          </a:xfrm>
          <a:prstGeom prst="rect">
            <a:avLst/>
          </a:prstGeom>
        </p:spPr>
      </p:pic>
    </p:spTree>
    <p:extLst>
      <p:ext uri="{BB962C8B-B14F-4D97-AF65-F5344CB8AC3E}">
        <p14:creationId xmlns:p14="http://schemas.microsoft.com/office/powerpoint/2010/main" val="1203840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3</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Diseño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pic>
        <p:nvPicPr>
          <p:cNvPr id="3" name="Imagen 2"/>
          <p:cNvPicPr>
            <a:picLocks noChangeAspect="1"/>
          </p:cNvPicPr>
          <p:nvPr/>
        </p:nvPicPr>
        <p:blipFill>
          <a:blip r:embed="rId4"/>
          <a:stretch>
            <a:fillRect/>
          </a:stretch>
        </p:blipFill>
        <p:spPr>
          <a:xfrm>
            <a:off x="4666705" y="1900373"/>
            <a:ext cx="6934200" cy="2952750"/>
          </a:xfrm>
          <a:prstGeom prst="rect">
            <a:avLst/>
          </a:prstGeom>
        </p:spPr>
      </p:pic>
    </p:spTree>
    <p:extLst>
      <p:ext uri="{BB962C8B-B14F-4D97-AF65-F5344CB8AC3E}">
        <p14:creationId xmlns:p14="http://schemas.microsoft.com/office/powerpoint/2010/main" val="3441558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4</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Ejecución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3"/>
          <a:stretch>
            <a:fillRect/>
          </a:stretch>
        </p:blipFill>
        <p:spPr>
          <a:xfrm>
            <a:off x="814652" y="139275"/>
            <a:ext cx="10668925" cy="1432684"/>
          </a:xfrm>
          <a:prstGeom prst="rect">
            <a:avLst/>
          </a:prstGeom>
        </p:spPr>
      </p:pic>
      <p:graphicFrame>
        <p:nvGraphicFramePr>
          <p:cNvPr id="6" name="Gráfico 5"/>
          <p:cNvGraphicFramePr/>
          <p:nvPr>
            <p:extLst>
              <p:ext uri="{D42A27DB-BD31-4B8C-83A1-F6EECF244321}">
                <p14:modId xmlns:p14="http://schemas.microsoft.com/office/powerpoint/2010/main" val="3772199196"/>
              </p:ext>
            </p:extLst>
          </p:nvPr>
        </p:nvGraphicFramePr>
        <p:xfrm>
          <a:off x="5069395" y="1852694"/>
          <a:ext cx="6141149" cy="41091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6640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4</a:t>
            </a:r>
            <a:br>
              <a:rPr lang="es-EC" sz="4000" b="1" kern="1200" spc="-150" dirty="0" smtClean="0">
                <a:solidFill>
                  <a:srgbClr val="FFFEFF"/>
                </a:solidFill>
                <a:latin typeface="+mj-lt"/>
                <a:ea typeface="+mj-ea"/>
                <a:cs typeface="+mj-cs"/>
              </a:rPr>
            </a:br>
            <a:r>
              <a:rPr lang="es-EC" sz="4000" b="1" kern="1200" spc="-150" dirty="0" smtClean="0">
                <a:solidFill>
                  <a:srgbClr val="FFFEFF"/>
                </a:solidFill>
                <a:latin typeface="+mj-lt"/>
                <a:ea typeface="+mj-ea"/>
                <a:cs typeface="+mj-cs"/>
              </a:rPr>
              <a:t>Ejecución de la Evaluación</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2"/>
          <a:stretch>
            <a:fillRect/>
          </a:stretch>
        </p:blipFill>
        <p:spPr>
          <a:xfrm>
            <a:off x="814652" y="139275"/>
            <a:ext cx="10668925" cy="1432684"/>
          </a:xfrm>
          <a:prstGeom prst="rect">
            <a:avLst/>
          </a:prstGeom>
        </p:spPr>
      </p:pic>
      <p:pic>
        <p:nvPicPr>
          <p:cNvPr id="4" name="Imagen 3">
            <a:hlinkClick r:id="rId3" action="ppaction://hlinkfile"/>
          </p:cNvPr>
          <p:cNvPicPr>
            <a:picLocks noChangeAspect="1"/>
          </p:cNvPicPr>
          <p:nvPr/>
        </p:nvPicPr>
        <p:blipFill>
          <a:blip r:embed="rId4"/>
          <a:stretch>
            <a:fillRect/>
          </a:stretch>
        </p:blipFill>
        <p:spPr>
          <a:xfrm>
            <a:off x="4887123" y="2558933"/>
            <a:ext cx="6596454" cy="1531878"/>
          </a:xfrm>
          <a:prstGeom prst="rect">
            <a:avLst/>
          </a:prstGeom>
        </p:spPr>
      </p:pic>
    </p:spTree>
    <p:extLst>
      <p:ext uri="{BB962C8B-B14F-4D97-AF65-F5344CB8AC3E}">
        <p14:creationId xmlns:p14="http://schemas.microsoft.com/office/powerpoint/2010/main" val="2746431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813" y="2558933"/>
            <a:ext cx="3800935" cy="2456442"/>
          </a:xfrm>
        </p:spPr>
        <p:txBody>
          <a:bodyPr>
            <a:noAutofit/>
          </a:bodyPr>
          <a:lstStyle/>
          <a:p>
            <a:pPr lvl="3" algn="ctr" rtl="0">
              <a:lnSpc>
                <a:spcPct val="85000"/>
              </a:lnSpc>
              <a:spcBef>
                <a:spcPct val="0"/>
              </a:spcBef>
            </a:pPr>
            <a:r>
              <a:rPr lang="es-EC" sz="4000" b="1" kern="1200" spc="-150" dirty="0" smtClean="0">
                <a:solidFill>
                  <a:srgbClr val="FFFEFF"/>
                </a:solidFill>
                <a:latin typeface="+mj-lt"/>
                <a:ea typeface="+mj-ea"/>
                <a:cs typeface="+mj-cs"/>
              </a:rPr>
              <a:t>ETAPA 5</a:t>
            </a:r>
            <a:r>
              <a:rPr lang="en-US" sz="4000" b="1" kern="1200" spc="-150" dirty="0" smtClean="0">
                <a:solidFill>
                  <a:srgbClr val="FFFEFF"/>
                </a:solidFill>
                <a:latin typeface="+mj-lt"/>
                <a:ea typeface="+mj-ea"/>
                <a:cs typeface="+mj-cs"/>
              </a:rPr>
              <a:t/>
            </a:r>
            <a:br>
              <a:rPr lang="en-US" sz="4000" b="1" kern="1200" spc="-150" dirty="0" smtClean="0">
                <a:solidFill>
                  <a:srgbClr val="FFFEFF"/>
                </a:solidFill>
                <a:latin typeface="+mj-lt"/>
                <a:ea typeface="+mj-ea"/>
                <a:cs typeface="+mj-cs"/>
              </a:rPr>
            </a:br>
            <a:endParaRPr lang="en-US" sz="4000" b="1" kern="1200" spc="-150" dirty="0">
              <a:solidFill>
                <a:srgbClr val="FFFEFF"/>
              </a:solidFill>
              <a:latin typeface="+mj-lt"/>
              <a:ea typeface="+mj-ea"/>
              <a:cs typeface="+mj-cs"/>
            </a:endParaRPr>
          </a:p>
        </p:txBody>
      </p:sp>
      <p:pic>
        <p:nvPicPr>
          <p:cNvPr id="5" name="Imagen 4"/>
          <p:cNvPicPr>
            <a:picLocks noChangeAspect="1"/>
          </p:cNvPicPr>
          <p:nvPr/>
        </p:nvPicPr>
        <p:blipFill>
          <a:blip r:embed="rId2"/>
          <a:stretch>
            <a:fillRect/>
          </a:stretch>
        </p:blipFill>
        <p:spPr>
          <a:xfrm>
            <a:off x="814652" y="139275"/>
            <a:ext cx="10668925" cy="1432684"/>
          </a:xfrm>
          <a:prstGeom prst="rect">
            <a:avLst/>
          </a:prstGeom>
        </p:spPr>
      </p:pic>
      <p:sp>
        <p:nvSpPr>
          <p:cNvPr id="12" name="Marcador de contenido 11"/>
          <p:cNvSpPr>
            <a:spLocks noGrp="1"/>
          </p:cNvSpPr>
          <p:nvPr>
            <p:ph idx="1"/>
          </p:nvPr>
        </p:nvSpPr>
        <p:spPr>
          <a:xfrm>
            <a:off x="4935566" y="1780965"/>
            <a:ext cx="6281873" cy="2890596"/>
          </a:xfrm>
        </p:spPr>
        <p:txBody>
          <a:bodyPr>
            <a:normAutofit/>
          </a:bodyPr>
          <a:lstStyle/>
          <a:p>
            <a:pPr marL="0" indent="0" algn="just">
              <a:buNone/>
            </a:pPr>
            <a:r>
              <a:rPr lang="es-EC" dirty="0"/>
              <a:t>Luego de realizar cada uno de los cálculos y seguir el proceso establecido en la metodología planteada, el Sistema de Gestión Académica (Notas y Matrículas) alcanza el </a:t>
            </a:r>
            <a:r>
              <a:rPr lang="es-EC" b="1" dirty="0"/>
              <a:t>Nivel 3 Satisfactorio </a:t>
            </a:r>
            <a:r>
              <a:rPr lang="es-EC" dirty="0"/>
              <a:t>(de cuatro niveles), el análisis detallado se podrá revisar en el Informe de Evaluación del Sistema, que se considera la salida de esta </a:t>
            </a:r>
            <a:r>
              <a:rPr lang="es-EC" dirty="0" smtClean="0"/>
              <a:t>etapa.</a:t>
            </a:r>
            <a:endParaRPr lang="en-US" sz="4000" dirty="0"/>
          </a:p>
        </p:txBody>
      </p:sp>
    </p:spTree>
    <p:extLst>
      <p:ext uri="{BB962C8B-B14F-4D97-AF65-F5344CB8AC3E}">
        <p14:creationId xmlns:p14="http://schemas.microsoft.com/office/powerpoint/2010/main" val="3384837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CONCLUSIONES</a:t>
            </a:r>
            <a:endParaRPr lang="en-US" b="1" dirty="0"/>
          </a:p>
        </p:txBody>
      </p:sp>
      <p:sp>
        <p:nvSpPr>
          <p:cNvPr id="3" name="Rectángulo 2"/>
          <p:cNvSpPr/>
          <p:nvPr/>
        </p:nvSpPr>
        <p:spPr>
          <a:xfrm>
            <a:off x="1785502" y="1639453"/>
            <a:ext cx="8786949" cy="3781869"/>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s-MX" dirty="0" smtClean="0"/>
              <a:t>Se </a:t>
            </a:r>
            <a:r>
              <a:rPr lang="es-MX" dirty="0"/>
              <a:t>diseñó una metodología de evaluación de la calidad del software basada en la norma ISO/IEC 25040 y metodología </a:t>
            </a:r>
            <a:r>
              <a:rPr lang="es-MX" dirty="0" err="1"/>
              <a:t>Bootstrap</a:t>
            </a:r>
            <a:r>
              <a:rPr lang="es-MX" dirty="0"/>
              <a:t> para determinar la calidad del Sistema de Gestión Académica de la ESPAM MFL, a través de una investigación cualitativa basada en teoría fundamentada.</a:t>
            </a:r>
          </a:p>
          <a:p>
            <a:pPr marL="285750" lvl="0" indent="-285750" algn="just">
              <a:lnSpc>
                <a:spcPct val="150000"/>
              </a:lnSpc>
              <a:spcAft>
                <a:spcPts val="0"/>
              </a:spcAft>
              <a:buFont typeface="Arial" panose="020B0604020202020204" pitchFamily="34" charset="0"/>
              <a:buChar char="•"/>
            </a:pPr>
            <a:r>
              <a:rPr lang="es-MX" dirty="0" smtClean="0"/>
              <a:t>Al </a:t>
            </a:r>
            <a:r>
              <a:rPr lang="es-MX" dirty="0"/>
              <a:t>aplicar la metodología propuesta en el Sistema de Gestión Académica de la Escuela Superior Politécnica Agropecuaria de Manabí Manuel Félix López se logró obtener el estado del arte sobre las bases teóricas de la calidad del software, modelos de evaluación de calidad de software, la norma ISO/IEC 25040 y la metodología </a:t>
            </a:r>
            <a:r>
              <a:rPr lang="es-MX" dirty="0" err="1"/>
              <a:t>Bootstrap</a:t>
            </a:r>
            <a:r>
              <a:rPr lang="es-MX" dirty="0" smtClean="0"/>
              <a:t>.</a:t>
            </a:r>
            <a:endParaRPr lang="es-MX" dirty="0"/>
          </a:p>
        </p:txBody>
      </p:sp>
    </p:spTree>
    <p:extLst>
      <p:ext uri="{BB962C8B-B14F-4D97-AF65-F5344CB8AC3E}">
        <p14:creationId xmlns:p14="http://schemas.microsoft.com/office/powerpoint/2010/main" val="2740334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ANTECEDENTES</a:t>
            </a:r>
            <a:endParaRPr lang="en-US" b="1" dirty="0"/>
          </a:p>
        </p:txBody>
      </p:sp>
      <p:sp>
        <p:nvSpPr>
          <p:cNvPr id="3" name="Marcador de contenido 2"/>
          <p:cNvSpPr>
            <a:spLocks noGrp="1"/>
          </p:cNvSpPr>
          <p:nvPr>
            <p:ph idx="1"/>
          </p:nvPr>
        </p:nvSpPr>
        <p:spPr>
          <a:xfrm>
            <a:off x="5066195" y="757645"/>
            <a:ext cx="6281873" cy="2420334"/>
          </a:xfrm>
        </p:spPr>
        <p:txBody>
          <a:bodyPr>
            <a:noAutofit/>
          </a:bodyPr>
          <a:lstStyle/>
          <a:p>
            <a:pPr marL="0" indent="0" algn="just">
              <a:buNone/>
            </a:pPr>
            <a:r>
              <a:rPr lang="es-EC" sz="2400" i="1" dirty="0" smtClean="0"/>
              <a:t>“La </a:t>
            </a:r>
            <a:r>
              <a:rPr lang="es-EC" sz="2400" i="1" dirty="0"/>
              <a:t>creciente demanda de productos de software y la constante preocupación por la calidad en la industria del software tiene como objetivo principal el desarrollo sistemático de productos y servicios de mejor calidad y el cumplimiento de las necesidades y expectativas de los </a:t>
            </a:r>
            <a:r>
              <a:rPr lang="es-EC" sz="2400" i="1" dirty="0" smtClean="0"/>
              <a:t>clientes”.</a:t>
            </a:r>
            <a:endParaRPr lang="en-US" sz="2400" i="1" dirty="0"/>
          </a:p>
        </p:txBody>
      </p:sp>
      <p:pic>
        <p:nvPicPr>
          <p:cNvPr id="3074" name="Picture 2" descr="Resultado de imagen para ANTECEDENTES"/>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41528" y="3386092"/>
            <a:ext cx="5697849" cy="334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29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CONCLUSIONES</a:t>
            </a:r>
            <a:endParaRPr lang="en-US" b="1" dirty="0"/>
          </a:p>
        </p:txBody>
      </p:sp>
      <p:sp>
        <p:nvSpPr>
          <p:cNvPr id="3" name="Rectángulo 2"/>
          <p:cNvSpPr/>
          <p:nvPr/>
        </p:nvSpPr>
        <p:spPr>
          <a:xfrm>
            <a:off x="1785502" y="1916544"/>
            <a:ext cx="8786949" cy="295087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dirty="0"/>
              <a:t>La definición de una metodología comprende: el ciclo de vida de la calidad del producto software, características, sub-características y métricas de calidad del software, escalas de calidad, las etapas de la metodología y la validación de la misma a través de uno o varios casos de estudio, en este caso la del “Sistema de Gestión Académica” de la ESPAM MFL</a:t>
            </a:r>
            <a:endParaRPr lang="en-US" dirty="0"/>
          </a:p>
          <a:p>
            <a:pPr marL="285750" indent="-285750" algn="just">
              <a:lnSpc>
                <a:spcPct val="150000"/>
              </a:lnSpc>
              <a:buFont typeface="Arial" panose="020B0604020202020204" pitchFamily="34" charset="0"/>
              <a:buChar char="•"/>
            </a:pPr>
            <a:r>
              <a:rPr lang="es-EC" dirty="0"/>
              <a:t>Las métricas propuestas pueden cambiar dependiendo de la naturaleza del software, del criterio del evaluador y la aplicación de otras metodologías.</a:t>
            </a:r>
            <a:endParaRPr lang="en-US" dirty="0"/>
          </a:p>
        </p:txBody>
      </p:sp>
    </p:spTree>
    <p:extLst>
      <p:ext uri="{BB962C8B-B14F-4D97-AF65-F5344CB8AC3E}">
        <p14:creationId xmlns:p14="http://schemas.microsoft.com/office/powerpoint/2010/main" val="3797886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RECOMENDACIONES</a:t>
            </a:r>
            <a:endParaRPr lang="en-US" b="1" dirty="0"/>
          </a:p>
        </p:txBody>
      </p:sp>
      <p:sp>
        <p:nvSpPr>
          <p:cNvPr id="3" name="Rectángulo 2"/>
          <p:cNvSpPr/>
          <p:nvPr/>
        </p:nvSpPr>
        <p:spPr>
          <a:xfrm>
            <a:off x="2068654" y="1891916"/>
            <a:ext cx="8220645" cy="211987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dirty="0"/>
              <a:t>Aplicar la metodología de evaluación de la calidad de software en otros sistemas que tengan características similares al caso de estudio.</a:t>
            </a:r>
            <a:endParaRPr lang="en-US" dirty="0"/>
          </a:p>
          <a:p>
            <a:pPr marL="285750" indent="-285750" algn="just">
              <a:lnSpc>
                <a:spcPct val="150000"/>
              </a:lnSpc>
              <a:buFont typeface="Arial" panose="020B0604020202020204" pitchFamily="34" charset="0"/>
              <a:buChar char="•"/>
            </a:pPr>
            <a:r>
              <a:rPr lang="es-EC" dirty="0"/>
              <a:t>Los encargados del desarrollo del Sistema de Gestión Académica (notas y matrículas) acojan las recomendaciones planteadas en este caso de estudio.</a:t>
            </a:r>
            <a:endParaRPr lang="en-US" dirty="0"/>
          </a:p>
        </p:txBody>
      </p:sp>
    </p:spTree>
    <p:extLst>
      <p:ext uri="{BB962C8B-B14F-4D97-AF65-F5344CB8AC3E}">
        <p14:creationId xmlns:p14="http://schemas.microsoft.com/office/powerpoint/2010/main" val="238078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PLANTEAMIENTO DEL PROBLEMA</a:t>
            </a:r>
            <a:endParaRPr lang="en-US" b="1" dirty="0"/>
          </a:p>
        </p:txBody>
      </p:sp>
      <p:sp>
        <p:nvSpPr>
          <p:cNvPr id="3" name="Marcador de contenido 2"/>
          <p:cNvSpPr>
            <a:spLocks noGrp="1"/>
          </p:cNvSpPr>
          <p:nvPr>
            <p:ph idx="1"/>
          </p:nvPr>
        </p:nvSpPr>
        <p:spPr>
          <a:xfrm>
            <a:off x="4872444" y="138909"/>
            <a:ext cx="6815260" cy="3439237"/>
          </a:xfrm>
        </p:spPr>
        <p:txBody>
          <a:bodyPr>
            <a:normAutofit/>
          </a:bodyPr>
          <a:lstStyle/>
          <a:p>
            <a:pPr marL="0" indent="0" algn="just">
              <a:buNone/>
            </a:pPr>
            <a:r>
              <a:rPr lang="es-EC" sz="2400" i="1" dirty="0" smtClean="0"/>
              <a:t>“Hoy </a:t>
            </a:r>
            <a:r>
              <a:rPr lang="es-EC" sz="2400" i="1" dirty="0"/>
              <a:t>en día, existe una total interdependencia entre las empresas y el </a:t>
            </a:r>
            <a:r>
              <a:rPr lang="es-EC" sz="2400" i="1" dirty="0" smtClean="0"/>
              <a:t>software. La </a:t>
            </a:r>
            <a:r>
              <a:rPr lang="es-EC" sz="2400" i="1" dirty="0"/>
              <a:t>automatización de las actividades, la generación y disponibilidad de información para la toma de decisiones, logradas a través del software, son claves para la consecución de los objetivos y supervivencia de las </a:t>
            </a:r>
            <a:r>
              <a:rPr lang="es-EC" sz="2400" i="1" dirty="0" smtClean="0"/>
              <a:t>organizaciones”. </a:t>
            </a:r>
            <a:endParaRPr lang="en-US" sz="2400" i="1" dirty="0"/>
          </a:p>
        </p:txBody>
      </p:sp>
      <p:pic>
        <p:nvPicPr>
          <p:cNvPr id="5122" name="Picture 2" descr="Resultado de imagen para planteamiento del problema"/>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1872" y="3438344"/>
            <a:ext cx="2985696"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52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FORMULACIÓN</a:t>
            </a:r>
            <a:br>
              <a:rPr lang="es-EC" b="1" dirty="0" smtClean="0"/>
            </a:br>
            <a:r>
              <a:rPr lang="es-EC" b="1" dirty="0" smtClean="0"/>
              <a:t>DEL PROBLEMA</a:t>
            </a:r>
            <a:endParaRPr lang="en-US" b="1" dirty="0"/>
          </a:p>
        </p:txBody>
      </p:sp>
      <p:sp>
        <p:nvSpPr>
          <p:cNvPr id="3" name="Marcador de contenido 2"/>
          <p:cNvSpPr>
            <a:spLocks noGrp="1"/>
          </p:cNvSpPr>
          <p:nvPr>
            <p:ph idx="1"/>
          </p:nvPr>
        </p:nvSpPr>
        <p:spPr>
          <a:xfrm>
            <a:off x="4872444" y="138909"/>
            <a:ext cx="6815260" cy="3439237"/>
          </a:xfrm>
        </p:spPr>
        <p:txBody>
          <a:bodyPr>
            <a:normAutofit fontScale="70000" lnSpcReduction="20000"/>
          </a:bodyPr>
          <a:lstStyle/>
          <a:p>
            <a:pPr lvl="0" algn="just"/>
            <a:r>
              <a:rPr lang="es-ES" sz="2400" i="1" dirty="0"/>
              <a:t>¿Qué aspectos debe considerar una metodología de la evaluación de la calidad del software basada en la norma ISO/IEC 25040 y metodología </a:t>
            </a:r>
            <a:r>
              <a:rPr lang="es-ES" sz="2400" i="1" dirty="0" err="1"/>
              <a:t>Bootstrap</a:t>
            </a:r>
            <a:r>
              <a:rPr lang="es-ES" sz="2400" i="1" dirty="0"/>
              <a:t>?</a:t>
            </a:r>
            <a:endParaRPr lang="en-US" sz="2400" i="1" dirty="0"/>
          </a:p>
          <a:p>
            <a:pPr lvl="0" algn="just"/>
            <a:r>
              <a:rPr lang="es-ES" sz="2400" i="1" dirty="0"/>
              <a:t>¿La aplicación de la metodología planteada servirá para evaluar la calidad del Sistema de Gestión Académica de la Escuela Superior Politécnica Agropecuaria de Manabí Manuel Félix López?</a:t>
            </a:r>
            <a:endParaRPr lang="en-US" sz="2400" i="1" dirty="0"/>
          </a:p>
          <a:p>
            <a:pPr lvl="0" algn="just"/>
            <a:r>
              <a:rPr lang="es-ES" sz="2400" i="1" dirty="0"/>
              <a:t>¿Qué nivel de Calidad de Software alcanza el Sistema de Gestión Académica de la Escuela Superior Politécnica Agropecuaria de Manabí Manuel Félix López, desde la perspectiva de la metodología propuesta?</a:t>
            </a:r>
            <a:endParaRPr lang="en-US" sz="2400" i="1" dirty="0"/>
          </a:p>
        </p:txBody>
      </p:sp>
      <p:pic>
        <p:nvPicPr>
          <p:cNvPr id="5122" name="Picture 2" descr="Resultado de imagen para planteamiento del problema"/>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7006" y="3425281"/>
            <a:ext cx="2985696"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3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JUSTIFICACIÓN </a:t>
            </a:r>
            <a:br>
              <a:rPr lang="es-EC" b="1" dirty="0" smtClean="0"/>
            </a:br>
            <a:r>
              <a:rPr lang="es-EC" b="1" dirty="0" smtClean="0"/>
              <a:t>E </a:t>
            </a:r>
            <a:br>
              <a:rPr lang="es-EC" b="1" dirty="0" smtClean="0"/>
            </a:br>
            <a:r>
              <a:rPr lang="es-EC" b="1" dirty="0" smtClean="0"/>
              <a:t>IMPORTANCIA</a:t>
            </a:r>
            <a:endParaRPr lang="en-US" b="1" dirty="0"/>
          </a:p>
        </p:txBody>
      </p:sp>
      <p:sp>
        <p:nvSpPr>
          <p:cNvPr id="3" name="Marcador de contenido 2"/>
          <p:cNvSpPr>
            <a:spLocks noGrp="1"/>
          </p:cNvSpPr>
          <p:nvPr>
            <p:ph idx="1"/>
          </p:nvPr>
        </p:nvSpPr>
        <p:spPr>
          <a:xfrm>
            <a:off x="4833256" y="-70097"/>
            <a:ext cx="6815260" cy="3439237"/>
          </a:xfrm>
        </p:spPr>
        <p:txBody>
          <a:bodyPr>
            <a:noAutofit/>
          </a:bodyPr>
          <a:lstStyle/>
          <a:p>
            <a:pPr marL="0" indent="0" algn="just">
              <a:buNone/>
            </a:pPr>
            <a:r>
              <a:rPr lang="es-EC" sz="2400" i="1" dirty="0" smtClean="0"/>
              <a:t>“</a:t>
            </a:r>
            <a:r>
              <a:rPr lang="es-MX" sz="2400" i="1" dirty="0"/>
              <a:t>Se debe considerar la calidad como un factor importante del producto software que debe ser evaluado, para ello es necesario contar con una metodología que ayude a realizar esta revisión y control de </a:t>
            </a:r>
            <a:r>
              <a:rPr lang="es-MX" sz="2400" i="1" dirty="0" smtClean="0"/>
              <a:t>calidad”.</a:t>
            </a:r>
            <a:endParaRPr lang="en-US" sz="2400" i="1" dirty="0"/>
          </a:p>
        </p:txBody>
      </p:sp>
      <p:pic>
        <p:nvPicPr>
          <p:cNvPr id="6148" name="Picture 4" descr="Imagen relacionada"/>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6113" y="2830660"/>
            <a:ext cx="2913017" cy="370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6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OBJETIVO</a:t>
            </a:r>
            <a:br>
              <a:rPr lang="es-EC" b="1" dirty="0" smtClean="0"/>
            </a:br>
            <a:r>
              <a:rPr lang="es-EC" b="1" dirty="0" smtClean="0"/>
              <a:t>GENERAL</a:t>
            </a:r>
            <a:endParaRPr lang="en-US" b="1" dirty="0"/>
          </a:p>
        </p:txBody>
      </p:sp>
      <p:sp>
        <p:nvSpPr>
          <p:cNvPr id="3" name="Marcador de contenido 2"/>
          <p:cNvSpPr>
            <a:spLocks noGrp="1"/>
          </p:cNvSpPr>
          <p:nvPr>
            <p:ph idx="1"/>
          </p:nvPr>
        </p:nvSpPr>
        <p:spPr>
          <a:xfrm>
            <a:off x="4833256" y="-70097"/>
            <a:ext cx="6815260" cy="3439237"/>
          </a:xfrm>
        </p:spPr>
        <p:txBody>
          <a:bodyPr>
            <a:noAutofit/>
          </a:bodyPr>
          <a:lstStyle/>
          <a:p>
            <a:pPr marL="0" indent="0" algn="just">
              <a:buNone/>
            </a:pPr>
            <a:r>
              <a:rPr lang="es-MX" sz="2400" i="1" dirty="0"/>
              <a:t>Diseñar una metodología de evaluación de la calidad del software basada en la norma ISO/IEC 25040 y metodología </a:t>
            </a:r>
            <a:r>
              <a:rPr lang="es-MX" sz="2400" i="1" dirty="0" err="1"/>
              <a:t>Bootstrap</a:t>
            </a:r>
            <a:r>
              <a:rPr lang="es-MX" sz="2400" i="1" dirty="0"/>
              <a:t> para determinar la calidad del Sistema de Gestión Académica de la ESPAM MFL, a través de una investigación cualitativa basada en teoría fundamentada.</a:t>
            </a:r>
            <a:endParaRPr lang="en-US" sz="2400" i="1" dirty="0"/>
          </a:p>
        </p:txBody>
      </p:sp>
      <p:pic>
        <p:nvPicPr>
          <p:cNvPr id="8194" name="Picture 2" descr="Resultado de imagen para OBJETIVO GENERAL"/>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7736" y="3048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4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45" y="2349925"/>
            <a:ext cx="3983815" cy="2456442"/>
          </a:xfrm>
        </p:spPr>
        <p:txBody>
          <a:bodyPr/>
          <a:lstStyle/>
          <a:p>
            <a:r>
              <a:rPr lang="es-EC" b="1" dirty="0" smtClean="0"/>
              <a:t>OBJETIVOS</a:t>
            </a:r>
            <a:br>
              <a:rPr lang="es-EC" b="1" dirty="0" smtClean="0"/>
            </a:br>
            <a:r>
              <a:rPr lang="es-EC" b="1" dirty="0" smtClean="0"/>
              <a:t>ESPECÍFICOS</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497165"/>
              </p:ext>
            </p:extLst>
          </p:nvPr>
        </p:nvGraphicFramePr>
        <p:xfrm>
          <a:off x="5159826" y="146158"/>
          <a:ext cx="6309363" cy="4407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esultado de imagen para OBJETIVOS ESPECIFICOS"/>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700068" y="4519205"/>
            <a:ext cx="38100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8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Personalizado 1">
      <a:dk1>
        <a:sysClr val="windowText" lastClr="000000"/>
      </a:dk1>
      <a:lt1>
        <a:sysClr val="window" lastClr="FFFFFF"/>
      </a:lt1>
      <a:dk2>
        <a:srgbClr val="454545"/>
      </a:dk2>
      <a:lt2>
        <a:srgbClr val="E0E0E0"/>
      </a:lt2>
      <a:accent1>
        <a:srgbClr val="099B62"/>
      </a:accent1>
      <a:accent2>
        <a:srgbClr val="78C30D"/>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3250</TotalTime>
  <Words>3068</Words>
  <Application>Microsoft Office PowerPoint</Application>
  <PresentationFormat>Panorámica</PresentationFormat>
  <Paragraphs>250</Paragraphs>
  <Slides>41</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Leelawadee</vt:lpstr>
      <vt:lpstr>Rockwell</vt:lpstr>
      <vt:lpstr>Symbol</vt:lpstr>
      <vt:lpstr>Wingdings</vt:lpstr>
      <vt:lpstr>Atlas</vt:lpstr>
      <vt:lpstr>Presentación de PowerPoint</vt:lpstr>
      <vt:lpstr>METODOLOGÍA PARA LA EVALUACIÓN DE LA CALIDAD DEL SOFTWARE, Y CASO DE ESTUDIO SISTEMA DE GESTIÓN ACADÉMICA DE LA ESPAM MFL</vt:lpstr>
      <vt:lpstr>INTRODUCCIÓN</vt:lpstr>
      <vt:lpstr>ANTECEDENTES</vt:lpstr>
      <vt:lpstr>PLANTEAMIENTO DEL PROBLEMA</vt:lpstr>
      <vt:lpstr>FORMULACIÓN DEL PROBLEMA</vt:lpstr>
      <vt:lpstr>JUSTIFICACIÓN  E  IMPORTANCIA</vt:lpstr>
      <vt:lpstr>OBJETIVO GENERAL</vt:lpstr>
      <vt:lpstr>OBJETIVOS ESPECÍFICOS</vt:lpstr>
      <vt:lpstr>ALCANCE</vt:lpstr>
      <vt:lpstr>MARCO  TEÓRICO</vt:lpstr>
      <vt:lpstr>Norma ISO/IEC 25000</vt:lpstr>
      <vt:lpstr>Metodología Bootstrap</vt:lpstr>
      <vt:lpstr>METODOLOGÍA DE DESARROLLO PROPUESTA</vt:lpstr>
      <vt:lpstr>CICLO DE VIDA DE LA CALIDAD DEL PRODUCTO SOFTWARE </vt:lpstr>
      <vt:lpstr>DETERMINACIÓN DE LOS COMPONENTES DE LA METODOLOGÍA</vt:lpstr>
      <vt:lpstr>DETERMINACIÓN DE LOS COMPONENTES DE LA METODOLOGÍA</vt:lpstr>
      <vt:lpstr>MÉTRICAS </vt:lpstr>
      <vt:lpstr>DETERMINACIÓN DE LOS COMPONENTES DE LA METODOLOGÍA</vt:lpstr>
      <vt:lpstr>PONDERACIONES </vt:lpstr>
      <vt:lpstr>ESCALA DE CALIDAD </vt:lpstr>
      <vt:lpstr>ETAPAS </vt:lpstr>
      <vt:lpstr>ETAPAS</vt:lpstr>
      <vt:lpstr>OBJETO DE ESTUDIO </vt:lpstr>
      <vt:lpstr>CARACTERÍSTICAS DE LA APLICACIÓN</vt:lpstr>
      <vt:lpstr>OBJETIVO </vt:lpstr>
      <vt:lpstr>SISTEMA DE GESTIÓN ACADÉMICA DE LA ESPAM MFL (GESTIÓN NOTAS Y MATRÍCULAS) </vt:lpstr>
      <vt:lpstr>PROCESO DE EVALUACIÓN</vt:lpstr>
      <vt:lpstr>ETAPA 1 Establecer requisitos de evaluación </vt:lpstr>
      <vt:lpstr>ETAPA 1 Establecer requisitos de evaluación </vt:lpstr>
      <vt:lpstr>ETAPA 2 Especificación de la Evaluación </vt:lpstr>
      <vt:lpstr>ETAPA 2 Especificación de la Evaluación </vt:lpstr>
      <vt:lpstr>ETAPA 2 Especificación de la Evaluación </vt:lpstr>
      <vt:lpstr>ETAPA 2 Especificación de la Evaluación </vt:lpstr>
      <vt:lpstr>ETAPA 3 Diseño de la Evaluación </vt:lpstr>
      <vt:lpstr>ETAPA 4 Ejecución de la Evaluación </vt:lpstr>
      <vt:lpstr>ETAPA 4 Ejecución de la Evaluación </vt:lpstr>
      <vt:lpstr>ETAPA 5 </vt:lpstr>
      <vt:lpstr>CONCLUSIONES</vt:lpstr>
      <vt:lpstr>CONCLUSIONES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43</cp:revision>
  <dcterms:created xsi:type="dcterms:W3CDTF">2018-11-03T18:27:53Z</dcterms:created>
  <dcterms:modified xsi:type="dcterms:W3CDTF">2018-11-07T10:53:43Z</dcterms:modified>
</cp:coreProperties>
</file>