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  <p:sldMasterId id="2147483672" r:id="rId3"/>
    <p:sldMasterId id="2147483684" r:id="rId4"/>
  </p:sldMasterIdLst>
  <p:sldIdLst>
    <p:sldId id="271" r:id="rId5"/>
    <p:sldId id="272" r:id="rId6"/>
    <p:sldId id="258" r:id="rId7"/>
    <p:sldId id="283" r:id="rId8"/>
    <p:sldId id="285" r:id="rId9"/>
    <p:sldId id="275" r:id="rId10"/>
    <p:sldId id="274" r:id="rId11"/>
    <p:sldId id="280" r:id="rId12"/>
    <p:sldId id="260" r:id="rId13"/>
    <p:sldId id="287" r:id="rId14"/>
    <p:sldId id="259" r:id="rId15"/>
    <p:sldId id="263" r:id="rId16"/>
    <p:sldId id="286" r:id="rId17"/>
    <p:sldId id="276" r:id="rId18"/>
    <p:sldId id="277" r:id="rId19"/>
    <p:sldId id="278" r:id="rId20"/>
    <p:sldId id="279" r:id="rId21"/>
    <p:sldId id="268" r:id="rId22"/>
    <p:sldId id="269" r:id="rId23"/>
    <p:sldId id="270" r:id="rId24"/>
    <p:sldId id="289" r:id="rId25"/>
    <p:sldId id="291" r:id="rId26"/>
    <p:sldId id="29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5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6865A5-C105-46AA-868C-E151F0EA6139}" type="doc">
      <dgm:prSet loTypeId="urn:microsoft.com/office/officeart/2005/8/layout/hList7" loCatId="process" qsTypeId="urn:microsoft.com/office/officeart/2005/8/quickstyle/simple2" qsCatId="simple" csTypeId="urn:microsoft.com/office/officeart/2005/8/colors/accent1_2" csCatId="accent1" phldr="1"/>
      <dgm:spPr/>
    </dgm:pt>
    <dgm:pt modelId="{1B517C1A-17E4-4ADA-A475-F773288990DD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Los avances tecnológicos, migración y aculturación se ven involucrados en la pérdida de la identidad cultural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F78EF1-4C14-4D83-8E87-EB0CD5797C9D}" type="parTrans" cxnId="{F3D96E95-EA20-461F-A731-4F9BFA1048ED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C1308D-4B71-4821-86DD-95D57E31AFB3}" type="sibTrans" cxnId="{F3D96E95-EA20-461F-A731-4F9BFA1048ED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61C737-A762-4CA3-8238-F019882A4B9F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Revitalización de las tradiciones y costumbres, enfocándose en el Objetivo 2 del Plan del Buen Vivir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A031A3-1706-4202-95EF-218ABEEDE5E9}" type="parTrans" cxnId="{841DE9F2-F8AB-4418-9127-D64423742837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387E0E-7D00-430D-A429-499282A6D249}" type="sibTrans" cxnId="{841DE9F2-F8AB-4418-9127-D64423742837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3BAF39-DBCA-4267-94ED-7A189C20056F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Las nuevas generaciones como promotores de su cultura y tradiciones de la comunidad de Peguche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3E4CA8-5F36-4BE6-A1FA-3E2DB495076D}" type="parTrans" cxnId="{B7DEB50D-474E-4425-A8A3-75DAD1EB8855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8EA27C-B012-492D-AA30-83D59609FAB0}" type="sibTrans" cxnId="{B7DEB50D-474E-4425-A8A3-75DAD1EB8855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4518F5-E0A5-4906-ACB6-29DC83A6C1CE}" type="pres">
      <dgm:prSet presAssocID="{D86865A5-C105-46AA-868C-E151F0EA6139}" presName="Name0" presStyleCnt="0">
        <dgm:presLayoutVars>
          <dgm:dir/>
          <dgm:resizeHandles val="exact"/>
        </dgm:presLayoutVars>
      </dgm:prSet>
      <dgm:spPr/>
    </dgm:pt>
    <dgm:pt modelId="{1003DE47-DA0A-40D1-8F21-DD0341985542}" type="pres">
      <dgm:prSet presAssocID="{D86865A5-C105-46AA-868C-E151F0EA6139}" presName="fgShape" presStyleLbl="fgShp" presStyleIdx="0" presStyleCnt="1"/>
      <dgm:spPr/>
    </dgm:pt>
    <dgm:pt modelId="{A4B7E047-229B-4586-A1D4-EBD37931D7AF}" type="pres">
      <dgm:prSet presAssocID="{D86865A5-C105-46AA-868C-E151F0EA6139}" presName="linComp" presStyleCnt="0"/>
      <dgm:spPr/>
    </dgm:pt>
    <dgm:pt modelId="{7DA66E91-09F8-4CC5-BE91-C93B5D9FFAE0}" type="pres">
      <dgm:prSet presAssocID="{1B517C1A-17E4-4ADA-A475-F773288990DD}" presName="compNode" presStyleCnt="0"/>
      <dgm:spPr/>
    </dgm:pt>
    <dgm:pt modelId="{73BF15BC-0524-44E5-BD77-7080A7F16F0B}" type="pres">
      <dgm:prSet presAssocID="{1B517C1A-17E4-4ADA-A475-F773288990DD}" presName="bkgdShape" presStyleLbl="node1" presStyleIdx="0" presStyleCnt="3"/>
      <dgm:spPr/>
      <dgm:t>
        <a:bodyPr/>
        <a:lstStyle/>
        <a:p>
          <a:endParaRPr lang="es-EC"/>
        </a:p>
      </dgm:t>
    </dgm:pt>
    <dgm:pt modelId="{67CA8697-6446-48D8-AF9D-43459557D962}" type="pres">
      <dgm:prSet presAssocID="{1B517C1A-17E4-4ADA-A475-F773288990DD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5091E1-DB5E-480B-A54A-D46544735556}" type="pres">
      <dgm:prSet presAssocID="{1B517C1A-17E4-4ADA-A475-F773288990DD}" presName="invisiNode" presStyleLbl="node1" presStyleIdx="0" presStyleCnt="3"/>
      <dgm:spPr/>
    </dgm:pt>
    <dgm:pt modelId="{866A014D-6163-483E-BB91-71B1F63BC486}" type="pres">
      <dgm:prSet presAssocID="{1B517C1A-17E4-4ADA-A475-F773288990DD}" presName="imagNode" presStyleLbl="fgImgPlace1" presStyleIdx="0" presStyleCnt="3" custScaleX="163194" custScaleY="131159" custLinFactNeighborX="-1474" custLinFactNeighborY="216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7647CB6-72B5-43A5-B045-CB2388A474B6}" type="pres">
      <dgm:prSet presAssocID="{97C1308D-4B71-4821-86DD-95D57E31AFB3}" presName="sibTrans" presStyleLbl="sibTrans2D1" presStyleIdx="0" presStyleCnt="0"/>
      <dgm:spPr/>
      <dgm:t>
        <a:bodyPr/>
        <a:lstStyle/>
        <a:p>
          <a:endParaRPr lang="es-EC"/>
        </a:p>
      </dgm:t>
    </dgm:pt>
    <dgm:pt modelId="{1B199DFD-E638-450F-89AC-CE849059B23C}" type="pres">
      <dgm:prSet presAssocID="{6861C737-A762-4CA3-8238-F019882A4B9F}" presName="compNode" presStyleCnt="0"/>
      <dgm:spPr/>
    </dgm:pt>
    <dgm:pt modelId="{628E307C-59A1-45EF-8128-84D31523F2AC}" type="pres">
      <dgm:prSet presAssocID="{6861C737-A762-4CA3-8238-F019882A4B9F}" presName="bkgdShape" presStyleLbl="node1" presStyleIdx="1" presStyleCnt="3" custLinFactNeighborX="405" custLinFactNeighborY="-556"/>
      <dgm:spPr/>
      <dgm:t>
        <a:bodyPr/>
        <a:lstStyle/>
        <a:p>
          <a:endParaRPr lang="es-EC"/>
        </a:p>
      </dgm:t>
    </dgm:pt>
    <dgm:pt modelId="{D06EA2D3-B24C-4D7E-BDF0-4EB9CA7CA713}" type="pres">
      <dgm:prSet presAssocID="{6861C737-A762-4CA3-8238-F019882A4B9F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A9773A-233E-424E-97CE-66719DB3C4B1}" type="pres">
      <dgm:prSet presAssocID="{6861C737-A762-4CA3-8238-F019882A4B9F}" presName="invisiNode" presStyleLbl="node1" presStyleIdx="1" presStyleCnt="3"/>
      <dgm:spPr/>
    </dgm:pt>
    <dgm:pt modelId="{36BB2AD9-EBCB-4CC0-A66C-C7F7D150DD87}" type="pres">
      <dgm:prSet presAssocID="{6861C737-A762-4CA3-8238-F019882A4B9F}" presName="imagNode" presStyleLbl="fgImgPlace1" presStyleIdx="1" presStyleCnt="3" custScaleX="159996" custScaleY="136936" custLinFactNeighborY="505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BA2816F-807F-48BA-896D-4F7FD486ED5C}" type="pres">
      <dgm:prSet presAssocID="{75387E0E-7D00-430D-A429-499282A6D249}" presName="sibTrans" presStyleLbl="sibTrans2D1" presStyleIdx="0" presStyleCnt="0"/>
      <dgm:spPr/>
      <dgm:t>
        <a:bodyPr/>
        <a:lstStyle/>
        <a:p>
          <a:endParaRPr lang="es-EC"/>
        </a:p>
      </dgm:t>
    </dgm:pt>
    <dgm:pt modelId="{0E5CB2BA-48A6-428C-8FB5-A9FB3611C99C}" type="pres">
      <dgm:prSet presAssocID="{433BAF39-DBCA-4267-94ED-7A189C20056F}" presName="compNode" presStyleCnt="0"/>
      <dgm:spPr/>
    </dgm:pt>
    <dgm:pt modelId="{62550F64-3BD4-484C-89E1-AFDB96D56186}" type="pres">
      <dgm:prSet presAssocID="{433BAF39-DBCA-4267-94ED-7A189C20056F}" presName="bkgdShape" presStyleLbl="node1" presStyleIdx="2" presStyleCnt="3"/>
      <dgm:spPr/>
      <dgm:t>
        <a:bodyPr/>
        <a:lstStyle/>
        <a:p>
          <a:endParaRPr lang="es-EC"/>
        </a:p>
      </dgm:t>
    </dgm:pt>
    <dgm:pt modelId="{3E41993D-F5BE-417C-8E99-C7713EC90FED}" type="pres">
      <dgm:prSet presAssocID="{433BAF39-DBCA-4267-94ED-7A189C20056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1CE68E-B6EC-4368-8DB6-5A9ECDB2E047}" type="pres">
      <dgm:prSet presAssocID="{433BAF39-DBCA-4267-94ED-7A189C20056F}" presName="invisiNode" presStyleLbl="node1" presStyleIdx="2" presStyleCnt="3"/>
      <dgm:spPr/>
    </dgm:pt>
    <dgm:pt modelId="{C2E2AC1B-DF74-4E91-9D77-762410B427D5}" type="pres">
      <dgm:prSet presAssocID="{433BAF39-DBCA-4267-94ED-7A189C20056F}" presName="imagNode" presStyleLbl="fgImgPlace1" presStyleIdx="2" presStyleCnt="3" custScaleX="153726" custScaleY="138381" custLinFactNeighborY="505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019D7CD-7C09-49B1-874A-ECA537A72E0F}" type="presOf" srcId="{433BAF39-DBCA-4267-94ED-7A189C20056F}" destId="{3E41993D-F5BE-417C-8E99-C7713EC90FED}" srcOrd="1" destOrd="0" presId="urn:microsoft.com/office/officeart/2005/8/layout/hList7"/>
    <dgm:cxn modelId="{F3D96E95-EA20-461F-A731-4F9BFA1048ED}" srcId="{D86865A5-C105-46AA-868C-E151F0EA6139}" destId="{1B517C1A-17E4-4ADA-A475-F773288990DD}" srcOrd="0" destOrd="0" parTransId="{8EF78EF1-4C14-4D83-8E87-EB0CD5797C9D}" sibTransId="{97C1308D-4B71-4821-86DD-95D57E31AFB3}"/>
    <dgm:cxn modelId="{173B4E9A-DEA4-4DF1-BDAF-4B0FD53DF570}" type="presOf" srcId="{6861C737-A762-4CA3-8238-F019882A4B9F}" destId="{628E307C-59A1-45EF-8128-84D31523F2AC}" srcOrd="0" destOrd="0" presId="urn:microsoft.com/office/officeart/2005/8/layout/hList7"/>
    <dgm:cxn modelId="{7E1A0D05-CF4C-4D4F-97B9-26D028AF815B}" type="presOf" srcId="{6861C737-A762-4CA3-8238-F019882A4B9F}" destId="{D06EA2D3-B24C-4D7E-BDF0-4EB9CA7CA713}" srcOrd="1" destOrd="0" presId="urn:microsoft.com/office/officeart/2005/8/layout/hList7"/>
    <dgm:cxn modelId="{54647569-3DCB-467D-913C-0A2D388332BE}" type="presOf" srcId="{1B517C1A-17E4-4ADA-A475-F773288990DD}" destId="{73BF15BC-0524-44E5-BD77-7080A7F16F0B}" srcOrd="0" destOrd="0" presId="urn:microsoft.com/office/officeart/2005/8/layout/hList7"/>
    <dgm:cxn modelId="{B7DEB50D-474E-4425-A8A3-75DAD1EB8855}" srcId="{D86865A5-C105-46AA-868C-E151F0EA6139}" destId="{433BAF39-DBCA-4267-94ED-7A189C20056F}" srcOrd="2" destOrd="0" parTransId="{F13E4CA8-5F36-4BE6-A1FA-3E2DB495076D}" sibTransId="{958EA27C-B012-492D-AA30-83D59609FAB0}"/>
    <dgm:cxn modelId="{841DE9F2-F8AB-4418-9127-D64423742837}" srcId="{D86865A5-C105-46AA-868C-E151F0EA6139}" destId="{6861C737-A762-4CA3-8238-F019882A4B9F}" srcOrd="1" destOrd="0" parTransId="{ACA031A3-1706-4202-95EF-218ABEEDE5E9}" sibTransId="{75387E0E-7D00-430D-A429-499282A6D249}"/>
    <dgm:cxn modelId="{143420C8-09A1-48B1-984E-29103E41D222}" type="presOf" srcId="{97C1308D-4B71-4821-86DD-95D57E31AFB3}" destId="{F7647CB6-72B5-43A5-B045-CB2388A474B6}" srcOrd="0" destOrd="0" presId="urn:microsoft.com/office/officeart/2005/8/layout/hList7"/>
    <dgm:cxn modelId="{87868446-E76A-4F7F-A0E5-016528330FB8}" type="presOf" srcId="{D86865A5-C105-46AA-868C-E151F0EA6139}" destId="{E84518F5-E0A5-4906-ACB6-29DC83A6C1CE}" srcOrd="0" destOrd="0" presId="urn:microsoft.com/office/officeart/2005/8/layout/hList7"/>
    <dgm:cxn modelId="{46FF5231-5765-41C9-9F16-296E9CB6CC4D}" type="presOf" srcId="{75387E0E-7D00-430D-A429-499282A6D249}" destId="{BBA2816F-807F-48BA-896D-4F7FD486ED5C}" srcOrd="0" destOrd="0" presId="urn:microsoft.com/office/officeart/2005/8/layout/hList7"/>
    <dgm:cxn modelId="{CFB987B1-AD03-4F71-8D84-AB80834AF99B}" type="presOf" srcId="{433BAF39-DBCA-4267-94ED-7A189C20056F}" destId="{62550F64-3BD4-484C-89E1-AFDB96D56186}" srcOrd="0" destOrd="0" presId="urn:microsoft.com/office/officeart/2005/8/layout/hList7"/>
    <dgm:cxn modelId="{254B6DFC-880F-4A84-8A4B-F7DD66A4FEFE}" type="presOf" srcId="{1B517C1A-17E4-4ADA-A475-F773288990DD}" destId="{67CA8697-6446-48D8-AF9D-43459557D962}" srcOrd="1" destOrd="0" presId="urn:microsoft.com/office/officeart/2005/8/layout/hList7"/>
    <dgm:cxn modelId="{77E0827B-613D-4FC2-A924-18101C272369}" type="presParOf" srcId="{E84518F5-E0A5-4906-ACB6-29DC83A6C1CE}" destId="{1003DE47-DA0A-40D1-8F21-DD0341985542}" srcOrd="0" destOrd="0" presId="urn:microsoft.com/office/officeart/2005/8/layout/hList7"/>
    <dgm:cxn modelId="{9922116B-15F6-46E1-94B2-EF22A930F38F}" type="presParOf" srcId="{E84518F5-E0A5-4906-ACB6-29DC83A6C1CE}" destId="{A4B7E047-229B-4586-A1D4-EBD37931D7AF}" srcOrd="1" destOrd="0" presId="urn:microsoft.com/office/officeart/2005/8/layout/hList7"/>
    <dgm:cxn modelId="{3E702BB3-87A5-4424-AB7A-BF606B472F1A}" type="presParOf" srcId="{A4B7E047-229B-4586-A1D4-EBD37931D7AF}" destId="{7DA66E91-09F8-4CC5-BE91-C93B5D9FFAE0}" srcOrd="0" destOrd="0" presId="urn:microsoft.com/office/officeart/2005/8/layout/hList7"/>
    <dgm:cxn modelId="{5028B51D-1392-43BD-ADB7-E2C269BAABBC}" type="presParOf" srcId="{7DA66E91-09F8-4CC5-BE91-C93B5D9FFAE0}" destId="{73BF15BC-0524-44E5-BD77-7080A7F16F0B}" srcOrd="0" destOrd="0" presId="urn:microsoft.com/office/officeart/2005/8/layout/hList7"/>
    <dgm:cxn modelId="{3B0204E1-F7CF-4A10-9FBA-E6C655BF85AA}" type="presParOf" srcId="{7DA66E91-09F8-4CC5-BE91-C93B5D9FFAE0}" destId="{67CA8697-6446-48D8-AF9D-43459557D962}" srcOrd="1" destOrd="0" presId="urn:microsoft.com/office/officeart/2005/8/layout/hList7"/>
    <dgm:cxn modelId="{14F4FA03-ACA8-4501-AAB6-C966B0D809F0}" type="presParOf" srcId="{7DA66E91-09F8-4CC5-BE91-C93B5D9FFAE0}" destId="{3D5091E1-DB5E-480B-A54A-D46544735556}" srcOrd="2" destOrd="0" presId="urn:microsoft.com/office/officeart/2005/8/layout/hList7"/>
    <dgm:cxn modelId="{F98C9C56-C80A-4EF6-985E-F67E901CD0A9}" type="presParOf" srcId="{7DA66E91-09F8-4CC5-BE91-C93B5D9FFAE0}" destId="{866A014D-6163-483E-BB91-71B1F63BC486}" srcOrd="3" destOrd="0" presId="urn:microsoft.com/office/officeart/2005/8/layout/hList7"/>
    <dgm:cxn modelId="{5DE9FCD6-10AC-4DE7-820F-91FE54365E58}" type="presParOf" srcId="{A4B7E047-229B-4586-A1D4-EBD37931D7AF}" destId="{F7647CB6-72B5-43A5-B045-CB2388A474B6}" srcOrd="1" destOrd="0" presId="urn:microsoft.com/office/officeart/2005/8/layout/hList7"/>
    <dgm:cxn modelId="{B2C01124-4C57-4008-9D39-55B4CE5C6030}" type="presParOf" srcId="{A4B7E047-229B-4586-A1D4-EBD37931D7AF}" destId="{1B199DFD-E638-450F-89AC-CE849059B23C}" srcOrd="2" destOrd="0" presId="urn:microsoft.com/office/officeart/2005/8/layout/hList7"/>
    <dgm:cxn modelId="{0329B9DF-5CC6-4A25-8811-A657D0A5204F}" type="presParOf" srcId="{1B199DFD-E638-450F-89AC-CE849059B23C}" destId="{628E307C-59A1-45EF-8128-84D31523F2AC}" srcOrd="0" destOrd="0" presId="urn:microsoft.com/office/officeart/2005/8/layout/hList7"/>
    <dgm:cxn modelId="{62CBBB5C-B5F4-4575-AA47-D7E087EE5202}" type="presParOf" srcId="{1B199DFD-E638-450F-89AC-CE849059B23C}" destId="{D06EA2D3-B24C-4D7E-BDF0-4EB9CA7CA713}" srcOrd="1" destOrd="0" presId="urn:microsoft.com/office/officeart/2005/8/layout/hList7"/>
    <dgm:cxn modelId="{77371373-2300-411A-9BEB-727E9B207471}" type="presParOf" srcId="{1B199DFD-E638-450F-89AC-CE849059B23C}" destId="{53A9773A-233E-424E-97CE-66719DB3C4B1}" srcOrd="2" destOrd="0" presId="urn:microsoft.com/office/officeart/2005/8/layout/hList7"/>
    <dgm:cxn modelId="{4F75649C-9651-454B-85CF-484C6C3BFFDD}" type="presParOf" srcId="{1B199DFD-E638-450F-89AC-CE849059B23C}" destId="{36BB2AD9-EBCB-4CC0-A66C-C7F7D150DD87}" srcOrd="3" destOrd="0" presId="urn:microsoft.com/office/officeart/2005/8/layout/hList7"/>
    <dgm:cxn modelId="{16022E4F-0369-4D54-9BA2-CC7411884EC4}" type="presParOf" srcId="{A4B7E047-229B-4586-A1D4-EBD37931D7AF}" destId="{BBA2816F-807F-48BA-896D-4F7FD486ED5C}" srcOrd="3" destOrd="0" presId="urn:microsoft.com/office/officeart/2005/8/layout/hList7"/>
    <dgm:cxn modelId="{5AFDB7B0-4274-4DC8-92E9-5AC5A26751A8}" type="presParOf" srcId="{A4B7E047-229B-4586-A1D4-EBD37931D7AF}" destId="{0E5CB2BA-48A6-428C-8FB5-A9FB3611C99C}" srcOrd="4" destOrd="0" presId="urn:microsoft.com/office/officeart/2005/8/layout/hList7"/>
    <dgm:cxn modelId="{5B77D995-21F9-4DCC-B93B-88D03C2788E9}" type="presParOf" srcId="{0E5CB2BA-48A6-428C-8FB5-A9FB3611C99C}" destId="{62550F64-3BD4-484C-89E1-AFDB96D56186}" srcOrd="0" destOrd="0" presId="urn:microsoft.com/office/officeart/2005/8/layout/hList7"/>
    <dgm:cxn modelId="{1396D78C-D815-4ED5-AFCC-9E26C2EBD2F9}" type="presParOf" srcId="{0E5CB2BA-48A6-428C-8FB5-A9FB3611C99C}" destId="{3E41993D-F5BE-417C-8E99-C7713EC90FED}" srcOrd="1" destOrd="0" presId="urn:microsoft.com/office/officeart/2005/8/layout/hList7"/>
    <dgm:cxn modelId="{CA41F706-BB35-4E21-94F4-713BBA165EB1}" type="presParOf" srcId="{0E5CB2BA-48A6-428C-8FB5-A9FB3611C99C}" destId="{E81CE68E-B6EC-4368-8DB6-5A9ECDB2E047}" srcOrd="2" destOrd="0" presId="urn:microsoft.com/office/officeart/2005/8/layout/hList7"/>
    <dgm:cxn modelId="{6635212C-4FDA-4555-9170-B8D41818634F}" type="presParOf" srcId="{0E5CB2BA-48A6-428C-8FB5-A9FB3611C99C}" destId="{C2E2AC1B-DF74-4E91-9D77-762410B427D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A38BFF9-9195-481E-BC5A-E215762DCEB1}" type="doc">
      <dgm:prSet loTypeId="urn:microsoft.com/office/officeart/2005/8/layout/arrow2" loCatId="process" qsTypeId="urn:microsoft.com/office/officeart/2005/8/quickstyle/simple1" qsCatId="simple" csTypeId="urn:microsoft.com/office/officeart/2005/8/colors/accent1_1" csCatId="accent1" phldr="1"/>
      <dgm:spPr/>
    </dgm:pt>
    <dgm:pt modelId="{DA0EF367-E87B-42D6-A2E9-DA3DE9DEFA32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gran padre o abuelo fuego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1C1DCF-AD88-445B-8DA1-29329575623E}" type="parTrans" cxnId="{053F5689-ED0F-4D5A-AB5F-F88D3A439BCD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E806AC-209D-4450-A505-D703338804BE}" type="sibTrans" cxnId="{053F5689-ED0F-4D5A-AB5F-F88D3A439BCD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8CA462-43F1-462F-9A93-C6DA2776E670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Hermana madre agua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DAA013-C2C2-428B-A4B7-CE1AE4665E52}" type="parTrans" cxnId="{0D93A5BE-C921-4FE5-BB49-D5ED033159D5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A75CCA-5A64-434F-A57F-4B703C1F0036}" type="sibTrans" cxnId="{0D93A5BE-C921-4FE5-BB49-D5ED033159D5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970454-2F3C-487D-ACF8-E17A7B179E81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Aire, frutas que representan la frescura de la vida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B1BB4A-5972-4BC8-8A53-694E425A9412}" type="parTrans" cxnId="{8651F9B7-717D-4578-91D9-1619BC5DB44A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65888-A97D-4542-96CE-6CACD7982372}" type="sibTrans" cxnId="{8651F9B7-717D-4578-91D9-1619BC5DB44A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74FCB5-9202-4781-872F-BB3B7CAD5E9C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tierra que sostiene la luz del sol, el agua y el aire</a:t>
          </a:r>
        </a:p>
        <a:p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DA186A-FD64-4D37-B9CB-17B6C9CDE8B7}" type="parTrans" cxnId="{A2327ADD-8154-42B5-A2B8-B0A674A1F162}">
      <dgm:prSet/>
      <dgm:spPr/>
      <dgm:t>
        <a:bodyPr/>
        <a:lstStyle/>
        <a:p>
          <a:endParaRPr lang="es-EC"/>
        </a:p>
      </dgm:t>
    </dgm:pt>
    <dgm:pt modelId="{4E19711F-1FAB-4878-8218-A124A1B18365}" type="sibTrans" cxnId="{A2327ADD-8154-42B5-A2B8-B0A674A1F162}">
      <dgm:prSet/>
      <dgm:spPr/>
      <dgm:t>
        <a:bodyPr/>
        <a:lstStyle/>
        <a:p>
          <a:endParaRPr lang="es-EC"/>
        </a:p>
      </dgm:t>
    </dgm:pt>
    <dgm:pt modelId="{CD7B3424-A542-463B-B28C-66BA4D71406B}" type="pres">
      <dgm:prSet presAssocID="{6A38BFF9-9195-481E-BC5A-E215762DCEB1}" presName="arrowDiagram" presStyleCnt="0">
        <dgm:presLayoutVars>
          <dgm:chMax val="5"/>
          <dgm:dir/>
          <dgm:resizeHandles val="exact"/>
        </dgm:presLayoutVars>
      </dgm:prSet>
      <dgm:spPr/>
    </dgm:pt>
    <dgm:pt modelId="{2FF560EF-5B5D-41B9-A42B-5E24B48EF2B7}" type="pres">
      <dgm:prSet presAssocID="{6A38BFF9-9195-481E-BC5A-E215762DCEB1}" presName="arrow" presStyleLbl="bgShp" presStyleIdx="0" presStyleCnt="1"/>
      <dgm:spPr/>
    </dgm:pt>
    <dgm:pt modelId="{39E6DD85-6657-4D49-80FD-B0C05568E0C5}" type="pres">
      <dgm:prSet presAssocID="{6A38BFF9-9195-481E-BC5A-E215762DCEB1}" presName="arrowDiagram4" presStyleCnt="0"/>
      <dgm:spPr/>
    </dgm:pt>
    <dgm:pt modelId="{4A85B6E7-7DA3-4A35-B295-14B31954D8DA}" type="pres">
      <dgm:prSet presAssocID="{DA0EF367-E87B-42D6-A2E9-DA3DE9DEFA32}" presName="bullet4a" presStyleLbl="node1" presStyleIdx="0" presStyleCnt="4"/>
      <dgm:spPr/>
    </dgm:pt>
    <dgm:pt modelId="{0F2BFCA9-19C4-47B1-B4EE-8B6EB48C6172}" type="pres">
      <dgm:prSet presAssocID="{DA0EF367-E87B-42D6-A2E9-DA3DE9DEFA32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04DED1B-2EE3-4BF1-9F8B-0323C98D69FF}" type="pres">
      <dgm:prSet presAssocID="{EC8CA462-43F1-462F-9A93-C6DA2776E670}" presName="bullet4b" presStyleLbl="node1" presStyleIdx="1" presStyleCnt="4"/>
      <dgm:spPr/>
    </dgm:pt>
    <dgm:pt modelId="{6D6E4D2A-FA36-4273-A915-F3807314469E}" type="pres">
      <dgm:prSet presAssocID="{EC8CA462-43F1-462F-9A93-C6DA2776E670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4050BB-8392-4F2A-9AE7-CD36ADC24EEB}" type="pres">
      <dgm:prSet presAssocID="{E5970454-2F3C-487D-ACF8-E17A7B179E81}" presName="bullet4c" presStyleLbl="node1" presStyleIdx="2" presStyleCnt="4"/>
      <dgm:spPr/>
    </dgm:pt>
    <dgm:pt modelId="{F32B80DB-5A31-45B4-8A1B-52467E073DED}" type="pres">
      <dgm:prSet presAssocID="{E5970454-2F3C-487D-ACF8-E17A7B179E81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62075F-A94B-434D-8F91-88C6965B5C7F}" type="pres">
      <dgm:prSet presAssocID="{8F74FCB5-9202-4781-872F-BB3B7CAD5E9C}" presName="bullet4d" presStyleLbl="node1" presStyleIdx="3" presStyleCnt="4"/>
      <dgm:spPr/>
    </dgm:pt>
    <dgm:pt modelId="{3D6F4E73-5D0B-4750-AD90-172B08C5139B}" type="pres">
      <dgm:prSet presAssocID="{8F74FCB5-9202-4781-872F-BB3B7CAD5E9C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7128061-22EC-4B62-BE63-A06C3347B286}" type="presOf" srcId="{8F74FCB5-9202-4781-872F-BB3B7CAD5E9C}" destId="{3D6F4E73-5D0B-4750-AD90-172B08C5139B}" srcOrd="0" destOrd="0" presId="urn:microsoft.com/office/officeart/2005/8/layout/arrow2"/>
    <dgm:cxn modelId="{0D93A5BE-C921-4FE5-BB49-D5ED033159D5}" srcId="{6A38BFF9-9195-481E-BC5A-E215762DCEB1}" destId="{EC8CA462-43F1-462F-9A93-C6DA2776E670}" srcOrd="1" destOrd="0" parTransId="{C7DAA013-C2C2-428B-A4B7-CE1AE4665E52}" sibTransId="{88A75CCA-5A64-434F-A57F-4B703C1F0036}"/>
    <dgm:cxn modelId="{B857AF39-A133-456D-848D-264641EF1647}" type="presOf" srcId="{EC8CA462-43F1-462F-9A93-C6DA2776E670}" destId="{6D6E4D2A-FA36-4273-A915-F3807314469E}" srcOrd="0" destOrd="0" presId="urn:microsoft.com/office/officeart/2005/8/layout/arrow2"/>
    <dgm:cxn modelId="{053F5689-ED0F-4D5A-AB5F-F88D3A439BCD}" srcId="{6A38BFF9-9195-481E-BC5A-E215762DCEB1}" destId="{DA0EF367-E87B-42D6-A2E9-DA3DE9DEFA32}" srcOrd="0" destOrd="0" parTransId="{9A1C1DCF-AD88-445B-8DA1-29329575623E}" sibTransId="{39E806AC-209D-4450-A505-D703338804BE}"/>
    <dgm:cxn modelId="{8651F9B7-717D-4578-91D9-1619BC5DB44A}" srcId="{6A38BFF9-9195-481E-BC5A-E215762DCEB1}" destId="{E5970454-2F3C-487D-ACF8-E17A7B179E81}" srcOrd="2" destOrd="0" parTransId="{84B1BB4A-5972-4BC8-8A53-694E425A9412}" sibTransId="{88765888-A97D-4542-96CE-6CACD7982372}"/>
    <dgm:cxn modelId="{5AB91176-C36E-41FB-BD5A-43A2B9CC55D3}" type="presOf" srcId="{DA0EF367-E87B-42D6-A2E9-DA3DE9DEFA32}" destId="{0F2BFCA9-19C4-47B1-B4EE-8B6EB48C6172}" srcOrd="0" destOrd="0" presId="urn:microsoft.com/office/officeart/2005/8/layout/arrow2"/>
    <dgm:cxn modelId="{FCF396DA-179B-4766-8E3F-787B17E5C048}" type="presOf" srcId="{E5970454-2F3C-487D-ACF8-E17A7B179E81}" destId="{F32B80DB-5A31-45B4-8A1B-52467E073DED}" srcOrd="0" destOrd="0" presId="urn:microsoft.com/office/officeart/2005/8/layout/arrow2"/>
    <dgm:cxn modelId="{676253F8-2022-4EF7-BA86-62A2E9AB7CF6}" type="presOf" srcId="{6A38BFF9-9195-481E-BC5A-E215762DCEB1}" destId="{CD7B3424-A542-463B-B28C-66BA4D71406B}" srcOrd="0" destOrd="0" presId="urn:microsoft.com/office/officeart/2005/8/layout/arrow2"/>
    <dgm:cxn modelId="{A2327ADD-8154-42B5-A2B8-B0A674A1F162}" srcId="{6A38BFF9-9195-481E-BC5A-E215762DCEB1}" destId="{8F74FCB5-9202-4781-872F-BB3B7CAD5E9C}" srcOrd="3" destOrd="0" parTransId="{BCDA186A-FD64-4D37-B9CB-17B6C9CDE8B7}" sibTransId="{4E19711F-1FAB-4878-8218-A124A1B18365}"/>
    <dgm:cxn modelId="{AF994D7D-294F-4562-AC06-D69D8D04315E}" type="presParOf" srcId="{CD7B3424-A542-463B-B28C-66BA4D71406B}" destId="{2FF560EF-5B5D-41B9-A42B-5E24B48EF2B7}" srcOrd="0" destOrd="0" presId="urn:microsoft.com/office/officeart/2005/8/layout/arrow2"/>
    <dgm:cxn modelId="{B2B8EA17-A12E-4DCB-A80A-8404D8A3490D}" type="presParOf" srcId="{CD7B3424-A542-463B-B28C-66BA4D71406B}" destId="{39E6DD85-6657-4D49-80FD-B0C05568E0C5}" srcOrd="1" destOrd="0" presId="urn:microsoft.com/office/officeart/2005/8/layout/arrow2"/>
    <dgm:cxn modelId="{8668C24B-81E0-431D-8DF3-30C933E14A53}" type="presParOf" srcId="{39E6DD85-6657-4D49-80FD-B0C05568E0C5}" destId="{4A85B6E7-7DA3-4A35-B295-14B31954D8DA}" srcOrd="0" destOrd="0" presId="urn:microsoft.com/office/officeart/2005/8/layout/arrow2"/>
    <dgm:cxn modelId="{6514C3A1-DE7B-4BD7-AA30-84BC755EBA3E}" type="presParOf" srcId="{39E6DD85-6657-4D49-80FD-B0C05568E0C5}" destId="{0F2BFCA9-19C4-47B1-B4EE-8B6EB48C6172}" srcOrd="1" destOrd="0" presId="urn:microsoft.com/office/officeart/2005/8/layout/arrow2"/>
    <dgm:cxn modelId="{46CFB735-D53F-4454-82FD-8BDCCAF0201A}" type="presParOf" srcId="{39E6DD85-6657-4D49-80FD-B0C05568E0C5}" destId="{E04DED1B-2EE3-4BF1-9F8B-0323C98D69FF}" srcOrd="2" destOrd="0" presId="urn:microsoft.com/office/officeart/2005/8/layout/arrow2"/>
    <dgm:cxn modelId="{74415173-9FFF-4FB7-946B-ED0D0255C5D8}" type="presParOf" srcId="{39E6DD85-6657-4D49-80FD-B0C05568E0C5}" destId="{6D6E4D2A-FA36-4273-A915-F3807314469E}" srcOrd="3" destOrd="0" presId="urn:microsoft.com/office/officeart/2005/8/layout/arrow2"/>
    <dgm:cxn modelId="{D38125D2-D3C3-4498-88F8-EAFA8EB5CF14}" type="presParOf" srcId="{39E6DD85-6657-4D49-80FD-B0C05568E0C5}" destId="{EE4050BB-8392-4F2A-9AE7-CD36ADC24EEB}" srcOrd="4" destOrd="0" presId="urn:microsoft.com/office/officeart/2005/8/layout/arrow2"/>
    <dgm:cxn modelId="{DF2F6ABF-338C-4DF3-8113-59493234E1CA}" type="presParOf" srcId="{39E6DD85-6657-4D49-80FD-B0C05568E0C5}" destId="{F32B80DB-5A31-45B4-8A1B-52467E073DED}" srcOrd="5" destOrd="0" presId="urn:microsoft.com/office/officeart/2005/8/layout/arrow2"/>
    <dgm:cxn modelId="{D43E9738-D6F9-4E6F-A6E1-D7143537673F}" type="presParOf" srcId="{39E6DD85-6657-4D49-80FD-B0C05568E0C5}" destId="{BF62075F-A94B-434D-8F91-88C6965B5C7F}" srcOrd="6" destOrd="0" presId="urn:microsoft.com/office/officeart/2005/8/layout/arrow2"/>
    <dgm:cxn modelId="{A2DCBB70-9122-4A7F-9EFB-2B6A35286EED}" type="presParOf" srcId="{39E6DD85-6657-4D49-80FD-B0C05568E0C5}" destId="{3D6F4E73-5D0B-4750-AD90-172B08C5139B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CEDABD2-1556-4AE9-AF98-02E654D0A280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51A89E74-550F-4E09-808A-31DABECBC897}">
      <dgm:prSet phldrT="[Texto]"/>
      <dgm:spPr/>
      <dgm:t>
        <a:bodyPr/>
        <a:lstStyle/>
        <a:p>
          <a:pPr algn="just"/>
          <a:r>
            <a:rPr lang="es-EC" dirty="0" smtClean="0">
              <a:latin typeface="Times New Roman" pitchFamily="18" charset="0"/>
              <a:cs typeface="Times New Roman" pitchFamily="18" charset="0"/>
            </a:rPr>
            <a:t>Comunidad indígena es de vital importancia el uso de herramientas para realizar los rituales ancestrales, son los medios para fortalecer el vínculo entre su cuerpo y la tierra</a:t>
          </a:r>
          <a:endParaRPr lang="es-EC" dirty="0">
            <a:latin typeface="Times New Roman" pitchFamily="18" charset="0"/>
            <a:cs typeface="Times New Roman" pitchFamily="18" charset="0"/>
          </a:endParaRPr>
        </a:p>
      </dgm:t>
    </dgm:pt>
    <dgm:pt modelId="{77CB78C6-0A6E-40CF-9783-5B20ED628B5D}" type="parTrans" cxnId="{A710602E-DB35-43DA-8681-C2FA076CDDB9}">
      <dgm:prSet/>
      <dgm:spPr/>
      <dgm:t>
        <a:bodyPr/>
        <a:lstStyle/>
        <a:p>
          <a:endParaRPr lang="es-EC"/>
        </a:p>
      </dgm:t>
    </dgm:pt>
    <dgm:pt modelId="{8F481D5A-48DE-49D8-BB16-109D2B22010A}" type="sibTrans" cxnId="{A710602E-DB35-43DA-8681-C2FA076CDDB9}">
      <dgm:prSet/>
      <dgm:spPr/>
      <dgm:t>
        <a:bodyPr/>
        <a:lstStyle/>
        <a:p>
          <a:endParaRPr lang="es-EC"/>
        </a:p>
      </dgm:t>
    </dgm:pt>
    <dgm:pt modelId="{48FBE50E-CA23-4133-B5B3-FE73C903A993}">
      <dgm:prSet phldrT="[Texto]" custT="1"/>
      <dgm:spPr/>
      <dgm:t>
        <a:bodyPr/>
        <a:lstStyle/>
        <a:p>
          <a:r>
            <a:rPr lang="es-EC" sz="2000" dirty="0" smtClean="0">
              <a:latin typeface="Times New Roman" pitchFamily="18" charset="0"/>
              <a:cs typeface="Times New Roman" pitchFamily="18" charset="0"/>
            </a:rPr>
            <a:t>El ayllu es el principal componente de las comunidades indígenas, pues su ritualidad y ancestralidad </a:t>
          </a:r>
          <a:endParaRPr lang="es-EC" sz="2000" dirty="0">
            <a:latin typeface="Times New Roman" pitchFamily="18" charset="0"/>
            <a:cs typeface="Times New Roman" pitchFamily="18" charset="0"/>
          </a:endParaRPr>
        </a:p>
      </dgm:t>
    </dgm:pt>
    <dgm:pt modelId="{119D7D31-A1DF-4A58-9729-A6CD2E6CB0A6}" type="parTrans" cxnId="{DAF14302-78C5-4CC7-BE1B-EE6B75F8CA9A}">
      <dgm:prSet/>
      <dgm:spPr/>
      <dgm:t>
        <a:bodyPr/>
        <a:lstStyle/>
        <a:p>
          <a:endParaRPr lang="es-EC"/>
        </a:p>
      </dgm:t>
    </dgm:pt>
    <dgm:pt modelId="{1FCF3279-4CF3-44B0-A607-E16349DE9C82}" type="sibTrans" cxnId="{DAF14302-78C5-4CC7-BE1B-EE6B75F8CA9A}">
      <dgm:prSet/>
      <dgm:spPr/>
      <dgm:t>
        <a:bodyPr/>
        <a:lstStyle/>
        <a:p>
          <a:endParaRPr lang="es-EC"/>
        </a:p>
      </dgm:t>
    </dgm:pt>
    <dgm:pt modelId="{E5D13A0B-168B-4EE3-B57A-A25BD0EC26FD}">
      <dgm:prSet phldrT="[Texto]" custT="1"/>
      <dgm:spPr/>
      <dgm:t>
        <a:bodyPr/>
        <a:lstStyle/>
        <a:p>
          <a:r>
            <a:rPr lang="es-EC" sz="2000" dirty="0" smtClean="0">
              <a:latin typeface="Times New Roman" pitchFamily="18" charset="0"/>
              <a:cs typeface="Times New Roman" pitchFamily="18" charset="0"/>
            </a:rPr>
            <a:t>A pesar que la comunidad de Peguche realiza algunos de los rituales ancestrales en las épocas de festividades</a:t>
          </a:r>
          <a:endParaRPr lang="es-EC" sz="2000" dirty="0">
            <a:latin typeface="Times New Roman" pitchFamily="18" charset="0"/>
            <a:cs typeface="Times New Roman" pitchFamily="18" charset="0"/>
          </a:endParaRPr>
        </a:p>
      </dgm:t>
    </dgm:pt>
    <dgm:pt modelId="{E780BCBE-5820-4AB2-954C-CAB4E0B13F9E}" type="parTrans" cxnId="{7B2F892B-FF20-4F80-B270-B9A39D234FAD}">
      <dgm:prSet/>
      <dgm:spPr/>
      <dgm:t>
        <a:bodyPr/>
        <a:lstStyle/>
        <a:p>
          <a:endParaRPr lang="es-EC"/>
        </a:p>
      </dgm:t>
    </dgm:pt>
    <dgm:pt modelId="{21A965B1-6C78-40F1-A317-40522FC7A3B4}" type="sibTrans" cxnId="{7B2F892B-FF20-4F80-B270-B9A39D234FAD}">
      <dgm:prSet/>
      <dgm:spPr/>
      <dgm:t>
        <a:bodyPr/>
        <a:lstStyle/>
        <a:p>
          <a:endParaRPr lang="es-EC"/>
        </a:p>
      </dgm:t>
    </dgm:pt>
    <dgm:pt modelId="{20F1DAA3-72FE-4A4A-A557-A85F44885825}">
      <dgm:prSet phldrT="[Texto]"/>
      <dgm:spPr>
        <a:ln>
          <a:noFill/>
        </a:ln>
      </dgm:spPr>
      <dgm:t>
        <a:bodyPr/>
        <a:lstStyle/>
        <a:p>
          <a:r>
            <a:rPr lang="es-EC" dirty="0" smtClean="0">
              <a:latin typeface="Times New Roman" pitchFamily="18" charset="0"/>
              <a:cs typeface="Times New Roman" pitchFamily="18" charset="0"/>
            </a:rPr>
            <a:t>Para el desarrollo y difusión de los rituales ancestrales, es necesario el apoyo e interés de la comunidad como tal, el Hostal Ayahuma</a:t>
          </a:r>
          <a:endParaRPr lang="es-EC" dirty="0">
            <a:latin typeface="Times New Roman" pitchFamily="18" charset="0"/>
            <a:cs typeface="Times New Roman" pitchFamily="18" charset="0"/>
          </a:endParaRPr>
        </a:p>
      </dgm:t>
    </dgm:pt>
    <dgm:pt modelId="{2B6C15C5-B622-4391-81F1-5FE9EEE31540}" type="parTrans" cxnId="{1CBF3B0F-738B-459D-855B-4CAFEBCB392A}">
      <dgm:prSet/>
      <dgm:spPr/>
      <dgm:t>
        <a:bodyPr/>
        <a:lstStyle/>
        <a:p>
          <a:endParaRPr lang="es-EC"/>
        </a:p>
      </dgm:t>
    </dgm:pt>
    <dgm:pt modelId="{B39984FE-6D5E-454E-8C6E-9BA0DD232C3D}" type="sibTrans" cxnId="{1CBF3B0F-738B-459D-855B-4CAFEBCB392A}">
      <dgm:prSet/>
      <dgm:spPr/>
      <dgm:t>
        <a:bodyPr/>
        <a:lstStyle/>
        <a:p>
          <a:endParaRPr lang="es-EC"/>
        </a:p>
      </dgm:t>
    </dgm:pt>
    <dgm:pt modelId="{9D18DCC9-F277-4BAC-97D3-7B752154E10F}" type="pres">
      <dgm:prSet presAssocID="{7CEDABD2-1556-4AE9-AF98-02E654D0A28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9005F1F0-8394-4B7A-9364-12E162460750}" type="pres">
      <dgm:prSet presAssocID="{51A89E74-550F-4E09-808A-31DABECBC897}" presName="parenttextcomposite" presStyleCnt="0"/>
      <dgm:spPr/>
    </dgm:pt>
    <dgm:pt modelId="{E1722212-FAEF-43F6-8ACC-E54F668B6081}" type="pres">
      <dgm:prSet presAssocID="{51A89E74-550F-4E09-808A-31DABECBC897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BA5413-1C74-4F0A-9145-10F01BAC385F}" type="pres">
      <dgm:prSet presAssocID="{51A89E74-550F-4E09-808A-31DABECBC897}" presName="parallelogramComposite" presStyleCnt="0"/>
      <dgm:spPr/>
    </dgm:pt>
    <dgm:pt modelId="{45EF6968-7482-44E6-8AD1-DB3EC1F585EB}" type="pres">
      <dgm:prSet presAssocID="{51A89E74-550F-4E09-808A-31DABECBC897}" presName="parallelogram1" presStyleLbl="alignNode1" presStyleIdx="0" presStyleCnt="21"/>
      <dgm:spPr/>
    </dgm:pt>
    <dgm:pt modelId="{63999957-2B93-4450-AEF1-DA5D4FDD3B74}" type="pres">
      <dgm:prSet presAssocID="{51A89E74-550F-4E09-808A-31DABECBC897}" presName="parallelogram2" presStyleLbl="alignNode1" presStyleIdx="1" presStyleCnt="21"/>
      <dgm:spPr/>
    </dgm:pt>
    <dgm:pt modelId="{A8310A63-DA31-4C73-AB93-014A86AF29E1}" type="pres">
      <dgm:prSet presAssocID="{51A89E74-550F-4E09-808A-31DABECBC897}" presName="parallelogram3" presStyleLbl="alignNode1" presStyleIdx="2" presStyleCnt="21"/>
      <dgm:spPr/>
    </dgm:pt>
    <dgm:pt modelId="{7A0334C9-547E-4C47-98AB-4B1DF55C5F5F}" type="pres">
      <dgm:prSet presAssocID="{51A89E74-550F-4E09-808A-31DABECBC897}" presName="parallelogram4" presStyleLbl="alignNode1" presStyleIdx="3" presStyleCnt="21"/>
      <dgm:spPr/>
    </dgm:pt>
    <dgm:pt modelId="{F7C3A76D-014C-45E2-A006-9138B4B37AF9}" type="pres">
      <dgm:prSet presAssocID="{51A89E74-550F-4E09-808A-31DABECBC897}" presName="parallelogram5" presStyleLbl="alignNode1" presStyleIdx="4" presStyleCnt="21"/>
      <dgm:spPr/>
    </dgm:pt>
    <dgm:pt modelId="{4A45F849-3C25-4B49-810A-58F4BEEFA0E0}" type="pres">
      <dgm:prSet presAssocID="{51A89E74-550F-4E09-808A-31DABECBC897}" presName="parallelogram6" presStyleLbl="alignNode1" presStyleIdx="5" presStyleCnt="21"/>
      <dgm:spPr/>
    </dgm:pt>
    <dgm:pt modelId="{297C5C12-863C-4C77-B17B-7B2126DF65FD}" type="pres">
      <dgm:prSet presAssocID="{51A89E74-550F-4E09-808A-31DABECBC897}" presName="parallelogram7" presStyleLbl="alignNode1" presStyleIdx="6" presStyleCnt="21"/>
      <dgm:spPr/>
    </dgm:pt>
    <dgm:pt modelId="{F530D8C4-9559-4B92-8E36-12A97E7A1B8E}" type="pres">
      <dgm:prSet presAssocID="{8F481D5A-48DE-49D8-BB16-109D2B22010A}" presName="sibTrans" presStyleCnt="0"/>
      <dgm:spPr/>
    </dgm:pt>
    <dgm:pt modelId="{2AD02E3C-95E1-4D55-A344-006F8ACE1973}" type="pres">
      <dgm:prSet presAssocID="{48FBE50E-CA23-4133-B5B3-FE73C903A993}" presName="parenttextcomposite" presStyleCnt="0"/>
      <dgm:spPr/>
    </dgm:pt>
    <dgm:pt modelId="{76DA73DB-3DC1-4AAD-9967-EA3E4DD109E2}" type="pres">
      <dgm:prSet presAssocID="{48FBE50E-CA23-4133-B5B3-FE73C903A993}" presName="parenttext" presStyleLbl="revTx" presStyleIdx="1" presStyleCnt="3" custLinFactNeighborX="-24738" custLinFactNeighborY="-19172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18B737-7EA2-4A24-AE59-D66AA46CFBFE}" type="pres">
      <dgm:prSet presAssocID="{48FBE50E-CA23-4133-B5B3-FE73C903A993}" presName="parallelogramComposite" presStyleCnt="0"/>
      <dgm:spPr/>
    </dgm:pt>
    <dgm:pt modelId="{A71C7D33-92BA-4841-8777-31BDB9457B6B}" type="pres">
      <dgm:prSet presAssocID="{48FBE50E-CA23-4133-B5B3-FE73C903A993}" presName="parallelogram1" presStyleLbl="alignNode1" presStyleIdx="7" presStyleCnt="21"/>
      <dgm:spPr/>
    </dgm:pt>
    <dgm:pt modelId="{B61EC02C-0CB6-459F-898B-2B5C651F74BF}" type="pres">
      <dgm:prSet presAssocID="{48FBE50E-CA23-4133-B5B3-FE73C903A993}" presName="parallelogram2" presStyleLbl="alignNode1" presStyleIdx="8" presStyleCnt="21"/>
      <dgm:spPr/>
    </dgm:pt>
    <dgm:pt modelId="{E0E3582F-66FF-486E-80C7-B690F47A63F0}" type="pres">
      <dgm:prSet presAssocID="{48FBE50E-CA23-4133-B5B3-FE73C903A993}" presName="parallelogram3" presStyleLbl="alignNode1" presStyleIdx="9" presStyleCnt="21"/>
      <dgm:spPr/>
    </dgm:pt>
    <dgm:pt modelId="{E215CA03-D0F7-4DF7-B7B5-B312F4D8BB88}" type="pres">
      <dgm:prSet presAssocID="{48FBE50E-CA23-4133-B5B3-FE73C903A993}" presName="parallelogram4" presStyleLbl="alignNode1" presStyleIdx="10" presStyleCnt="21"/>
      <dgm:spPr/>
    </dgm:pt>
    <dgm:pt modelId="{599AAA70-5C4C-4CB7-8D98-BB75341A488A}" type="pres">
      <dgm:prSet presAssocID="{48FBE50E-CA23-4133-B5B3-FE73C903A993}" presName="parallelogram5" presStyleLbl="alignNode1" presStyleIdx="11" presStyleCnt="21"/>
      <dgm:spPr/>
    </dgm:pt>
    <dgm:pt modelId="{5F10577C-2ABF-45E6-9D14-7641D4AD7EB8}" type="pres">
      <dgm:prSet presAssocID="{48FBE50E-CA23-4133-B5B3-FE73C903A993}" presName="parallelogram6" presStyleLbl="alignNode1" presStyleIdx="12" presStyleCnt="21"/>
      <dgm:spPr/>
    </dgm:pt>
    <dgm:pt modelId="{3CDF44F8-3B15-4527-8903-3FC4B6D9EEBB}" type="pres">
      <dgm:prSet presAssocID="{48FBE50E-CA23-4133-B5B3-FE73C903A993}" presName="parallelogram7" presStyleLbl="alignNode1" presStyleIdx="13" presStyleCnt="21"/>
      <dgm:spPr/>
    </dgm:pt>
    <dgm:pt modelId="{941FFDE8-17A0-4E4B-A376-5CC618AA9117}" type="pres">
      <dgm:prSet presAssocID="{1FCF3279-4CF3-44B0-A607-E16349DE9C82}" presName="sibTrans" presStyleCnt="0"/>
      <dgm:spPr/>
    </dgm:pt>
    <dgm:pt modelId="{D8656ADD-C7DA-45BA-973E-B2E313B65A1F}" type="pres">
      <dgm:prSet presAssocID="{E5D13A0B-168B-4EE3-B57A-A25BD0EC26FD}" presName="parenttextcomposite" presStyleCnt="0"/>
      <dgm:spPr/>
    </dgm:pt>
    <dgm:pt modelId="{8201146A-EDAD-45F3-8773-1020B50D0BCD}" type="pres">
      <dgm:prSet presAssocID="{E5D13A0B-168B-4EE3-B57A-A25BD0EC26FD}" presName="parenttext" presStyleLbl="revTx" presStyleIdx="2" presStyleCnt="3" custLinFactNeighborY="1289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CDCE47-95A5-4400-9D99-14918F7F4E85}" type="pres">
      <dgm:prSet presAssocID="{E5D13A0B-168B-4EE3-B57A-A25BD0EC26FD}" presName="composite" presStyleCnt="0"/>
      <dgm:spPr/>
    </dgm:pt>
    <dgm:pt modelId="{0F2CD724-9611-41B5-8459-F4FB31D2E21B}" type="pres">
      <dgm:prSet presAssocID="{E5D13A0B-168B-4EE3-B57A-A25BD0EC26FD}" presName="chevron1" presStyleLbl="alignNode1" presStyleIdx="14" presStyleCnt="21"/>
      <dgm:spPr/>
    </dgm:pt>
    <dgm:pt modelId="{AFD95279-0A57-4BB2-8858-581C90D7F311}" type="pres">
      <dgm:prSet presAssocID="{E5D13A0B-168B-4EE3-B57A-A25BD0EC26FD}" presName="chevron2" presStyleLbl="alignNode1" presStyleIdx="15" presStyleCnt="21"/>
      <dgm:spPr/>
    </dgm:pt>
    <dgm:pt modelId="{6EBE66A3-63E8-4B78-8652-1E1291F1EE0A}" type="pres">
      <dgm:prSet presAssocID="{E5D13A0B-168B-4EE3-B57A-A25BD0EC26FD}" presName="chevron3" presStyleLbl="alignNode1" presStyleIdx="16" presStyleCnt="21"/>
      <dgm:spPr/>
    </dgm:pt>
    <dgm:pt modelId="{5B18C130-304E-459F-B23E-022DE11CE24E}" type="pres">
      <dgm:prSet presAssocID="{E5D13A0B-168B-4EE3-B57A-A25BD0EC26FD}" presName="chevron4" presStyleLbl="alignNode1" presStyleIdx="17" presStyleCnt="21"/>
      <dgm:spPr/>
    </dgm:pt>
    <dgm:pt modelId="{7FE2779A-D10A-4854-9200-4B253DB04717}" type="pres">
      <dgm:prSet presAssocID="{E5D13A0B-168B-4EE3-B57A-A25BD0EC26FD}" presName="chevron5" presStyleLbl="alignNode1" presStyleIdx="18" presStyleCnt="21"/>
      <dgm:spPr/>
    </dgm:pt>
    <dgm:pt modelId="{520AD6DD-6533-4520-A5A2-D011E3C13131}" type="pres">
      <dgm:prSet presAssocID="{E5D13A0B-168B-4EE3-B57A-A25BD0EC26FD}" presName="chevron6" presStyleLbl="alignNode1" presStyleIdx="19" presStyleCnt="21"/>
      <dgm:spPr/>
    </dgm:pt>
    <dgm:pt modelId="{B02F92DD-3123-46AB-BDE3-A615F2CC860F}" type="pres">
      <dgm:prSet presAssocID="{E5D13A0B-168B-4EE3-B57A-A25BD0EC26FD}" presName="chevron7" presStyleLbl="alignNode1" presStyleIdx="20" presStyleCnt="21"/>
      <dgm:spPr/>
    </dgm:pt>
    <dgm:pt modelId="{2D6D6240-7378-430A-B10F-B22CD778B95A}" type="pres">
      <dgm:prSet presAssocID="{E5D13A0B-168B-4EE3-B57A-A25BD0EC26FD}" presName="childtext" presStyleLbl="solidFgAcc1" presStyleIdx="0" presStyleCnt="1" custScaleY="48057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825E618-122F-4D60-987A-497BCDBA4A96}" type="presOf" srcId="{51A89E74-550F-4E09-808A-31DABECBC897}" destId="{E1722212-FAEF-43F6-8ACC-E54F668B6081}" srcOrd="0" destOrd="0" presId="urn:microsoft.com/office/officeart/2008/layout/VerticalAccentList"/>
    <dgm:cxn modelId="{A710602E-DB35-43DA-8681-C2FA076CDDB9}" srcId="{7CEDABD2-1556-4AE9-AF98-02E654D0A280}" destId="{51A89E74-550F-4E09-808A-31DABECBC897}" srcOrd="0" destOrd="0" parTransId="{77CB78C6-0A6E-40CF-9783-5B20ED628B5D}" sibTransId="{8F481D5A-48DE-49D8-BB16-109D2B22010A}"/>
    <dgm:cxn modelId="{7B2F892B-FF20-4F80-B270-B9A39D234FAD}" srcId="{7CEDABD2-1556-4AE9-AF98-02E654D0A280}" destId="{E5D13A0B-168B-4EE3-B57A-A25BD0EC26FD}" srcOrd="2" destOrd="0" parTransId="{E780BCBE-5820-4AB2-954C-CAB4E0B13F9E}" sibTransId="{21A965B1-6C78-40F1-A317-40522FC7A3B4}"/>
    <dgm:cxn modelId="{1CBF3B0F-738B-459D-855B-4CAFEBCB392A}" srcId="{E5D13A0B-168B-4EE3-B57A-A25BD0EC26FD}" destId="{20F1DAA3-72FE-4A4A-A557-A85F44885825}" srcOrd="0" destOrd="0" parTransId="{2B6C15C5-B622-4391-81F1-5FE9EEE31540}" sibTransId="{B39984FE-6D5E-454E-8C6E-9BA0DD232C3D}"/>
    <dgm:cxn modelId="{9FA9BC29-84A7-4774-93A8-910929BE004D}" type="presOf" srcId="{20F1DAA3-72FE-4A4A-A557-A85F44885825}" destId="{2D6D6240-7378-430A-B10F-B22CD778B95A}" srcOrd="0" destOrd="0" presId="urn:microsoft.com/office/officeart/2008/layout/VerticalAccentList"/>
    <dgm:cxn modelId="{5B739C58-F2E2-4814-9C33-3B7071F2CE82}" type="presOf" srcId="{7CEDABD2-1556-4AE9-AF98-02E654D0A280}" destId="{9D18DCC9-F277-4BAC-97D3-7B752154E10F}" srcOrd="0" destOrd="0" presId="urn:microsoft.com/office/officeart/2008/layout/VerticalAccentList"/>
    <dgm:cxn modelId="{FD1CDC68-C21E-4D49-A11A-266F7A01A0F0}" type="presOf" srcId="{E5D13A0B-168B-4EE3-B57A-A25BD0EC26FD}" destId="{8201146A-EDAD-45F3-8773-1020B50D0BCD}" srcOrd="0" destOrd="0" presId="urn:microsoft.com/office/officeart/2008/layout/VerticalAccentList"/>
    <dgm:cxn modelId="{1397349D-6DF8-441A-8930-FE93E8EA3A7F}" type="presOf" srcId="{48FBE50E-CA23-4133-B5B3-FE73C903A993}" destId="{76DA73DB-3DC1-4AAD-9967-EA3E4DD109E2}" srcOrd="0" destOrd="0" presId="urn:microsoft.com/office/officeart/2008/layout/VerticalAccentList"/>
    <dgm:cxn modelId="{DAF14302-78C5-4CC7-BE1B-EE6B75F8CA9A}" srcId="{7CEDABD2-1556-4AE9-AF98-02E654D0A280}" destId="{48FBE50E-CA23-4133-B5B3-FE73C903A993}" srcOrd="1" destOrd="0" parTransId="{119D7D31-A1DF-4A58-9729-A6CD2E6CB0A6}" sibTransId="{1FCF3279-4CF3-44B0-A607-E16349DE9C82}"/>
    <dgm:cxn modelId="{FEE3F693-0425-4B0F-93A6-C09EBBF1C835}" type="presParOf" srcId="{9D18DCC9-F277-4BAC-97D3-7B752154E10F}" destId="{9005F1F0-8394-4B7A-9364-12E162460750}" srcOrd="0" destOrd="0" presId="urn:microsoft.com/office/officeart/2008/layout/VerticalAccentList"/>
    <dgm:cxn modelId="{FF10EC89-E0CB-4E4A-AAAE-AE42C270FB50}" type="presParOf" srcId="{9005F1F0-8394-4B7A-9364-12E162460750}" destId="{E1722212-FAEF-43F6-8ACC-E54F668B6081}" srcOrd="0" destOrd="0" presId="urn:microsoft.com/office/officeart/2008/layout/VerticalAccentList"/>
    <dgm:cxn modelId="{9BF05A63-20A3-404C-AC3F-F7E9A39CC8C2}" type="presParOf" srcId="{9D18DCC9-F277-4BAC-97D3-7B752154E10F}" destId="{BDBA5413-1C74-4F0A-9145-10F01BAC385F}" srcOrd="1" destOrd="0" presId="urn:microsoft.com/office/officeart/2008/layout/VerticalAccentList"/>
    <dgm:cxn modelId="{30DA3BA1-4AFE-4D60-8A3A-9D4E7FF1E533}" type="presParOf" srcId="{BDBA5413-1C74-4F0A-9145-10F01BAC385F}" destId="{45EF6968-7482-44E6-8AD1-DB3EC1F585EB}" srcOrd="0" destOrd="0" presId="urn:microsoft.com/office/officeart/2008/layout/VerticalAccentList"/>
    <dgm:cxn modelId="{C609D94A-CC2C-4E1E-AF55-2EC002593753}" type="presParOf" srcId="{BDBA5413-1C74-4F0A-9145-10F01BAC385F}" destId="{63999957-2B93-4450-AEF1-DA5D4FDD3B74}" srcOrd="1" destOrd="0" presId="urn:microsoft.com/office/officeart/2008/layout/VerticalAccentList"/>
    <dgm:cxn modelId="{035E9571-4048-48C6-9581-00D7D46A2615}" type="presParOf" srcId="{BDBA5413-1C74-4F0A-9145-10F01BAC385F}" destId="{A8310A63-DA31-4C73-AB93-014A86AF29E1}" srcOrd="2" destOrd="0" presId="urn:microsoft.com/office/officeart/2008/layout/VerticalAccentList"/>
    <dgm:cxn modelId="{EE8678DE-216A-4709-A502-655F356E1402}" type="presParOf" srcId="{BDBA5413-1C74-4F0A-9145-10F01BAC385F}" destId="{7A0334C9-547E-4C47-98AB-4B1DF55C5F5F}" srcOrd="3" destOrd="0" presId="urn:microsoft.com/office/officeart/2008/layout/VerticalAccentList"/>
    <dgm:cxn modelId="{90B45F69-E6A3-4AFC-8ABC-5795DF38E831}" type="presParOf" srcId="{BDBA5413-1C74-4F0A-9145-10F01BAC385F}" destId="{F7C3A76D-014C-45E2-A006-9138B4B37AF9}" srcOrd="4" destOrd="0" presId="urn:microsoft.com/office/officeart/2008/layout/VerticalAccentList"/>
    <dgm:cxn modelId="{763CAFAB-70EA-488F-90A5-6B41551438C1}" type="presParOf" srcId="{BDBA5413-1C74-4F0A-9145-10F01BAC385F}" destId="{4A45F849-3C25-4B49-810A-58F4BEEFA0E0}" srcOrd="5" destOrd="0" presId="urn:microsoft.com/office/officeart/2008/layout/VerticalAccentList"/>
    <dgm:cxn modelId="{B75927ED-C4CC-45C0-9B73-AE6B41A65A56}" type="presParOf" srcId="{BDBA5413-1C74-4F0A-9145-10F01BAC385F}" destId="{297C5C12-863C-4C77-B17B-7B2126DF65FD}" srcOrd="6" destOrd="0" presId="urn:microsoft.com/office/officeart/2008/layout/VerticalAccentList"/>
    <dgm:cxn modelId="{2850107A-14BE-4EB6-8099-F05566DDCAE0}" type="presParOf" srcId="{9D18DCC9-F277-4BAC-97D3-7B752154E10F}" destId="{F530D8C4-9559-4B92-8E36-12A97E7A1B8E}" srcOrd="2" destOrd="0" presId="urn:microsoft.com/office/officeart/2008/layout/VerticalAccentList"/>
    <dgm:cxn modelId="{675E622A-4AD0-419C-8C82-84890A310E01}" type="presParOf" srcId="{9D18DCC9-F277-4BAC-97D3-7B752154E10F}" destId="{2AD02E3C-95E1-4D55-A344-006F8ACE1973}" srcOrd="3" destOrd="0" presId="urn:microsoft.com/office/officeart/2008/layout/VerticalAccentList"/>
    <dgm:cxn modelId="{89E93618-AA3B-48D1-AB95-6A7D185E6437}" type="presParOf" srcId="{2AD02E3C-95E1-4D55-A344-006F8ACE1973}" destId="{76DA73DB-3DC1-4AAD-9967-EA3E4DD109E2}" srcOrd="0" destOrd="0" presId="urn:microsoft.com/office/officeart/2008/layout/VerticalAccentList"/>
    <dgm:cxn modelId="{248D4B46-BF18-48C5-8486-566BBE1D9050}" type="presParOf" srcId="{9D18DCC9-F277-4BAC-97D3-7B752154E10F}" destId="{DC18B737-7EA2-4A24-AE59-D66AA46CFBFE}" srcOrd="4" destOrd="0" presId="urn:microsoft.com/office/officeart/2008/layout/VerticalAccentList"/>
    <dgm:cxn modelId="{7EA349AD-527E-4571-996D-C75D5657622D}" type="presParOf" srcId="{DC18B737-7EA2-4A24-AE59-D66AA46CFBFE}" destId="{A71C7D33-92BA-4841-8777-31BDB9457B6B}" srcOrd="0" destOrd="0" presId="urn:microsoft.com/office/officeart/2008/layout/VerticalAccentList"/>
    <dgm:cxn modelId="{C6E9A857-AEC3-4947-A6E7-5071CFB63905}" type="presParOf" srcId="{DC18B737-7EA2-4A24-AE59-D66AA46CFBFE}" destId="{B61EC02C-0CB6-459F-898B-2B5C651F74BF}" srcOrd="1" destOrd="0" presId="urn:microsoft.com/office/officeart/2008/layout/VerticalAccentList"/>
    <dgm:cxn modelId="{F550E3B3-B45A-46C0-AC7F-2B0D12245D75}" type="presParOf" srcId="{DC18B737-7EA2-4A24-AE59-D66AA46CFBFE}" destId="{E0E3582F-66FF-486E-80C7-B690F47A63F0}" srcOrd="2" destOrd="0" presId="urn:microsoft.com/office/officeart/2008/layout/VerticalAccentList"/>
    <dgm:cxn modelId="{8E49603A-FE23-436F-9025-C004666D9186}" type="presParOf" srcId="{DC18B737-7EA2-4A24-AE59-D66AA46CFBFE}" destId="{E215CA03-D0F7-4DF7-B7B5-B312F4D8BB88}" srcOrd="3" destOrd="0" presId="urn:microsoft.com/office/officeart/2008/layout/VerticalAccentList"/>
    <dgm:cxn modelId="{CA2E7FF5-F821-4186-94E5-DA8F63F9BDF6}" type="presParOf" srcId="{DC18B737-7EA2-4A24-AE59-D66AA46CFBFE}" destId="{599AAA70-5C4C-4CB7-8D98-BB75341A488A}" srcOrd="4" destOrd="0" presId="urn:microsoft.com/office/officeart/2008/layout/VerticalAccentList"/>
    <dgm:cxn modelId="{C7EE250D-B30A-4884-B263-57EBFE6C4F4D}" type="presParOf" srcId="{DC18B737-7EA2-4A24-AE59-D66AA46CFBFE}" destId="{5F10577C-2ABF-45E6-9D14-7641D4AD7EB8}" srcOrd="5" destOrd="0" presId="urn:microsoft.com/office/officeart/2008/layout/VerticalAccentList"/>
    <dgm:cxn modelId="{2D86BB7E-B70F-4AE5-8A64-B5AA13CA556A}" type="presParOf" srcId="{DC18B737-7EA2-4A24-AE59-D66AA46CFBFE}" destId="{3CDF44F8-3B15-4527-8903-3FC4B6D9EEBB}" srcOrd="6" destOrd="0" presId="urn:microsoft.com/office/officeart/2008/layout/VerticalAccentList"/>
    <dgm:cxn modelId="{D0FC6304-7023-4E4B-9EF2-362066042D59}" type="presParOf" srcId="{9D18DCC9-F277-4BAC-97D3-7B752154E10F}" destId="{941FFDE8-17A0-4E4B-A376-5CC618AA9117}" srcOrd="5" destOrd="0" presId="urn:microsoft.com/office/officeart/2008/layout/VerticalAccentList"/>
    <dgm:cxn modelId="{39017A23-8E6E-4370-B775-DCAFAA18E7AA}" type="presParOf" srcId="{9D18DCC9-F277-4BAC-97D3-7B752154E10F}" destId="{D8656ADD-C7DA-45BA-973E-B2E313B65A1F}" srcOrd="6" destOrd="0" presId="urn:microsoft.com/office/officeart/2008/layout/VerticalAccentList"/>
    <dgm:cxn modelId="{27DAAE6D-389B-433F-BF4D-5B24B0B86270}" type="presParOf" srcId="{D8656ADD-C7DA-45BA-973E-B2E313B65A1F}" destId="{8201146A-EDAD-45F3-8773-1020B50D0BCD}" srcOrd="0" destOrd="0" presId="urn:microsoft.com/office/officeart/2008/layout/VerticalAccentList"/>
    <dgm:cxn modelId="{8884C5A4-514F-4BA7-9188-F8AC99081319}" type="presParOf" srcId="{9D18DCC9-F277-4BAC-97D3-7B752154E10F}" destId="{D5CDCE47-95A5-4400-9D99-14918F7F4E85}" srcOrd="7" destOrd="0" presId="urn:microsoft.com/office/officeart/2008/layout/VerticalAccentList"/>
    <dgm:cxn modelId="{1B88A029-8175-44D1-9BDC-626903373687}" type="presParOf" srcId="{D5CDCE47-95A5-4400-9D99-14918F7F4E85}" destId="{0F2CD724-9611-41B5-8459-F4FB31D2E21B}" srcOrd="0" destOrd="0" presId="urn:microsoft.com/office/officeart/2008/layout/VerticalAccentList"/>
    <dgm:cxn modelId="{1A840D33-43C8-438B-AEE5-C9E56E386D0A}" type="presParOf" srcId="{D5CDCE47-95A5-4400-9D99-14918F7F4E85}" destId="{AFD95279-0A57-4BB2-8858-581C90D7F311}" srcOrd="1" destOrd="0" presId="urn:microsoft.com/office/officeart/2008/layout/VerticalAccentList"/>
    <dgm:cxn modelId="{581C5E7E-802F-4950-948B-37B4D4829CB7}" type="presParOf" srcId="{D5CDCE47-95A5-4400-9D99-14918F7F4E85}" destId="{6EBE66A3-63E8-4B78-8652-1E1291F1EE0A}" srcOrd="2" destOrd="0" presId="urn:microsoft.com/office/officeart/2008/layout/VerticalAccentList"/>
    <dgm:cxn modelId="{FAB703E1-D05E-4C98-AB3C-19285B6ACDAD}" type="presParOf" srcId="{D5CDCE47-95A5-4400-9D99-14918F7F4E85}" destId="{5B18C130-304E-459F-B23E-022DE11CE24E}" srcOrd="3" destOrd="0" presId="urn:microsoft.com/office/officeart/2008/layout/VerticalAccentList"/>
    <dgm:cxn modelId="{AEFEE6CE-95F9-489E-B372-BC8A4999E31A}" type="presParOf" srcId="{D5CDCE47-95A5-4400-9D99-14918F7F4E85}" destId="{7FE2779A-D10A-4854-9200-4B253DB04717}" srcOrd="4" destOrd="0" presId="urn:microsoft.com/office/officeart/2008/layout/VerticalAccentList"/>
    <dgm:cxn modelId="{881E7B53-952E-472E-86A6-653C776165A9}" type="presParOf" srcId="{D5CDCE47-95A5-4400-9D99-14918F7F4E85}" destId="{520AD6DD-6533-4520-A5A2-D011E3C13131}" srcOrd="5" destOrd="0" presId="urn:microsoft.com/office/officeart/2008/layout/VerticalAccentList"/>
    <dgm:cxn modelId="{F749FA95-483A-4D39-B591-1645FA0E8BA0}" type="presParOf" srcId="{D5CDCE47-95A5-4400-9D99-14918F7F4E85}" destId="{B02F92DD-3123-46AB-BDE3-A615F2CC860F}" srcOrd="6" destOrd="0" presId="urn:microsoft.com/office/officeart/2008/layout/VerticalAccentList"/>
    <dgm:cxn modelId="{9B07C2BD-BD62-4DEC-9EDF-2BD39638B4AE}" type="presParOf" srcId="{D5CDCE47-95A5-4400-9D99-14918F7F4E85}" destId="{2D6D6240-7378-430A-B10F-B22CD778B95A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CEDABD2-1556-4AE9-AF98-02E654D0A280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51A89E74-550F-4E09-808A-31DABECBC897}">
      <dgm:prSet phldrT="[Texto]" custT="1"/>
      <dgm:spPr/>
      <dgm:t>
        <a:bodyPr/>
        <a:lstStyle/>
        <a:p>
          <a:pPr algn="just"/>
          <a:r>
            <a:rPr lang="es-EC" sz="2000" dirty="0" smtClean="0">
              <a:latin typeface="Times New Roman" pitchFamily="18" charset="0"/>
              <a:cs typeface="Times New Roman" pitchFamily="18" charset="0"/>
            </a:rPr>
            <a:t>Dar la apertura a los integrantes de la comunidad a expresar sus opiniones con respecto al desarrollo turístico </a:t>
          </a:r>
          <a:endParaRPr lang="es-EC" sz="2000" dirty="0">
            <a:latin typeface="Times New Roman" pitchFamily="18" charset="0"/>
            <a:cs typeface="Times New Roman" pitchFamily="18" charset="0"/>
          </a:endParaRPr>
        </a:p>
      </dgm:t>
    </dgm:pt>
    <dgm:pt modelId="{77CB78C6-0A6E-40CF-9783-5B20ED628B5D}" type="parTrans" cxnId="{A710602E-DB35-43DA-8681-C2FA076CDDB9}">
      <dgm:prSet/>
      <dgm:spPr/>
      <dgm:t>
        <a:bodyPr/>
        <a:lstStyle/>
        <a:p>
          <a:endParaRPr lang="es-EC"/>
        </a:p>
      </dgm:t>
    </dgm:pt>
    <dgm:pt modelId="{8F481D5A-48DE-49D8-BB16-109D2B22010A}" type="sibTrans" cxnId="{A710602E-DB35-43DA-8681-C2FA076CDDB9}">
      <dgm:prSet/>
      <dgm:spPr/>
      <dgm:t>
        <a:bodyPr/>
        <a:lstStyle/>
        <a:p>
          <a:endParaRPr lang="es-EC"/>
        </a:p>
      </dgm:t>
    </dgm:pt>
    <dgm:pt modelId="{48FBE50E-CA23-4133-B5B3-FE73C903A993}">
      <dgm:prSet phldrT="[Texto]" custT="1"/>
      <dgm:spPr/>
      <dgm:t>
        <a:bodyPr/>
        <a:lstStyle/>
        <a:p>
          <a:pPr algn="just"/>
          <a:r>
            <a:rPr lang="es-EC" sz="2000" dirty="0" smtClean="0">
              <a:latin typeface="Times New Roman" pitchFamily="18" charset="0"/>
              <a:cs typeface="Times New Roman" pitchFamily="18" charset="0"/>
            </a:rPr>
            <a:t>Aporte al desarrollo turístico de la comunidad de Peguche la implementación de la sección publicitaria “Rituales Ancestrales”, </a:t>
          </a:r>
          <a:endParaRPr lang="es-EC" sz="2000" dirty="0">
            <a:latin typeface="Times New Roman" pitchFamily="18" charset="0"/>
            <a:cs typeface="Times New Roman" pitchFamily="18" charset="0"/>
          </a:endParaRPr>
        </a:p>
      </dgm:t>
    </dgm:pt>
    <dgm:pt modelId="{119D7D31-A1DF-4A58-9729-A6CD2E6CB0A6}" type="parTrans" cxnId="{DAF14302-78C5-4CC7-BE1B-EE6B75F8CA9A}">
      <dgm:prSet/>
      <dgm:spPr/>
      <dgm:t>
        <a:bodyPr/>
        <a:lstStyle/>
        <a:p>
          <a:endParaRPr lang="es-EC"/>
        </a:p>
      </dgm:t>
    </dgm:pt>
    <dgm:pt modelId="{1FCF3279-4CF3-44B0-A607-E16349DE9C82}" type="sibTrans" cxnId="{DAF14302-78C5-4CC7-BE1B-EE6B75F8CA9A}">
      <dgm:prSet/>
      <dgm:spPr/>
      <dgm:t>
        <a:bodyPr/>
        <a:lstStyle/>
        <a:p>
          <a:endParaRPr lang="es-EC"/>
        </a:p>
      </dgm:t>
    </dgm:pt>
    <dgm:pt modelId="{E5D13A0B-168B-4EE3-B57A-A25BD0EC26FD}">
      <dgm:prSet phldrT="[Texto]" custT="1"/>
      <dgm:spPr/>
      <dgm:t>
        <a:bodyPr/>
        <a:lstStyle/>
        <a:p>
          <a:pPr algn="just"/>
          <a:r>
            <a:rPr lang="es-EC" sz="2000" dirty="0" err="1" smtClean="0">
              <a:latin typeface="Times New Roman" pitchFamily="18" charset="0"/>
              <a:cs typeface="Times New Roman" pitchFamily="18" charset="0"/>
            </a:rPr>
            <a:t>Yachak</a:t>
          </a:r>
          <a:r>
            <a:rPr lang="es-EC" sz="2000" dirty="0" smtClean="0">
              <a:latin typeface="Times New Roman" pitchFamily="18" charset="0"/>
              <a:cs typeface="Times New Roman" pitchFamily="18" charset="0"/>
            </a:rPr>
            <a:t>, promueva el conocimiento y desarrollo de los rituales ancestrales a las nuevas generaciones</a:t>
          </a:r>
          <a:endParaRPr lang="es-EC" sz="2000" dirty="0">
            <a:latin typeface="Times New Roman" pitchFamily="18" charset="0"/>
            <a:cs typeface="Times New Roman" pitchFamily="18" charset="0"/>
          </a:endParaRPr>
        </a:p>
      </dgm:t>
    </dgm:pt>
    <dgm:pt modelId="{E780BCBE-5820-4AB2-954C-CAB4E0B13F9E}" type="parTrans" cxnId="{7B2F892B-FF20-4F80-B270-B9A39D234FAD}">
      <dgm:prSet/>
      <dgm:spPr/>
      <dgm:t>
        <a:bodyPr/>
        <a:lstStyle/>
        <a:p>
          <a:endParaRPr lang="es-EC"/>
        </a:p>
      </dgm:t>
    </dgm:pt>
    <dgm:pt modelId="{21A965B1-6C78-40F1-A317-40522FC7A3B4}" type="sibTrans" cxnId="{7B2F892B-FF20-4F80-B270-B9A39D234FAD}">
      <dgm:prSet/>
      <dgm:spPr/>
      <dgm:t>
        <a:bodyPr/>
        <a:lstStyle/>
        <a:p>
          <a:endParaRPr lang="es-EC"/>
        </a:p>
      </dgm:t>
    </dgm:pt>
    <dgm:pt modelId="{9D18DCC9-F277-4BAC-97D3-7B752154E10F}" type="pres">
      <dgm:prSet presAssocID="{7CEDABD2-1556-4AE9-AF98-02E654D0A28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9005F1F0-8394-4B7A-9364-12E162460750}" type="pres">
      <dgm:prSet presAssocID="{51A89E74-550F-4E09-808A-31DABECBC897}" presName="parenttextcomposite" presStyleCnt="0"/>
      <dgm:spPr/>
    </dgm:pt>
    <dgm:pt modelId="{E1722212-FAEF-43F6-8ACC-E54F668B6081}" type="pres">
      <dgm:prSet presAssocID="{51A89E74-550F-4E09-808A-31DABECBC897}" presName="parenttext" presStyleLbl="revTx" presStyleIdx="0" presStyleCnt="3" custLinFactNeighborX="-1641" custLinFactNeighborY="-9462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BA5413-1C74-4F0A-9145-10F01BAC385F}" type="pres">
      <dgm:prSet presAssocID="{51A89E74-550F-4E09-808A-31DABECBC897}" presName="parallelogramComposite" presStyleCnt="0"/>
      <dgm:spPr/>
    </dgm:pt>
    <dgm:pt modelId="{45EF6968-7482-44E6-8AD1-DB3EC1F585EB}" type="pres">
      <dgm:prSet presAssocID="{51A89E74-550F-4E09-808A-31DABECBC897}" presName="parallelogram1" presStyleLbl="alignNode1" presStyleIdx="0" presStyleCnt="21"/>
      <dgm:spPr/>
    </dgm:pt>
    <dgm:pt modelId="{63999957-2B93-4450-AEF1-DA5D4FDD3B74}" type="pres">
      <dgm:prSet presAssocID="{51A89E74-550F-4E09-808A-31DABECBC897}" presName="parallelogram2" presStyleLbl="alignNode1" presStyleIdx="1" presStyleCnt="21"/>
      <dgm:spPr/>
    </dgm:pt>
    <dgm:pt modelId="{A8310A63-DA31-4C73-AB93-014A86AF29E1}" type="pres">
      <dgm:prSet presAssocID="{51A89E74-550F-4E09-808A-31DABECBC897}" presName="parallelogram3" presStyleLbl="alignNode1" presStyleIdx="2" presStyleCnt="21"/>
      <dgm:spPr/>
    </dgm:pt>
    <dgm:pt modelId="{7A0334C9-547E-4C47-98AB-4B1DF55C5F5F}" type="pres">
      <dgm:prSet presAssocID="{51A89E74-550F-4E09-808A-31DABECBC897}" presName="parallelogram4" presStyleLbl="alignNode1" presStyleIdx="3" presStyleCnt="21"/>
      <dgm:spPr/>
    </dgm:pt>
    <dgm:pt modelId="{F7C3A76D-014C-45E2-A006-9138B4B37AF9}" type="pres">
      <dgm:prSet presAssocID="{51A89E74-550F-4E09-808A-31DABECBC897}" presName="parallelogram5" presStyleLbl="alignNode1" presStyleIdx="4" presStyleCnt="21"/>
      <dgm:spPr/>
    </dgm:pt>
    <dgm:pt modelId="{4A45F849-3C25-4B49-810A-58F4BEEFA0E0}" type="pres">
      <dgm:prSet presAssocID="{51A89E74-550F-4E09-808A-31DABECBC897}" presName="parallelogram6" presStyleLbl="alignNode1" presStyleIdx="5" presStyleCnt="21"/>
      <dgm:spPr/>
    </dgm:pt>
    <dgm:pt modelId="{297C5C12-863C-4C77-B17B-7B2126DF65FD}" type="pres">
      <dgm:prSet presAssocID="{51A89E74-550F-4E09-808A-31DABECBC897}" presName="parallelogram7" presStyleLbl="alignNode1" presStyleIdx="6" presStyleCnt="21"/>
      <dgm:spPr/>
    </dgm:pt>
    <dgm:pt modelId="{F530D8C4-9559-4B92-8E36-12A97E7A1B8E}" type="pres">
      <dgm:prSet presAssocID="{8F481D5A-48DE-49D8-BB16-109D2B22010A}" presName="sibTrans" presStyleCnt="0"/>
      <dgm:spPr/>
    </dgm:pt>
    <dgm:pt modelId="{2AD02E3C-95E1-4D55-A344-006F8ACE1973}" type="pres">
      <dgm:prSet presAssocID="{48FBE50E-CA23-4133-B5B3-FE73C903A993}" presName="parenttextcomposite" presStyleCnt="0"/>
      <dgm:spPr/>
    </dgm:pt>
    <dgm:pt modelId="{76DA73DB-3DC1-4AAD-9967-EA3E4DD109E2}" type="pres">
      <dgm:prSet presAssocID="{48FBE50E-CA23-4133-B5B3-FE73C903A993}" presName="parenttext" presStyleLbl="revTx" presStyleIdx="1" presStyleCnt="3" custLinFactY="32552" custLinFactNeighborX="-3906" custLinFactNeighborY="1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18B737-7EA2-4A24-AE59-D66AA46CFBFE}" type="pres">
      <dgm:prSet presAssocID="{48FBE50E-CA23-4133-B5B3-FE73C903A993}" presName="parallelogramComposite" presStyleCnt="0"/>
      <dgm:spPr/>
    </dgm:pt>
    <dgm:pt modelId="{A71C7D33-92BA-4841-8777-31BDB9457B6B}" type="pres">
      <dgm:prSet presAssocID="{48FBE50E-CA23-4133-B5B3-FE73C903A993}" presName="parallelogram1" presStyleLbl="alignNode1" presStyleIdx="7" presStyleCnt="21"/>
      <dgm:spPr/>
    </dgm:pt>
    <dgm:pt modelId="{B61EC02C-0CB6-459F-898B-2B5C651F74BF}" type="pres">
      <dgm:prSet presAssocID="{48FBE50E-CA23-4133-B5B3-FE73C903A993}" presName="parallelogram2" presStyleLbl="alignNode1" presStyleIdx="8" presStyleCnt="21"/>
      <dgm:spPr/>
    </dgm:pt>
    <dgm:pt modelId="{E0E3582F-66FF-486E-80C7-B690F47A63F0}" type="pres">
      <dgm:prSet presAssocID="{48FBE50E-CA23-4133-B5B3-FE73C903A993}" presName="parallelogram3" presStyleLbl="alignNode1" presStyleIdx="9" presStyleCnt="21"/>
      <dgm:spPr/>
    </dgm:pt>
    <dgm:pt modelId="{E215CA03-D0F7-4DF7-B7B5-B312F4D8BB88}" type="pres">
      <dgm:prSet presAssocID="{48FBE50E-CA23-4133-B5B3-FE73C903A993}" presName="parallelogram4" presStyleLbl="alignNode1" presStyleIdx="10" presStyleCnt="21"/>
      <dgm:spPr/>
    </dgm:pt>
    <dgm:pt modelId="{599AAA70-5C4C-4CB7-8D98-BB75341A488A}" type="pres">
      <dgm:prSet presAssocID="{48FBE50E-CA23-4133-B5B3-FE73C903A993}" presName="parallelogram5" presStyleLbl="alignNode1" presStyleIdx="11" presStyleCnt="21"/>
      <dgm:spPr/>
    </dgm:pt>
    <dgm:pt modelId="{5F10577C-2ABF-45E6-9D14-7641D4AD7EB8}" type="pres">
      <dgm:prSet presAssocID="{48FBE50E-CA23-4133-B5B3-FE73C903A993}" presName="parallelogram6" presStyleLbl="alignNode1" presStyleIdx="12" presStyleCnt="21"/>
      <dgm:spPr/>
    </dgm:pt>
    <dgm:pt modelId="{3CDF44F8-3B15-4527-8903-3FC4B6D9EEBB}" type="pres">
      <dgm:prSet presAssocID="{48FBE50E-CA23-4133-B5B3-FE73C903A993}" presName="parallelogram7" presStyleLbl="alignNode1" presStyleIdx="13" presStyleCnt="21"/>
      <dgm:spPr/>
    </dgm:pt>
    <dgm:pt modelId="{941FFDE8-17A0-4E4B-A376-5CC618AA9117}" type="pres">
      <dgm:prSet presAssocID="{1FCF3279-4CF3-44B0-A607-E16349DE9C82}" presName="sibTrans" presStyleCnt="0"/>
      <dgm:spPr/>
    </dgm:pt>
    <dgm:pt modelId="{D8656ADD-C7DA-45BA-973E-B2E313B65A1F}" type="pres">
      <dgm:prSet presAssocID="{E5D13A0B-168B-4EE3-B57A-A25BD0EC26FD}" presName="parenttextcomposite" presStyleCnt="0"/>
      <dgm:spPr/>
    </dgm:pt>
    <dgm:pt modelId="{8201146A-EDAD-45F3-8773-1020B50D0BCD}" type="pres">
      <dgm:prSet presAssocID="{E5D13A0B-168B-4EE3-B57A-A25BD0EC26FD}" presName="parenttext" presStyleLbl="revTx" presStyleIdx="2" presStyleCnt="3" custLinFactY="39884" custLinFactNeighborX="-3448" custLinFactNeighborY="1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E14D1C-C92A-4D0B-86A4-AA4882BB3281}" type="pres">
      <dgm:prSet presAssocID="{E5D13A0B-168B-4EE3-B57A-A25BD0EC26FD}" presName="parallelogramComposite" presStyleCnt="0"/>
      <dgm:spPr/>
    </dgm:pt>
    <dgm:pt modelId="{D0409A1C-551A-422F-AC5F-8A7870AC1A40}" type="pres">
      <dgm:prSet presAssocID="{E5D13A0B-168B-4EE3-B57A-A25BD0EC26FD}" presName="parallelogram1" presStyleLbl="alignNode1" presStyleIdx="14" presStyleCnt="21"/>
      <dgm:spPr/>
    </dgm:pt>
    <dgm:pt modelId="{C27979BA-91CC-446A-A9E8-69C9A67DA1C3}" type="pres">
      <dgm:prSet presAssocID="{E5D13A0B-168B-4EE3-B57A-A25BD0EC26FD}" presName="parallelogram2" presStyleLbl="alignNode1" presStyleIdx="15" presStyleCnt="21"/>
      <dgm:spPr/>
    </dgm:pt>
    <dgm:pt modelId="{62BEDFA1-7D0D-4427-B67D-340A0EE9F8A9}" type="pres">
      <dgm:prSet presAssocID="{E5D13A0B-168B-4EE3-B57A-A25BD0EC26FD}" presName="parallelogram3" presStyleLbl="alignNode1" presStyleIdx="16" presStyleCnt="21"/>
      <dgm:spPr/>
    </dgm:pt>
    <dgm:pt modelId="{2D26151C-054A-4F96-9DE8-9FA613029A67}" type="pres">
      <dgm:prSet presAssocID="{E5D13A0B-168B-4EE3-B57A-A25BD0EC26FD}" presName="parallelogram4" presStyleLbl="alignNode1" presStyleIdx="17" presStyleCnt="21"/>
      <dgm:spPr/>
    </dgm:pt>
    <dgm:pt modelId="{D9F12709-4285-4734-BE50-11491D919802}" type="pres">
      <dgm:prSet presAssocID="{E5D13A0B-168B-4EE3-B57A-A25BD0EC26FD}" presName="parallelogram5" presStyleLbl="alignNode1" presStyleIdx="18" presStyleCnt="21"/>
      <dgm:spPr/>
    </dgm:pt>
    <dgm:pt modelId="{75BA9F43-C90D-4266-9CD3-6C887C4AFE91}" type="pres">
      <dgm:prSet presAssocID="{E5D13A0B-168B-4EE3-B57A-A25BD0EC26FD}" presName="parallelogram6" presStyleLbl="alignNode1" presStyleIdx="19" presStyleCnt="21"/>
      <dgm:spPr/>
    </dgm:pt>
    <dgm:pt modelId="{281A1E14-14E5-4648-A29B-A595D8351C44}" type="pres">
      <dgm:prSet presAssocID="{E5D13A0B-168B-4EE3-B57A-A25BD0EC26FD}" presName="parallelogram7" presStyleLbl="alignNode1" presStyleIdx="20" presStyleCnt="21"/>
      <dgm:spPr/>
    </dgm:pt>
  </dgm:ptLst>
  <dgm:cxnLst>
    <dgm:cxn modelId="{A710602E-DB35-43DA-8681-C2FA076CDDB9}" srcId="{7CEDABD2-1556-4AE9-AF98-02E654D0A280}" destId="{51A89E74-550F-4E09-808A-31DABECBC897}" srcOrd="0" destOrd="0" parTransId="{77CB78C6-0A6E-40CF-9783-5B20ED628B5D}" sibTransId="{8F481D5A-48DE-49D8-BB16-109D2B22010A}"/>
    <dgm:cxn modelId="{7B2F892B-FF20-4F80-B270-B9A39D234FAD}" srcId="{7CEDABD2-1556-4AE9-AF98-02E654D0A280}" destId="{E5D13A0B-168B-4EE3-B57A-A25BD0EC26FD}" srcOrd="2" destOrd="0" parTransId="{E780BCBE-5820-4AB2-954C-CAB4E0B13F9E}" sibTransId="{21A965B1-6C78-40F1-A317-40522FC7A3B4}"/>
    <dgm:cxn modelId="{F11BAA68-DB04-47A2-85B4-DA76E6C3486D}" type="presOf" srcId="{E5D13A0B-168B-4EE3-B57A-A25BD0EC26FD}" destId="{8201146A-EDAD-45F3-8773-1020B50D0BCD}" srcOrd="0" destOrd="0" presId="urn:microsoft.com/office/officeart/2008/layout/VerticalAccentList"/>
    <dgm:cxn modelId="{86662FD2-F385-42C3-A388-78EBA325B5E6}" type="presOf" srcId="{7CEDABD2-1556-4AE9-AF98-02E654D0A280}" destId="{9D18DCC9-F277-4BAC-97D3-7B752154E10F}" srcOrd="0" destOrd="0" presId="urn:microsoft.com/office/officeart/2008/layout/VerticalAccentList"/>
    <dgm:cxn modelId="{C044A949-CD49-48B5-9465-873C332E028E}" type="presOf" srcId="{48FBE50E-CA23-4133-B5B3-FE73C903A993}" destId="{76DA73DB-3DC1-4AAD-9967-EA3E4DD109E2}" srcOrd="0" destOrd="0" presId="urn:microsoft.com/office/officeart/2008/layout/VerticalAccentList"/>
    <dgm:cxn modelId="{2F1708ED-D7C2-4429-9A66-7D04867956A9}" type="presOf" srcId="{51A89E74-550F-4E09-808A-31DABECBC897}" destId="{E1722212-FAEF-43F6-8ACC-E54F668B6081}" srcOrd="0" destOrd="0" presId="urn:microsoft.com/office/officeart/2008/layout/VerticalAccentList"/>
    <dgm:cxn modelId="{DAF14302-78C5-4CC7-BE1B-EE6B75F8CA9A}" srcId="{7CEDABD2-1556-4AE9-AF98-02E654D0A280}" destId="{48FBE50E-CA23-4133-B5B3-FE73C903A993}" srcOrd="1" destOrd="0" parTransId="{119D7D31-A1DF-4A58-9729-A6CD2E6CB0A6}" sibTransId="{1FCF3279-4CF3-44B0-A607-E16349DE9C82}"/>
    <dgm:cxn modelId="{1FA0C79A-E0D0-4F37-90C4-01042021CC26}" type="presParOf" srcId="{9D18DCC9-F277-4BAC-97D3-7B752154E10F}" destId="{9005F1F0-8394-4B7A-9364-12E162460750}" srcOrd="0" destOrd="0" presId="urn:microsoft.com/office/officeart/2008/layout/VerticalAccentList"/>
    <dgm:cxn modelId="{F7B04D37-010A-4753-9CD5-9466B45A88E5}" type="presParOf" srcId="{9005F1F0-8394-4B7A-9364-12E162460750}" destId="{E1722212-FAEF-43F6-8ACC-E54F668B6081}" srcOrd="0" destOrd="0" presId="urn:microsoft.com/office/officeart/2008/layout/VerticalAccentList"/>
    <dgm:cxn modelId="{EFE3B0D3-7676-44D7-A390-285F46CC0452}" type="presParOf" srcId="{9D18DCC9-F277-4BAC-97D3-7B752154E10F}" destId="{BDBA5413-1C74-4F0A-9145-10F01BAC385F}" srcOrd="1" destOrd="0" presId="urn:microsoft.com/office/officeart/2008/layout/VerticalAccentList"/>
    <dgm:cxn modelId="{6D2CBD41-9EB0-47AD-989B-35F20A4E8AE9}" type="presParOf" srcId="{BDBA5413-1C74-4F0A-9145-10F01BAC385F}" destId="{45EF6968-7482-44E6-8AD1-DB3EC1F585EB}" srcOrd="0" destOrd="0" presId="urn:microsoft.com/office/officeart/2008/layout/VerticalAccentList"/>
    <dgm:cxn modelId="{7EC38FE6-C566-4213-8A97-0E65E37471F3}" type="presParOf" srcId="{BDBA5413-1C74-4F0A-9145-10F01BAC385F}" destId="{63999957-2B93-4450-AEF1-DA5D4FDD3B74}" srcOrd="1" destOrd="0" presId="urn:microsoft.com/office/officeart/2008/layout/VerticalAccentList"/>
    <dgm:cxn modelId="{B18A5705-93BD-46DF-99EC-943D9A6FB0F2}" type="presParOf" srcId="{BDBA5413-1C74-4F0A-9145-10F01BAC385F}" destId="{A8310A63-DA31-4C73-AB93-014A86AF29E1}" srcOrd="2" destOrd="0" presId="urn:microsoft.com/office/officeart/2008/layout/VerticalAccentList"/>
    <dgm:cxn modelId="{C6117388-ABB1-4560-B873-FDD9B361E580}" type="presParOf" srcId="{BDBA5413-1C74-4F0A-9145-10F01BAC385F}" destId="{7A0334C9-547E-4C47-98AB-4B1DF55C5F5F}" srcOrd="3" destOrd="0" presId="urn:microsoft.com/office/officeart/2008/layout/VerticalAccentList"/>
    <dgm:cxn modelId="{84F843DE-6519-4A7B-8331-FD720B1734BB}" type="presParOf" srcId="{BDBA5413-1C74-4F0A-9145-10F01BAC385F}" destId="{F7C3A76D-014C-45E2-A006-9138B4B37AF9}" srcOrd="4" destOrd="0" presId="urn:microsoft.com/office/officeart/2008/layout/VerticalAccentList"/>
    <dgm:cxn modelId="{11C3DD55-BDAD-4C0C-84C1-62E60698E645}" type="presParOf" srcId="{BDBA5413-1C74-4F0A-9145-10F01BAC385F}" destId="{4A45F849-3C25-4B49-810A-58F4BEEFA0E0}" srcOrd="5" destOrd="0" presId="urn:microsoft.com/office/officeart/2008/layout/VerticalAccentList"/>
    <dgm:cxn modelId="{0C1CB9AF-AED2-4446-9CC3-78D0FC173C01}" type="presParOf" srcId="{BDBA5413-1C74-4F0A-9145-10F01BAC385F}" destId="{297C5C12-863C-4C77-B17B-7B2126DF65FD}" srcOrd="6" destOrd="0" presId="urn:microsoft.com/office/officeart/2008/layout/VerticalAccentList"/>
    <dgm:cxn modelId="{958A780A-5EDB-499F-ADB4-6F36778BBE98}" type="presParOf" srcId="{9D18DCC9-F277-4BAC-97D3-7B752154E10F}" destId="{F530D8C4-9559-4B92-8E36-12A97E7A1B8E}" srcOrd="2" destOrd="0" presId="urn:microsoft.com/office/officeart/2008/layout/VerticalAccentList"/>
    <dgm:cxn modelId="{82EEBD09-4028-441A-9C5F-D4871DCE4386}" type="presParOf" srcId="{9D18DCC9-F277-4BAC-97D3-7B752154E10F}" destId="{2AD02E3C-95E1-4D55-A344-006F8ACE1973}" srcOrd="3" destOrd="0" presId="urn:microsoft.com/office/officeart/2008/layout/VerticalAccentList"/>
    <dgm:cxn modelId="{7E21CBA6-4F8A-455D-B862-8A61A8B92E8F}" type="presParOf" srcId="{2AD02E3C-95E1-4D55-A344-006F8ACE1973}" destId="{76DA73DB-3DC1-4AAD-9967-EA3E4DD109E2}" srcOrd="0" destOrd="0" presId="urn:microsoft.com/office/officeart/2008/layout/VerticalAccentList"/>
    <dgm:cxn modelId="{2830F917-1ADB-469A-98B5-EF00A6A0F76C}" type="presParOf" srcId="{9D18DCC9-F277-4BAC-97D3-7B752154E10F}" destId="{DC18B737-7EA2-4A24-AE59-D66AA46CFBFE}" srcOrd="4" destOrd="0" presId="urn:microsoft.com/office/officeart/2008/layout/VerticalAccentList"/>
    <dgm:cxn modelId="{56BBB762-3A5E-4C7A-9DE2-EDB53A9EFD1B}" type="presParOf" srcId="{DC18B737-7EA2-4A24-AE59-D66AA46CFBFE}" destId="{A71C7D33-92BA-4841-8777-31BDB9457B6B}" srcOrd="0" destOrd="0" presId="urn:microsoft.com/office/officeart/2008/layout/VerticalAccentList"/>
    <dgm:cxn modelId="{9EA8E7C8-2A01-4CD0-A61C-D62624C7B3DD}" type="presParOf" srcId="{DC18B737-7EA2-4A24-AE59-D66AA46CFBFE}" destId="{B61EC02C-0CB6-459F-898B-2B5C651F74BF}" srcOrd="1" destOrd="0" presId="urn:microsoft.com/office/officeart/2008/layout/VerticalAccentList"/>
    <dgm:cxn modelId="{B464C3EB-C8A7-461A-BBC7-4898DEF681A5}" type="presParOf" srcId="{DC18B737-7EA2-4A24-AE59-D66AA46CFBFE}" destId="{E0E3582F-66FF-486E-80C7-B690F47A63F0}" srcOrd="2" destOrd="0" presId="urn:microsoft.com/office/officeart/2008/layout/VerticalAccentList"/>
    <dgm:cxn modelId="{A83A0BFE-718F-406B-A927-43F9C7DE3B19}" type="presParOf" srcId="{DC18B737-7EA2-4A24-AE59-D66AA46CFBFE}" destId="{E215CA03-D0F7-4DF7-B7B5-B312F4D8BB88}" srcOrd="3" destOrd="0" presId="urn:microsoft.com/office/officeart/2008/layout/VerticalAccentList"/>
    <dgm:cxn modelId="{037B5044-A598-44A6-BCE9-A95EDE8ACAF4}" type="presParOf" srcId="{DC18B737-7EA2-4A24-AE59-D66AA46CFBFE}" destId="{599AAA70-5C4C-4CB7-8D98-BB75341A488A}" srcOrd="4" destOrd="0" presId="urn:microsoft.com/office/officeart/2008/layout/VerticalAccentList"/>
    <dgm:cxn modelId="{40CA62F4-8C53-4E60-862D-566E0FB464F4}" type="presParOf" srcId="{DC18B737-7EA2-4A24-AE59-D66AA46CFBFE}" destId="{5F10577C-2ABF-45E6-9D14-7641D4AD7EB8}" srcOrd="5" destOrd="0" presId="urn:microsoft.com/office/officeart/2008/layout/VerticalAccentList"/>
    <dgm:cxn modelId="{ABB1D4E1-6A02-4CEC-B164-C73D0E75F1D1}" type="presParOf" srcId="{DC18B737-7EA2-4A24-AE59-D66AA46CFBFE}" destId="{3CDF44F8-3B15-4527-8903-3FC4B6D9EEBB}" srcOrd="6" destOrd="0" presId="urn:microsoft.com/office/officeart/2008/layout/VerticalAccentList"/>
    <dgm:cxn modelId="{4CF1DAC5-6D10-49CB-B640-D2D11433A42B}" type="presParOf" srcId="{9D18DCC9-F277-4BAC-97D3-7B752154E10F}" destId="{941FFDE8-17A0-4E4B-A376-5CC618AA9117}" srcOrd="5" destOrd="0" presId="urn:microsoft.com/office/officeart/2008/layout/VerticalAccentList"/>
    <dgm:cxn modelId="{491AAAFB-B1F7-48E0-8DFA-641EE88B51D6}" type="presParOf" srcId="{9D18DCC9-F277-4BAC-97D3-7B752154E10F}" destId="{D8656ADD-C7DA-45BA-973E-B2E313B65A1F}" srcOrd="6" destOrd="0" presId="urn:microsoft.com/office/officeart/2008/layout/VerticalAccentList"/>
    <dgm:cxn modelId="{C6B83338-7FDD-47AA-8E9C-471E65A03388}" type="presParOf" srcId="{D8656ADD-C7DA-45BA-973E-B2E313B65A1F}" destId="{8201146A-EDAD-45F3-8773-1020B50D0BCD}" srcOrd="0" destOrd="0" presId="urn:microsoft.com/office/officeart/2008/layout/VerticalAccentList"/>
    <dgm:cxn modelId="{2478EE15-7DB0-4D4A-BE6F-7D1E3F10FBE3}" type="presParOf" srcId="{9D18DCC9-F277-4BAC-97D3-7B752154E10F}" destId="{0CE14D1C-C92A-4D0B-86A4-AA4882BB3281}" srcOrd="7" destOrd="0" presId="urn:microsoft.com/office/officeart/2008/layout/VerticalAccentList"/>
    <dgm:cxn modelId="{24046D62-0B11-4A39-B89B-3565AC41D395}" type="presParOf" srcId="{0CE14D1C-C92A-4D0B-86A4-AA4882BB3281}" destId="{D0409A1C-551A-422F-AC5F-8A7870AC1A40}" srcOrd="0" destOrd="0" presId="urn:microsoft.com/office/officeart/2008/layout/VerticalAccentList"/>
    <dgm:cxn modelId="{A6F35477-C18D-485A-B614-A698B11FE84A}" type="presParOf" srcId="{0CE14D1C-C92A-4D0B-86A4-AA4882BB3281}" destId="{C27979BA-91CC-446A-A9E8-69C9A67DA1C3}" srcOrd="1" destOrd="0" presId="urn:microsoft.com/office/officeart/2008/layout/VerticalAccentList"/>
    <dgm:cxn modelId="{3B02D978-CFE8-41C6-A4E1-6D9022C1A79B}" type="presParOf" srcId="{0CE14D1C-C92A-4D0B-86A4-AA4882BB3281}" destId="{62BEDFA1-7D0D-4427-B67D-340A0EE9F8A9}" srcOrd="2" destOrd="0" presId="urn:microsoft.com/office/officeart/2008/layout/VerticalAccentList"/>
    <dgm:cxn modelId="{0A987657-3086-44C7-B275-0595F1D33718}" type="presParOf" srcId="{0CE14D1C-C92A-4D0B-86A4-AA4882BB3281}" destId="{2D26151C-054A-4F96-9DE8-9FA613029A67}" srcOrd="3" destOrd="0" presId="urn:microsoft.com/office/officeart/2008/layout/VerticalAccentList"/>
    <dgm:cxn modelId="{E194B16B-F125-44A1-9084-FE75F5130C05}" type="presParOf" srcId="{0CE14D1C-C92A-4D0B-86A4-AA4882BB3281}" destId="{D9F12709-4285-4734-BE50-11491D919802}" srcOrd="4" destOrd="0" presId="urn:microsoft.com/office/officeart/2008/layout/VerticalAccentList"/>
    <dgm:cxn modelId="{21275859-3877-4832-AF4B-EC4A2F2B3CF7}" type="presParOf" srcId="{0CE14D1C-C92A-4D0B-86A4-AA4882BB3281}" destId="{75BA9F43-C90D-4266-9CD3-6C887C4AFE91}" srcOrd="5" destOrd="0" presId="urn:microsoft.com/office/officeart/2008/layout/VerticalAccentList"/>
    <dgm:cxn modelId="{C0C5EF5D-0091-441A-9E09-A6CE29EB09D2}" type="presParOf" srcId="{0CE14D1C-C92A-4D0B-86A4-AA4882BB3281}" destId="{281A1E14-14E5-4648-A29B-A595D8351C44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B58E52-7912-4E1F-A8CE-C14FB97D3FAA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199A85A-3123-4149-AA63-3721200A50AC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sz="2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Determinar</a:t>
          </a:r>
          <a:endParaRPr lang="es-EC" sz="2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ECA534-1128-426F-B479-F35636F533B8}" type="parTrans" cxnId="{2EF961DF-94DA-4541-91E8-5DA93331900E}">
      <dgm:prSet/>
      <dgm:spPr/>
      <dgm:t>
        <a:bodyPr/>
        <a:lstStyle/>
        <a:p>
          <a:endParaRPr lang="es-EC"/>
        </a:p>
      </dgm:t>
    </dgm:pt>
    <dgm:pt modelId="{92855068-9D8E-46A0-B7BD-EBB4397896A2}" type="sibTrans" cxnId="{2EF961DF-94DA-4541-91E8-5DA93331900E}">
      <dgm:prSet/>
      <dgm:spPr/>
      <dgm:t>
        <a:bodyPr/>
        <a:lstStyle/>
        <a:p>
          <a:endParaRPr lang="es-EC"/>
        </a:p>
      </dgm:t>
    </dgm:pt>
    <dgm:pt modelId="{D076E5AD-3CBF-4ABC-85E2-2A8DDB4809CB}">
      <dgm:prSet custT="1"/>
      <dgm:spPr>
        <a:solidFill>
          <a:srgbClr val="92D050"/>
        </a:solidFill>
      </dgm:spPr>
      <dgm:t>
        <a:bodyPr/>
        <a:lstStyle/>
        <a:p>
          <a:r>
            <a:rPr lang="es-EC" sz="2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Establecer</a:t>
          </a:r>
          <a:endParaRPr lang="es-EC" sz="2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727F9A-A560-44A0-B5BD-0E0C6A7BB5DD}" type="parTrans" cxnId="{E2F470DE-04B3-4BA2-8F17-E46E0C39F8F1}">
      <dgm:prSet/>
      <dgm:spPr/>
      <dgm:t>
        <a:bodyPr/>
        <a:lstStyle/>
        <a:p>
          <a:endParaRPr lang="es-EC"/>
        </a:p>
      </dgm:t>
    </dgm:pt>
    <dgm:pt modelId="{79C76E8D-B3EA-49ED-A6D8-A27F993BF192}" type="sibTrans" cxnId="{E2F470DE-04B3-4BA2-8F17-E46E0C39F8F1}">
      <dgm:prSet/>
      <dgm:spPr/>
      <dgm:t>
        <a:bodyPr/>
        <a:lstStyle/>
        <a:p>
          <a:endParaRPr lang="es-EC"/>
        </a:p>
      </dgm:t>
    </dgm:pt>
    <dgm:pt modelId="{0C6764CD-FD48-476D-B189-63943EEE31A1}">
      <dgm:prSet custT="1"/>
      <dgm:spPr/>
      <dgm:t>
        <a:bodyPr/>
        <a:lstStyle/>
        <a:p>
          <a:r>
            <a:rPr lang="es-EC" sz="2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Identificar</a:t>
          </a:r>
          <a:endParaRPr lang="es-EC" sz="2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881FAD-E863-42F6-82AC-E09AEF3BDC4C}" type="sibTrans" cxnId="{633DAAD5-6110-46D1-AE95-B77B9273D072}">
      <dgm:prSet/>
      <dgm:spPr/>
      <dgm:t>
        <a:bodyPr/>
        <a:lstStyle/>
        <a:p>
          <a:endParaRPr lang="es-EC"/>
        </a:p>
      </dgm:t>
    </dgm:pt>
    <dgm:pt modelId="{1DD1287A-BDD2-4DC8-9421-DEDD70355584}" type="parTrans" cxnId="{633DAAD5-6110-46D1-AE95-B77B9273D072}">
      <dgm:prSet/>
      <dgm:spPr/>
      <dgm:t>
        <a:bodyPr/>
        <a:lstStyle/>
        <a:p>
          <a:endParaRPr lang="es-EC"/>
        </a:p>
      </dgm:t>
    </dgm:pt>
    <dgm:pt modelId="{0862C6BA-EFB1-411F-B19A-B84279F7522E}">
      <dgm:prSet phldrT="[Texto]" custT="1"/>
      <dgm:spPr/>
      <dgm:t>
        <a:bodyPr/>
        <a:lstStyle/>
        <a:p>
          <a:pPr algn="just"/>
          <a:r>
            <a:rPr lang="es-EC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Analizar los rituales ancestrales, sus elementos y su valor histórico para el fortalecimiento del desarrollo turístico de la comunidad de Peguche.</a:t>
          </a:r>
        </a:p>
        <a:p>
          <a:pPr algn="just"/>
          <a:r>
            <a:rPr lang="es-ES" sz="18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sz="1800" b="1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4B72DE-83BC-44CC-9DF9-7CB377C75222}" type="sibTrans" cxnId="{4E7A4770-AC52-4516-96CE-046E444E630C}">
      <dgm:prSet/>
      <dgm:spPr/>
      <dgm:t>
        <a:bodyPr/>
        <a:lstStyle/>
        <a:p>
          <a:endParaRPr lang="es-EC"/>
        </a:p>
      </dgm:t>
    </dgm:pt>
    <dgm:pt modelId="{1A126E1E-C05B-4324-A50B-C1F1609EBAE4}" type="parTrans" cxnId="{4E7A4770-AC52-4516-96CE-046E444E630C}">
      <dgm:prSet/>
      <dgm:spPr/>
      <dgm:t>
        <a:bodyPr/>
        <a:lstStyle/>
        <a:p>
          <a:endParaRPr lang="es-EC"/>
        </a:p>
      </dgm:t>
    </dgm:pt>
    <dgm:pt modelId="{09164BBC-F1EB-4294-8B07-1E2D8B282F64}" type="pres">
      <dgm:prSet presAssocID="{71B58E52-7912-4E1F-A8CE-C14FB97D3FA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CDBE31C-0E6A-42F1-86D1-4F688917AD6F}" type="pres">
      <dgm:prSet presAssocID="{71B58E52-7912-4E1F-A8CE-C14FB97D3FAA}" presName="ellipse" presStyleLbl="trBgShp" presStyleIdx="0" presStyleCnt="1" custScaleX="103239" custScaleY="135891" custLinFactY="100000" custLinFactNeighborX="-6869" custLinFactNeighborY="103544"/>
      <dgm:spPr/>
    </dgm:pt>
    <dgm:pt modelId="{AA0DECBE-8BEF-441C-8DA5-916BB147521E}" type="pres">
      <dgm:prSet presAssocID="{71B58E52-7912-4E1F-A8CE-C14FB97D3FAA}" presName="arrow1" presStyleLbl="fgShp" presStyleIdx="0" presStyleCnt="1" custAng="10800000" custScaleY="103364" custLinFactY="-261253" custLinFactNeighborX="-35447" custLinFactNeighborY="-300000"/>
      <dgm:spPr/>
    </dgm:pt>
    <dgm:pt modelId="{AF4DBCB3-74DC-43AC-B5AB-71EDDE746AA4}" type="pres">
      <dgm:prSet presAssocID="{71B58E52-7912-4E1F-A8CE-C14FB97D3FAA}" presName="rectangle" presStyleLbl="revTx" presStyleIdx="0" presStyleCnt="1" custScaleX="136636" custScaleY="116996" custLinFactY="-200000" custLinFactNeighborX="-7603" custLinFactNeighborY="-20500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EF3451-14A2-4D0D-9EAA-49B937BB3CB0}" type="pres">
      <dgm:prSet presAssocID="{D076E5AD-3CBF-4ABC-85E2-2A8DDB4809CB}" presName="item1" presStyleLbl="node1" presStyleIdx="0" presStyleCnt="3" custScaleX="105822" custScaleY="103364" custLinFactY="28553" custLinFactNeighborX="-30620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38219B-5C91-46E4-97D4-4046895D9D5B}" type="pres">
      <dgm:prSet presAssocID="{0C6764CD-FD48-476D-B189-63943EEE31A1}" presName="item2" presStyleLbl="node1" presStyleIdx="1" presStyleCnt="3" custScaleX="109259" custScaleY="103364" custLinFactY="45397" custLinFactNeighborX="-43319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6100DE-E5B0-4D07-A972-BD5B2CAA8C3B}" type="pres">
      <dgm:prSet presAssocID="{0862C6BA-EFB1-411F-B19A-B84279F7522E}" presName="item3" presStyleLbl="node1" presStyleIdx="2" presStyleCnt="3" custScaleX="110571" custScaleY="103364" custLinFactY="71627" custLinFactNeighborX="20052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DE98A3-B410-43E3-B7C2-1E05F8C99C04}" type="pres">
      <dgm:prSet presAssocID="{71B58E52-7912-4E1F-A8CE-C14FB97D3FAA}" presName="funnel" presStyleLbl="trAlignAcc1" presStyleIdx="0" presStyleCnt="1" custAng="10800000" custScaleY="99109" custLinFactNeighborX="-5861" custLinFactNeighborY="47980"/>
      <dgm:spPr/>
    </dgm:pt>
  </dgm:ptLst>
  <dgm:cxnLst>
    <dgm:cxn modelId="{8EF28100-5C84-4C3E-A439-77FC714971EF}" type="presOf" srcId="{0862C6BA-EFB1-411F-B19A-B84279F7522E}" destId="{AF4DBCB3-74DC-43AC-B5AB-71EDDE746AA4}" srcOrd="0" destOrd="0" presId="urn:microsoft.com/office/officeart/2005/8/layout/funnel1"/>
    <dgm:cxn modelId="{4E7A4770-AC52-4516-96CE-046E444E630C}" srcId="{71B58E52-7912-4E1F-A8CE-C14FB97D3FAA}" destId="{0862C6BA-EFB1-411F-B19A-B84279F7522E}" srcOrd="3" destOrd="0" parTransId="{1A126E1E-C05B-4324-A50B-C1F1609EBAE4}" sibTransId="{FB4B72DE-83BC-44CC-9DF9-7CB377C75222}"/>
    <dgm:cxn modelId="{2EF961DF-94DA-4541-91E8-5DA93331900E}" srcId="{71B58E52-7912-4E1F-A8CE-C14FB97D3FAA}" destId="{C199A85A-3123-4149-AA63-3721200A50AC}" srcOrd="0" destOrd="0" parTransId="{B4ECA534-1128-426F-B479-F35636F533B8}" sibTransId="{92855068-9D8E-46A0-B7BD-EBB4397896A2}"/>
    <dgm:cxn modelId="{633DAAD5-6110-46D1-AE95-B77B9273D072}" srcId="{71B58E52-7912-4E1F-A8CE-C14FB97D3FAA}" destId="{0C6764CD-FD48-476D-B189-63943EEE31A1}" srcOrd="2" destOrd="0" parTransId="{1DD1287A-BDD2-4DC8-9421-DEDD70355584}" sibTransId="{2E881FAD-E863-42F6-82AC-E09AEF3BDC4C}"/>
    <dgm:cxn modelId="{2C1DBB4A-BC63-4A6A-9161-81BC8FFC3856}" type="presOf" srcId="{C199A85A-3123-4149-AA63-3721200A50AC}" destId="{516100DE-E5B0-4D07-A972-BD5B2CAA8C3B}" srcOrd="0" destOrd="0" presId="urn:microsoft.com/office/officeart/2005/8/layout/funnel1"/>
    <dgm:cxn modelId="{E2F470DE-04B3-4BA2-8F17-E46E0C39F8F1}" srcId="{71B58E52-7912-4E1F-A8CE-C14FB97D3FAA}" destId="{D076E5AD-3CBF-4ABC-85E2-2A8DDB4809CB}" srcOrd="1" destOrd="0" parTransId="{35727F9A-A560-44A0-B5BD-0E0C6A7BB5DD}" sibTransId="{79C76E8D-B3EA-49ED-A6D8-A27F993BF192}"/>
    <dgm:cxn modelId="{4407C7D2-47BD-4CDA-B835-B634B2C5CA44}" type="presOf" srcId="{D076E5AD-3CBF-4ABC-85E2-2A8DDB4809CB}" destId="{6D38219B-5C91-46E4-97D4-4046895D9D5B}" srcOrd="0" destOrd="0" presId="urn:microsoft.com/office/officeart/2005/8/layout/funnel1"/>
    <dgm:cxn modelId="{2D47CB88-7335-4838-A69D-D54DD986B7AB}" type="presOf" srcId="{71B58E52-7912-4E1F-A8CE-C14FB97D3FAA}" destId="{09164BBC-F1EB-4294-8B07-1E2D8B282F64}" srcOrd="0" destOrd="0" presId="urn:microsoft.com/office/officeart/2005/8/layout/funnel1"/>
    <dgm:cxn modelId="{9D7F9FF8-DC19-4475-A118-FE121B99A354}" type="presOf" srcId="{0C6764CD-FD48-476D-B189-63943EEE31A1}" destId="{3DEF3451-14A2-4D0D-9EAA-49B937BB3CB0}" srcOrd="0" destOrd="0" presId="urn:microsoft.com/office/officeart/2005/8/layout/funnel1"/>
    <dgm:cxn modelId="{62F126E1-5427-4F90-8AA3-E5DD7133D24A}" type="presParOf" srcId="{09164BBC-F1EB-4294-8B07-1E2D8B282F64}" destId="{8CDBE31C-0E6A-42F1-86D1-4F688917AD6F}" srcOrd="0" destOrd="0" presId="urn:microsoft.com/office/officeart/2005/8/layout/funnel1"/>
    <dgm:cxn modelId="{EAEF2CFC-E977-421F-8CCC-4B1CBC92CC49}" type="presParOf" srcId="{09164BBC-F1EB-4294-8B07-1E2D8B282F64}" destId="{AA0DECBE-8BEF-441C-8DA5-916BB147521E}" srcOrd="1" destOrd="0" presId="urn:microsoft.com/office/officeart/2005/8/layout/funnel1"/>
    <dgm:cxn modelId="{2218ED02-2E1D-42D3-9892-098F37C8A15E}" type="presParOf" srcId="{09164BBC-F1EB-4294-8B07-1E2D8B282F64}" destId="{AF4DBCB3-74DC-43AC-B5AB-71EDDE746AA4}" srcOrd="2" destOrd="0" presId="urn:microsoft.com/office/officeart/2005/8/layout/funnel1"/>
    <dgm:cxn modelId="{F3A404F2-5C42-4894-8D10-ABEBC4C25A7C}" type="presParOf" srcId="{09164BBC-F1EB-4294-8B07-1E2D8B282F64}" destId="{3DEF3451-14A2-4D0D-9EAA-49B937BB3CB0}" srcOrd="3" destOrd="0" presId="urn:microsoft.com/office/officeart/2005/8/layout/funnel1"/>
    <dgm:cxn modelId="{E6704AF8-69B7-47E0-BE80-1AABE7D616C8}" type="presParOf" srcId="{09164BBC-F1EB-4294-8B07-1E2D8B282F64}" destId="{6D38219B-5C91-46E4-97D4-4046895D9D5B}" srcOrd="4" destOrd="0" presId="urn:microsoft.com/office/officeart/2005/8/layout/funnel1"/>
    <dgm:cxn modelId="{D727450B-8F39-4FE2-B485-E2C866733530}" type="presParOf" srcId="{09164BBC-F1EB-4294-8B07-1E2D8B282F64}" destId="{516100DE-E5B0-4D07-A972-BD5B2CAA8C3B}" srcOrd="5" destOrd="0" presId="urn:microsoft.com/office/officeart/2005/8/layout/funnel1"/>
    <dgm:cxn modelId="{D1B02460-0402-4940-807D-776C604BDBF9}" type="presParOf" srcId="{09164BBC-F1EB-4294-8B07-1E2D8B282F64}" destId="{14DE98A3-B410-43E3-B7C2-1E05F8C99C0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A12898-7205-4A5F-A6AB-A0E284FF4324}" type="doc">
      <dgm:prSet loTypeId="urn:microsoft.com/office/officeart/2005/8/layout/h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36038847-CFA7-4C88-B730-48C5B0C2393C}">
      <dgm:prSet phldrT="[Texto]" custT="1"/>
      <dgm:spPr/>
      <dgm:t>
        <a:bodyPr/>
        <a:lstStyle/>
        <a:p>
          <a:pPr algn="just">
            <a:lnSpc>
              <a:spcPct val="100000"/>
            </a:lnSpc>
          </a:pPr>
          <a:r>
            <a:rPr lang="es-EC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Rituales  formen parte de </a:t>
          </a:r>
          <a:r>
            <a:rPr lang="es-EC" sz="1300" dirty="0" smtClean="0">
              <a:latin typeface="Times New Roman" pitchFamily="18" charset="0"/>
              <a:cs typeface="Times New Roman" pitchFamily="18" charset="0"/>
            </a:rPr>
            <a:t>un aspecto de organización social y cultural de intereses que sean de beneficio para una localidad.</a:t>
          </a:r>
          <a:endParaRPr lang="es-EC" sz="13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991F4F-2A8F-42D9-8BD5-0D900F3721A5}">
      <dgm:prSet phldrT="[Texto]" phldr="1" custT="1"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EFCCCAB-8D3F-4329-AF94-8D883A993DF4}" type="sibTrans" cxnId="{4035DB96-70F1-4095-BC7A-D3B6A75C89B8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4626638-81AC-485E-8C51-8A442717035F}" type="parTrans" cxnId="{4035DB96-70F1-4095-BC7A-D3B6A75C89B8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203674C-4D8E-44D2-9432-341F181B188D}" type="sibTrans" cxnId="{8B89ABEE-D30B-4DF3-8500-E31856A72AE9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47C4E21-670D-4A6E-9EBF-F46B0AEFF7D0}" type="parTrans" cxnId="{8B89ABEE-D30B-4DF3-8500-E31856A72AE9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81B59E-02AC-4E44-9B60-55C268D438BE}">
      <dgm:prSet phldrT="[Texto]" custT="1"/>
      <dgm:spPr/>
      <dgm:t>
        <a:bodyPr/>
        <a:lstStyle/>
        <a:p>
          <a:pPr algn="just">
            <a:lnSpc>
              <a:spcPct val="100000"/>
            </a:lnSpc>
          </a:pPr>
          <a:r>
            <a:rPr lang="es-EC" sz="1400" dirty="0" smtClean="0">
              <a:latin typeface="Times New Roman" pitchFamily="18" charset="0"/>
              <a:cs typeface="Times New Roman" pitchFamily="18" charset="0"/>
            </a:rPr>
            <a:t>La teoría de la cultura popular  está formada por tres etapas culturales: </a:t>
          </a:r>
          <a:endParaRPr lang="es-EC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F65AE8-A8AC-4E22-B5E3-0A38CE30811D}">
      <dgm:prSet phldrT="[Texto]" custT="1"/>
      <dgm:spPr/>
      <dgm:t>
        <a:bodyPr/>
        <a:lstStyle/>
        <a:p>
          <a:r>
            <a:rPr lang="es-EC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BELTRAN</a:t>
          </a:r>
          <a:endParaRPr lang="es-EC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0BE0666-C96A-4F12-834E-EEEC0C8FAA60}" type="sibTrans" cxnId="{16846E0F-323A-47C8-8541-973EAD0F4AFF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7A5DF66-8E03-40F5-A1F3-C9A947D77FD6}" type="parTrans" cxnId="{16846E0F-323A-47C8-8541-973EAD0F4AFF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ED2F2B0-4F64-4D73-84C3-C19D28EA66DF}" type="sibTrans" cxnId="{186820CC-E246-47B7-8ACF-74D09F9CE05E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E5FCFD9-918A-40E5-9095-6CE4969EE5CB}" type="parTrans" cxnId="{186820CC-E246-47B7-8ACF-74D09F9CE05E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C10A074-EFC5-4522-A6D9-994E36AA9660}">
      <dgm:prSet phldrT="[Texto]" custT="1"/>
      <dgm:spPr/>
      <dgm:t>
        <a:bodyPr/>
        <a:lstStyle/>
        <a:p>
          <a:pPr algn="just"/>
          <a:r>
            <a:rPr lang="es-EC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Aprovechar  el conocimiento de los ante pasados para mantener vivas  las tradiciones.</a:t>
          </a:r>
          <a:endParaRPr lang="es-EC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A73AC1C-078A-4AED-8DBC-136EA6EBB004}">
      <dgm:prSet phldrT="[Texto]" custT="1"/>
      <dgm:spPr/>
      <dgm:t>
        <a:bodyPr/>
        <a:lstStyle/>
        <a:p>
          <a:r>
            <a:rPr lang="es-EC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LEWIS  STRAUSS</a:t>
          </a:r>
          <a:endParaRPr lang="es-EC" sz="1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A0E8082-5C37-4C62-AF02-CD8381D985CA}" type="sibTrans" cxnId="{550AAC8B-2394-410E-8492-81DD24C89E65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EFA0F9A-6335-431C-BA9B-FE2673B7F666}" type="parTrans" cxnId="{550AAC8B-2394-410E-8492-81DD24C89E65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B34F209-6E20-4EA5-A841-438BD09FEB97}" type="sibTrans" cxnId="{8DAB8974-8E6A-4B41-84A9-F677E6374B54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76F9482-0DF7-4345-A2A8-D9DC07276746}" type="parTrans" cxnId="{8DAB8974-8E6A-4B41-84A9-F677E6374B54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28EA0AE-0B1F-4BC3-806D-D78783CC6E2F}">
      <dgm:prSet phldrT="[Texto]" custT="1"/>
      <dgm:spPr/>
      <dgm:t>
        <a:bodyPr/>
        <a:lstStyle/>
        <a:p>
          <a:pPr algn="just">
            <a:lnSpc>
              <a:spcPct val="100000"/>
            </a:lnSpc>
          </a:pPr>
          <a:r>
            <a:rPr lang="es-EC" sz="1400" dirty="0" smtClean="0">
              <a:latin typeface="Times New Roman" pitchFamily="18" charset="0"/>
              <a:cs typeface="Times New Roman" pitchFamily="18" charset="0"/>
            </a:rPr>
            <a:t>Identifica un país, región y una localidad</a:t>
          </a:r>
          <a:endParaRPr lang="es-EC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3AE91F9-3352-442F-8169-E0E5C334B8D1}" type="parTrans" cxnId="{F24D2B5C-47C0-46EA-8856-658BCBD40959}">
      <dgm:prSet/>
      <dgm:spPr/>
      <dgm:t>
        <a:bodyPr/>
        <a:lstStyle/>
        <a:p>
          <a:endParaRPr lang="es-EC"/>
        </a:p>
      </dgm:t>
    </dgm:pt>
    <dgm:pt modelId="{2079CDD8-AD40-4CF9-901F-AFE180B15F22}" type="sibTrans" cxnId="{F24D2B5C-47C0-46EA-8856-658BCBD40959}">
      <dgm:prSet/>
      <dgm:spPr/>
      <dgm:t>
        <a:bodyPr/>
        <a:lstStyle/>
        <a:p>
          <a:endParaRPr lang="es-EC"/>
        </a:p>
      </dgm:t>
    </dgm:pt>
    <dgm:pt modelId="{37911C41-C4E3-4B26-8DA8-16DE4EEA6859}" type="pres">
      <dgm:prSet presAssocID="{ACA12898-7205-4A5F-A6AB-A0E284FF432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8AAEF47-E098-4EA8-B057-22403EB3E41A}" type="pres">
      <dgm:prSet presAssocID="{ACA12898-7205-4A5F-A6AB-A0E284FF4324}" presName="tSp" presStyleCnt="0"/>
      <dgm:spPr/>
    </dgm:pt>
    <dgm:pt modelId="{386FC754-2EC9-429F-91E1-C16EA27CBD19}" type="pres">
      <dgm:prSet presAssocID="{ACA12898-7205-4A5F-A6AB-A0E284FF4324}" presName="bSp" presStyleCnt="0"/>
      <dgm:spPr/>
    </dgm:pt>
    <dgm:pt modelId="{B3D05D7B-D0E4-4990-8EA4-F291C2E816C1}" type="pres">
      <dgm:prSet presAssocID="{ACA12898-7205-4A5F-A6AB-A0E284FF4324}" presName="process" presStyleCnt="0"/>
      <dgm:spPr/>
    </dgm:pt>
    <dgm:pt modelId="{73255642-614F-43AC-BEA2-2BF1E57D3EE2}" type="pres">
      <dgm:prSet presAssocID="{2A73AC1C-078A-4AED-8DBC-136EA6EBB004}" presName="composite1" presStyleCnt="0"/>
      <dgm:spPr/>
    </dgm:pt>
    <dgm:pt modelId="{0F3352AC-51C6-4619-A792-48843E8D60D3}" type="pres">
      <dgm:prSet presAssocID="{2A73AC1C-078A-4AED-8DBC-136EA6EBB004}" presName="dummyNode1" presStyleLbl="node1" presStyleIdx="0" presStyleCnt="3"/>
      <dgm:spPr/>
    </dgm:pt>
    <dgm:pt modelId="{32F53FDD-B7E5-4F95-A97D-CC49E018C770}" type="pres">
      <dgm:prSet presAssocID="{2A73AC1C-078A-4AED-8DBC-136EA6EBB004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4625E4-FF72-412A-B62C-566C4DA55A79}" type="pres">
      <dgm:prSet presAssocID="{2A73AC1C-078A-4AED-8DBC-136EA6EBB004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4BE87B-251F-483D-9097-783A48443590}" type="pres">
      <dgm:prSet presAssocID="{2A73AC1C-078A-4AED-8DBC-136EA6EBB004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0143A2-B977-45C2-A873-5D549EFA7AC7}" type="pres">
      <dgm:prSet presAssocID="{2A73AC1C-078A-4AED-8DBC-136EA6EBB004}" presName="connSite1" presStyleCnt="0"/>
      <dgm:spPr/>
    </dgm:pt>
    <dgm:pt modelId="{1EAC36E3-FB34-4A13-84A4-D902A5E6BF79}" type="pres">
      <dgm:prSet presAssocID="{AA0E8082-5C37-4C62-AF02-CD8381D985CA}" presName="Name9" presStyleLbl="sibTrans2D1" presStyleIdx="0" presStyleCnt="2"/>
      <dgm:spPr/>
      <dgm:t>
        <a:bodyPr/>
        <a:lstStyle/>
        <a:p>
          <a:endParaRPr lang="es-EC"/>
        </a:p>
      </dgm:t>
    </dgm:pt>
    <dgm:pt modelId="{06DD43D2-AC38-4D1B-A450-6AD68EF03CDA}" type="pres">
      <dgm:prSet presAssocID="{ECF65AE8-A8AC-4E22-B5E3-0A38CE30811D}" presName="composite2" presStyleCnt="0"/>
      <dgm:spPr/>
    </dgm:pt>
    <dgm:pt modelId="{D712D397-07F6-4785-B9E7-D1A9FA5ABE20}" type="pres">
      <dgm:prSet presAssocID="{ECF65AE8-A8AC-4E22-B5E3-0A38CE30811D}" presName="dummyNode2" presStyleLbl="node1" presStyleIdx="0" presStyleCnt="3"/>
      <dgm:spPr/>
    </dgm:pt>
    <dgm:pt modelId="{2610F00D-8CFE-466F-8DDC-4340CDF0101D}" type="pres">
      <dgm:prSet presAssocID="{ECF65AE8-A8AC-4E22-B5E3-0A38CE30811D}" presName="childNode2" presStyleLbl="bgAcc1" presStyleIdx="1" presStyleCnt="3" custScaleX="121987" custScaleY="11392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0A6C1E-5E57-4152-B21F-7E2F4842330E}" type="pres">
      <dgm:prSet presAssocID="{ECF65AE8-A8AC-4E22-B5E3-0A38CE30811D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156F33-8008-442E-A252-45CB3E0EBA82}" type="pres">
      <dgm:prSet presAssocID="{ECF65AE8-A8AC-4E22-B5E3-0A38CE30811D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1F2752-50E9-47C7-BB4F-52BEA0BC6D58}" type="pres">
      <dgm:prSet presAssocID="{ECF65AE8-A8AC-4E22-B5E3-0A38CE30811D}" presName="connSite2" presStyleCnt="0"/>
      <dgm:spPr/>
    </dgm:pt>
    <dgm:pt modelId="{7BFBDFCB-086D-4276-9BE2-D4FD627807B4}" type="pres">
      <dgm:prSet presAssocID="{40BE0666-C96A-4F12-834E-EEEC0C8FAA60}" presName="Name18" presStyleLbl="sibTrans2D1" presStyleIdx="1" presStyleCnt="2"/>
      <dgm:spPr/>
      <dgm:t>
        <a:bodyPr/>
        <a:lstStyle/>
        <a:p>
          <a:endParaRPr lang="es-EC"/>
        </a:p>
      </dgm:t>
    </dgm:pt>
    <dgm:pt modelId="{C8DC64DA-C310-4BB0-B1B0-C0FA06EE7632}" type="pres">
      <dgm:prSet presAssocID="{3D991F4F-2A8F-42D9-8BD5-0D900F3721A5}" presName="composite1" presStyleCnt="0"/>
      <dgm:spPr/>
    </dgm:pt>
    <dgm:pt modelId="{5ECA7131-67BB-435B-9000-3ACD9E38B460}" type="pres">
      <dgm:prSet presAssocID="{3D991F4F-2A8F-42D9-8BD5-0D900F3721A5}" presName="dummyNode1" presStyleLbl="node1" presStyleIdx="1" presStyleCnt="3"/>
      <dgm:spPr/>
    </dgm:pt>
    <dgm:pt modelId="{03EA71F6-1E8D-4291-873C-6F01B64326A5}" type="pres">
      <dgm:prSet presAssocID="{3D991F4F-2A8F-42D9-8BD5-0D900F3721A5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933626E-23D2-4DF9-AF30-F49A8C88596D}" type="pres">
      <dgm:prSet presAssocID="{3D991F4F-2A8F-42D9-8BD5-0D900F3721A5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78DA50-52E7-403E-8E3C-3904CCFBBE64}" type="pres">
      <dgm:prSet presAssocID="{3D991F4F-2A8F-42D9-8BD5-0D900F3721A5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8EC3707-5A76-419F-9B89-7F380C775E51}" type="pres">
      <dgm:prSet presAssocID="{3D991F4F-2A8F-42D9-8BD5-0D900F3721A5}" presName="connSite1" presStyleCnt="0"/>
      <dgm:spPr/>
    </dgm:pt>
  </dgm:ptLst>
  <dgm:cxnLst>
    <dgm:cxn modelId="{8DAB8974-8E6A-4B41-84A9-F677E6374B54}" srcId="{2A73AC1C-078A-4AED-8DBC-136EA6EBB004}" destId="{BC10A074-EFC5-4522-A6D9-994E36AA9660}" srcOrd="0" destOrd="0" parTransId="{776F9482-0DF7-4345-A2A8-D9DC07276746}" sibTransId="{4B34F209-6E20-4EA5-A841-438BD09FEB97}"/>
    <dgm:cxn modelId="{9B88F8A2-2847-47DE-922E-9976E8D5D862}" type="presOf" srcId="{2F81B59E-02AC-4E44-9B60-55C268D438BE}" destId="{2610F00D-8CFE-466F-8DDC-4340CDF0101D}" srcOrd="0" destOrd="0" presId="urn:microsoft.com/office/officeart/2005/8/layout/hProcess4"/>
    <dgm:cxn modelId="{E5896877-5ABA-4AFA-A243-7DBE0F1B27ED}" type="presOf" srcId="{228EA0AE-0B1F-4BC3-806D-D78783CC6E2F}" destId="{040A6C1E-5E57-4152-B21F-7E2F4842330E}" srcOrd="1" destOrd="1" presId="urn:microsoft.com/office/officeart/2005/8/layout/hProcess4"/>
    <dgm:cxn modelId="{1CD435DB-4D42-4DD4-B8A4-5ADFD3B65F45}" type="presOf" srcId="{2F81B59E-02AC-4E44-9B60-55C268D438BE}" destId="{040A6C1E-5E57-4152-B21F-7E2F4842330E}" srcOrd="1" destOrd="0" presId="urn:microsoft.com/office/officeart/2005/8/layout/hProcess4"/>
    <dgm:cxn modelId="{1ECE50BB-4994-4256-BCA5-605C64900867}" type="presOf" srcId="{3D991F4F-2A8F-42D9-8BD5-0D900F3721A5}" destId="{1078DA50-52E7-403E-8E3C-3904CCFBBE64}" srcOrd="0" destOrd="0" presId="urn:microsoft.com/office/officeart/2005/8/layout/hProcess4"/>
    <dgm:cxn modelId="{F24D2B5C-47C0-46EA-8856-658BCBD40959}" srcId="{ECF65AE8-A8AC-4E22-B5E3-0A38CE30811D}" destId="{228EA0AE-0B1F-4BC3-806D-D78783CC6E2F}" srcOrd="1" destOrd="0" parTransId="{B3AE91F9-3352-442F-8169-E0E5C334B8D1}" sibTransId="{2079CDD8-AD40-4CF9-901F-AFE180B15F22}"/>
    <dgm:cxn modelId="{B6E96737-BCB4-4E36-8179-9134A7D52761}" type="presOf" srcId="{40BE0666-C96A-4F12-834E-EEEC0C8FAA60}" destId="{7BFBDFCB-086D-4276-9BE2-D4FD627807B4}" srcOrd="0" destOrd="0" presId="urn:microsoft.com/office/officeart/2005/8/layout/hProcess4"/>
    <dgm:cxn modelId="{A92F9F21-2308-4277-A5FD-83C34A8FF217}" type="presOf" srcId="{BC10A074-EFC5-4522-A6D9-994E36AA9660}" destId="{754625E4-FF72-412A-B62C-566C4DA55A79}" srcOrd="1" destOrd="0" presId="urn:microsoft.com/office/officeart/2005/8/layout/hProcess4"/>
    <dgm:cxn modelId="{4035DB96-70F1-4095-BC7A-D3B6A75C89B8}" srcId="{ACA12898-7205-4A5F-A6AB-A0E284FF4324}" destId="{3D991F4F-2A8F-42D9-8BD5-0D900F3721A5}" srcOrd="2" destOrd="0" parTransId="{64626638-81AC-485E-8C51-8A442717035F}" sibTransId="{6EFCCCAB-8D3F-4329-AF94-8D883A993DF4}"/>
    <dgm:cxn modelId="{550AAC8B-2394-410E-8492-81DD24C89E65}" srcId="{ACA12898-7205-4A5F-A6AB-A0E284FF4324}" destId="{2A73AC1C-078A-4AED-8DBC-136EA6EBB004}" srcOrd="0" destOrd="0" parTransId="{FEFA0F9A-6335-431C-BA9B-FE2673B7F666}" sibTransId="{AA0E8082-5C37-4C62-AF02-CD8381D985CA}"/>
    <dgm:cxn modelId="{EF862DEC-C48C-4686-9A21-EC3A29ACEE33}" type="presOf" srcId="{ECF65AE8-A8AC-4E22-B5E3-0A38CE30811D}" destId="{75156F33-8008-442E-A252-45CB3E0EBA82}" srcOrd="0" destOrd="0" presId="urn:microsoft.com/office/officeart/2005/8/layout/hProcess4"/>
    <dgm:cxn modelId="{16846E0F-323A-47C8-8541-973EAD0F4AFF}" srcId="{ACA12898-7205-4A5F-A6AB-A0E284FF4324}" destId="{ECF65AE8-A8AC-4E22-B5E3-0A38CE30811D}" srcOrd="1" destOrd="0" parTransId="{17A5DF66-8E03-40F5-A1F3-C9A947D77FD6}" sibTransId="{40BE0666-C96A-4F12-834E-EEEC0C8FAA60}"/>
    <dgm:cxn modelId="{8B89ABEE-D30B-4DF3-8500-E31856A72AE9}" srcId="{3D991F4F-2A8F-42D9-8BD5-0D900F3721A5}" destId="{36038847-CFA7-4C88-B730-48C5B0C2393C}" srcOrd="0" destOrd="0" parTransId="{F47C4E21-670D-4A6E-9EBF-F46B0AEFF7D0}" sibTransId="{7203674C-4D8E-44D2-9432-341F181B188D}"/>
    <dgm:cxn modelId="{186820CC-E246-47B7-8ACF-74D09F9CE05E}" srcId="{ECF65AE8-A8AC-4E22-B5E3-0A38CE30811D}" destId="{2F81B59E-02AC-4E44-9B60-55C268D438BE}" srcOrd="0" destOrd="0" parTransId="{8E5FCFD9-918A-40E5-9095-6CE4969EE5CB}" sibTransId="{6ED2F2B0-4F64-4D73-84C3-C19D28EA66DF}"/>
    <dgm:cxn modelId="{0644FE30-3E39-479E-9FBE-1DFF4AC8EFD4}" type="presOf" srcId="{AA0E8082-5C37-4C62-AF02-CD8381D985CA}" destId="{1EAC36E3-FB34-4A13-84A4-D902A5E6BF79}" srcOrd="0" destOrd="0" presId="urn:microsoft.com/office/officeart/2005/8/layout/hProcess4"/>
    <dgm:cxn modelId="{A3B9F7B8-DA8B-4662-A0C3-6A263BA48B83}" type="presOf" srcId="{2A73AC1C-078A-4AED-8DBC-136EA6EBB004}" destId="{CB4BE87B-251F-483D-9097-783A48443590}" srcOrd="0" destOrd="0" presId="urn:microsoft.com/office/officeart/2005/8/layout/hProcess4"/>
    <dgm:cxn modelId="{F2096BFE-7765-4857-BCEC-BA321D6605C3}" type="presOf" srcId="{36038847-CFA7-4C88-B730-48C5B0C2393C}" destId="{03EA71F6-1E8D-4291-873C-6F01B64326A5}" srcOrd="0" destOrd="0" presId="urn:microsoft.com/office/officeart/2005/8/layout/hProcess4"/>
    <dgm:cxn modelId="{238B6705-9593-4FD8-8685-D9B9573B553D}" type="presOf" srcId="{ACA12898-7205-4A5F-A6AB-A0E284FF4324}" destId="{37911C41-C4E3-4B26-8DA8-16DE4EEA6859}" srcOrd="0" destOrd="0" presId="urn:microsoft.com/office/officeart/2005/8/layout/hProcess4"/>
    <dgm:cxn modelId="{422B69FF-22DF-4293-8BF9-4AF8E26E47AA}" type="presOf" srcId="{BC10A074-EFC5-4522-A6D9-994E36AA9660}" destId="{32F53FDD-B7E5-4F95-A97D-CC49E018C770}" srcOrd="0" destOrd="0" presId="urn:microsoft.com/office/officeart/2005/8/layout/hProcess4"/>
    <dgm:cxn modelId="{CD290616-EC00-470F-BD09-0484B1F0D659}" type="presOf" srcId="{228EA0AE-0B1F-4BC3-806D-D78783CC6E2F}" destId="{2610F00D-8CFE-466F-8DDC-4340CDF0101D}" srcOrd="0" destOrd="1" presId="urn:microsoft.com/office/officeart/2005/8/layout/hProcess4"/>
    <dgm:cxn modelId="{09476575-C339-4A7D-A469-CB3E71447058}" type="presOf" srcId="{36038847-CFA7-4C88-B730-48C5B0C2393C}" destId="{E933626E-23D2-4DF9-AF30-F49A8C88596D}" srcOrd="1" destOrd="0" presId="urn:microsoft.com/office/officeart/2005/8/layout/hProcess4"/>
    <dgm:cxn modelId="{AAE19827-AD40-4A38-A329-CB1A65278C62}" type="presParOf" srcId="{37911C41-C4E3-4B26-8DA8-16DE4EEA6859}" destId="{08AAEF47-E098-4EA8-B057-22403EB3E41A}" srcOrd="0" destOrd="0" presId="urn:microsoft.com/office/officeart/2005/8/layout/hProcess4"/>
    <dgm:cxn modelId="{D7337C06-5F63-4785-9DFB-FC9A38307393}" type="presParOf" srcId="{37911C41-C4E3-4B26-8DA8-16DE4EEA6859}" destId="{386FC754-2EC9-429F-91E1-C16EA27CBD19}" srcOrd="1" destOrd="0" presId="urn:microsoft.com/office/officeart/2005/8/layout/hProcess4"/>
    <dgm:cxn modelId="{8C8A9FDE-FBED-43A4-851C-FE74142D17CA}" type="presParOf" srcId="{37911C41-C4E3-4B26-8DA8-16DE4EEA6859}" destId="{B3D05D7B-D0E4-4990-8EA4-F291C2E816C1}" srcOrd="2" destOrd="0" presId="urn:microsoft.com/office/officeart/2005/8/layout/hProcess4"/>
    <dgm:cxn modelId="{69E62F84-49FE-480E-80AB-D001C7649547}" type="presParOf" srcId="{B3D05D7B-D0E4-4990-8EA4-F291C2E816C1}" destId="{73255642-614F-43AC-BEA2-2BF1E57D3EE2}" srcOrd="0" destOrd="0" presId="urn:microsoft.com/office/officeart/2005/8/layout/hProcess4"/>
    <dgm:cxn modelId="{6976694C-8369-45F5-BFA7-28F890BE0195}" type="presParOf" srcId="{73255642-614F-43AC-BEA2-2BF1E57D3EE2}" destId="{0F3352AC-51C6-4619-A792-48843E8D60D3}" srcOrd="0" destOrd="0" presId="urn:microsoft.com/office/officeart/2005/8/layout/hProcess4"/>
    <dgm:cxn modelId="{D8979E07-83CD-4310-B74E-C709A8D0A3CD}" type="presParOf" srcId="{73255642-614F-43AC-BEA2-2BF1E57D3EE2}" destId="{32F53FDD-B7E5-4F95-A97D-CC49E018C770}" srcOrd="1" destOrd="0" presId="urn:microsoft.com/office/officeart/2005/8/layout/hProcess4"/>
    <dgm:cxn modelId="{E6DAB961-5441-428D-97BE-1F5A82112D75}" type="presParOf" srcId="{73255642-614F-43AC-BEA2-2BF1E57D3EE2}" destId="{754625E4-FF72-412A-B62C-566C4DA55A79}" srcOrd="2" destOrd="0" presId="urn:microsoft.com/office/officeart/2005/8/layout/hProcess4"/>
    <dgm:cxn modelId="{C8583CB5-A643-4A65-BED4-C9815D8BB6C5}" type="presParOf" srcId="{73255642-614F-43AC-BEA2-2BF1E57D3EE2}" destId="{CB4BE87B-251F-483D-9097-783A48443590}" srcOrd="3" destOrd="0" presId="urn:microsoft.com/office/officeart/2005/8/layout/hProcess4"/>
    <dgm:cxn modelId="{6780D3B6-B470-4D49-9DDA-AB4AB63C821A}" type="presParOf" srcId="{73255642-614F-43AC-BEA2-2BF1E57D3EE2}" destId="{380143A2-B977-45C2-A873-5D549EFA7AC7}" srcOrd="4" destOrd="0" presId="urn:microsoft.com/office/officeart/2005/8/layout/hProcess4"/>
    <dgm:cxn modelId="{906C4C19-5411-434C-93A8-7451251A01AA}" type="presParOf" srcId="{B3D05D7B-D0E4-4990-8EA4-F291C2E816C1}" destId="{1EAC36E3-FB34-4A13-84A4-D902A5E6BF79}" srcOrd="1" destOrd="0" presId="urn:microsoft.com/office/officeart/2005/8/layout/hProcess4"/>
    <dgm:cxn modelId="{10BBC489-84AB-4A9E-AF60-AA43D95C4AA2}" type="presParOf" srcId="{B3D05D7B-D0E4-4990-8EA4-F291C2E816C1}" destId="{06DD43D2-AC38-4D1B-A450-6AD68EF03CDA}" srcOrd="2" destOrd="0" presId="urn:microsoft.com/office/officeart/2005/8/layout/hProcess4"/>
    <dgm:cxn modelId="{FC8B5959-7241-4A7C-AF35-20476B6C7955}" type="presParOf" srcId="{06DD43D2-AC38-4D1B-A450-6AD68EF03CDA}" destId="{D712D397-07F6-4785-B9E7-D1A9FA5ABE20}" srcOrd="0" destOrd="0" presId="urn:microsoft.com/office/officeart/2005/8/layout/hProcess4"/>
    <dgm:cxn modelId="{614E307D-7A99-4EE6-826D-A2ED8220280C}" type="presParOf" srcId="{06DD43D2-AC38-4D1B-A450-6AD68EF03CDA}" destId="{2610F00D-8CFE-466F-8DDC-4340CDF0101D}" srcOrd="1" destOrd="0" presId="urn:microsoft.com/office/officeart/2005/8/layout/hProcess4"/>
    <dgm:cxn modelId="{0F72E3C5-E6FF-426F-A719-D9ED8B053E3C}" type="presParOf" srcId="{06DD43D2-AC38-4D1B-A450-6AD68EF03CDA}" destId="{040A6C1E-5E57-4152-B21F-7E2F4842330E}" srcOrd="2" destOrd="0" presId="urn:microsoft.com/office/officeart/2005/8/layout/hProcess4"/>
    <dgm:cxn modelId="{713B3E47-12B1-4B52-8A5D-575E9550B16E}" type="presParOf" srcId="{06DD43D2-AC38-4D1B-A450-6AD68EF03CDA}" destId="{75156F33-8008-442E-A252-45CB3E0EBA82}" srcOrd="3" destOrd="0" presId="urn:microsoft.com/office/officeart/2005/8/layout/hProcess4"/>
    <dgm:cxn modelId="{08DAA42D-07D4-4AAA-AB9F-AD9A48A88B3C}" type="presParOf" srcId="{06DD43D2-AC38-4D1B-A450-6AD68EF03CDA}" destId="{031F2752-50E9-47C7-BB4F-52BEA0BC6D58}" srcOrd="4" destOrd="0" presId="urn:microsoft.com/office/officeart/2005/8/layout/hProcess4"/>
    <dgm:cxn modelId="{078AEAAF-692F-4EE5-82C6-16EAC9E0F63F}" type="presParOf" srcId="{B3D05D7B-D0E4-4990-8EA4-F291C2E816C1}" destId="{7BFBDFCB-086D-4276-9BE2-D4FD627807B4}" srcOrd="3" destOrd="0" presId="urn:microsoft.com/office/officeart/2005/8/layout/hProcess4"/>
    <dgm:cxn modelId="{35DE10C8-829B-4C75-A374-440DDA892041}" type="presParOf" srcId="{B3D05D7B-D0E4-4990-8EA4-F291C2E816C1}" destId="{C8DC64DA-C310-4BB0-B1B0-C0FA06EE7632}" srcOrd="4" destOrd="0" presId="urn:microsoft.com/office/officeart/2005/8/layout/hProcess4"/>
    <dgm:cxn modelId="{EF72522F-5870-4978-A0F0-A7D57E86AF22}" type="presParOf" srcId="{C8DC64DA-C310-4BB0-B1B0-C0FA06EE7632}" destId="{5ECA7131-67BB-435B-9000-3ACD9E38B460}" srcOrd="0" destOrd="0" presId="urn:microsoft.com/office/officeart/2005/8/layout/hProcess4"/>
    <dgm:cxn modelId="{B369F8B0-E330-4007-AD5A-8E362FD641EB}" type="presParOf" srcId="{C8DC64DA-C310-4BB0-B1B0-C0FA06EE7632}" destId="{03EA71F6-1E8D-4291-873C-6F01B64326A5}" srcOrd="1" destOrd="0" presId="urn:microsoft.com/office/officeart/2005/8/layout/hProcess4"/>
    <dgm:cxn modelId="{4D12ACDD-0B0E-47A1-9E5A-19FAE3B3A40A}" type="presParOf" srcId="{C8DC64DA-C310-4BB0-B1B0-C0FA06EE7632}" destId="{E933626E-23D2-4DF9-AF30-F49A8C88596D}" srcOrd="2" destOrd="0" presId="urn:microsoft.com/office/officeart/2005/8/layout/hProcess4"/>
    <dgm:cxn modelId="{8A50BABD-BB40-438C-98E6-9C0BDF1B860B}" type="presParOf" srcId="{C8DC64DA-C310-4BB0-B1B0-C0FA06EE7632}" destId="{1078DA50-52E7-403E-8E3C-3904CCFBBE64}" srcOrd="3" destOrd="0" presId="urn:microsoft.com/office/officeart/2005/8/layout/hProcess4"/>
    <dgm:cxn modelId="{F2B6E888-08DE-424F-88DF-75A096EF5ACE}" type="presParOf" srcId="{C8DC64DA-C310-4BB0-B1B0-C0FA06EE7632}" destId="{08EC3707-5A76-419F-9B89-7F380C775E5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966D89-ACBE-4472-82BB-D5A411A0C069}" type="doc">
      <dgm:prSet loTypeId="urn:microsoft.com/office/officeart/2008/layout/RadialCluster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6C0EC56C-4A9C-4B5D-9730-35D9B9524E1F}">
      <dgm:prSet phldrT="[Texto]" custT="1"/>
      <dgm:spPr/>
      <dgm:t>
        <a:bodyPr/>
        <a:lstStyle/>
        <a:p>
          <a:r>
            <a:rPr lang="es-EC" sz="20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METODOLOGÍA </a:t>
          </a:r>
          <a:endParaRPr lang="es-EC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C86D567-A04B-44AE-8C42-53DAD6DEF688}" type="parTrans" cxnId="{2512FB68-6C5B-4D1D-AC7C-F5170069A99E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EC0E71E-FFC0-4054-9CA8-E61712CF30DB}" type="sibTrans" cxnId="{2512FB68-6C5B-4D1D-AC7C-F5170069A99E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B9C08B-F121-4922-B7EC-124D90C19D36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EC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ENFOQUE DE INVESTIGACION: </a:t>
          </a:r>
          <a:r>
            <a:rPr lang="es-EC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MIXTO </a:t>
          </a:r>
        </a:p>
        <a:p>
          <a:r>
            <a:rPr lang="es-EC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</a:t>
          </a:r>
          <a:r>
            <a:rPr lang="es-MX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Cualitativo</a:t>
          </a:r>
        </a:p>
        <a:p>
          <a:r>
            <a:rPr lang="es-MX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Cuantitativo </a:t>
          </a:r>
          <a:r>
            <a:rPr lang="es-EC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es-EC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411678E-B829-4671-AD71-625DB8AC23AD}" type="parTrans" cxnId="{8CC3B2C7-C4F6-4A25-84EB-AB3AB586A4B5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EE01896-0C8B-4292-AE0A-78184A659B21}" type="sibTrans" cxnId="{8CC3B2C7-C4F6-4A25-84EB-AB3AB586A4B5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05033D2-F949-4C20-A2BC-10BBECAEF7A0}">
      <dgm:prSet phldrT="[Texto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s-MX" sz="1200" b="1" dirty="0" smtClean="0">
              <a:solidFill>
                <a:schemeClr val="tx1"/>
              </a:solidFill>
            </a:rPr>
            <a:t>TIPOLOGÍA DE </a:t>
          </a:r>
          <a:r>
            <a:rPr lang="es-MX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INVESTIGACIÓN</a:t>
          </a:r>
        </a:p>
        <a:p>
          <a:pPr algn="ctr"/>
          <a:r>
            <a:rPr lang="es-MX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</a:t>
          </a:r>
          <a:r>
            <a:rPr lang="es-MX" sz="12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Aplicada</a:t>
          </a:r>
        </a:p>
        <a:p>
          <a:pPr algn="ctr"/>
          <a:r>
            <a:rPr lang="es-MX" sz="12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</a:t>
          </a:r>
          <a:r>
            <a:rPr lang="es-EC" sz="12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Por las fuentes de información De campo</a:t>
          </a:r>
        </a:p>
        <a:p>
          <a:pPr algn="ctr"/>
          <a:r>
            <a:rPr lang="es-EC" sz="12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</a:t>
          </a:r>
          <a:r>
            <a:rPr lang="es-EC" sz="1200" b="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Por las unidades de análisis </a:t>
          </a:r>
          <a:r>
            <a:rPr lang="es-EC" sz="1200" b="0" i="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Insitu</a:t>
          </a:r>
          <a:r>
            <a:rPr lang="es-EC" sz="1200" b="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	</a:t>
          </a:r>
        </a:p>
        <a:p>
          <a:pPr algn="ctr"/>
          <a:r>
            <a:rPr lang="es-EC" sz="1200" b="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-.</a:t>
          </a:r>
          <a:r>
            <a:rPr lang="es-EC" sz="12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Por el control de las variables No experimental		</a:t>
          </a:r>
          <a:r>
            <a:rPr lang="es-MX" sz="12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es-EC" sz="12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B1E2108-5154-4342-A8F8-35281312CA9B}" type="parTrans" cxnId="{7BF6DC67-CD84-404C-ABF6-D8314931A8EE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00FD807-DC23-49CC-8FA4-1D8E174964BC}" type="sibTrans" cxnId="{7BF6DC67-CD84-404C-ABF6-D8314931A8EE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144FDE-AF8B-40DE-AB39-4D01EE8EFFDA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MX" sz="1200" b="1" dirty="0" smtClean="0">
              <a:solidFill>
                <a:schemeClr val="tx1"/>
              </a:solidFill>
            </a:rPr>
            <a:t>INSTRUMENTOS DE RECOLECCIÓN DE INFORMACIÓN </a:t>
          </a:r>
        </a:p>
        <a:p>
          <a:r>
            <a:rPr lang="es-MX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</a:t>
          </a:r>
          <a:r>
            <a:rPr lang="es-MX" sz="1200" b="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Encuestas </a:t>
          </a:r>
        </a:p>
        <a:p>
          <a:r>
            <a:rPr lang="es-MX" sz="1200" b="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-Entrevista</a:t>
          </a:r>
          <a:endParaRPr lang="es-EC" sz="1200" b="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BCD0FE9-19F2-4C2F-909A-B104D160F22C}" type="parTrans" cxnId="{35CDD065-7013-4995-A6EE-169CD674221F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5E1475-D9E6-40FD-9E74-A438859C593B}" type="sibTrans" cxnId="{35CDD065-7013-4995-A6EE-169CD674221F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D1C0D6-455F-4CCC-9A4C-1706D5B30059}" type="pres">
      <dgm:prSet presAssocID="{27966D89-ACBE-4472-82BB-D5A411A0C06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2639D808-9546-4745-9035-BE6C1BDFD03F}" type="pres">
      <dgm:prSet presAssocID="{6C0EC56C-4A9C-4B5D-9730-35D9B9524E1F}" presName="singleCycle" presStyleCnt="0"/>
      <dgm:spPr/>
    </dgm:pt>
    <dgm:pt modelId="{C6D49F8D-69D8-417D-ADC8-9F64D09E32AF}" type="pres">
      <dgm:prSet presAssocID="{6C0EC56C-4A9C-4B5D-9730-35D9B9524E1F}" presName="singleCenter" presStyleLbl="node1" presStyleIdx="0" presStyleCnt="4" custScaleX="131920">
        <dgm:presLayoutVars>
          <dgm:chMax val="7"/>
          <dgm:chPref val="7"/>
        </dgm:presLayoutVars>
      </dgm:prSet>
      <dgm:spPr/>
      <dgm:t>
        <a:bodyPr/>
        <a:lstStyle/>
        <a:p>
          <a:endParaRPr lang="es-EC"/>
        </a:p>
      </dgm:t>
    </dgm:pt>
    <dgm:pt modelId="{EAFB1F9F-562E-4239-84F8-6DC67E75ED2C}" type="pres">
      <dgm:prSet presAssocID="{E411678E-B829-4671-AD71-625DB8AC23AD}" presName="Name56" presStyleLbl="parChTrans1D2" presStyleIdx="0" presStyleCnt="3"/>
      <dgm:spPr/>
      <dgm:t>
        <a:bodyPr/>
        <a:lstStyle/>
        <a:p>
          <a:endParaRPr lang="es-EC"/>
        </a:p>
      </dgm:t>
    </dgm:pt>
    <dgm:pt modelId="{17EBE859-6AB4-4D57-913D-27E91CDB5554}" type="pres">
      <dgm:prSet presAssocID="{F6B9C08B-F121-4922-B7EC-124D90C19D36}" presName="text0" presStyleLbl="node1" presStyleIdx="1" presStyleCnt="4" custScaleX="16149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7BAECC2-A91D-428D-847E-0DEC4A08F5DD}" type="pres">
      <dgm:prSet presAssocID="{EB1E2108-5154-4342-A8F8-35281312CA9B}" presName="Name56" presStyleLbl="parChTrans1D2" presStyleIdx="1" presStyleCnt="3"/>
      <dgm:spPr/>
      <dgm:t>
        <a:bodyPr/>
        <a:lstStyle/>
        <a:p>
          <a:endParaRPr lang="es-EC"/>
        </a:p>
      </dgm:t>
    </dgm:pt>
    <dgm:pt modelId="{95F4D509-F95D-4A14-BA31-49401D2D66AC}" type="pres">
      <dgm:prSet presAssocID="{D05033D2-F949-4C20-A2BC-10BBECAEF7A0}" presName="text0" presStyleLbl="node1" presStyleIdx="2" presStyleCnt="4" custScaleX="162865" custScaleY="14703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AFBD64-1448-4BA0-AE71-0C6941A8E62C}" type="pres">
      <dgm:prSet presAssocID="{CBCD0FE9-19F2-4C2F-909A-B104D160F22C}" presName="Name56" presStyleLbl="parChTrans1D2" presStyleIdx="2" presStyleCnt="3"/>
      <dgm:spPr/>
      <dgm:t>
        <a:bodyPr/>
        <a:lstStyle/>
        <a:p>
          <a:endParaRPr lang="es-EC"/>
        </a:p>
      </dgm:t>
    </dgm:pt>
    <dgm:pt modelId="{6A8786AB-A6D5-46C0-8A9C-D1F00F54FBD5}" type="pres">
      <dgm:prSet presAssocID="{94144FDE-AF8B-40DE-AB39-4D01EE8EFFDA}" presName="text0" presStyleLbl="node1" presStyleIdx="3" presStyleCnt="4" custScaleX="14315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3F9CFAF-174B-4C67-950B-05A6B0C2737C}" type="presOf" srcId="{E411678E-B829-4671-AD71-625DB8AC23AD}" destId="{EAFB1F9F-562E-4239-84F8-6DC67E75ED2C}" srcOrd="0" destOrd="0" presId="urn:microsoft.com/office/officeart/2008/layout/RadialCluster"/>
    <dgm:cxn modelId="{7BF6DC67-CD84-404C-ABF6-D8314931A8EE}" srcId="{6C0EC56C-4A9C-4B5D-9730-35D9B9524E1F}" destId="{D05033D2-F949-4C20-A2BC-10BBECAEF7A0}" srcOrd="1" destOrd="0" parTransId="{EB1E2108-5154-4342-A8F8-35281312CA9B}" sibTransId="{D00FD807-DC23-49CC-8FA4-1D8E174964BC}"/>
    <dgm:cxn modelId="{4E16BFA2-E34A-4319-8C3F-754498C66E59}" type="presOf" srcId="{CBCD0FE9-19F2-4C2F-909A-B104D160F22C}" destId="{C8AFBD64-1448-4BA0-AE71-0C6941A8E62C}" srcOrd="0" destOrd="0" presId="urn:microsoft.com/office/officeart/2008/layout/RadialCluster"/>
    <dgm:cxn modelId="{8DD889D5-65AD-4F23-8D1E-0CAC4F7067E7}" type="presOf" srcId="{D05033D2-F949-4C20-A2BC-10BBECAEF7A0}" destId="{95F4D509-F95D-4A14-BA31-49401D2D66AC}" srcOrd="0" destOrd="0" presId="urn:microsoft.com/office/officeart/2008/layout/RadialCluster"/>
    <dgm:cxn modelId="{8CC3B2C7-C4F6-4A25-84EB-AB3AB586A4B5}" srcId="{6C0EC56C-4A9C-4B5D-9730-35D9B9524E1F}" destId="{F6B9C08B-F121-4922-B7EC-124D90C19D36}" srcOrd="0" destOrd="0" parTransId="{E411678E-B829-4671-AD71-625DB8AC23AD}" sibTransId="{AEE01896-0C8B-4292-AE0A-78184A659B21}"/>
    <dgm:cxn modelId="{24393F4C-B770-4588-B3E8-913D7214AF28}" type="presOf" srcId="{F6B9C08B-F121-4922-B7EC-124D90C19D36}" destId="{17EBE859-6AB4-4D57-913D-27E91CDB5554}" srcOrd="0" destOrd="0" presId="urn:microsoft.com/office/officeart/2008/layout/RadialCluster"/>
    <dgm:cxn modelId="{40A67669-64AD-4CB9-967C-09DDF619DB0F}" type="presOf" srcId="{27966D89-ACBE-4472-82BB-D5A411A0C069}" destId="{33D1C0D6-455F-4CCC-9A4C-1706D5B30059}" srcOrd="0" destOrd="0" presId="urn:microsoft.com/office/officeart/2008/layout/RadialCluster"/>
    <dgm:cxn modelId="{2512FB68-6C5B-4D1D-AC7C-F5170069A99E}" srcId="{27966D89-ACBE-4472-82BB-D5A411A0C069}" destId="{6C0EC56C-4A9C-4B5D-9730-35D9B9524E1F}" srcOrd="0" destOrd="0" parTransId="{1C86D567-A04B-44AE-8C42-53DAD6DEF688}" sibTransId="{7EC0E71E-FFC0-4054-9CA8-E61712CF30DB}"/>
    <dgm:cxn modelId="{F4528BCF-F805-43AC-8D65-5FCD527DD7A3}" type="presOf" srcId="{6C0EC56C-4A9C-4B5D-9730-35D9B9524E1F}" destId="{C6D49F8D-69D8-417D-ADC8-9F64D09E32AF}" srcOrd="0" destOrd="0" presId="urn:microsoft.com/office/officeart/2008/layout/RadialCluster"/>
    <dgm:cxn modelId="{6C1F1853-669B-40F2-A01E-B8942862BF53}" type="presOf" srcId="{EB1E2108-5154-4342-A8F8-35281312CA9B}" destId="{17BAECC2-A91D-428D-847E-0DEC4A08F5DD}" srcOrd="0" destOrd="0" presId="urn:microsoft.com/office/officeart/2008/layout/RadialCluster"/>
    <dgm:cxn modelId="{35CDD065-7013-4995-A6EE-169CD674221F}" srcId="{6C0EC56C-4A9C-4B5D-9730-35D9B9524E1F}" destId="{94144FDE-AF8B-40DE-AB39-4D01EE8EFFDA}" srcOrd="2" destOrd="0" parTransId="{CBCD0FE9-19F2-4C2F-909A-B104D160F22C}" sibTransId="{035E1475-D9E6-40FD-9E74-A438859C593B}"/>
    <dgm:cxn modelId="{A67835B3-407B-4DCF-A612-3974A3295E36}" type="presOf" srcId="{94144FDE-AF8B-40DE-AB39-4D01EE8EFFDA}" destId="{6A8786AB-A6D5-46C0-8A9C-D1F00F54FBD5}" srcOrd="0" destOrd="0" presId="urn:microsoft.com/office/officeart/2008/layout/RadialCluster"/>
    <dgm:cxn modelId="{682A4C13-D93C-4C83-89A7-82444B5FDE25}" type="presParOf" srcId="{33D1C0D6-455F-4CCC-9A4C-1706D5B30059}" destId="{2639D808-9546-4745-9035-BE6C1BDFD03F}" srcOrd="0" destOrd="0" presId="urn:microsoft.com/office/officeart/2008/layout/RadialCluster"/>
    <dgm:cxn modelId="{D5055EED-364F-459E-A743-E6E056470A53}" type="presParOf" srcId="{2639D808-9546-4745-9035-BE6C1BDFD03F}" destId="{C6D49F8D-69D8-417D-ADC8-9F64D09E32AF}" srcOrd="0" destOrd="0" presId="urn:microsoft.com/office/officeart/2008/layout/RadialCluster"/>
    <dgm:cxn modelId="{19A545E6-EA98-4A38-A348-0F3437EFD52A}" type="presParOf" srcId="{2639D808-9546-4745-9035-BE6C1BDFD03F}" destId="{EAFB1F9F-562E-4239-84F8-6DC67E75ED2C}" srcOrd="1" destOrd="0" presId="urn:microsoft.com/office/officeart/2008/layout/RadialCluster"/>
    <dgm:cxn modelId="{322AA3D0-A059-4AFC-8FB9-781257B33CD9}" type="presParOf" srcId="{2639D808-9546-4745-9035-BE6C1BDFD03F}" destId="{17EBE859-6AB4-4D57-913D-27E91CDB5554}" srcOrd="2" destOrd="0" presId="urn:microsoft.com/office/officeart/2008/layout/RadialCluster"/>
    <dgm:cxn modelId="{06A12252-EA2C-49D1-86C2-4307318BFAD2}" type="presParOf" srcId="{2639D808-9546-4745-9035-BE6C1BDFD03F}" destId="{17BAECC2-A91D-428D-847E-0DEC4A08F5DD}" srcOrd="3" destOrd="0" presId="urn:microsoft.com/office/officeart/2008/layout/RadialCluster"/>
    <dgm:cxn modelId="{3F0A6DF9-AE85-42E5-B880-0463E8437B3F}" type="presParOf" srcId="{2639D808-9546-4745-9035-BE6C1BDFD03F}" destId="{95F4D509-F95D-4A14-BA31-49401D2D66AC}" srcOrd="4" destOrd="0" presId="urn:microsoft.com/office/officeart/2008/layout/RadialCluster"/>
    <dgm:cxn modelId="{C3589883-5721-45C5-AA06-DC1E35895882}" type="presParOf" srcId="{2639D808-9546-4745-9035-BE6C1BDFD03F}" destId="{C8AFBD64-1448-4BA0-AE71-0C6941A8E62C}" srcOrd="5" destOrd="0" presId="urn:microsoft.com/office/officeart/2008/layout/RadialCluster"/>
    <dgm:cxn modelId="{49E383E7-BCE5-454F-A52A-337AD843BD8E}" type="presParOf" srcId="{2639D808-9546-4745-9035-BE6C1BDFD03F}" destId="{6A8786AB-A6D5-46C0-8A9C-D1F00F54FBD5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DA8A583-BD77-4866-8334-480A721288CD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53B45917-C92C-4E22-9F54-C89701817B52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Cantón Otavalo</a:t>
          </a:r>
          <a:b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Parroquia Miguel Egas Cabezas</a:t>
          </a:r>
        </a:p>
      </dgm:t>
    </dgm:pt>
    <dgm:pt modelId="{098DBC09-A14C-40BE-AD9C-6F03745A9DDF}" type="parTrans" cxnId="{9F2501D7-BA19-4E82-8119-92DF3F08D6CB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6585A0-C9C4-40A0-B7FB-040E3135D3A9}" type="sibTrans" cxnId="{9F2501D7-BA19-4E82-8119-92DF3F08D6CB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E4782B-7483-41D8-AC79-3B826D7C1383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Conocida como el pueblo del Salto de Agua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6EC5A1-7395-4A2C-B72D-F4C240A52879}" type="parTrans" cxnId="{A5B19079-1E69-4227-9C1D-F374857A08A0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CDCCBC-3BE3-43B4-9B64-BE010D4F1780}" type="sibTrans" cxnId="{A5B19079-1E69-4227-9C1D-F374857A08A0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2DECA0-A028-4ED2-8755-CA38491A0EAB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Peguche fue reconocido como parroquia rural en 1948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3152E9-2695-4943-9C69-631CDFA39DDD}" type="parTrans" cxnId="{5798EA10-1529-487A-8941-11C7F482AF53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9622D4-5B64-46C0-9FF7-FF1D00585C04}" type="sibTrans" cxnId="{5798EA10-1529-487A-8941-11C7F482AF53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75E4B3-6268-420A-A5D0-83233CD072D9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Tienen una población de 4883 habitantes (censo 2010)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B63AE5-7810-4C6C-B24C-7DC89418F862}" type="parTrans" cxnId="{A3DBADEA-21F6-455F-8D1A-6552DA1CA127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F3194F-3680-4089-80E2-8C6A06C06A71}" type="sibTrans" cxnId="{A3DBADEA-21F6-455F-8D1A-6552DA1CA127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434180-7CE1-4166-874A-E38DC0ED4539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ACCESIBILIDAD Los Lagos y Otavalo Buses</a:t>
          </a:r>
          <a:b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C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ImbaburaPac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A32E8D-F371-4CD1-B136-68693C06DCDC}" type="parTrans" cxnId="{14F718A3-4C6B-4F4F-BC20-A22AB92C45E1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7249B5-FE3E-4266-9B23-2B9A2559AD4E}" type="sibTrans" cxnId="{14F718A3-4C6B-4F4F-BC20-A22AB92C45E1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32F730-1BBF-45BC-B8FB-2049D0135BCF}" type="pres">
      <dgm:prSet presAssocID="{8DA8A583-BD77-4866-8334-480A721288C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08C44A91-09F5-441A-8F8D-7D9CCB784D62}" type="pres">
      <dgm:prSet presAssocID="{53B45917-C92C-4E22-9F54-C89701817B52}" presName="compNode" presStyleCnt="0"/>
      <dgm:spPr/>
    </dgm:pt>
    <dgm:pt modelId="{22B8FE4E-9292-46BB-B00A-40E396EDD37F}" type="pres">
      <dgm:prSet presAssocID="{53B45917-C92C-4E22-9F54-C89701817B52}" presName="dummyConnPt" presStyleCnt="0"/>
      <dgm:spPr/>
    </dgm:pt>
    <dgm:pt modelId="{EE4180FC-61A9-49A5-8BDC-EAA1702DFBD6}" type="pres">
      <dgm:prSet presAssocID="{53B45917-C92C-4E22-9F54-C89701817B5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140EBE-6C5E-4F76-B627-3555093426FE}" type="pres">
      <dgm:prSet presAssocID="{E96585A0-C9C4-40A0-B7FB-040E3135D3A9}" presName="sibTrans" presStyleLbl="bgSibTrans2D1" presStyleIdx="0" presStyleCnt="4"/>
      <dgm:spPr/>
      <dgm:t>
        <a:bodyPr/>
        <a:lstStyle/>
        <a:p>
          <a:endParaRPr lang="es-EC"/>
        </a:p>
      </dgm:t>
    </dgm:pt>
    <dgm:pt modelId="{99FCDAB1-0FD9-47AF-B904-998B61D32715}" type="pres">
      <dgm:prSet presAssocID="{4CE4782B-7483-41D8-AC79-3B826D7C1383}" presName="compNode" presStyleCnt="0"/>
      <dgm:spPr/>
    </dgm:pt>
    <dgm:pt modelId="{AD58416B-D66E-4ED0-AAFF-083856FF79C7}" type="pres">
      <dgm:prSet presAssocID="{4CE4782B-7483-41D8-AC79-3B826D7C1383}" presName="dummyConnPt" presStyleCnt="0"/>
      <dgm:spPr/>
    </dgm:pt>
    <dgm:pt modelId="{C5170897-2021-4B3D-83A4-3E227B967703}" type="pres">
      <dgm:prSet presAssocID="{4CE4782B-7483-41D8-AC79-3B826D7C1383}" presName="node" presStyleLbl="node1" presStyleIdx="1" presStyleCnt="5" custLinFactNeighborX="0" custLinFactNeighborY="545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4DAD69-776B-40AC-9F83-DB8D9B249336}" type="pres">
      <dgm:prSet presAssocID="{F4CDCCBC-3BE3-43B4-9B64-BE010D4F1780}" presName="sibTrans" presStyleLbl="bgSibTrans2D1" presStyleIdx="1" presStyleCnt="4"/>
      <dgm:spPr/>
      <dgm:t>
        <a:bodyPr/>
        <a:lstStyle/>
        <a:p>
          <a:endParaRPr lang="es-EC"/>
        </a:p>
      </dgm:t>
    </dgm:pt>
    <dgm:pt modelId="{CF7D3616-40AA-48FF-A7A9-E0549F015A79}" type="pres">
      <dgm:prSet presAssocID="{362DECA0-A028-4ED2-8755-CA38491A0EAB}" presName="compNode" presStyleCnt="0"/>
      <dgm:spPr/>
    </dgm:pt>
    <dgm:pt modelId="{68D15239-052B-4933-A401-B56AD80A443D}" type="pres">
      <dgm:prSet presAssocID="{362DECA0-A028-4ED2-8755-CA38491A0EAB}" presName="dummyConnPt" presStyleCnt="0"/>
      <dgm:spPr/>
    </dgm:pt>
    <dgm:pt modelId="{E29CA229-E9F8-4A17-8872-894B86BC2291}" type="pres">
      <dgm:prSet presAssocID="{362DECA0-A028-4ED2-8755-CA38491A0EA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298BF4-CEA4-4158-9CAB-2F3CCB3F77F2}" type="pres">
      <dgm:prSet presAssocID="{B39622D4-5B64-46C0-9FF7-FF1D00585C04}" presName="sibTrans" presStyleLbl="bgSibTrans2D1" presStyleIdx="2" presStyleCnt="4"/>
      <dgm:spPr/>
      <dgm:t>
        <a:bodyPr/>
        <a:lstStyle/>
        <a:p>
          <a:endParaRPr lang="es-EC"/>
        </a:p>
      </dgm:t>
    </dgm:pt>
    <dgm:pt modelId="{1E010560-CC67-46E5-B524-0D6D8EC126CD}" type="pres">
      <dgm:prSet presAssocID="{E475E4B3-6268-420A-A5D0-83233CD072D9}" presName="compNode" presStyleCnt="0"/>
      <dgm:spPr/>
    </dgm:pt>
    <dgm:pt modelId="{CB5354C3-66DA-437E-8648-F03205400641}" type="pres">
      <dgm:prSet presAssocID="{E475E4B3-6268-420A-A5D0-83233CD072D9}" presName="dummyConnPt" presStyleCnt="0"/>
      <dgm:spPr/>
    </dgm:pt>
    <dgm:pt modelId="{3759624B-146B-4D44-A61C-5707A3A47639}" type="pres">
      <dgm:prSet presAssocID="{E475E4B3-6268-420A-A5D0-83233CD072D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DF7D48-E316-4AA7-8FE6-6705935AD989}" type="pres">
      <dgm:prSet presAssocID="{59F3194F-3680-4089-80E2-8C6A06C06A71}" presName="sibTrans" presStyleLbl="bgSibTrans2D1" presStyleIdx="3" presStyleCnt="4"/>
      <dgm:spPr/>
      <dgm:t>
        <a:bodyPr/>
        <a:lstStyle/>
        <a:p>
          <a:endParaRPr lang="es-EC"/>
        </a:p>
      </dgm:t>
    </dgm:pt>
    <dgm:pt modelId="{A83A2466-3770-4AF4-B588-57E18CFFD44F}" type="pres">
      <dgm:prSet presAssocID="{C5434180-7CE1-4166-874A-E38DC0ED4539}" presName="compNode" presStyleCnt="0"/>
      <dgm:spPr/>
    </dgm:pt>
    <dgm:pt modelId="{F426B36E-D86E-4757-B689-924783C2D63F}" type="pres">
      <dgm:prSet presAssocID="{C5434180-7CE1-4166-874A-E38DC0ED4539}" presName="dummyConnPt" presStyleCnt="0"/>
      <dgm:spPr/>
    </dgm:pt>
    <dgm:pt modelId="{3FB3631E-56FF-417E-8862-44F8A09FA1FD}" type="pres">
      <dgm:prSet presAssocID="{C5434180-7CE1-4166-874A-E38DC0ED4539}" presName="node" presStyleLbl="node1" presStyleIdx="4" presStyleCnt="5" custLinFactNeighborX="-2181" custLinFactNeighborY="545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049C1DD-5998-494E-82A5-CCED8E75CEAA}" type="presOf" srcId="{B39622D4-5B64-46C0-9FF7-FF1D00585C04}" destId="{4E298BF4-CEA4-4158-9CAB-2F3CCB3F77F2}" srcOrd="0" destOrd="0" presId="urn:microsoft.com/office/officeart/2005/8/layout/bProcess4"/>
    <dgm:cxn modelId="{90C48FED-304C-4183-992F-275C46BFE031}" type="presOf" srcId="{362DECA0-A028-4ED2-8755-CA38491A0EAB}" destId="{E29CA229-E9F8-4A17-8872-894B86BC2291}" srcOrd="0" destOrd="0" presId="urn:microsoft.com/office/officeart/2005/8/layout/bProcess4"/>
    <dgm:cxn modelId="{5798EA10-1529-487A-8941-11C7F482AF53}" srcId="{8DA8A583-BD77-4866-8334-480A721288CD}" destId="{362DECA0-A028-4ED2-8755-CA38491A0EAB}" srcOrd="2" destOrd="0" parTransId="{9B3152E9-2695-4943-9C69-631CDFA39DDD}" sibTransId="{B39622D4-5B64-46C0-9FF7-FF1D00585C04}"/>
    <dgm:cxn modelId="{75A0C29D-2349-49CF-8C93-2FDC12D45BDC}" type="presOf" srcId="{4CE4782B-7483-41D8-AC79-3B826D7C1383}" destId="{C5170897-2021-4B3D-83A4-3E227B967703}" srcOrd="0" destOrd="0" presId="urn:microsoft.com/office/officeart/2005/8/layout/bProcess4"/>
    <dgm:cxn modelId="{D9A259BD-6F5E-49B0-A43F-740F8D25CD3B}" type="presOf" srcId="{8DA8A583-BD77-4866-8334-480A721288CD}" destId="{D232F730-1BBF-45BC-B8FB-2049D0135BCF}" srcOrd="0" destOrd="0" presId="urn:microsoft.com/office/officeart/2005/8/layout/bProcess4"/>
    <dgm:cxn modelId="{14F718A3-4C6B-4F4F-BC20-A22AB92C45E1}" srcId="{8DA8A583-BD77-4866-8334-480A721288CD}" destId="{C5434180-7CE1-4166-874A-E38DC0ED4539}" srcOrd="4" destOrd="0" parTransId="{B8A32E8D-F371-4CD1-B136-68693C06DCDC}" sibTransId="{D67249B5-FE3E-4266-9B23-2B9A2559AD4E}"/>
    <dgm:cxn modelId="{9F2501D7-BA19-4E82-8119-92DF3F08D6CB}" srcId="{8DA8A583-BD77-4866-8334-480A721288CD}" destId="{53B45917-C92C-4E22-9F54-C89701817B52}" srcOrd="0" destOrd="0" parTransId="{098DBC09-A14C-40BE-AD9C-6F03745A9DDF}" sibTransId="{E96585A0-C9C4-40A0-B7FB-040E3135D3A9}"/>
    <dgm:cxn modelId="{238D7D21-0447-4BB0-BC70-62C910437B6D}" type="presOf" srcId="{F4CDCCBC-3BE3-43B4-9B64-BE010D4F1780}" destId="{F74DAD69-776B-40AC-9F83-DB8D9B249336}" srcOrd="0" destOrd="0" presId="urn:microsoft.com/office/officeart/2005/8/layout/bProcess4"/>
    <dgm:cxn modelId="{EF396E85-5433-4966-BA8C-563534B4E812}" type="presOf" srcId="{59F3194F-3680-4089-80E2-8C6A06C06A71}" destId="{8BDF7D48-E316-4AA7-8FE6-6705935AD989}" srcOrd="0" destOrd="0" presId="urn:microsoft.com/office/officeart/2005/8/layout/bProcess4"/>
    <dgm:cxn modelId="{A3DBADEA-21F6-455F-8D1A-6552DA1CA127}" srcId="{8DA8A583-BD77-4866-8334-480A721288CD}" destId="{E475E4B3-6268-420A-A5D0-83233CD072D9}" srcOrd="3" destOrd="0" parTransId="{70B63AE5-7810-4C6C-B24C-7DC89418F862}" sibTransId="{59F3194F-3680-4089-80E2-8C6A06C06A71}"/>
    <dgm:cxn modelId="{82E58A44-42F1-4F82-9AE1-7CC2F3B2D9A1}" type="presOf" srcId="{C5434180-7CE1-4166-874A-E38DC0ED4539}" destId="{3FB3631E-56FF-417E-8862-44F8A09FA1FD}" srcOrd="0" destOrd="0" presId="urn:microsoft.com/office/officeart/2005/8/layout/bProcess4"/>
    <dgm:cxn modelId="{1F16931D-856A-40C2-AC94-E9CBB73E4C28}" type="presOf" srcId="{E475E4B3-6268-420A-A5D0-83233CD072D9}" destId="{3759624B-146B-4D44-A61C-5707A3A47639}" srcOrd="0" destOrd="0" presId="urn:microsoft.com/office/officeart/2005/8/layout/bProcess4"/>
    <dgm:cxn modelId="{A5B19079-1E69-4227-9C1D-F374857A08A0}" srcId="{8DA8A583-BD77-4866-8334-480A721288CD}" destId="{4CE4782B-7483-41D8-AC79-3B826D7C1383}" srcOrd="1" destOrd="0" parTransId="{936EC5A1-7395-4A2C-B72D-F4C240A52879}" sibTransId="{F4CDCCBC-3BE3-43B4-9B64-BE010D4F1780}"/>
    <dgm:cxn modelId="{3D8CBFE7-18AE-40DE-A98F-2C0C7B721CD5}" type="presOf" srcId="{53B45917-C92C-4E22-9F54-C89701817B52}" destId="{EE4180FC-61A9-49A5-8BDC-EAA1702DFBD6}" srcOrd="0" destOrd="0" presId="urn:microsoft.com/office/officeart/2005/8/layout/bProcess4"/>
    <dgm:cxn modelId="{54595AC1-EFDA-417A-8B81-763897A3C62B}" type="presOf" srcId="{E96585A0-C9C4-40A0-B7FB-040E3135D3A9}" destId="{4A140EBE-6C5E-4F76-B627-3555093426FE}" srcOrd="0" destOrd="0" presId="urn:microsoft.com/office/officeart/2005/8/layout/bProcess4"/>
    <dgm:cxn modelId="{04C09A7F-8664-4D18-9ED2-26C77C6B0FA9}" type="presParOf" srcId="{D232F730-1BBF-45BC-B8FB-2049D0135BCF}" destId="{08C44A91-09F5-441A-8F8D-7D9CCB784D62}" srcOrd="0" destOrd="0" presId="urn:microsoft.com/office/officeart/2005/8/layout/bProcess4"/>
    <dgm:cxn modelId="{638EC214-D1A5-4B89-8F29-ADA89C5BA0A2}" type="presParOf" srcId="{08C44A91-09F5-441A-8F8D-7D9CCB784D62}" destId="{22B8FE4E-9292-46BB-B00A-40E396EDD37F}" srcOrd="0" destOrd="0" presId="urn:microsoft.com/office/officeart/2005/8/layout/bProcess4"/>
    <dgm:cxn modelId="{A087FF63-BF12-45F8-83BE-456F52422C32}" type="presParOf" srcId="{08C44A91-09F5-441A-8F8D-7D9CCB784D62}" destId="{EE4180FC-61A9-49A5-8BDC-EAA1702DFBD6}" srcOrd="1" destOrd="0" presId="urn:microsoft.com/office/officeart/2005/8/layout/bProcess4"/>
    <dgm:cxn modelId="{DE59C25B-3BA7-4F0F-9258-D1E969E9FEE3}" type="presParOf" srcId="{D232F730-1BBF-45BC-B8FB-2049D0135BCF}" destId="{4A140EBE-6C5E-4F76-B627-3555093426FE}" srcOrd="1" destOrd="0" presId="urn:microsoft.com/office/officeart/2005/8/layout/bProcess4"/>
    <dgm:cxn modelId="{ECD20F45-4370-4CD8-B41B-21C5F5389CD1}" type="presParOf" srcId="{D232F730-1BBF-45BC-B8FB-2049D0135BCF}" destId="{99FCDAB1-0FD9-47AF-B904-998B61D32715}" srcOrd="2" destOrd="0" presId="urn:microsoft.com/office/officeart/2005/8/layout/bProcess4"/>
    <dgm:cxn modelId="{BA60303A-8B36-42FC-A4D1-6E81DB79A1C9}" type="presParOf" srcId="{99FCDAB1-0FD9-47AF-B904-998B61D32715}" destId="{AD58416B-D66E-4ED0-AAFF-083856FF79C7}" srcOrd="0" destOrd="0" presId="urn:microsoft.com/office/officeart/2005/8/layout/bProcess4"/>
    <dgm:cxn modelId="{1341A23F-572B-4FFE-BEE3-257B40D2C19A}" type="presParOf" srcId="{99FCDAB1-0FD9-47AF-B904-998B61D32715}" destId="{C5170897-2021-4B3D-83A4-3E227B967703}" srcOrd="1" destOrd="0" presId="urn:microsoft.com/office/officeart/2005/8/layout/bProcess4"/>
    <dgm:cxn modelId="{3E0EBAF6-F4E7-41D4-AED1-AB0002D47BB2}" type="presParOf" srcId="{D232F730-1BBF-45BC-B8FB-2049D0135BCF}" destId="{F74DAD69-776B-40AC-9F83-DB8D9B249336}" srcOrd="3" destOrd="0" presId="urn:microsoft.com/office/officeart/2005/8/layout/bProcess4"/>
    <dgm:cxn modelId="{C53E3A01-6DEF-4962-8C32-FECC35BC6C5B}" type="presParOf" srcId="{D232F730-1BBF-45BC-B8FB-2049D0135BCF}" destId="{CF7D3616-40AA-48FF-A7A9-E0549F015A79}" srcOrd="4" destOrd="0" presId="urn:microsoft.com/office/officeart/2005/8/layout/bProcess4"/>
    <dgm:cxn modelId="{9ED20B4F-7AAC-4C1B-A5F3-1D94822DA520}" type="presParOf" srcId="{CF7D3616-40AA-48FF-A7A9-E0549F015A79}" destId="{68D15239-052B-4933-A401-B56AD80A443D}" srcOrd="0" destOrd="0" presId="urn:microsoft.com/office/officeart/2005/8/layout/bProcess4"/>
    <dgm:cxn modelId="{4C609431-C68A-47AF-A2B5-3BA36780EC15}" type="presParOf" srcId="{CF7D3616-40AA-48FF-A7A9-E0549F015A79}" destId="{E29CA229-E9F8-4A17-8872-894B86BC2291}" srcOrd="1" destOrd="0" presId="urn:microsoft.com/office/officeart/2005/8/layout/bProcess4"/>
    <dgm:cxn modelId="{586DD589-9B5A-4817-A5E4-4CFBD09D3E3B}" type="presParOf" srcId="{D232F730-1BBF-45BC-B8FB-2049D0135BCF}" destId="{4E298BF4-CEA4-4158-9CAB-2F3CCB3F77F2}" srcOrd="5" destOrd="0" presId="urn:microsoft.com/office/officeart/2005/8/layout/bProcess4"/>
    <dgm:cxn modelId="{7C5BFAFD-EE73-44ED-9833-E42B8AB74318}" type="presParOf" srcId="{D232F730-1BBF-45BC-B8FB-2049D0135BCF}" destId="{1E010560-CC67-46E5-B524-0D6D8EC126CD}" srcOrd="6" destOrd="0" presId="urn:microsoft.com/office/officeart/2005/8/layout/bProcess4"/>
    <dgm:cxn modelId="{D8B6FCD6-3A7B-4B4B-A980-3B020D45A411}" type="presParOf" srcId="{1E010560-CC67-46E5-B524-0D6D8EC126CD}" destId="{CB5354C3-66DA-437E-8648-F03205400641}" srcOrd="0" destOrd="0" presId="urn:microsoft.com/office/officeart/2005/8/layout/bProcess4"/>
    <dgm:cxn modelId="{1D77B39E-A41B-44A3-99C5-B2E8B9EEAD23}" type="presParOf" srcId="{1E010560-CC67-46E5-B524-0D6D8EC126CD}" destId="{3759624B-146B-4D44-A61C-5707A3A47639}" srcOrd="1" destOrd="0" presId="urn:microsoft.com/office/officeart/2005/8/layout/bProcess4"/>
    <dgm:cxn modelId="{CC26A165-7EE5-4898-AB1F-8A6DF4FD2BB8}" type="presParOf" srcId="{D232F730-1BBF-45BC-B8FB-2049D0135BCF}" destId="{8BDF7D48-E316-4AA7-8FE6-6705935AD989}" srcOrd="7" destOrd="0" presId="urn:microsoft.com/office/officeart/2005/8/layout/bProcess4"/>
    <dgm:cxn modelId="{89BE0265-8DDB-459C-9EA1-148EF369F2F2}" type="presParOf" srcId="{D232F730-1BBF-45BC-B8FB-2049D0135BCF}" destId="{A83A2466-3770-4AF4-B588-57E18CFFD44F}" srcOrd="8" destOrd="0" presId="urn:microsoft.com/office/officeart/2005/8/layout/bProcess4"/>
    <dgm:cxn modelId="{E6E16742-9BC5-49D2-8976-C0F72A0A546E}" type="presParOf" srcId="{A83A2466-3770-4AF4-B588-57E18CFFD44F}" destId="{F426B36E-D86E-4757-B689-924783C2D63F}" srcOrd="0" destOrd="0" presId="urn:microsoft.com/office/officeart/2005/8/layout/bProcess4"/>
    <dgm:cxn modelId="{A555D33E-5050-4B5C-95A1-9381EEEBE0B9}" type="presParOf" srcId="{A83A2466-3770-4AF4-B588-57E18CFFD44F}" destId="{3FB3631E-56FF-417E-8862-44F8A09FA1F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67C904-CC2D-42AF-BA0A-2CBDA9D9B22A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F09B095-07C9-4257-BA24-D2E060675A86}">
      <dgm:prSet phldrT="[Texto]" custT="1"/>
      <dgm:spPr/>
      <dgm:t>
        <a:bodyPr/>
        <a:lstStyle/>
        <a:p>
          <a: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fuerza de la naturaleza siempre será superior a la del hombre</a:t>
          </a:r>
          <a:endParaRPr lang="es-EC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8A2C25-B244-474E-BF07-24AE7D4CA0EE}" type="parTrans" cxnId="{A3F7F62D-A9AF-4CA7-B275-5504B411A9FF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3FCE22-78CB-49B4-9E3D-9DEA5E5F807D}" type="sibTrans" cxnId="{A3F7F62D-A9AF-4CA7-B275-5504B411A9FF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E7BEE0-31BE-4137-A312-6216F239D81B}">
      <dgm:prSet phldrT="[Texto]" custT="1"/>
      <dgm:spPr/>
      <dgm:t>
        <a:bodyPr/>
        <a:lstStyle/>
        <a:p>
          <a: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Surgen los chamanes, quienes interpretan los mensajes de la naturaleza y el cosmos</a:t>
          </a:r>
          <a:endParaRPr lang="es-EC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AD41BE-8FD8-4F47-91D4-058BA6149993}" type="parTrans" cxnId="{CE6DDEA9-202F-402E-9F1A-25945C8694AB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118718-06A5-4776-8989-4E8C2F3EBB2F}" type="sibTrans" cxnId="{CE6DDEA9-202F-402E-9F1A-25945C8694AB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51FD75-4BE9-4461-AFA7-32B4AA004E42}">
      <dgm:prSet phldrT="[Texto]" custT="1"/>
      <dgm:spPr/>
      <dgm:t>
        <a:bodyPr/>
        <a:lstStyle/>
        <a:p>
          <a: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Son la guía de su pueblo</a:t>
          </a:r>
          <a:endParaRPr lang="es-EC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660DF5-0F3C-4EBD-8B24-589921524DBE}" type="parTrans" cxnId="{46D9AD8D-FD38-4734-97B4-26E694EB2B2E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C0FA2-087B-4FE1-AEC2-0B28825F4618}" type="sibTrans" cxnId="{46D9AD8D-FD38-4734-97B4-26E694EB2B2E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8A816E-69C2-4F4A-B43B-AF9798CDF2F0}" type="pres">
      <dgm:prSet presAssocID="{2C67C904-CC2D-42AF-BA0A-2CBDA9D9B22A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A1BCE45E-164D-4A58-94C6-D30AB6CC1018}" type="pres">
      <dgm:prSet presAssocID="{DF09B095-07C9-4257-BA24-D2E060675A86}" presName="Accent1" presStyleCnt="0"/>
      <dgm:spPr/>
    </dgm:pt>
    <dgm:pt modelId="{E951EB70-FDA0-4DAB-AD38-4DA9878F8543}" type="pres">
      <dgm:prSet presAssocID="{DF09B095-07C9-4257-BA24-D2E060675A86}" presName="Accent" presStyleLbl="node1" presStyleIdx="0" presStyleCnt="3"/>
      <dgm:spPr/>
    </dgm:pt>
    <dgm:pt modelId="{F0A48EB2-F825-4834-BE92-22764EACD8F3}" type="pres">
      <dgm:prSet presAssocID="{DF09B095-07C9-4257-BA24-D2E060675A86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7A77A2-73B3-49A8-AB5E-B249C3582492}" type="pres">
      <dgm:prSet presAssocID="{C7E7BEE0-31BE-4137-A312-6216F239D81B}" presName="Accent2" presStyleCnt="0"/>
      <dgm:spPr/>
    </dgm:pt>
    <dgm:pt modelId="{C5C22F5C-C2CB-4F1C-8D10-5E9F9BE70C42}" type="pres">
      <dgm:prSet presAssocID="{C7E7BEE0-31BE-4137-A312-6216F239D81B}" presName="Accent" presStyleLbl="node1" presStyleIdx="1" presStyleCnt="3"/>
      <dgm:spPr/>
    </dgm:pt>
    <dgm:pt modelId="{ACF70C03-0865-4C13-94DE-50294C471697}" type="pres">
      <dgm:prSet presAssocID="{C7E7BEE0-31BE-4137-A312-6216F239D81B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1B8790-FBF2-4AD5-A9A4-6D20C1E49FF1}" type="pres">
      <dgm:prSet presAssocID="{0751FD75-4BE9-4461-AFA7-32B4AA004E42}" presName="Accent3" presStyleCnt="0"/>
      <dgm:spPr/>
    </dgm:pt>
    <dgm:pt modelId="{87F4EDCD-1E88-484B-957D-93B8F5BC3876}" type="pres">
      <dgm:prSet presAssocID="{0751FD75-4BE9-4461-AFA7-32B4AA004E42}" presName="Accent" presStyleLbl="node1" presStyleIdx="2" presStyleCnt="3"/>
      <dgm:spPr/>
    </dgm:pt>
    <dgm:pt modelId="{3AFDD84A-45DF-44C7-97DD-57B9D40120DF}" type="pres">
      <dgm:prSet presAssocID="{0751FD75-4BE9-4461-AFA7-32B4AA004E42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3F7F62D-A9AF-4CA7-B275-5504B411A9FF}" srcId="{2C67C904-CC2D-42AF-BA0A-2CBDA9D9B22A}" destId="{DF09B095-07C9-4257-BA24-D2E060675A86}" srcOrd="0" destOrd="0" parTransId="{4B8A2C25-B244-474E-BF07-24AE7D4CA0EE}" sibTransId="{803FCE22-78CB-49B4-9E3D-9DEA5E5F807D}"/>
    <dgm:cxn modelId="{6489E4A2-7FE7-4F49-915C-20A37471F525}" type="presOf" srcId="{2C67C904-CC2D-42AF-BA0A-2CBDA9D9B22A}" destId="{B98A816E-69C2-4F4A-B43B-AF9798CDF2F0}" srcOrd="0" destOrd="0" presId="urn:microsoft.com/office/officeart/2009/layout/CircleArrowProcess"/>
    <dgm:cxn modelId="{46D9AD8D-FD38-4734-97B4-26E694EB2B2E}" srcId="{2C67C904-CC2D-42AF-BA0A-2CBDA9D9B22A}" destId="{0751FD75-4BE9-4461-AFA7-32B4AA004E42}" srcOrd="2" destOrd="0" parTransId="{0C660DF5-0F3C-4EBD-8B24-589921524DBE}" sibTransId="{930C0FA2-087B-4FE1-AEC2-0B28825F4618}"/>
    <dgm:cxn modelId="{CE6DDEA9-202F-402E-9F1A-25945C8694AB}" srcId="{2C67C904-CC2D-42AF-BA0A-2CBDA9D9B22A}" destId="{C7E7BEE0-31BE-4137-A312-6216F239D81B}" srcOrd="1" destOrd="0" parTransId="{4FAD41BE-8FD8-4F47-91D4-058BA6149993}" sibTransId="{15118718-06A5-4776-8989-4E8C2F3EBB2F}"/>
    <dgm:cxn modelId="{E3DF65C7-7F68-4B73-8FEE-52E25DBAACE8}" type="presOf" srcId="{0751FD75-4BE9-4461-AFA7-32B4AA004E42}" destId="{3AFDD84A-45DF-44C7-97DD-57B9D40120DF}" srcOrd="0" destOrd="0" presId="urn:microsoft.com/office/officeart/2009/layout/CircleArrowProcess"/>
    <dgm:cxn modelId="{3BF89EA7-32B6-457F-84DC-E0E99DAF48A4}" type="presOf" srcId="{C7E7BEE0-31BE-4137-A312-6216F239D81B}" destId="{ACF70C03-0865-4C13-94DE-50294C471697}" srcOrd="0" destOrd="0" presId="urn:microsoft.com/office/officeart/2009/layout/CircleArrowProcess"/>
    <dgm:cxn modelId="{C6A43C5D-46E1-4B84-A83D-6BE12529C617}" type="presOf" srcId="{DF09B095-07C9-4257-BA24-D2E060675A86}" destId="{F0A48EB2-F825-4834-BE92-22764EACD8F3}" srcOrd="0" destOrd="0" presId="urn:microsoft.com/office/officeart/2009/layout/CircleArrowProcess"/>
    <dgm:cxn modelId="{613C066A-9421-44EC-9AEE-8881C6FFF4C9}" type="presParOf" srcId="{B98A816E-69C2-4F4A-B43B-AF9798CDF2F0}" destId="{A1BCE45E-164D-4A58-94C6-D30AB6CC1018}" srcOrd="0" destOrd="0" presId="urn:microsoft.com/office/officeart/2009/layout/CircleArrowProcess"/>
    <dgm:cxn modelId="{09CCF00E-FE86-4FFB-99F9-D19840311CDE}" type="presParOf" srcId="{A1BCE45E-164D-4A58-94C6-D30AB6CC1018}" destId="{E951EB70-FDA0-4DAB-AD38-4DA9878F8543}" srcOrd="0" destOrd="0" presId="urn:microsoft.com/office/officeart/2009/layout/CircleArrowProcess"/>
    <dgm:cxn modelId="{CB78DC5E-DB77-4587-AA12-634E6BE2F302}" type="presParOf" srcId="{B98A816E-69C2-4F4A-B43B-AF9798CDF2F0}" destId="{F0A48EB2-F825-4834-BE92-22764EACD8F3}" srcOrd="1" destOrd="0" presId="urn:microsoft.com/office/officeart/2009/layout/CircleArrowProcess"/>
    <dgm:cxn modelId="{CC4733DD-F21F-429B-BB0D-300872BF5CC6}" type="presParOf" srcId="{B98A816E-69C2-4F4A-B43B-AF9798CDF2F0}" destId="{2D7A77A2-73B3-49A8-AB5E-B249C3582492}" srcOrd="2" destOrd="0" presId="urn:microsoft.com/office/officeart/2009/layout/CircleArrowProcess"/>
    <dgm:cxn modelId="{5AF7242D-08A3-4846-9661-5FD2F9E52D5C}" type="presParOf" srcId="{2D7A77A2-73B3-49A8-AB5E-B249C3582492}" destId="{C5C22F5C-C2CB-4F1C-8D10-5E9F9BE70C42}" srcOrd="0" destOrd="0" presId="urn:microsoft.com/office/officeart/2009/layout/CircleArrowProcess"/>
    <dgm:cxn modelId="{6E9E9143-A1F0-4334-9EBC-3C6105A72EC5}" type="presParOf" srcId="{B98A816E-69C2-4F4A-B43B-AF9798CDF2F0}" destId="{ACF70C03-0865-4C13-94DE-50294C471697}" srcOrd="3" destOrd="0" presId="urn:microsoft.com/office/officeart/2009/layout/CircleArrowProcess"/>
    <dgm:cxn modelId="{8860D9CC-E5C0-466E-8EFE-B458F9F1111D}" type="presParOf" srcId="{B98A816E-69C2-4F4A-B43B-AF9798CDF2F0}" destId="{651B8790-FBF2-4AD5-A9A4-6D20C1E49FF1}" srcOrd="4" destOrd="0" presId="urn:microsoft.com/office/officeart/2009/layout/CircleArrowProcess"/>
    <dgm:cxn modelId="{B4AAABE6-57DD-4011-8B54-F63F0907C74A}" type="presParOf" srcId="{651B8790-FBF2-4AD5-A9A4-6D20C1E49FF1}" destId="{87F4EDCD-1E88-484B-957D-93B8F5BC3876}" srcOrd="0" destOrd="0" presId="urn:microsoft.com/office/officeart/2009/layout/CircleArrowProcess"/>
    <dgm:cxn modelId="{75EB4756-AA14-4C8E-851B-5396F91612EF}" type="presParOf" srcId="{B98A816E-69C2-4F4A-B43B-AF9798CDF2F0}" destId="{3AFDD84A-45DF-44C7-97DD-57B9D40120DF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C67C904-CC2D-42AF-BA0A-2CBDA9D9B22A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F09B095-07C9-4257-BA24-D2E060675A86}">
      <dgm:prSet phldrT="[Texto]" custT="1"/>
      <dgm:spPr/>
      <dgm:t>
        <a:bodyPr/>
        <a:lstStyle/>
        <a:p>
          <a: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cosmovisión andina esta regida por 4 principios fundamentales </a:t>
          </a:r>
          <a:endParaRPr lang="es-EC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8A2C25-B244-474E-BF07-24AE7D4CA0EE}" type="parTrans" cxnId="{A3F7F62D-A9AF-4CA7-B275-5504B411A9FF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3FCE22-78CB-49B4-9E3D-9DEA5E5F807D}" type="sibTrans" cxnId="{A3F7F62D-A9AF-4CA7-B275-5504B411A9FF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E7BEE0-31BE-4137-A312-6216F239D81B}">
      <dgm:prSet phldrT="[Texto]" custT="1"/>
      <dgm:spPr/>
      <dgm:t>
        <a:bodyPr/>
        <a:lstStyle/>
        <a:p>
          <a: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Relacionalidad</a:t>
          </a:r>
          <a:b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Reciprocidad</a:t>
          </a:r>
          <a:b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Complementariedad</a:t>
          </a:r>
          <a:b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Correspondencia</a:t>
          </a:r>
          <a:endParaRPr lang="es-EC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AD41BE-8FD8-4F47-91D4-058BA6149993}" type="parTrans" cxnId="{CE6DDEA9-202F-402E-9F1A-25945C8694AB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118718-06A5-4776-8989-4E8C2F3EBB2F}" type="sibTrans" cxnId="{CE6DDEA9-202F-402E-9F1A-25945C8694AB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51FD75-4BE9-4461-AFA7-32B4AA004E42}">
      <dgm:prSet phldrT="[Texto]" custT="1"/>
      <dgm:spPr/>
      <dgm:t>
        <a:bodyPr/>
        <a:lstStyle/>
        <a:p>
          <a: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Comprende 3 mundos</a:t>
          </a:r>
          <a:b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C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Hanan</a:t>
          </a:r>
          <a: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Pacha</a:t>
          </a:r>
          <a:b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C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Kay</a:t>
          </a:r>
          <a: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Pacha</a:t>
          </a:r>
          <a:b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C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Uku</a:t>
          </a:r>
          <a: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Pacha</a:t>
          </a:r>
          <a:endParaRPr lang="es-EC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660DF5-0F3C-4EBD-8B24-589921524DBE}" type="parTrans" cxnId="{46D9AD8D-FD38-4734-97B4-26E694EB2B2E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C0FA2-087B-4FE1-AEC2-0B28825F4618}" type="sibTrans" cxnId="{46D9AD8D-FD38-4734-97B4-26E694EB2B2E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8A816E-69C2-4F4A-B43B-AF9798CDF2F0}" type="pres">
      <dgm:prSet presAssocID="{2C67C904-CC2D-42AF-BA0A-2CBDA9D9B22A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A1BCE45E-164D-4A58-94C6-D30AB6CC1018}" type="pres">
      <dgm:prSet presAssocID="{DF09B095-07C9-4257-BA24-D2E060675A86}" presName="Accent1" presStyleCnt="0"/>
      <dgm:spPr/>
    </dgm:pt>
    <dgm:pt modelId="{E951EB70-FDA0-4DAB-AD38-4DA9878F8543}" type="pres">
      <dgm:prSet presAssocID="{DF09B095-07C9-4257-BA24-D2E060675A86}" presName="Accent" presStyleLbl="node1" presStyleIdx="0" presStyleCnt="3"/>
      <dgm:spPr/>
    </dgm:pt>
    <dgm:pt modelId="{F0A48EB2-F825-4834-BE92-22764EACD8F3}" type="pres">
      <dgm:prSet presAssocID="{DF09B095-07C9-4257-BA24-D2E060675A86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7A77A2-73B3-49A8-AB5E-B249C3582492}" type="pres">
      <dgm:prSet presAssocID="{C7E7BEE0-31BE-4137-A312-6216F239D81B}" presName="Accent2" presStyleCnt="0"/>
      <dgm:spPr/>
    </dgm:pt>
    <dgm:pt modelId="{C5C22F5C-C2CB-4F1C-8D10-5E9F9BE70C42}" type="pres">
      <dgm:prSet presAssocID="{C7E7BEE0-31BE-4137-A312-6216F239D81B}" presName="Accent" presStyleLbl="node1" presStyleIdx="1" presStyleCnt="3"/>
      <dgm:spPr/>
    </dgm:pt>
    <dgm:pt modelId="{ACF70C03-0865-4C13-94DE-50294C471697}" type="pres">
      <dgm:prSet presAssocID="{C7E7BEE0-31BE-4137-A312-6216F239D81B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1B8790-FBF2-4AD5-A9A4-6D20C1E49FF1}" type="pres">
      <dgm:prSet presAssocID="{0751FD75-4BE9-4461-AFA7-32B4AA004E42}" presName="Accent3" presStyleCnt="0"/>
      <dgm:spPr/>
    </dgm:pt>
    <dgm:pt modelId="{87F4EDCD-1E88-484B-957D-93B8F5BC3876}" type="pres">
      <dgm:prSet presAssocID="{0751FD75-4BE9-4461-AFA7-32B4AA004E42}" presName="Accent" presStyleLbl="node1" presStyleIdx="2" presStyleCnt="3"/>
      <dgm:spPr/>
    </dgm:pt>
    <dgm:pt modelId="{3AFDD84A-45DF-44C7-97DD-57B9D40120DF}" type="pres">
      <dgm:prSet presAssocID="{0751FD75-4BE9-4461-AFA7-32B4AA004E42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EAF62D6-4ED3-45A9-BA0E-A9F8FD793410}" type="presOf" srcId="{C7E7BEE0-31BE-4137-A312-6216F239D81B}" destId="{ACF70C03-0865-4C13-94DE-50294C471697}" srcOrd="0" destOrd="0" presId="urn:microsoft.com/office/officeart/2009/layout/CircleArrowProcess"/>
    <dgm:cxn modelId="{DB5AB63C-39A6-4CF2-A79E-CBF44D647DAE}" type="presOf" srcId="{0751FD75-4BE9-4461-AFA7-32B4AA004E42}" destId="{3AFDD84A-45DF-44C7-97DD-57B9D40120DF}" srcOrd="0" destOrd="0" presId="urn:microsoft.com/office/officeart/2009/layout/CircleArrowProcess"/>
    <dgm:cxn modelId="{46D9AD8D-FD38-4734-97B4-26E694EB2B2E}" srcId="{2C67C904-CC2D-42AF-BA0A-2CBDA9D9B22A}" destId="{0751FD75-4BE9-4461-AFA7-32B4AA004E42}" srcOrd="2" destOrd="0" parTransId="{0C660DF5-0F3C-4EBD-8B24-589921524DBE}" sibTransId="{930C0FA2-087B-4FE1-AEC2-0B28825F4618}"/>
    <dgm:cxn modelId="{A3F7F62D-A9AF-4CA7-B275-5504B411A9FF}" srcId="{2C67C904-CC2D-42AF-BA0A-2CBDA9D9B22A}" destId="{DF09B095-07C9-4257-BA24-D2E060675A86}" srcOrd="0" destOrd="0" parTransId="{4B8A2C25-B244-474E-BF07-24AE7D4CA0EE}" sibTransId="{803FCE22-78CB-49B4-9E3D-9DEA5E5F807D}"/>
    <dgm:cxn modelId="{CE6DDEA9-202F-402E-9F1A-25945C8694AB}" srcId="{2C67C904-CC2D-42AF-BA0A-2CBDA9D9B22A}" destId="{C7E7BEE0-31BE-4137-A312-6216F239D81B}" srcOrd="1" destOrd="0" parTransId="{4FAD41BE-8FD8-4F47-91D4-058BA6149993}" sibTransId="{15118718-06A5-4776-8989-4E8C2F3EBB2F}"/>
    <dgm:cxn modelId="{73403B0E-7E6F-4886-B51A-E52D92A5861C}" type="presOf" srcId="{2C67C904-CC2D-42AF-BA0A-2CBDA9D9B22A}" destId="{B98A816E-69C2-4F4A-B43B-AF9798CDF2F0}" srcOrd="0" destOrd="0" presId="urn:microsoft.com/office/officeart/2009/layout/CircleArrowProcess"/>
    <dgm:cxn modelId="{C800E0A4-0587-401D-A948-49CDA256AD46}" type="presOf" srcId="{DF09B095-07C9-4257-BA24-D2E060675A86}" destId="{F0A48EB2-F825-4834-BE92-22764EACD8F3}" srcOrd="0" destOrd="0" presId="urn:microsoft.com/office/officeart/2009/layout/CircleArrowProcess"/>
    <dgm:cxn modelId="{D6BC9BFD-FF8E-462D-BAA4-14CD2F6DADDB}" type="presParOf" srcId="{B98A816E-69C2-4F4A-B43B-AF9798CDF2F0}" destId="{A1BCE45E-164D-4A58-94C6-D30AB6CC1018}" srcOrd="0" destOrd="0" presId="urn:microsoft.com/office/officeart/2009/layout/CircleArrowProcess"/>
    <dgm:cxn modelId="{15C0359E-F19F-4E75-9ED9-39D23B78360C}" type="presParOf" srcId="{A1BCE45E-164D-4A58-94C6-D30AB6CC1018}" destId="{E951EB70-FDA0-4DAB-AD38-4DA9878F8543}" srcOrd="0" destOrd="0" presId="urn:microsoft.com/office/officeart/2009/layout/CircleArrowProcess"/>
    <dgm:cxn modelId="{C129D533-9A72-4A90-8420-A59548829A22}" type="presParOf" srcId="{B98A816E-69C2-4F4A-B43B-AF9798CDF2F0}" destId="{F0A48EB2-F825-4834-BE92-22764EACD8F3}" srcOrd="1" destOrd="0" presId="urn:microsoft.com/office/officeart/2009/layout/CircleArrowProcess"/>
    <dgm:cxn modelId="{BE62E830-4AC2-4FBB-A295-9EBA9548B5CE}" type="presParOf" srcId="{B98A816E-69C2-4F4A-B43B-AF9798CDF2F0}" destId="{2D7A77A2-73B3-49A8-AB5E-B249C3582492}" srcOrd="2" destOrd="0" presId="urn:microsoft.com/office/officeart/2009/layout/CircleArrowProcess"/>
    <dgm:cxn modelId="{78B81F82-D20E-442F-BB2E-5CF6419C05F5}" type="presParOf" srcId="{2D7A77A2-73B3-49A8-AB5E-B249C3582492}" destId="{C5C22F5C-C2CB-4F1C-8D10-5E9F9BE70C42}" srcOrd="0" destOrd="0" presId="urn:microsoft.com/office/officeart/2009/layout/CircleArrowProcess"/>
    <dgm:cxn modelId="{1E93D918-23C7-4200-A9D9-6B02B62E93C8}" type="presParOf" srcId="{B98A816E-69C2-4F4A-B43B-AF9798CDF2F0}" destId="{ACF70C03-0865-4C13-94DE-50294C471697}" srcOrd="3" destOrd="0" presId="urn:microsoft.com/office/officeart/2009/layout/CircleArrowProcess"/>
    <dgm:cxn modelId="{7BD52A64-E0C1-4E56-B846-FDBD14BA16C6}" type="presParOf" srcId="{B98A816E-69C2-4F4A-B43B-AF9798CDF2F0}" destId="{651B8790-FBF2-4AD5-A9A4-6D20C1E49FF1}" srcOrd="4" destOrd="0" presId="urn:microsoft.com/office/officeart/2009/layout/CircleArrowProcess"/>
    <dgm:cxn modelId="{33A7FF44-1382-48F4-BAFD-847721B756A2}" type="presParOf" srcId="{651B8790-FBF2-4AD5-A9A4-6D20C1E49FF1}" destId="{87F4EDCD-1E88-484B-957D-93B8F5BC3876}" srcOrd="0" destOrd="0" presId="urn:microsoft.com/office/officeart/2009/layout/CircleArrowProcess"/>
    <dgm:cxn modelId="{F90F23A0-9DC8-435F-B69C-7DBFB0E6D6F9}" type="presParOf" srcId="{B98A816E-69C2-4F4A-B43B-AF9798CDF2F0}" destId="{3AFDD84A-45DF-44C7-97DD-57B9D40120DF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0EC5AD0-7F00-4293-91FE-0B5886925CA9}" type="doc">
      <dgm:prSet loTypeId="urn:microsoft.com/office/officeart/2005/8/layout/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67E929F5-2901-4922-B565-565B8F2CEC93}">
      <dgm:prSet phldrT="[Texto]" custT="1"/>
      <dgm:spPr>
        <a:solidFill>
          <a:schemeClr val="tx2">
            <a:lumMod val="10000"/>
            <a:lumOff val="90000"/>
          </a:schemeClr>
        </a:solidFill>
      </dgm:spPr>
      <dgm:t>
        <a:bodyPr/>
        <a:lstStyle/>
        <a:p>
          <a:pPr algn="ctr"/>
          <a:r>
            <a:rPr lang="es-EC" sz="18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Genéro</a:t>
          </a:r>
          <a:endParaRPr lang="es-EC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55DAE2-7D82-425C-995D-2B99E7EE9D2F}" type="parTrans" cxnId="{7CAD2DB3-FD72-4741-B82C-8ABFEF229E2A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D651BD-9040-43D2-991F-EA9264DF6FCA}" type="sibTrans" cxnId="{7CAD2DB3-FD72-4741-B82C-8ABFEF229E2A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85B9635-BAAE-4622-83B1-653F165E0682}">
      <dgm:prSet phldrT="[Texto]" custT="1"/>
      <dgm:spPr/>
      <dgm:t>
        <a:bodyPr/>
        <a:lstStyle/>
        <a:p>
          <a:r>
            <a:rPr lang="es-EC" sz="1600" b="0" dirty="0" smtClean="0">
              <a:latin typeface="Times New Roman" pitchFamily="18" charset="0"/>
              <a:cs typeface="Times New Roman" pitchFamily="18" charset="0"/>
            </a:rPr>
            <a:t>52,6% femenino </a:t>
          </a:r>
          <a:endParaRPr lang="es-EC" sz="16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9DBFD6-1129-4C1A-90D9-42CCEE935CA5}" type="parTrans" cxnId="{6585C70C-CBB9-4952-AD81-DCA99437CFCD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A099F76-715E-4F5F-98ED-1811A3714045}" type="sibTrans" cxnId="{6585C70C-CBB9-4952-AD81-DCA99437CFCD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8B24E69-7E3B-4CAF-8A2A-0CBD04C26F93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s-EC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Edad</a:t>
          </a:r>
          <a:endParaRPr lang="es-EC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7A0AB71-9793-426E-98CA-4B5266DEAA7E}" type="parTrans" cxnId="{003506A4-81C0-4BDF-8CF8-D3417F2B6A7F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F68C80B-B9F7-4C2F-8E3B-DDA47D9104E5}" type="sibTrans" cxnId="{003506A4-81C0-4BDF-8CF8-D3417F2B6A7F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ABCE691-D850-4646-BBC3-386D2A5A9262}">
      <dgm:prSet phldrT="[Texto]" custT="1"/>
      <dgm:spPr/>
      <dgm:t>
        <a:bodyPr/>
        <a:lstStyle/>
        <a:p>
          <a:r>
            <a:rPr lang="es-EC" sz="1600" dirty="0" smtClean="0">
              <a:latin typeface="Times New Roman" pitchFamily="18" charset="0"/>
              <a:cs typeface="Times New Roman" pitchFamily="18" charset="0"/>
            </a:rPr>
            <a:t>48% de 18 a 25 años</a:t>
          </a:r>
          <a:endParaRPr lang="es-EC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E508DF-47CC-4827-8495-23842976F19D}" type="parTrans" cxnId="{AD2CAB3E-A814-4C84-B502-819B18F5A45C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2D0669-0F8D-4FB7-99CD-1AC29FCB053E}" type="sibTrans" cxnId="{AD2CAB3E-A814-4C84-B502-819B18F5A45C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353126-79E2-4500-99D6-FC6F0268192A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Ocupación</a:t>
          </a:r>
          <a:endParaRPr lang="es-EC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E371C0-F0A0-4C79-80AF-ABB58388063B}" type="parTrans" cxnId="{8950330D-C61E-49B8-9922-5276B960F3E4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E105141-5033-4FB4-955C-C718BE6C5342}" type="sibTrans" cxnId="{8950330D-C61E-49B8-9922-5276B960F3E4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D0E947A-1FB9-4FD5-9CF6-07FD109E444F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Estudiantes</a:t>
          </a:r>
          <a:endParaRPr lang="es-EC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81F257-3746-442A-9619-81BC61B7DDE7}" type="parTrans" cxnId="{93275F36-6E90-4011-ACE3-3BEF02B0E5D5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A73461-A3BA-4D82-BB0D-7D9C9A4E90B3}" type="sibTrans" cxnId="{93275F36-6E90-4011-ACE3-3BEF02B0E5D5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2ACF373-FD2E-46FA-9D5E-AE726E24E9E5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País de origen</a:t>
          </a:r>
          <a:endParaRPr lang="es-EC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C5464A4-63AC-49DE-A0C3-8A25FCF0CD8A}" type="parTrans" cxnId="{66134714-DABF-4C9D-AE10-49F1A5576979}">
      <dgm:prSet/>
      <dgm:spPr/>
      <dgm:t>
        <a:bodyPr/>
        <a:lstStyle/>
        <a:p>
          <a:endParaRPr lang="es-EC"/>
        </a:p>
      </dgm:t>
    </dgm:pt>
    <dgm:pt modelId="{EAF015E8-861A-464A-93B6-9955AFB5696A}" type="sibTrans" cxnId="{66134714-DABF-4C9D-AE10-49F1A5576979}">
      <dgm:prSet/>
      <dgm:spPr/>
      <dgm:t>
        <a:bodyPr/>
        <a:lstStyle/>
        <a:p>
          <a:endParaRPr lang="es-EC"/>
        </a:p>
      </dgm:t>
    </dgm:pt>
    <dgm:pt modelId="{4EACCADD-2007-40EC-83C2-21C22902AA86}">
      <dgm:prSet custT="1"/>
      <dgm:spPr/>
      <dgm:t>
        <a:bodyPr/>
        <a:lstStyle/>
        <a:p>
          <a:pPr algn="ctr"/>
          <a:r>
            <a:rPr lang="es-EC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Ecuador (55,8%), seguido de estudiantes Alemanes (7%).</a:t>
          </a:r>
          <a:endParaRPr lang="es-EC" sz="15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9F7144-8195-4B7A-B77C-07BC8FDC0D2F}" type="parTrans" cxnId="{FEB3F770-8C6C-474B-9E26-CAF5AC6ADCAB}">
      <dgm:prSet/>
      <dgm:spPr/>
      <dgm:t>
        <a:bodyPr/>
        <a:lstStyle/>
        <a:p>
          <a:endParaRPr lang="es-EC"/>
        </a:p>
      </dgm:t>
    </dgm:pt>
    <dgm:pt modelId="{62E02917-150A-420D-B5D9-79AB51640ADB}" type="sibTrans" cxnId="{FEB3F770-8C6C-474B-9E26-CAF5AC6ADCAB}">
      <dgm:prSet/>
      <dgm:spPr/>
      <dgm:t>
        <a:bodyPr/>
        <a:lstStyle/>
        <a:p>
          <a:endParaRPr lang="es-EC"/>
        </a:p>
      </dgm:t>
    </dgm:pt>
    <dgm:pt modelId="{E9C62E23-DD0F-4D07-B697-CEC80D6958A9}">
      <dgm:prSet custT="1"/>
      <dgm:spPr>
        <a:solidFill>
          <a:srgbClr val="92D050"/>
        </a:solidFill>
      </dgm:spPr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Motivo</a:t>
          </a:r>
          <a:endParaRPr lang="es-EC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BECE662-8CF2-454D-AB11-BE6566BDC005}" type="parTrans" cxnId="{BDC20C54-BF25-40E4-BD6E-7A7F59768441}">
      <dgm:prSet/>
      <dgm:spPr/>
      <dgm:t>
        <a:bodyPr/>
        <a:lstStyle/>
        <a:p>
          <a:endParaRPr lang="es-EC"/>
        </a:p>
      </dgm:t>
    </dgm:pt>
    <dgm:pt modelId="{93A286C4-A9AA-477C-BC7A-135ED262C0AB}" type="sibTrans" cxnId="{BDC20C54-BF25-40E4-BD6E-7A7F59768441}">
      <dgm:prSet/>
      <dgm:spPr/>
      <dgm:t>
        <a:bodyPr/>
        <a:lstStyle/>
        <a:p>
          <a:endParaRPr lang="es-EC"/>
        </a:p>
      </dgm:t>
    </dgm:pt>
    <dgm:pt modelId="{028B50EA-3D31-4A64-B130-FE9DD36D6235}">
      <dgm:prSet custT="1"/>
      <dgm:spPr/>
      <dgm:t>
        <a:bodyPr/>
        <a:lstStyle/>
        <a:p>
          <a:pPr algn="ctr"/>
          <a:r>
            <a:rPr lang="es-EC" sz="1500" dirty="0" smtClean="0">
              <a:latin typeface="Times New Roman" pitchFamily="18" charset="0"/>
              <a:cs typeface="Times New Roman" pitchFamily="18" charset="0"/>
            </a:rPr>
            <a:t>Por sus paisajes naturales, por el 52,1%</a:t>
          </a:r>
          <a:endParaRPr lang="es-EC" sz="1500" dirty="0">
            <a:latin typeface="Times New Roman" pitchFamily="18" charset="0"/>
            <a:cs typeface="Times New Roman" pitchFamily="18" charset="0"/>
          </a:endParaRPr>
        </a:p>
      </dgm:t>
    </dgm:pt>
    <dgm:pt modelId="{9C17E1C3-F771-4BDB-AE16-3CDBFD73D5EC}" type="parTrans" cxnId="{93D81A70-6186-4975-93F0-268ED8DB1E8D}">
      <dgm:prSet/>
      <dgm:spPr/>
      <dgm:t>
        <a:bodyPr/>
        <a:lstStyle/>
        <a:p>
          <a:endParaRPr lang="es-EC"/>
        </a:p>
      </dgm:t>
    </dgm:pt>
    <dgm:pt modelId="{166068E1-C27C-49D3-8CFF-AF4879A0CD12}" type="sibTrans" cxnId="{93D81A70-6186-4975-93F0-268ED8DB1E8D}">
      <dgm:prSet/>
      <dgm:spPr/>
      <dgm:t>
        <a:bodyPr/>
        <a:lstStyle/>
        <a:p>
          <a:endParaRPr lang="es-EC"/>
        </a:p>
      </dgm:t>
    </dgm:pt>
    <dgm:pt modelId="{502D5994-06B7-430D-B986-782EFACA1D9E}" type="pres">
      <dgm:prSet presAssocID="{E0EC5AD0-7F00-4293-91FE-0B5886925CA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CCA6C88-902A-4488-850C-BE8B4EFBAC96}" type="pres">
      <dgm:prSet presAssocID="{67E929F5-2901-4922-B565-565B8F2CEC93}" presName="composite" presStyleCnt="0"/>
      <dgm:spPr/>
    </dgm:pt>
    <dgm:pt modelId="{B2FFEE64-0DD8-485D-9FB4-3079CF5E0E25}" type="pres">
      <dgm:prSet presAssocID="{67E929F5-2901-4922-B565-565B8F2CEC93}" presName="par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B6F75A-400A-4302-BCB6-E8A91E995E85}" type="pres">
      <dgm:prSet presAssocID="{67E929F5-2901-4922-B565-565B8F2CEC93}" presName="parSh" presStyleLbl="node1" presStyleIdx="0" presStyleCnt="5" custLinFactNeighborX="24120" custLinFactNeighborY="15906"/>
      <dgm:spPr/>
      <dgm:t>
        <a:bodyPr/>
        <a:lstStyle/>
        <a:p>
          <a:endParaRPr lang="es-EC"/>
        </a:p>
      </dgm:t>
    </dgm:pt>
    <dgm:pt modelId="{5A1AF468-14BB-4D14-BDBE-824B5925594A}" type="pres">
      <dgm:prSet presAssocID="{67E929F5-2901-4922-B565-565B8F2CEC93}" presName="desTx" presStyleLbl="fgAcc1" presStyleIdx="0" presStyleCnt="5" custScaleX="122717" custScaleY="26049" custLinFactNeighborX="17046" custLinFactNeighborY="526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C87C74-7232-49CD-BCEF-91F8BC8ADF7D}" type="pres">
      <dgm:prSet presAssocID="{C0D651BD-9040-43D2-991F-EA9264DF6FCA}" presName="sibTrans" presStyleLbl="sibTrans2D1" presStyleIdx="0" presStyleCnt="4"/>
      <dgm:spPr/>
      <dgm:t>
        <a:bodyPr/>
        <a:lstStyle/>
        <a:p>
          <a:endParaRPr lang="es-EC"/>
        </a:p>
      </dgm:t>
    </dgm:pt>
    <dgm:pt modelId="{FE5BDD01-6C19-4622-9B8A-E1C059DDEA73}" type="pres">
      <dgm:prSet presAssocID="{C0D651BD-9040-43D2-991F-EA9264DF6FCA}" presName="connTx" presStyleLbl="sibTrans2D1" presStyleIdx="0" presStyleCnt="4"/>
      <dgm:spPr/>
      <dgm:t>
        <a:bodyPr/>
        <a:lstStyle/>
        <a:p>
          <a:endParaRPr lang="es-EC"/>
        </a:p>
      </dgm:t>
    </dgm:pt>
    <dgm:pt modelId="{3820ACEE-84AD-425E-B87F-77CE154667B5}" type="pres">
      <dgm:prSet presAssocID="{A8B24E69-7E3B-4CAF-8A2A-0CBD04C26F93}" presName="composite" presStyleCnt="0"/>
      <dgm:spPr/>
    </dgm:pt>
    <dgm:pt modelId="{F9514C8B-078E-4E27-96A7-DA241558F10E}" type="pres">
      <dgm:prSet presAssocID="{A8B24E69-7E3B-4CAF-8A2A-0CBD04C26F93}" presName="par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FE64AF-522E-475C-A304-BBF1862CBE7B}" type="pres">
      <dgm:prSet presAssocID="{A8B24E69-7E3B-4CAF-8A2A-0CBD04C26F93}" presName="parSh" presStyleLbl="node1" presStyleIdx="1" presStyleCnt="5" custLinFactNeighborX="3788" custLinFactNeighborY="13454"/>
      <dgm:spPr/>
      <dgm:t>
        <a:bodyPr/>
        <a:lstStyle/>
        <a:p>
          <a:endParaRPr lang="es-EC"/>
        </a:p>
      </dgm:t>
    </dgm:pt>
    <dgm:pt modelId="{A349E4F3-7DFB-44E2-A978-58D5ADC3F3CB}" type="pres">
      <dgm:prSet presAssocID="{A8B24E69-7E3B-4CAF-8A2A-0CBD04C26F93}" presName="desTx" presStyleLbl="fgAcc1" presStyleIdx="1" presStyleCnt="5" custScaleX="146660" custScaleY="26599" custLinFactNeighborX="4702" custLinFactNeighborY="512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EC64B9-B51D-4A9C-970D-8597E9E6384E}" type="pres">
      <dgm:prSet presAssocID="{8F68C80B-B9F7-4C2F-8E3B-DDA47D9104E5}" presName="sibTrans" presStyleLbl="sibTrans2D1" presStyleIdx="1" presStyleCnt="4"/>
      <dgm:spPr/>
      <dgm:t>
        <a:bodyPr/>
        <a:lstStyle/>
        <a:p>
          <a:endParaRPr lang="es-EC"/>
        </a:p>
      </dgm:t>
    </dgm:pt>
    <dgm:pt modelId="{ACAC8FDD-D1B5-4833-92E0-221CAE3FD3F1}" type="pres">
      <dgm:prSet presAssocID="{8F68C80B-B9F7-4C2F-8E3B-DDA47D9104E5}" presName="connTx" presStyleLbl="sibTrans2D1" presStyleIdx="1" presStyleCnt="4"/>
      <dgm:spPr/>
      <dgm:t>
        <a:bodyPr/>
        <a:lstStyle/>
        <a:p>
          <a:endParaRPr lang="es-EC"/>
        </a:p>
      </dgm:t>
    </dgm:pt>
    <dgm:pt modelId="{A767D7BB-6214-46E6-97E8-2851547060F6}" type="pres">
      <dgm:prSet presAssocID="{F6353126-79E2-4500-99D6-FC6F0268192A}" presName="composite" presStyleCnt="0"/>
      <dgm:spPr/>
    </dgm:pt>
    <dgm:pt modelId="{1EFBFE8B-0565-4D19-9F38-4EC3D1B7C668}" type="pres">
      <dgm:prSet presAssocID="{F6353126-79E2-4500-99D6-FC6F0268192A}" presName="par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58CB70-DF6D-48DC-854E-AF88E95B18B8}" type="pres">
      <dgm:prSet presAssocID="{F6353126-79E2-4500-99D6-FC6F0268192A}" presName="parSh" presStyleLbl="node1" presStyleIdx="2" presStyleCnt="5" custScaleX="123479" custLinFactNeighborX="7477" custLinFactNeighborY="9235"/>
      <dgm:spPr/>
      <dgm:t>
        <a:bodyPr/>
        <a:lstStyle/>
        <a:p>
          <a:endParaRPr lang="es-EC"/>
        </a:p>
      </dgm:t>
    </dgm:pt>
    <dgm:pt modelId="{A9419E27-9870-432F-9A81-8CBDBCB63DBD}" type="pres">
      <dgm:prSet presAssocID="{F6353126-79E2-4500-99D6-FC6F0268192A}" presName="desTx" presStyleLbl="fgAcc1" presStyleIdx="2" presStyleCnt="5" custScaleX="151599" custScaleY="26232" custLinFactNeighborX="196" custLinFactNeighborY="52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180C9C-9CDA-4BBC-AD8F-7055CA1B6C05}" type="pres">
      <dgm:prSet presAssocID="{CE105141-5033-4FB4-955C-C718BE6C5342}" presName="sibTrans" presStyleLbl="sibTrans2D1" presStyleIdx="2" presStyleCnt="4"/>
      <dgm:spPr/>
      <dgm:t>
        <a:bodyPr/>
        <a:lstStyle/>
        <a:p>
          <a:endParaRPr lang="es-EC"/>
        </a:p>
      </dgm:t>
    </dgm:pt>
    <dgm:pt modelId="{10359F89-BC02-4323-B02C-717392BBE607}" type="pres">
      <dgm:prSet presAssocID="{CE105141-5033-4FB4-955C-C718BE6C5342}" presName="connTx" presStyleLbl="sibTrans2D1" presStyleIdx="2" presStyleCnt="4"/>
      <dgm:spPr/>
      <dgm:t>
        <a:bodyPr/>
        <a:lstStyle/>
        <a:p>
          <a:endParaRPr lang="es-EC"/>
        </a:p>
      </dgm:t>
    </dgm:pt>
    <dgm:pt modelId="{D851F1BA-4B27-4EC9-A1A5-EB671517A6B7}" type="pres">
      <dgm:prSet presAssocID="{62ACF373-FD2E-46FA-9D5E-AE726E24E9E5}" presName="composite" presStyleCnt="0"/>
      <dgm:spPr/>
    </dgm:pt>
    <dgm:pt modelId="{F896AC0A-FC87-4F7E-9FEC-AD78AD181BC3}" type="pres">
      <dgm:prSet presAssocID="{62ACF373-FD2E-46FA-9D5E-AE726E24E9E5}" presName="par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B58C31-8631-4105-865E-AA21AE15C776}" type="pres">
      <dgm:prSet presAssocID="{62ACF373-FD2E-46FA-9D5E-AE726E24E9E5}" presName="parSh" presStyleLbl="node1" presStyleIdx="3" presStyleCnt="5" custScaleX="133276" custLinFactNeighborX="1068" custLinFactNeighborY="14228"/>
      <dgm:spPr/>
      <dgm:t>
        <a:bodyPr/>
        <a:lstStyle/>
        <a:p>
          <a:endParaRPr lang="es-EC"/>
        </a:p>
      </dgm:t>
    </dgm:pt>
    <dgm:pt modelId="{9D8A088A-49F6-4E62-B381-365BE900C5DA}" type="pres">
      <dgm:prSet presAssocID="{62ACF373-FD2E-46FA-9D5E-AE726E24E9E5}" presName="desTx" presStyleLbl="fgAcc1" presStyleIdx="3" presStyleCnt="5" custScaleX="138224" custScaleY="39709" custLinFactNeighborX="-13192" custLinFactNeighborY="185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C4E818-F345-4482-8A81-1E94AC6B127B}" type="pres">
      <dgm:prSet presAssocID="{EAF015E8-861A-464A-93B6-9955AFB5696A}" presName="sibTrans" presStyleLbl="sibTrans2D1" presStyleIdx="3" presStyleCnt="4"/>
      <dgm:spPr/>
      <dgm:t>
        <a:bodyPr/>
        <a:lstStyle/>
        <a:p>
          <a:endParaRPr lang="es-EC"/>
        </a:p>
      </dgm:t>
    </dgm:pt>
    <dgm:pt modelId="{8F247794-C689-411F-AA36-A437E86C1C80}" type="pres">
      <dgm:prSet presAssocID="{EAF015E8-861A-464A-93B6-9955AFB5696A}" presName="connTx" presStyleLbl="sibTrans2D1" presStyleIdx="3" presStyleCnt="4"/>
      <dgm:spPr/>
      <dgm:t>
        <a:bodyPr/>
        <a:lstStyle/>
        <a:p>
          <a:endParaRPr lang="es-EC"/>
        </a:p>
      </dgm:t>
    </dgm:pt>
    <dgm:pt modelId="{4F0F7787-B7D0-42AC-9FC9-2FFD453E36E4}" type="pres">
      <dgm:prSet presAssocID="{E9C62E23-DD0F-4D07-B697-CEC80D6958A9}" presName="composite" presStyleCnt="0"/>
      <dgm:spPr/>
    </dgm:pt>
    <dgm:pt modelId="{9DBC4A88-214E-4E4A-9D0B-E0E3726D1EC0}" type="pres">
      <dgm:prSet presAssocID="{E9C62E23-DD0F-4D07-B697-CEC80D6958A9}" presName="par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25A76D6-660A-4538-B72F-418BECB69778}" type="pres">
      <dgm:prSet presAssocID="{E9C62E23-DD0F-4D07-B697-CEC80D6958A9}" presName="parSh" presStyleLbl="node1" presStyleIdx="4" presStyleCnt="5" custLinFactNeighborY="20468"/>
      <dgm:spPr/>
      <dgm:t>
        <a:bodyPr/>
        <a:lstStyle/>
        <a:p>
          <a:endParaRPr lang="es-EC"/>
        </a:p>
      </dgm:t>
    </dgm:pt>
    <dgm:pt modelId="{07794FF4-F9A9-449A-B930-4F8A9EA115C3}" type="pres">
      <dgm:prSet presAssocID="{E9C62E23-DD0F-4D07-B697-CEC80D6958A9}" presName="desTx" presStyleLbl="fgAcc1" presStyleIdx="4" presStyleCnt="5" custScaleX="115459" custScaleY="50123" custLinFactNeighborX="-13521" custLinFactNeighborY="-75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3275F36-6E90-4011-ACE3-3BEF02B0E5D5}" srcId="{F6353126-79E2-4500-99D6-FC6F0268192A}" destId="{AD0E947A-1FB9-4FD5-9CF6-07FD109E444F}" srcOrd="0" destOrd="0" parTransId="{0381F257-3746-442A-9619-81BC61B7DDE7}" sibTransId="{39A73461-A3BA-4D82-BB0D-7D9C9A4E90B3}"/>
    <dgm:cxn modelId="{BDC20C54-BF25-40E4-BD6E-7A7F59768441}" srcId="{E0EC5AD0-7F00-4293-91FE-0B5886925CA9}" destId="{E9C62E23-DD0F-4D07-B697-CEC80D6958A9}" srcOrd="4" destOrd="0" parTransId="{9BECE662-8CF2-454D-AB11-BE6566BDC005}" sibTransId="{93A286C4-A9AA-477C-BC7A-135ED262C0AB}"/>
    <dgm:cxn modelId="{22EC9F8E-69C7-45E5-8CEB-A710472CCADB}" type="presOf" srcId="{62ACF373-FD2E-46FA-9D5E-AE726E24E9E5}" destId="{67B58C31-8631-4105-865E-AA21AE15C776}" srcOrd="1" destOrd="0" presId="urn:microsoft.com/office/officeart/2005/8/layout/process3"/>
    <dgm:cxn modelId="{CF5617AA-0233-4C30-87BC-650E0EEC848F}" type="presOf" srcId="{E9C62E23-DD0F-4D07-B697-CEC80D6958A9}" destId="{325A76D6-660A-4538-B72F-418BECB69778}" srcOrd="1" destOrd="0" presId="urn:microsoft.com/office/officeart/2005/8/layout/process3"/>
    <dgm:cxn modelId="{06294B8F-17A8-4FDB-98D5-52A970A7056A}" type="presOf" srcId="{028B50EA-3D31-4A64-B130-FE9DD36D6235}" destId="{07794FF4-F9A9-449A-B930-4F8A9EA115C3}" srcOrd="0" destOrd="0" presId="urn:microsoft.com/office/officeart/2005/8/layout/process3"/>
    <dgm:cxn modelId="{F3F4EBD1-0FC4-4AA9-99DA-A900413FD2D5}" type="presOf" srcId="{67E929F5-2901-4922-B565-565B8F2CEC93}" destId="{B2FFEE64-0DD8-485D-9FB4-3079CF5E0E25}" srcOrd="0" destOrd="0" presId="urn:microsoft.com/office/officeart/2005/8/layout/process3"/>
    <dgm:cxn modelId="{A0B7E73A-EAD3-412F-BAF6-B88F32B59816}" type="presOf" srcId="{C0D651BD-9040-43D2-991F-EA9264DF6FCA}" destId="{49C87C74-7232-49CD-BCEF-91F8BC8ADF7D}" srcOrd="0" destOrd="0" presId="urn:microsoft.com/office/officeart/2005/8/layout/process3"/>
    <dgm:cxn modelId="{21212AA8-C04E-4B64-A39B-A4055553F915}" type="presOf" srcId="{4EACCADD-2007-40EC-83C2-21C22902AA86}" destId="{9D8A088A-49F6-4E62-B381-365BE900C5DA}" srcOrd="0" destOrd="0" presId="urn:microsoft.com/office/officeart/2005/8/layout/process3"/>
    <dgm:cxn modelId="{003506A4-81C0-4BDF-8CF8-D3417F2B6A7F}" srcId="{E0EC5AD0-7F00-4293-91FE-0B5886925CA9}" destId="{A8B24E69-7E3B-4CAF-8A2A-0CBD04C26F93}" srcOrd="1" destOrd="0" parTransId="{57A0AB71-9793-426E-98CA-4B5266DEAA7E}" sibTransId="{8F68C80B-B9F7-4C2F-8E3B-DDA47D9104E5}"/>
    <dgm:cxn modelId="{44B7E4CA-EB18-440D-97BC-33B80F5696C8}" type="presOf" srcId="{A8B24E69-7E3B-4CAF-8A2A-0CBD04C26F93}" destId="{C9FE64AF-522E-475C-A304-BBF1862CBE7B}" srcOrd="1" destOrd="0" presId="urn:microsoft.com/office/officeart/2005/8/layout/process3"/>
    <dgm:cxn modelId="{FEB3F770-8C6C-474B-9E26-CAF5AC6ADCAB}" srcId="{62ACF373-FD2E-46FA-9D5E-AE726E24E9E5}" destId="{4EACCADD-2007-40EC-83C2-21C22902AA86}" srcOrd="0" destOrd="0" parTransId="{C79F7144-8195-4B7A-B77C-07BC8FDC0D2F}" sibTransId="{62E02917-150A-420D-B5D9-79AB51640ADB}"/>
    <dgm:cxn modelId="{0BEFF300-8BA4-440B-A979-1DF31799CCFB}" type="presOf" srcId="{F6353126-79E2-4500-99D6-FC6F0268192A}" destId="{3B58CB70-DF6D-48DC-854E-AF88E95B18B8}" srcOrd="1" destOrd="0" presId="urn:microsoft.com/office/officeart/2005/8/layout/process3"/>
    <dgm:cxn modelId="{63EE5EAB-9CEA-46AD-B6E2-64EBEFF3CF38}" type="presOf" srcId="{EAF015E8-861A-464A-93B6-9955AFB5696A}" destId="{49C4E818-F345-4482-8A81-1E94AC6B127B}" srcOrd="0" destOrd="0" presId="urn:microsoft.com/office/officeart/2005/8/layout/process3"/>
    <dgm:cxn modelId="{4E92DC52-4A02-4A8A-B090-EF67B9E88E83}" type="presOf" srcId="{AD0E947A-1FB9-4FD5-9CF6-07FD109E444F}" destId="{A9419E27-9870-432F-9A81-8CBDBCB63DBD}" srcOrd="0" destOrd="0" presId="urn:microsoft.com/office/officeart/2005/8/layout/process3"/>
    <dgm:cxn modelId="{BDB783C9-5D88-4552-BA2A-4AAFC410A8A5}" type="presOf" srcId="{385B9635-BAAE-4622-83B1-653F165E0682}" destId="{5A1AF468-14BB-4D14-BDBE-824B5925594A}" srcOrd="0" destOrd="0" presId="urn:microsoft.com/office/officeart/2005/8/layout/process3"/>
    <dgm:cxn modelId="{1A9884C0-4136-4A80-BBF9-10444D0A0267}" type="presOf" srcId="{62ACF373-FD2E-46FA-9D5E-AE726E24E9E5}" destId="{F896AC0A-FC87-4F7E-9FEC-AD78AD181BC3}" srcOrd="0" destOrd="0" presId="urn:microsoft.com/office/officeart/2005/8/layout/process3"/>
    <dgm:cxn modelId="{8950330D-C61E-49B8-9922-5276B960F3E4}" srcId="{E0EC5AD0-7F00-4293-91FE-0B5886925CA9}" destId="{F6353126-79E2-4500-99D6-FC6F0268192A}" srcOrd="2" destOrd="0" parTransId="{ACE371C0-F0A0-4C79-80AF-ABB58388063B}" sibTransId="{CE105141-5033-4FB4-955C-C718BE6C5342}"/>
    <dgm:cxn modelId="{7CAD2DB3-FD72-4741-B82C-8ABFEF229E2A}" srcId="{E0EC5AD0-7F00-4293-91FE-0B5886925CA9}" destId="{67E929F5-2901-4922-B565-565B8F2CEC93}" srcOrd="0" destOrd="0" parTransId="{3355DAE2-7D82-425C-995D-2B99E7EE9D2F}" sibTransId="{C0D651BD-9040-43D2-991F-EA9264DF6FCA}"/>
    <dgm:cxn modelId="{66134714-DABF-4C9D-AE10-49F1A5576979}" srcId="{E0EC5AD0-7F00-4293-91FE-0B5886925CA9}" destId="{62ACF373-FD2E-46FA-9D5E-AE726E24E9E5}" srcOrd="3" destOrd="0" parTransId="{9C5464A4-63AC-49DE-A0C3-8A25FCF0CD8A}" sibTransId="{EAF015E8-861A-464A-93B6-9955AFB5696A}"/>
    <dgm:cxn modelId="{5ACE3933-1A82-4FCA-B4F4-70ED9B5A5EDC}" type="presOf" srcId="{F6353126-79E2-4500-99D6-FC6F0268192A}" destId="{1EFBFE8B-0565-4D19-9F38-4EC3D1B7C668}" srcOrd="0" destOrd="0" presId="urn:microsoft.com/office/officeart/2005/8/layout/process3"/>
    <dgm:cxn modelId="{A9D702E1-1EC0-44B5-9F2F-1BF90B9FCE1D}" type="presOf" srcId="{67E929F5-2901-4922-B565-565B8F2CEC93}" destId="{6BB6F75A-400A-4302-BCB6-E8A91E995E85}" srcOrd="1" destOrd="0" presId="urn:microsoft.com/office/officeart/2005/8/layout/process3"/>
    <dgm:cxn modelId="{E70BD519-10A5-4704-8B5A-34574752C7DA}" type="presOf" srcId="{CE105141-5033-4FB4-955C-C718BE6C5342}" destId="{93180C9C-9CDA-4BBC-AD8F-7055CA1B6C05}" srcOrd="0" destOrd="0" presId="urn:microsoft.com/office/officeart/2005/8/layout/process3"/>
    <dgm:cxn modelId="{93D81A70-6186-4975-93F0-268ED8DB1E8D}" srcId="{E9C62E23-DD0F-4D07-B697-CEC80D6958A9}" destId="{028B50EA-3D31-4A64-B130-FE9DD36D6235}" srcOrd="0" destOrd="0" parTransId="{9C17E1C3-F771-4BDB-AE16-3CDBFD73D5EC}" sibTransId="{166068E1-C27C-49D3-8CFF-AF4879A0CD12}"/>
    <dgm:cxn modelId="{DE258D58-DF88-4684-A33E-655CF7CDC2D5}" type="presOf" srcId="{C0D651BD-9040-43D2-991F-EA9264DF6FCA}" destId="{FE5BDD01-6C19-4622-9B8A-E1C059DDEA73}" srcOrd="1" destOrd="0" presId="urn:microsoft.com/office/officeart/2005/8/layout/process3"/>
    <dgm:cxn modelId="{50C93F27-DBC5-4BF1-BB5F-8440CF6DCB3E}" type="presOf" srcId="{EAF015E8-861A-464A-93B6-9955AFB5696A}" destId="{8F247794-C689-411F-AA36-A437E86C1C80}" srcOrd="1" destOrd="0" presId="urn:microsoft.com/office/officeart/2005/8/layout/process3"/>
    <dgm:cxn modelId="{AD2CAB3E-A814-4C84-B502-819B18F5A45C}" srcId="{A8B24E69-7E3B-4CAF-8A2A-0CBD04C26F93}" destId="{9ABCE691-D850-4646-BBC3-386D2A5A9262}" srcOrd="0" destOrd="0" parTransId="{63E508DF-47CC-4827-8495-23842976F19D}" sibTransId="{AC2D0669-0F8D-4FB7-99CD-1AC29FCB053E}"/>
    <dgm:cxn modelId="{F0FB2762-12CB-452D-BC19-66F2610D35AD}" type="presOf" srcId="{8F68C80B-B9F7-4C2F-8E3B-DDA47D9104E5}" destId="{99EC64B9-B51D-4A9C-970D-8597E9E6384E}" srcOrd="0" destOrd="0" presId="urn:microsoft.com/office/officeart/2005/8/layout/process3"/>
    <dgm:cxn modelId="{0C6E6359-1316-4847-B496-8089F67E0FD7}" type="presOf" srcId="{CE105141-5033-4FB4-955C-C718BE6C5342}" destId="{10359F89-BC02-4323-B02C-717392BBE607}" srcOrd="1" destOrd="0" presId="urn:microsoft.com/office/officeart/2005/8/layout/process3"/>
    <dgm:cxn modelId="{9A698732-7D40-48CC-98C8-DB5C91E1B682}" type="presOf" srcId="{E0EC5AD0-7F00-4293-91FE-0B5886925CA9}" destId="{502D5994-06B7-430D-B986-782EFACA1D9E}" srcOrd="0" destOrd="0" presId="urn:microsoft.com/office/officeart/2005/8/layout/process3"/>
    <dgm:cxn modelId="{A94294E9-3C0D-43B6-ACBF-9D2AF381D5B0}" type="presOf" srcId="{A8B24E69-7E3B-4CAF-8A2A-0CBD04C26F93}" destId="{F9514C8B-078E-4E27-96A7-DA241558F10E}" srcOrd="0" destOrd="0" presId="urn:microsoft.com/office/officeart/2005/8/layout/process3"/>
    <dgm:cxn modelId="{6E9F2BE1-2CFE-4B6F-A33E-F12ADF6B9D58}" type="presOf" srcId="{8F68C80B-B9F7-4C2F-8E3B-DDA47D9104E5}" destId="{ACAC8FDD-D1B5-4833-92E0-221CAE3FD3F1}" srcOrd="1" destOrd="0" presId="urn:microsoft.com/office/officeart/2005/8/layout/process3"/>
    <dgm:cxn modelId="{6585C70C-CBB9-4952-AD81-DCA99437CFCD}" srcId="{67E929F5-2901-4922-B565-565B8F2CEC93}" destId="{385B9635-BAAE-4622-83B1-653F165E0682}" srcOrd="0" destOrd="0" parTransId="{C69DBFD6-1129-4C1A-90D9-42CCEE935CA5}" sibTransId="{4A099F76-715E-4F5F-98ED-1811A3714045}"/>
    <dgm:cxn modelId="{4C3A0F5B-53E6-4026-A934-5EEFE552750F}" type="presOf" srcId="{E9C62E23-DD0F-4D07-B697-CEC80D6958A9}" destId="{9DBC4A88-214E-4E4A-9D0B-E0E3726D1EC0}" srcOrd="0" destOrd="0" presId="urn:microsoft.com/office/officeart/2005/8/layout/process3"/>
    <dgm:cxn modelId="{CA335518-B028-4A50-A670-78D69A1F5734}" type="presOf" srcId="{9ABCE691-D850-4646-BBC3-386D2A5A9262}" destId="{A349E4F3-7DFB-44E2-A978-58D5ADC3F3CB}" srcOrd="0" destOrd="0" presId="urn:microsoft.com/office/officeart/2005/8/layout/process3"/>
    <dgm:cxn modelId="{57D6CC51-8B11-4827-B7FB-B049F68ECC67}" type="presParOf" srcId="{502D5994-06B7-430D-B986-782EFACA1D9E}" destId="{1CCA6C88-902A-4488-850C-BE8B4EFBAC96}" srcOrd="0" destOrd="0" presId="urn:microsoft.com/office/officeart/2005/8/layout/process3"/>
    <dgm:cxn modelId="{2D7E0873-51EB-4CAE-8250-433B3BB3953B}" type="presParOf" srcId="{1CCA6C88-902A-4488-850C-BE8B4EFBAC96}" destId="{B2FFEE64-0DD8-485D-9FB4-3079CF5E0E25}" srcOrd="0" destOrd="0" presId="urn:microsoft.com/office/officeart/2005/8/layout/process3"/>
    <dgm:cxn modelId="{C9508B52-DEA8-491D-97E6-27E36EDF3E94}" type="presParOf" srcId="{1CCA6C88-902A-4488-850C-BE8B4EFBAC96}" destId="{6BB6F75A-400A-4302-BCB6-E8A91E995E85}" srcOrd="1" destOrd="0" presId="urn:microsoft.com/office/officeart/2005/8/layout/process3"/>
    <dgm:cxn modelId="{B66A73E0-F128-454C-970A-D2195114C41E}" type="presParOf" srcId="{1CCA6C88-902A-4488-850C-BE8B4EFBAC96}" destId="{5A1AF468-14BB-4D14-BDBE-824B5925594A}" srcOrd="2" destOrd="0" presId="urn:microsoft.com/office/officeart/2005/8/layout/process3"/>
    <dgm:cxn modelId="{F05954AE-064C-4A4F-8AFD-51A7DF6C5C4A}" type="presParOf" srcId="{502D5994-06B7-430D-B986-782EFACA1D9E}" destId="{49C87C74-7232-49CD-BCEF-91F8BC8ADF7D}" srcOrd="1" destOrd="0" presId="urn:microsoft.com/office/officeart/2005/8/layout/process3"/>
    <dgm:cxn modelId="{6A93CE18-2417-4BFF-893E-550BF053EB12}" type="presParOf" srcId="{49C87C74-7232-49CD-BCEF-91F8BC8ADF7D}" destId="{FE5BDD01-6C19-4622-9B8A-E1C059DDEA73}" srcOrd="0" destOrd="0" presId="urn:microsoft.com/office/officeart/2005/8/layout/process3"/>
    <dgm:cxn modelId="{A1DCE830-7CA5-46BC-8970-A8B12D4033EC}" type="presParOf" srcId="{502D5994-06B7-430D-B986-782EFACA1D9E}" destId="{3820ACEE-84AD-425E-B87F-77CE154667B5}" srcOrd="2" destOrd="0" presId="urn:microsoft.com/office/officeart/2005/8/layout/process3"/>
    <dgm:cxn modelId="{213BB027-BC98-439B-B8BC-FFA45438B158}" type="presParOf" srcId="{3820ACEE-84AD-425E-B87F-77CE154667B5}" destId="{F9514C8B-078E-4E27-96A7-DA241558F10E}" srcOrd="0" destOrd="0" presId="urn:microsoft.com/office/officeart/2005/8/layout/process3"/>
    <dgm:cxn modelId="{DB80848B-4453-4818-A2B5-818DF13C9BA8}" type="presParOf" srcId="{3820ACEE-84AD-425E-B87F-77CE154667B5}" destId="{C9FE64AF-522E-475C-A304-BBF1862CBE7B}" srcOrd="1" destOrd="0" presId="urn:microsoft.com/office/officeart/2005/8/layout/process3"/>
    <dgm:cxn modelId="{548064CC-74D4-44DF-9516-B868343751B9}" type="presParOf" srcId="{3820ACEE-84AD-425E-B87F-77CE154667B5}" destId="{A349E4F3-7DFB-44E2-A978-58D5ADC3F3CB}" srcOrd="2" destOrd="0" presId="urn:microsoft.com/office/officeart/2005/8/layout/process3"/>
    <dgm:cxn modelId="{53E29E68-C8D3-4CDA-AC9F-B5E274BD41F0}" type="presParOf" srcId="{502D5994-06B7-430D-B986-782EFACA1D9E}" destId="{99EC64B9-B51D-4A9C-970D-8597E9E6384E}" srcOrd="3" destOrd="0" presId="urn:microsoft.com/office/officeart/2005/8/layout/process3"/>
    <dgm:cxn modelId="{DE514082-287F-4D53-9AD3-E6A4F860CBB7}" type="presParOf" srcId="{99EC64B9-B51D-4A9C-970D-8597E9E6384E}" destId="{ACAC8FDD-D1B5-4833-92E0-221CAE3FD3F1}" srcOrd="0" destOrd="0" presId="urn:microsoft.com/office/officeart/2005/8/layout/process3"/>
    <dgm:cxn modelId="{72031966-9FC5-40D2-817D-68CFBD36E329}" type="presParOf" srcId="{502D5994-06B7-430D-B986-782EFACA1D9E}" destId="{A767D7BB-6214-46E6-97E8-2851547060F6}" srcOrd="4" destOrd="0" presId="urn:microsoft.com/office/officeart/2005/8/layout/process3"/>
    <dgm:cxn modelId="{081D8C44-D7AE-4CFA-AE6A-0020B6AF8C8D}" type="presParOf" srcId="{A767D7BB-6214-46E6-97E8-2851547060F6}" destId="{1EFBFE8B-0565-4D19-9F38-4EC3D1B7C668}" srcOrd="0" destOrd="0" presId="urn:microsoft.com/office/officeart/2005/8/layout/process3"/>
    <dgm:cxn modelId="{C6AA9D78-EE00-4CD2-A213-4C05A99B50E4}" type="presParOf" srcId="{A767D7BB-6214-46E6-97E8-2851547060F6}" destId="{3B58CB70-DF6D-48DC-854E-AF88E95B18B8}" srcOrd="1" destOrd="0" presId="urn:microsoft.com/office/officeart/2005/8/layout/process3"/>
    <dgm:cxn modelId="{DFF861A3-EE2A-431D-82FE-0FDE611FDB02}" type="presParOf" srcId="{A767D7BB-6214-46E6-97E8-2851547060F6}" destId="{A9419E27-9870-432F-9A81-8CBDBCB63DBD}" srcOrd="2" destOrd="0" presId="urn:microsoft.com/office/officeart/2005/8/layout/process3"/>
    <dgm:cxn modelId="{DC2223D3-5DA2-4E43-A1C4-FD65BCD4B83D}" type="presParOf" srcId="{502D5994-06B7-430D-B986-782EFACA1D9E}" destId="{93180C9C-9CDA-4BBC-AD8F-7055CA1B6C05}" srcOrd="5" destOrd="0" presId="urn:microsoft.com/office/officeart/2005/8/layout/process3"/>
    <dgm:cxn modelId="{BFF32283-605D-443D-A651-9FBA1CB7E97B}" type="presParOf" srcId="{93180C9C-9CDA-4BBC-AD8F-7055CA1B6C05}" destId="{10359F89-BC02-4323-B02C-717392BBE607}" srcOrd="0" destOrd="0" presId="urn:microsoft.com/office/officeart/2005/8/layout/process3"/>
    <dgm:cxn modelId="{E1F409F0-5FAC-4759-9DA4-7B89FBEADD9F}" type="presParOf" srcId="{502D5994-06B7-430D-B986-782EFACA1D9E}" destId="{D851F1BA-4B27-4EC9-A1A5-EB671517A6B7}" srcOrd="6" destOrd="0" presId="urn:microsoft.com/office/officeart/2005/8/layout/process3"/>
    <dgm:cxn modelId="{A40E2067-56E4-4A08-8F28-6DA676412DC2}" type="presParOf" srcId="{D851F1BA-4B27-4EC9-A1A5-EB671517A6B7}" destId="{F896AC0A-FC87-4F7E-9FEC-AD78AD181BC3}" srcOrd="0" destOrd="0" presId="urn:microsoft.com/office/officeart/2005/8/layout/process3"/>
    <dgm:cxn modelId="{57C47BBA-53D1-444A-8396-0B8805E4ABDE}" type="presParOf" srcId="{D851F1BA-4B27-4EC9-A1A5-EB671517A6B7}" destId="{67B58C31-8631-4105-865E-AA21AE15C776}" srcOrd="1" destOrd="0" presId="urn:microsoft.com/office/officeart/2005/8/layout/process3"/>
    <dgm:cxn modelId="{CD641B1F-68F1-4C88-A594-B5FB259BB996}" type="presParOf" srcId="{D851F1BA-4B27-4EC9-A1A5-EB671517A6B7}" destId="{9D8A088A-49F6-4E62-B381-365BE900C5DA}" srcOrd="2" destOrd="0" presId="urn:microsoft.com/office/officeart/2005/8/layout/process3"/>
    <dgm:cxn modelId="{55FBF816-46B3-4116-9204-85C629259216}" type="presParOf" srcId="{502D5994-06B7-430D-B986-782EFACA1D9E}" destId="{49C4E818-F345-4482-8A81-1E94AC6B127B}" srcOrd="7" destOrd="0" presId="urn:microsoft.com/office/officeart/2005/8/layout/process3"/>
    <dgm:cxn modelId="{B1B19F1F-B246-4642-A450-66299FE2FAB0}" type="presParOf" srcId="{49C4E818-F345-4482-8A81-1E94AC6B127B}" destId="{8F247794-C689-411F-AA36-A437E86C1C80}" srcOrd="0" destOrd="0" presId="urn:microsoft.com/office/officeart/2005/8/layout/process3"/>
    <dgm:cxn modelId="{D06CE53D-0674-4C34-B88E-4CD6A50DCF08}" type="presParOf" srcId="{502D5994-06B7-430D-B986-782EFACA1D9E}" destId="{4F0F7787-B7D0-42AC-9FC9-2FFD453E36E4}" srcOrd="8" destOrd="0" presId="urn:microsoft.com/office/officeart/2005/8/layout/process3"/>
    <dgm:cxn modelId="{0B5A833B-95F3-4890-9528-1F40C123B920}" type="presParOf" srcId="{4F0F7787-B7D0-42AC-9FC9-2FFD453E36E4}" destId="{9DBC4A88-214E-4E4A-9D0B-E0E3726D1EC0}" srcOrd="0" destOrd="0" presId="urn:microsoft.com/office/officeart/2005/8/layout/process3"/>
    <dgm:cxn modelId="{8A8D0D12-8C49-4EC6-95A4-08A29A0E9258}" type="presParOf" srcId="{4F0F7787-B7D0-42AC-9FC9-2FFD453E36E4}" destId="{325A76D6-660A-4538-B72F-418BECB69778}" srcOrd="1" destOrd="0" presId="urn:microsoft.com/office/officeart/2005/8/layout/process3"/>
    <dgm:cxn modelId="{B89C00A2-C7F8-423E-824F-4B9B2B815C4C}" type="presParOf" srcId="{4F0F7787-B7D0-42AC-9FC9-2FFD453E36E4}" destId="{07794FF4-F9A9-449A-B930-4F8A9EA115C3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68B2142-AE1F-4371-8851-29B06ECA59E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9C2830B-209D-4B2D-995A-9E90B3092D9B}">
      <dgm:prSet phldrT="[Texto]" custT="1"/>
      <dgm:spPr/>
      <dgm:t>
        <a:bodyPr/>
        <a:lstStyle/>
        <a:p>
          <a:r>
            <a:rPr lang="es-EC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RITUAL</a:t>
          </a:r>
          <a:endParaRPr lang="es-EC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D93CEC-45EB-4495-AED7-4C056E63CA2B}" type="parTrans" cxnId="{31253B10-0821-433F-9E4D-CF12EC1469FE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B4AD03-1329-4BA5-9E4C-28AA274EF407}" type="sibTrans" cxnId="{31253B10-0821-433F-9E4D-CF12EC1469FE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A0C862-FDBB-4F26-B962-64226220062E}">
      <dgm:prSet phldrT="[Texto]"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Expresión del conocimiento tradicional</a:t>
          </a:r>
          <a:endParaRPr lang="es-EC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22F829-1236-48D7-90E8-30931B344BE7}" type="parTrans" cxnId="{E535B3D9-9C3E-426C-B419-0586CCF08CD7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924F0E-404C-4AF3-A4FE-C47BB635372F}" type="sibTrans" cxnId="{E535B3D9-9C3E-426C-B419-0586CCF08CD7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DDFD8D-AD66-4582-A1FE-3E0D5F5C14EA}">
      <dgm:prSet phldrT="[Texto]"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Práctica del saber ancestral y religioso</a:t>
          </a:r>
          <a:endParaRPr lang="es-EC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DEF7E5-4CF4-4FAB-BDBE-3C645E136078}" type="parTrans" cxnId="{5A5FBB06-1A20-4100-A948-1A20D5F81C03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BDC22B-75C0-4AFF-A333-492D14548901}" type="sibTrans" cxnId="{5A5FBB06-1A20-4100-A948-1A20D5F81C03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99140C-E992-41CC-AB7D-DB2A135787C3}">
      <dgm:prSet phldrT="[Texto]" custT="1"/>
      <dgm:spPr/>
      <dgm:t>
        <a:bodyPr/>
        <a:lstStyle/>
        <a:p>
          <a:r>
            <a:rPr lang="es-EC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RITO</a:t>
          </a:r>
          <a:endParaRPr lang="es-EC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4D5F76-A241-4CF3-8AD2-3E553579AA3F}" type="parTrans" cxnId="{9A2567A3-8B16-4753-9BC0-4023EDA067C2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59D864-179A-4865-B16E-2C7B82C72BE3}" type="sibTrans" cxnId="{9A2567A3-8B16-4753-9BC0-4023EDA067C2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7347DA-35D4-4D68-8476-FDBE683DA1CA}">
      <dgm:prSet phldrT="[Texto]"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Manifestaciones que constituyen momentos </a:t>
          </a:r>
          <a:endParaRPr lang="es-EC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AA7F49-BA0C-4A43-8562-13FEECFA6658}" type="parTrans" cxnId="{42744CC3-2CC1-42FD-A634-1175673DBAB1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309907-94EF-44C6-854A-38FD4EAD1A56}" type="sibTrans" cxnId="{42744CC3-2CC1-42FD-A634-1175673DBAB1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AB7DFC-02D2-45DD-8DD9-B7B4283E3218}">
      <dgm:prSet phldrT="[Texto]"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Existencia espiritual</a:t>
          </a:r>
          <a:endParaRPr lang="es-EC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22D030-04B5-47B4-8B1E-D88A27FF6A08}" type="parTrans" cxnId="{401CA9FD-CC6F-43E5-8FDE-B600FF5BA2E8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EE5FD5-028A-483F-A8A2-CAFC26AD68F4}" type="sibTrans" cxnId="{401CA9FD-CC6F-43E5-8FDE-B600FF5BA2E8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7C567A-936E-4348-B2B0-448BA5A0C21C}">
      <dgm:prSet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Preparación previa, se identifica claramente tres etapas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3E8770-064E-4AF5-BF99-C07AB76CC2CD}" type="parTrans" cxnId="{47847088-573E-44B9-9FA6-51960FFD52F6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60277D-5FBF-473C-A0BF-6CF580814CBB}" type="sibTrans" cxnId="{47847088-573E-44B9-9FA6-51960FFD52F6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F41149-F053-46CB-B021-EBBCA6F478E3}">
      <dgm:prSet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intervención de elementos, rondas, cantos y oraciones. 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4469E7-6756-4B0F-AEDE-EE45F644195B}" type="parTrans" cxnId="{44D4DBD0-8948-403C-AE39-8F29F83FA72B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7D5687-DCEB-40C3-A9F5-7FF5EC767AF9}" type="sibTrans" cxnId="{44D4DBD0-8948-403C-AE39-8F29F83FA72B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940EC1-DD4C-4F33-9FA2-91B3E00743B6}">
      <dgm:prSet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Serie de acciones o actitudes asignadas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622BD0-CC32-4857-B4E4-AA36047FE472}" type="parTrans" cxnId="{590D0C0E-886F-44CD-BB1F-1B837A9AFE0C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A7FB5F-9211-402D-9BFD-467DC3A017C1}" type="sibTrans" cxnId="{590D0C0E-886F-44CD-BB1F-1B837A9AFE0C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DDDBC8-4D6D-49BB-8094-A3BC3382D1A0}">
      <dgm:prSet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Intervienen las percepciones y las emociones 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DDA7BC-4E32-4769-B603-96E1C6D8167D}" type="parTrans" cxnId="{3048308C-9D5A-4F7D-91DD-B56985AB6183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A4BC53-4A05-4DFC-8215-324C1203956D}" type="sibTrans" cxnId="{3048308C-9D5A-4F7D-91DD-B56985AB6183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B0A630-4CE4-4BD0-B940-31D16B20A145}" type="pres">
      <dgm:prSet presAssocID="{C68B2142-AE1F-4371-8851-29B06ECA59E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8E57DF0F-5787-4C98-9769-296CA0BF1344}" type="pres">
      <dgm:prSet presAssocID="{F9C2830B-209D-4B2D-995A-9E90B3092D9B}" presName="root" presStyleCnt="0"/>
      <dgm:spPr/>
    </dgm:pt>
    <dgm:pt modelId="{002553C6-12A8-4A64-A3F8-A617E78FD1DD}" type="pres">
      <dgm:prSet presAssocID="{F9C2830B-209D-4B2D-995A-9E90B3092D9B}" presName="rootComposite" presStyleCnt="0"/>
      <dgm:spPr/>
    </dgm:pt>
    <dgm:pt modelId="{DB1B5BFC-80AF-4C4F-9CFD-3B8137B25E01}" type="pres">
      <dgm:prSet presAssocID="{F9C2830B-209D-4B2D-995A-9E90B3092D9B}" presName="rootText" presStyleLbl="node1" presStyleIdx="0" presStyleCnt="2" custScaleX="84830" custScaleY="58566" custLinFactNeighborX="9791" custLinFactNeighborY="-178"/>
      <dgm:spPr/>
      <dgm:t>
        <a:bodyPr/>
        <a:lstStyle/>
        <a:p>
          <a:endParaRPr lang="es-EC"/>
        </a:p>
      </dgm:t>
    </dgm:pt>
    <dgm:pt modelId="{738AC80F-1DFD-48D5-8DFE-DA75248D1ABD}" type="pres">
      <dgm:prSet presAssocID="{F9C2830B-209D-4B2D-995A-9E90B3092D9B}" presName="rootConnector" presStyleLbl="node1" presStyleIdx="0" presStyleCnt="2"/>
      <dgm:spPr/>
      <dgm:t>
        <a:bodyPr/>
        <a:lstStyle/>
        <a:p>
          <a:endParaRPr lang="es-EC"/>
        </a:p>
      </dgm:t>
    </dgm:pt>
    <dgm:pt modelId="{24C31291-B225-4412-9268-135EAE1199A6}" type="pres">
      <dgm:prSet presAssocID="{F9C2830B-209D-4B2D-995A-9E90B3092D9B}" presName="childShape" presStyleCnt="0"/>
      <dgm:spPr/>
    </dgm:pt>
    <dgm:pt modelId="{162F1B51-A473-4FAB-9FAC-CFBEFEEBEB7E}" type="pres">
      <dgm:prSet presAssocID="{3422F829-1236-48D7-90E8-30931B344BE7}" presName="Name13" presStyleLbl="parChTrans1D2" presStyleIdx="0" presStyleCnt="8"/>
      <dgm:spPr/>
      <dgm:t>
        <a:bodyPr/>
        <a:lstStyle/>
        <a:p>
          <a:endParaRPr lang="es-EC"/>
        </a:p>
      </dgm:t>
    </dgm:pt>
    <dgm:pt modelId="{AEFD18A3-D82F-42B6-9BD4-DBBE2367C2F7}" type="pres">
      <dgm:prSet presAssocID="{DFA0C862-FDBB-4F26-B962-64226220062E}" presName="childText" presStyleLbl="bgAcc1" presStyleIdx="0" presStyleCnt="8" custScaleX="84830" custScaleY="58566" custLinFactNeighborX="2490" custLinFactNeighborY="-1334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2409E5-1C4E-4DF2-9E34-EA7482DBF12B}" type="pres">
      <dgm:prSet presAssocID="{BDDEF7E5-4CF4-4FAB-BDBE-3C645E136078}" presName="Name13" presStyleLbl="parChTrans1D2" presStyleIdx="1" presStyleCnt="8"/>
      <dgm:spPr/>
      <dgm:t>
        <a:bodyPr/>
        <a:lstStyle/>
        <a:p>
          <a:endParaRPr lang="es-EC"/>
        </a:p>
      </dgm:t>
    </dgm:pt>
    <dgm:pt modelId="{0BA50629-F967-4006-8714-145749AB0B3E}" type="pres">
      <dgm:prSet presAssocID="{9ADDFD8D-AD66-4582-A1FE-3E0D5F5C14EA}" presName="childText" presStyleLbl="bgAcc1" presStyleIdx="1" presStyleCnt="8" custScaleX="84830" custScaleY="58566" custLinFactNeighborX="3730" custLinFactNeighborY="-1246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084E94A-D97D-4B82-8B10-F8350BE0A9A7}" type="pres">
      <dgm:prSet presAssocID="{C54469E7-6756-4B0F-AEDE-EE45F644195B}" presName="Name13" presStyleLbl="parChTrans1D2" presStyleIdx="2" presStyleCnt="8"/>
      <dgm:spPr/>
      <dgm:t>
        <a:bodyPr/>
        <a:lstStyle/>
        <a:p>
          <a:endParaRPr lang="es-EC"/>
        </a:p>
      </dgm:t>
    </dgm:pt>
    <dgm:pt modelId="{F47AAD37-0529-405F-A596-C738AE64BC56}" type="pres">
      <dgm:prSet presAssocID="{6AF41149-F053-46CB-B021-EBBCA6F478E3}" presName="childText" presStyleLbl="bgAcc1" presStyleIdx="2" presStyleCnt="8" custScaleX="89595" custScaleY="62467" custLinFactNeighborY="-700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379406-8228-4E1E-8D71-6948CB3580F0}" type="pres">
      <dgm:prSet presAssocID="{8E3E8770-064E-4AF5-BF99-C07AB76CC2CD}" presName="Name13" presStyleLbl="parChTrans1D2" presStyleIdx="3" presStyleCnt="8"/>
      <dgm:spPr/>
      <dgm:t>
        <a:bodyPr/>
        <a:lstStyle/>
        <a:p>
          <a:endParaRPr lang="es-EC"/>
        </a:p>
      </dgm:t>
    </dgm:pt>
    <dgm:pt modelId="{21155122-EDD1-4EC1-A4DD-DEEFDED350D4}" type="pres">
      <dgm:prSet presAssocID="{787C567A-936E-4348-B2B0-448BA5A0C21C}" presName="childText" presStyleLbl="bgAcc1" presStyleIdx="3" presStyleCnt="8" custScaleX="91184" custScaleY="50127" custLinFactNeighborY="-1134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B6EC27-D91E-4AF1-974E-3D9497D8108E}" type="pres">
      <dgm:prSet presAssocID="{1E99140C-E992-41CC-AB7D-DB2A135787C3}" presName="root" presStyleCnt="0"/>
      <dgm:spPr/>
    </dgm:pt>
    <dgm:pt modelId="{FE1F6BC8-FA70-4B43-863E-145BF887B316}" type="pres">
      <dgm:prSet presAssocID="{1E99140C-E992-41CC-AB7D-DB2A135787C3}" presName="rootComposite" presStyleCnt="0"/>
      <dgm:spPr/>
    </dgm:pt>
    <dgm:pt modelId="{2CC95537-30B7-4B84-A1B4-6E08175EF1C3}" type="pres">
      <dgm:prSet presAssocID="{1E99140C-E992-41CC-AB7D-DB2A135787C3}" presName="rootText" presStyleLbl="node1" presStyleIdx="1" presStyleCnt="2" custScaleX="84830" custScaleY="58566" custLinFactNeighborX="-6338" custLinFactNeighborY="-178"/>
      <dgm:spPr/>
      <dgm:t>
        <a:bodyPr/>
        <a:lstStyle/>
        <a:p>
          <a:endParaRPr lang="es-EC"/>
        </a:p>
      </dgm:t>
    </dgm:pt>
    <dgm:pt modelId="{E39A40A5-FB31-4BB5-8E8E-D669F678C65A}" type="pres">
      <dgm:prSet presAssocID="{1E99140C-E992-41CC-AB7D-DB2A135787C3}" presName="rootConnector" presStyleLbl="node1" presStyleIdx="1" presStyleCnt="2"/>
      <dgm:spPr/>
      <dgm:t>
        <a:bodyPr/>
        <a:lstStyle/>
        <a:p>
          <a:endParaRPr lang="es-EC"/>
        </a:p>
      </dgm:t>
    </dgm:pt>
    <dgm:pt modelId="{CE196F7E-7672-4314-85F9-EE13E670D7FB}" type="pres">
      <dgm:prSet presAssocID="{1E99140C-E992-41CC-AB7D-DB2A135787C3}" presName="childShape" presStyleCnt="0"/>
      <dgm:spPr/>
    </dgm:pt>
    <dgm:pt modelId="{A9CCD311-98A3-4C5C-93EC-B7E7D91997E1}" type="pres">
      <dgm:prSet presAssocID="{5CAA7F49-BA0C-4A43-8562-13FEECFA6658}" presName="Name13" presStyleLbl="parChTrans1D2" presStyleIdx="4" presStyleCnt="8"/>
      <dgm:spPr/>
      <dgm:t>
        <a:bodyPr/>
        <a:lstStyle/>
        <a:p>
          <a:endParaRPr lang="es-EC"/>
        </a:p>
      </dgm:t>
    </dgm:pt>
    <dgm:pt modelId="{F57EBD8D-495F-4831-B9B6-F6AD18F39FE9}" type="pres">
      <dgm:prSet presAssocID="{C07347DA-35D4-4D68-8476-FDBE683DA1CA}" presName="childText" presStyleLbl="bgAcc1" presStyleIdx="4" presStyleCnt="8" custScaleX="89883" custScaleY="58566" custLinFactNeighborX="-2344" custLinFactNeighborY="-466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E1E65D-7603-41C2-A7C7-C4EF966BC7D5}" type="pres">
      <dgm:prSet presAssocID="{0122D030-04B5-47B4-8B1E-D88A27FF6A08}" presName="Name13" presStyleLbl="parChTrans1D2" presStyleIdx="5" presStyleCnt="8"/>
      <dgm:spPr/>
      <dgm:t>
        <a:bodyPr/>
        <a:lstStyle/>
        <a:p>
          <a:endParaRPr lang="es-EC"/>
        </a:p>
      </dgm:t>
    </dgm:pt>
    <dgm:pt modelId="{E16E6A1B-D0B0-4B85-A899-35E6D1FC4478}" type="pres">
      <dgm:prSet presAssocID="{2DAB7DFC-02D2-45DD-8DD9-B7B4283E3218}" presName="childText" presStyleLbl="bgAcc1" presStyleIdx="5" presStyleCnt="8" custScaleX="88734" custScaleY="58566" custLinFactNeighborX="-82" custLinFactNeighborY="-205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1C56F1-E43E-4474-B214-2A572C135873}" type="pres">
      <dgm:prSet presAssocID="{48622BD0-CC32-4857-B4E4-AA36047FE472}" presName="Name13" presStyleLbl="parChTrans1D2" presStyleIdx="6" presStyleCnt="8"/>
      <dgm:spPr/>
      <dgm:t>
        <a:bodyPr/>
        <a:lstStyle/>
        <a:p>
          <a:endParaRPr lang="es-EC"/>
        </a:p>
      </dgm:t>
    </dgm:pt>
    <dgm:pt modelId="{82124043-32C3-491E-AEF7-9FB6F69E20DE}" type="pres">
      <dgm:prSet presAssocID="{7A940EC1-DD4C-4F33-9FA2-91B3E00743B6}" presName="childText" presStyleLbl="bgAcc1" presStyleIdx="6" presStyleCnt="8" custScaleX="88458" custScaleY="48737" custLinFactNeighborX="1149" custLinFactNeighborY="-2756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2635061-A66D-4241-AA16-3FA4762733C6}" type="pres">
      <dgm:prSet presAssocID="{DEDDA7BC-4E32-4769-B603-96E1C6D8167D}" presName="Name13" presStyleLbl="parChTrans1D2" presStyleIdx="7" presStyleCnt="8"/>
      <dgm:spPr/>
      <dgm:t>
        <a:bodyPr/>
        <a:lstStyle/>
        <a:p>
          <a:endParaRPr lang="es-EC"/>
        </a:p>
      </dgm:t>
    </dgm:pt>
    <dgm:pt modelId="{375EE1BF-A540-4B67-BD87-EA38190E29B3}" type="pres">
      <dgm:prSet presAssocID="{7FDDDBC8-4D6D-49BB-8094-A3BC3382D1A0}" presName="childText" presStyleLbl="bgAcc1" presStyleIdx="7" presStyleCnt="8" custScaleX="85012" custScaleY="61963" custLinFactNeighborX="2298" custLinFactNeighborY="-248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A2567A3-8B16-4753-9BC0-4023EDA067C2}" srcId="{C68B2142-AE1F-4371-8851-29B06ECA59E1}" destId="{1E99140C-E992-41CC-AB7D-DB2A135787C3}" srcOrd="1" destOrd="0" parTransId="{DE4D5F76-A241-4CF3-8AD2-3E553579AA3F}" sibTransId="{0759D864-179A-4865-B16E-2C7B82C72BE3}"/>
    <dgm:cxn modelId="{44D4DBD0-8948-403C-AE39-8F29F83FA72B}" srcId="{F9C2830B-209D-4B2D-995A-9E90B3092D9B}" destId="{6AF41149-F053-46CB-B021-EBBCA6F478E3}" srcOrd="2" destOrd="0" parTransId="{C54469E7-6756-4B0F-AEDE-EE45F644195B}" sibTransId="{EF7D5687-DCEB-40C3-A9F5-7FF5EC767AF9}"/>
    <dgm:cxn modelId="{8079592D-A22F-4EAE-9D3F-4CD7D7C00036}" type="presOf" srcId="{9ADDFD8D-AD66-4582-A1FE-3E0D5F5C14EA}" destId="{0BA50629-F967-4006-8714-145749AB0B3E}" srcOrd="0" destOrd="0" presId="urn:microsoft.com/office/officeart/2005/8/layout/hierarchy3"/>
    <dgm:cxn modelId="{ED035C7F-A048-406A-822D-31D38BA83733}" type="presOf" srcId="{DFA0C862-FDBB-4F26-B962-64226220062E}" destId="{AEFD18A3-D82F-42B6-9BD4-DBBE2367C2F7}" srcOrd="0" destOrd="0" presId="urn:microsoft.com/office/officeart/2005/8/layout/hierarchy3"/>
    <dgm:cxn modelId="{5D664F08-59AD-4D3A-8509-6788D33777CE}" type="presOf" srcId="{5CAA7F49-BA0C-4A43-8562-13FEECFA6658}" destId="{A9CCD311-98A3-4C5C-93EC-B7E7D91997E1}" srcOrd="0" destOrd="0" presId="urn:microsoft.com/office/officeart/2005/8/layout/hierarchy3"/>
    <dgm:cxn modelId="{1AE068B5-B248-442B-B87A-AEC97CDC092D}" type="presOf" srcId="{8E3E8770-064E-4AF5-BF99-C07AB76CC2CD}" destId="{BD379406-8228-4E1E-8D71-6948CB3580F0}" srcOrd="0" destOrd="0" presId="urn:microsoft.com/office/officeart/2005/8/layout/hierarchy3"/>
    <dgm:cxn modelId="{D9CFFA81-76AA-4AF2-8BE1-488A2B774884}" type="presOf" srcId="{1E99140C-E992-41CC-AB7D-DB2A135787C3}" destId="{2CC95537-30B7-4B84-A1B4-6E08175EF1C3}" srcOrd="0" destOrd="0" presId="urn:microsoft.com/office/officeart/2005/8/layout/hierarchy3"/>
    <dgm:cxn modelId="{3048308C-9D5A-4F7D-91DD-B56985AB6183}" srcId="{1E99140C-E992-41CC-AB7D-DB2A135787C3}" destId="{7FDDDBC8-4D6D-49BB-8094-A3BC3382D1A0}" srcOrd="3" destOrd="0" parTransId="{DEDDA7BC-4E32-4769-B603-96E1C6D8167D}" sibTransId="{69A4BC53-4A05-4DFC-8215-324C1203956D}"/>
    <dgm:cxn modelId="{47847088-573E-44B9-9FA6-51960FFD52F6}" srcId="{F9C2830B-209D-4B2D-995A-9E90B3092D9B}" destId="{787C567A-936E-4348-B2B0-448BA5A0C21C}" srcOrd="3" destOrd="0" parTransId="{8E3E8770-064E-4AF5-BF99-C07AB76CC2CD}" sibTransId="{F860277D-5FBF-473C-A0BF-6CF580814CBB}"/>
    <dgm:cxn modelId="{A836BB28-CE50-41BD-AA1E-19EA23382AB6}" type="presOf" srcId="{7A940EC1-DD4C-4F33-9FA2-91B3E00743B6}" destId="{82124043-32C3-491E-AEF7-9FB6F69E20DE}" srcOrd="0" destOrd="0" presId="urn:microsoft.com/office/officeart/2005/8/layout/hierarchy3"/>
    <dgm:cxn modelId="{401CA9FD-CC6F-43E5-8FDE-B600FF5BA2E8}" srcId="{1E99140C-E992-41CC-AB7D-DB2A135787C3}" destId="{2DAB7DFC-02D2-45DD-8DD9-B7B4283E3218}" srcOrd="1" destOrd="0" parTransId="{0122D030-04B5-47B4-8B1E-D88A27FF6A08}" sibTransId="{E8EE5FD5-028A-483F-A8A2-CAFC26AD68F4}"/>
    <dgm:cxn modelId="{84CE6B94-EA62-4DEB-8600-77205964655B}" type="presOf" srcId="{1E99140C-E992-41CC-AB7D-DB2A135787C3}" destId="{E39A40A5-FB31-4BB5-8E8E-D669F678C65A}" srcOrd="1" destOrd="0" presId="urn:microsoft.com/office/officeart/2005/8/layout/hierarchy3"/>
    <dgm:cxn modelId="{9D572785-8A54-4C69-A0B3-2384E50AEEEB}" type="presOf" srcId="{7FDDDBC8-4D6D-49BB-8094-A3BC3382D1A0}" destId="{375EE1BF-A540-4B67-BD87-EA38190E29B3}" srcOrd="0" destOrd="0" presId="urn:microsoft.com/office/officeart/2005/8/layout/hierarchy3"/>
    <dgm:cxn modelId="{4914B70B-08A7-4BDF-888B-40C448A5528C}" type="presOf" srcId="{48622BD0-CC32-4857-B4E4-AA36047FE472}" destId="{BE1C56F1-E43E-4474-B214-2A572C135873}" srcOrd="0" destOrd="0" presId="urn:microsoft.com/office/officeart/2005/8/layout/hierarchy3"/>
    <dgm:cxn modelId="{A84EEC4C-6E31-4B2C-9722-6DEC6D1F307E}" type="presOf" srcId="{6AF41149-F053-46CB-B021-EBBCA6F478E3}" destId="{F47AAD37-0529-405F-A596-C738AE64BC56}" srcOrd="0" destOrd="0" presId="urn:microsoft.com/office/officeart/2005/8/layout/hierarchy3"/>
    <dgm:cxn modelId="{30B9C7D4-4CA3-4319-8ECD-931E7E384309}" type="presOf" srcId="{C68B2142-AE1F-4371-8851-29B06ECA59E1}" destId="{AFB0A630-4CE4-4BD0-B940-31D16B20A145}" srcOrd="0" destOrd="0" presId="urn:microsoft.com/office/officeart/2005/8/layout/hierarchy3"/>
    <dgm:cxn modelId="{31253B10-0821-433F-9E4D-CF12EC1469FE}" srcId="{C68B2142-AE1F-4371-8851-29B06ECA59E1}" destId="{F9C2830B-209D-4B2D-995A-9E90B3092D9B}" srcOrd="0" destOrd="0" parTransId="{DBD93CEC-45EB-4495-AED7-4C056E63CA2B}" sibTransId="{C9B4AD03-1329-4BA5-9E4C-28AA274EF407}"/>
    <dgm:cxn modelId="{443EF093-C628-4EF4-9540-C508695FB843}" type="presOf" srcId="{0122D030-04B5-47B4-8B1E-D88A27FF6A08}" destId="{37E1E65D-7603-41C2-A7C7-C4EF966BC7D5}" srcOrd="0" destOrd="0" presId="urn:microsoft.com/office/officeart/2005/8/layout/hierarchy3"/>
    <dgm:cxn modelId="{42744CC3-2CC1-42FD-A634-1175673DBAB1}" srcId="{1E99140C-E992-41CC-AB7D-DB2A135787C3}" destId="{C07347DA-35D4-4D68-8476-FDBE683DA1CA}" srcOrd="0" destOrd="0" parTransId="{5CAA7F49-BA0C-4A43-8562-13FEECFA6658}" sibTransId="{D5309907-94EF-44C6-854A-38FD4EAD1A56}"/>
    <dgm:cxn modelId="{8AE03F12-2CA3-4AC6-84D8-EB454C9150E9}" type="presOf" srcId="{787C567A-936E-4348-B2B0-448BA5A0C21C}" destId="{21155122-EDD1-4EC1-A4DD-DEEFDED350D4}" srcOrd="0" destOrd="0" presId="urn:microsoft.com/office/officeart/2005/8/layout/hierarchy3"/>
    <dgm:cxn modelId="{3F83E30B-456A-46BD-8047-35E3ABF4727D}" type="presOf" srcId="{DEDDA7BC-4E32-4769-B603-96E1C6D8167D}" destId="{42635061-A66D-4241-AA16-3FA4762733C6}" srcOrd="0" destOrd="0" presId="urn:microsoft.com/office/officeart/2005/8/layout/hierarchy3"/>
    <dgm:cxn modelId="{A70B9EDA-AA49-4552-A8D3-ACBD375F091C}" type="presOf" srcId="{C54469E7-6756-4B0F-AEDE-EE45F644195B}" destId="{4084E94A-D97D-4B82-8B10-F8350BE0A9A7}" srcOrd="0" destOrd="0" presId="urn:microsoft.com/office/officeart/2005/8/layout/hierarchy3"/>
    <dgm:cxn modelId="{18A22800-7F25-4463-9912-87D86496C62D}" type="presOf" srcId="{BDDEF7E5-4CF4-4FAB-BDBE-3C645E136078}" destId="{022409E5-1C4E-4DF2-9E34-EA7482DBF12B}" srcOrd="0" destOrd="0" presId="urn:microsoft.com/office/officeart/2005/8/layout/hierarchy3"/>
    <dgm:cxn modelId="{B59196CA-A7C3-49AD-85FF-28044A6B0C4E}" type="presOf" srcId="{C07347DA-35D4-4D68-8476-FDBE683DA1CA}" destId="{F57EBD8D-495F-4831-B9B6-F6AD18F39FE9}" srcOrd="0" destOrd="0" presId="urn:microsoft.com/office/officeart/2005/8/layout/hierarchy3"/>
    <dgm:cxn modelId="{590D0C0E-886F-44CD-BB1F-1B837A9AFE0C}" srcId="{1E99140C-E992-41CC-AB7D-DB2A135787C3}" destId="{7A940EC1-DD4C-4F33-9FA2-91B3E00743B6}" srcOrd="2" destOrd="0" parTransId="{48622BD0-CC32-4857-B4E4-AA36047FE472}" sibTransId="{90A7FB5F-9211-402D-9BFD-467DC3A017C1}"/>
    <dgm:cxn modelId="{A90A5962-CE8A-4731-B70B-CCEC3BFE7ED6}" type="presOf" srcId="{F9C2830B-209D-4B2D-995A-9E90B3092D9B}" destId="{738AC80F-1DFD-48D5-8DFE-DA75248D1ABD}" srcOrd="1" destOrd="0" presId="urn:microsoft.com/office/officeart/2005/8/layout/hierarchy3"/>
    <dgm:cxn modelId="{E535B3D9-9C3E-426C-B419-0586CCF08CD7}" srcId="{F9C2830B-209D-4B2D-995A-9E90B3092D9B}" destId="{DFA0C862-FDBB-4F26-B962-64226220062E}" srcOrd="0" destOrd="0" parTransId="{3422F829-1236-48D7-90E8-30931B344BE7}" sibTransId="{52924F0E-404C-4AF3-A4FE-C47BB635372F}"/>
    <dgm:cxn modelId="{5A5FBB06-1A20-4100-A948-1A20D5F81C03}" srcId="{F9C2830B-209D-4B2D-995A-9E90B3092D9B}" destId="{9ADDFD8D-AD66-4582-A1FE-3E0D5F5C14EA}" srcOrd="1" destOrd="0" parTransId="{BDDEF7E5-4CF4-4FAB-BDBE-3C645E136078}" sibTransId="{05BDC22B-75C0-4AFF-A333-492D14548901}"/>
    <dgm:cxn modelId="{E06C56E6-6E91-4A14-94B4-A1AB0B4AA62F}" type="presOf" srcId="{3422F829-1236-48D7-90E8-30931B344BE7}" destId="{162F1B51-A473-4FAB-9FAC-CFBEFEEBEB7E}" srcOrd="0" destOrd="0" presId="urn:microsoft.com/office/officeart/2005/8/layout/hierarchy3"/>
    <dgm:cxn modelId="{7AA7E4DC-A4FB-4C17-BD29-10FB05E1A1AB}" type="presOf" srcId="{F9C2830B-209D-4B2D-995A-9E90B3092D9B}" destId="{DB1B5BFC-80AF-4C4F-9CFD-3B8137B25E01}" srcOrd="0" destOrd="0" presId="urn:microsoft.com/office/officeart/2005/8/layout/hierarchy3"/>
    <dgm:cxn modelId="{FBC1CDFF-73B4-4752-B476-4FB09A993574}" type="presOf" srcId="{2DAB7DFC-02D2-45DD-8DD9-B7B4283E3218}" destId="{E16E6A1B-D0B0-4B85-A899-35E6D1FC4478}" srcOrd="0" destOrd="0" presId="urn:microsoft.com/office/officeart/2005/8/layout/hierarchy3"/>
    <dgm:cxn modelId="{F1615612-3B5B-4F85-B0E5-EA13D6CF4587}" type="presParOf" srcId="{AFB0A630-4CE4-4BD0-B940-31D16B20A145}" destId="{8E57DF0F-5787-4C98-9769-296CA0BF1344}" srcOrd="0" destOrd="0" presId="urn:microsoft.com/office/officeart/2005/8/layout/hierarchy3"/>
    <dgm:cxn modelId="{FA9213CA-E0E4-4A35-A751-859D5165B8C3}" type="presParOf" srcId="{8E57DF0F-5787-4C98-9769-296CA0BF1344}" destId="{002553C6-12A8-4A64-A3F8-A617E78FD1DD}" srcOrd="0" destOrd="0" presId="urn:microsoft.com/office/officeart/2005/8/layout/hierarchy3"/>
    <dgm:cxn modelId="{EAB0DD8E-ECC7-4CB4-85D8-D67DCE9C5850}" type="presParOf" srcId="{002553C6-12A8-4A64-A3F8-A617E78FD1DD}" destId="{DB1B5BFC-80AF-4C4F-9CFD-3B8137B25E01}" srcOrd="0" destOrd="0" presId="urn:microsoft.com/office/officeart/2005/8/layout/hierarchy3"/>
    <dgm:cxn modelId="{EBCB3F81-DC7D-4655-9448-7142679E9CB3}" type="presParOf" srcId="{002553C6-12A8-4A64-A3F8-A617E78FD1DD}" destId="{738AC80F-1DFD-48D5-8DFE-DA75248D1ABD}" srcOrd="1" destOrd="0" presId="urn:microsoft.com/office/officeart/2005/8/layout/hierarchy3"/>
    <dgm:cxn modelId="{424471BF-1601-4AF2-8B87-BB1DFEA4396F}" type="presParOf" srcId="{8E57DF0F-5787-4C98-9769-296CA0BF1344}" destId="{24C31291-B225-4412-9268-135EAE1199A6}" srcOrd="1" destOrd="0" presId="urn:microsoft.com/office/officeart/2005/8/layout/hierarchy3"/>
    <dgm:cxn modelId="{218D8E7D-0F11-4AEF-A0CA-B8B826D3143E}" type="presParOf" srcId="{24C31291-B225-4412-9268-135EAE1199A6}" destId="{162F1B51-A473-4FAB-9FAC-CFBEFEEBEB7E}" srcOrd="0" destOrd="0" presId="urn:microsoft.com/office/officeart/2005/8/layout/hierarchy3"/>
    <dgm:cxn modelId="{1A68889F-A130-46FF-8739-82CBD9440B01}" type="presParOf" srcId="{24C31291-B225-4412-9268-135EAE1199A6}" destId="{AEFD18A3-D82F-42B6-9BD4-DBBE2367C2F7}" srcOrd="1" destOrd="0" presId="urn:microsoft.com/office/officeart/2005/8/layout/hierarchy3"/>
    <dgm:cxn modelId="{0C4DFC8B-2A37-4BE6-9014-5A97300AAE73}" type="presParOf" srcId="{24C31291-B225-4412-9268-135EAE1199A6}" destId="{022409E5-1C4E-4DF2-9E34-EA7482DBF12B}" srcOrd="2" destOrd="0" presId="urn:microsoft.com/office/officeart/2005/8/layout/hierarchy3"/>
    <dgm:cxn modelId="{5E642BFC-5DF2-4DDE-A7A6-08209D73857F}" type="presParOf" srcId="{24C31291-B225-4412-9268-135EAE1199A6}" destId="{0BA50629-F967-4006-8714-145749AB0B3E}" srcOrd="3" destOrd="0" presId="urn:microsoft.com/office/officeart/2005/8/layout/hierarchy3"/>
    <dgm:cxn modelId="{7E8E18B5-1984-41A4-A558-BFD5E71016A3}" type="presParOf" srcId="{24C31291-B225-4412-9268-135EAE1199A6}" destId="{4084E94A-D97D-4B82-8B10-F8350BE0A9A7}" srcOrd="4" destOrd="0" presId="urn:microsoft.com/office/officeart/2005/8/layout/hierarchy3"/>
    <dgm:cxn modelId="{5CA92560-9DE1-4F01-A2C5-DF0C21BD02D5}" type="presParOf" srcId="{24C31291-B225-4412-9268-135EAE1199A6}" destId="{F47AAD37-0529-405F-A596-C738AE64BC56}" srcOrd="5" destOrd="0" presId="urn:microsoft.com/office/officeart/2005/8/layout/hierarchy3"/>
    <dgm:cxn modelId="{37BF25D8-028F-47B1-8EE8-51CDC8E24DF4}" type="presParOf" srcId="{24C31291-B225-4412-9268-135EAE1199A6}" destId="{BD379406-8228-4E1E-8D71-6948CB3580F0}" srcOrd="6" destOrd="0" presId="urn:microsoft.com/office/officeart/2005/8/layout/hierarchy3"/>
    <dgm:cxn modelId="{D54FDEA5-918D-4F5B-8EEB-DA383A748380}" type="presParOf" srcId="{24C31291-B225-4412-9268-135EAE1199A6}" destId="{21155122-EDD1-4EC1-A4DD-DEEFDED350D4}" srcOrd="7" destOrd="0" presId="urn:microsoft.com/office/officeart/2005/8/layout/hierarchy3"/>
    <dgm:cxn modelId="{63BC0884-6361-458E-BC21-EDDD704C8A7B}" type="presParOf" srcId="{AFB0A630-4CE4-4BD0-B940-31D16B20A145}" destId="{E4B6EC27-D91E-4AF1-974E-3D9497D8108E}" srcOrd="1" destOrd="0" presId="urn:microsoft.com/office/officeart/2005/8/layout/hierarchy3"/>
    <dgm:cxn modelId="{CEF39690-97E7-469F-8353-3C0B7F70FE03}" type="presParOf" srcId="{E4B6EC27-D91E-4AF1-974E-3D9497D8108E}" destId="{FE1F6BC8-FA70-4B43-863E-145BF887B316}" srcOrd="0" destOrd="0" presId="urn:microsoft.com/office/officeart/2005/8/layout/hierarchy3"/>
    <dgm:cxn modelId="{58550A43-DCA3-490B-AEC8-2F14A8FAC33F}" type="presParOf" srcId="{FE1F6BC8-FA70-4B43-863E-145BF887B316}" destId="{2CC95537-30B7-4B84-A1B4-6E08175EF1C3}" srcOrd="0" destOrd="0" presId="urn:microsoft.com/office/officeart/2005/8/layout/hierarchy3"/>
    <dgm:cxn modelId="{21A6F454-4D9E-4A3A-8C2B-84983EAC8CB5}" type="presParOf" srcId="{FE1F6BC8-FA70-4B43-863E-145BF887B316}" destId="{E39A40A5-FB31-4BB5-8E8E-D669F678C65A}" srcOrd="1" destOrd="0" presId="urn:microsoft.com/office/officeart/2005/8/layout/hierarchy3"/>
    <dgm:cxn modelId="{4107E248-C5FF-49A2-BC5F-2D7376E4E3F1}" type="presParOf" srcId="{E4B6EC27-D91E-4AF1-974E-3D9497D8108E}" destId="{CE196F7E-7672-4314-85F9-EE13E670D7FB}" srcOrd="1" destOrd="0" presId="urn:microsoft.com/office/officeart/2005/8/layout/hierarchy3"/>
    <dgm:cxn modelId="{5D49FD4C-8080-4510-87BB-F55BD5821885}" type="presParOf" srcId="{CE196F7E-7672-4314-85F9-EE13E670D7FB}" destId="{A9CCD311-98A3-4C5C-93EC-B7E7D91997E1}" srcOrd="0" destOrd="0" presId="urn:microsoft.com/office/officeart/2005/8/layout/hierarchy3"/>
    <dgm:cxn modelId="{DA94E27E-87EA-4C7A-9295-DCD2350CDF38}" type="presParOf" srcId="{CE196F7E-7672-4314-85F9-EE13E670D7FB}" destId="{F57EBD8D-495F-4831-B9B6-F6AD18F39FE9}" srcOrd="1" destOrd="0" presId="urn:microsoft.com/office/officeart/2005/8/layout/hierarchy3"/>
    <dgm:cxn modelId="{9036A294-2999-478C-ABEA-9D189795EB9C}" type="presParOf" srcId="{CE196F7E-7672-4314-85F9-EE13E670D7FB}" destId="{37E1E65D-7603-41C2-A7C7-C4EF966BC7D5}" srcOrd="2" destOrd="0" presId="urn:microsoft.com/office/officeart/2005/8/layout/hierarchy3"/>
    <dgm:cxn modelId="{50CD9E4B-5814-4928-93C1-9D1A8EFF4080}" type="presParOf" srcId="{CE196F7E-7672-4314-85F9-EE13E670D7FB}" destId="{E16E6A1B-D0B0-4B85-A899-35E6D1FC4478}" srcOrd="3" destOrd="0" presId="urn:microsoft.com/office/officeart/2005/8/layout/hierarchy3"/>
    <dgm:cxn modelId="{F5AF8FA9-FE57-4B8C-BA00-53DFA88A64FF}" type="presParOf" srcId="{CE196F7E-7672-4314-85F9-EE13E670D7FB}" destId="{BE1C56F1-E43E-4474-B214-2A572C135873}" srcOrd="4" destOrd="0" presId="urn:microsoft.com/office/officeart/2005/8/layout/hierarchy3"/>
    <dgm:cxn modelId="{2D6EFFCD-219E-4CA8-B89E-60CF7F878961}" type="presParOf" srcId="{CE196F7E-7672-4314-85F9-EE13E670D7FB}" destId="{82124043-32C3-491E-AEF7-9FB6F69E20DE}" srcOrd="5" destOrd="0" presId="urn:microsoft.com/office/officeart/2005/8/layout/hierarchy3"/>
    <dgm:cxn modelId="{1794ADF8-6D3E-47B4-A5ED-8715CE8E74E4}" type="presParOf" srcId="{CE196F7E-7672-4314-85F9-EE13E670D7FB}" destId="{42635061-A66D-4241-AA16-3FA4762733C6}" srcOrd="6" destOrd="0" presId="urn:microsoft.com/office/officeart/2005/8/layout/hierarchy3"/>
    <dgm:cxn modelId="{675F0CA0-E89F-4B5D-8F29-A07D927411B9}" type="presParOf" srcId="{CE196F7E-7672-4314-85F9-EE13E670D7FB}" destId="{375EE1BF-A540-4B67-BD87-EA38190E29B3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F15BC-0524-44E5-BD77-7080A7F16F0B}">
      <dsp:nvSpPr>
        <dsp:cNvPr id="0" name=""/>
        <dsp:cNvSpPr/>
      </dsp:nvSpPr>
      <dsp:spPr>
        <a:xfrm>
          <a:off x="2231" y="0"/>
          <a:ext cx="3472045" cy="5849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Los avances tecnológicos, migración y aculturación se ven involucrados en la pérdida de la identidad cultural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1" y="2339978"/>
        <a:ext cx="3472045" cy="2339978"/>
      </dsp:txXfrm>
    </dsp:sp>
    <dsp:sp modelId="{866A014D-6163-483E-BB91-71B1F63BC486}">
      <dsp:nvSpPr>
        <dsp:cNvPr id="0" name=""/>
        <dsp:cNvSpPr/>
      </dsp:nvSpPr>
      <dsp:spPr>
        <a:xfrm>
          <a:off x="120004" y="89697"/>
          <a:ext cx="3179071" cy="255501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508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8E307C-59A1-45EF-8128-84D31523F2AC}">
      <dsp:nvSpPr>
        <dsp:cNvPr id="0" name=""/>
        <dsp:cNvSpPr/>
      </dsp:nvSpPr>
      <dsp:spPr>
        <a:xfrm>
          <a:off x="3592500" y="0"/>
          <a:ext cx="3472045" cy="5849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Revitalización de las tradiciones y costumbres, enfocándose en el Objetivo 2 del Plan del Buen Vivir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92500" y="2339978"/>
        <a:ext cx="3472045" cy="2339978"/>
      </dsp:txXfrm>
    </dsp:sp>
    <dsp:sp modelId="{36BB2AD9-EBCB-4CC0-A66C-C7F7D150DD87}">
      <dsp:nvSpPr>
        <dsp:cNvPr id="0" name=""/>
        <dsp:cNvSpPr/>
      </dsp:nvSpPr>
      <dsp:spPr>
        <a:xfrm>
          <a:off x="3756074" y="94090"/>
          <a:ext cx="3116773" cy="266755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508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550F64-3BD4-484C-89E1-AFDB96D56186}">
      <dsp:nvSpPr>
        <dsp:cNvPr id="0" name=""/>
        <dsp:cNvSpPr/>
      </dsp:nvSpPr>
      <dsp:spPr>
        <a:xfrm>
          <a:off x="7154645" y="11420"/>
          <a:ext cx="3472045" cy="5849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Las nuevas generaciones como promotores de su cultura y tradiciones de la comunidad de Peguche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54645" y="2351398"/>
        <a:ext cx="3472045" cy="2339978"/>
      </dsp:txXfrm>
    </dsp:sp>
    <dsp:sp modelId="{C2E2AC1B-DF74-4E91-9D77-762410B427D5}">
      <dsp:nvSpPr>
        <dsp:cNvPr id="0" name=""/>
        <dsp:cNvSpPr/>
      </dsp:nvSpPr>
      <dsp:spPr>
        <a:xfrm>
          <a:off x="7393352" y="87052"/>
          <a:ext cx="2994631" cy="269570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508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003DE47-DA0A-40D1-8F21-DD0341985542}">
      <dsp:nvSpPr>
        <dsp:cNvPr id="0" name=""/>
        <dsp:cNvSpPr/>
      </dsp:nvSpPr>
      <dsp:spPr>
        <a:xfrm>
          <a:off x="425156" y="4679956"/>
          <a:ext cx="9778609" cy="87749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08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560EF-5B5D-41B9-A42B-5E24B48EF2B7}">
      <dsp:nvSpPr>
        <dsp:cNvPr id="0" name=""/>
        <dsp:cNvSpPr/>
      </dsp:nvSpPr>
      <dsp:spPr>
        <a:xfrm>
          <a:off x="855348" y="0"/>
          <a:ext cx="9677089" cy="604818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85B6E7-7DA3-4A35-B295-14B31954D8DA}">
      <dsp:nvSpPr>
        <dsp:cNvPr id="0" name=""/>
        <dsp:cNvSpPr/>
      </dsp:nvSpPr>
      <dsp:spPr>
        <a:xfrm>
          <a:off x="1808541" y="4497427"/>
          <a:ext cx="222573" cy="2225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2BFCA9-19C4-47B1-B4EE-8B6EB48C6172}">
      <dsp:nvSpPr>
        <dsp:cNvPr id="0" name=""/>
        <dsp:cNvSpPr/>
      </dsp:nvSpPr>
      <dsp:spPr>
        <a:xfrm>
          <a:off x="1919828" y="4608713"/>
          <a:ext cx="1654782" cy="1439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937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gran padre o abuelo fuego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19828" y="4608713"/>
        <a:ext cx="1654782" cy="1439467"/>
      </dsp:txXfrm>
    </dsp:sp>
    <dsp:sp modelId="{E04DED1B-2EE3-4BF1-9F8B-0323C98D69FF}">
      <dsp:nvSpPr>
        <dsp:cNvPr id="0" name=""/>
        <dsp:cNvSpPr/>
      </dsp:nvSpPr>
      <dsp:spPr>
        <a:xfrm>
          <a:off x="3381068" y="3090620"/>
          <a:ext cx="387083" cy="3870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6E4D2A-FA36-4273-A915-F3807314469E}">
      <dsp:nvSpPr>
        <dsp:cNvPr id="0" name=""/>
        <dsp:cNvSpPr/>
      </dsp:nvSpPr>
      <dsp:spPr>
        <a:xfrm>
          <a:off x="3574610" y="3284162"/>
          <a:ext cx="2032188" cy="2764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108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Hermana madre agua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74610" y="3284162"/>
        <a:ext cx="2032188" cy="2764018"/>
      </dsp:txXfrm>
    </dsp:sp>
    <dsp:sp modelId="{EE4050BB-8392-4F2A-9AE7-CD36ADC24EEB}">
      <dsp:nvSpPr>
        <dsp:cNvPr id="0" name=""/>
        <dsp:cNvSpPr/>
      </dsp:nvSpPr>
      <dsp:spPr>
        <a:xfrm>
          <a:off x="5389064" y="2053962"/>
          <a:ext cx="512885" cy="5128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2B80DB-5A31-45B4-8A1B-52467E073DED}">
      <dsp:nvSpPr>
        <dsp:cNvPr id="0" name=""/>
        <dsp:cNvSpPr/>
      </dsp:nvSpPr>
      <dsp:spPr>
        <a:xfrm>
          <a:off x="5645507" y="2310405"/>
          <a:ext cx="2032188" cy="3737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768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Aire, frutas que representan la frescura de la vida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45507" y="2310405"/>
        <a:ext cx="2032188" cy="3737775"/>
      </dsp:txXfrm>
    </dsp:sp>
    <dsp:sp modelId="{BF62075F-A94B-434D-8F91-88C6965B5C7F}">
      <dsp:nvSpPr>
        <dsp:cNvPr id="0" name=""/>
        <dsp:cNvSpPr/>
      </dsp:nvSpPr>
      <dsp:spPr>
        <a:xfrm>
          <a:off x="7576086" y="1368098"/>
          <a:ext cx="687073" cy="6870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6F4E73-5D0B-4750-AD90-172B08C5139B}">
      <dsp:nvSpPr>
        <dsp:cNvPr id="0" name=""/>
        <dsp:cNvSpPr/>
      </dsp:nvSpPr>
      <dsp:spPr>
        <a:xfrm>
          <a:off x="7919623" y="1711635"/>
          <a:ext cx="2032188" cy="4336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4066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tierra que sostiene la luz del sol, el agua y el aire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19623" y="1711635"/>
        <a:ext cx="2032188" cy="433654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22212-FAEF-43F6-8ACC-E54F668B6081}">
      <dsp:nvSpPr>
        <dsp:cNvPr id="0" name=""/>
        <dsp:cNvSpPr/>
      </dsp:nvSpPr>
      <dsp:spPr>
        <a:xfrm>
          <a:off x="152223" y="528889"/>
          <a:ext cx="9103058" cy="827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itchFamily="18" charset="0"/>
              <a:cs typeface="Times New Roman" pitchFamily="18" charset="0"/>
            </a:rPr>
            <a:t>Comunidad indígena es de vital importancia el uso de herramientas para realizar los rituales ancestrales, son los medios para fortalecer el vínculo entre su cuerpo y la tierra</a:t>
          </a:r>
          <a:endParaRPr lang="es-EC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2223" y="528889"/>
        <a:ext cx="9103058" cy="827550"/>
      </dsp:txXfrm>
    </dsp:sp>
    <dsp:sp modelId="{45EF6968-7482-44E6-8AD1-DB3EC1F585EB}">
      <dsp:nvSpPr>
        <dsp:cNvPr id="0" name=""/>
        <dsp:cNvSpPr/>
      </dsp:nvSpPr>
      <dsp:spPr>
        <a:xfrm>
          <a:off x="152223" y="1356440"/>
          <a:ext cx="1213741" cy="20229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999957-2B93-4450-AEF1-DA5D4FDD3B74}">
      <dsp:nvSpPr>
        <dsp:cNvPr id="0" name=""/>
        <dsp:cNvSpPr/>
      </dsp:nvSpPr>
      <dsp:spPr>
        <a:xfrm>
          <a:off x="1436766" y="1356440"/>
          <a:ext cx="1213741" cy="202290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310A63-DA31-4C73-AB93-014A86AF29E1}">
      <dsp:nvSpPr>
        <dsp:cNvPr id="0" name=""/>
        <dsp:cNvSpPr/>
      </dsp:nvSpPr>
      <dsp:spPr>
        <a:xfrm>
          <a:off x="2721308" y="1356440"/>
          <a:ext cx="1213741" cy="202290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0334C9-547E-4C47-98AB-4B1DF55C5F5F}">
      <dsp:nvSpPr>
        <dsp:cNvPr id="0" name=""/>
        <dsp:cNvSpPr/>
      </dsp:nvSpPr>
      <dsp:spPr>
        <a:xfrm>
          <a:off x="4005851" y="1356440"/>
          <a:ext cx="1213741" cy="202290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C3A76D-014C-45E2-A006-9138B4B37AF9}">
      <dsp:nvSpPr>
        <dsp:cNvPr id="0" name=""/>
        <dsp:cNvSpPr/>
      </dsp:nvSpPr>
      <dsp:spPr>
        <a:xfrm>
          <a:off x="5290393" y="1356440"/>
          <a:ext cx="1213741" cy="202290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45F849-3C25-4B49-810A-58F4BEEFA0E0}">
      <dsp:nvSpPr>
        <dsp:cNvPr id="0" name=""/>
        <dsp:cNvSpPr/>
      </dsp:nvSpPr>
      <dsp:spPr>
        <a:xfrm>
          <a:off x="6574936" y="1356440"/>
          <a:ext cx="1213741" cy="20229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C5C12-863C-4C77-B17B-7B2126DF65FD}">
      <dsp:nvSpPr>
        <dsp:cNvPr id="0" name=""/>
        <dsp:cNvSpPr/>
      </dsp:nvSpPr>
      <dsp:spPr>
        <a:xfrm>
          <a:off x="7859479" y="1356440"/>
          <a:ext cx="1213741" cy="202290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DA73DB-3DC1-4AAD-9967-EA3E4DD109E2}">
      <dsp:nvSpPr>
        <dsp:cNvPr id="0" name=""/>
        <dsp:cNvSpPr/>
      </dsp:nvSpPr>
      <dsp:spPr>
        <a:xfrm>
          <a:off x="0" y="1517379"/>
          <a:ext cx="9103058" cy="827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itchFamily="18" charset="0"/>
              <a:cs typeface="Times New Roman" pitchFamily="18" charset="0"/>
            </a:rPr>
            <a:t>El ayllu es el principal componente de las comunidades indígenas, pues su ritualidad y ancestralidad </a:t>
          </a:r>
          <a:endParaRPr lang="es-EC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517379"/>
        <a:ext cx="9103058" cy="827550"/>
      </dsp:txXfrm>
    </dsp:sp>
    <dsp:sp modelId="{A71C7D33-92BA-4841-8777-31BDB9457B6B}">
      <dsp:nvSpPr>
        <dsp:cNvPr id="0" name=""/>
        <dsp:cNvSpPr/>
      </dsp:nvSpPr>
      <dsp:spPr>
        <a:xfrm>
          <a:off x="152223" y="2503588"/>
          <a:ext cx="1213741" cy="202290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1EC02C-0CB6-459F-898B-2B5C651F74BF}">
      <dsp:nvSpPr>
        <dsp:cNvPr id="0" name=""/>
        <dsp:cNvSpPr/>
      </dsp:nvSpPr>
      <dsp:spPr>
        <a:xfrm>
          <a:off x="1436766" y="2503588"/>
          <a:ext cx="1213741" cy="202290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E3582F-66FF-486E-80C7-B690F47A63F0}">
      <dsp:nvSpPr>
        <dsp:cNvPr id="0" name=""/>
        <dsp:cNvSpPr/>
      </dsp:nvSpPr>
      <dsp:spPr>
        <a:xfrm>
          <a:off x="2721308" y="2503588"/>
          <a:ext cx="1213741" cy="202290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5CA03-D0F7-4DF7-B7B5-B312F4D8BB88}">
      <dsp:nvSpPr>
        <dsp:cNvPr id="0" name=""/>
        <dsp:cNvSpPr/>
      </dsp:nvSpPr>
      <dsp:spPr>
        <a:xfrm>
          <a:off x="4005851" y="2503588"/>
          <a:ext cx="1213741" cy="20229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9AAA70-5C4C-4CB7-8D98-BB75341A488A}">
      <dsp:nvSpPr>
        <dsp:cNvPr id="0" name=""/>
        <dsp:cNvSpPr/>
      </dsp:nvSpPr>
      <dsp:spPr>
        <a:xfrm>
          <a:off x="5290393" y="2503588"/>
          <a:ext cx="1213741" cy="202290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0577C-2ABF-45E6-9D14-7641D4AD7EB8}">
      <dsp:nvSpPr>
        <dsp:cNvPr id="0" name=""/>
        <dsp:cNvSpPr/>
      </dsp:nvSpPr>
      <dsp:spPr>
        <a:xfrm>
          <a:off x="6574936" y="2503588"/>
          <a:ext cx="1213741" cy="202290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DF44F8-3B15-4527-8903-3FC4B6D9EEBB}">
      <dsp:nvSpPr>
        <dsp:cNvPr id="0" name=""/>
        <dsp:cNvSpPr/>
      </dsp:nvSpPr>
      <dsp:spPr>
        <a:xfrm>
          <a:off x="7859479" y="2503588"/>
          <a:ext cx="1213741" cy="202290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1146A-EDAD-45F3-8773-1020B50D0BCD}">
      <dsp:nvSpPr>
        <dsp:cNvPr id="0" name=""/>
        <dsp:cNvSpPr/>
      </dsp:nvSpPr>
      <dsp:spPr>
        <a:xfrm>
          <a:off x="152223" y="2929923"/>
          <a:ext cx="9103058" cy="827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itchFamily="18" charset="0"/>
              <a:cs typeface="Times New Roman" pitchFamily="18" charset="0"/>
            </a:rPr>
            <a:t>A pesar que la comunidad de Peguche realiza algunos de los rituales ancestrales en las épocas de festividades</a:t>
          </a:r>
          <a:endParaRPr lang="es-EC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2223" y="2929923"/>
        <a:ext cx="9103058" cy="827550"/>
      </dsp:txXfrm>
    </dsp:sp>
    <dsp:sp modelId="{0F2CD724-9611-41B5-8459-F4FB31D2E21B}">
      <dsp:nvSpPr>
        <dsp:cNvPr id="0" name=""/>
        <dsp:cNvSpPr/>
      </dsp:nvSpPr>
      <dsp:spPr>
        <a:xfrm>
          <a:off x="152223" y="3650737"/>
          <a:ext cx="2130115" cy="1685751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D95279-0A57-4BB2-8858-581C90D7F311}">
      <dsp:nvSpPr>
        <dsp:cNvPr id="0" name=""/>
        <dsp:cNvSpPr/>
      </dsp:nvSpPr>
      <dsp:spPr>
        <a:xfrm>
          <a:off x="1431708" y="3650737"/>
          <a:ext cx="2130115" cy="1685751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BE66A3-63E8-4B78-8652-1E1291F1EE0A}">
      <dsp:nvSpPr>
        <dsp:cNvPr id="0" name=""/>
        <dsp:cNvSpPr/>
      </dsp:nvSpPr>
      <dsp:spPr>
        <a:xfrm>
          <a:off x="2712205" y="3650737"/>
          <a:ext cx="2130115" cy="1685751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18C130-304E-459F-B23E-022DE11CE24E}">
      <dsp:nvSpPr>
        <dsp:cNvPr id="0" name=""/>
        <dsp:cNvSpPr/>
      </dsp:nvSpPr>
      <dsp:spPr>
        <a:xfrm>
          <a:off x="3991690" y="3650737"/>
          <a:ext cx="2130115" cy="1685751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E2779A-D10A-4854-9200-4B253DB04717}">
      <dsp:nvSpPr>
        <dsp:cNvPr id="0" name=""/>
        <dsp:cNvSpPr/>
      </dsp:nvSpPr>
      <dsp:spPr>
        <a:xfrm>
          <a:off x="5272187" y="3650737"/>
          <a:ext cx="2130115" cy="1685751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0AD6DD-6533-4520-A5A2-D011E3C13131}">
      <dsp:nvSpPr>
        <dsp:cNvPr id="0" name=""/>
        <dsp:cNvSpPr/>
      </dsp:nvSpPr>
      <dsp:spPr>
        <a:xfrm>
          <a:off x="6551673" y="3650737"/>
          <a:ext cx="2130115" cy="1685751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2F92DD-3123-46AB-BDE3-A615F2CC860F}">
      <dsp:nvSpPr>
        <dsp:cNvPr id="0" name=""/>
        <dsp:cNvSpPr/>
      </dsp:nvSpPr>
      <dsp:spPr>
        <a:xfrm>
          <a:off x="7832170" y="3650737"/>
          <a:ext cx="2130115" cy="1685751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6D6240-7378-430A-B10F-B22CD778B95A}">
      <dsp:nvSpPr>
        <dsp:cNvPr id="0" name=""/>
        <dsp:cNvSpPr/>
      </dsp:nvSpPr>
      <dsp:spPr>
        <a:xfrm>
          <a:off x="152223" y="4169564"/>
          <a:ext cx="9221397" cy="6480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itchFamily="18" charset="0"/>
              <a:cs typeface="Times New Roman" pitchFamily="18" charset="0"/>
            </a:rPr>
            <a:t>Para el desarrollo y difusión de los rituales ancestrales, es necesario el apoyo e interés de la comunidad como tal, el Hostal Ayahuma</a:t>
          </a:r>
          <a:endParaRPr lang="es-EC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2223" y="4169564"/>
        <a:ext cx="9221397" cy="64809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22212-FAEF-43F6-8ACC-E54F668B6081}">
      <dsp:nvSpPr>
        <dsp:cNvPr id="0" name=""/>
        <dsp:cNvSpPr/>
      </dsp:nvSpPr>
      <dsp:spPr>
        <a:xfrm>
          <a:off x="356344" y="1192317"/>
          <a:ext cx="9103058" cy="827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itchFamily="18" charset="0"/>
              <a:cs typeface="Times New Roman" pitchFamily="18" charset="0"/>
            </a:rPr>
            <a:t>Dar la apertura a los integrantes de la comunidad a expresar sus opiniones con respecto al desarrollo turístico </a:t>
          </a:r>
          <a:endParaRPr lang="es-EC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6344" y="1192317"/>
        <a:ext cx="9103058" cy="827550"/>
      </dsp:txXfrm>
    </dsp:sp>
    <dsp:sp modelId="{45EF6968-7482-44E6-8AD1-DB3EC1F585EB}">
      <dsp:nvSpPr>
        <dsp:cNvPr id="0" name=""/>
        <dsp:cNvSpPr/>
      </dsp:nvSpPr>
      <dsp:spPr>
        <a:xfrm>
          <a:off x="505725" y="2098170"/>
          <a:ext cx="1213741" cy="20229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999957-2B93-4450-AEF1-DA5D4FDD3B74}">
      <dsp:nvSpPr>
        <dsp:cNvPr id="0" name=""/>
        <dsp:cNvSpPr/>
      </dsp:nvSpPr>
      <dsp:spPr>
        <a:xfrm>
          <a:off x="1790268" y="2098170"/>
          <a:ext cx="1213741" cy="202290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310A63-DA31-4C73-AB93-014A86AF29E1}">
      <dsp:nvSpPr>
        <dsp:cNvPr id="0" name=""/>
        <dsp:cNvSpPr/>
      </dsp:nvSpPr>
      <dsp:spPr>
        <a:xfrm>
          <a:off x="3074810" y="2098170"/>
          <a:ext cx="1213741" cy="202290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0334C9-547E-4C47-98AB-4B1DF55C5F5F}">
      <dsp:nvSpPr>
        <dsp:cNvPr id="0" name=""/>
        <dsp:cNvSpPr/>
      </dsp:nvSpPr>
      <dsp:spPr>
        <a:xfrm>
          <a:off x="4359353" y="2098170"/>
          <a:ext cx="1213741" cy="202290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C3A76D-014C-45E2-A006-9138B4B37AF9}">
      <dsp:nvSpPr>
        <dsp:cNvPr id="0" name=""/>
        <dsp:cNvSpPr/>
      </dsp:nvSpPr>
      <dsp:spPr>
        <a:xfrm>
          <a:off x="5643896" y="2098170"/>
          <a:ext cx="1213741" cy="202290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45F849-3C25-4B49-810A-58F4BEEFA0E0}">
      <dsp:nvSpPr>
        <dsp:cNvPr id="0" name=""/>
        <dsp:cNvSpPr/>
      </dsp:nvSpPr>
      <dsp:spPr>
        <a:xfrm>
          <a:off x="6928438" y="2098170"/>
          <a:ext cx="1213741" cy="20229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C5C12-863C-4C77-B17B-7B2126DF65FD}">
      <dsp:nvSpPr>
        <dsp:cNvPr id="0" name=""/>
        <dsp:cNvSpPr/>
      </dsp:nvSpPr>
      <dsp:spPr>
        <a:xfrm>
          <a:off x="8212981" y="2098170"/>
          <a:ext cx="1213741" cy="202290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DA73DB-3DC1-4AAD-9967-EA3E4DD109E2}">
      <dsp:nvSpPr>
        <dsp:cNvPr id="0" name=""/>
        <dsp:cNvSpPr/>
      </dsp:nvSpPr>
      <dsp:spPr>
        <a:xfrm>
          <a:off x="150160" y="3514703"/>
          <a:ext cx="9103058" cy="827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itchFamily="18" charset="0"/>
              <a:cs typeface="Times New Roman" pitchFamily="18" charset="0"/>
            </a:rPr>
            <a:t>Aporte al desarrollo turístico de la comunidad de Peguche la implementación de la sección publicitaria “Rituales Ancestrales”, </a:t>
          </a:r>
          <a:endParaRPr lang="es-EC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0160" y="3514703"/>
        <a:ext cx="9103058" cy="827550"/>
      </dsp:txXfrm>
    </dsp:sp>
    <dsp:sp modelId="{A71C7D33-92BA-4841-8777-31BDB9457B6B}">
      <dsp:nvSpPr>
        <dsp:cNvPr id="0" name=""/>
        <dsp:cNvSpPr/>
      </dsp:nvSpPr>
      <dsp:spPr>
        <a:xfrm>
          <a:off x="505725" y="3245319"/>
          <a:ext cx="1213741" cy="202290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1EC02C-0CB6-459F-898B-2B5C651F74BF}">
      <dsp:nvSpPr>
        <dsp:cNvPr id="0" name=""/>
        <dsp:cNvSpPr/>
      </dsp:nvSpPr>
      <dsp:spPr>
        <a:xfrm>
          <a:off x="1790268" y="3245319"/>
          <a:ext cx="1213741" cy="202290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E3582F-66FF-486E-80C7-B690F47A63F0}">
      <dsp:nvSpPr>
        <dsp:cNvPr id="0" name=""/>
        <dsp:cNvSpPr/>
      </dsp:nvSpPr>
      <dsp:spPr>
        <a:xfrm>
          <a:off x="3074810" y="3245319"/>
          <a:ext cx="1213741" cy="202290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5CA03-D0F7-4DF7-B7B5-B312F4D8BB88}">
      <dsp:nvSpPr>
        <dsp:cNvPr id="0" name=""/>
        <dsp:cNvSpPr/>
      </dsp:nvSpPr>
      <dsp:spPr>
        <a:xfrm>
          <a:off x="4359353" y="3245319"/>
          <a:ext cx="1213741" cy="20229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9AAA70-5C4C-4CB7-8D98-BB75341A488A}">
      <dsp:nvSpPr>
        <dsp:cNvPr id="0" name=""/>
        <dsp:cNvSpPr/>
      </dsp:nvSpPr>
      <dsp:spPr>
        <a:xfrm>
          <a:off x="5643896" y="3245319"/>
          <a:ext cx="1213741" cy="202290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0577C-2ABF-45E6-9D14-7641D4AD7EB8}">
      <dsp:nvSpPr>
        <dsp:cNvPr id="0" name=""/>
        <dsp:cNvSpPr/>
      </dsp:nvSpPr>
      <dsp:spPr>
        <a:xfrm>
          <a:off x="6928438" y="3245319"/>
          <a:ext cx="1213741" cy="202290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DF44F8-3B15-4527-8903-3FC4B6D9EEBB}">
      <dsp:nvSpPr>
        <dsp:cNvPr id="0" name=""/>
        <dsp:cNvSpPr/>
      </dsp:nvSpPr>
      <dsp:spPr>
        <a:xfrm>
          <a:off x="8212981" y="3245319"/>
          <a:ext cx="1213741" cy="202290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1146A-EDAD-45F3-8773-1020B50D0BCD}">
      <dsp:nvSpPr>
        <dsp:cNvPr id="0" name=""/>
        <dsp:cNvSpPr/>
      </dsp:nvSpPr>
      <dsp:spPr>
        <a:xfrm>
          <a:off x="191852" y="4722528"/>
          <a:ext cx="9103058" cy="827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err="1" smtClean="0">
              <a:latin typeface="Times New Roman" pitchFamily="18" charset="0"/>
              <a:cs typeface="Times New Roman" pitchFamily="18" charset="0"/>
            </a:rPr>
            <a:t>Yachak</a:t>
          </a:r>
          <a:r>
            <a:rPr lang="es-EC" sz="2000" kern="1200" dirty="0" smtClean="0">
              <a:latin typeface="Times New Roman" pitchFamily="18" charset="0"/>
              <a:cs typeface="Times New Roman" pitchFamily="18" charset="0"/>
            </a:rPr>
            <a:t>, promueva el conocimiento y desarrollo de los rituales ancestrales a las nuevas generaciones</a:t>
          </a:r>
          <a:endParaRPr lang="es-EC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1852" y="4722528"/>
        <a:ext cx="9103058" cy="827550"/>
      </dsp:txXfrm>
    </dsp:sp>
    <dsp:sp modelId="{D0409A1C-551A-422F-AC5F-8A7870AC1A40}">
      <dsp:nvSpPr>
        <dsp:cNvPr id="0" name=""/>
        <dsp:cNvSpPr/>
      </dsp:nvSpPr>
      <dsp:spPr>
        <a:xfrm>
          <a:off x="505725" y="4392467"/>
          <a:ext cx="1213741" cy="202290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7979BA-91CC-446A-A9E8-69C9A67DA1C3}">
      <dsp:nvSpPr>
        <dsp:cNvPr id="0" name=""/>
        <dsp:cNvSpPr/>
      </dsp:nvSpPr>
      <dsp:spPr>
        <a:xfrm>
          <a:off x="1790268" y="4392467"/>
          <a:ext cx="1213741" cy="20229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BEDFA1-7D0D-4427-B67D-340A0EE9F8A9}">
      <dsp:nvSpPr>
        <dsp:cNvPr id="0" name=""/>
        <dsp:cNvSpPr/>
      </dsp:nvSpPr>
      <dsp:spPr>
        <a:xfrm>
          <a:off x="3074810" y="4392467"/>
          <a:ext cx="1213741" cy="202290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26151C-054A-4F96-9DE8-9FA613029A67}">
      <dsp:nvSpPr>
        <dsp:cNvPr id="0" name=""/>
        <dsp:cNvSpPr/>
      </dsp:nvSpPr>
      <dsp:spPr>
        <a:xfrm>
          <a:off x="4359353" y="4392467"/>
          <a:ext cx="1213741" cy="202290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F12709-4285-4734-BE50-11491D919802}">
      <dsp:nvSpPr>
        <dsp:cNvPr id="0" name=""/>
        <dsp:cNvSpPr/>
      </dsp:nvSpPr>
      <dsp:spPr>
        <a:xfrm>
          <a:off x="5643896" y="4392467"/>
          <a:ext cx="1213741" cy="202290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BA9F43-C90D-4266-9CD3-6C887C4AFE91}">
      <dsp:nvSpPr>
        <dsp:cNvPr id="0" name=""/>
        <dsp:cNvSpPr/>
      </dsp:nvSpPr>
      <dsp:spPr>
        <a:xfrm>
          <a:off x="6928438" y="4392467"/>
          <a:ext cx="1213741" cy="202290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1A1E14-14E5-4648-A29B-A595D8351C44}">
      <dsp:nvSpPr>
        <dsp:cNvPr id="0" name=""/>
        <dsp:cNvSpPr/>
      </dsp:nvSpPr>
      <dsp:spPr>
        <a:xfrm>
          <a:off x="8212981" y="4392467"/>
          <a:ext cx="1213741" cy="20229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BE31C-0E6A-42F1-86D1-4F688917AD6F}">
      <dsp:nvSpPr>
        <dsp:cNvPr id="0" name=""/>
        <dsp:cNvSpPr/>
      </dsp:nvSpPr>
      <dsp:spPr>
        <a:xfrm>
          <a:off x="2407906" y="3731860"/>
          <a:ext cx="5544233" cy="253440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0DECBE-8BEF-441C-8DA5-916BB147521E}">
      <dsp:nvSpPr>
        <dsp:cNvPr id="0" name=""/>
        <dsp:cNvSpPr/>
      </dsp:nvSpPr>
      <dsp:spPr>
        <a:xfrm rot="10800000">
          <a:off x="4667941" y="1087608"/>
          <a:ext cx="1040753" cy="688489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4DBCB3-74DC-43AC-B5AB-71EDDE746AA4}">
      <dsp:nvSpPr>
        <dsp:cNvPr id="0" name=""/>
        <dsp:cNvSpPr/>
      </dsp:nvSpPr>
      <dsp:spPr>
        <a:xfrm>
          <a:off x="1764510" y="205827"/>
          <a:ext cx="6825812" cy="1461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Analizar los rituales ancestrales, sus elementos y su valor histórico para el fortalecimiento del desarrollo turístico de la comunidad de Peguche.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sz="1800" b="1" i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64510" y="205827"/>
        <a:ext cx="6825812" cy="1461168"/>
      </dsp:txXfrm>
    </dsp:sp>
    <dsp:sp modelId="{3DEF3451-14A2-4D0D-9EAA-49B937BB3CB0}">
      <dsp:nvSpPr>
        <dsp:cNvPr id="0" name=""/>
        <dsp:cNvSpPr/>
      </dsp:nvSpPr>
      <dsp:spPr>
        <a:xfrm>
          <a:off x="4188062" y="4656209"/>
          <a:ext cx="1982423" cy="19363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Identificar</a:t>
          </a:r>
          <a:endParaRPr lang="es-EC" sz="2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78381" y="4939785"/>
        <a:ext cx="1401785" cy="1369224"/>
      </dsp:txXfrm>
    </dsp:sp>
    <dsp:sp modelId="{6D38219B-5C91-46E4-97D4-4046895D9D5B}">
      <dsp:nvSpPr>
        <dsp:cNvPr id="0" name=""/>
        <dsp:cNvSpPr/>
      </dsp:nvSpPr>
      <dsp:spPr>
        <a:xfrm>
          <a:off x="2577480" y="3566323"/>
          <a:ext cx="2046810" cy="1936376"/>
        </a:xfrm>
        <a:prstGeom prst="ellipse">
          <a:avLst/>
        </a:prstGeom>
        <a:solidFill>
          <a:srgbClr val="92D050"/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Establecer</a:t>
          </a:r>
          <a:endParaRPr lang="es-EC" sz="2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77228" y="3849899"/>
        <a:ext cx="1447314" cy="1369224"/>
      </dsp:txXfrm>
    </dsp:sp>
    <dsp:sp modelId="{516100DE-E5B0-4D07-A972-BD5B2CAA8C3B}">
      <dsp:nvSpPr>
        <dsp:cNvPr id="0" name=""/>
        <dsp:cNvSpPr/>
      </dsp:nvSpPr>
      <dsp:spPr>
        <a:xfrm>
          <a:off x="5667342" y="3604768"/>
          <a:ext cx="2071389" cy="1936376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Determinar</a:t>
          </a:r>
          <a:endParaRPr lang="es-EC" sz="2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70690" y="3888344"/>
        <a:ext cx="1464693" cy="1369224"/>
      </dsp:txXfrm>
    </dsp:sp>
    <dsp:sp modelId="{14DE98A3-B410-43E3-B7C2-1E05F8C99C04}">
      <dsp:nvSpPr>
        <dsp:cNvPr id="0" name=""/>
        <dsp:cNvSpPr/>
      </dsp:nvSpPr>
      <dsp:spPr>
        <a:xfrm rot="10800000">
          <a:off x="2301531" y="2039790"/>
          <a:ext cx="5828221" cy="462103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53FDD-B7E5-4F95-A97D-CC49E018C770}">
      <dsp:nvSpPr>
        <dsp:cNvPr id="0" name=""/>
        <dsp:cNvSpPr/>
      </dsp:nvSpPr>
      <dsp:spPr>
        <a:xfrm>
          <a:off x="645102" y="1019692"/>
          <a:ext cx="2375642" cy="19594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Aprovechar  el conocimiento de los ante pasados para mantener vivas  las tradiciones.</a:t>
          </a:r>
          <a:endParaRPr lang="es-EC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90193" y="1064783"/>
        <a:ext cx="2285460" cy="1449353"/>
      </dsp:txXfrm>
    </dsp:sp>
    <dsp:sp modelId="{1EAC36E3-FB34-4A13-84A4-D902A5E6BF79}">
      <dsp:nvSpPr>
        <dsp:cNvPr id="0" name=""/>
        <dsp:cNvSpPr/>
      </dsp:nvSpPr>
      <dsp:spPr>
        <a:xfrm>
          <a:off x="1920731" y="1118466"/>
          <a:ext cx="3133047" cy="3133047"/>
        </a:xfrm>
        <a:prstGeom prst="leftCircularArrow">
          <a:avLst>
            <a:gd name="adj1" fmla="val 3526"/>
            <a:gd name="adj2" fmla="val 437828"/>
            <a:gd name="adj3" fmla="val 2214670"/>
            <a:gd name="adj4" fmla="val 9025821"/>
            <a:gd name="adj5" fmla="val 411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4BE87B-251F-483D-9097-783A48443590}">
      <dsp:nvSpPr>
        <dsp:cNvPr id="0" name=""/>
        <dsp:cNvSpPr/>
      </dsp:nvSpPr>
      <dsp:spPr>
        <a:xfrm>
          <a:off x="1173023" y="2559227"/>
          <a:ext cx="2111682" cy="8397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LEWIS  STRAUSS</a:t>
          </a:r>
          <a:endParaRPr lang="es-EC" sz="12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97618" y="2583822"/>
        <a:ext cx="2062492" cy="790556"/>
      </dsp:txXfrm>
    </dsp:sp>
    <dsp:sp modelId="{2610F00D-8CFE-466F-8DDC-4340CDF0101D}">
      <dsp:nvSpPr>
        <dsp:cNvPr id="0" name=""/>
        <dsp:cNvSpPr/>
      </dsp:nvSpPr>
      <dsp:spPr>
        <a:xfrm>
          <a:off x="3810827" y="882264"/>
          <a:ext cx="2897975" cy="22323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-2421353"/>
              <a:satOff val="-11830"/>
              <a:lumOff val="44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just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Times New Roman" pitchFamily="18" charset="0"/>
              <a:cs typeface="Times New Roman" pitchFamily="18" charset="0"/>
            </a:rPr>
            <a:t>La teoría de la cultura popular  está formada por tres etapas culturales: </a:t>
          </a:r>
          <a:endParaRPr lang="es-EC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just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Times New Roman" pitchFamily="18" charset="0"/>
              <a:cs typeface="Times New Roman" pitchFamily="18" charset="0"/>
            </a:rPr>
            <a:t>Identifica un país, región y una localidad</a:t>
          </a:r>
          <a:endParaRPr lang="es-EC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62199" y="1411989"/>
        <a:ext cx="2795231" cy="1651217"/>
      </dsp:txXfrm>
    </dsp:sp>
    <dsp:sp modelId="{7BFBDFCB-086D-4276-9BE2-D4FD627807B4}">
      <dsp:nvSpPr>
        <dsp:cNvPr id="0" name=""/>
        <dsp:cNvSpPr/>
      </dsp:nvSpPr>
      <dsp:spPr>
        <a:xfrm>
          <a:off x="5346859" y="-253533"/>
          <a:ext cx="3136260" cy="3136260"/>
        </a:xfrm>
        <a:prstGeom prst="circularArrow">
          <a:avLst>
            <a:gd name="adj1" fmla="val 3523"/>
            <a:gd name="adj2" fmla="val 437342"/>
            <a:gd name="adj3" fmla="val 19388478"/>
            <a:gd name="adj4" fmla="val 12576841"/>
            <a:gd name="adj5" fmla="val 4110"/>
          </a:avLst>
        </a:prstGeom>
        <a:solidFill>
          <a:schemeClr val="accent3">
            <a:hueOff val="-4842705"/>
            <a:satOff val="-23661"/>
            <a:lumOff val="882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156F33-8008-442E-A252-45CB3E0EBA82}">
      <dsp:nvSpPr>
        <dsp:cNvPr id="0" name=""/>
        <dsp:cNvSpPr/>
      </dsp:nvSpPr>
      <dsp:spPr>
        <a:xfrm>
          <a:off x="4599914" y="598844"/>
          <a:ext cx="2111682" cy="839746"/>
        </a:xfrm>
        <a:prstGeom prst="roundRect">
          <a:avLst>
            <a:gd name="adj" fmla="val 10000"/>
          </a:avLst>
        </a:prstGeom>
        <a:solidFill>
          <a:schemeClr val="accent3">
            <a:hueOff val="-2421353"/>
            <a:satOff val="-11830"/>
            <a:lumOff val="4411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BELTRAN</a:t>
          </a:r>
          <a:endParaRPr lang="es-EC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24509" y="623439"/>
        <a:ext cx="2062492" cy="790556"/>
      </dsp:txXfrm>
    </dsp:sp>
    <dsp:sp modelId="{03EA71F6-1E8D-4291-873C-6F01B64326A5}">
      <dsp:nvSpPr>
        <dsp:cNvPr id="0" name=""/>
        <dsp:cNvSpPr/>
      </dsp:nvSpPr>
      <dsp:spPr>
        <a:xfrm>
          <a:off x="7237717" y="1019692"/>
          <a:ext cx="2375642" cy="19594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-4842705"/>
              <a:satOff val="-23661"/>
              <a:lumOff val="8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just" defTabSz="5778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Rituales  formen parte de </a:t>
          </a:r>
          <a:r>
            <a:rPr lang="es-EC" sz="1300" kern="1200" dirty="0" smtClean="0">
              <a:latin typeface="Times New Roman" pitchFamily="18" charset="0"/>
              <a:cs typeface="Times New Roman" pitchFamily="18" charset="0"/>
            </a:rPr>
            <a:t>un aspecto de organización social y cultural de intereses que sean de beneficio para una localidad.</a:t>
          </a:r>
          <a:endParaRPr lang="es-EC" sz="13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82808" y="1064783"/>
        <a:ext cx="2285460" cy="1449353"/>
      </dsp:txXfrm>
    </dsp:sp>
    <dsp:sp modelId="{1078DA50-52E7-403E-8E3C-3904CCFBBE64}">
      <dsp:nvSpPr>
        <dsp:cNvPr id="0" name=""/>
        <dsp:cNvSpPr/>
      </dsp:nvSpPr>
      <dsp:spPr>
        <a:xfrm>
          <a:off x="7765638" y="2559227"/>
          <a:ext cx="2111682" cy="839746"/>
        </a:xfrm>
        <a:prstGeom prst="roundRect">
          <a:avLst>
            <a:gd name="adj" fmla="val 10000"/>
          </a:avLst>
        </a:prstGeom>
        <a:solidFill>
          <a:schemeClr val="accent3">
            <a:hueOff val="-4842705"/>
            <a:satOff val="-23661"/>
            <a:lumOff val="8823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790233" y="2583822"/>
        <a:ext cx="2062492" cy="7905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D49F8D-69D8-417D-ADC8-9F64D09E32AF}">
      <dsp:nvSpPr>
        <dsp:cNvPr id="0" name=""/>
        <dsp:cNvSpPr/>
      </dsp:nvSpPr>
      <dsp:spPr>
        <a:xfrm>
          <a:off x="2361676" y="2710693"/>
          <a:ext cx="2429307" cy="1841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METODOLOGÍA </a:t>
          </a:r>
          <a:endParaRPr lang="es-EC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51571" y="2800588"/>
        <a:ext cx="2249517" cy="1661710"/>
      </dsp:txXfrm>
    </dsp:sp>
    <dsp:sp modelId="{EAFB1F9F-562E-4239-84F8-6DC67E75ED2C}">
      <dsp:nvSpPr>
        <dsp:cNvPr id="0" name=""/>
        <dsp:cNvSpPr/>
      </dsp:nvSpPr>
      <dsp:spPr>
        <a:xfrm rot="16200000">
          <a:off x="2930461" y="2064825"/>
          <a:ext cx="129173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91735" y="0"/>
              </a:lnTo>
            </a:path>
          </a:pathLst>
        </a:custGeom>
        <a:noFill/>
        <a:ln w="1270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EBE859-6AB4-4D57-913D-27E91CDB5554}">
      <dsp:nvSpPr>
        <dsp:cNvPr id="0" name=""/>
        <dsp:cNvSpPr/>
      </dsp:nvSpPr>
      <dsp:spPr>
        <a:xfrm>
          <a:off x="2580044" y="185152"/>
          <a:ext cx="1992570" cy="1233805"/>
        </a:xfrm>
        <a:prstGeom prst="roundRect">
          <a:avLst/>
        </a:prstGeom>
        <a:solidFill>
          <a:srgbClr val="92D050"/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ENFOQUE DE INVESTIGACION: </a:t>
          </a:r>
          <a:r>
            <a:rPr lang="es-EC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MIXTO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</a:t>
          </a:r>
          <a:r>
            <a:rPr lang="es-MX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Cualitativo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Cuantitativo </a:t>
          </a:r>
          <a:r>
            <a:rPr lang="es-EC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es-EC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40273" y="245381"/>
        <a:ext cx="1872112" cy="1113347"/>
      </dsp:txXfrm>
    </dsp:sp>
    <dsp:sp modelId="{17BAECC2-A91D-428D-847E-0DEC4A08F5DD}">
      <dsp:nvSpPr>
        <dsp:cNvPr id="0" name=""/>
        <dsp:cNvSpPr/>
      </dsp:nvSpPr>
      <dsp:spPr>
        <a:xfrm rot="1800000">
          <a:off x="4773119" y="4399393"/>
          <a:ext cx="26667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6678" y="0"/>
              </a:lnTo>
            </a:path>
          </a:pathLst>
        </a:custGeom>
        <a:noFill/>
        <a:ln w="1270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F4D509-F95D-4A14-BA31-49401D2D66AC}">
      <dsp:nvSpPr>
        <dsp:cNvPr id="0" name=""/>
        <dsp:cNvSpPr/>
      </dsp:nvSpPr>
      <dsp:spPr>
        <a:xfrm>
          <a:off x="5021933" y="4139093"/>
          <a:ext cx="2009436" cy="1814088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1" kern="1200" dirty="0" smtClean="0">
              <a:solidFill>
                <a:schemeClr val="tx1"/>
              </a:solidFill>
            </a:rPr>
            <a:t>TIPOLOGÍA DE </a:t>
          </a:r>
          <a:r>
            <a:rPr lang="es-MX" sz="1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INVESTIGACIÓN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</a:t>
          </a:r>
          <a:r>
            <a:rPr lang="es-MX" sz="12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Aplicada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</a:t>
          </a:r>
          <a:r>
            <a:rPr lang="es-EC" sz="12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Por las fuentes de información De campo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</a:t>
          </a:r>
          <a:r>
            <a:rPr lang="es-EC" sz="1200" b="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Por las unidades de análisis </a:t>
          </a:r>
          <a:r>
            <a:rPr lang="es-EC" sz="1200" b="0" i="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Insitu</a:t>
          </a:r>
          <a:r>
            <a:rPr lang="es-EC" sz="1200" b="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	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-.</a:t>
          </a:r>
          <a:r>
            <a:rPr lang="es-EC" sz="12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Por el control de las variables No experimental		</a:t>
          </a:r>
          <a:r>
            <a:rPr lang="es-MX" sz="12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es-EC" sz="12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110489" y="4227649"/>
        <a:ext cx="1832324" cy="1636976"/>
      </dsp:txXfrm>
    </dsp:sp>
    <dsp:sp modelId="{C8AFBD64-1448-4BA0-AE71-0C6941A8E62C}">
      <dsp:nvSpPr>
        <dsp:cNvPr id="0" name=""/>
        <dsp:cNvSpPr/>
      </dsp:nvSpPr>
      <dsp:spPr>
        <a:xfrm rot="9000000">
          <a:off x="1981858" y="4434495"/>
          <a:ext cx="4070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7087" y="0"/>
              </a:lnTo>
            </a:path>
          </a:pathLst>
        </a:custGeom>
        <a:noFill/>
        <a:ln w="1270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8786AB-A6D5-46C0-8A9C-D1F00F54FBD5}">
      <dsp:nvSpPr>
        <dsp:cNvPr id="0" name=""/>
        <dsp:cNvSpPr/>
      </dsp:nvSpPr>
      <dsp:spPr>
        <a:xfrm>
          <a:off x="242886" y="4429234"/>
          <a:ext cx="1766241" cy="123380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1" kern="1200" dirty="0" smtClean="0">
              <a:solidFill>
                <a:schemeClr val="tx1"/>
              </a:solidFill>
            </a:rPr>
            <a:t>INSTRUMENTOS DE RECOLECCIÓN DE INFORMACIÓN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</a:t>
          </a:r>
          <a:r>
            <a:rPr lang="es-MX" sz="1200" b="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Encuestas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-Entrevista</a:t>
          </a:r>
          <a:endParaRPr lang="es-EC" sz="1200" b="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3115" y="4489463"/>
        <a:ext cx="1645783" cy="11133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40EBE-6C5E-4F76-B627-3555093426FE}">
      <dsp:nvSpPr>
        <dsp:cNvPr id="0" name=""/>
        <dsp:cNvSpPr/>
      </dsp:nvSpPr>
      <dsp:spPr>
        <a:xfrm rot="5400000">
          <a:off x="265604" y="1392641"/>
          <a:ext cx="2190015" cy="25324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4180FC-61A9-49A5-8BDC-EAA1702DFBD6}">
      <dsp:nvSpPr>
        <dsp:cNvPr id="0" name=""/>
        <dsp:cNvSpPr/>
      </dsp:nvSpPr>
      <dsp:spPr>
        <a:xfrm>
          <a:off x="791617" y="3801"/>
          <a:ext cx="2813863" cy="16883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Cantón Otavalo</a:t>
          </a:r>
          <a:b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Parroquia Miguel Egas Cabezas</a:t>
          </a:r>
        </a:p>
      </dsp:txBody>
      <dsp:txXfrm>
        <a:off x="841066" y="53250"/>
        <a:ext cx="2714965" cy="1589419"/>
      </dsp:txXfrm>
    </dsp:sp>
    <dsp:sp modelId="{F74DAD69-776B-40AC-9F83-DB8D9B249336}">
      <dsp:nvSpPr>
        <dsp:cNvPr id="0" name=""/>
        <dsp:cNvSpPr/>
      </dsp:nvSpPr>
      <dsp:spPr>
        <a:xfrm rot="5400000">
          <a:off x="357668" y="3503038"/>
          <a:ext cx="2005887" cy="25324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170897-2021-4B3D-83A4-3E227B967703}">
      <dsp:nvSpPr>
        <dsp:cNvPr id="0" name=""/>
        <dsp:cNvSpPr/>
      </dsp:nvSpPr>
      <dsp:spPr>
        <a:xfrm>
          <a:off x="791617" y="2206263"/>
          <a:ext cx="2813863" cy="16883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Conocida como el pueblo del Salto de Agua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1066" y="2255712"/>
        <a:ext cx="2714965" cy="1589419"/>
      </dsp:txXfrm>
    </dsp:sp>
    <dsp:sp modelId="{4E298BF4-CEA4-4158-9CAB-2F3CCB3F77F2}">
      <dsp:nvSpPr>
        <dsp:cNvPr id="0" name=""/>
        <dsp:cNvSpPr/>
      </dsp:nvSpPr>
      <dsp:spPr>
        <a:xfrm>
          <a:off x="1366835" y="4512205"/>
          <a:ext cx="3729992" cy="25324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9CA229-E9F8-4A17-8872-894B86BC2291}">
      <dsp:nvSpPr>
        <dsp:cNvPr id="0" name=""/>
        <dsp:cNvSpPr/>
      </dsp:nvSpPr>
      <dsp:spPr>
        <a:xfrm>
          <a:off x="791617" y="4224596"/>
          <a:ext cx="2813863" cy="16883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Peguche fue reconocido como parroquia rural en 1948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1066" y="4274045"/>
        <a:ext cx="2714965" cy="1589419"/>
      </dsp:txXfrm>
    </dsp:sp>
    <dsp:sp modelId="{8BDF7D48-E316-4AA7-8FE6-6705935AD989}">
      <dsp:nvSpPr>
        <dsp:cNvPr id="0" name=""/>
        <dsp:cNvSpPr/>
      </dsp:nvSpPr>
      <dsp:spPr>
        <a:xfrm rot="16094855">
          <a:off x="4068952" y="3503038"/>
          <a:ext cx="2006826" cy="25324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59624B-146B-4D44-A61C-5707A3A47639}">
      <dsp:nvSpPr>
        <dsp:cNvPr id="0" name=""/>
        <dsp:cNvSpPr/>
      </dsp:nvSpPr>
      <dsp:spPr>
        <a:xfrm>
          <a:off x="4534055" y="4224596"/>
          <a:ext cx="2813863" cy="16883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Tienen una población de 4883 habitantes (censo 2010)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83504" y="4274045"/>
        <a:ext cx="2714965" cy="1589419"/>
      </dsp:txXfrm>
    </dsp:sp>
    <dsp:sp modelId="{3FB3631E-56FF-417E-8862-44F8A09FA1FD}">
      <dsp:nvSpPr>
        <dsp:cNvPr id="0" name=""/>
        <dsp:cNvSpPr/>
      </dsp:nvSpPr>
      <dsp:spPr>
        <a:xfrm>
          <a:off x="4472685" y="2206263"/>
          <a:ext cx="2813863" cy="16883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ACCESIBILIDAD Los Lagos y Otavalo Buses</a:t>
          </a:r>
          <a:b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C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ImbaburaPac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22134" y="2255712"/>
        <a:ext cx="2714965" cy="15894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51EB70-FDA0-4DAB-AD38-4DA9878F8543}">
      <dsp:nvSpPr>
        <dsp:cNvPr id="0" name=""/>
        <dsp:cNvSpPr/>
      </dsp:nvSpPr>
      <dsp:spPr>
        <a:xfrm>
          <a:off x="1670527" y="162090"/>
          <a:ext cx="2890984" cy="289142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A48EB2-F825-4834-BE92-22764EACD8F3}">
      <dsp:nvSpPr>
        <dsp:cNvPr id="0" name=""/>
        <dsp:cNvSpPr/>
      </dsp:nvSpPr>
      <dsp:spPr>
        <a:xfrm>
          <a:off x="2309529" y="1205981"/>
          <a:ext cx="1606464" cy="803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fuerza de la naturaleza siempre será superior a la del hombre</a:t>
          </a:r>
          <a:endParaRPr lang="es-EC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09529" y="1205981"/>
        <a:ext cx="1606464" cy="803039"/>
      </dsp:txXfrm>
    </dsp:sp>
    <dsp:sp modelId="{C5C22F5C-C2CB-4F1C-8D10-5E9F9BE70C42}">
      <dsp:nvSpPr>
        <dsp:cNvPr id="0" name=""/>
        <dsp:cNvSpPr/>
      </dsp:nvSpPr>
      <dsp:spPr>
        <a:xfrm>
          <a:off x="867566" y="1823427"/>
          <a:ext cx="2890984" cy="289142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F70C03-0865-4C13-94DE-50294C471697}">
      <dsp:nvSpPr>
        <dsp:cNvPr id="0" name=""/>
        <dsp:cNvSpPr/>
      </dsp:nvSpPr>
      <dsp:spPr>
        <a:xfrm>
          <a:off x="1509826" y="2876929"/>
          <a:ext cx="1606464" cy="803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Surgen los chamanes, quienes interpretan los mensajes de la naturaleza y el cosmos</a:t>
          </a:r>
          <a:endParaRPr lang="es-EC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09826" y="2876929"/>
        <a:ext cx="1606464" cy="803039"/>
      </dsp:txXfrm>
    </dsp:sp>
    <dsp:sp modelId="{87F4EDCD-1E88-484B-957D-93B8F5BC3876}">
      <dsp:nvSpPr>
        <dsp:cNvPr id="0" name=""/>
        <dsp:cNvSpPr/>
      </dsp:nvSpPr>
      <dsp:spPr>
        <a:xfrm>
          <a:off x="1876289" y="3683573"/>
          <a:ext cx="2483803" cy="2484798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FDD84A-45DF-44C7-97DD-57B9D40120DF}">
      <dsp:nvSpPr>
        <dsp:cNvPr id="0" name=""/>
        <dsp:cNvSpPr/>
      </dsp:nvSpPr>
      <dsp:spPr>
        <a:xfrm>
          <a:off x="2313330" y="4550279"/>
          <a:ext cx="1606464" cy="803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Son la guía de su pueblo</a:t>
          </a:r>
          <a:endParaRPr lang="es-EC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3330" y="4550279"/>
        <a:ext cx="1606464" cy="8030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51EB70-FDA0-4DAB-AD38-4DA9878F8543}">
      <dsp:nvSpPr>
        <dsp:cNvPr id="0" name=""/>
        <dsp:cNvSpPr/>
      </dsp:nvSpPr>
      <dsp:spPr>
        <a:xfrm>
          <a:off x="2984210" y="0"/>
          <a:ext cx="2990056" cy="299051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A48EB2-F825-4834-BE92-22764EACD8F3}">
      <dsp:nvSpPr>
        <dsp:cNvPr id="0" name=""/>
        <dsp:cNvSpPr/>
      </dsp:nvSpPr>
      <dsp:spPr>
        <a:xfrm>
          <a:off x="3645111" y="1079665"/>
          <a:ext cx="1661516" cy="830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cosmovisión andina esta regida por 4 principios fundamentales </a:t>
          </a:r>
          <a:endParaRPr lang="es-EC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45111" y="1079665"/>
        <a:ext cx="1661516" cy="830559"/>
      </dsp:txXfrm>
    </dsp:sp>
    <dsp:sp modelId="{C5C22F5C-C2CB-4F1C-8D10-5E9F9BE70C42}">
      <dsp:nvSpPr>
        <dsp:cNvPr id="0" name=""/>
        <dsp:cNvSpPr/>
      </dsp:nvSpPr>
      <dsp:spPr>
        <a:xfrm>
          <a:off x="2153732" y="1718270"/>
          <a:ext cx="2990056" cy="299051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F70C03-0865-4C13-94DE-50294C471697}">
      <dsp:nvSpPr>
        <dsp:cNvPr id="0" name=""/>
        <dsp:cNvSpPr/>
      </dsp:nvSpPr>
      <dsp:spPr>
        <a:xfrm>
          <a:off x="2818002" y="2807875"/>
          <a:ext cx="1661516" cy="830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Relacionalidad</a:t>
          </a:r>
          <a:br>
            <a:rPr lang="es-EC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C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Reciprocidad</a:t>
          </a:r>
          <a:br>
            <a:rPr lang="es-EC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C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Complementariedad</a:t>
          </a:r>
          <a:br>
            <a:rPr lang="es-EC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C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Correspondencia</a:t>
          </a:r>
          <a:endParaRPr lang="es-EC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18002" y="2807875"/>
        <a:ext cx="1661516" cy="830559"/>
      </dsp:txXfrm>
    </dsp:sp>
    <dsp:sp modelId="{87F4EDCD-1E88-484B-957D-93B8F5BC3876}">
      <dsp:nvSpPr>
        <dsp:cNvPr id="0" name=""/>
        <dsp:cNvSpPr/>
      </dsp:nvSpPr>
      <dsp:spPr>
        <a:xfrm>
          <a:off x="3197023" y="3642162"/>
          <a:ext cx="2568921" cy="256995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FDD84A-45DF-44C7-97DD-57B9D40120DF}">
      <dsp:nvSpPr>
        <dsp:cNvPr id="0" name=""/>
        <dsp:cNvSpPr/>
      </dsp:nvSpPr>
      <dsp:spPr>
        <a:xfrm>
          <a:off x="3649041" y="4538570"/>
          <a:ext cx="1661516" cy="830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Comprende 3 mundos</a:t>
          </a:r>
          <a:br>
            <a:rPr lang="es-EC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C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Hanan</a:t>
          </a:r>
          <a:r>
            <a:rPr lang="es-EC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Pacha</a:t>
          </a:r>
          <a:br>
            <a:rPr lang="es-EC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C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Kay</a:t>
          </a:r>
          <a:r>
            <a:rPr lang="es-EC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Pacha</a:t>
          </a:r>
          <a:br>
            <a:rPr lang="es-EC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C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Uku</a:t>
          </a:r>
          <a:r>
            <a:rPr lang="es-EC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Pacha</a:t>
          </a:r>
          <a:endParaRPr lang="es-EC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49041" y="4538570"/>
        <a:ext cx="1661516" cy="8305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B6F75A-400A-4302-BCB6-E8A91E995E85}">
      <dsp:nvSpPr>
        <dsp:cNvPr id="0" name=""/>
        <dsp:cNvSpPr/>
      </dsp:nvSpPr>
      <dsp:spPr>
        <a:xfrm>
          <a:off x="310463" y="457837"/>
          <a:ext cx="1255299" cy="1900800"/>
        </a:xfrm>
        <a:prstGeom prst="roundRect">
          <a:avLst>
            <a:gd name="adj" fmla="val 10000"/>
          </a:avLst>
        </a:prstGeom>
        <a:solidFill>
          <a:schemeClr val="tx2">
            <a:lumMod val="10000"/>
            <a:lumOff val="90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Genéro</a:t>
          </a:r>
          <a:endParaRPr lang="es-EC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0463" y="457837"/>
        <a:ext cx="1255299" cy="502119"/>
      </dsp:txXfrm>
    </dsp:sp>
    <dsp:sp modelId="{5A1AF468-14BB-4D14-BDBE-824B5925594A}">
      <dsp:nvSpPr>
        <dsp:cNvPr id="0" name=""/>
        <dsp:cNvSpPr/>
      </dsp:nvSpPr>
      <dsp:spPr>
        <a:xfrm>
          <a:off x="336190" y="1728184"/>
          <a:ext cx="1540466" cy="6601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b="0" kern="1200" dirty="0" smtClean="0">
              <a:latin typeface="Times New Roman" pitchFamily="18" charset="0"/>
              <a:cs typeface="Times New Roman" pitchFamily="18" charset="0"/>
            </a:rPr>
            <a:t>52,6% femenino </a:t>
          </a:r>
          <a:endParaRPr lang="es-EC" sz="16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55526" y="1747520"/>
        <a:ext cx="1501794" cy="621513"/>
      </dsp:txXfrm>
    </dsp:sp>
    <dsp:sp modelId="{49C87C74-7232-49CD-BCEF-91F8BC8ADF7D}">
      <dsp:nvSpPr>
        <dsp:cNvPr id="0" name=""/>
        <dsp:cNvSpPr/>
      </dsp:nvSpPr>
      <dsp:spPr>
        <a:xfrm rot="21511236">
          <a:off x="1736778" y="527319"/>
          <a:ext cx="362801" cy="3125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36794" y="591036"/>
        <a:ext cx="269041" cy="187519"/>
      </dsp:txXfrm>
    </dsp:sp>
    <dsp:sp modelId="{C9FE64AF-522E-475C-A304-BBF1862CBE7B}">
      <dsp:nvSpPr>
        <dsp:cNvPr id="0" name=""/>
        <dsp:cNvSpPr/>
      </dsp:nvSpPr>
      <dsp:spPr>
        <a:xfrm>
          <a:off x="2250066" y="407744"/>
          <a:ext cx="1255299" cy="1900800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Edad</a:t>
          </a:r>
          <a:endParaRPr lang="es-EC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50066" y="407744"/>
        <a:ext cx="1255299" cy="502119"/>
      </dsp:txXfrm>
    </dsp:sp>
    <dsp:sp modelId="{A349E4F3-7DFB-44E2-A978-58D5ADC3F3CB}">
      <dsp:nvSpPr>
        <dsp:cNvPr id="0" name=""/>
        <dsp:cNvSpPr/>
      </dsp:nvSpPr>
      <dsp:spPr>
        <a:xfrm>
          <a:off x="2225787" y="1714232"/>
          <a:ext cx="1841022" cy="674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-1210676"/>
              <a:satOff val="-5915"/>
              <a:lumOff val="22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latin typeface="Times New Roman" pitchFamily="18" charset="0"/>
              <a:cs typeface="Times New Roman" pitchFamily="18" charset="0"/>
            </a:rPr>
            <a:t>48% de 18 a 25 años</a:t>
          </a:r>
          <a:endParaRPr lang="es-EC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45531" y="1733976"/>
        <a:ext cx="1801534" cy="634637"/>
      </dsp:txXfrm>
    </dsp:sp>
    <dsp:sp modelId="{99EC64B9-B51D-4A9C-970D-8597E9E6384E}">
      <dsp:nvSpPr>
        <dsp:cNvPr id="0" name=""/>
        <dsp:cNvSpPr/>
      </dsp:nvSpPr>
      <dsp:spPr>
        <a:xfrm rot="21493086">
          <a:off x="3780316" y="465382"/>
          <a:ext cx="583475" cy="3125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614235"/>
            <a:satOff val="-7887"/>
            <a:lumOff val="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80339" y="529347"/>
        <a:ext cx="489715" cy="187519"/>
      </dsp:txXfrm>
    </dsp:sp>
    <dsp:sp modelId="{3B58CB70-DF6D-48DC-854E-AF88E95B18B8}">
      <dsp:nvSpPr>
        <dsp:cNvPr id="0" name=""/>
        <dsp:cNvSpPr/>
      </dsp:nvSpPr>
      <dsp:spPr>
        <a:xfrm>
          <a:off x="4605730" y="329875"/>
          <a:ext cx="1550031" cy="190080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Ocupación</a:t>
          </a:r>
          <a:endParaRPr lang="es-EC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05730" y="329875"/>
        <a:ext cx="1550031" cy="502119"/>
      </dsp:txXfrm>
    </dsp:sp>
    <dsp:sp modelId="{A9419E27-9870-432F-9A81-8CBDBCB63DBD}">
      <dsp:nvSpPr>
        <dsp:cNvPr id="0" name=""/>
        <dsp:cNvSpPr/>
      </dsp:nvSpPr>
      <dsp:spPr>
        <a:xfrm>
          <a:off x="4594947" y="1723540"/>
          <a:ext cx="1903021" cy="664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-2421353"/>
              <a:satOff val="-11830"/>
              <a:lumOff val="44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Estudiantes</a:t>
          </a:r>
          <a:endParaRPr lang="es-EC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14419" y="1743012"/>
        <a:ext cx="1864077" cy="625879"/>
      </dsp:txXfrm>
    </dsp:sp>
    <dsp:sp modelId="{93180C9C-9CDA-4BBC-AD8F-7055CA1B6C05}">
      <dsp:nvSpPr>
        <dsp:cNvPr id="0" name=""/>
        <dsp:cNvSpPr/>
      </dsp:nvSpPr>
      <dsp:spPr>
        <a:xfrm rot="13252">
          <a:off x="6370070" y="429358"/>
          <a:ext cx="454339" cy="3125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3228470"/>
            <a:satOff val="-15774"/>
            <a:lumOff val="588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370070" y="491684"/>
        <a:ext cx="360579" cy="187519"/>
      </dsp:txXfrm>
    </dsp:sp>
    <dsp:sp modelId="{67B58C31-8631-4105-865E-AA21AE15C776}">
      <dsp:nvSpPr>
        <dsp:cNvPr id="0" name=""/>
        <dsp:cNvSpPr/>
      </dsp:nvSpPr>
      <dsp:spPr>
        <a:xfrm>
          <a:off x="7013000" y="339392"/>
          <a:ext cx="1673013" cy="190080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País de origen</a:t>
          </a:r>
          <a:endParaRPr lang="es-EC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013000" y="339392"/>
        <a:ext cx="1673013" cy="502119"/>
      </dsp:txXfrm>
    </dsp:sp>
    <dsp:sp modelId="{9D8A088A-49F6-4E62-B381-365BE900C5DA}">
      <dsp:nvSpPr>
        <dsp:cNvPr id="0" name=""/>
        <dsp:cNvSpPr/>
      </dsp:nvSpPr>
      <dsp:spPr>
        <a:xfrm>
          <a:off x="7060048" y="1381985"/>
          <a:ext cx="1735125" cy="1006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-3632029"/>
              <a:satOff val="-17746"/>
              <a:lumOff val="6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Ecuador (55,8%), seguido de estudiantes Alemanes (7%).</a:t>
          </a:r>
          <a:endParaRPr lang="es-EC" sz="15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089524" y="1411461"/>
        <a:ext cx="1676173" cy="947432"/>
      </dsp:txXfrm>
    </dsp:sp>
    <dsp:sp modelId="{49C4E818-F345-4482-8A81-1E94AC6B127B}">
      <dsp:nvSpPr>
        <dsp:cNvPr id="0" name=""/>
        <dsp:cNvSpPr/>
      </dsp:nvSpPr>
      <dsp:spPr>
        <a:xfrm rot="80644">
          <a:off x="8880668" y="463223"/>
          <a:ext cx="412901" cy="3125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4842705"/>
            <a:satOff val="-23661"/>
            <a:lumOff val="882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/>
        </a:p>
      </dsp:txBody>
      <dsp:txXfrm>
        <a:off x="8880681" y="524630"/>
        <a:ext cx="319141" cy="187519"/>
      </dsp:txXfrm>
    </dsp:sp>
    <dsp:sp modelId="{325A76D6-660A-4538-B72F-418BECB69778}">
      <dsp:nvSpPr>
        <dsp:cNvPr id="0" name=""/>
        <dsp:cNvSpPr/>
      </dsp:nvSpPr>
      <dsp:spPr>
        <a:xfrm>
          <a:off x="9464858" y="392018"/>
          <a:ext cx="1255299" cy="1900800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Motivo</a:t>
          </a:r>
          <a:endParaRPr lang="es-EC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464858" y="392018"/>
        <a:ext cx="1255299" cy="502119"/>
      </dsp:txXfrm>
    </dsp:sp>
    <dsp:sp modelId="{07794FF4-F9A9-449A-B930-4F8A9EA115C3}">
      <dsp:nvSpPr>
        <dsp:cNvPr id="0" name=""/>
        <dsp:cNvSpPr/>
      </dsp:nvSpPr>
      <dsp:spPr>
        <a:xfrm>
          <a:off x="9455211" y="1118040"/>
          <a:ext cx="1449356" cy="1270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-4842705"/>
              <a:satOff val="-23661"/>
              <a:lumOff val="8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latin typeface="Times New Roman" pitchFamily="18" charset="0"/>
              <a:cs typeface="Times New Roman" pitchFamily="18" charset="0"/>
            </a:rPr>
            <a:t>Por sus paisajes naturales, por el 52,1%</a:t>
          </a:r>
          <a:endParaRPr lang="es-EC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492417" y="1155246"/>
        <a:ext cx="1374944" cy="119590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1B5BFC-80AF-4C4F-9CFD-3B8137B25E01}">
      <dsp:nvSpPr>
        <dsp:cNvPr id="0" name=""/>
        <dsp:cNvSpPr/>
      </dsp:nvSpPr>
      <dsp:spPr>
        <a:xfrm>
          <a:off x="1554046" y="4"/>
          <a:ext cx="2679837" cy="9250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RITUAL</a:t>
          </a:r>
          <a:endParaRPr lang="es-EC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81140" y="27098"/>
        <a:ext cx="2625649" cy="870881"/>
      </dsp:txXfrm>
    </dsp:sp>
    <dsp:sp modelId="{162F1B51-A473-4FAB-9FAC-CFBEFEEBEB7E}">
      <dsp:nvSpPr>
        <dsp:cNvPr id="0" name=""/>
        <dsp:cNvSpPr/>
      </dsp:nvSpPr>
      <dsp:spPr>
        <a:xfrm>
          <a:off x="1776310" y="925074"/>
          <a:ext cx="91440" cy="6494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9472"/>
              </a:lnTo>
              <a:lnTo>
                <a:pt x="67328" y="649472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FD18A3-D82F-42B6-9BD4-DBBE2367C2F7}">
      <dsp:nvSpPr>
        <dsp:cNvPr id="0" name=""/>
        <dsp:cNvSpPr/>
      </dsp:nvSpPr>
      <dsp:spPr>
        <a:xfrm>
          <a:off x="1843638" y="1112012"/>
          <a:ext cx="2143869" cy="9250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Expresión del conocimiento tradicional</a:t>
          </a:r>
          <a:endParaRPr lang="es-EC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0732" y="1139106"/>
        <a:ext cx="2089681" cy="870881"/>
      </dsp:txXfrm>
    </dsp:sp>
    <dsp:sp modelId="{022409E5-1C4E-4DF2-9E34-EA7482DBF12B}">
      <dsp:nvSpPr>
        <dsp:cNvPr id="0" name=""/>
        <dsp:cNvSpPr/>
      </dsp:nvSpPr>
      <dsp:spPr>
        <a:xfrm>
          <a:off x="1776310" y="925074"/>
          <a:ext cx="91440" cy="198334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83341"/>
              </a:lnTo>
              <a:lnTo>
                <a:pt x="98665" y="1983341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A50629-F967-4006-8714-145749AB0B3E}">
      <dsp:nvSpPr>
        <dsp:cNvPr id="0" name=""/>
        <dsp:cNvSpPr/>
      </dsp:nvSpPr>
      <dsp:spPr>
        <a:xfrm>
          <a:off x="1874976" y="2445881"/>
          <a:ext cx="2143869" cy="9250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Práctica del saber ancestral y religioso</a:t>
          </a:r>
          <a:endParaRPr lang="es-EC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2070" y="2472975"/>
        <a:ext cx="2089681" cy="870881"/>
      </dsp:txXfrm>
    </dsp:sp>
    <dsp:sp modelId="{4084E94A-D97D-4B82-8B10-F8350BE0A9A7}">
      <dsp:nvSpPr>
        <dsp:cNvPr id="0" name=""/>
        <dsp:cNvSpPr/>
      </dsp:nvSpPr>
      <dsp:spPr>
        <a:xfrm>
          <a:off x="1734989" y="925074"/>
          <a:ext cx="91440" cy="3420346"/>
        </a:xfrm>
        <a:custGeom>
          <a:avLst/>
          <a:gdLst/>
          <a:ahLst/>
          <a:cxnLst/>
          <a:rect l="0" t="0" r="0" b="0"/>
          <a:pathLst>
            <a:path>
              <a:moveTo>
                <a:pt x="87040" y="0"/>
              </a:moveTo>
              <a:lnTo>
                <a:pt x="45720" y="3420346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7AAD37-0529-405F-A596-C738AE64BC56}">
      <dsp:nvSpPr>
        <dsp:cNvPr id="0" name=""/>
        <dsp:cNvSpPr/>
      </dsp:nvSpPr>
      <dsp:spPr>
        <a:xfrm>
          <a:off x="1780709" y="3852077"/>
          <a:ext cx="2264293" cy="9866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intervención de elementos, rondas, cantos y oraciones. 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9608" y="3880976"/>
        <a:ext cx="2206495" cy="928889"/>
      </dsp:txXfrm>
    </dsp:sp>
    <dsp:sp modelId="{BD379406-8228-4E1E-8D71-6948CB3580F0}">
      <dsp:nvSpPr>
        <dsp:cNvPr id="0" name=""/>
        <dsp:cNvSpPr/>
      </dsp:nvSpPr>
      <dsp:spPr>
        <a:xfrm>
          <a:off x="1734989" y="925074"/>
          <a:ext cx="91440" cy="4635877"/>
        </a:xfrm>
        <a:custGeom>
          <a:avLst/>
          <a:gdLst/>
          <a:ahLst/>
          <a:cxnLst/>
          <a:rect l="0" t="0" r="0" b="0"/>
          <a:pathLst>
            <a:path>
              <a:moveTo>
                <a:pt x="87040" y="0"/>
              </a:moveTo>
              <a:lnTo>
                <a:pt x="45720" y="4635877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155122-EDD1-4EC1-A4DD-DEEFDED350D4}">
      <dsp:nvSpPr>
        <dsp:cNvPr id="0" name=""/>
        <dsp:cNvSpPr/>
      </dsp:nvSpPr>
      <dsp:spPr>
        <a:xfrm>
          <a:off x="1780709" y="5165065"/>
          <a:ext cx="2304451" cy="791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Preparación previa, se identifica claramente tres etapas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3899" y="5188255"/>
        <a:ext cx="2258071" cy="745393"/>
      </dsp:txXfrm>
    </dsp:sp>
    <dsp:sp modelId="{2CC95537-30B7-4B84-A1B4-6E08175EF1C3}">
      <dsp:nvSpPr>
        <dsp:cNvPr id="0" name=""/>
        <dsp:cNvSpPr/>
      </dsp:nvSpPr>
      <dsp:spPr>
        <a:xfrm>
          <a:off x="4514124" y="4"/>
          <a:ext cx="2679837" cy="9250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RITO</a:t>
          </a:r>
          <a:endParaRPr lang="es-EC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1218" y="27098"/>
        <a:ext cx="2625649" cy="870881"/>
      </dsp:txXfrm>
    </dsp:sp>
    <dsp:sp modelId="{A9CCD311-98A3-4C5C-93EC-B7E7D91997E1}">
      <dsp:nvSpPr>
        <dsp:cNvPr id="0" name=""/>
        <dsp:cNvSpPr/>
      </dsp:nvSpPr>
      <dsp:spPr>
        <a:xfrm>
          <a:off x="4782108" y="925074"/>
          <a:ext cx="408966" cy="7864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6481"/>
              </a:lnTo>
              <a:lnTo>
                <a:pt x="408966" y="786481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7EBD8D-495F-4831-B9B6-F6AD18F39FE9}">
      <dsp:nvSpPr>
        <dsp:cNvPr id="0" name=""/>
        <dsp:cNvSpPr/>
      </dsp:nvSpPr>
      <dsp:spPr>
        <a:xfrm>
          <a:off x="5191075" y="1249021"/>
          <a:ext cx="2271572" cy="9250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Manifestaciones que constituyen momentos </a:t>
          </a:r>
          <a:endParaRPr lang="es-EC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18169" y="1276115"/>
        <a:ext cx="2217384" cy="870881"/>
      </dsp:txXfrm>
    </dsp:sp>
    <dsp:sp modelId="{37E1E65D-7603-41C2-A7C7-C4EF966BC7D5}">
      <dsp:nvSpPr>
        <dsp:cNvPr id="0" name=""/>
        <dsp:cNvSpPr/>
      </dsp:nvSpPr>
      <dsp:spPr>
        <a:xfrm>
          <a:off x="4782108" y="925074"/>
          <a:ext cx="466133" cy="1854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4941"/>
              </a:lnTo>
              <a:lnTo>
                <a:pt x="466133" y="1854941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6E6A1B-D0B0-4B85-A899-35E6D1FC4478}">
      <dsp:nvSpPr>
        <dsp:cNvPr id="0" name=""/>
        <dsp:cNvSpPr/>
      </dsp:nvSpPr>
      <dsp:spPr>
        <a:xfrm>
          <a:off x="5248241" y="2317481"/>
          <a:ext cx="2242533" cy="9250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Existencia espiritual</a:t>
          </a:r>
          <a:endParaRPr lang="es-EC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75335" y="2344575"/>
        <a:ext cx="2188345" cy="870881"/>
      </dsp:txXfrm>
    </dsp:sp>
    <dsp:sp modelId="{BE1C56F1-E43E-4474-B214-2A572C135873}">
      <dsp:nvSpPr>
        <dsp:cNvPr id="0" name=""/>
        <dsp:cNvSpPr/>
      </dsp:nvSpPr>
      <dsp:spPr>
        <a:xfrm>
          <a:off x="4782108" y="925074"/>
          <a:ext cx="497243" cy="29870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87080"/>
              </a:lnTo>
              <a:lnTo>
                <a:pt x="497243" y="2987080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124043-32C3-491E-AEF7-9FB6F69E20DE}">
      <dsp:nvSpPr>
        <dsp:cNvPr id="0" name=""/>
        <dsp:cNvSpPr/>
      </dsp:nvSpPr>
      <dsp:spPr>
        <a:xfrm>
          <a:off x="5279352" y="3527246"/>
          <a:ext cx="2235558" cy="7698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Serie de acciones o actitudes asignadas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1899" y="3549793"/>
        <a:ext cx="2190464" cy="724723"/>
      </dsp:txXfrm>
    </dsp:sp>
    <dsp:sp modelId="{42635061-A66D-4241-AA16-3FA4762733C6}">
      <dsp:nvSpPr>
        <dsp:cNvPr id="0" name=""/>
        <dsp:cNvSpPr/>
      </dsp:nvSpPr>
      <dsp:spPr>
        <a:xfrm>
          <a:off x="4782108" y="925074"/>
          <a:ext cx="526281" cy="42997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9768"/>
              </a:lnTo>
              <a:lnTo>
                <a:pt x="526281" y="4299768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5EE1BF-A540-4B67-BD87-EA38190E29B3}">
      <dsp:nvSpPr>
        <dsp:cNvPr id="0" name=""/>
        <dsp:cNvSpPr/>
      </dsp:nvSpPr>
      <dsp:spPr>
        <a:xfrm>
          <a:off x="5308390" y="4735479"/>
          <a:ext cx="2148469" cy="978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Intervienen las percepciones y las emociones 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37056" y="4764145"/>
        <a:ext cx="2091137" cy="921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>
                <a:solidFill>
                  <a:srgbClr val="F8B323">
                    <a:lumMod val="50000"/>
                  </a:srgbClr>
                </a:solidFill>
              </a:rPr>
              <a:pPr/>
              <a:t>11/9/2018</a:t>
            </a:fld>
            <a:endParaRPr lang="en-US" dirty="0">
              <a:solidFill>
                <a:srgbClr val="F8B323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F8B323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8B323">
                    <a:lumMod val="50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F8B323">
                  <a:lumMod val="50000"/>
                </a:srgb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6103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32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smtClean="0">
                <a:solidFill>
                  <a:srgbClr val="F3F3F2"/>
                </a:solidFill>
              </a:rPr>
              <a:pPr/>
              <a:t>11/9/2018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3F3F2"/>
                </a:solidFill>
              </a:rPr>
              <a:pPr/>
              <a:t>‹Nº›</a:t>
            </a:fld>
            <a:endParaRPr lang="en-US" dirty="0">
              <a:solidFill>
                <a:srgbClr val="F3F3F2"/>
              </a:solidFill>
            </a:endParaRPr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121249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5336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601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37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96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520624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15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359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254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>
                <a:solidFill>
                  <a:srgbClr val="F8B323">
                    <a:lumMod val="50000"/>
                  </a:srgbClr>
                </a:solidFill>
              </a:rPr>
              <a:pPr/>
              <a:t>11/9/2018</a:t>
            </a:fld>
            <a:endParaRPr lang="en-US" dirty="0">
              <a:solidFill>
                <a:srgbClr val="F8B323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F8B323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8B323">
                    <a:lumMod val="50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F8B323">
                  <a:lumMod val="50000"/>
                </a:srgb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86426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652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smtClean="0">
                <a:solidFill>
                  <a:srgbClr val="F3F3F2"/>
                </a:solidFill>
              </a:rPr>
              <a:pPr/>
              <a:t>11/9/2018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3F3F2"/>
                </a:solidFill>
              </a:rPr>
              <a:pPr/>
              <a:t>‹Nº›</a:t>
            </a:fld>
            <a:endParaRPr lang="en-US" dirty="0">
              <a:solidFill>
                <a:srgbClr val="F3F3F2"/>
              </a:solidFill>
            </a:endParaRPr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324529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949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6616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064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34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951522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60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580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983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>
                <a:solidFill>
                  <a:srgbClr val="F8B323">
                    <a:lumMod val="50000"/>
                  </a:srgbClr>
                </a:solidFill>
              </a:rPr>
              <a:pPr/>
              <a:t>11/9/2018</a:t>
            </a:fld>
            <a:endParaRPr lang="en-US" dirty="0">
              <a:solidFill>
                <a:srgbClr val="F8B323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F8B323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8B323">
                    <a:lumMod val="50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F8B323">
                  <a:lumMod val="50000"/>
                </a:srgb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57553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70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smtClean="0">
                <a:solidFill>
                  <a:srgbClr val="F3F3F2"/>
                </a:solidFill>
              </a:rPr>
              <a:pPr/>
              <a:t>11/9/2018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3F3F2"/>
                </a:solidFill>
              </a:rPr>
              <a:pPr/>
              <a:t>‹Nº›</a:t>
            </a:fld>
            <a:endParaRPr lang="en-US" dirty="0">
              <a:solidFill>
                <a:srgbClr val="F3F3F2"/>
              </a:solidFill>
            </a:endParaRPr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24473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72063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78593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1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872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064609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52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58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464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33684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3544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11/9/2018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3201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microsoft.com/office/2007/relationships/hdphoto" Target="../media/hdphoto3.wdp"/><Relationship Id="rId7" Type="http://schemas.openxmlformats.org/officeDocument/2006/relationships/diagramColors" Target="../diagrams/colors8.xml"/><Relationship Id="rId12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25.png"/><Relationship Id="rId5" Type="http://schemas.openxmlformats.org/officeDocument/2006/relationships/diagramLayout" Target="../diagrams/layout8.xml"/><Relationship Id="rId10" Type="http://schemas.microsoft.com/office/2007/relationships/hdphoto" Target="../media/hdphoto4.wdp"/><Relationship Id="rId4" Type="http://schemas.openxmlformats.org/officeDocument/2006/relationships/diagramData" Target="../diagrams/data8.xml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diagramLayout" Target="../diagrams/layout9.xml"/><Relationship Id="rId7" Type="http://schemas.openxmlformats.org/officeDocument/2006/relationships/image" Target="../media/image26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microsoft.com/office/2007/relationships/hdphoto" Target="../media/hdphoto7.wdp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8.jpeg"/><Relationship Id="rId3" Type="http://schemas.microsoft.com/office/2007/relationships/hdphoto" Target="../media/hdphoto1.wdp"/><Relationship Id="rId7" Type="http://schemas.openxmlformats.org/officeDocument/2006/relationships/image" Target="../media/image34.jpeg"/><Relationship Id="rId12" Type="http://schemas.openxmlformats.org/officeDocument/2006/relationships/image" Target="../media/image3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microsoft.com/office/2007/relationships/hdphoto" Target="../media/hdphoto7.wdp"/><Relationship Id="rId5" Type="http://schemas.openxmlformats.org/officeDocument/2006/relationships/image" Target="../media/image32.jpeg"/><Relationship Id="rId15" Type="http://schemas.openxmlformats.org/officeDocument/2006/relationships/image" Target="../media/image40.jpeg"/><Relationship Id="rId10" Type="http://schemas.openxmlformats.org/officeDocument/2006/relationships/image" Target="../media/image36.jpeg"/><Relationship Id="rId4" Type="http://schemas.openxmlformats.org/officeDocument/2006/relationships/image" Target="../media/image31.jpeg"/><Relationship Id="rId9" Type="http://schemas.microsoft.com/office/2007/relationships/hdphoto" Target="../media/hdphoto9.wdp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3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Relationship Id="rId6" Type="http://schemas.microsoft.com/office/2007/relationships/hdphoto" Target="../media/hdphoto11.wdp"/><Relationship Id="rId11" Type="http://schemas.openxmlformats.org/officeDocument/2006/relationships/image" Target="../media/image50.png"/><Relationship Id="rId5" Type="http://schemas.openxmlformats.org/officeDocument/2006/relationships/image" Target="../media/image46.jpeg"/><Relationship Id="rId10" Type="http://schemas.openxmlformats.org/officeDocument/2006/relationships/image" Target="../media/image49.jpeg"/><Relationship Id="rId4" Type="http://schemas.openxmlformats.org/officeDocument/2006/relationships/image" Target="../media/image45.png"/><Relationship Id="rId9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diagramColors" Target="../diagrams/colors10.xml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53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10.xml"/><Relationship Id="rId11" Type="http://schemas.openxmlformats.org/officeDocument/2006/relationships/image" Target="../media/image57.jpeg"/><Relationship Id="rId5" Type="http://schemas.openxmlformats.org/officeDocument/2006/relationships/diagramLayout" Target="../diagrams/layout10.xml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diagramData" Target="../diagrams/data10.xml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6.jpe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7.jpeg"/><Relationship Id="rId9" Type="http://schemas.microsoft.com/office/2007/relationships/diagramDrawing" Target="../diagrams/drawing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18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90" y="131847"/>
            <a:ext cx="4431360" cy="114447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902898" y="1552535"/>
            <a:ext cx="91069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ECONÓMICAS ADMINISTRATIVAS Y DE </a:t>
            </a:r>
            <a:r>
              <a:rPr lang="es-MX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COMERCIO</a:t>
            </a:r>
          </a:p>
          <a:p>
            <a:pPr algn="ctr"/>
            <a:endParaRPr lang="es-MX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MX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CARRERA </a:t>
            </a:r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INGENIERÍA EN ADMINISTRACIÓN TURÍSTICA Y </a:t>
            </a:r>
            <a:r>
              <a:rPr lang="es-MX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HOTELERA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771578" y="4252144"/>
            <a:ext cx="736962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AUTORES: FLORES MALDONADO, JESSICA FERNANDA</a:t>
            </a:r>
          </a:p>
          <a:p>
            <a:pPr algn="ctr">
              <a:lnSpc>
                <a:spcPct val="150000"/>
              </a:lnSpc>
            </a:pPr>
            <a:r>
              <a:rPr lang="es-MX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MINDA MONTOYA, CARLA FERNANDA</a:t>
            </a:r>
            <a:endParaRPr lang="es-MX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MX" b="1" dirty="0">
                <a:latin typeface="Times New Roman" panose="02020603050405020304" pitchFamily="18" charset="0"/>
                <a:ea typeface="Calibri" panose="020F0502020204030204" pitchFamily="34" charset="0"/>
              </a:rPr>
              <a:t>DIRECTORA: </a:t>
            </a:r>
            <a:r>
              <a:rPr lang="es-MX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ING. REA DÁVALOS, MARTHA</a:t>
            </a:r>
            <a:endParaRPr lang="es-MX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MX" b="1" dirty="0">
                <a:latin typeface="Times New Roman" panose="02020603050405020304" pitchFamily="18" charset="0"/>
                <a:ea typeface="Calibri" panose="020F0502020204030204" pitchFamily="34" charset="0"/>
              </a:rPr>
              <a:t>SANGOLQUÍ</a:t>
            </a:r>
          </a:p>
          <a:p>
            <a:pPr algn="ctr">
              <a:lnSpc>
                <a:spcPct val="150000"/>
              </a:lnSpc>
            </a:pPr>
            <a:r>
              <a:rPr lang="es-MX" b="1" dirty="0">
                <a:latin typeface="Times New Roman" panose="02020603050405020304" pitchFamily="18" charset="0"/>
                <a:ea typeface="Calibri" panose="020F0502020204030204" pitchFamily="34" charset="0"/>
              </a:rPr>
              <a:t>2018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134765" y="3133172"/>
            <a:ext cx="8643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LOS RITUALES ANCESTRALES COMO APORTE </a:t>
            </a:r>
            <a:r>
              <a:rPr lang="es-EC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AL </a:t>
            </a:r>
            <a:r>
              <a:rPr lang="es-EC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FORTALECIMIENTO 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DESARROLLO TURÍSTICO EN LA COMUNIDAD DE PEGUCHE 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 descr="Resultado de imagen para logo de turismo espe">
            <a:extLst>
              <a:ext uri="{FF2B5EF4-FFF2-40B4-BE49-F238E27FC236}">
                <a16:creationId xmlns:a16="http://schemas.microsoft.com/office/drawing/2014/main" xmlns="" id="{7DE8C2BD-47FF-4D54-BF8B-DF91CCAAAFB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868" y="301015"/>
            <a:ext cx="993249" cy="950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63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05" t="13455" r="36101" b="25296"/>
          <a:stretch/>
        </p:blipFill>
        <p:spPr bwMode="auto">
          <a:xfrm>
            <a:off x="2961565" y="2374711"/>
            <a:ext cx="6332560" cy="437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349015082"/>
              </p:ext>
            </p:extLst>
          </p:nvPr>
        </p:nvGraphicFramePr>
        <p:xfrm>
          <a:off x="928048" y="-13649"/>
          <a:ext cx="11081982" cy="2410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14017" y="150124"/>
            <a:ext cx="549189" cy="6602367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C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PÉRFIL DEL TURISTA</a:t>
            </a:r>
            <a:endParaRPr lang="es-EC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6 Imagen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3"/>
          <a:stretch/>
        </p:blipFill>
        <p:spPr bwMode="auto">
          <a:xfrm>
            <a:off x="2961564" y="2475495"/>
            <a:ext cx="6509981" cy="43825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36"/>
          <a:stretch/>
        </p:blipFill>
        <p:spPr bwMode="auto">
          <a:xfrm>
            <a:off x="2961564" y="2475495"/>
            <a:ext cx="7014949" cy="42769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44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CF2F6787-47AB-435F-92FE-C279660E3D05}"/>
              </a:ext>
            </a:extLst>
          </p:cNvPr>
          <p:cNvSpPr txBox="1"/>
          <p:nvPr/>
        </p:nvSpPr>
        <p:spPr>
          <a:xfrm>
            <a:off x="656210" y="168774"/>
            <a:ext cx="6059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RITUALES ANCESTRALES</a:t>
            </a:r>
            <a:endParaRPr lang="es-ES" sz="2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843098115"/>
              </p:ext>
            </p:extLst>
          </p:nvPr>
        </p:nvGraphicFramePr>
        <p:xfrm>
          <a:off x="4208128" y="520524"/>
          <a:ext cx="8766628" cy="6138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n 8" descr="https://scontent.fuio7-1.fna.fbcdn.net/v/t1.15752-9/43308158_404310113435994_7237255365342003200_n.jpg?_nc_cat=109&amp;oh=7130cea9c906aaae48f2b514225af145&amp;oe=5C4BD894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13" r="15435" b="-72"/>
          <a:stretch/>
        </p:blipFill>
        <p:spPr bwMode="auto">
          <a:xfrm>
            <a:off x="1036602" y="853648"/>
            <a:ext cx="4107543" cy="24979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C:\Users\jessi_000\Pictures\FOTOS\temazcal\20180707_154647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01" y="3674910"/>
            <a:ext cx="4107543" cy="250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CF2F6787-47AB-435F-92FE-C279660E3D05}"/>
              </a:ext>
            </a:extLst>
          </p:cNvPr>
          <p:cNvSpPr txBox="1"/>
          <p:nvPr/>
        </p:nvSpPr>
        <p:spPr>
          <a:xfrm>
            <a:off x="358663" y="6179985"/>
            <a:ext cx="6059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7030A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¿ QUE ES? </a:t>
            </a:r>
            <a:endParaRPr lang="es-ES" sz="2800" b="1" dirty="0">
              <a:solidFill>
                <a:srgbClr val="7030A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3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71316" y="5894789"/>
            <a:ext cx="8045373" cy="742279"/>
          </a:xfrm>
        </p:spPr>
        <p:txBody>
          <a:bodyPr>
            <a:noAutofit/>
          </a:bodyPr>
          <a:lstStyle/>
          <a:p>
            <a:r>
              <a:rPr lang="es-EC" sz="5400" dirty="0" smtClean="0">
                <a:ln>
                  <a:solidFill>
                    <a:schemeClr val="bg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TEMAZCAL</a:t>
            </a:r>
            <a:endParaRPr lang="es-EC" sz="5400" dirty="0">
              <a:ln>
                <a:solidFill>
                  <a:schemeClr val="bg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396" y="728003"/>
            <a:ext cx="5078437" cy="50401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 rot="20651050">
            <a:off x="1323833" y="2924926"/>
            <a:ext cx="21017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s-EC" i="1" dirty="0" smtClean="0">
                <a:latin typeface="Times New Roman" pitchFamily="18" charset="0"/>
                <a:cs typeface="Times New Roman" pitchFamily="18" charset="0"/>
              </a:rPr>
              <a:t>Lengua </a:t>
            </a:r>
            <a:r>
              <a:rPr lang="es-EC" i="1" dirty="0">
                <a:latin typeface="Times New Roman" pitchFamily="18" charset="0"/>
                <a:cs typeface="Times New Roman" pitchFamily="18" charset="0"/>
              </a:rPr>
              <a:t>yuto – nahua </a:t>
            </a:r>
            <a:r>
              <a:rPr lang="es-EC" b="1" i="1" dirty="0">
                <a:latin typeface="Times New Roman" pitchFamily="18" charset="0"/>
                <a:cs typeface="Times New Roman" pitchFamily="18" charset="0"/>
              </a:rPr>
              <a:t>náhuatl  </a:t>
            </a:r>
            <a:r>
              <a:rPr lang="es-EC" i="1" dirty="0">
                <a:latin typeface="Times New Roman" pitchFamily="18" charset="0"/>
                <a:cs typeface="Times New Roman" pitchFamily="18" charset="0"/>
              </a:rPr>
              <a:t>significa </a:t>
            </a:r>
            <a:r>
              <a:rPr lang="es-EC" b="1" i="1" dirty="0">
                <a:latin typeface="Times New Roman" pitchFamily="18" charset="0"/>
                <a:cs typeface="Times New Roman" pitchFamily="18" charset="0"/>
              </a:rPr>
              <a:t>Tema</a:t>
            </a:r>
            <a:r>
              <a:rPr lang="es-EC" i="1" dirty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s-EC" b="1" i="1" dirty="0">
                <a:latin typeface="Times New Roman" pitchFamily="18" charset="0"/>
                <a:cs typeface="Times New Roman" pitchFamily="18" charset="0"/>
              </a:rPr>
              <a:t>cdli </a:t>
            </a:r>
            <a:r>
              <a:rPr lang="es-EC" i="1" dirty="0">
                <a:latin typeface="Times New Roman" pitchFamily="18" charset="0"/>
                <a:cs typeface="Times New Roman" pitchFamily="18" charset="0"/>
              </a:rPr>
              <a:t>significa </a:t>
            </a:r>
            <a:r>
              <a:rPr lang="es-EC" b="1" i="1" dirty="0">
                <a:latin typeface="Times New Roman" pitchFamily="18" charset="0"/>
                <a:cs typeface="Times New Roman" pitchFamily="18" charset="0"/>
              </a:rPr>
              <a:t>casa</a:t>
            </a:r>
            <a:r>
              <a:rPr lang="es-EC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es-E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 rot="377971">
            <a:off x="8890292" y="2948996"/>
            <a:ext cx="3308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s-EC" i="1" dirty="0" smtClean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s-EC" i="1" dirty="0">
                <a:latin typeface="Times New Roman" pitchFamily="18" charset="0"/>
                <a:cs typeface="Times New Roman" pitchFamily="18" charset="0"/>
              </a:rPr>
              <a:t>unión o nexo entre los humanos y el mundo </a:t>
            </a:r>
            <a:r>
              <a:rPr lang="es-EC" i="1" dirty="0" smtClean="0">
                <a:latin typeface="Times New Roman" pitchFamily="18" charset="0"/>
                <a:cs typeface="Times New Roman" pitchFamily="18" charset="0"/>
              </a:rPr>
              <a:t>espiritual</a:t>
            </a:r>
            <a:r>
              <a:rPr lang="es-EC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endParaRPr lang="es-E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 bwMode="auto">
          <a:xfrm>
            <a:off x="2104413" y="222672"/>
            <a:ext cx="7772856" cy="577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14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0" descr="C:\Users\jessi_000\Pictures\FOTOS\temazcal\IMG_20180407_153239571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76" y="565794"/>
            <a:ext cx="6998490" cy="4601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5 Imagen" descr="C:\Users\jessi_000\Pictures\FOTOS\temazcal\20180707_15545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 r="16931"/>
          <a:stretch/>
        </p:blipFill>
        <p:spPr bwMode="auto">
          <a:xfrm rot="20962513">
            <a:off x="1385976" y="2278939"/>
            <a:ext cx="5785238" cy="3826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 descr="C:\Users\jessi_000\Pictures\FOTOS\temazcal\IMG_20180407_15413289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r="6365"/>
          <a:stretch/>
        </p:blipFill>
        <p:spPr bwMode="auto">
          <a:xfrm rot="452785">
            <a:off x="4981773" y="1672732"/>
            <a:ext cx="6763369" cy="42460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 descr="C:\Users\jessi_000\Pictures\FOTOS\temazcal\20180707_13052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8"/>
          <a:stretch/>
        </p:blipFill>
        <p:spPr bwMode="auto">
          <a:xfrm>
            <a:off x="2706491" y="1196316"/>
            <a:ext cx="6452915" cy="39379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 descr="Resultado de imagen para piedras temazc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23" y="764275"/>
            <a:ext cx="6551204" cy="50360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jessi_000\Pictures\FOTOS\temazcal\IMG_20180407_15384256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218"/>
          <a:stretch/>
        </p:blipFill>
        <p:spPr bwMode="auto">
          <a:xfrm>
            <a:off x="4047699" y="764275"/>
            <a:ext cx="4505458" cy="558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8" name="17 Imagen" descr="C:\Users\jessi_000\Pictures\FOTOS\temazcal\20180707_154647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1330">
            <a:off x="6526467" y="1306850"/>
            <a:ext cx="5265878" cy="36904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18 Imagen" descr="C:\Users\jessi_000\Pictures\FOTOS\temazcal\IMG_20180407_154730412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3435">
            <a:off x="576766" y="1456367"/>
            <a:ext cx="5328636" cy="3665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19 Imagen" descr="C:\Users\jessi_000\Pictures\FOTOS\temazcal\IMG_20180407_160346022.jp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4" r="13404" b="13089"/>
          <a:stretch/>
        </p:blipFill>
        <p:spPr bwMode="auto">
          <a:xfrm>
            <a:off x="3802700" y="533437"/>
            <a:ext cx="4750457" cy="5811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0" t="29039" r="25397" b="24807"/>
          <a:stretch/>
        </p:blipFill>
        <p:spPr bwMode="auto">
          <a:xfrm>
            <a:off x="2250718" y="792543"/>
            <a:ext cx="7854419" cy="5163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21 Imagen" descr="C:\Users\jessi_000\Pictures\FOTOS\temazcal\IMG_20180407_170145989.jpg"/>
          <p:cNvPicPr/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" t="21896" r="5736" b="37364"/>
          <a:stretch/>
        </p:blipFill>
        <p:spPr bwMode="auto">
          <a:xfrm>
            <a:off x="2250717" y="1054062"/>
            <a:ext cx="7624289" cy="49024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675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PEGUCHE ritual de purificaciÃ³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18" y="502275"/>
            <a:ext cx="7238749" cy="55636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564204" y="5944150"/>
            <a:ext cx="11717948" cy="2008006"/>
          </a:xfrm>
        </p:spPr>
        <p:txBody>
          <a:bodyPr>
            <a:noAutofit/>
          </a:bodyPr>
          <a:lstStyle/>
          <a:p>
            <a:r>
              <a:rPr lang="es-EC" sz="48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purificación en la cascada</a:t>
            </a:r>
            <a:endParaRPr lang="es-EC" sz="48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889867" y="4557440"/>
            <a:ext cx="2080591" cy="915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“Renovar y fortalecer las energías”</a:t>
            </a:r>
            <a:endParaRPr lang="es-EC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05577" y="1158910"/>
            <a:ext cx="17455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“El agua es el elemento que representa la purificación de la tierra, personas y objetos, la cual nutre y da vigor a la vida”</a:t>
            </a:r>
            <a:endParaRPr lang="es-EC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641" y="180316"/>
            <a:ext cx="7584225" cy="590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62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scontent.fuio7-1.fna.fbcdn.net/v/t1.15752-9/43242467_310455863104954_2782980744421572608_n.jpg?_nc_cat=111&amp;_nc_ht=scontent.fuio7-1.fna&amp;oh=87604ef56232a40739c9fc417ace0faa&amp;oe=5C76119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867">
            <a:off x="7171716" y="132521"/>
            <a:ext cx="4596215" cy="6524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6" name="Picture 6" descr="https://scontent.fuio7-1.fna.fbcdn.net/v/t1.15752-9/43326585_2289201968022997_5204043192017616896_n.jpg?_nc_cat=102&amp;_nc_ht=scontent.fuio7-1.fna&amp;oh=37920aec6f152e182569da1bc2f4bc3f&amp;oe=5C457BB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06" y="532603"/>
            <a:ext cx="3795490" cy="6022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" name="Picture 2" descr="https://scontent.fuio7-1.fna.fbcdn.net/v/t1.15752-9/43143605_284301909087244_2955514648763301888_n.jpg?_nc_cat=105&amp;_nc_ht=scontent.fuio7-1.fna&amp;oh=0c0d1c02e257b8d9d11bd97b825734ba&amp;oe=5C71B7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76" y="307316"/>
            <a:ext cx="6504226" cy="3659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" name="Imagen 7" descr="https://scontent.fuio7-1.fna.fbcdn.net/v/t1.15752-9/43292358_2186604428247160_2315072541745479680_n.jpg?_nc_cat=103&amp;oh=b2412e4776f53565015d0ee9dab5db16&amp;oe=5C499E0D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812"/>
          <a:stretch/>
        </p:blipFill>
        <p:spPr bwMode="auto">
          <a:xfrm>
            <a:off x="3121489" y="1510300"/>
            <a:ext cx="4670790" cy="50446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https://scontent.fuio7-1.fna.fbcdn.net/v/t1.15752-9/43252307_250800955621048_8304423608751489024_n.jpg?_nc_cat=110&amp;oh=f2397e27662e3bae772e8d953cf849b8&amp;oe=5C5B6F74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861" r="10770"/>
          <a:stretch/>
        </p:blipFill>
        <p:spPr bwMode="auto">
          <a:xfrm>
            <a:off x="293608" y="119081"/>
            <a:ext cx="4490425" cy="51260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https://scontent.fuio7-1.fna.fbcdn.net/v/t1.15752-9/43228386_292866451331923_1744982437122801664_n.jpg?_nc_cat=106&amp;oh=7f615ebf0cadcf475020f7f842ac5a74&amp;oe=5C5B9B64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6" b="9833"/>
          <a:stretch/>
        </p:blipFill>
        <p:spPr bwMode="auto">
          <a:xfrm>
            <a:off x="4713922" y="1519329"/>
            <a:ext cx="3878724" cy="43807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8" name="Picture 8" descr="https://scontent.fuio7-1.fna.fbcdn.net/v/t1.15752-9/43382047_329908477741620_7308718840848842752_n.jpg?_nc_cat=104&amp;_nc_ht=scontent.fuio7-1.fna&amp;oh=e9eab85c98f16db32996fbaf8670056d&amp;oe=5C40630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323" y="307316"/>
            <a:ext cx="3273178" cy="5818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2" name="Imagen 11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8" t="16609" r="38327" b="19374"/>
          <a:stretch/>
        </p:blipFill>
        <p:spPr bwMode="auto">
          <a:xfrm>
            <a:off x="4058048" y="738745"/>
            <a:ext cx="3734231" cy="5141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351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564204" y="5944150"/>
            <a:ext cx="11717948" cy="2008006"/>
          </a:xfrm>
        </p:spPr>
        <p:txBody>
          <a:bodyPr>
            <a:noAutofit/>
          </a:bodyPr>
          <a:lstStyle/>
          <a:p>
            <a:r>
              <a:rPr lang="es-EC" sz="48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pachamanka</a:t>
            </a:r>
            <a:endParaRPr lang="es-EC" sz="48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889867" y="4557440"/>
            <a:ext cx="2080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“Reconectarse con la pachamama”</a:t>
            </a:r>
            <a:endParaRPr lang="es-EC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05577" y="1158910"/>
            <a:ext cx="17455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“Cocinar los alimentos en un horno bajo tierra, acercamiento a lo natural ”</a:t>
            </a:r>
            <a:endParaRPr lang="es-EC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esultado de imagen para pachamanca en ecuad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967" y="975113"/>
            <a:ext cx="3449079" cy="46014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404" y="122829"/>
            <a:ext cx="7479802" cy="599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61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sultado de imagen para fue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896" y="4670626"/>
            <a:ext cx="1875483" cy="200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agua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053" y="3978820"/>
            <a:ext cx="2973991" cy="158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264378330"/>
              </p:ext>
            </p:extLst>
          </p:nvPr>
        </p:nvGraphicFramePr>
        <p:xfrm>
          <a:off x="473656" y="631065"/>
          <a:ext cx="11387786" cy="6048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8" name="Picture 10" descr="Resultado de imagen para aire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019" y="2966224"/>
            <a:ext cx="3097445" cy="158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sultado de imagen para pachamama 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464" y="3098539"/>
            <a:ext cx="1483619" cy="176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365161" y="386366"/>
            <a:ext cx="4018208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Pacha: tiempo/espacio </a:t>
            </a:r>
          </a:p>
          <a:p>
            <a:r>
              <a:rPr lang="es-EC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es-EC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Manka</a:t>
            </a:r>
            <a:r>
              <a:rPr lang="es-EC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olla</a:t>
            </a:r>
            <a:endParaRPr lang="es-EC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8" name="Picture 20" descr="Resultado de imagen para tabaco en otaval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61" y="2859886"/>
            <a:ext cx="5121746" cy="37772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Resultado de imagen para yachak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7" r="26725"/>
          <a:stretch/>
        </p:blipFill>
        <p:spPr bwMode="auto">
          <a:xfrm>
            <a:off x="6949617" y="1697022"/>
            <a:ext cx="4187202" cy="47554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s://lahora.com.ec/contenido/cache/16/a_7_20161013074807-682x51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79" y="2240176"/>
            <a:ext cx="5787463" cy="43363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" name="Imagen 19" descr="https://scontent.fuio7-1.fna.fbcdn.net/v/t1.6435-9/43348599_1990712414308062_9145899713122271232_n.jpg?_nc_cat=111&amp;oh=5da1c8168582cb47f7500bb3214bf4d4&amp;oe=5C179AA8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542" y="111920"/>
            <a:ext cx="5234335" cy="3861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Imagen 20" descr="https://scontent.fuio7-1.fna.fbcdn.net/v/t1.6435-9/43339982_1990712587641378_2505866516726022144_n.jpg?_nc_cat=102&amp;oh=7de0a86bdbeb313668da03af4f0d85cf&amp;oe=5C6038D5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128" y="444471"/>
            <a:ext cx="5244797" cy="35914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Imagen 21" descr="https://scontent.fuio7-1.fna.fbcdn.net/v/t1.6435-9/43433443_1990713207641316_8531437884752789504_n.jpg?_nc_cat=104&amp;oh=0d6b8bbb4c790936d4a0a7a8ed3f8b72&amp;oe=5C589174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872" y="2582027"/>
            <a:ext cx="5250828" cy="38704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Imagen 22" descr="https://scontent.fuio7-1.fna.fbcdn.net/v/t1.6435-9/43292341_1990714027641234_3108599717123063808_n.jpg?_nc_cat=106&amp;oh=4ca0dd17c8c986361006f632d490bf0c&amp;oe=5C45F837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506" y="1427234"/>
            <a:ext cx="6486458" cy="4363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1235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>
            <a:extLst>
              <a:ext uri="{FF2B5EF4-FFF2-40B4-BE49-F238E27FC236}">
                <a16:creationId xmlns:a16="http://schemas.microsoft.com/office/drawing/2014/main" xmlns="" id="{CF2F6787-47AB-435F-92FE-C279660E3D05}"/>
              </a:ext>
            </a:extLst>
          </p:cNvPr>
          <p:cNvSpPr txBox="1"/>
          <p:nvPr/>
        </p:nvSpPr>
        <p:spPr>
          <a:xfrm>
            <a:off x="79955" y="320126"/>
            <a:ext cx="714811" cy="5733887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PROPUESTA</a:t>
            </a:r>
            <a:endParaRPr lang="es-E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 descr="Resultado de imagen para otavalo log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07" b="56073"/>
          <a:stretch/>
        </p:blipFill>
        <p:spPr bwMode="auto">
          <a:xfrm>
            <a:off x="994764" y="4479953"/>
            <a:ext cx="5547690" cy="2264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18430" r="25822" b="18382"/>
          <a:stretch/>
        </p:blipFill>
        <p:spPr bwMode="auto">
          <a:xfrm>
            <a:off x="922623" y="1011826"/>
            <a:ext cx="5115903" cy="34681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entágono 22"/>
          <p:cNvSpPr/>
          <p:nvPr/>
        </p:nvSpPr>
        <p:spPr>
          <a:xfrm>
            <a:off x="922623" y="360115"/>
            <a:ext cx="3591200" cy="509387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Añadir una sección a la  Guía turística </a:t>
            </a:r>
            <a:endParaRPr lang="es-E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6 Imagen" descr="C:\Users\jessi_000\Downloads\WhatsApp Image 2018-10-26 at 1.07.15 AM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54" y="128683"/>
            <a:ext cx="5649546" cy="334811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Flecha curvada hacia abajo"/>
          <p:cNvSpPr/>
          <p:nvPr/>
        </p:nvSpPr>
        <p:spPr>
          <a:xfrm>
            <a:off x="4431405" y="217790"/>
            <a:ext cx="2286165" cy="79403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0" name="Pentágono 22"/>
          <p:cNvSpPr/>
          <p:nvPr/>
        </p:nvSpPr>
        <p:spPr>
          <a:xfrm>
            <a:off x="1079375" y="4663812"/>
            <a:ext cx="2485292" cy="432209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Mejorar la actividad turística </a:t>
            </a:r>
            <a:endParaRPr lang="es-E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Pentágono 22"/>
          <p:cNvSpPr/>
          <p:nvPr/>
        </p:nvSpPr>
        <p:spPr>
          <a:xfrm>
            <a:off x="3089195" y="5161388"/>
            <a:ext cx="2485292" cy="650713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s-EC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usca </a:t>
            </a:r>
            <a:r>
              <a:rPr lang="es-EC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 revalorización de las costumbres y </a:t>
            </a:r>
            <a:r>
              <a:rPr lang="es-EC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tradiciones</a:t>
            </a:r>
            <a:endParaRPr lang="es-E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11 Imagen" descr="C:\Users\jessi_000\Downloads\WhatsApp Image 2018-10-26 at 12.44.16 AM.jpe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54" y="3334043"/>
            <a:ext cx="5649546" cy="352395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entágono 22"/>
          <p:cNvSpPr/>
          <p:nvPr/>
        </p:nvSpPr>
        <p:spPr>
          <a:xfrm>
            <a:off x="4013738" y="6005034"/>
            <a:ext cx="2703832" cy="650713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s-EC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romocionar </a:t>
            </a:r>
            <a:r>
              <a:rPr lang="es-EC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estas actividades </a:t>
            </a:r>
            <a:r>
              <a:rPr lang="es-EC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 las </a:t>
            </a:r>
            <a:r>
              <a:rPr lang="es-EC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agencias de viajes </a:t>
            </a:r>
            <a:endParaRPr lang="es-E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1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sultado de imagen para peguc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25" y="1229398"/>
            <a:ext cx="8629648" cy="553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7" t="15451" r="495" b="24157"/>
          <a:stretch/>
        </p:blipFill>
        <p:spPr bwMode="auto">
          <a:xfrm>
            <a:off x="1010735" y="103949"/>
            <a:ext cx="4148721" cy="2915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094281" y="2246419"/>
            <a:ext cx="2890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MEDIDA 2, 40 M X 0,60 M</a:t>
            </a:r>
            <a:endParaRPr lang="es-EC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4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006" y="1229398"/>
            <a:ext cx="3417969" cy="4274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/>
          <a:stretch/>
        </p:blipFill>
        <p:spPr bwMode="auto">
          <a:xfrm>
            <a:off x="7398894" y="156977"/>
            <a:ext cx="4735773" cy="28620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7441908" y="2600362"/>
            <a:ext cx="46497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6,00 </a:t>
            </a:r>
            <a:r>
              <a:rPr lang="es-EC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 X 3,00 m.</a:t>
            </a:r>
          </a:p>
        </p:txBody>
      </p:sp>
      <p:pic>
        <p:nvPicPr>
          <p:cNvPr id="8" name="7 Image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26" y="3019068"/>
            <a:ext cx="3675380" cy="338663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Rectángulo"/>
          <p:cNvSpPr/>
          <p:nvPr/>
        </p:nvSpPr>
        <p:spPr>
          <a:xfrm>
            <a:off x="1094281" y="6355773"/>
            <a:ext cx="32810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b="1" dirty="0">
                <a:latin typeface="Times New Roman" pitchFamily="18" charset="0"/>
                <a:cs typeface="Times New Roman" pitchFamily="18" charset="0"/>
              </a:rPr>
              <a:t>Señal turística de medida 2, 40 m y 0,60</a:t>
            </a:r>
          </a:p>
        </p:txBody>
      </p:sp>
      <p:pic>
        <p:nvPicPr>
          <p:cNvPr id="1028" name="Picture 4" descr="Resultado de imagen para logo de turismo otaval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699" y="5547604"/>
            <a:ext cx="5108526" cy="12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99545" y="410916"/>
            <a:ext cx="648511" cy="5658472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SEÑALIZACIÓN</a:t>
            </a:r>
            <a:endParaRPr lang="es-E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065883" y="595582"/>
            <a:ext cx="2242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i="1" dirty="0">
                <a:latin typeface="Times New Roman" pitchFamily="18" charset="0"/>
                <a:cs typeface="Times New Roman" pitchFamily="18" charset="0"/>
              </a:rPr>
              <a:t>Valla soporte tubular </a:t>
            </a:r>
            <a:endParaRPr lang="es-EC" i="1" dirty="0"/>
          </a:p>
        </p:txBody>
      </p:sp>
    </p:spTree>
    <p:extLst>
      <p:ext uri="{BB962C8B-B14F-4D97-AF65-F5344CB8AC3E}">
        <p14:creationId xmlns:p14="http://schemas.microsoft.com/office/powerpoint/2010/main" val="56208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/>
          </p:nvPr>
        </p:nvGraphicFramePr>
        <p:xfrm>
          <a:off x="1131667" y="618978"/>
          <a:ext cx="10628923" cy="5849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3541149" y="5500466"/>
            <a:ext cx="5809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RITUALES ANCESTRALES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14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para otavalo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48" y="72318"/>
            <a:ext cx="10681050" cy="5800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97" y="2194561"/>
            <a:ext cx="3930456" cy="44673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4263047" y="547051"/>
            <a:ext cx="57871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000" dirty="0">
                <a:latin typeface="MV Boli" pitchFamily="2" charset="0"/>
                <a:cs typeface="MV Boli" pitchFamily="2" charset="0"/>
              </a:rPr>
              <a:t>R</a:t>
            </a:r>
            <a:r>
              <a:rPr lang="es-EC" sz="2000" dirty="0" smtClean="0">
                <a:latin typeface="MV Boli" pitchFamily="2" charset="0"/>
                <a:cs typeface="MV Boli" pitchFamily="2" charset="0"/>
              </a:rPr>
              <a:t>evista </a:t>
            </a:r>
            <a:r>
              <a:rPr lang="es-EC" sz="2000" dirty="0">
                <a:latin typeface="MV Boli" pitchFamily="2" charset="0"/>
                <a:cs typeface="MV Boli" pitchFamily="2" charset="0"/>
              </a:rPr>
              <a:t>Otavalo 3D </a:t>
            </a:r>
            <a:endParaRPr lang="es-EC" sz="2000" dirty="0" smtClean="0">
              <a:latin typeface="MV Boli" pitchFamily="2" charset="0"/>
              <a:cs typeface="MV Boli" pitchFamily="2" charset="0"/>
            </a:endParaRPr>
          </a:p>
          <a:p>
            <a:pPr algn="ctr"/>
            <a:r>
              <a:rPr lang="es-EC" sz="2000" dirty="0" smtClean="0">
                <a:latin typeface="MV Boli" pitchFamily="2" charset="0"/>
                <a:cs typeface="MV Boli" pitchFamily="2" charset="0"/>
              </a:rPr>
              <a:t>“</a:t>
            </a:r>
            <a:r>
              <a:rPr lang="es-EC" sz="2000" dirty="0">
                <a:latin typeface="MV Boli" pitchFamily="2" charset="0"/>
                <a:cs typeface="MV Boli" pitchFamily="2" charset="0"/>
              </a:rPr>
              <a:t>Un contacto con la naturaleza y la cultura” </a:t>
            </a:r>
          </a:p>
        </p:txBody>
      </p:sp>
      <p:pic>
        <p:nvPicPr>
          <p:cNvPr id="4" name="3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791" y="2261794"/>
            <a:ext cx="6383716" cy="433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Resultado de imagen para otavalo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97" y="72318"/>
            <a:ext cx="3333750" cy="8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35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8" r="11551" b="12926"/>
          <a:stretch/>
        </p:blipFill>
        <p:spPr bwMode="auto">
          <a:xfrm>
            <a:off x="2142641" y="2674961"/>
            <a:ext cx="7629156" cy="132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2372" y="368736"/>
            <a:ext cx="10178322" cy="750380"/>
          </a:xfrm>
        </p:spPr>
        <p:txBody>
          <a:bodyPr>
            <a:normAutofit/>
          </a:bodyPr>
          <a:lstStyle/>
          <a:p>
            <a:pPr algn="ctr"/>
            <a:r>
              <a:rPr lang="es-EC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EC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EC" sz="2400" b="1" dirty="0" smtClean="0">
                <a:latin typeface="Times New Roman" pitchFamily="18" charset="0"/>
                <a:cs typeface="Times New Roman" pitchFamily="18" charset="0"/>
              </a:rPr>
              <a:t>conclusiones</a:t>
            </a:r>
            <a:endParaRPr lang="es-EC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699238812"/>
              </p:ext>
            </p:extLst>
          </p:nvPr>
        </p:nvGraphicFramePr>
        <p:xfrm>
          <a:off x="1049360" y="655093"/>
          <a:ext cx="10114509" cy="5865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7989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8" r="11551" b="12926"/>
          <a:stretch/>
        </p:blipFill>
        <p:spPr bwMode="auto">
          <a:xfrm>
            <a:off x="2142641" y="2674961"/>
            <a:ext cx="7629156" cy="132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8058" y="873457"/>
            <a:ext cx="10178322" cy="750380"/>
          </a:xfrm>
        </p:spPr>
        <p:txBody>
          <a:bodyPr>
            <a:normAutofit/>
          </a:bodyPr>
          <a:lstStyle/>
          <a:p>
            <a:pPr algn="ctr"/>
            <a:r>
              <a:rPr lang="es-EC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EC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EC" sz="2400" b="1" dirty="0" smtClean="0">
                <a:latin typeface="Times New Roman" pitchFamily="18" charset="0"/>
                <a:cs typeface="Times New Roman" pitchFamily="18" charset="0"/>
              </a:rPr>
              <a:t>RECOMENDACIONES</a:t>
            </a:r>
            <a:endParaRPr lang="es-EC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14339506"/>
              </p:ext>
            </p:extLst>
          </p:nvPr>
        </p:nvGraphicFramePr>
        <p:xfrm>
          <a:off x="1049360" y="655093"/>
          <a:ext cx="10114509" cy="5865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687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otava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26" y="0"/>
            <a:ext cx="11136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524103" y="40803"/>
            <a:ext cx="98732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6000" dirty="0" err="1">
                <a:latin typeface="Lucida Handwriting" pitchFamily="66" charset="0"/>
                <a:cs typeface="Times New Roman" pitchFamily="18" charset="0"/>
              </a:rPr>
              <a:t>Achkakuna</a:t>
            </a:r>
            <a:r>
              <a:rPr lang="es-EC" sz="6000" dirty="0">
                <a:latin typeface="Lucida Handwriting" pitchFamily="66" charset="0"/>
                <a:cs typeface="Times New Roman" pitchFamily="18" charset="0"/>
              </a:rPr>
              <a:t> </a:t>
            </a:r>
            <a:r>
              <a:rPr lang="es-EC" sz="6000" dirty="0" err="1">
                <a:latin typeface="Lucida Handwriting" pitchFamily="66" charset="0"/>
                <a:cs typeface="Times New Roman" pitchFamily="18" charset="0"/>
              </a:rPr>
              <a:t>pakrachu</a:t>
            </a:r>
            <a:r>
              <a:rPr lang="es-EC" sz="4000" dirty="0">
                <a:latin typeface="Lucida Handwriting" pitchFamily="66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242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097397324"/>
              </p:ext>
            </p:extLst>
          </p:nvPr>
        </p:nvGraphicFramePr>
        <p:xfrm>
          <a:off x="-469914" y="-6024"/>
          <a:ext cx="11114468" cy="6660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CF2F6787-47AB-435F-92FE-C279660E3D05}"/>
              </a:ext>
            </a:extLst>
          </p:cNvPr>
          <p:cNvSpPr txBox="1"/>
          <p:nvPr/>
        </p:nvSpPr>
        <p:spPr>
          <a:xfrm>
            <a:off x="-817333" y="-194868"/>
            <a:ext cx="1638013" cy="7052868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endParaRPr lang="es-ES" sz="3600" b="1" dirty="0" smtClean="0">
              <a:solidFill>
                <a:schemeClr val="bg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3600" b="1" dirty="0" smtClean="0">
                <a:solidFill>
                  <a:schemeClr val="bg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OBJETIVOS </a:t>
            </a:r>
            <a:endParaRPr lang="es-ES" sz="3600" b="1" dirty="0">
              <a:solidFill>
                <a:schemeClr val="bg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746" y="596233"/>
            <a:ext cx="3569174" cy="2574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4" name="Picture 10" descr="Resultado de imagen para comunidad peguch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848" y="3858575"/>
            <a:ext cx="3659227" cy="2458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36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52881" y="626529"/>
            <a:ext cx="5581936" cy="450128"/>
          </a:xfrm>
        </p:spPr>
        <p:txBody>
          <a:bodyPr>
            <a:noAutofit/>
          </a:bodyPr>
          <a:lstStyle/>
          <a:p>
            <a:pPr algn="ctr"/>
            <a:r>
              <a:rPr lang="es-EC" sz="2400" b="1" cap="none" dirty="0" smtClean="0">
                <a:latin typeface="Times New Roman" pitchFamily="18" charset="0"/>
                <a:cs typeface="Times New Roman" pitchFamily="18" charset="0"/>
              </a:rPr>
              <a:t>Teoría cultural y cultura popular </a:t>
            </a:r>
            <a:br>
              <a:rPr lang="es-EC" sz="2400" b="1" cap="none" dirty="0" smtClean="0">
                <a:latin typeface="Times New Roman" pitchFamily="18" charset="0"/>
                <a:cs typeface="Times New Roman" pitchFamily="18" charset="0"/>
              </a:rPr>
            </a:br>
            <a:endParaRPr lang="es-EC" sz="2400" b="1" cap="none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045481315"/>
              </p:ext>
            </p:extLst>
          </p:nvPr>
        </p:nvGraphicFramePr>
        <p:xfrm>
          <a:off x="1241945" y="1310185"/>
          <a:ext cx="10522424" cy="3998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Resultado de imagen para inti raymi en otaval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33" y="4548573"/>
            <a:ext cx="3261816" cy="2172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rituales ancestrales del ecuad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829" y="4139138"/>
            <a:ext cx="3643953" cy="2172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rituales ancestrales peguch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131" y="3814712"/>
            <a:ext cx="3048000" cy="2286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47627" y="351087"/>
            <a:ext cx="549189" cy="6506913"/>
          </a:xfrm>
          <a:prstGeom prst="rect">
            <a:avLst/>
          </a:prstGeom>
        </p:spPr>
        <p:txBody>
          <a:bodyPr vert="wordArtVert" wrap="square">
            <a:spAutoFit/>
          </a:bodyPr>
          <a:lstStyle/>
          <a:p>
            <a:r>
              <a:rPr lang="es-EC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TEORÍA DE SOPORTE </a:t>
            </a:r>
          </a:p>
        </p:txBody>
      </p:sp>
    </p:spTree>
    <p:extLst>
      <p:ext uri="{BB962C8B-B14F-4D97-AF65-F5344CB8AC3E}">
        <p14:creationId xmlns:p14="http://schemas.microsoft.com/office/powerpoint/2010/main" val="292150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baÃ±os de purificacion peguc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736" y="609601"/>
            <a:ext cx="4676651" cy="262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3132162" y="2867126"/>
            <a:ext cx="2039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i="1" dirty="0">
                <a:solidFill>
                  <a:schemeClr val="bg1"/>
                </a:solidFill>
              </a:rPr>
              <a:t>Junio y Julio del 2018</a:t>
            </a:r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2476101429"/>
              </p:ext>
            </p:extLst>
          </p:nvPr>
        </p:nvGraphicFramePr>
        <p:xfrm>
          <a:off x="4462818" y="313667"/>
          <a:ext cx="7274257" cy="6138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10 Rectángulo"/>
          <p:cNvSpPr/>
          <p:nvPr/>
        </p:nvSpPr>
        <p:spPr>
          <a:xfrm>
            <a:off x="1003746" y="3656000"/>
            <a:ext cx="39367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u="sng" dirty="0" smtClean="0"/>
              <a:t>MUESTRA </a:t>
            </a:r>
          </a:p>
          <a:p>
            <a:pPr algn="ctr"/>
            <a:r>
              <a:rPr lang="es-EC" i="1" dirty="0" smtClean="0">
                <a:latin typeface="Times New Roman" pitchFamily="18" charset="0"/>
                <a:cs typeface="Times New Roman" pitchFamily="18" charset="0"/>
              </a:rPr>
              <a:t>Calculo de la muestra pobladores</a:t>
            </a:r>
          </a:p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Dato del censo: 4883</a:t>
            </a:r>
          </a:p>
          <a:p>
            <a:r>
              <a:rPr lang="es-EC" b="1" dirty="0" smtClean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s-EC" b="1" dirty="0">
                <a:latin typeface="Times New Roman" pitchFamily="18" charset="0"/>
                <a:cs typeface="Times New Roman" pitchFamily="18" charset="0"/>
              </a:rPr>
              <a:t>= 356 </a:t>
            </a:r>
            <a:r>
              <a:rPr lang="es-EC" b="1" dirty="0" smtClean="0">
                <a:latin typeface="Times New Roman" pitchFamily="18" charset="0"/>
                <a:cs typeface="Times New Roman" pitchFamily="18" charset="0"/>
              </a:rPr>
              <a:t>pobladores</a:t>
            </a:r>
          </a:p>
          <a:p>
            <a:endParaRPr lang="es-EC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i="1" dirty="0">
                <a:latin typeface="Times New Roman" pitchFamily="18" charset="0"/>
                <a:cs typeface="Times New Roman" pitchFamily="18" charset="0"/>
              </a:rPr>
              <a:t>Calculo de la </a:t>
            </a:r>
            <a:r>
              <a:rPr lang="es-EC" i="1" dirty="0" smtClean="0">
                <a:latin typeface="Times New Roman" pitchFamily="18" charset="0"/>
                <a:cs typeface="Times New Roman" pitchFamily="18" charset="0"/>
              </a:rPr>
              <a:t>muestra de turistas</a:t>
            </a:r>
          </a:p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Numero de muestra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l registro de turistas al Hostal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Aya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Huma</a:t>
            </a:r>
          </a:p>
          <a:p>
            <a:r>
              <a:rPr lang="es-EC" b="1" dirty="0">
                <a:latin typeface="Times New Roman" pitchFamily="18" charset="0"/>
                <a:cs typeface="Times New Roman" pitchFamily="18" charset="0"/>
              </a:rPr>
              <a:t>n = 215 </a:t>
            </a:r>
            <a:r>
              <a:rPr lang="es-EC" b="1" dirty="0" smtClean="0">
                <a:latin typeface="Times New Roman" pitchFamily="18" charset="0"/>
                <a:cs typeface="Times New Roman" pitchFamily="18" charset="0"/>
              </a:rPr>
              <a:t>turistas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19555" y="240269"/>
            <a:ext cx="549189" cy="6648680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r>
              <a:rPr lang="es-EC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MARCO METODOLÓGICO</a:t>
            </a:r>
            <a:endParaRPr lang="es-EC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25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-972104" y="5487497"/>
            <a:ext cx="8045373" cy="742279"/>
          </a:xfrm>
        </p:spPr>
        <p:txBody>
          <a:bodyPr>
            <a:noAutofit/>
          </a:bodyPr>
          <a:lstStyle/>
          <a:p>
            <a:r>
              <a:rPr lang="es-EC" sz="6000" dirty="0" smtClean="0">
                <a:ln>
                  <a:solidFill>
                    <a:schemeClr val="bg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PEGUCHE</a:t>
            </a:r>
            <a:endParaRPr lang="es-EC" sz="6000" dirty="0">
              <a:ln>
                <a:solidFill>
                  <a:schemeClr val="bg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Resultado de imagen para PEGUC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54" y="353632"/>
            <a:ext cx="4832980" cy="268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PEGU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179" y="3719251"/>
            <a:ext cx="4656009" cy="276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544" y="903409"/>
            <a:ext cx="5559110" cy="46999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90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PEGUC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714" y="0"/>
            <a:ext cx="4829423" cy="3213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n para PEGU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526" y="4176291"/>
            <a:ext cx="4469550" cy="2653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672" y="1746350"/>
            <a:ext cx="3894990" cy="2591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a 3"/>
          <p:cNvGraphicFramePr/>
          <p:nvPr>
            <p:extLst/>
          </p:nvPr>
        </p:nvGraphicFramePr>
        <p:xfrm>
          <a:off x="413621" y="737302"/>
          <a:ext cx="8139536" cy="5916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CuadroTexto 4"/>
          <p:cNvSpPr txBox="1"/>
          <p:nvPr/>
        </p:nvSpPr>
        <p:spPr>
          <a:xfrm flipH="1">
            <a:off x="0" y="633046"/>
            <a:ext cx="648511" cy="566927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C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ANTECEDENTES </a:t>
            </a:r>
            <a:endParaRPr lang="es-EC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28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035398556"/>
              </p:ext>
            </p:extLst>
          </p:nvPr>
        </p:nvGraphicFramePr>
        <p:xfrm>
          <a:off x="-617928" y="-70338"/>
          <a:ext cx="5429078" cy="633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a 8"/>
          <p:cNvGraphicFramePr/>
          <p:nvPr>
            <p:extLst/>
          </p:nvPr>
        </p:nvGraphicFramePr>
        <p:xfrm>
          <a:off x="6191829" y="40190"/>
          <a:ext cx="8128000" cy="6212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622261" y="5944150"/>
            <a:ext cx="11717948" cy="2008006"/>
          </a:xfrm>
        </p:spPr>
        <p:txBody>
          <a:bodyPr>
            <a:noAutofit/>
          </a:bodyPr>
          <a:lstStyle/>
          <a:p>
            <a:r>
              <a:rPr lang="es-EC" sz="48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COSMOVISIÓN ANDINA</a:t>
            </a:r>
            <a:endParaRPr lang="es-EC" sz="48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0" descr="Resultado de imagen para hanan pacha de la cultura andina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/>
          <a:stretch/>
        </p:blipFill>
        <p:spPr bwMode="auto">
          <a:xfrm>
            <a:off x="3650865" y="708158"/>
            <a:ext cx="5021568" cy="50173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477022" y="61827"/>
            <a:ext cx="1547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HANAN PACHA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178148" y="2893689"/>
            <a:ext cx="1547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HANAN PACHA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223803" y="5757253"/>
            <a:ext cx="227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UKU PACHA</a:t>
            </a:r>
            <a:endParaRPr lang="es-EC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27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C:\Users\jessi_000\Pictures\FOTOS\temazcal\IMG_20180407_153239571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34" y="3516924"/>
            <a:ext cx="6340366" cy="335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 descr="https://scontent.fuio7-1.fna.fbcdn.net/v/t1.6435-9/43292341_1990714027641234_3108599717123063808_n.jpg?_nc_cat=106&amp;oh=4ca0dd17c8c986361006f632d490bf0c&amp;oe=5C45F83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5"/>
          <a:stretch/>
        </p:blipFill>
        <p:spPr bwMode="auto">
          <a:xfrm>
            <a:off x="0" y="3530991"/>
            <a:ext cx="5851633" cy="3327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 descr="https://scontent.fuio7-1.fna.fbcdn.net/v/t1.15752-9/43317190_271032413752764_4381353390563655680_n.jpg?_nc_cat=107&amp;oh=718ed5a401240a80bda2e93aef491d4b&amp;oe=5C16DA50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3" t="14677" b="30574"/>
          <a:stretch/>
        </p:blipFill>
        <p:spPr bwMode="auto">
          <a:xfrm>
            <a:off x="-23025" y="-98474"/>
            <a:ext cx="5874658" cy="36294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 descr="https://scontent.fuio7-1.fna.fbcdn.net/v/t1.15752-9/43242467_310455863104954_2782980744421572608_n.jpg?_nc_cat=111&amp;oh=f20e8829413186871c4597db29cf5233&amp;oe=5C4E849C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68" b="33663"/>
          <a:stretch/>
        </p:blipFill>
        <p:spPr bwMode="auto">
          <a:xfrm>
            <a:off x="5703769" y="-211014"/>
            <a:ext cx="6647665" cy="3829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CF2F6787-47AB-435F-92FE-C279660E3D05}"/>
              </a:ext>
            </a:extLst>
          </p:cNvPr>
          <p:cNvSpPr txBox="1"/>
          <p:nvPr/>
        </p:nvSpPr>
        <p:spPr>
          <a:xfrm>
            <a:off x="2253512" y="2286529"/>
            <a:ext cx="7355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RITUALES </a:t>
            </a:r>
          </a:p>
          <a:p>
            <a:pPr algn="ctr"/>
            <a:r>
              <a:rPr lang="es-ES" sz="5400" b="1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ANCESTRALES</a:t>
            </a:r>
            <a:endParaRPr lang="es-ES" sz="5400" b="1" dirty="0">
              <a:ln>
                <a:solidFill>
                  <a:schemeClr val="bg1"/>
                </a:solidFill>
              </a:ln>
              <a:solidFill>
                <a:schemeClr val="tx2">
                  <a:lumMod val="50000"/>
                  <a:lumOff val="5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88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1_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3.xml><?xml version="1.0" encoding="utf-8"?>
<a:theme xmlns:a="http://schemas.openxmlformats.org/drawingml/2006/main" name="2_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4.xml><?xml version="1.0" encoding="utf-8"?>
<a:theme xmlns:a="http://schemas.openxmlformats.org/drawingml/2006/main" name="3_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1175</TotalTime>
  <Words>809</Words>
  <Application>Microsoft Office PowerPoint</Application>
  <PresentationFormat>Panorámica</PresentationFormat>
  <Paragraphs>129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23</vt:i4>
      </vt:variant>
    </vt:vector>
  </HeadingPairs>
  <TitlesOfParts>
    <vt:vector size="35" baseType="lpstr">
      <vt:lpstr>Arial</vt:lpstr>
      <vt:lpstr>Calibri</vt:lpstr>
      <vt:lpstr>Gill Sans MT</vt:lpstr>
      <vt:lpstr>Impact</vt:lpstr>
      <vt:lpstr>Lucida Handwriting</vt:lpstr>
      <vt:lpstr>MV Boli</vt:lpstr>
      <vt:lpstr>Palatino Linotype</vt:lpstr>
      <vt:lpstr>Times New Roman</vt:lpstr>
      <vt:lpstr>Badge</vt:lpstr>
      <vt:lpstr>1_Badge</vt:lpstr>
      <vt:lpstr>2_Badge</vt:lpstr>
      <vt:lpstr>3_Badge</vt:lpstr>
      <vt:lpstr>Presentación de PowerPoint</vt:lpstr>
      <vt:lpstr>Presentación de PowerPoint</vt:lpstr>
      <vt:lpstr>Presentación de PowerPoint</vt:lpstr>
      <vt:lpstr>Teoría cultural y cultura popular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conclusiones</vt:lpstr>
      <vt:lpstr> RECOMENDACIONES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angel Minda</dc:creator>
  <cp:lastModifiedBy>Carla Minda</cp:lastModifiedBy>
  <cp:revision>181</cp:revision>
  <dcterms:created xsi:type="dcterms:W3CDTF">2018-11-03T22:13:55Z</dcterms:created>
  <dcterms:modified xsi:type="dcterms:W3CDTF">2018-11-09T14:43:47Z</dcterms:modified>
</cp:coreProperties>
</file>